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3" r:id="rId2"/>
    <p:sldId id="265" r:id="rId3"/>
    <p:sldId id="305" r:id="rId4"/>
    <p:sldId id="306" r:id="rId5"/>
    <p:sldId id="392" r:id="rId6"/>
    <p:sldId id="393" r:id="rId7"/>
    <p:sldId id="458" r:id="rId8"/>
    <p:sldId id="317" r:id="rId9"/>
    <p:sldId id="327" r:id="rId10"/>
    <p:sldId id="285" r:id="rId11"/>
    <p:sldId id="462" r:id="rId12"/>
    <p:sldId id="464" r:id="rId13"/>
    <p:sldId id="463" r:id="rId14"/>
    <p:sldId id="465" r:id="rId15"/>
    <p:sldId id="466" r:id="rId16"/>
    <p:sldId id="467" r:id="rId17"/>
    <p:sldId id="381" r:id="rId18"/>
    <p:sldId id="455" r:id="rId19"/>
    <p:sldId id="380" r:id="rId20"/>
    <p:sldId id="468" r:id="rId21"/>
    <p:sldId id="284" r:id="rId22"/>
    <p:sldId id="256" r:id="rId23"/>
    <p:sldId id="445" r:id="rId24"/>
    <p:sldId id="263" r:id="rId25"/>
    <p:sldId id="446" r:id="rId26"/>
    <p:sldId id="447" r:id="rId27"/>
    <p:sldId id="448" r:id="rId28"/>
    <p:sldId id="449" r:id="rId29"/>
    <p:sldId id="450" r:id="rId30"/>
    <p:sldId id="457" r:id="rId31"/>
    <p:sldId id="345" r:id="rId32"/>
    <p:sldId id="451" r:id="rId33"/>
    <p:sldId id="459" r:id="rId34"/>
    <p:sldId id="460" r:id="rId35"/>
    <p:sldId id="461" r:id="rId36"/>
    <p:sldId id="346" r:id="rId37"/>
    <p:sldId id="347" r:id="rId38"/>
    <p:sldId id="348" r:id="rId39"/>
    <p:sldId id="349" r:id="rId40"/>
    <p:sldId id="3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72" autoAdjust="0"/>
    <p:restoredTop sz="95345" autoAdjust="0"/>
  </p:normalViewPr>
  <p:slideViewPr>
    <p:cSldViewPr snapToGrid="0">
      <p:cViewPr varScale="1">
        <p:scale>
          <a:sx n="83" d="100"/>
          <a:sy n="83" d="100"/>
        </p:scale>
        <p:origin x="4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0F24B028-B08D-48BF-AEEC-B282BD4AF85E}"/>
    <pc:docChg chg="delSld modSld sldOrd">
      <pc:chgData name="Phan Van Rieu (Hugo)" userId="032e726b-b6b7-45df-b0ca-e82fb010a48a" providerId="ADAL" clId="{0F24B028-B08D-48BF-AEEC-B282BD4AF85E}" dt="2024-07-06T00:10:55.963" v="41"/>
      <pc:docMkLst>
        <pc:docMk/>
      </pc:docMkLst>
      <pc:sldChg chg="modSp mod">
        <pc:chgData name="Phan Van Rieu (Hugo)" userId="032e726b-b6b7-45df-b0ca-e82fb010a48a" providerId="ADAL" clId="{0F24B028-B08D-48BF-AEEC-B282BD4AF85E}" dt="2024-07-06T00:05:14.818" v="35" actId="20577"/>
        <pc:sldMkLst>
          <pc:docMk/>
          <pc:sldMk cId="3325633340" sldId="265"/>
        </pc:sldMkLst>
        <pc:spChg chg="mod">
          <ac:chgData name="Phan Van Rieu (Hugo)" userId="032e726b-b6b7-45df-b0ca-e82fb010a48a" providerId="ADAL" clId="{0F24B028-B08D-48BF-AEEC-B282BD4AF85E}" dt="2024-07-06T00:05:14.818" v="35" actId="20577"/>
          <ac:spMkLst>
            <pc:docMk/>
            <pc:sldMk cId="3325633340" sldId="265"/>
            <ac:spMk id="9" creationId="{00000000-0000-0000-0000-000000000000}"/>
          </ac:spMkLst>
        </pc:spChg>
        <pc:picChg chg="mod">
          <ac:chgData name="Phan Van Rieu (Hugo)" userId="032e726b-b6b7-45df-b0ca-e82fb010a48a" providerId="ADAL" clId="{0F24B028-B08D-48BF-AEEC-B282BD4AF85E}" dt="2024-07-06T00:01:49.823" v="1" actId="14861"/>
          <ac:picMkLst>
            <pc:docMk/>
            <pc:sldMk cId="3325633340" sldId="265"/>
            <ac:picMk id="5" creationId="{A236B286-9DD7-4B22-BABA-648733B6BABD}"/>
          </ac:picMkLst>
        </pc:picChg>
      </pc:sldChg>
      <pc:sldChg chg="modSp mod">
        <pc:chgData name="Phan Van Rieu (Hugo)" userId="032e726b-b6b7-45df-b0ca-e82fb010a48a" providerId="ADAL" clId="{0F24B028-B08D-48BF-AEEC-B282BD4AF85E}" dt="2024-07-06T00:04:37.845" v="20" actId="20577"/>
        <pc:sldMkLst>
          <pc:docMk/>
          <pc:sldMk cId="1310337227" sldId="284"/>
        </pc:sldMkLst>
        <pc:spChg chg="mod">
          <ac:chgData name="Phan Van Rieu (Hugo)" userId="032e726b-b6b7-45df-b0ca-e82fb010a48a" providerId="ADAL" clId="{0F24B028-B08D-48BF-AEEC-B282BD4AF85E}" dt="2024-07-06T00:04:37.845" v="20" actId="20577"/>
          <ac:spMkLst>
            <pc:docMk/>
            <pc:sldMk cId="1310337227" sldId="284"/>
            <ac:spMk id="3" creationId="{00000000-0000-0000-0000-000000000000}"/>
          </ac:spMkLst>
        </pc:spChg>
      </pc:sldChg>
      <pc:sldChg chg="del">
        <pc:chgData name="Phan Van Rieu (Hugo)" userId="032e726b-b6b7-45df-b0ca-e82fb010a48a" providerId="ADAL" clId="{0F24B028-B08D-48BF-AEEC-B282BD4AF85E}" dt="2024-07-06T00:03:03.053" v="2" actId="47"/>
        <pc:sldMkLst>
          <pc:docMk/>
          <pc:sldMk cId="454145991" sldId="287"/>
        </pc:sldMkLst>
      </pc:sldChg>
      <pc:sldChg chg="ord">
        <pc:chgData name="Phan Van Rieu (Hugo)" userId="032e726b-b6b7-45df-b0ca-e82fb010a48a" providerId="ADAL" clId="{0F24B028-B08D-48BF-AEEC-B282BD4AF85E}" dt="2024-07-06T00:10:55.963" v="41"/>
        <pc:sldMkLst>
          <pc:docMk/>
          <pc:sldMk cId="3553067512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3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4913" y="20058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079772" y="1347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1.png"/><Relationship Id="rId7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66441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783222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52" y="542674"/>
            <a:ext cx="8443295" cy="5592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7A3B5-719E-97E9-9BAD-0C2994372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233" y="1184402"/>
            <a:ext cx="10671544" cy="52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72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2A3AE-1294-E5A5-A0E7-59638AFD0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9103"/>
            <a:ext cx="12192000" cy="393019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3195719" y="1390426"/>
            <a:ext cx="5800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What do you need?</a:t>
            </a:r>
          </a:p>
        </p:txBody>
      </p:sp>
    </p:spTree>
    <p:extLst>
      <p:ext uri="{BB962C8B-B14F-4D97-AF65-F5344CB8AC3E}">
        <p14:creationId xmlns:p14="http://schemas.microsoft.com/office/powerpoint/2010/main" val="9848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4F939-5666-9832-566A-6F5C9600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428" y="2535980"/>
            <a:ext cx="12192000" cy="3967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2648293" y="2527811"/>
            <a:ext cx="6895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Will you bring pies, Sue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8540" y="3894353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AB4F31-3232-54F4-74C2-C8312C8A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3" y="2030983"/>
            <a:ext cx="11144274" cy="430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1499881" y="1390426"/>
            <a:ext cx="919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Let’s make some hot chocolate.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0316" y="3868558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4BADE-A13D-EED6-F99A-69CC962D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8409"/>
            <a:ext cx="12192000" cy="4143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81" y="378788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1323315" y="2158409"/>
            <a:ext cx="9694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Will you bring hamburgers, Nick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3720" y="5165730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DAE180-4CC9-1DFB-7E70-A63651A34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5898"/>
            <a:ext cx="12192000" cy="3783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238E-51C9-A6EE-5BC6-9A53D091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20"/>
          <a:stretch/>
        </p:blipFill>
        <p:spPr>
          <a:xfrm>
            <a:off x="0" y="458704"/>
            <a:ext cx="12192000" cy="817203"/>
          </a:xfrm>
          <a:prstGeom prst="rect">
            <a:avLst/>
          </a:prstGeom>
        </p:spPr>
      </p:pic>
      <p:pic>
        <p:nvPicPr>
          <p:cNvPr id="7" name="CD2 TRACK 76">
            <a:hlinkClick r:id="" action="ppaction://media"/>
            <a:extLst>
              <a:ext uri="{FF2B5EF4-FFF2-40B4-BE49-F238E27FC236}">
                <a16:creationId xmlns:a16="http://schemas.microsoft.com/office/drawing/2014/main" id="{A46EFBB9-D456-FB84-99F3-261A74847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79" y="1498131"/>
            <a:ext cx="660278" cy="660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572B58-2BAD-682E-EE94-7AB462D91D41}"/>
              </a:ext>
            </a:extLst>
          </p:cNvPr>
          <p:cNvSpPr/>
          <p:nvPr/>
        </p:nvSpPr>
        <p:spPr>
          <a:xfrm>
            <a:off x="3013468" y="1912791"/>
            <a:ext cx="68881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Oh, you're making a cake. 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What do you need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6709F42B-9CA3-C183-4FD3-6C9D1D9D5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1310" y="4644734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3" y="917039"/>
            <a:ext cx="7008991" cy="5334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8A65CD-0997-F23B-F922-944239E63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00"/>
            <a:ext cx="12192000" cy="147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3D5A7-983A-B5C4-6850-CBA2CBCBC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261"/>
            <a:ext cx="12192000" cy="46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35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7FEC14-2878-CD59-42C6-D9BEDEB0E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2283361"/>
            <a:ext cx="11431595" cy="3823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48BA4-B83B-855C-8DE5-2C7B32E2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600"/>
            <a:ext cx="12192000" cy="17127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C110F-48AF-C8F3-293A-83159CF1BBBB}"/>
              </a:ext>
            </a:extLst>
          </p:cNvPr>
          <p:cNvCxnSpPr/>
          <p:nvPr/>
        </p:nvCxnSpPr>
        <p:spPr>
          <a:xfrm>
            <a:off x="2158409" y="3211033"/>
            <a:ext cx="3391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3283D9-3374-EB7E-5919-A32D2FFACDD0}"/>
              </a:ext>
            </a:extLst>
          </p:cNvPr>
          <p:cNvCxnSpPr>
            <a:cxnSpLocks/>
          </p:cNvCxnSpPr>
          <p:nvPr/>
        </p:nvCxnSpPr>
        <p:spPr>
          <a:xfrm>
            <a:off x="3611525" y="3958856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6EEDEF-37E9-E41B-A6BE-48316F859092}"/>
              </a:ext>
            </a:extLst>
          </p:cNvPr>
          <p:cNvCxnSpPr>
            <a:cxnSpLocks/>
          </p:cNvCxnSpPr>
          <p:nvPr/>
        </p:nvCxnSpPr>
        <p:spPr>
          <a:xfrm>
            <a:off x="4097079" y="4639340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7AFC45-CD1F-629A-6268-C505F8B7E63D}"/>
              </a:ext>
            </a:extLst>
          </p:cNvPr>
          <p:cNvCxnSpPr>
            <a:cxnSpLocks/>
          </p:cNvCxnSpPr>
          <p:nvPr/>
        </p:nvCxnSpPr>
        <p:spPr>
          <a:xfrm>
            <a:off x="3611525" y="5248940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2F1844-458E-DC17-AA71-EE2F4E728E31}"/>
              </a:ext>
            </a:extLst>
          </p:cNvPr>
          <p:cNvCxnSpPr>
            <a:cxnSpLocks/>
          </p:cNvCxnSpPr>
          <p:nvPr/>
        </p:nvCxnSpPr>
        <p:spPr>
          <a:xfrm>
            <a:off x="4097079" y="5993219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3BC85F19-CBFC-DF5E-8E4A-74791C3B9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617" y="3429000"/>
            <a:ext cx="626452" cy="626452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A78F9C62-F90B-0887-EAEB-853D096C0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617" y="4106454"/>
            <a:ext cx="626452" cy="626452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ABBD5F64-2B10-8FBA-58B2-41BC65054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3598" y="4732906"/>
            <a:ext cx="626452" cy="626452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1D56EB35-71DD-5920-FAC1-B0910EE0E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2922" y="5480455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86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Speaking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199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6B286-9DD7-4B22-BABA-648733B6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607" y="469245"/>
            <a:ext cx="4110936" cy="57916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63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8A65CD-0997-F23B-F922-944239E63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00"/>
            <a:ext cx="12192000" cy="147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3D5A7-983A-B5C4-6850-CBA2CBCBC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261"/>
            <a:ext cx="12192000" cy="466313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9F4E73-0B25-3761-A1B1-5C241B370CC3}"/>
              </a:ext>
            </a:extLst>
          </p:cNvPr>
          <p:cNvCxnSpPr/>
          <p:nvPr/>
        </p:nvCxnSpPr>
        <p:spPr>
          <a:xfrm>
            <a:off x="3646967" y="2913322"/>
            <a:ext cx="3391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EAC400-C091-2353-125E-C482DB778963}"/>
              </a:ext>
            </a:extLst>
          </p:cNvPr>
          <p:cNvCxnSpPr>
            <a:cxnSpLocks/>
          </p:cNvCxnSpPr>
          <p:nvPr/>
        </p:nvCxnSpPr>
        <p:spPr>
          <a:xfrm>
            <a:off x="3374065" y="3310270"/>
            <a:ext cx="2484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2E342C-A01C-15B2-C318-13DB11F87012}"/>
              </a:ext>
            </a:extLst>
          </p:cNvPr>
          <p:cNvCxnSpPr>
            <a:cxnSpLocks/>
          </p:cNvCxnSpPr>
          <p:nvPr/>
        </p:nvCxnSpPr>
        <p:spPr>
          <a:xfrm>
            <a:off x="5504121" y="3728484"/>
            <a:ext cx="3193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BD65F3-E92F-77A4-7FE2-DD60DB8D2238}"/>
              </a:ext>
            </a:extLst>
          </p:cNvPr>
          <p:cNvCxnSpPr>
            <a:cxnSpLocks/>
          </p:cNvCxnSpPr>
          <p:nvPr/>
        </p:nvCxnSpPr>
        <p:spPr>
          <a:xfrm>
            <a:off x="6549656" y="4508205"/>
            <a:ext cx="3193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9352EE-BDB0-EE59-C1F1-714FADEA6937}"/>
              </a:ext>
            </a:extLst>
          </p:cNvPr>
          <p:cNvCxnSpPr>
            <a:cxnSpLocks/>
          </p:cNvCxnSpPr>
          <p:nvPr/>
        </p:nvCxnSpPr>
        <p:spPr>
          <a:xfrm>
            <a:off x="11114568" y="4522382"/>
            <a:ext cx="708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45003-4726-B076-6ADA-FB444E6D3355}"/>
              </a:ext>
            </a:extLst>
          </p:cNvPr>
          <p:cNvCxnSpPr>
            <a:cxnSpLocks/>
          </p:cNvCxnSpPr>
          <p:nvPr/>
        </p:nvCxnSpPr>
        <p:spPr>
          <a:xfrm>
            <a:off x="949842" y="4915786"/>
            <a:ext cx="6088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1BF122-2A28-9EBB-2E4E-B42099792751}"/>
              </a:ext>
            </a:extLst>
          </p:cNvPr>
          <p:cNvCxnSpPr>
            <a:cxnSpLocks/>
          </p:cNvCxnSpPr>
          <p:nvPr/>
        </p:nvCxnSpPr>
        <p:spPr>
          <a:xfrm>
            <a:off x="3533553" y="5302102"/>
            <a:ext cx="3856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0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7" y="459700"/>
            <a:ext cx="8001011" cy="5675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9831" y="2751017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5661248"/>
            <a:ext cx="1508229" cy="752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014811" y="164402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40489" y="1644029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80649" y="1644029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880648" y="4201553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007768" y="4201553"/>
            <a:ext cx="1440160" cy="1310796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440488" y="4221089"/>
            <a:ext cx="1440160" cy="1288798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27804" y="4462140"/>
            <a:ext cx="5976664" cy="7920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anose="04070A00000000020004" pitchFamily="82" charset="0"/>
              </a:rPr>
              <a:t>PHOTO PUZZLE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anose="04070A00000000020004" pitchFamily="82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104" y="2924947"/>
            <a:ext cx="1423575" cy="12766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971" y="2926231"/>
            <a:ext cx="1426074" cy="1276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8657" y="2924947"/>
            <a:ext cx="1419022" cy="1276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56" name="55 Rectángulo"/>
          <p:cNvSpPr/>
          <p:nvPr/>
        </p:nvSpPr>
        <p:spPr>
          <a:xfrm>
            <a:off x="4007768" y="2907873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447928" y="2905411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6888088" y="2905412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0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661248"/>
            <a:ext cx="1508228" cy="752884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schemeClr val="tx1"/>
                </a:solidFill>
              </a:rPr>
              <a:t>Turn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around</a:t>
            </a:r>
            <a:r>
              <a:rPr lang="es-ES_tradnl" sz="3200" dirty="0">
                <a:solidFill>
                  <a:schemeClr val="tx1"/>
                </a:solidFill>
              </a:rPr>
              <a:t> as </a:t>
            </a:r>
            <a:r>
              <a:rPr lang="es-ES_tradnl" sz="3200" dirty="0" err="1">
                <a:solidFill>
                  <a:schemeClr val="tx1"/>
                </a:solidFill>
              </a:rPr>
              <a:t>many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colored</a:t>
            </a:r>
            <a:r>
              <a:rPr lang="es-ES_tradnl" sz="3200" dirty="0">
                <a:solidFill>
                  <a:schemeClr val="tx1"/>
                </a:solidFill>
              </a:rPr>
              <a:t> boxes as </a:t>
            </a:r>
            <a:r>
              <a:rPr lang="es-ES_tradnl" sz="3200" dirty="0" err="1">
                <a:solidFill>
                  <a:schemeClr val="tx1"/>
                </a:solidFill>
              </a:rPr>
              <a:t>you</a:t>
            </a:r>
            <a:r>
              <a:rPr lang="es-ES_tradnl" sz="3200" dirty="0">
                <a:solidFill>
                  <a:schemeClr val="tx1"/>
                </a:solidFill>
              </a:rPr>
              <a:t> can </a:t>
            </a:r>
            <a:r>
              <a:rPr lang="es-ES_tradnl" sz="3200" dirty="0" err="1">
                <a:solidFill>
                  <a:schemeClr val="tx1"/>
                </a:solidFill>
              </a:rPr>
              <a:t>within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time </a:t>
            </a:r>
            <a:r>
              <a:rPr lang="es-ES_tradnl" sz="3200" dirty="0" err="1">
                <a:solidFill>
                  <a:schemeClr val="tx1"/>
                </a:solidFill>
              </a:rPr>
              <a:t>limit</a:t>
            </a:r>
            <a:r>
              <a:rPr lang="es-ES_tradnl" sz="3200" dirty="0">
                <a:solidFill>
                  <a:schemeClr val="tx1"/>
                </a:solidFill>
              </a:rPr>
              <a:t> (5 </a:t>
            </a:r>
            <a:r>
              <a:rPr lang="es-ES_tradnl" sz="3200" dirty="0" err="1">
                <a:solidFill>
                  <a:schemeClr val="tx1"/>
                </a:solidFill>
              </a:rPr>
              <a:t>seconds</a:t>
            </a:r>
            <a:r>
              <a:rPr lang="es-ES_tradnl" sz="3200" dirty="0">
                <a:solidFill>
                  <a:schemeClr val="tx1"/>
                </a:solidFill>
              </a:rPr>
              <a:t>) and </a:t>
            </a:r>
            <a:r>
              <a:rPr lang="es-ES_tradnl" sz="3200" dirty="0" err="1">
                <a:solidFill>
                  <a:schemeClr val="tx1"/>
                </a:solidFill>
              </a:rPr>
              <a:t>say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what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is</a:t>
            </a:r>
            <a:r>
              <a:rPr lang="es-ES_tradnl" sz="3200" dirty="0">
                <a:solidFill>
                  <a:schemeClr val="tx1"/>
                </a:solidFill>
              </a:rPr>
              <a:t> in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picture</a:t>
            </a:r>
            <a:r>
              <a:rPr lang="es-ES_tradnl" sz="3200" dirty="0">
                <a:solidFill>
                  <a:schemeClr val="tx1"/>
                </a:solidFill>
              </a:rPr>
              <a:t>.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81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2D912-F2A5-F193-D1B0-A39073B8B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700" y="1613099"/>
            <a:ext cx="4526251" cy="402795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63649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will bring steak.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8579" y="2920294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4551" y="1613099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8579" y="422124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2FDB7C-FB77-F106-6309-E83973DA3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572" y="1687317"/>
            <a:ext cx="4128505" cy="36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330D3-45C3-5393-C9D5-502B025B8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193" y="1622127"/>
            <a:ext cx="4474510" cy="3928247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21274" y="7563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 will bring sandwiches.</a:t>
            </a:r>
            <a:endParaRPr lang="en-VN" sz="3600" b="1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60734" y="420161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86280" y="1625912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76432" y="2939385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2" y="177568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ED3D6-078D-4D1E-7413-71C05869C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360" y="1598184"/>
            <a:ext cx="4468430" cy="395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 animBg="1"/>
      <p:bldP spid="13" grpId="0" animBg="1"/>
      <p:bldP spid="1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FE2F2-706F-1EBA-63D0-D4EF99E52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600" y="1628956"/>
            <a:ext cx="4402904" cy="3868801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721394" y="671753"/>
            <a:ext cx="4922875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will bring hamburgers.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6600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19" y="16281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D9EFD-CE11-97F7-F7E6-47C51D9A3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366" y="1775084"/>
            <a:ext cx="4329284" cy="37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D8A66-A453-3A71-C19C-266A52A77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55" y="1723978"/>
            <a:ext cx="4354427" cy="3726904"/>
          </a:xfrm>
          <a:prstGeom prst="rect">
            <a:avLst/>
          </a:prstGeom>
        </p:spPr>
      </p:pic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5147976" y="786733"/>
            <a:ext cx="189604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lunch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01491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18940" y="163986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1" y="148892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CE5B1-46C1-2578-9963-40D34013A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6098" y="1639862"/>
            <a:ext cx="4299606" cy="38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DF4D8-0305-5558-1513-298F1C09D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96" y="1592174"/>
            <a:ext cx="4379256" cy="4027115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53746" y="72633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cereal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76275" y="2920444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3695" y="162011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35" y="15238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D4023-D43C-71C6-3AAC-A44091FD2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277" y="1628113"/>
            <a:ext cx="4337317" cy="38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BC3F8-0918-F00E-24B4-B2E84BFC0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899" y="1624467"/>
            <a:ext cx="4411432" cy="389960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59647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curry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01923" y="2922068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639E94-8926-1DE2-900E-B5F21D825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461" y="1653220"/>
            <a:ext cx="4349133" cy="384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presented in unit 6 and practice Listening, Reading and Writing.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6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6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00A2D-80E8-2A41-8BC0-2C4296598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33" y="1629578"/>
            <a:ext cx="4322044" cy="3954132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459181" y="797326"/>
            <a:ext cx="5589147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hot chocolate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1346" y="2914863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D64C5-2A73-CBC3-F3C0-722BB575A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49" y="1649955"/>
            <a:ext cx="4385077" cy="38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0B310D7-4D94-B71A-47AE-9E8AEE24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05" y="4267199"/>
            <a:ext cx="12192000" cy="1857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6172B3-112B-3D2C-9D2B-38A855F891EB}"/>
              </a:ext>
            </a:extLst>
          </p:cNvPr>
          <p:cNvSpPr txBox="1"/>
          <p:nvPr/>
        </p:nvSpPr>
        <p:spPr>
          <a:xfrm>
            <a:off x="10567351" y="5411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F45D2-F005-379C-B722-D1075889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05" y="1271428"/>
            <a:ext cx="11698333" cy="1009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39400-0F2A-8794-E2E0-0A4FE9352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" y="2542500"/>
            <a:ext cx="12192000" cy="1660505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6DDE2210-88D1-CDF3-359A-3BE6F2A56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08500" y="4905995"/>
            <a:ext cx="579665" cy="579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A6E95-D5C7-AA28-07BA-B60A5597441E}"/>
              </a:ext>
            </a:extLst>
          </p:cNvPr>
          <p:cNvSpPr txBox="1"/>
          <p:nvPr/>
        </p:nvSpPr>
        <p:spPr>
          <a:xfrm>
            <a:off x="138223" y="494456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60</a:t>
            </a:r>
          </a:p>
        </p:txBody>
      </p:sp>
    </p:spTree>
    <p:extLst>
      <p:ext uri="{BB962C8B-B14F-4D97-AF65-F5344CB8AC3E}">
        <p14:creationId xmlns:p14="http://schemas.microsoft.com/office/powerpoint/2010/main" val="130508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EE4401-460D-38A8-BBB1-D39C491E8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8252"/>
            <a:ext cx="12192000" cy="17587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6172B3-112B-3D2C-9D2B-38A855F891EB}"/>
              </a:ext>
            </a:extLst>
          </p:cNvPr>
          <p:cNvSpPr txBox="1"/>
          <p:nvPr/>
        </p:nvSpPr>
        <p:spPr>
          <a:xfrm>
            <a:off x="10567351" y="5411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F45D2-F005-379C-B722-D1075889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788"/>
            <a:ext cx="11698333" cy="1009791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6DDE2210-88D1-CDF3-359A-3BE6F2A56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8500" y="4187793"/>
            <a:ext cx="579665" cy="579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D6408E-D86E-2996-1FB8-E5157EB7C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01000"/>
            <a:ext cx="12192000" cy="182400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C904173D-3BDD-9BB4-600B-B3D66D995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85107" y="2099774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4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78B0D0-2BBC-4EA5-2751-02F46A09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6301"/>
            <a:ext cx="12192000" cy="35253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6172B3-112B-3D2C-9D2B-38A855F891EB}"/>
              </a:ext>
            </a:extLst>
          </p:cNvPr>
          <p:cNvSpPr txBox="1"/>
          <p:nvPr/>
        </p:nvSpPr>
        <p:spPr>
          <a:xfrm>
            <a:off x="10567351" y="5411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F45D2-F005-379C-B722-D1075889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788"/>
            <a:ext cx="11698333" cy="1009791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C904173D-3BDD-9BB4-600B-B3D66D995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80909" y="2213876"/>
            <a:ext cx="626452" cy="626452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180CF65C-D7AD-E4A1-2C4D-A7851FF5D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80909" y="4017673"/>
            <a:ext cx="626452" cy="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C8460-E0C2-92F2-8F66-9F90E5C48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426"/>
            <a:ext cx="12192000" cy="34991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6172B3-112B-3D2C-9D2B-38A855F891EB}"/>
              </a:ext>
            </a:extLst>
          </p:cNvPr>
          <p:cNvSpPr txBox="1"/>
          <p:nvPr/>
        </p:nvSpPr>
        <p:spPr>
          <a:xfrm>
            <a:off x="10567351" y="541112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F45D2-F005-379C-B722-D1075889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788"/>
            <a:ext cx="11698333" cy="1009791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C904173D-3BDD-9BB4-600B-B3D66D995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80909" y="2213876"/>
            <a:ext cx="626452" cy="626452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EDA44877-5757-A6D8-7B88-2563F809D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7223" y="4017673"/>
            <a:ext cx="579665" cy="5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2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6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Unit 6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B82BBA-4F9B-79FD-FCA0-33BE1D96A63B}"/>
              </a:ext>
            </a:extLst>
          </p:cNvPr>
          <p:cNvSpPr/>
          <p:nvPr/>
        </p:nvSpPr>
        <p:spPr>
          <a:xfrm>
            <a:off x="84681" y="480288"/>
            <a:ext cx="229038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chemeClr val="accent6">
                    <a:lumMod val="75000"/>
                  </a:schemeClr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</a:t>
            </a:r>
            <a:r>
              <a:rPr lang="en-US" sz="4000" dirty="0"/>
              <a:t>to </a:t>
            </a:r>
            <a:r>
              <a:rPr lang="en-VN" sz="4000" dirty="0"/>
              <a:t>read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last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6CADB-5BCC-42F3-9068-777A0ECE055E}"/>
              </a:ext>
            </a:extLst>
          </p:cNvPr>
          <p:cNvSpPr/>
          <p:nvPr/>
        </p:nvSpPr>
        <p:spPr>
          <a:xfrm>
            <a:off x="2530516" y="2038464"/>
            <a:ext cx="6992428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BREAD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CAKE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MEAT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SUGAR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MILK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BUTTER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FLOUR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CHOCOLATE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CHIPS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SODA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OIL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EDD536-147A-4E25-A85F-292F11F27D90}"/>
              </a:ext>
            </a:extLst>
          </p:cNvPr>
          <p:cNvSpPr/>
          <p:nvPr/>
        </p:nvSpPr>
        <p:spPr>
          <a:xfrm>
            <a:off x="8123377" y="1438053"/>
            <a:ext cx="2018147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</a:rPr>
              <a:t>SMOOTHIE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LEMONADE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JUICE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HOT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CHOCOLATE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HAMBURGER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86F903B-424A-4298-AF55-E790377EE5BE}"/>
              </a:ext>
            </a:extLst>
          </p:cNvPr>
          <p:cNvSpPr/>
          <p:nvPr/>
        </p:nvSpPr>
        <p:spPr>
          <a:xfrm>
            <a:off x="8123377" y="2825866"/>
            <a:ext cx="1958107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SANDWICH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STEAK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PIE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RICE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CURRY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DINNER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BREAKFAST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LUNCH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BREAD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CEREAL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FRIES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VEGETABLES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COFFEE</a:t>
            </a: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503</Words>
  <Application>Microsoft Office PowerPoint</Application>
  <PresentationFormat>Widescreen</PresentationFormat>
  <Paragraphs>193</Paragraphs>
  <Slides>40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Aharoni</vt:lpstr>
      <vt:lpstr>akaDylan Plain</vt:lpstr>
      <vt:lpstr>Arial</vt:lpstr>
      <vt:lpstr>Bauhaus 93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82</cp:revision>
  <dcterms:created xsi:type="dcterms:W3CDTF">2023-01-31T08:21:18Z</dcterms:created>
  <dcterms:modified xsi:type="dcterms:W3CDTF">2024-07-06T00:10:57Z</dcterms:modified>
</cp:coreProperties>
</file>