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7" r:id="rId2"/>
    <p:sldMasterId id="2147483692" r:id="rId3"/>
    <p:sldMasterId id="2147483695" r:id="rId4"/>
    <p:sldMasterId id="2147483707" r:id="rId5"/>
    <p:sldMasterId id="2147483719" r:id="rId6"/>
  </p:sldMasterIdLst>
  <p:notesMasterIdLst>
    <p:notesMasterId r:id="rId33"/>
  </p:notesMasterIdLst>
  <p:sldIdLst>
    <p:sldId id="4385" r:id="rId7"/>
    <p:sldId id="4365" r:id="rId8"/>
    <p:sldId id="4370" r:id="rId9"/>
    <p:sldId id="4368" r:id="rId10"/>
    <p:sldId id="4386" r:id="rId11"/>
    <p:sldId id="4369" r:id="rId12"/>
    <p:sldId id="8567" r:id="rId13"/>
    <p:sldId id="257" r:id="rId14"/>
    <p:sldId id="8576" r:id="rId15"/>
    <p:sldId id="8562" r:id="rId16"/>
    <p:sldId id="8563" r:id="rId17"/>
    <p:sldId id="8561" r:id="rId18"/>
    <p:sldId id="8571" r:id="rId19"/>
    <p:sldId id="8572" r:id="rId20"/>
    <p:sldId id="8577" r:id="rId21"/>
    <p:sldId id="8578" r:id="rId22"/>
    <p:sldId id="292" r:id="rId23"/>
    <p:sldId id="8565" r:id="rId24"/>
    <p:sldId id="284" r:id="rId25"/>
    <p:sldId id="296" r:id="rId26"/>
    <p:sldId id="8574" r:id="rId27"/>
    <p:sldId id="444" r:id="rId28"/>
    <p:sldId id="8575" r:id="rId29"/>
    <p:sldId id="286" r:id="rId30"/>
    <p:sldId id="8558" r:id="rId31"/>
    <p:sldId id="85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39B9-773F-4999-87A3-D7D147D585B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2300-7BDA-46CF-ABD6-CF059A98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34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064C3-7CAC-907D-A583-56112FF16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7F064F-1B77-D232-1CA8-22BBD0A37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98C02C-B366-F87C-562D-3BCE602E9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E3209-AF97-C458-2F22-8E0518C33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30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D4A7-3322-BB0F-849F-D8CC57FE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F23025-F8DE-53D6-8A91-816FD01E9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FABC49-EA14-1811-61AB-BAC2A5479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D4DCC7-D735-79A4-F736-F213B9A6C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1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4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2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52F0E-4B80-BFD1-BEFC-C49C1FCA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5A2C96-5B53-F083-1913-9195CEE46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C19A28-D9ED-7BB9-7E3D-65C76778B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4B29B6-D669-10E5-A185-4B4ACF02B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8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1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97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0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4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4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514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763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10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4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65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109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099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34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613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352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490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644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608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03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3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438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267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101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69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476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60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806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49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983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11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482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73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015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959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862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47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371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306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183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98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830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63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0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0FBA853-17CE-4559-AF1A-984395AD0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6F5637-C55D-43D2-AE7A-4134896D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E6F62-6529-44B8-BF5A-4578757C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5C3E5-EEBC-43EB-B52C-EE84D0E8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09B99-43F8-4E55-AA6A-80FBDBF39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6B576-353B-4F19-AB7F-DE80650C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9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27D8C2F3-0604-495A-B17D-F6FA57484772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880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97B2AEB-A3FD-4F4A-93ED-8E4A0EB1D524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2025/3/16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8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3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1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3.gif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11" Type="http://schemas.openxmlformats.org/officeDocument/2006/relationships/image" Target="../media/image17.gif"/><Relationship Id="rId24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9.png"/><Relationship Id="rId22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0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23B5A-6A8F-DAAA-A8FB-783E4B5DABCF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376963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6" y="342899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183" y="3619794"/>
            <a:ext cx="3730171" cy="3730171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A1FCFB1F-760A-46A4-B244-247272A0DDDF}"/>
              </a:ext>
            </a:extLst>
          </p:cNvPr>
          <p:cNvSpPr/>
          <p:nvPr/>
        </p:nvSpPr>
        <p:spPr>
          <a:xfrm>
            <a:off x="981076" y="1298713"/>
            <a:ext cx="3842716" cy="3006587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nhắm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D29D7F-CB53-483E-B065-05DF428BC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54" y="488136"/>
            <a:ext cx="5677194" cy="574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3B95D9-F891-184E-C147-CAB7B5DD3FF0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6D138BE-C543-45F0-8329-855A3E919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093" y="2656400"/>
            <a:ext cx="2354580" cy="3618865"/>
          </a:xfrm>
          <a:prstGeom prst="rect">
            <a:avLst/>
          </a:prstGeom>
        </p:spPr>
      </p:pic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415727F0-A401-4FCC-A370-4B2364741CCB}"/>
              </a:ext>
            </a:extLst>
          </p:cNvPr>
          <p:cNvSpPr/>
          <p:nvPr/>
        </p:nvSpPr>
        <p:spPr>
          <a:xfrm flipH="1">
            <a:off x="1629202" y="1011666"/>
            <a:ext cx="6952175" cy="3747575"/>
          </a:xfrm>
          <a:prstGeom prst="wedgeRoundRectCallout">
            <a:avLst>
              <a:gd name="adj1" fmla="val -63427"/>
              <a:gd name="adj2" fmla="val 38441"/>
              <a:gd name="adj3" fmla="val 16667"/>
            </a:avLst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phản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ứng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nhanh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phản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ứng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vậy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phản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xạ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Tủy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sống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điều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khiển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phản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xạ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này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AF55C889-96EE-4CE6-B975-E17D7960A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E12FEA-134F-D460-D1A1-03E8F51792C5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180975" y="449942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gái chạm tay vào cốc nước nóng, bạn ấy sẽ rụt tay lại. Do tủy sống điều khiển rụt tay lại.</a:t>
            </a: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55" y="546259"/>
            <a:ext cx="5140191" cy="5749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738191" y="561974"/>
            <a:ext cx="5022574" cy="1412599"/>
          </a:xfrm>
          <a:prstGeom prst="wedgeRoundRectCallout">
            <a:avLst>
              <a:gd name="adj1" fmla="val 59035"/>
              <a:gd name="adj2" fmla="val 11268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Khi chạm tay vào cốc nước nóng, bạn gái phản ứng như nào? Cơ quan nào giúp bạn ấy phản ứng như vậy?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5628746" y="3076618"/>
            <a:ext cx="5436819" cy="2229392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Tuỷ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khiển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chạm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nóng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EF5548-E4AC-9A1E-4058-2AE9F4698B93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</a:rPr>
              <a:t>Bạn nam ngã, bạn cạm thấy bị đau. Do tủy sống điều khiển. Bạn sẽ khóc nếu đau, là do não điều khiển.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801581" y="637567"/>
            <a:ext cx="5415166" cy="60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6400799" y="724314"/>
            <a:ext cx="4989620" cy="1502051"/>
          </a:xfrm>
          <a:prstGeom prst="wedgeRoundRectCallout">
            <a:avLst>
              <a:gd name="adj1" fmla="val 56048"/>
              <a:gd name="adj2" fmla="val 10938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Khi bị ngã bạn nam phản ứng như nào? Cơ quan nào giúp bạn ấy phản ứng?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708A1123-40B1-4ECC-9A6A-68843827F539}"/>
              </a:ext>
            </a:extLst>
          </p:cNvPr>
          <p:cNvSpPr/>
          <p:nvPr/>
        </p:nvSpPr>
        <p:spPr>
          <a:xfrm>
            <a:off x="6837735" y="3647138"/>
            <a:ext cx="4115747" cy="1971784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nl-NL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 nam ngã, bạn cảm thấy bị đau, ôm chỗ đau. Do tủy sống điều khiển. Bạn sẽ khóc nếu đau là do não điều khiển.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64A1AD-DAB0-901A-83F1-3ACB43ADAE11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E859BFF-A963-4876-A528-775DC2884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F01293-6319-4683-89AD-51BA1C729999}"/>
              </a:ext>
            </a:extLst>
          </p:cNvPr>
          <p:cNvGrpSpPr/>
          <p:nvPr/>
        </p:nvGrpSpPr>
        <p:grpSpPr>
          <a:xfrm>
            <a:off x="822205" y="112542"/>
            <a:ext cx="9129114" cy="5689659"/>
            <a:chOff x="1531443" y="152400"/>
            <a:chExt cx="9129114" cy="6773572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660D2D9-13CC-4315-BB12-C7850C33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FE3297-535F-463D-A561-C8B09B9FB2DA}"/>
                </a:ext>
              </a:extLst>
            </p:cNvPr>
            <p:cNvSpPr txBox="1"/>
            <p:nvPr/>
          </p:nvSpPr>
          <p:spPr>
            <a:xfrm>
              <a:off x="2949919" y="2270285"/>
              <a:ext cx="6045693" cy="3407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c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ần có ý thức: không vứt đồ ăn, làm đổ nước ra sàn, để các vật nhọn, nguy hiểm vào đúng nơi quy định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3F64EA9-6378-4326-9BD5-BC4AEDC9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A996-2EBA-43D0-A1D2-95AE57517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AD6B47-A734-4E39-9A72-DB9443B27639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1173089-8A6B-4CBE-A556-B4395F508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62672B-504F-4227-87DC-27655FC7F4D7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4000" dirty="0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nhở</a:t>
              </a:r>
              <a:endParaRPr lang="vi-VN" sz="4000" dirty="0">
                <a:solidFill>
                  <a:srgbClr val="F1008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C35E0A-C452-25D9-363F-C7249015A486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6AE1F-28EE-CB6A-8112-F40E098EC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6BAE5E-27D6-21D3-C2D2-A2F0B7FB7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2856674-97A1-2CE2-FE75-AD8B64DACF14}"/>
              </a:ext>
            </a:extLst>
          </p:cNvPr>
          <p:cNvSpPr/>
          <p:nvPr/>
        </p:nvSpPr>
        <p:spPr>
          <a:xfrm>
            <a:off x="1" y="0"/>
            <a:ext cx="12191998" cy="6705850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F4425C-FB94-BB58-E173-398E7401B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5" y="5121965"/>
            <a:ext cx="1736035" cy="1736035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1AA616EB-8D28-0CFA-9541-C99FD2A2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731026"/>
            <a:ext cx="2126974" cy="2126974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3BFF752A-736A-68C2-CC2C-23878CD40DD0}"/>
              </a:ext>
            </a:extLst>
          </p:cNvPr>
          <p:cNvSpPr/>
          <p:nvPr/>
        </p:nvSpPr>
        <p:spPr>
          <a:xfrm>
            <a:off x="166894" y="360038"/>
            <a:ext cx="11777456" cy="1460152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do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9BBDE9-47A7-F975-5567-0C0ED4E9A7D7}"/>
              </a:ext>
            </a:extLst>
          </p:cNvPr>
          <p:cNvGrpSpPr/>
          <p:nvPr/>
        </p:nvGrpSpPr>
        <p:grpSpPr>
          <a:xfrm>
            <a:off x="5023954" y="4878941"/>
            <a:ext cx="2981118" cy="1778135"/>
            <a:chOff x="435126" y="3007428"/>
            <a:chExt cx="6069814" cy="30385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D8207B-0A79-4B36-1CFA-954FDDD3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09767A-C998-2099-FD0D-BA1644843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A498D0-33B6-A16D-6E39-E40A9BC00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FCC2BA-95C2-BD3C-189B-F129558A0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F54638-E680-1268-0FBA-7B1924343C15}"/>
              </a:ext>
            </a:extLst>
          </p:cNvPr>
          <p:cNvGrpSpPr/>
          <p:nvPr/>
        </p:nvGrpSpPr>
        <p:grpSpPr>
          <a:xfrm>
            <a:off x="4210369" y="3339475"/>
            <a:ext cx="4540845" cy="1298761"/>
            <a:chOff x="4191454" y="1049107"/>
            <a:chExt cx="6238240" cy="13255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419F9B0-8802-EAC9-D4E7-D602010106B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6A47FD-8CFD-60B2-6995-4348A0592596}"/>
                </a:ext>
              </a:extLst>
            </p:cNvPr>
            <p:cNvSpPr txBox="1"/>
            <p:nvPr/>
          </p:nvSpPr>
          <p:spPr>
            <a:xfrm>
              <a:off x="4222542" y="1367159"/>
              <a:ext cx="6061505" cy="5654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6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6BA29-074C-F33A-754F-000D4C22C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04C7158-AD1B-A245-1F19-FCFD3576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EA68EB8-C8A6-0679-7FA9-AAF55D26FFF8}"/>
              </a:ext>
            </a:extLst>
          </p:cNvPr>
          <p:cNvSpPr/>
          <p:nvPr/>
        </p:nvSpPr>
        <p:spPr>
          <a:xfrm>
            <a:off x="85727" y="76075"/>
            <a:ext cx="12191998" cy="6705850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AEEECB-23A6-1067-D7AB-A3EB6CB17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5" y="5121965"/>
            <a:ext cx="1736035" cy="1736035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410DFAA7-F405-CAA9-768E-DBB46037C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731026"/>
            <a:ext cx="2126974" cy="2126974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7CBF9E1C-E52C-ADFE-DE22-69468DF59E7C}"/>
              </a:ext>
            </a:extLst>
          </p:cNvPr>
          <p:cNvSpPr/>
          <p:nvPr/>
        </p:nvSpPr>
        <p:spPr>
          <a:xfrm>
            <a:off x="173866" y="392059"/>
            <a:ext cx="11844268" cy="150558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40F428-3567-DB83-B735-11D052A90E0D}"/>
              </a:ext>
            </a:extLst>
          </p:cNvPr>
          <p:cNvGrpSpPr/>
          <p:nvPr/>
        </p:nvGrpSpPr>
        <p:grpSpPr>
          <a:xfrm>
            <a:off x="705395" y="2126974"/>
            <a:ext cx="2435370" cy="1186069"/>
            <a:chOff x="4424729" y="3902060"/>
            <a:chExt cx="3176796" cy="1627735"/>
          </a:xfrm>
        </p:grpSpPr>
        <p:sp>
          <p:nvSpPr>
            <p:cNvPr id="6" name="Rectangle: Rounded Corners 20">
              <a:extLst>
                <a:ext uri="{FF2B5EF4-FFF2-40B4-BE49-F238E27FC236}">
                  <a16:creationId xmlns:a16="http://schemas.microsoft.com/office/drawing/2014/main" id="{BC641D42-1328-8B40-B58A-D7DFB85EFE3C}"/>
                </a:ext>
              </a:extLst>
            </p:cNvPr>
            <p:cNvSpPr/>
            <p:nvPr/>
          </p:nvSpPr>
          <p:spPr>
            <a:xfrm>
              <a:off x="4745890" y="4367229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69856 w 2855635"/>
                <a:gd name="connsiteY1" fmla="*/ 0 h 1162566"/>
                <a:gd name="connsiteX2" fmla="*/ 2585778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5 h 1162566"/>
                <a:gd name="connsiteX5" fmla="*/ 2585778 w 2855635"/>
                <a:gd name="connsiteY5" fmla="*/ 1162566 h 1162566"/>
                <a:gd name="connsiteX6" fmla="*/ 269856 w 2855635"/>
                <a:gd name="connsiteY6" fmla="*/ 1162566 h 1162566"/>
                <a:gd name="connsiteX7" fmla="*/ 0 w 2855635"/>
                <a:gd name="connsiteY7" fmla="*/ 878655 h 1162566"/>
                <a:gd name="connsiteX8" fmla="*/ 0 w 2855635"/>
                <a:gd name="connsiteY8" fmla="*/ 283910 h 1162566"/>
                <a:gd name="connsiteX0" fmla="*/ 0 w 2855635"/>
                <a:gd name="connsiteY0" fmla="*/ 283910 h 1162566"/>
                <a:gd name="connsiteX1" fmla="*/ 269856 w 2855635"/>
                <a:gd name="connsiteY1" fmla="*/ 0 h 1162566"/>
                <a:gd name="connsiteX2" fmla="*/ 2585778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5 h 1162566"/>
                <a:gd name="connsiteX5" fmla="*/ 2585778 w 2855635"/>
                <a:gd name="connsiteY5" fmla="*/ 1162566 h 1162566"/>
                <a:gd name="connsiteX6" fmla="*/ 269856 w 2855635"/>
                <a:gd name="connsiteY6" fmla="*/ 1162566 h 1162566"/>
                <a:gd name="connsiteX7" fmla="*/ 0 w 2855635"/>
                <a:gd name="connsiteY7" fmla="*/ 878655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8703" y="158986"/>
                    <a:pt x="84373" y="-25203"/>
                    <a:pt x="269856" y="0"/>
                  </a:cubicBezTo>
                  <a:cubicBezTo>
                    <a:pt x="779793" y="-13373"/>
                    <a:pt x="1519760" y="179994"/>
                    <a:pt x="2585778" y="0"/>
                  </a:cubicBezTo>
                  <a:cubicBezTo>
                    <a:pt x="2754780" y="6316"/>
                    <a:pt x="2839205" y="112908"/>
                    <a:pt x="2855635" y="283910"/>
                  </a:cubicBezTo>
                  <a:cubicBezTo>
                    <a:pt x="2879265" y="552682"/>
                    <a:pt x="2876412" y="766623"/>
                    <a:pt x="2855635" y="878655"/>
                  </a:cubicBezTo>
                  <a:cubicBezTo>
                    <a:pt x="2866401" y="1027162"/>
                    <a:pt x="2744779" y="1151442"/>
                    <a:pt x="2585778" y="1162566"/>
                  </a:cubicBezTo>
                  <a:cubicBezTo>
                    <a:pt x="1814370" y="1112570"/>
                    <a:pt x="623694" y="1014377"/>
                    <a:pt x="269856" y="1162566"/>
                  </a:cubicBezTo>
                  <a:cubicBezTo>
                    <a:pt x="87576" y="1153198"/>
                    <a:pt x="-41113" y="1034871"/>
                    <a:pt x="0" y="878655"/>
                  </a:cubicBezTo>
                  <a:cubicBezTo>
                    <a:pt x="-22333" y="728966"/>
                    <a:pt x="-37678" y="493839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20651" y="94572"/>
                    <a:pt x="95997" y="17452"/>
                    <a:pt x="269856" y="0"/>
                  </a:cubicBezTo>
                  <a:cubicBezTo>
                    <a:pt x="1207819" y="-28857"/>
                    <a:pt x="1816965" y="-132632"/>
                    <a:pt x="2585778" y="0"/>
                  </a:cubicBezTo>
                  <a:cubicBezTo>
                    <a:pt x="2721976" y="-19976"/>
                    <a:pt x="2827729" y="133989"/>
                    <a:pt x="2855635" y="283910"/>
                  </a:cubicBezTo>
                  <a:cubicBezTo>
                    <a:pt x="2855925" y="420246"/>
                    <a:pt x="2857689" y="582946"/>
                    <a:pt x="2855635" y="878655"/>
                  </a:cubicBezTo>
                  <a:cubicBezTo>
                    <a:pt x="2866313" y="1016179"/>
                    <a:pt x="2735885" y="1154641"/>
                    <a:pt x="2585778" y="1162566"/>
                  </a:cubicBezTo>
                  <a:cubicBezTo>
                    <a:pt x="1932090" y="1294729"/>
                    <a:pt x="574985" y="1202465"/>
                    <a:pt x="269856" y="1162566"/>
                  </a:cubicBezTo>
                  <a:cubicBezTo>
                    <a:pt x="122002" y="1183825"/>
                    <a:pt x="-11763" y="1055316"/>
                    <a:pt x="0" y="878655"/>
                  </a:cubicBezTo>
                  <a:cubicBezTo>
                    <a:pt x="-19944" y="659053"/>
                    <a:pt x="32034" y="537013"/>
                    <a:pt x="0" y="283910"/>
                  </a:cubicBezTo>
                  <a:close/>
                </a:path>
                <a:path w="2855635" h="1162566" fill="none" stroke="0" extrusionOk="0">
                  <a:moveTo>
                    <a:pt x="0" y="283910"/>
                  </a:moveTo>
                  <a:cubicBezTo>
                    <a:pt x="-13507" y="134237"/>
                    <a:pt x="74114" y="6999"/>
                    <a:pt x="269856" y="0"/>
                  </a:cubicBezTo>
                  <a:cubicBezTo>
                    <a:pt x="912526" y="18081"/>
                    <a:pt x="1635742" y="219643"/>
                    <a:pt x="2585778" y="0"/>
                  </a:cubicBezTo>
                  <a:cubicBezTo>
                    <a:pt x="2727570" y="-10912"/>
                    <a:pt x="2840525" y="114912"/>
                    <a:pt x="2855635" y="283910"/>
                  </a:cubicBezTo>
                  <a:cubicBezTo>
                    <a:pt x="2870914" y="559063"/>
                    <a:pt x="2878625" y="736764"/>
                    <a:pt x="2855635" y="878655"/>
                  </a:cubicBezTo>
                  <a:cubicBezTo>
                    <a:pt x="2864136" y="1026861"/>
                    <a:pt x="2727367" y="1142934"/>
                    <a:pt x="2585778" y="1162566"/>
                  </a:cubicBezTo>
                  <a:cubicBezTo>
                    <a:pt x="1866575" y="1135232"/>
                    <a:pt x="625013" y="1022215"/>
                    <a:pt x="269856" y="1162566"/>
                  </a:cubicBezTo>
                  <a:cubicBezTo>
                    <a:pt x="103327" y="1161036"/>
                    <a:pt x="-43749" y="1049745"/>
                    <a:pt x="0" y="878655"/>
                  </a:cubicBezTo>
                  <a:cubicBezTo>
                    <a:pt x="-30778" y="792072"/>
                    <a:pt x="-42931" y="507698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2189164"/>
                        <a:gd name="connsiteY0" fmla="*/ 206875 h 847118"/>
                        <a:gd name="connsiteX1" fmla="*/ 206875 w 2189164"/>
                        <a:gd name="connsiteY1" fmla="*/ 0 h 847118"/>
                        <a:gd name="connsiteX2" fmla="*/ 1982289 w 2189164"/>
                        <a:gd name="connsiteY2" fmla="*/ 0 h 847118"/>
                        <a:gd name="connsiteX3" fmla="*/ 2189164 w 2189164"/>
                        <a:gd name="connsiteY3" fmla="*/ 206875 h 847118"/>
                        <a:gd name="connsiteX4" fmla="*/ 2189164 w 2189164"/>
                        <a:gd name="connsiteY4" fmla="*/ 640243 h 847118"/>
                        <a:gd name="connsiteX5" fmla="*/ 1982289 w 2189164"/>
                        <a:gd name="connsiteY5" fmla="*/ 847118 h 847118"/>
                        <a:gd name="connsiteX6" fmla="*/ 206875 w 2189164"/>
                        <a:gd name="connsiteY6" fmla="*/ 847118 h 847118"/>
                        <a:gd name="connsiteX7" fmla="*/ 0 w 2189164"/>
                        <a:gd name="connsiteY7" fmla="*/ 640243 h 847118"/>
                        <a:gd name="connsiteX8" fmla="*/ 0 w 2189164"/>
                        <a:gd name="connsiteY8" fmla="*/ 206875 h 847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89164" h="847118" fill="none" extrusionOk="0">
                          <a:moveTo>
                            <a:pt x="0" y="206875"/>
                          </a:moveTo>
                          <a:cubicBezTo>
                            <a:pt x="-5774" y="112856"/>
                            <a:pt x="77042" y="-10469"/>
                            <a:pt x="206875" y="0"/>
                          </a:cubicBezTo>
                          <a:cubicBezTo>
                            <a:pt x="639687" y="-21487"/>
                            <a:pt x="1165456" y="142912"/>
                            <a:pt x="1982289" y="0"/>
                          </a:cubicBezTo>
                          <a:cubicBezTo>
                            <a:pt x="2108151" y="3533"/>
                            <a:pt x="2183062" y="87476"/>
                            <a:pt x="2189164" y="206875"/>
                          </a:cubicBezTo>
                          <a:cubicBezTo>
                            <a:pt x="2196397" y="403827"/>
                            <a:pt x="2200377" y="541982"/>
                            <a:pt x="2189164" y="640243"/>
                          </a:cubicBezTo>
                          <a:cubicBezTo>
                            <a:pt x="2192111" y="752269"/>
                            <a:pt x="2100924" y="842368"/>
                            <a:pt x="1982289" y="847118"/>
                          </a:cubicBezTo>
                          <a:cubicBezTo>
                            <a:pt x="1427600" y="812431"/>
                            <a:pt x="498595" y="747587"/>
                            <a:pt x="206875" y="847118"/>
                          </a:cubicBezTo>
                          <a:cubicBezTo>
                            <a:pt x="84292" y="844810"/>
                            <a:pt x="-22426" y="754190"/>
                            <a:pt x="0" y="640243"/>
                          </a:cubicBezTo>
                          <a:cubicBezTo>
                            <a:pt x="-19020" y="558762"/>
                            <a:pt x="-30303" y="370643"/>
                            <a:pt x="0" y="206875"/>
                          </a:cubicBezTo>
                          <a:close/>
                        </a:path>
                        <a:path w="2189164" h="847118" stroke="0" extrusionOk="0">
                          <a:moveTo>
                            <a:pt x="0" y="206875"/>
                          </a:moveTo>
                          <a:cubicBezTo>
                            <a:pt x="-6042" y="71744"/>
                            <a:pt x="76695" y="12899"/>
                            <a:pt x="206875" y="0"/>
                          </a:cubicBezTo>
                          <a:cubicBezTo>
                            <a:pt x="901797" y="-1003"/>
                            <a:pt x="1398939" y="-110636"/>
                            <a:pt x="1982289" y="0"/>
                          </a:cubicBezTo>
                          <a:cubicBezTo>
                            <a:pt x="2085750" y="-7598"/>
                            <a:pt x="2186288" y="90554"/>
                            <a:pt x="2189164" y="206875"/>
                          </a:cubicBezTo>
                          <a:cubicBezTo>
                            <a:pt x="2202112" y="310331"/>
                            <a:pt x="2175025" y="437362"/>
                            <a:pt x="2189164" y="640243"/>
                          </a:cubicBezTo>
                          <a:cubicBezTo>
                            <a:pt x="2196159" y="746183"/>
                            <a:pt x="2092196" y="842788"/>
                            <a:pt x="1982289" y="847118"/>
                          </a:cubicBezTo>
                          <a:cubicBezTo>
                            <a:pt x="1494847" y="942586"/>
                            <a:pt x="470599" y="882108"/>
                            <a:pt x="206875" y="847118"/>
                          </a:cubicBezTo>
                          <a:cubicBezTo>
                            <a:pt x="73921" y="851741"/>
                            <a:pt x="-4046" y="758603"/>
                            <a:pt x="0" y="640243"/>
                          </a:cubicBezTo>
                          <a:cubicBezTo>
                            <a:pt x="-5389" y="473549"/>
                            <a:pt x="12197" y="381676"/>
                            <a:pt x="0" y="20687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nghe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CEFA5D-7E98-F279-E909-268A7997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2169B9-29A2-54AD-BEEA-DEB6B9697E78}"/>
              </a:ext>
            </a:extLst>
          </p:cNvPr>
          <p:cNvGrpSpPr/>
          <p:nvPr/>
        </p:nvGrpSpPr>
        <p:grpSpPr>
          <a:xfrm>
            <a:off x="4689397" y="2330787"/>
            <a:ext cx="2308747" cy="1086679"/>
            <a:chOff x="139959" y="1387023"/>
            <a:chExt cx="3172408" cy="1636095"/>
          </a:xfrm>
        </p:grpSpPr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85AE58AC-5A8F-88B2-DD37-3CD6400D956B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09 h 1162566"/>
                <a:gd name="connsiteX1" fmla="*/ 259110 w 2855635"/>
                <a:gd name="connsiteY1" fmla="*/ 0 h 1162566"/>
                <a:gd name="connsiteX2" fmla="*/ 2596524 w 2855635"/>
                <a:gd name="connsiteY2" fmla="*/ 0 h 1162566"/>
                <a:gd name="connsiteX3" fmla="*/ 2855635 w 2855635"/>
                <a:gd name="connsiteY3" fmla="*/ 283909 h 1162566"/>
                <a:gd name="connsiteX4" fmla="*/ 2855635 w 2855635"/>
                <a:gd name="connsiteY4" fmla="*/ 878656 h 1162566"/>
                <a:gd name="connsiteX5" fmla="*/ 2596524 w 2855635"/>
                <a:gd name="connsiteY5" fmla="*/ 1162566 h 1162566"/>
                <a:gd name="connsiteX6" fmla="*/ 2591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09 h 1162566"/>
                <a:gd name="connsiteX0" fmla="*/ 0 w 2855635"/>
                <a:gd name="connsiteY0" fmla="*/ 283909 h 1162566"/>
                <a:gd name="connsiteX1" fmla="*/ 259110 w 2855635"/>
                <a:gd name="connsiteY1" fmla="*/ 0 h 1162566"/>
                <a:gd name="connsiteX2" fmla="*/ 2596524 w 2855635"/>
                <a:gd name="connsiteY2" fmla="*/ 0 h 1162566"/>
                <a:gd name="connsiteX3" fmla="*/ 2855635 w 2855635"/>
                <a:gd name="connsiteY3" fmla="*/ 283909 h 1162566"/>
                <a:gd name="connsiteX4" fmla="*/ 2855635 w 2855635"/>
                <a:gd name="connsiteY4" fmla="*/ 878656 h 1162566"/>
                <a:gd name="connsiteX5" fmla="*/ 2596524 w 2855635"/>
                <a:gd name="connsiteY5" fmla="*/ 1162566 h 1162566"/>
                <a:gd name="connsiteX6" fmla="*/ 2591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09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09"/>
                  </a:moveTo>
                  <a:cubicBezTo>
                    <a:pt x="-7893" y="157004"/>
                    <a:pt x="90748" y="-17811"/>
                    <a:pt x="259110" y="0"/>
                  </a:cubicBezTo>
                  <a:cubicBezTo>
                    <a:pt x="848457" y="18253"/>
                    <a:pt x="1862654" y="43829"/>
                    <a:pt x="2596524" y="0"/>
                  </a:cubicBezTo>
                  <a:cubicBezTo>
                    <a:pt x="2779554" y="12492"/>
                    <a:pt x="2833063" y="107633"/>
                    <a:pt x="2855635" y="283909"/>
                  </a:cubicBezTo>
                  <a:cubicBezTo>
                    <a:pt x="2903742" y="451248"/>
                    <a:pt x="2828564" y="670591"/>
                    <a:pt x="2855635" y="878656"/>
                  </a:cubicBezTo>
                  <a:cubicBezTo>
                    <a:pt x="2883204" y="1013904"/>
                    <a:pt x="2774748" y="1122759"/>
                    <a:pt x="2596524" y="1162566"/>
                  </a:cubicBezTo>
                  <a:cubicBezTo>
                    <a:pt x="1976722" y="1313314"/>
                    <a:pt x="932969" y="1354341"/>
                    <a:pt x="259110" y="1162566"/>
                  </a:cubicBezTo>
                  <a:cubicBezTo>
                    <a:pt x="79790" y="1151934"/>
                    <a:pt x="-16127" y="1035224"/>
                    <a:pt x="0" y="878656"/>
                  </a:cubicBezTo>
                  <a:cubicBezTo>
                    <a:pt x="-26538" y="699565"/>
                    <a:pt x="-18266" y="451927"/>
                    <a:pt x="0" y="283909"/>
                  </a:cubicBezTo>
                  <a:close/>
                </a:path>
                <a:path w="2855635" h="1162566" stroke="0" extrusionOk="0">
                  <a:moveTo>
                    <a:pt x="0" y="283909"/>
                  </a:moveTo>
                  <a:cubicBezTo>
                    <a:pt x="-19219" y="114425"/>
                    <a:pt x="78708" y="5161"/>
                    <a:pt x="259110" y="0"/>
                  </a:cubicBezTo>
                  <a:cubicBezTo>
                    <a:pt x="1353229" y="-87443"/>
                    <a:pt x="1932486" y="76942"/>
                    <a:pt x="2596524" y="0"/>
                  </a:cubicBezTo>
                  <a:cubicBezTo>
                    <a:pt x="2728981" y="-37497"/>
                    <a:pt x="2828925" y="110278"/>
                    <a:pt x="2855635" y="283909"/>
                  </a:cubicBezTo>
                  <a:cubicBezTo>
                    <a:pt x="2808709" y="532740"/>
                    <a:pt x="2871053" y="753369"/>
                    <a:pt x="2855635" y="878656"/>
                  </a:cubicBezTo>
                  <a:cubicBezTo>
                    <a:pt x="2864713" y="1020591"/>
                    <a:pt x="2758922" y="1150765"/>
                    <a:pt x="2596524" y="1162566"/>
                  </a:cubicBezTo>
                  <a:cubicBezTo>
                    <a:pt x="2332455" y="1244143"/>
                    <a:pt x="715205" y="1091754"/>
                    <a:pt x="259110" y="1162566"/>
                  </a:cubicBezTo>
                  <a:cubicBezTo>
                    <a:pt x="107161" y="1180117"/>
                    <a:pt x="-22586" y="1069763"/>
                    <a:pt x="0" y="878656"/>
                  </a:cubicBezTo>
                  <a:cubicBezTo>
                    <a:pt x="-52280" y="695115"/>
                    <a:pt x="-3623" y="378646"/>
                    <a:pt x="0" y="283909"/>
                  </a:cubicBezTo>
                  <a:close/>
                </a:path>
                <a:path w="2855635" h="1162566" fill="none" stroke="0" extrusionOk="0">
                  <a:moveTo>
                    <a:pt x="0" y="283909"/>
                  </a:moveTo>
                  <a:cubicBezTo>
                    <a:pt x="-10725" y="138748"/>
                    <a:pt x="94587" y="-2745"/>
                    <a:pt x="259110" y="0"/>
                  </a:cubicBezTo>
                  <a:cubicBezTo>
                    <a:pt x="991786" y="72815"/>
                    <a:pt x="1912361" y="135401"/>
                    <a:pt x="2596524" y="0"/>
                  </a:cubicBezTo>
                  <a:cubicBezTo>
                    <a:pt x="2737767" y="-5623"/>
                    <a:pt x="2827572" y="105808"/>
                    <a:pt x="2855635" y="283909"/>
                  </a:cubicBezTo>
                  <a:cubicBezTo>
                    <a:pt x="2900128" y="463651"/>
                    <a:pt x="2822158" y="633322"/>
                    <a:pt x="2855635" y="878656"/>
                  </a:cubicBezTo>
                  <a:cubicBezTo>
                    <a:pt x="2875092" y="1015827"/>
                    <a:pt x="2752817" y="1139279"/>
                    <a:pt x="2596524" y="1162566"/>
                  </a:cubicBezTo>
                  <a:cubicBezTo>
                    <a:pt x="2116903" y="1347054"/>
                    <a:pt x="962058" y="1377902"/>
                    <a:pt x="259110" y="1162566"/>
                  </a:cubicBezTo>
                  <a:cubicBezTo>
                    <a:pt x="72356" y="1160972"/>
                    <a:pt x="-12886" y="1040768"/>
                    <a:pt x="0" y="878656"/>
                  </a:cubicBezTo>
                  <a:cubicBezTo>
                    <a:pt x="-29439" y="734379"/>
                    <a:pt x="-52094" y="455375"/>
                    <a:pt x="0" y="283909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2078213"/>
                        <a:gd name="connsiteY0" fmla="*/ 188570 h 772165"/>
                        <a:gd name="connsiteX1" fmla="*/ 188570 w 2078213"/>
                        <a:gd name="connsiteY1" fmla="*/ 0 h 772165"/>
                        <a:gd name="connsiteX2" fmla="*/ 1889643 w 2078213"/>
                        <a:gd name="connsiteY2" fmla="*/ 0 h 772165"/>
                        <a:gd name="connsiteX3" fmla="*/ 2078213 w 2078213"/>
                        <a:gd name="connsiteY3" fmla="*/ 188570 h 772165"/>
                        <a:gd name="connsiteX4" fmla="*/ 2078213 w 2078213"/>
                        <a:gd name="connsiteY4" fmla="*/ 583595 h 772165"/>
                        <a:gd name="connsiteX5" fmla="*/ 1889643 w 2078213"/>
                        <a:gd name="connsiteY5" fmla="*/ 772165 h 772165"/>
                        <a:gd name="connsiteX6" fmla="*/ 188570 w 2078213"/>
                        <a:gd name="connsiteY6" fmla="*/ 772165 h 772165"/>
                        <a:gd name="connsiteX7" fmla="*/ 0 w 2078213"/>
                        <a:gd name="connsiteY7" fmla="*/ 583595 h 772165"/>
                        <a:gd name="connsiteX8" fmla="*/ 0 w 2078213"/>
                        <a:gd name="connsiteY8" fmla="*/ 188570 h 7721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8213" h="772165" fill="none" extrusionOk="0">
                          <a:moveTo>
                            <a:pt x="0" y="188570"/>
                          </a:moveTo>
                          <a:cubicBezTo>
                            <a:pt x="-4858" y="101448"/>
                            <a:pt x="74969" y="-6355"/>
                            <a:pt x="188570" y="0"/>
                          </a:cubicBezTo>
                          <a:cubicBezTo>
                            <a:pt x="643831" y="5028"/>
                            <a:pt x="1357443" y="83559"/>
                            <a:pt x="1889643" y="0"/>
                          </a:cubicBezTo>
                          <a:cubicBezTo>
                            <a:pt x="2002263" y="2580"/>
                            <a:pt x="2074188" y="81032"/>
                            <a:pt x="2078213" y="188570"/>
                          </a:cubicBezTo>
                          <a:cubicBezTo>
                            <a:pt x="2101279" y="300883"/>
                            <a:pt x="2051692" y="422305"/>
                            <a:pt x="2078213" y="583595"/>
                          </a:cubicBezTo>
                          <a:cubicBezTo>
                            <a:pt x="2085287" y="682390"/>
                            <a:pt x="2005925" y="759006"/>
                            <a:pt x="1889643" y="772165"/>
                          </a:cubicBezTo>
                          <a:cubicBezTo>
                            <a:pt x="1536369" y="876752"/>
                            <a:pt x="727916" y="918941"/>
                            <a:pt x="188570" y="772165"/>
                          </a:cubicBezTo>
                          <a:cubicBezTo>
                            <a:pt x="68064" y="767631"/>
                            <a:pt x="-5486" y="687664"/>
                            <a:pt x="0" y="583595"/>
                          </a:cubicBezTo>
                          <a:cubicBezTo>
                            <a:pt x="-20797" y="485345"/>
                            <a:pt x="-14437" y="308528"/>
                            <a:pt x="0" y="188570"/>
                          </a:cubicBezTo>
                          <a:close/>
                        </a:path>
                        <a:path w="2078213" h="772165" stroke="0" extrusionOk="0">
                          <a:moveTo>
                            <a:pt x="0" y="188570"/>
                          </a:moveTo>
                          <a:cubicBezTo>
                            <a:pt x="-1429" y="79489"/>
                            <a:pt x="78699" y="4638"/>
                            <a:pt x="188570" y="0"/>
                          </a:cubicBezTo>
                          <a:cubicBezTo>
                            <a:pt x="931075" y="-15256"/>
                            <a:pt x="1408855" y="45600"/>
                            <a:pt x="1889643" y="0"/>
                          </a:cubicBezTo>
                          <a:cubicBezTo>
                            <a:pt x="1983526" y="-7223"/>
                            <a:pt x="2061345" y="72303"/>
                            <a:pt x="2078213" y="188570"/>
                          </a:cubicBezTo>
                          <a:cubicBezTo>
                            <a:pt x="2045802" y="354381"/>
                            <a:pt x="2087383" y="501958"/>
                            <a:pt x="2078213" y="583595"/>
                          </a:cubicBezTo>
                          <a:cubicBezTo>
                            <a:pt x="2084232" y="680584"/>
                            <a:pt x="1990570" y="768960"/>
                            <a:pt x="1889643" y="772165"/>
                          </a:cubicBezTo>
                          <a:cubicBezTo>
                            <a:pt x="1714524" y="825350"/>
                            <a:pt x="587039" y="737815"/>
                            <a:pt x="188570" y="772165"/>
                          </a:cubicBezTo>
                          <a:cubicBezTo>
                            <a:pt x="65073" y="776949"/>
                            <a:pt x="-10253" y="698145"/>
                            <a:pt x="0" y="583595"/>
                          </a:cubicBezTo>
                          <a:cubicBezTo>
                            <a:pt x="-34834" y="459608"/>
                            <a:pt x="-7997" y="247485"/>
                            <a:pt x="0" y="18857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nhìn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221CC6-18AB-F912-699F-A920B495E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239902-44D0-938C-CD1D-A6C60810F810}"/>
              </a:ext>
            </a:extLst>
          </p:cNvPr>
          <p:cNvGrpSpPr/>
          <p:nvPr/>
        </p:nvGrpSpPr>
        <p:grpSpPr>
          <a:xfrm>
            <a:off x="8546777" y="2412600"/>
            <a:ext cx="2777205" cy="1007900"/>
            <a:chOff x="8110962" y="1828720"/>
            <a:chExt cx="3329164" cy="1371679"/>
          </a:xfrm>
        </p:grpSpPr>
        <p:sp>
          <p:nvSpPr>
            <p:cNvPr id="21" name="Rectangle: Rounded Corners 26">
              <a:extLst>
                <a:ext uri="{FF2B5EF4-FFF2-40B4-BE49-F238E27FC236}">
                  <a16:creationId xmlns:a16="http://schemas.microsoft.com/office/drawing/2014/main" id="{47A033DB-4884-A6E7-BEBF-B4E44E2BD78E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50076 w 2855635"/>
                <a:gd name="connsiteY1" fmla="*/ 0 h 1162566"/>
                <a:gd name="connsiteX2" fmla="*/ 2605558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5 h 1162566"/>
                <a:gd name="connsiteX5" fmla="*/ 2605558 w 2855635"/>
                <a:gd name="connsiteY5" fmla="*/ 1162566 h 1162566"/>
                <a:gd name="connsiteX6" fmla="*/ 250076 w 2855635"/>
                <a:gd name="connsiteY6" fmla="*/ 1162566 h 1162566"/>
                <a:gd name="connsiteX7" fmla="*/ 0 w 2855635"/>
                <a:gd name="connsiteY7" fmla="*/ 878655 h 1162566"/>
                <a:gd name="connsiteX8" fmla="*/ 0 w 2855635"/>
                <a:gd name="connsiteY8" fmla="*/ 283910 h 1162566"/>
                <a:gd name="connsiteX0" fmla="*/ 0 w 2855635"/>
                <a:gd name="connsiteY0" fmla="*/ 283910 h 1162566"/>
                <a:gd name="connsiteX1" fmla="*/ 250076 w 2855635"/>
                <a:gd name="connsiteY1" fmla="*/ 0 h 1162566"/>
                <a:gd name="connsiteX2" fmla="*/ 2605558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5 h 1162566"/>
                <a:gd name="connsiteX5" fmla="*/ 2605558 w 2855635"/>
                <a:gd name="connsiteY5" fmla="*/ 1162566 h 1162566"/>
                <a:gd name="connsiteX6" fmla="*/ 250076 w 2855635"/>
                <a:gd name="connsiteY6" fmla="*/ 1162566 h 1162566"/>
                <a:gd name="connsiteX7" fmla="*/ 0 w 2855635"/>
                <a:gd name="connsiteY7" fmla="*/ 878655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3621" y="140225"/>
                    <a:pt x="68776" y="-31075"/>
                    <a:pt x="250076" y="0"/>
                  </a:cubicBezTo>
                  <a:cubicBezTo>
                    <a:pt x="1119881" y="-39120"/>
                    <a:pt x="1799042" y="-212107"/>
                    <a:pt x="2605558" y="0"/>
                  </a:cubicBezTo>
                  <a:cubicBezTo>
                    <a:pt x="2759999" y="5215"/>
                    <a:pt x="2843970" y="117027"/>
                    <a:pt x="2855635" y="283910"/>
                  </a:cubicBezTo>
                  <a:cubicBezTo>
                    <a:pt x="2860549" y="368856"/>
                    <a:pt x="2876471" y="716675"/>
                    <a:pt x="2855635" y="878655"/>
                  </a:cubicBezTo>
                  <a:cubicBezTo>
                    <a:pt x="2883944" y="1012180"/>
                    <a:pt x="2758619" y="1145036"/>
                    <a:pt x="2605558" y="1162566"/>
                  </a:cubicBezTo>
                  <a:cubicBezTo>
                    <a:pt x="1571635" y="1263840"/>
                    <a:pt x="710977" y="1095636"/>
                    <a:pt x="250076" y="1162566"/>
                  </a:cubicBezTo>
                  <a:cubicBezTo>
                    <a:pt x="73845" y="1151527"/>
                    <a:pt x="-19163" y="1035169"/>
                    <a:pt x="0" y="878655"/>
                  </a:cubicBezTo>
                  <a:cubicBezTo>
                    <a:pt x="4176" y="696287"/>
                    <a:pt x="-11612" y="368348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29119" y="105985"/>
                    <a:pt x="92266" y="14063"/>
                    <a:pt x="250076" y="0"/>
                  </a:cubicBezTo>
                  <a:cubicBezTo>
                    <a:pt x="938981" y="-183610"/>
                    <a:pt x="1427797" y="106983"/>
                    <a:pt x="2605558" y="0"/>
                  </a:cubicBezTo>
                  <a:cubicBezTo>
                    <a:pt x="2729051" y="-33849"/>
                    <a:pt x="2826974" y="117234"/>
                    <a:pt x="2855635" y="283910"/>
                  </a:cubicBezTo>
                  <a:cubicBezTo>
                    <a:pt x="2802367" y="336477"/>
                    <a:pt x="2884313" y="592813"/>
                    <a:pt x="2855635" y="878655"/>
                  </a:cubicBezTo>
                  <a:cubicBezTo>
                    <a:pt x="2861895" y="1014341"/>
                    <a:pt x="2743777" y="1153022"/>
                    <a:pt x="2605558" y="1162566"/>
                  </a:cubicBezTo>
                  <a:cubicBezTo>
                    <a:pt x="1441500" y="1082676"/>
                    <a:pt x="1308816" y="1269244"/>
                    <a:pt x="250076" y="1162566"/>
                  </a:cubicBezTo>
                  <a:cubicBezTo>
                    <a:pt x="90452" y="1171330"/>
                    <a:pt x="-21838" y="1069890"/>
                    <a:pt x="0" y="878655"/>
                  </a:cubicBezTo>
                  <a:cubicBezTo>
                    <a:pt x="-16820" y="837296"/>
                    <a:pt x="58701" y="590504"/>
                    <a:pt x="0" y="283910"/>
                  </a:cubicBezTo>
                  <a:close/>
                </a:path>
                <a:path w="2855635" h="1162566" fill="none" stroke="0" extrusionOk="0">
                  <a:moveTo>
                    <a:pt x="0" y="283910"/>
                  </a:moveTo>
                  <a:cubicBezTo>
                    <a:pt x="-3911" y="120334"/>
                    <a:pt x="87642" y="-15806"/>
                    <a:pt x="250076" y="0"/>
                  </a:cubicBezTo>
                  <a:cubicBezTo>
                    <a:pt x="1157312" y="-43554"/>
                    <a:pt x="1810777" y="-194085"/>
                    <a:pt x="2605558" y="0"/>
                  </a:cubicBezTo>
                  <a:cubicBezTo>
                    <a:pt x="2727770" y="-13335"/>
                    <a:pt x="2831695" y="109385"/>
                    <a:pt x="2855635" y="283910"/>
                  </a:cubicBezTo>
                  <a:cubicBezTo>
                    <a:pt x="2862204" y="380676"/>
                    <a:pt x="2897008" y="687604"/>
                    <a:pt x="2855635" y="878655"/>
                  </a:cubicBezTo>
                  <a:cubicBezTo>
                    <a:pt x="2881295" y="1010977"/>
                    <a:pt x="2736578" y="1135376"/>
                    <a:pt x="2605558" y="1162566"/>
                  </a:cubicBezTo>
                  <a:cubicBezTo>
                    <a:pt x="1675104" y="1355638"/>
                    <a:pt x="709523" y="1100334"/>
                    <a:pt x="250076" y="1162566"/>
                  </a:cubicBezTo>
                  <a:cubicBezTo>
                    <a:pt x="87888" y="1161354"/>
                    <a:pt x="-27439" y="1049167"/>
                    <a:pt x="0" y="878655"/>
                  </a:cubicBezTo>
                  <a:cubicBezTo>
                    <a:pt x="1510" y="713716"/>
                    <a:pt x="-27982" y="382064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2382185"/>
                        <a:gd name="connsiteY0" fmla="*/ 208615 h 854245"/>
                        <a:gd name="connsiteX1" fmla="*/ 208615 w 2382185"/>
                        <a:gd name="connsiteY1" fmla="*/ 0 h 854245"/>
                        <a:gd name="connsiteX2" fmla="*/ 2173570 w 2382185"/>
                        <a:gd name="connsiteY2" fmla="*/ 0 h 854245"/>
                        <a:gd name="connsiteX3" fmla="*/ 2382185 w 2382185"/>
                        <a:gd name="connsiteY3" fmla="*/ 208615 h 854245"/>
                        <a:gd name="connsiteX4" fmla="*/ 2382185 w 2382185"/>
                        <a:gd name="connsiteY4" fmla="*/ 645630 h 854245"/>
                        <a:gd name="connsiteX5" fmla="*/ 2173570 w 2382185"/>
                        <a:gd name="connsiteY5" fmla="*/ 854245 h 854245"/>
                        <a:gd name="connsiteX6" fmla="*/ 208615 w 2382185"/>
                        <a:gd name="connsiteY6" fmla="*/ 854245 h 854245"/>
                        <a:gd name="connsiteX7" fmla="*/ 0 w 2382185"/>
                        <a:gd name="connsiteY7" fmla="*/ 645630 h 854245"/>
                        <a:gd name="connsiteX8" fmla="*/ 0 w 2382185"/>
                        <a:gd name="connsiteY8" fmla="*/ 208615 h 854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82185" h="854245" fill="none" extrusionOk="0">
                          <a:moveTo>
                            <a:pt x="0" y="208615"/>
                          </a:moveTo>
                          <a:cubicBezTo>
                            <a:pt x="-756" y="96048"/>
                            <a:pt x="74570" y="-12654"/>
                            <a:pt x="208615" y="0"/>
                          </a:cubicBezTo>
                          <a:cubicBezTo>
                            <a:pt x="959340" y="-35273"/>
                            <a:pt x="1501184" y="-144294"/>
                            <a:pt x="2173570" y="0"/>
                          </a:cubicBezTo>
                          <a:cubicBezTo>
                            <a:pt x="2293769" y="1517"/>
                            <a:pt x="2380363" y="91864"/>
                            <a:pt x="2382185" y="208615"/>
                          </a:cubicBezTo>
                          <a:cubicBezTo>
                            <a:pt x="2377005" y="271909"/>
                            <a:pt x="2397407" y="519550"/>
                            <a:pt x="2382185" y="645630"/>
                          </a:cubicBezTo>
                          <a:cubicBezTo>
                            <a:pt x="2397410" y="749332"/>
                            <a:pt x="2296323" y="846073"/>
                            <a:pt x="2173570" y="854245"/>
                          </a:cubicBezTo>
                          <a:cubicBezTo>
                            <a:pt x="1381683" y="931770"/>
                            <a:pt x="607415" y="810542"/>
                            <a:pt x="208615" y="854245"/>
                          </a:cubicBezTo>
                          <a:cubicBezTo>
                            <a:pt x="82762" y="851298"/>
                            <a:pt x="-11445" y="760689"/>
                            <a:pt x="0" y="645630"/>
                          </a:cubicBezTo>
                          <a:cubicBezTo>
                            <a:pt x="3020" y="517875"/>
                            <a:pt x="-11533" y="283686"/>
                            <a:pt x="0" y="208615"/>
                          </a:cubicBezTo>
                          <a:close/>
                        </a:path>
                        <a:path w="2382185" h="854245" stroke="0" extrusionOk="0">
                          <a:moveTo>
                            <a:pt x="0" y="208615"/>
                          </a:moveTo>
                          <a:cubicBezTo>
                            <a:pt x="-2827" y="83633"/>
                            <a:pt x="80410" y="10521"/>
                            <a:pt x="208615" y="0"/>
                          </a:cubicBezTo>
                          <a:cubicBezTo>
                            <a:pt x="731886" y="-95379"/>
                            <a:pt x="1200619" y="58096"/>
                            <a:pt x="2173570" y="0"/>
                          </a:cubicBezTo>
                          <a:cubicBezTo>
                            <a:pt x="2274415" y="-10116"/>
                            <a:pt x="2367528" y="82866"/>
                            <a:pt x="2382185" y="208615"/>
                          </a:cubicBezTo>
                          <a:cubicBezTo>
                            <a:pt x="2356681" y="252912"/>
                            <a:pt x="2386803" y="449930"/>
                            <a:pt x="2382185" y="645630"/>
                          </a:cubicBezTo>
                          <a:cubicBezTo>
                            <a:pt x="2384562" y="758020"/>
                            <a:pt x="2283216" y="848698"/>
                            <a:pt x="2173570" y="854245"/>
                          </a:cubicBezTo>
                          <a:cubicBezTo>
                            <a:pt x="1223815" y="794339"/>
                            <a:pt x="1114261" y="936759"/>
                            <a:pt x="208615" y="854245"/>
                          </a:cubicBezTo>
                          <a:cubicBezTo>
                            <a:pt x="72822" y="859332"/>
                            <a:pt x="-10790" y="771796"/>
                            <a:pt x="0" y="645630"/>
                          </a:cubicBezTo>
                          <a:cubicBezTo>
                            <a:pt x="10631" y="599823"/>
                            <a:pt x="24226" y="416043"/>
                            <a:pt x="0" y="20861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3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iết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CCB349-4473-6B9A-F89E-0FDF892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7BE6DC-30B4-A71C-68A2-C87CA9516007}"/>
              </a:ext>
            </a:extLst>
          </p:cNvPr>
          <p:cNvGrpSpPr/>
          <p:nvPr/>
        </p:nvGrpSpPr>
        <p:grpSpPr>
          <a:xfrm>
            <a:off x="3688614" y="4689611"/>
            <a:ext cx="4540845" cy="1298761"/>
            <a:chOff x="4191454" y="1049107"/>
            <a:chExt cx="6238240" cy="13255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5DA95B3-91E9-FE33-ED01-A4D3357AD939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B84CE2-3ED6-A1AE-2939-29E8FC914E70}"/>
                </a:ext>
              </a:extLst>
            </p:cNvPr>
            <p:cNvSpPr txBox="1"/>
            <p:nvPr/>
          </p:nvSpPr>
          <p:spPr>
            <a:xfrm>
              <a:off x="4222542" y="1367159"/>
              <a:ext cx="6061505" cy="5654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kinh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692698F-6767-B22A-6840-DBDE3F253186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2923116" y="3313043"/>
            <a:ext cx="2877182" cy="13058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7CA8AB-3719-C3D6-E161-22DE06547DB3}"/>
              </a:ext>
            </a:extLst>
          </p:cNvPr>
          <p:cNvCxnSpPr>
            <a:cxnSpLocks/>
          </p:cNvCxnSpPr>
          <p:nvPr/>
        </p:nvCxnSpPr>
        <p:spPr>
          <a:xfrm flipV="1">
            <a:off x="5800299" y="3544242"/>
            <a:ext cx="0" cy="1074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8D429D-9624-D203-9F22-3A267A982340}"/>
              </a:ext>
            </a:extLst>
          </p:cNvPr>
          <p:cNvCxnSpPr>
            <a:cxnSpLocks/>
          </p:cNvCxnSpPr>
          <p:nvPr/>
        </p:nvCxnSpPr>
        <p:spPr>
          <a:xfrm flipV="1">
            <a:off x="5800298" y="3459931"/>
            <a:ext cx="4149770" cy="11590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2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A226A5-214B-4ED4-B86E-B41227F062CE}"/>
              </a:ext>
            </a:extLst>
          </p:cNvPr>
          <p:cNvGrpSpPr/>
          <p:nvPr/>
        </p:nvGrpSpPr>
        <p:grpSpPr>
          <a:xfrm>
            <a:off x="1390650" y="1118397"/>
            <a:ext cx="9572625" cy="4301327"/>
            <a:chOff x="2278140" y="1118398"/>
            <a:chExt cx="7635719" cy="3085452"/>
          </a:xfrm>
        </p:grpSpPr>
        <p:sp>
          <p:nvSpPr>
            <p:cNvPr id="6" name="Google Shape;174;p4">
              <a:extLst>
                <a:ext uri="{FF2B5EF4-FFF2-40B4-BE49-F238E27FC236}">
                  <a16:creationId xmlns:a16="http://schemas.microsoft.com/office/drawing/2014/main" id="{725B5BCA-3327-4F40-8C95-A3875CEF8CDF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B22856-F8DC-4EE1-BE98-71E047115686}"/>
                </a:ext>
              </a:extLst>
            </p:cNvPr>
            <p:cNvSpPr txBox="1"/>
            <p:nvPr/>
          </p:nvSpPr>
          <p:spPr>
            <a:xfrm>
              <a:off x="2673221" y="1513982"/>
              <a:ext cx="6951924" cy="2538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 ta học bài và làm bài thì tai phải nghe, mắt phải nhìn, tay phải viết, 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Não tiếp nhận các thông tin từ mắt, tai, tay... và chỉ dẫn cho mắt nhìn, tai nghe, tay viết,...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Như vậy cơ quan thần kinh không chỉ điều khiển mà còn phối hợp mọi hoạt động của cơ thể, giúp chúng ta học và ghi nhớ.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6E98D6-1495-458F-B4E4-218480B3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57" y="3750365"/>
            <a:ext cx="1445699" cy="3107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B23C3-22F2-440E-8A36-6D799872D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855" y="3532603"/>
            <a:ext cx="1672793" cy="353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074A1B-F2BC-48F7-A875-AA7408D55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8B17838-7268-48D5-85CB-B888633A8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BA0E1C-3087-48CF-9364-BEFF740DE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BA63824-BAC3-4E51-9FBD-669C71021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9771" y="1334358"/>
            <a:ext cx="381887" cy="37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F75B92-54E8-5B88-D098-EECA07EDBE44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8965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E0CC1C-7388-4BD1-95F1-87C11BB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78" y="2468436"/>
            <a:ext cx="5980694" cy="1444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B09043-43B5-7D63-7345-DB8EF4142DE4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AE39D-BA0E-4694-B3FF-F88755E1E08F}"/>
              </a:ext>
            </a:extLst>
          </p:cNvPr>
          <p:cNvSpPr txBox="1"/>
          <p:nvPr/>
        </p:nvSpPr>
        <p:spPr>
          <a:xfrm>
            <a:off x="327896" y="2362251"/>
            <a:ext cx="5768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Tôi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bộ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phận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nào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F1008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3399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A0784-0C65-47B8-B640-1CF6DE2071B6}"/>
              </a:ext>
            </a:extLst>
          </p:cNvPr>
          <p:cNvGrpSpPr/>
          <p:nvPr/>
        </p:nvGrpSpPr>
        <p:grpSpPr>
          <a:xfrm>
            <a:off x="1695450" y="1093255"/>
            <a:ext cx="3933824" cy="1088507"/>
            <a:chOff x="1907037" y="483652"/>
            <a:chExt cx="334733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F772E-1F3C-4923-A074-56B7AC405399}"/>
                </a:ext>
              </a:extLst>
            </p:cNvPr>
            <p:cNvSpPr txBox="1"/>
            <p:nvPr/>
          </p:nvSpPr>
          <p:spPr>
            <a:xfrm>
              <a:off x="1965842" y="486421"/>
              <a:ext cx="3288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ch</a:t>
              </a:r>
              <a:r>
                <a:rPr kumimoji="0" lang="vi-VN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ơ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i</a:t>
              </a:r>
              <a:endParaRPr kumimoji="0" lang="vi-VN" sz="6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9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7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9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9639753" y="5086055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7" name="Picture 26">
            <a:hlinkClick r:id="rId22" action="ppaction://hlinksldjump"/>
            <a:extLst>
              <a:ext uri="{FF2B5EF4-FFF2-40B4-BE49-F238E27FC236}">
                <a16:creationId xmlns:a16="http://schemas.microsoft.com/office/drawing/2014/main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" flipH="1">
            <a:off x="3771903" y="5110565"/>
            <a:ext cx="915259" cy="915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453904" y="-118342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bởi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22856-F8DC-4EE1-BE98-71E047115686}"/>
              </a:ext>
            </a:extLst>
          </p:cNvPr>
          <p:cNvSpPr txBox="1"/>
          <p:nvPr/>
        </p:nvSpPr>
        <p:spPr>
          <a:xfrm>
            <a:off x="4158438" y="712033"/>
            <a:ext cx="5369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88C6A-0C81-45DB-9D49-DD3F8046243E}"/>
              </a:ext>
            </a:extLst>
          </p:cNvPr>
          <p:cNvGrpSpPr/>
          <p:nvPr/>
        </p:nvGrpSpPr>
        <p:grpSpPr>
          <a:xfrm>
            <a:off x="1967883" y="1873188"/>
            <a:ext cx="8256233" cy="4619687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A47F17-CA87-4120-89DA-29ABC27646C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05FF4A1-AD12-47BE-8BC1-59BEEAFB3A78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BF1CE4-A6BB-4C44-B2D0-2C1DE55CC900}"/>
              </a:ext>
            </a:extLst>
          </p:cNvPr>
          <p:cNvGrpSpPr/>
          <p:nvPr/>
        </p:nvGrpSpPr>
        <p:grpSpPr>
          <a:xfrm>
            <a:off x="2552248" y="2397884"/>
            <a:ext cx="7271985" cy="3355149"/>
            <a:chOff x="2738679" y="2345425"/>
            <a:chExt cx="7271985" cy="33551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137397" y="2345425"/>
              <a:ext cx="6873267" cy="335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 bạn đóng 1 vai nói về chức năng của từng bộ phận của cơ quan thần kinh, bạn khác trả lời bộ phận đó là gì ở trong nhóm.</a:t>
              </a:r>
              <a:endParaRPr lang="en-US" sz="3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025BF5-4F18-492F-86AE-B35BEC63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1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D06C4-D5F8-40A6-9157-556BF90D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33350"/>
            <a:ext cx="8705850" cy="65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9" b="100000" l="2841" r="100000">
                        <a14:foregroundMark x1="18182" y1="14458" x2="18182" y2="14458"/>
                        <a14:foregroundMark x1="19318" y1="25301" x2="19318" y2="25301"/>
                        <a14:foregroundMark x1="19318" y1="25301" x2="15341" y2="42169"/>
                        <a14:foregroundMark x1="15341" y1="42169" x2="21591" y2="57831"/>
                        <a14:foregroundMark x1="21591" y1="57831" x2="35795" y2="65060"/>
                        <a14:foregroundMark x1="36364" y1="65060" x2="42045" y2="67470"/>
                        <a14:foregroundMark x1="42045" y1="67470" x2="47727" y2="65060"/>
                        <a14:foregroundMark x1="47727" y1="65060" x2="55114" y2="65060"/>
                        <a14:foregroundMark x1="55114" y1="65060" x2="65341" y2="66265"/>
                        <a14:foregroundMark x1="65341" y1="66265" x2="77273" y2="65060"/>
                        <a14:foregroundMark x1="77273" y1="65060" x2="76136" y2="86747"/>
                        <a14:foregroundMark x1="76136" y1="86747" x2="59091" y2="89157"/>
                        <a14:foregroundMark x1="59091" y1="87952" x2="34659" y2="87952"/>
                        <a14:foregroundMark x1="34091" y1="87952" x2="13636" y2="84337"/>
                        <a14:foregroundMark x1="13636" y1="84337" x2="7386" y2="83133"/>
                        <a14:foregroundMark x1="7386" y1="83133" x2="5114" y2="51807"/>
                        <a14:foregroundMark x1="5114" y1="51807" x2="10795" y2="40964"/>
                        <a14:foregroundMark x1="10795" y1="40964" x2="16477" y2="13253"/>
                        <a14:foregroundMark x1="16477" y1="13253" x2="29545" y2="15663"/>
                        <a14:foregroundMark x1="29545" y1="15663" x2="30682" y2="38554"/>
                        <a14:foregroundMark x1="30682" y1="38554" x2="45455" y2="34940"/>
                        <a14:foregroundMark x1="45455" y1="34940" x2="73295" y2="32530"/>
                        <a14:foregroundMark x1="73295" y1="32530" x2="85795" y2="31325"/>
                        <a14:foregroundMark x1="85795" y1="31325" x2="93750" y2="33735"/>
                        <a14:foregroundMark x1="93750" y1="33735" x2="93182" y2="49398"/>
                        <a14:foregroundMark x1="93182" y1="49398" x2="92045" y2="68675"/>
                        <a14:foregroundMark x1="92045" y1="68675" x2="89205" y2="85542"/>
                        <a14:foregroundMark x1="89205" y1="85542" x2="89205" y2="85542"/>
                        <a14:foregroundMark x1="21023" y1="40964" x2="21023" y2="40964"/>
                        <a14:foregroundMark x1="80114" y1="84337" x2="80114" y2="84337"/>
                        <a14:foregroundMark x1="80114" y1="84337" x2="84091" y2="84337"/>
                        <a14:foregroundMark x1="84091" y1="84337" x2="76705" y2="86747"/>
                        <a14:foregroundMark x1="76705" y1="86747" x2="83523" y2="85542"/>
                        <a14:foregroundMark x1="83523" y1="85542" x2="85227" y2="87952"/>
                        <a14:backgroundMark x1="3977" y1="40964" x2="5682" y2="91566"/>
                        <a14:backgroundMark x1="5682" y1="91566" x2="13636" y2="93976"/>
                        <a14:backgroundMark x1="12500" y1="95181" x2="26705" y2="95181"/>
                        <a14:backgroundMark x1="26705" y1="95181" x2="45455" y2="97590"/>
                        <a14:backgroundMark x1="47727" y1="96386" x2="89205" y2="96386"/>
                        <a14:backgroundMark x1="89205" y1="96386" x2="93182" y2="90361"/>
                        <a14:backgroundMark x1="93182" y1="90361" x2="96591" y2="69880"/>
                        <a14:backgroundMark x1="96023" y1="69880" x2="97159" y2="4337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9" y="460968"/>
            <a:ext cx="3074439" cy="133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95325" y="2604042"/>
            <a:ext cx="10594731" cy="152157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84886">
              <a:defRPr/>
            </a:pPr>
            <a:endParaRPr lang="nl-NL" sz="1498" i="1" kern="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algn="just" defTabSz="684886">
              <a:defRPr/>
            </a:pPr>
            <a:r>
              <a:rPr lang="nl-NL" sz="2397" i="1" kern="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vi-VN" sz="2996" b="1" i="1" kern="0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Ở người trưởng thành, não có khối lượng trung bình từ </a:t>
            </a:r>
          </a:p>
          <a:p>
            <a:pPr algn="just" defTabSz="684886">
              <a:defRPr/>
            </a:pPr>
            <a:r>
              <a:rPr lang="vi-VN" sz="2996" b="1" i="1" kern="0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1 220 gam đến 1 440 gam, tủy sống dài khoảng 45cm</a:t>
            </a:r>
            <a:r>
              <a:rPr lang="nl-NL" sz="2397" i="1" kern="0" dirty="0">
                <a:solidFill>
                  <a:prstClr val="black"/>
                </a:solidFill>
                <a:latin typeface="+mj-lt"/>
                <a:ea typeface="宋体" panose="02010600030101010101" pitchFamily="2" charset="-122"/>
              </a:rPr>
              <a:t>.</a:t>
            </a:r>
          </a:p>
          <a:p>
            <a:pPr algn="ctr" defTabSz="684886">
              <a:defRPr/>
            </a:pPr>
            <a:endParaRPr lang="en-US" sz="1798" kern="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94872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2D234-2D39-4147-A607-7B9B4618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547687"/>
            <a:ext cx="11420400" cy="554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99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6056FB-7E77-4B56-8049-B067060C2F58}"/>
              </a:ext>
            </a:extLst>
          </p:cNvPr>
          <p:cNvGrpSpPr/>
          <p:nvPr/>
        </p:nvGrpSpPr>
        <p:grpSpPr>
          <a:xfrm>
            <a:off x="600075" y="161926"/>
            <a:ext cx="10006389" cy="6421046"/>
            <a:chOff x="1531443" y="152400"/>
            <a:chExt cx="9129114" cy="6773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CDFF1-9CE5-4271-BF09-BF1C0E7D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6ECDB2-5812-428A-AA3D-49B9B97CB1BE}"/>
                </a:ext>
              </a:extLst>
            </p:cNvPr>
            <p:cNvSpPr txBox="1"/>
            <p:nvPr/>
          </p:nvSpPr>
          <p:spPr>
            <a:xfrm>
              <a:off x="3127246" y="2261913"/>
              <a:ext cx="6045693" cy="269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9979CB-1DE8-4827-A11A-83AFEA1B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5CDEA-70B6-447C-A226-88EAFA99A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5BF7B-6216-4F63-97DB-CA7D9C6FBEE0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D51C80-82CD-4C8E-93D7-D2ABE9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C50895-AF4B-4F98-ABF6-45D2C05888AF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00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80EDD-6AEE-4C5A-AB1B-16294990A748}"/>
              </a:ext>
            </a:extLst>
          </p:cNvPr>
          <p:cNvSpPr txBox="1"/>
          <p:nvPr/>
        </p:nvSpPr>
        <p:spPr>
          <a:xfrm>
            <a:off x="1112977" y="2274837"/>
            <a:ext cx="9620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HẸN GẶP LẠI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4000"/>
                  </a:srgb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F194-2C86-ECBD-0D03-966C8B567EBD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9E1592-7159-4D4C-936E-C73C153E3A29}"/>
              </a:ext>
            </a:extLst>
          </p:cNvPr>
          <p:cNvGrpSpPr/>
          <p:nvPr/>
        </p:nvGrpSpPr>
        <p:grpSpPr>
          <a:xfrm>
            <a:off x="1021784" y="1491267"/>
            <a:ext cx="10458055" cy="3128358"/>
            <a:chOff x="1021784" y="1491267"/>
            <a:chExt cx="10458055" cy="23957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43CFCD-6DD7-4098-AA71-B2935809E541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32" name="Google Shape;125;p2">
                <a:extLst>
                  <a:ext uri="{FF2B5EF4-FFF2-40B4-BE49-F238E27FC236}">
                    <a16:creationId xmlns:a16="http://schemas.microsoft.com/office/drawing/2014/main" id="{B6E75A93-E06D-4E52-8D0E-E48F0246C242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28;p2">
                <a:extLst>
                  <a:ext uri="{FF2B5EF4-FFF2-40B4-BE49-F238E27FC236}">
                    <a16:creationId xmlns:a16="http://schemas.microsoft.com/office/drawing/2014/main" id="{AEDD11E5-6CD2-494D-9899-D7E3E416A0B0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05380E-C7DF-4B22-925A-6E1F1CBF7661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71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biết và trình bày được chức năng các bộ phận của các cơ quan thần kinh ở mức độ đơn giản</a:t>
                </a:r>
                <a:r>
                  <a:rPr lang="en-US" sz="2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58C0B0F4-D862-4DC3-B538-481269130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">
            <a:extLst>
              <a:ext uri="{FF2B5EF4-FFF2-40B4-BE49-F238E27FC236}">
                <a16:creationId xmlns:a16="http://schemas.microsoft.com/office/drawing/2014/main" id="{BE58EA33-DA71-49F4-80B2-24049590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5CFA0E21-28AC-415A-AA0B-05A12E83A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5BCA3D-97AF-4098-BC5D-D9B47A7E4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130" y="494867"/>
            <a:ext cx="7657240" cy="1201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E573A6-DE04-9187-E87C-BCDDD1F0A292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60474" y="162101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3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9" y="5458911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8417799" y="5073699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5" y="4153687"/>
            <a:ext cx="2107651" cy="2107651"/>
          </a:xfrm>
          <a:prstGeom prst="rect">
            <a:avLst/>
          </a:prstGeom>
        </p:spPr>
      </p:pic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835925" y="4750154"/>
            <a:ext cx="1422030" cy="1291492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BA67C7A7-5CDC-4329-986A-70812738C7FF}"/>
              </a:ext>
            </a:extLst>
          </p:cNvPr>
          <p:cNvSpPr/>
          <p:nvPr/>
        </p:nvSpPr>
        <p:spPr>
          <a:xfrm>
            <a:off x="11134045" y="6019876"/>
            <a:ext cx="887882" cy="65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Tủy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Mạch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máu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Cột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sọ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1" y="506375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srgbClr val="FFFFFF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1404042" y="1642252"/>
            <a:ext cx="9380578" cy="986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FBFB89-76C2-4D51-8442-C3C6130DC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46" y="4041141"/>
            <a:ext cx="5590013" cy="2742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E1A8B-9003-402D-89B0-453B407A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21" y="4404147"/>
            <a:ext cx="4716003" cy="2379634"/>
          </a:xfrm>
          <a:prstGeom prst="rect">
            <a:avLst/>
          </a:prstGeom>
        </p:spPr>
      </p:pic>
      <p:sp>
        <p:nvSpPr>
          <p:cNvPr id="30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6987ECE0-1261-48A8-8CD1-5824607CAB99}"/>
              </a:ext>
            </a:extLst>
          </p:cNvPr>
          <p:cNvSpPr/>
          <p:nvPr/>
        </p:nvSpPr>
        <p:spPr>
          <a:xfrm>
            <a:off x="10790919" y="6064497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9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13" name="Picture 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42486833-AF5F-4CE6-B522-C7C4AD105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" y="-200031"/>
            <a:ext cx="2762256" cy="2762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FC418C-9EE8-4153-83ED-A25207281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5225" y="1491889"/>
            <a:ext cx="5452184" cy="1366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76E50-3FFD-4567-B2DD-51E3DFC9B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910" y="2581576"/>
            <a:ext cx="7498730" cy="18472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09B92-6DD7-6A27-8692-B3030CE2B2B4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D5B36-1A1E-4AE2-B6F3-63C6DE2EE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145" y="2640954"/>
            <a:ext cx="7535309" cy="31762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01503A-44D2-3C4B-1658-8018EF79EFB3}"/>
              </a:ext>
            </a:extLst>
          </p:cNvPr>
          <p:cNvSpPr/>
          <p:nvPr/>
        </p:nvSpPr>
        <p:spPr>
          <a:xfrm>
            <a:off x="-1688123" y="112542"/>
            <a:ext cx="1589649" cy="175846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AA498-50F8-8DBE-9674-D87B21D2D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BA3BE9-929C-4573-C048-6A857C216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AEAD0E0-C2DF-7670-8155-F8D1674EF7AD}"/>
              </a:ext>
            </a:extLst>
          </p:cNvPr>
          <p:cNvSpPr/>
          <p:nvPr/>
        </p:nvSpPr>
        <p:spPr>
          <a:xfrm>
            <a:off x="1" y="0"/>
            <a:ext cx="12191998" cy="6705850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49476C-6309-D678-97D6-01B0C5500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5" y="5121965"/>
            <a:ext cx="1736035" cy="1736035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65BFEB9F-4F93-1348-FF03-9A0242F75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731026"/>
            <a:ext cx="2126974" cy="2126974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C4D9B859-2C94-9962-3343-017FAD177655}"/>
              </a:ext>
            </a:extLst>
          </p:cNvPr>
          <p:cNvSpPr/>
          <p:nvPr/>
        </p:nvSpPr>
        <p:spPr>
          <a:xfrm>
            <a:off x="185944" y="53008"/>
            <a:ext cx="11528978" cy="1338504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DC8DE-BF4F-09E0-6A31-A3CC39E16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62" y="1492410"/>
            <a:ext cx="3714213" cy="3757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DBC08-75E1-77BD-710C-56B920F7B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364" y="1492410"/>
            <a:ext cx="3574428" cy="399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7949CC-7298-9F47-40CF-2B058FE9F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8162925" y="13915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71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674</Words>
  <Application>Microsoft Office PowerPoint</Application>
  <PresentationFormat>Widescreen</PresentationFormat>
  <Paragraphs>63</Paragraphs>
  <Slides>26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Calibri Light</vt:lpstr>
      <vt:lpstr>Cambria</vt:lpstr>
      <vt:lpstr>iCiel Cadena</vt:lpstr>
      <vt:lpstr>Times New Roman</vt:lpstr>
      <vt:lpstr>UTM Avo</vt:lpstr>
      <vt:lpstr>Wingdings</vt:lpstr>
      <vt:lpstr>字魂105号-简雅黑</vt:lpstr>
      <vt:lpstr>Office 主题​​</vt:lpstr>
      <vt:lpstr>4_Office 主题​​</vt:lpstr>
      <vt:lpstr>1_www.33ppt.com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33</cp:revision>
  <dcterms:created xsi:type="dcterms:W3CDTF">2022-11-24T12:05:23Z</dcterms:created>
  <dcterms:modified xsi:type="dcterms:W3CDTF">2025-03-16T15:40:05Z</dcterms:modified>
</cp:coreProperties>
</file>