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2" r:id="rId4"/>
    <p:sldMasterId id="2147483745" r:id="rId5"/>
    <p:sldMasterId id="2147483758" r:id="rId6"/>
    <p:sldMasterId id="2147483770" r:id="rId7"/>
    <p:sldMasterId id="2147483782" r:id="rId8"/>
    <p:sldMasterId id="2147483794" r:id="rId9"/>
    <p:sldMasterId id="2147483812" r:id="rId10"/>
    <p:sldMasterId id="2147483830" r:id="rId11"/>
  </p:sldMasterIdLst>
  <p:notesMasterIdLst>
    <p:notesMasterId r:id="rId57"/>
  </p:notesMasterIdLst>
  <p:sldIdLst>
    <p:sldId id="2007577155" r:id="rId12"/>
    <p:sldId id="2007577156" r:id="rId13"/>
    <p:sldId id="2007577191" r:id="rId14"/>
    <p:sldId id="2007577154" r:id="rId15"/>
    <p:sldId id="260" r:id="rId16"/>
    <p:sldId id="274" r:id="rId17"/>
    <p:sldId id="2007577159" r:id="rId18"/>
    <p:sldId id="2007577158" r:id="rId19"/>
    <p:sldId id="2007577160" r:id="rId20"/>
    <p:sldId id="272" r:id="rId21"/>
    <p:sldId id="2007577135" r:id="rId22"/>
    <p:sldId id="2007577164" r:id="rId23"/>
    <p:sldId id="2007577165" r:id="rId24"/>
    <p:sldId id="2007577168" r:id="rId25"/>
    <p:sldId id="2007577136" r:id="rId26"/>
    <p:sldId id="349" r:id="rId27"/>
    <p:sldId id="2007577169" r:id="rId28"/>
    <p:sldId id="281" r:id="rId29"/>
    <p:sldId id="2007577170" r:id="rId30"/>
    <p:sldId id="385" r:id="rId31"/>
    <p:sldId id="269" r:id="rId32"/>
    <p:sldId id="2007577171" r:id="rId33"/>
    <p:sldId id="2007577172" r:id="rId34"/>
    <p:sldId id="2007577173" r:id="rId35"/>
    <p:sldId id="294" r:id="rId36"/>
    <p:sldId id="2007577174" r:id="rId37"/>
    <p:sldId id="379" r:id="rId38"/>
    <p:sldId id="291" r:id="rId39"/>
    <p:sldId id="2007577175" r:id="rId40"/>
    <p:sldId id="2007577147" r:id="rId41"/>
    <p:sldId id="380" r:id="rId42"/>
    <p:sldId id="2007577176" r:id="rId43"/>
    <p:sldId id="2007577179" r:id="rId44"/>
    <p:sldId id="2007577180" r:id="rId45"/>
    <p:sldId id="2007577181" r:id="rId46"/>
    <p:sldId id="2007577183" r:id="rId47"/>
    <p:sldId id="2007577185" r:id="rId48"/>
    <p:sldId id="2007577184" r:id="rId49"/>
    <p:sldId id="2007577189" r:id="rId50"/>
    <p:sldId id="2007577186" r:id="rId51"/>
    <p:sldId id="310" r:id="rId52"/>
    <p:sldId id="307" r:id="rId53"/>
    <p:sldId id="2007577152" r:id="rId54"/>
    <p:sldId id="2007577153" r:id="rId55"/>
    <p:sldId id="200757717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56AB3"/>
    <a:srgbClr val="F35FA5"/>
    <a:srgbClr val="84F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3/14/2026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382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423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398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DC731-612F-441C-A95C-6F0114A115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787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DC731-612F-441C-A95C-6F0114A11545}" type="slidenum">
              <a:rPr lang="en-US" smtClean="0"/>
              <a:t>30</a:t>
            </a:fld>
            <a:endParaRPr lang="en-US"/>
          </a:p>
        </p:txBody>
      </p:sp>
    </p:spTree>
    <p:extLst>
      <p:ext uri="{BB962C8B-B14F-4D97-AF65-F5344CB8AC3E}">
        <p14:creationId xmlns:p14="http://schemas.microsoft.com/office/powerpoint/2010/main" val="3080397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3326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7892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7699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4378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2252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1856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8E5DE-3264-4330-84DB-16D0AE5DCE31}"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46492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324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2500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3/14/2026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3802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FD11CD-6F4A-7D63-C702-9F2887D961E8}"/>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258860-C94B-4132-A5FB-06817698DCFA}" type="datetimeFigureOut">
              <a:rPr kumimoji="0" lang="en-GB" sz="1800" b="0" i="0" u="none" strike="noStrike" kern="1200" cap="none" spc="0" normalizeH="0" baseline="0" noProof="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14/03/2026</a:t>
            </a:fld>
            <a:endParaRPr kumimoji="0" lang="en-GB"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Footer Placeholder 4">
            <a:extLst>
              <a:ext uri="{FF2B5EF4-FFF2-40B4-BE49-F238E27FC236}">
                <a16:creationId xmlns:a16="http://schemas.microsoft.com/office/drawing/2014/main" id="{D45A4091-FB7E-1B74-28A3-80D115DDF749}"/>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Slide Number Placeholder 5">
            <a:extLst>
              <a:ext uri="{FF2B5EF4-FFF2-40B4-BE49-F238E27FC236}">
                <a16:creationId xmlns:a16="http://schemas.microsoft.com/office/drawing/2014/main" id="{F30B599C-5216-3547-6AE5-7EC9A1A8A085}"/>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5C8D0E-2A98-4435-9AB2-53384A018D54}" type="slidenum">
              <a:rPr kumimoji="0" lang="en-GB" sz="1800" b="0" i="0" u="none" strike="noStrike" kern="1200" cap="none" spc="0" normalizeH="0" baseline="0" noProof="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749035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E4E140-E2CB-5C5C-2B93-2270AF9A833A}"/>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AB429A-B9E4-4108-BF7B-72A3D03B99BA}" type="datetimeFigureOut">
              <a:rPr kumimoji="0" lang="en-GB" sz="1800" b="0" i="0" u="none" strike="noStrike" kern="1200" cap="none" spc="0" normalizeH="0" baseline="0" noProof="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14/03/2026</a:t>
            </a:fld>
            <a:endParaRPr kumimoji="0" lang="en-GB"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Footer Placeholder 4">
            <a:extLst>
              <a:ext uri="{FF2B5EF4-FFF2-40B4-BE49-F238E27FC236}">
                <a16:creationId xmlns:a16="http://schemas.microsoft.com/office/drawing/2014/main" id="{D2F31546-F4B6-E80E-BAE8-DFFE18B5F839}"/>
              </a:ext>
            </a:extLst>
          </p:cNvPr>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Slide Number Placeholder 5">
            <a:extLst>
              <a:ext uri="{FF2B5EF4-FFF2-40B4-BE49-F238E27FC236}">
                <a16:creationId xmlns:a16="http://schemas.microsoft.com/office/drawing/2014/main" id="{066C2935-55FB-F3FE-8494-B63CB53D79FB}"/>
              </a:ext>
            </a:extLst>
          </p:cNvPr>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A90C500-FF8F-4137-B46C-EBF8F3E12AB8}" type="slidenum">
              <a:rPr kumimoji="0" lang="en-GB" sz="1800" b="0" i="0" u="none" strike="noStrike" kern="1200" cap="none" spc="0" normalizeH="0" baseline="0" noProof="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41765680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0631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3B9FC4D-CC4F-491F-8057-34A1214837EB}"/>
              </a:ext>
            </a:extLst>
          </p:cNvPr>
          <p:cNvGrpSpPr/>
          <p:nvPr/>
        </p:nvGrpSpPr>
        <p:grpSpPr>
          <a:xfrm>
            <a:off x="-43451" y="0"/>
            <a:ext cx="12278902" cy="6858001"/>
            <a:chOff x="500344" y="619695"/>
            <a:chExt cx="12278902" cy="6858001"/>
          </a:xfrm>
        </p:grpSpPr>
        <p:sp>
          <p:nvSpPr>
            <p:cNvPr id="13" name="矩形: 圆角 12">
              <a:extLst>
                <a:ext uri="{FF2B5EF4-FFF2-40B4-BE49-F238E27FC236}">
                  <a16:creationId xmlns:a16="http://schemas.microsoft.com/office/drawing/2014/main" id="{CD2D8970-F433-414D-8F2F-F9D17F6D24A7}"/>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4" name="图片 13" descr="图片包含 建筑物, 窗户&#10;&#10;自动生成的说明">
              <a:extLst>
                <a:ext uri="{FF2B5EF4-FFF2-40B4-BE49-F238E27FC236}">
                  <a16:creationId xmlns:a16="http://schemas.microsoft.com/office/drawing/2014/main" id="{FFCFEF86-6DC7-4F0A-A06B-292165801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5" name="图片 4" descr="图片包含 屏幕截图&#10;&#10;自动生成的说明">
            <a:extLst>
              <a:ext uri="{FF2B5EF4-FFF2-40B4-BE49-F238E27FC236}">
                <a16:creationId xmlns:a16="http://schemas.microsoft.com/office/drawing/2014/main" id="{B1FC2EE2-DAF3-471C-9F1C-3A9E2253D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49" y="762000"/>
            <a:ext cx="9932103" cy="5254957"/>
          </a:xfrm>
          <a:prstGeom prst="rect">
            <a:avLst/>
          </a:prstGeom>
          <a:effectLst>
            <a:outerShdw blurRad="63500" dist="50800" dir="5400000" sx="101000" sy="101000" algn="t" rotWithShape="0">
              <a:prstClr val="black">
                <a:alpha val="13000"/>
              </a:prstClr>
            </a:outerShdw>
          </a:effectLst>
        </p:spPr>
      </p:pic>
      <p:pic>
        <p:nvPicPr>
          <p:cNvPr id="6" name="图片 5">
            <a:extLst>
              <a:ext uri="{FF2B5EF4-FFF2-40B4-BE49-F238E27FC236}">
                <a16:creationId xmlns:a16="http://schemas.microsoft.com/office/drawing/2014/main" id="{16EFF0B6-8CFA-4BFE-9D80-4E38E3F4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006" y="219617"/>
            <a:ext cx="3491878" cy="732033"/>
          </a:xfrm>
          <a:prstGeom prst="rect">
            <a:avLst/>
          </a:prstGeom>
        </p:spPr>
      </p:pic>
      <p:sp>
        <p:nvSpPr>
          <p:cNvPr id="7" name="矩形: 圆角 6">
            <a:extLst>
              <a:ext uri="{FF2B5EF4-FFF2-40B4-BE49-F238E27FC236}">
                <a16:creationId xmlns:a16="http://schemas.microsoft.com/office/drawing/2014/main" id="{979286C8-4D4D-43A2-BD80-2F5E61E94188}"/>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矩形: 圆角 7">
            <a:extLst>
              <a:ext uri="{FF2B5EF4-FFF2-40B4-BE49-F238E27FC236}">
                <a16:creationId xmlns:a16="http://schemas.microsoft.com/office/drawing/2014/main" id="{A45FDE3B-9CE4-42CA-9CAE-58971F8C3609}"/>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12" name="图片 11" descr="图片包含 玩具, 玩偶&#10;&#10;自动生成的说明">
            <a:extLst>
              <a:ext uri="{FF2B5EF4-FFF2-40B4-BE49-F238E27FC236}">
                <a16:creationId xmlns:a16="http://schemas.microsoft.com/office/drawing/2014/main" id="{31A8D379-E19A-4D25-9354-325C1E44A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6594" y="4823849"/>
            <a:ext cx="1494799" cy="1621545"/>
          </a:xfrm>
          <a:prstGeom prst="rect">
            <a:avLst/>
          </a:prstGeom>
        </p:spPr>
      </p:pic>
    </p:spTree>
    <p:extLst>
      <p:ext uri="{BB962C8B-B14F-4D97-AF65-F5344CB8AC3E}">
        <p14:creationId xmlns:p14="http://schemas.microsoft.com/office/powerpoint/2010/main" val="266297603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06874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78706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5464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87228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4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794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9164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4676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216425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6384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1843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6874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06805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3775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28278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92750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9715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869151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380293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03.</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445808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5633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04.</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495770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5880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492078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3870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09658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35821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4373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39158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3711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410164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3/14/2026</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048883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2649262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03.</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355665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04.</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399772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0531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1984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2028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25153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16497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502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54145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74024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8520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3620235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882935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03.</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4092047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04.</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2299855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7361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6300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22240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8234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4722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17411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92190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4447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8243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6178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33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96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51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66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5193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885494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39033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707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038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21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4958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025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939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08440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756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208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8019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03.</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610933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175908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4397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0843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451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8029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404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6045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9028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9643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908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04.</a:t>
            </a:r>
            <a:r>
              <a:rPr kumimoji="0" lang="zh-CN" altLang="en-US" sz="2400" b="1" i="0" u="none" strike="noStrike" kern="1200" cap="none" spc="0" normalizeH="0" baseline="0" noProof="0" dirty="0">
                <a:ln>
                  <a:noFill/>
                </a:ln>
                <a:solidFill>
                  <a:prstClr val="white"/>
                </a:solidFill>
                <a:effectLst/>
                <a:uLnTx/>
                <a:uFillTx/>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008726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1017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9699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2182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17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8005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1016000" y="540918"/>
            <a:ext cx="10160000" cy="5776164"/>
          </a:xfrm>
          <a:prstGeom prst="rect">
            <a:avLst/>
          </a:prstGeom>
        </p:spPr>
      </p:pic>
      <p:sp>
        <p:nvSpPr>
          <p:cNvPr id="8" name="图文框 7"/>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3517154505"/>
      </p:ext>
    </p:extLst>
  </p:cSld>
  <p:clrMapOvr>
    <a:masterClrMapping/>
  </p:clrMapOvr>
  <p:transition spd="slow"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3145990451"/>
      </p:ext>
    </p:extLst>
  </p:cSld>
  <p:clrMapOvr>
    <a:masterClrMapping/>
  </p:clrMapOvr>
  <p:transition spd="slow" advTm="0">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576689"/>
      </p:ext>
    </p:extLst>
  </p:cSld>
  <p:clrMapOvr>
    <a:masterClrMapping/>
  </p:clrMapOvr>
  <p:transition spd="slow"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917673"/>
      </p:ext>
    </p:extLst>
  </p:cSld>
  <p:clrMapOvr>
    <a:masterClrMapping/>
  </p:clrMapOvr>
  <p:transition spd="slow" advTm="0">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87681493"/>
      </p:ext>
    </p:extLst>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67751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1949756"/>
      </p:ext>
    </p:extLst>
  </p:cSld>
  <p:clrMapOvr>
    <a:masterClrMapping/>
  </p:clrMapOvr>
  <p:transition spd="slow" advTm="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3495759"/>
      </p:ext>
    </p:extLst>
  </p:cSld>
  <p:clrMapOvr>
    <a:masterClrMapping/>
  </p:clrMapOvr>
  <p:transition spd="slow" advTm="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6117794"/>
      </p:ext>
    </p:extLst>
  </p:cSld>
  <p:clrMapOvr>
    <a:masterClrMapping/>
  </p:clrMapOvr>
  <p:transition spd="slow" advTm="0">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127587"/>
      </p:ext>
    </p:extLst>
  </p:cSld>
  <p:clrMapOvr>
    <a:masterClrMapping/>
  </p:clrMapOvr>
  <p:transition spd="slow" advTm="0">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3738411"/>
      </p:ext>
    </p:extLst>
  </p:cSld>
  <p:clrMapOvr>
    <a:masterClrMapping/>
  </p:clrMapOvr>
  <p:transition spd="slow" advTm="0">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602645"/>
      </p:ext>
    </p:extLst>
  </p:cSld>
  <p:clrMapOvr>
    <a:masterClrMapping/>
  </p:clrMapOvr>
  <p:transition spd="slow" advTm="0">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8440185"/>
      </p:ext>
    </p:extLst>
  </p:cSld>
  <p:clrMapOvr>
    <a:masterClrMapping/>
  </p:clrMapOvr>
  <p:transition spd="slow" advTm="0">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E5CC29-D4C1-43AF-92DE-EAC9F1236EA8}" type="datetime1">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115745-2F8B-4195-AD23-8A2542AF7C2C}"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33343122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0829925" y="0"/>
            <a:ext cx="1362075" cy="11001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872334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88"/>
        <p:cNvGrpSpPr/>
        <p:nvPr/>
      </p:nvGrpSpPr>
      <p:grpSpPr>
        <a:xfrm>
          <a:off x="0" y="0"/>
          <a:ext cx="0" cy="0"/>
          <a:chOff x="0" y="0"/>
          <a:chExt cx="0" cy="0"/>
        </a:xfrm>
      </p:grpSpPr>
    </p:spTree>
    <p:extLst>
      <p:ext uri="{BB962C8B-B14F-4D97-AF65-F5344CB8AC3E}">
        <p14:creationId xmlns:p14="http://schemas.microsoft.com/office/powerpoint/2010/main" val="159100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4.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4.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4.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image" Target="../media/image8.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7.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3/14/2026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5"/>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6"/>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7"/>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322508"/>
      </p:ext>
    </p:extLst>
  </p:cSld>
  <p:clrMap bg1="lt1" tx1="dk1" bg2="lt2" tx2="dk2" accent1="accent1" accent2="accent2" accent3="accent3" accent4="accent4" accent5="accent5" accent6="accent6" hlink="hlink" folHlink="folHlink"/>
  <p:sldLayoutIdLst>
    <p:sldLayoutId id="2147483813" r:id="rId1"/>
    <p:sldLayoutId id="2147483817" r:id="rId2"/>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403482850"/>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9696795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050049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1909195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2071163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256382624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242350211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E2422D3-25E6-4ACB-8411-748F9C4F67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18592" y="0"/>
            <a:ext cx="989474" cy="989474"/>
          </a:xfrm>
          <a:prstGeom prst="rect">
            <a:avLst/>
          </a:prstGeom>
        </p:spPr>
      </p:pic>
    </p:spTree>
    <p:extLst>
      <p:ext uri="{BB962C8B-B14F-4D97-AF65-F5344CB8AC3E}">
        <p14:creationId xmlns:p14="http://schemas.microsoft.com/office/powerpoint/2010/main" val="347494976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8" name="图片 7"/>
          <p:cNvPicPr>
            <a:picLocks noChangeAspect="1"/>
          </p:cNvPicPr>
          <p:nvPr userDrawn="1"/>
        </p:nvPicPr>
        <p:blipFill>
          <a:blip r:embed="rId19"/>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userDrawn="1"/>
        </p:nvPicPr>
        <p:blipFill>
          <a:blip r:embed="rId20"/>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235449855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Lst>
  <p:transition spd="slow"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39.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0.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7.gif"/><Relationship Id="rId1" Type="http://schemas.openxmlformats.org/officeDocument/2006/relationships/slideLayout" Target="../slideLayouts/slideLayout64.xml"/><Relationship Id="rId5" Type="http://schemas.openxmlformats.org/officeDocument/2006/relationships/image" Target="../media/image60.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gif"/><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12.xml"/><Relationship Id="rId7" Type="http://schemas.openxmlformats.org/officeDocument/2006/relationships/image" Target="../media/image3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10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2.pn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53.xml"/><Relationship Id="rId5" Type="http://schemas.microsoft.com/office/2007/relationships/hdphoto" Target="../media/hdphoto1.wdp"/><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02.xml"/><Relationship Id="rId6" Type="http://schemas.openxmlformats.org/officeDocument/2006/relationships/image" Target="../media/image75.png"/><Relationship Id="rId5" Type="http://schemas.openxmlformats.org/officeDocument/2006/relationships/image" Target="../media/image69.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02.xml"/><Relationship Id="rId6" Type="http://schemas.openxmlformats.org/officeDocument/2006/relationships/image" Target="../media/image76.png"/><Relationship Id="rId5" Type="http://schemas.openxmlformats.org/officeDocument/2006/relationships/image" Target="../media/image69.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02.xml"/><Relationship Id="rId6" Type="http://schemas.openxmlformats.org/officeDocument/2006/relationships/image" Target="../media/image77.png"/><Relationship Id="rId5" Type="http://schemas.openxmlformats.org/officeDocument/2006/relationships/image" Target="../media/image69.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02.xml"/><Relationship Id="rId6" Type="http://schemas.openxmlformats.org/officeDocument/2006/relationships/image" Target="../media/image78.png"/><Relationship Id="rId5" Type="http://schemas.openxmlformats.org/officeDocument/2006/relationships/image" Target="../media/image69.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0.pn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5.png"/><Relationship Id="rId4"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4.emf"/><Relationship Id="rId4" Type="http://schemas.openxmlformats.org/officeDocument/2006/relationships/image" Target="../media/image1.jp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6.xml"/><Relationship Id="rId7" Type="http://schemas.openxmlformats.org/officeDocument/2006/relationships/image" Target="../media/image3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9.xml"/><Relationship Id="rId7" Type="http://schemas.openxmlformats.org/officeDocument/2006/relationships/image" Target="../media/image38.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454227" y="2648559"/>
            <a:ext cx="4748416" cy="1615827"/>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200" b="1" i="0" u="none" strike="noStrike" kern="1200" cap="none" spc="0" normalizeH="0" baseline="0" noProof="0" dirty="0" err="1">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Khởi</a:t>
            </a:r>
            <a:r>
              <a:rPr kumimoji="0" lang="en-US" altLang="zh-CN" sz="7200" b="1" i="0" u="none" strike="noStrike" kern="1200" cap="none" spc="0" normalizeH="0" baseline="0" noProof="0" dirty="0">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 </a:t>
            </a:r>
            <a:r>
              <a:rPr kumimoji="0" lang="en-US" altLang="zh-CN" sz="7200" b="1" i="0" u="none" strike="noStrike" kern="1200" cap="none" spc="0" normalizeH="0" baseline="0" noProof="0" dirty="0" err="1">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rPr>
              <a:t>động</a:t>
            </a:r>
            <a:endParaRPr kumimoji="0" lang="en-US" altLang="zh-CN" sz="7200" b="1" i="0" u="none" strike="noStrike" kern="1200" cap="none" spc="0" normalizeH="0" baseline="0" noProof="0" dirty="0">
              <a:ln>
                <a:solidFill>
                  <a:sysClr val="windowText" lastClr="000000"/>
                </a:solidFill>
              </a:ln>
              <a:solidFill>
                <a:srgbClr val="FFC000"/>
              </a:solidFill>
              <a:effectLst/>
              <a:uLnTx/>
              <a:uFillTx/>
              <a:latin typeface="Nunito Black" pitchFamily="2" charset="0"/>
              <a:ea typeface="字魂37号-波纹乖乖体" panose="00000500000000000000" pitchFamily="2" charset="-122"/>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3047968" y="1502473"/>
            <a:ext cx="145103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ea"/>
                <a:sym typeface="+mn-lt"/>
              </a:rPr>
              <a:t>01</a:t>
            </a:r>
            <a:endParaRPr kumimoji="0" lang="zh-CN" altLang="en-US" sz="8000" b="1" i="0" u="none" strike="noStrike" kern="1200" cap="none" spc="0" normalizeH="0" baseline="0" noProof="0" dirty="0">
              <a:ln>
                <a:noFill/>
              </a:ln>
              <a:solidFill>
                <a:prstClr val="black"/>
              </a:solidFill>
              <a:effectLst/>
              <a:uLnTx/>
              <a:uFillTx/>
              <a:latin typeface="字魂37号-波纹乖乖体" panose="00000500000000000000" pitchFamily="2" charset="-122"/>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144" y="189055"/>
            <a:ext cx="6858000" cy="6858000"/>
          </a:xfrm>
          <a:prstGeom prst="rect">
            <a:avLst/>
          </a:prstGeom>
        </p:spPr>
      </p:pic>
    </p:spTree>
    <p:extLst>
      <p:ext uri="{BB962C8B-B14F-4D97-AF65-F5344CB8AC3E}">
        <p14:creationId xmlns:p14="http://schemas.microsoft.com/office/powerpoint/2010/main" val="6686382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823DD0-DC56-C5DA-055F-D910C61E24DF}"/>
              </a:ext>
            </a:extLst>
          </p:cNvPr>
          <p:cNvSpPr/>
          <p:nvPr/>
        </p:nvSpPr>
        <p:spPr>
          <a:xfrm>
            <a:off x="539196" y="367111"/>
            <a:ext cx="11113607" cy="6072775"/>
          </a:xfr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solidFill>
                <a:prstClr val="black"/>
              </a:solidFill>
              <a:latin typeface="#9Slide02 Noi dung dai"/>
            </a:endParaRPr>
          </a:p>
        </p:txBody>
      </p:sp>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5675871" y="4061643"/>
            <a:ext cx="3448317" cy="1701697"/>
            <a:chOff x="2315329" y="2221349"/>
            <a:chExt cx="3250548"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489001" y="2824289"/>
              <a:ext cx="3002351" cy="899228"/>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dirty="0" err="1">
                  <a:solidFill>
                    <a:srgbClr val="002060"/>
                  </a:solidFill>
                  <a:latin typeface="Arial" panose="020B0604020202020204" pitchFamily="34" charset="0"/>
                  <a:ea typeface="Calibri" panose="020F0502020204030204" pitchFamily="34" charset="0"/>
                  <a:cs typeface="Arial" panose="020B0604020202020204" pitchFamily="34" charset="0"/>
                </a:rPr>
                <a:t>l</a:t>
              </a: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ặn</a:t>
              </a:r>
              <a:endParaRPr lang="vi-VN" sz="3200" b="1" kern="0" dirty="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grpSp>
        <p:nvGrpSpPr>
          <p:cNvPr id="22" name="Group 21">
            <a:extLst>
              <a:ext uri="{FF2B5EF4-FFF2-40B4-BE49-F238E27FC236}">
                <a16:creationId xmlns:a16="http://schemas.microsoft.com/office/drawing/2014/main" id="{CEBA209F-CEBB-4861-BEF2-24A02C59465C}"/>
              </a:ext>
            </a:extLst>
          </p:cNvPr>
          <p:cNvGrpSpPr/>
          <p:nvPr/>
        </p:nvGrpSpPr>
        <p:grpSpPr>
          <a:xfrm>
            <a:off x="7151002" y="2205885"/>
            <a:ext cx="3788251" cy="1566886"/>
            <a:chOff x="2007507" y="2221349"/>
            <a:chExt cx="3866191" cy="1860883"/>
          </a:xfrm>
        </p:grpSpPr>
        <p:sp>
          <p:nvSpPr>
            <p:cNvPr id="23" name="Freeform: Shape 22">
              <a:extLst>
                <a:ext uri="{FF2B5EF4-FFF2-40B4-BE49-F238E27FC236}">
                  <a16:creationId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0070C0"/>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id="{AB0B0F16-4DB5-4454-BFA1-EA5274B0073E}"/>
                </a:ext>
              </a:extLst>
            </p:cNvPr>
            <p:cNvSpPr txBox="1"/>
            <p:nvPr/>
          </p:nvSpPr>
          <p:spPr>
            <a:xfrm>
              <a:off x="2007507" y="2673179"/>
              <a:ext cx="3866191" cy="976595"/>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cãi</a:t>
              </a:r>
              <a:r>
                <a:rPr lang="en-US" sz="32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endParaRPr lang="vi-VN" sz="3200" b="1" kern="0" dirty="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F7913FDF-43DB-4C15-9A88-168C562077EF}"/>
              </a:ext>
            </a:extLst>
          </p:cNvPr>
          <p:cNvGrpSpPr/>
          <p:nvPr/>
        </p:nvGrpSpPr>
        <p:grpSpPr>
          <a:xfrm>
            <a:off x="1710641" y="4113014"/>
            <a:ext cx="3593268" cy="1478916"/>
            <a:chOff x="2007507"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007507" y="2671312"/>
              <a:ext cx="3866191" cy="1034686"/>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32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lát</a:t>
              </a:r>
              <a:endParaRPr lang="vi-VN" sz="3200" b="1" kern="0" dirty="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3309422" y="2205885"/>
            <a:ext cx="3267927" cy="1566886"/>
            <a:chOff x="2315329" y="2221349"/>
            <a:chExt cx="3250548"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770688" y="2731371"/>
              <a:ext cx="2696751" cy="976595"/>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vi-VN" sz="3200" b="1" dirty="0">
                  <a:solidFill>
                    <a:srgbClr val="002060"/>
                  </a:solidFill>
                  <a:latin typeface="Arial" panose="020B0604020202020204" pitchFamily="34" charset="0"/>
                  <a:cs typeface="Arial" panose="020B0604020202020204" pitchFamily="34" charset="0"/>
                </a:rPr>
                <a:t>tỏa nắng</a:t>
              </a:r>
              <a:endParaRPr lang="vi-VN" sz="3200" b="1" kern="0" dirty="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5"/>
          <a:stretch>
            <a:fillRect/>
          </a:stretch>
        </p:blipFill>
        <p:spPr>
          <a:xfrm>
            <a:off x="1996733" y="723199"/>
            <a:ext cx="7918101" cy="2540448"/>
          </a:xfrm>
          <a:prstGeom prst="rect">
            <a:avLst/>
          </a:prstGeom>
        </p:spPr>
      </p:pic>
    </p:spTree>
    <p:extLst>
      <p:ext uri="{BB962C8B-B14F-4D97-AF65-F5344CB8AC3E}">
        <p14:creationId xmlns:p14="http://schemas.microsoft.com/office/powerpoint/2010/main" val="1389249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childTnLst>
                          </p:cTn>
                        </p:par>
                        <p:par>
                          <p:cTn id="15" fill="hold">
                            <p:stCondLst>
                              <p:cond delay="1000"/>
                            </p:stCondLst>
                            <p:childTnLst>
                              <p:par>
                                <p:cTn id="16" presetID="50" presetClass="entr" presetSubtype="0" decel="100000" fill="hold" nodeType="afterEffect">
                                  <p:stCondLst>
                                    <p:cond delay="500"/>
                                  </p:stCondLst>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ppt_w</p:attrName>
                                        </p:attrNameLst>
                                      </p:cBhvr>
                                      <p:tavLst>
                                        <p:tav tm="0">
                                          <p:val>
                                            <p:strVal val="#ppt_w+.3"/>
                                          </p:val>
                                        </p:tav>
                                        <p:tav tm="100000">
                                          <p:val>
                                            <p:strVal val="#ppt_w"/>
                                          </p:val>
                                        </p:tav>
                                      </p:tavLst>
                                    </p:anim>
                                    <p:anim calcmode="lin" valueType="num">
                                      <p:cBhvr>
                                        <p:cTn id="19" dur="1000" fill="hold"/>
                                        <p:tgtEl>
                                          <p:spTgt spid="22"/>
                                        </p:tgtEl>
                                        <p:attrNameLst>
                                          <p:attrName>ppt_h</p:attrName>
                                        </p:attrNameLst>
                                      </p:cBhvr>
                                      <p:tavLst>
                                        <p:tav tm="0">
                                          <p:val>
                                            <p:strVal val="#ppt_h"/>
                                          </p:val>
                                        </p:tav>
                                        <p:tav tm="100000">
                                          <p:val>
                                            <p:strVal val="#ppt_h"/>
                                          </p:val>
                                        </p:tav>
                                      </p:tavLst>
                                    </p:anim>
                                    <p:animEffect transition="in" filter="fade">
                                      <p:cBhvr>
                                        <p:cTn id="20" dur="1000"/>
                                        <p:tgtEl>
                                          <p:spTgt spid="22"/>
                                        </p:tgtEl>
                                      </p:cBhvr>
                                    </p:animEffect>
                                  </p:childTnLst>
                                </p:cTn>
                              </p:par>
                            </p:childTnLst>
                          </p:cTn>
                        </p:par>
                        <p:par>
                          <p:cTn id="21" fill="hold">
                            <p:stCondLst>
                              <p:cond delay="2500"/>
                            </p:stCondLst>
                            <p:childTnLst>
                              <p:par>
                                <p:cTn id="22" presetID="50" presetClass="entr" presetSubtype="0" decel="100000" fill="hold" nodeType="afterEffect">
                                  <p:stCondLst>
                                    <p:cond delay="50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000" fill="hold"/>
                                        <p:tgtEl>
                                          <p:spTgt spid="37"/>
                                        </p:tgtEl>
                                        <p:attrNameLst>
                                          <p:attrName>ppt_w</p:attrName>
                                        </p:attrNameLst>
                                      </p:cBhvr>
                                      <p:tavLst>
                                        <p:tav tm="0">
                                          <p:val>
                                            <p:strVal val="#ppt_w+.3"/>
                                          </p:val>
                                        </p:tav>
                                        <p:tav tm="100000">
                                          <p:val>
                                            <p:strVal val="#ppt_w"/>
                                          </p:val>
                                        </p:tav>
                                      </p:tavLst>
                                    </p:anim>
                                    <p:anim calcmode="lin" valueType="num">
                                      <p:cBhvr>
                                        <p:cTn id="25" dur="1000" fill="hold"/>
                                        <p:tgtEl>
                                          <p:spTgt spid="37"/>
                                        </p:tgtEl>
                                        <p:attrNameLst>
                                          <p:attrName>ppt_h</p:attrName>
                                        </p:attrNameLst>
                                      </p:cBhvr>
                                      <p:tavLst>
                                        <p:tav tm="0">
                                          <p:val>
                                            <p:strVal val="#ppt_h"/>
                                          </p:val>
                                        </p:tav>
                                        <p:tav tm="100000">
                                          <p:val>
                                            <p:strVal val="#ppt_h"/>
                                          </p:val>
                                        </p:tav>
                                      </p:tavLst>
                                    </p:anim>
                                    <p:animEffect transition="in" filter="fade">
                                      <p:cBhvr>
                                        <p:cTn id="26" dur="1000"/>
                                        <p:tgtEl>
                                          <p:spTgt spid="37"/>
                                        </p:tgtEl>
                                      </p:cBhvr>
                                    </p:animEffect>
                                  </p:childTnLst>
                                </p:cTn>
                              </p:par>
                            </p:childTnLst>
                          </p:cTn>
                        </p:par>
                        <p:par>
                          <p:cTn id="27" fill="hold">
                            <p:stCondLst>
                              <p:cond delay="4000"/>
                            </p:stCondLst>
                            <p:childTnLst>
                              <p:par>
                                <p:cTn id="28" presetID="50" presetClass="entr" presetSubtype="0" decel="100000" fill="hold" nodeType="afterEffect">
                                  <p:stCondLst>
                                    <p:cond delay="50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strVal val="#ppt_w+.3"/>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Effect transition="in" filter="fade">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4720281"/>
          </a:xfrm>
          <a:custGeom>
            <a:avLst/>
            <a:gdLst>
              <a:gd name="connsiteX0" fmla="*/ 0 w 10070757"/>
              <a:gd name="connsiteY0" fmla="*/ 786729 h 4720281"/>
              <a:gd name="connsiteX1" fmla="*/ 786729 w 10070757"/>
              <a:gd name="connsiteY1" fmla="*/ 0 h 4720281"/>
              <a:gd name="connsiteX2" fmla="*/ 1270421 w 10070757"/>
              <a:gd name="connsiteY2" fmla="*/ 0 h 4720281"/>
              <a:gd name="connsiteX3" fmla="*/ 1754114 w 10070757"/>
              <a:gd name="connsiteY3" fmla="*/ 0 h 4720281"/>
              <a:gd name="connsiteX4" fmla="*/ 2237806 w 10070757"/>
              <a:gd name="connsiteY4" fmla="*/ 0 h 4720281"/>
              <a:gd name="connsiteX5" fmla="*/ 3061391 w 10070757"/>
              <a:gd name="connsiteY5" fmla="*/ 0 h 4720281"/>
              <a:gd name="connsiteX6" fmla="*/ 3545083 w 10070757"/>
              <a:gd name="connsiteY6" fmla="*/ 0 h 4720281"/>
              <a:gd name="connsiteX7" fmla="*/ 4368667 w 10070757"/>
              <a:gd name="connsiteY7" fmla="*/ 0 h 4720281"/>
              <a:gd name="connsiteX8" fmla="*/ 4767387 w 10070757"/>
              <a:gd name="connsiteY8" fmla="*/ 0 h 4720281"/>
              <a:gd name="connsiteX9" fmla="*/ 5336052 w 10070757"/>
              <a:gd name="connsiteY9" fmla="*/ 0 h 4720281"/>
              <a:gd name="connsiteX10" fmla="*/ 5904718 w 10070757"/>
              <a:gd name="connsiteY10" fmla="*/ 0 h 4720281"/>
              <a:gd name="connsiteX11" fmla="*/ 6728302 w 10070757"/>
              <a:gd name="connsiteY11" fmla="*/ 0 h 4720281"/>
              <a:gd name="connsiteX12" fmla="*/ 7381940 w 10070757"/>
              <a:gd name="connsiteY12" fmla="*/ 0 h 4720281"/>
              <a:gd name="connsiteX13" fmla="*/ 8205525 w 10070757"/>
              <a:gd name="connsiteY13" fmla="*/ 0 h 4720281"/>
              <a:gd name="connsiteX14" fmla="*/ 9284028 w 10070757"/>
              <a:gd name="connsiteY14" fmla="*/ 0 h 4720281"/>
              <a:gd name="connsiteX15" fmla="*/ 10070757 w 10070757"/>
              <a:gd name="connsiteY15" fmla="*/ 786729 h 4720281"/>
              <a:gd name="connsiteX16" fmla="*/ 10070757 w 10070757"/>
              <a:gd name="connsiteY16" fmla="*/ 1321689 h 4720281"/>
              <a:gd name="connsiteX17" fmla="*/ 10070757 w 10070757"/>
              <a:gd name="connsiteY17" fmla="*/ 1919585 h 4720281"/>
              <a:gd name="connsiteX18" fmla="*/ 10070757 w 10070757"/>
              <a:gd name="connsiteY18" fmla="*/ 2486013 h 4720281"/>
              <a:gd name="connsiteX19" fmla="*/ 10070757 w 10070757"/>
              <a:gd name="connsiteY19" fmla="*/ 3115378 h 4720281"/>
              <a:gd name="connsiteX20" fmla="*/ 10070757 w 10070757"/>
              <a:gd name="connsiteY20" fmla="*/ 3933552 h 4720281"/>
              <a:gd name="connsiteX21" fmla="*/ 9284028 w 10070757"/>
              <a:gd name="connsiteY21" fmla="*/ 4720281 h 4720281"/>
              <a:gd name="connsiteX22" fmla="*/ 8885309 w 10070757"/>
              <a:gd name="connsiteY22" fmla="*/ 4720281 h 4720281"/>
              <a:gd name="connsiteX23" fmla="*/ 8231670 w 10070757"/>
              <a:gd name="connsiteY23" fmla="*/ 4720281 h 4720281"/>
              <a:gd name="connsiteX24" fmla="*/ 7493059 w 10070757"/>
              <a:gd name="connsiteY24" fmla="*/ 4720281 h 4720281"/>
              <a:gd name="connsiteX25" fmla="*/ 7009366 w 10070757"/>
              <a:gd name="connsiteY25" fmla="*/ 4720281 h 4720281"/>
              <a:gd name="connsiteX26" fmla="*/ 6610647 w 10070757"/>
              <a:gd name="connsiteY26" fmla="*/ 4720281 h 4720281"/>
              <a:gd name="connsiteX27" fmla="*/ 6211928 w 10070757"/>
              <a:gd name="connsiteY27" fmla="*/ 4720281 h 4720281"/>
              <a:gd name="connsiteX28" fmla="*/ 5813208 w 10070757"/>
              <a:gd name="connsiteY28" fmla="*/ 4720281 h 4720281"/>
              <a:gd name="connsiteX29" fmla="*/ 4989624 w 10070757"/>
              <a:gd name="connsiteY29" fmla="*/ 4720281 h 4720281"/>
              <a:gd name="connsiteX30" fmla="*/ 4420958 w 10070757"/>
              <a:gd name="connsiteY30" fmla="*/ 4720281 h 4720281"/>
              <a:gd name="connsiteX31" fmla="*/ 3852293 w 10070757"/>
              <a:gd name="connsiteY31" fmla="*/ 4720281 h 4720281"/>
              <a:gd name="connsiteX32" fmla="*/ 3198655 w 10070757"/>
              <a:gd name="connsiteY32" fmla="*/ 4720281 h 4720281"/>
              <a:gd name="connsiteX33" fmla="*/ 2799935 w 10070757"/>
              <a:gd name="connsiteY33" fmla="*/ 4720281 h 4720281"/>
              <a:gd name="connsiteX34" fmla="*/ 2061324 w 10070757"/>
              <a:gd name="connsiteY34" fmla="*/ 4720281 h 4720281"/>
              <a:gd name="connsiteX35" fmla="*/ 786729 w 10070757"/>
              <a:gd name="connsiteY35" fmla="*/ 4720281 h 4720281"/>
              <a:gd name="connsiteX36" fmla="*/ 0 w 10070757"/>
              <a:gd name="connsiteY36" fmla="*/ 3933552 h 4720281"/>
              <a:gd name="connsiteX37" fmla="*/ 0 w 10070757"/>
              <a:gd name="connsiteY37" fmla="*/ 3335656 h 4720281"/>
              <a:gd name="connsiteX38" fmla="*/ 0 w 10070757"/>
              <a:gd name="connsiteY38" fmla="*/ 2643355 h 4720281"/>
              <a:gd name="connsiteX39" fmla="*/ 0 w 10070757"/>
              <a:gd name="connsiteY39" fmla="*/ 2108395 h 4720281"/>
              <a:gd name="connsiteX40" fmla="*/ 0 w 10070757"/>
              <a:gd name="connsiteY40" fmla="*/ 1479030 h 4720281"/>
              <a:gd name="connsiteX41" fmla="*/ 0 w 10070757"/>
              <a:gd name="connsiteY41" fmla="*/ 786729 h 472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0757" h="4720281" fill="none" extrusionOk="0">
                <a:moveTo>
                  <a:pt x="0" y="786729"/>
                </a:moveTo>
                <a:cubicBezTo>
                  <a:pt x="-96325" y="395515"/>
                  <a:pt x="390865" y="-39165"/>
                  <a:pt x="786729" y="0"/>
                </a:cubicBezTo>
                <a:cubicBezTo>
                  <a:pt x="1005348" y="11637"/>
                  <a:pt x="1056122" y="-9405"/>
                  <a:pt x="1270421" y="0"/>
                </a:cubicBezTo>
                <a:cubicBezTo>
                  <a:pt x="1484720" y="9405"/>
                  <a:pt x="1516332" y="19268"/>
                  <a:pt x="1754114" y="0"/>
                </a:cubicBezTo>
                <a:cubicBezTo>
                  <a:pt x="1991896" y="-19268"/>
                  <a:pt x="2139743" y="13184"/>
                  <a:pt x="2237806" y="0"/>
                </a:cubicBezTo>
                <a:cubicBezTo>
                  <a:pt x="2335869" y="-13184"/>
                  <a:pt x="2701908" y="-3091"/>
                  <a:pt x="3061391" y="0"/>
                </a:cubicBezTo>
                <a:cubicBezTo>
                  <a:pt x="3420875" y="3091"/>
                  <a:pt x="3379381" y="17994"/>
                  <a:pt x="3545083" y="0"/>
                </a:cubicBezTo>
                <a:cubicBezTo>
                  <a:pt x="3710785" y="-17994"/>
                  <a:pt x="4173067" y="1526"/>
                  <a:pt x="4368667" y="0"/>
                </a:cubicBezTo>
                <a:cubicBezTo>
                  <a:pt x="4564267" y="-1526"/>
                  <a:pt x="4642916" y="-3914"/>
                  <a:pt x="4767387" y="0"/>
                </a:cubicBezTo>
                <a:cubicBezTo>
                  <a:pt x="4891858" y="3914"/>
                  <a:pt x="5118117" y="-19691"/>
                  <a:pt x="5336052" y="0"/>
                </a:cubicBezTo>
                <a:cubicBezTo>
                  <a:pt x="5553988" y="19691"/>
                  <a:pt x="5757819" y="-18955"/>
                  <a:pt x="5904718" y="0"/>
                </a:cubicBezTo>
                <a:cubicBezTo>
                  <a:pt x="6051617" y="18955"/>
                  <a:pt x="6434582" y="-27388"/>
                  <a:pt x="6728302" y="0"/>
                </a:cubicBezTo>
                <a:cubicBezTo>
                  <a:pt x="7022022" y="27388"/>
                  <a:pt x="7219092" y="-21946"/>
                  <a:pt x="7381940" y="0"/>
                </a:cubicBezTo>
                <a:cubicBezTo>
                  <a:pt x="7544788" y="21946"/>
                  <a:pt x="7828436" y="-31418"/>
                  <a:pt x="8205525" y="0"/>
                </a:cubicBezTo>
                <a:cubicBezTo>
                  <a:pt x="8582615" y="31418"/>
                  <a:pt x="9014506" y="-23880"/>
                  <a:pt x="9284028" y="0"/>
                </a:cubicBezTo>
                <a:cubicBezTo>
                  <a:pt x="9749671" y="-50748"/>
                  <a:pt x="10066353" y="322475"/>
                  <a:pt x="10070757" y="786729"/>
                </a:cubicBezTo>
                <a:cubicBezTo>
                  <a:pt x="10083837" y="969265"/>
                  <a:pt x="10090118" y="1209419"/>
                  <a:pt x="10070757" y="1321689"/>
                </a:cubicBezTo>
                <a:cubicBezTo>
                  <a:pt x="10051396" y="1433959"/>
                  <a:pt x="10086621" y="1624161"/>
                  <a:pt x="10070757" y="1919585"/>
                </a:cubicBezTo>
                <a:cubicBezTo>
                  <a:pt x="10054893" y="2215009"/>
                  <a:pt x="10062001" y="2212916"/>
                  <a:pt x="10070757" y="2486013"/>
                </a:cubicBezTo>
                <a:cubicBezTo>
                  <a:pt x="10079513" y="2759110"/>
                  <a:pt x="10057341" y="2934759"/>
                  <a:pt x="10070757" y="3115378"/>
                </a:cubicBezTo>
                <a:cubicBezTo>
                  <a:pt x="10084173" y="3295997"/>
                  <a:pt x="10105824" y="3596879"/>
                  <a:pt x="10070757" y="3933552"/>
                </a:cubicBezTo>
                <a:cubicBezTo>
                  <a:pt x="10016008" y="4371756"/>
                  <a:pt x="9742608" y="4783996"/>
                  <a:pt x="9284028" y="4720281"/>
                </a:cubicBezTo>
                <a:cubicBezTo>
                  <a:pt x="9107413" y="4701041"/>
                  <a:pt x="9060271" y="4720302"/>
                  <a:pt x="8885309" y="4720281"/>
                </a:cubicBezTo>
                <a:cubicBezTo>
                  <a:pt x="8710347" y="4720260"/>
                  <a:pt x="8444093" y="4749107"/>
                  <a:pt x="8231670" y="4720281"/>
                </a:cubicBezTo>
                <a:cubicBezTo>
                  <a:pt x="8019247" y="4691455"/>
                  <a:pt x="7690941" y="4746406"/>
                  <a:pt x="7493059" y="4720281"/>
                </a:cubicBezTo>
                <a:cubicBezTo>
                  <a:pt x="7295177" y="4694156"/>
                  <a:pt x="7201322" y="4723624"/>
                  <a:pt x="7009366" y="4720281"/>
                </a:cubicBezTo>
                <a:cubicBezTo>
                  <a:pt x="6817410" y="4716938"/>
                  <a:pt x="6789456" y="4701197"/>
                  <a:pt x="6610647" y="4720281"/>
                </a:cubicBezTo>
                <a:cubicBezTo>
                  <a:pt x="6431838" y="4739365"/>
                  <a:pt x="6316225" y="4702335"/>
                  <a:pt x="6211928" y="4720281"/>
                </a:cubicBezTo>
                <a:cubicBezTo>
                  <a:pt x="6107631" y="4738227"/>
                  <a:pt x="6007197" y="4740147"/>
                  <a:pt x="5813208" y="4720281"/>
                </a:cubicBezTo>
                <a:cubicBezTo>
                  <a:pt x="5619219" y="4700415"/>
                  <a:pt x="5339561" y="4708096"/>
                  <a:pt x="4989624" y="4720281"/>
                </a:cubicBezTo>
                <a:cubicBezTo>
                  <a:pt x="4639687" y="4732466"/>
                  <a:pt x="4604928" y="4735999"/>
                  <a:pt x="4420958" y="4720281"/>
                </a:cubicBezTo>
                <a:cubicBezTo>
                  <a:pt x="4236988" y="4704563"/>
                  <a:pt x="4023605" y="4701539"/>
                  <a:pt x="3852293" y="4720281"/>
                </a:cubicBezTo>
                <a:cubicBezTo>
                  <a:pt x="3680982" y="4739023"/>
                  <a:pt x="3477147" y="4740706"/>
                  <a:pt x="3198655" y="4720281"/>
                </a:cubicBezTo>
                <a:cubicBezTo>
                  <a:pt x="2920163" y="4699856"/>
                  <a:pt x="2997673" y="4735752"/>
                  <a:pt x="2799935" y="4720281"/>
                </a:cubicBezTo>
                <a:cubicBezTo>
                  <a:pt x="2602197" y="4704810"/>
                  <a:pt x="2212806" y="4749912"/>
                  <a:pt x="2061324" y="4720281"/>
                </a:cubicBezTo>
                <a:cubicBezTo>
                  <a:pt x="1909842" y="4690650"/>
                  <a:pt x="1330523" y="4782164"/>
                  <a:pt x="786729" y="4720281"/>
                </a:cubicBezTo>
                <a:cubicBezTo>
                  <a:pt x="406386" y="4679217"/>
                  <a:pt x="-8096" y="4336406"/>
                  <a:pt x="0" y="3933552"/>
                </a:cubicBezTo>
                <a:cubicBezTo>
                  <a:pt x="13816" y="3646146"/>
                  <a:pt x="-29444" y="3541515"/>
                  <a:pt x="0" y="3335656"/>
                </a:cubicBezTo>
                <a:cubicBezTo>
                  <a:pt x="29444" y="3129797"/>
                  <a:pt x="-19869" y="2916892"/>
                  <a:pt x="0" y="2643355"/>
                </a:cubicBezTo>
                <a:cubicBezTo>
                  <a:pt x="19869" y="2369818"/>
                  <a:pt x="-2855" y="2267741"/>
                  <a:pt x="0" y="2108395"/>
                </a:cubicBezTo>
                <a:cubicBezTo>
                  <a:pt x="2855" y="1949049"/>
                  <a:pt x="-24713" y="1675392"/>
                  <a:pt x="0" y="1479030"/>
                </a:cubicBezTo>
                <a:cubicBezTo>
                  <a:pt x="24713" y="1282668"/>
                  <a:pt x="28604" y="986885"/>
                  <a:pt x="0" y="786729"/>
                </a:cubicBezTo>
                <a:close/>
              </a:path>
              <a:path w="10070757" h="4720281" stroke="0" extrusionOk="0">
                <a:moveTo>
                  <a:pt x="0" y="786729"/>
                </a:moveTo>
                <a:cubicBezTo>
                  <a:pt x="-5741" y="318143"/>
                  <a:pt x="332245" y="10951"/>
                  <a:pt x="786729" y="0"/>
                </a:cubicBezTo>
                <a:cubicBezTo>
                  <a:pt x="1021737" y="-7457"/>
                  <a:pt x="1206676" y="22902"/>
                  <a:pt x="1440367" y="0"/>
                </a:cubicBezTo>
                <a:cubicBezTo>
                  <a:pt x="1674058" y="-22902"/>
                  <a:pt x="1797897" y="10192"/>
                  <a:pt x="1924060" y="0"/>
                </a:cubicBezTo>
                <a:cubicBezTo>
                  <a:pt x="2050223" y="-10192"/>
                  <a:pt x="2214140" y="-18355"/>
                  <a:pt x="2322779" y="0"/>
                </a:cubicBezTo>
                <a:cubicBezTo>
                  <a:pt x="2431418" y="18355"/>
                  <a:pt x="2701381" y="4300"/>
                  <a:pt x="3061391" y="0"/>
                </a:cubicBezTo>
                <a:cubicBezTo>
                  <a:pt x="3421401" y="-4300"/>
                  <a:pt x="3562671" y="32401"/>
                  <a:pt x="3800002" y="0"/>
                </a:cubicBezTo>
                <a:cubicBezTo>
                  <a:pt x="4037333" y="-32401"/>
                  <a:pt x="4231102" y="-18231"/>
                  <a:pt x="4453640" y="0"/>
                </a:cubicBezTo>
                <a:cubicBezTo>
                  <a:pt x="4676178" y="18231"/>
                  <a:pt x="4792678" y="7380"/>
                  <a:pt x="5022306" y="0"/>
                </a:cubicBezTo>
                <a:cubicBezTo>
                  <a:pt x="5251934" y="-7380"/>
                  <a:pt x="5308201" y="-14594"/>
                  <a:pt x="5590971" y="0"/>
                </a:cubicBezTo>
                <a:cubicBezTo>
                  <a:pt x="5873741" y="14594"/>
                  <a:pt x="5801372" y="-8418"/>
                  <a:pt x="5989691" y="0"/>
                </a:cubicBezTo>
                <a:cubicBezTo>
                  <a:pt x="6178010" y="8418"/>
                  <a:pt x="6459342" y="-7217"/>
                  <a:pt x="6728302" y="0"/>
                </a:cubicBezTo>
                <a:cubicBezTo>
                  <a:pt x="6997262" y="7217"/>
                  <a:pt x="7062170" y="-25481"/>
                  <a:pt x="7296967" y="0"/>
                </a:cubicBezTo>
                <a:cubicBezTo>
                  <a:pt x="7531765" y="25481"/>
                  <a:pt x="7881309" y="89"/>
                  <a:pt x="8120552" y="0"/>
                </a:cubicBezTo>
                <a:cubicBezTo>
                  <a:pt x="8359796" y="-89"/>
                  <a:pt x="8416131" y="12880"/>
                  <a:pt x="8519271" y="0"/>
                </a:cubicBezTo>
                <a:cubicBezTo>
                  <a:pt x="8622411" y="-12880"/>
                  <a:pt x="8973253" y="4892"/>
                  <a:pt x="9284028" y="0"/>
                </a:cubicBezTo>
                <a:cubicBezTo>
                  <a:pt x="9674474" y="97936"/>
                  <a:pt x="10090413" y="315311"/>
                  <a:pt x="10070757" y="786729"/>
                </a:cubicBezTo>
                <a:cubicBezTo>
                  <a:pt x="10046862" y="941436"/>
                  <a:pt x="10051123" y="1253231"/>
                  <a:pt x="10070757" y="1479030"/>
                </a:cubicBezTo>
                <a:cubicBezTo>
                  <a:pt x="10090391" y="1704829"/>
                  <a:pt x="10045858" y="1883093"/>
                  <a:pt x="10070757" y="2045458"/>
                </a:cubicBezTo>
                <a:cubicBezTo>
                  <a:pt x="10095656" y="2207823"/>
                  <a:pt x="10087824" y="2429501"/>
                  <a:pt x="10070757" y="2643355"/>
                </a:cubicBezTo>
                <a:cubicBezTo>
                  <a:pt x="10053690" y="2857209"/>
                  <a:pt x="10092560" y="3009769"/>
                  <a:pt x="10070757" y="3178314"/>
                </a:cubicBezTo>
                <a:cubicBezTo>
                  <a:pt x="10048954" y="3346859"/>
                  <a:pt x="10099799" y="3693571"/>
                  <a:pt x="10070757" y="3933552"/>
                </a:cubicBezTo>
                <a:cubicBezTo>
                  <a:pt x="10082030" y="4404837"/>
                  <a:pt x="9712931" y="4698589"/>
                  <a:pt x="9284028" y="4720281"/>
                </a:cubicBezTo>
                <a:cubicBezTo>
                  <a:pt x="9128499" y="4711500"/>
                  <a:pt x="9062126" y="4739685"/>
                  <a:pt x="8885309" y="4720281"/>
                </a:cubicBezTo>
                <a:cubicBezTo>
                  <a:pt x="8708492" y="4700877"/>
                  <a:pt x="8336575" y="4713245"/>
                  <a:pt x="8061724" y="4720281"/>
                </a:cubicBezTo>
                <a:cubicBezTo>
                  <a:pt x="7786874" y="4727317"/>
                  <a:pt x="7859799" y="4712428"/>
                  <a:pt x="7663005" y="4720281"/>
                </a:cubicBezTo>
                <a:cubicBezTo>
                  <a:pt x="7466211" y="4728134"/>
                  <a:pt x="7442547" y="4710630"/>
                  <a:pt x="7264285" y="4720281"/>
                </a:cubicBezTo>
                <a:cubicBezTo>
                  <a:pt x="7086023" y="4729932"/>
                  <a:pt x="6920237" y="4701959"/>
                  <a:pt x="6780593" y="4720281"/>
                </a:cubicBezTo>
                <a:cubicBezTo>
                  <a:pt x="6640949" y="4738603"/>
                  <a:pt x="6176064" y="4746644"/>
                  <a:pt x="5957009" y="4720281"/>
                </a:cubicBezTo>
                <a:cubicBezTo>
                  <a:pt x="5737954" y="4693918"/>
                  <a:pt x="5544233" y="4738978"/>
                  <a:pt x="5218397" y="4720281"/>
                </a:cubicBezTo>
                <a:cubicBezTo>
                  <a:pt x="4892561" y="4701584"/>
                  <a:pt x="4643617" y="4691124"/>
                  <a:pt x="4394813" y="4720281"/>
                </a:cubicBezTo>
                <a:cubicBezTo>
                  <a:pt x="4146009" y="4749438"/>
                  <a:pt x="4048390" y="4722023"/>
                  <a:pt x="3911120" y="4720281"/>
                </a:cubicBezTo>
                <a:cubicBezTo>
                  <a:pt x="3773850" y="4718539"/>
                  <a:pt x="3426225" y="4746169"/>
                  <a:pt x="3172509" y="4720281"/>
                </a:cubicBezTo>
                <a:cubicBezTo>
                  <a:pt x="2918793" y="4694393"/>
                  <a:pt x="2736286" y="4736373"/>
                  <a:pt x="2518871" y="4720281"/>
                </a:cubicBezTo>
                <a:cubicBezTo>
                  <a:pt x="2301456" y="4704189"/>
                  <a:pt x="2194820" y="4698132"/>
                  <a:pt x="1950205" y="4720281"/>
                </a:cubicBezTo>
                <a:cubicBezTo>
                  <a:pt x="1705590" y="4742430"/>
                  <a:pt x="1517962" y="4703994"/>
                  <a:pt x="1381540" y="4720281"/>
                </a:cubicBezTo>
                <a:cubicBezTo>
                  <a:pt x="1245119" y="4736568"/>
                  <a:pt x="1083735" y="4694480"/>
                  <a:pt x="786729" y="4720281"/>
                </a:cubicBezTo>
                <a:cubicBezTo>
                  <a:pt x="370498" y="4759037"/>
                  <a:pt x="6777" y="4360758"/>
                  <a:pt x="0" y="3933552"/>
                </a:cubicBezTo>
                <a:cubicBezTo>
                  <a:pt x="8928" y="3748245"/>
                  <a:pt x="18374" y="3513104"/>
                  <a:pt x="0" y="3367124"/>
                </a:cubicBezTo>
                <a:cubicBezTo>
                  <a:pt x="-18374" y="3221144"/>
                  <a:pt x="-23995" y="2894185"/>
                  <a:pt x="0" y="2706291"/>
                </a:cubicBezTo>
                <a:cubicBezTo>
                  <a:pt x="23995" y="2518397"/>
                  <a:pt x="-5648" y="2237508"/>
                  <a:pt x="0" y="2076926"/>
                </a:cubicBezTo>
                <a:cubicBezTo>
                  <a:pt x="5648" y="1916345"/>
                  <a:pt x="-14126" y="1695098"/>
                  <a:pt x="0" y="1510498"/>
                </a:cubicBezTo>
                <a:cubicBezTo>
                  <a:pt x="14126" y="1325898"/>
                  <a:pt x="-7536" y="1133569"/>
                  <a:pt x="0" y="786729"/>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206629" y="1357894"/>
            <a:ext cx="9778740" cy="4093428"/>
          </a:xfrm>
          <a:prstGeom prst="rect">
            <a:avLst/>
          </a:prstGeom>
          <a:noFill/>
        </p:spPr>
        <p:txBody>
          <a:bodyPr wrap="square" rtlCol="0">
            <a:spAutoFit/>
          </a:bodyPr>
          <a:lstStyle/>
          <a:p>
            <a:pPr lvl="0" algn="just">
              <a:defRPr/>
            </a:pPr>
            <a:r>
              <a:rPr kumimoji="0" lang="en-US" sz="36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Châu chấu nhảy lên</a:t>
            </a: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chìa cái lưng màu xanh ra phơi nắng. Nó búng chân tanh tách, cọ giũa đôi càng:</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Một ngày tuyệt đẹp!</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Thật khó chịu! – Giun đất thốt lên, cố rúc đầu sâu thêm vào lớp đất khô.</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Thế là thế nào? – Châu chấu nhảy lên. – Trên trời không một gợn mây, mặt trời tỏa nắng huy hoàng.</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Không! Mưa bụi và những vũng nước đục, đó mới là một ngày tuyệt đẹp! – Giun đất cãi lại.</a:t>
            </a:r>
            <a:endParaRPr lang="en-US" sz="2800" dirty="0">
              <a:solidFill>
                <a:srgbClr val="00206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đoạn</a:t>
            </a:r>
            <a:endPar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269475" y="870362"/>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a:cs typeface="Arial" panose="020B0604020202020204" pitchFamily="34" charset="0"/>
                </a:rPr>
                <a:t>1</a:t>
              </a:r>
            </a:p>
          </p:txBody>
        </p:sp>
      </p:grpSp>
      <p:sp>
        <p:nvSpPr>
          <p:cNvPr id="4" name="TextBox 3"/>
          <p:cNvSpPr txBox="1"/>
          <p:nvPr/>
        </p:nvSpPr>
        <p:spPr>
          <a:xfrm>
            <a:off x="4947658" y="1522005"/>
            <a:ext cx="650449" cy="430887"/>
          </a:xfrm>
          <a:prstGeom prst="rect">
            <a:avLst/>
          </a:prstGeom>
          <a:noFill/>
        </p:spPr>
        <p:txBody>
          <a:bodyPr wrap="square" lIns="0" tIns="0" rIns="0" bIns="0" rtlCol="0">
            <a:spAutoFit/>
          </a:bodyPr>
          <a:lstStyle/>
          <a:p>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gò</a:t>
            </a:r>
            <a:endParaRPr lang="en-US" sz="2800" dirty="0">
              <a:solidFill>
                <a:schemeClr val="tx1">
                  <a:lumMod val="50000"/>
                  <a:lumOff val="50000"/>
                </a:schemeClr>
              </a:solidFill>
            </a:endParaRPr>
          </a:p>
        </p:txBody>
      </p:sp>
    </p:spTree>
    <p:extLst>
      <p:ext uri="{BB962C8B-B14F-4D97-AF65-F5344CB8AC3E}">
        <p14:creationId xmlns:p14="http://schemas.microsoft.com/office/powerpoint/2010/main" val="63435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1" nodeType="clickEffect">
                                  <p:stCondLst>
                                    <p:cond delay="0"/>
                                  </p:stCondLst>
                                  <p:iterate type="lt">
                                    <p:tmPct val="4000"/>
                                  </p:iterate>
                                  <p:childTnLst>
                                    <p:set>
                                      <p:cBhvr override="childStyle">
                                        <p:cTn id="6" dur="500" fill="hold"/>
                                        <p:tgtEl>
                                          <p:spTgt spid="4"/>
                                        </p:tgtEl>
                                        <p:attrNameLst>
                                          <p:attrName>style.color</p:attrName>
                                        </p:attrNameLst>
                                      </p:cBhvr>
                                      <p:to>
                                        <p:clrVal>
                                          <a:srgbClr val="FF0000"/>
                                        </p:clrVal>
                                      </p:to>
                                    </p:set>
                                    <p:set>
                                      <p:cBhvr>
                                        <p:cTn id="7" dur="500" fill="hold"/>
                                        <p:tgtEl>
                                          <p:spTgt spid="4"/>
                                        </p:tgtEl>
                                        <p:attrNameLst>
                                          <p:attrName>fillcolor</p:attrName>
                                        </p:attrNameLst>
                                      </p:cBhvr>
                                      <p:to>
                                        <p:clrVal>
                                          <a:srgbClr val="FF0000"/>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t hiện gò đất cổ đại 2.500 năm tuổi tại Anh - QuanTriMang.com">
            <a:extLst>
              <a:ext uri="{FF2B5EF4-FFF2-40B4-BE49-F238E27FC236}">
                <a16:creationId xmlns:a16="http://schemas.microsoft.com/office/drawing/2014/main" id="{5F32BBA7-804C-438E-80AB-2D7CD31F0E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10" b="-1"/>
          <a:stretch/>
        </p:blipFill>
        <p:spPr bwMode="auto">
          <a:xfrm>
            <a:off x="2715492" y="1000985"/>
            <a:ext cx="6890328" cy="38758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70300F-05CE-4C10-B120-7A740516273C}"/>
              </a:ext>
            </a:extLst>
          </p:cNvPr>
          <p:cNvSpPr txBox="1"/>
          <p:nvPr/>
        </p:nvSpPr>
        <p:spPr>
          <a:xfrm>
            <a:off x="1042410" y="4959923"/>
            <a:ext cx="10679834"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Gò</a:t>
            </a:r>
            <a:r>
              <a:rPr kumimoji="0" lang="en-US" sz="28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khoảng</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đất</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nổi</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cao</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lên</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giữa</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nơi</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bằng</a:t>
            </a:r>
            <a:r>
              <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i="0" u="none" strike="noStrike" kern="1200" cap="none" spc="0" normalizeH="0" baseline="0" noProof="0" dirty="0" err="1">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rPr>
              <a:t>phằng</a:t>
            </a:r>
            <a:endParaRPr kumimoji="0" lang="en-US" sz="280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907829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4720281"/>
          </a:xfrm>
          <a:custGeom>
            <a:avLst/>
            <a:gdLst>
              <a:gd name="connsiteX0" fmla="*/ 0 w 10070757"/>
              <a:gd name="connsiteY0" fmla="*/ 786729 h 4720281"/>
              <a:gd name="connsiteX1" fmla="*/ 786729 w 10070757"/>
              <a:gd name="connsiteY1" fmla="*/ 0 h 4720281"/>
              <a:gd name="connsiteX2" fmla="*/ 1270421 w 10070757"/>
              <a:gd name="connsiteY2" fmla="*/ 0 h 4720281"/>
              <a:gd name="connsiteX3" fmla="*/ 1754114 w 10070757"/>
              <a:gd name="connsiteY3" fmla="*/ 0 h 4720281"/>
              <a:gd name="connsiteX4" fmla="*/ 2237806 w 10070757"/>
              <a:gd name="connsiteY4" fmla="*/ 0 h 4720281"/>
              <a:gd name="connsiteX5" fmla="*/ 3061391 w 10070757"/>
              <a:gd name="connsiteY5" fmla="*/ 0 h 4720281"/>
              <a:gd name="connsiteX6" fmla="*/ 3545083 w 10070757"/>
              <a:gd name="connsiteY6" fmla="*/ 0 h 4720281"/>
              <a:gd name="connsiteX7" fmla="*/ 4368667 w 10070757"/>
              <a:gd name="connsiteY7" fmla="*/ 0 h 4720281"/>
              <a:gd name="connsiteX8" fmla="*/ 4767387 w 10070757"/>
              <a:gd name="connsiteY8" fmla="*/ 0 h 4720281"/>
              <a:gd name="connsiteX9" fmla="*/ 5336052 w 10070757"/>
              <a:gd name="connsiteY9" fmla="*/ 0 h 4720281"/>
              <a:gd name="connsiteX10" fmla="*/ 5904718 w 10070757"/>
              <a:gd name="connsiteY10" fmla="*/ 0 h 4720281"/>
              <a:gd name="connsiteX11" fmla="*/ 6728302 w 10070757"/>
              <a:gd name="connsiteY11" fmla="*/ 0 h 4720281"/>
              <a:gd name="connsiteX12" fmla="*/ 7381940 w 10070757"/>
              <a:gd name="connsiteY12" fmla="*/ 0 h 4720281"/>
              <a:gd name="connsiteX13" fmla="*/ 8205525 w 10070757"/>
              <a:gd name="connsiteY13" fmla="*/ 0 h 4720281"/>
              <a:gd name="connsiteX14" fmla="*/ 9284028 w 10070757"/>
              <a:gd name="connsiteY14" fmla="*/ 0 h 4720281"/>
              <a:gd name="connsiteX15" fmla="*/ 10070757 w 10070757"/>
              <a:gd name="connsiteY15" fmla="*/ 786729 h 4720281"/>
              <a:gd name="connsiteX16" fmla="*/ 10070757 w 10070757"/>
              <a:gd name="connsiteY16" fmla="*/ 1321689 h 4720281"/>
              <a:gd name="connsiteX17" fmla="*/ 10070757 w 10070757"/>
              <a:gd name="connsiteY17" fmla="*/ 1919585 h 4720281"/>
              <a:gd name="connsiteX18" fmla="*/ 10070757 w 10070757"/>
              <a:gd name="connsiteY18" fmla="*/ 2486013 h 4720281"/>
              <a:gd name="connsiteX19" fmla="*/ 10070757 w 10070757"/>
              <a:gd name="connsiteY19" fmla="*/ 3115378 h 4720281"/>
              <a:gd name="connsiteX20" fmla="*/ 10070757 w 10070757"/>
              <a:gd name="connsiteY20" fmla="*/ 3933552 h 4720281"/>
              <a:gd name="connsiteX21" fmla="*/ 9284028 w 10070757"/>
              <a:gd name="connsiteY21" fmla="*/ 4720281 h 4720281"/>
              <a:gd name="connsiteX22" fmla="*/ 8885309 w 10070757"/>
              <a:gd name="connsiteY22" fmla="*/ 4720281 h 4720281"/>
              <a:gd name="connsiteX23" fmla="*/ 8231670 w 10070757"/>
              <a:gd name="connsiteY23" fmla="*/ 4720281 h 4720281"/>
              <a:gd name="connsiteX24" fmla="*/ 7493059 w 10070757"/>
              <a:gd name="connsiteY24" fmla="*/ 4720281 h 4720281"/>
              <a:gd name="connsiteX25" fmla="*/ 7009366 w 10070757"/>
              <a:gd name="connsiteY25" fmla="*/ 4720281 h 4720281"/>
              <a:gd name="connsiteX26" fmla="*/ 6610647 w 10070757"/>
              <a:gd name="connsiteY26" fmla="*/ 4720281 h 4720281"/>
              <a:gd name="connsiteX27" fmla="*/ 6211928 w 10070757"/>
              <a:gd name="connsiteY27" fmla="*/ 4720281 h 4720281"/>
              <a:gd name="connsiteX28" fmla="*/ 5813208 w 10070757"/>
              <a:gd name="connsiteY28" fmla="*/ 4720281 h 4720281"/>
              <a:gd name="connsiteX29" fmla="*/ 4989624 w 10070757"/>
              <a:gd name="connsiteY29" fmla="*/ 4720281 h 4720281"/>
              <a:gd name="connsiteX30" fmla="*/ 4420958 w 10070757"/>
              <a:gd name="connsiteY30" fmla="*/ 4720281 h 4720281"/>
              <a:gd name="connsiteX31" fmla="*/ 3852293 w 10070757"/>
              <a:gd name="connsiteY31" fmla="*/ 4720281 h 4720281"/>
              <a:gd name="connsiteX32" fmla="*/ 3198655 w 10070757"/>
              <a:gd name="connsiteY32" fmla="*/ 4720281 h 4720281"/>
              <a:gd name="connsiteX33" fmla="*/ 2799935 w 10070757"/>
              <a:gd name="connsiteY33" fmla="*/ 4720281 h 4720281"/>
              <a:gd name="connsiteX34" fmla="*/ 2061324 w 10070757"/>
              <a:gd name="connsiteY34" fmla="*/ 4720281 h 4720281"/>
              <a:gd name="connsiteX35" fmla="*/ 786729 w 10070757"/>
              <a:gd name="connsiteY35" fmla="*/ 4720281 h 4720281"/>
              <a:gd name="connsiteX36" fmla="*/ 0 w 10070757"/>
              <a:gd name="connsiteY36" fmla="*/ 3933552 h 4720281"/>
              <a:gd name="connsiteX37" fmla="*/ 0 w 10070757"/>
              <a:gd name="connsiteY37" fmla="*/ 3335656 h 4720281"/>
              <a:gd name="connsiteX38" fmla="*/ 0 w 10070757"/>
              <a:gd name="connsiteY38" fmla="*/ 2643355 h 4720281"/>
              <a:gd name="connsiteX39" fmla="*/ 0 w 10070757"/>
              <a:gd name="connsiteY39" fmla="*/ 2108395 h 4720281"/>
              <a:gd name="connsiteX40" fmla="*/ 0 w 10070757"/>
              <a:gd name="connsiteY40" fmla="*/ 1479030 h 4720281"/>
              <a:gd name="connsiteX41" fmla="*/ 0 w 10070757"/>
              <a:gd name="connsiteY41" fmla="*/ 786729 h 472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70757" h="4720281" fill="none" extrusionOk="0">
                <a:moveTo>
                  <a:pt x="0" y="786729"/>
                </a:moveTo>
                <a:cubicBezTo>
                  <a:pt x="-96325" y="395515"/>
                  <a:pt x="390865" y="-39165"/>
                  <a:pt x="786729" y="0"/>
                </a:cubicBezTo>
                <a:cubicBezTo>
                  <a:pt x="1005348" y="11637"/>
                  <a:pt x="1056122" y="-9405"/>
                  <a:pt x="1270421" y="0"/>
                </a:cubicBezTo>
                <a:cubicBezTo>
                  <a:pt x="1484720" y="9405"/>
                  <a:pt x="1516332" y="19268"/>
                  <a:pt x="1754114" y="0"/>
                </a:cubicBezTo>
                <a:cubicBezTo>
                  <a:pt x="1991896" y="-19268"/>
                  <a:pt x="2139743" y="13184"/>
                  <a:pt x="2237806" y="0"/>
                </a:cubicBezTo>
                <a:cubicBezTo>
                  <a:pt x="2335869" y="-13184"/>
                  <a:pt x="2701908" y="-3091"/>
                  <a:pt x="3061391" y="0"/>
                </a:cubicBezTo>
                <a:cubicBezTo>
                  <a:pt x="3420875" y="3091"/>
                  <a:pt x="3379381" y="17994"/>
                  <a:pt x="3545083" y="0"/>
                </a:cubicBezTo>
                <a:cubicBezTo>
                  <a:pt x="3710785" y="-17994"/>
                  <a:pt x="4173067" y="1526"/>
                  <a:pt x="4368667" y="0"/>
                </a:cubicBezTo>
                <a:cubicBezTo>
                  <a:pt x="4564267" y="-1526"/>
                  <a:pt x="4642916" y="-3914"/>
                  <a:pt x="4767387" y="0"/>
                </a:cubicBezTo>
                <a:cubicBezTo>
                  <a:pt x="4891858" y="3914"/>
                  <a:pt x="5118117" y="-19691"/>
                  <a:pt x="5336052" y="0"/>
                </a:cubicBezTo>
                <a:cubicBezTo>
                  <a:pt x="5553988" y="19691"/>
                  <a:pt x="5757819" y="-18955"/>
                  <a:pt x="5904718" y="0"/>
                </a:cubicBezTo>
                <a:cubicBezTo>
                  <a:pt x="6051617" y="18955"/>
                  <a:pt x="6434582" y="-27388"/>
                  <a:pt x="6728302" y="0"/>
                </a:cubicBezTo>
                <a:cubicBezTo>
                  <a:pt x="7022022" y="27388"/>
                  <a:pt x="7219092" y="-21946"/>
                  <a:pt x="7381940" y="0"/>
                </a:cubicBezTo>
                <a:cubicBezTo>
                  <a:pt x="7544788" y="21946"/>
                  <a:pt x="7828436" y="-31418"/>
                  <a:pt x="8205525" y="0"/>
                </a:cubicBezTo>
                <a:cubicBezTo>
                  <a:pt x="8582615" y="31418"/>
                  <a:pt x="9014506" y="-23880"/>
                  <a:pt x="9284028" y="0"/>
                </a:cubicBezTo>
                <a:cubicBezTo>
                  <a:pt x="9749671" y="-50748"/>
                  <a:pt x="10066353" y="322475"/>
                  <a:pt x="10070757" y="786729"/>
                </a:cubicBezTo>
                <a:cubicBezTo>
                  <a:pt x="10083837" y="969265"/>
                  <a:pt x="10090118" y="1209419"/>
                  <a:pt x="10070757" y="1321689"/>
                </a:cubicBezTo>
                <a:cubicBezTo>
                  <a:pt x="10051396" y="1433959"/>
                  <a:pt x="10086621" y="1624161"/>
                  <a:pt x="10070757" y="1919585"/>
                </a:cubicBezTo>
                <a:cubicBezTo>
                  <a:pt x="10054893" y="2215009"/>
                  <a:pt x="10062001" y="2212916"/>
                  <a:pt x="10070757" y="2486013"/>
                </a:cubicBezTo>
                <a:cubicBezTo>
                  <a:pt x="10079513" y="2759110"/>
                  <a:pt x="10057341" y="2934759"/>
                  <a:pt x="10070757" y="3115378"/>
                </a:cubicBezTo>
                <a:cubicBezTo>
                  <a:pt x="10084173" y="3295997"/>
                  <a:pt x="10105824" y="3596879"/>
                  <a:pt x="10070757" y="3933552"/>
                </a:cubicBezTo>
                <a:cubicBezTo>
                  <a:pt x="10016008" y="4371756"/>
                  <a:pt x="9742608" y="4783996"/>
                  <a:pt x="9284028" y="4720281"/>
                </a:cubicBezTo>
                <a:cubicBezTo>
                  <a:pt x="9107413" y="4701041"/>
                  <a:pt x="9060271" y="4720302"/>
                  <a:pt x="8885309" y="4720281"/>
                </a:cubicBezTo>
                <a:cubicBezTo>
                  <a:pt x="8710347" y="4720260"/>
                  <a:pt x="8444093" y="4749107"/>
                  <a:pt x="8231670" y="4720281"/>
                </a:cubicBezTo>
                <a:cubicBezTo>
                  <a:pt x="8019247" y="4691455"/>
                  <a:pt x="7690941" y="4746406"/>
                  <a:pt x="7493059" y="4720281"/>
                </a:cubicBezTo>
                <a:cubicBezTo>
                  <a:pt x="7295177" y="4694156"/>
                  <a:pt x="7201322" y="4723624"/>
                  <a:pt x="7009366" y="4720281"/>
                </a:cubicBezTo>
                <a:cubicBezTo>
                  <a:pt x="6817410" y="4716938"/>
                  <a:pt x="6789456" y="4701197"/>
                  <a:pt x="6610647" y="4720281"/>
                </a:cubicBezTo>
                <a:cubicBezTo>
                  <a:pt x="6431838" y="4739365"/>
                  <a:pt x="6316225" y="4702335"/>
                  <a:pt x="6211928" y="4720281"/>
                </a:cubicBezTo>
                <a:cubicBezTo>
                  <a:pt x="6107631" y="4738227"/>
                  <a:pt x="6007197" y="4740147"/>
                  <a:pt x="5813208" y="4720281"/>
                </a:cubicBezTo>
                <a:cubicBezTo>
                  <a:pt x="5619219" y="4700415"/>
                  <a:pt x="5339561" y="4708096"/>
                  <a:pt x="4989624" y="4720281"/>
                </a:cubicBezTo>
                <a:cubicBezTo>
                  <a:pt x="4639687" y="4732466"/>
                  <a:pt x="4604928" y="4735999"/>
                  <a:pt x="4420958" y="4720281"/>
                </a:cubicBezTo>
                <a:cubicBezTo>
                  <a:pt x="4236988" y="4704563"/>
                  <a:pt x="4023605" y="4701539"/>
                  <a:pt x="3852293" y="4720281"/>
                </a:cubicBezTo>
                <a:cubicBezTo>
                  <a:pt x="3680982" y="4739023"/>
                  <a:pt x="3477147" y="4740706"/>
                  <a:pt x="3198655" y="4720281"/>
                </a:cubicBezTo>
                <a:cubicBezTo>
                  <a:pt x="2920163" y="4699856"/>
                  <a:pt x="2997673" y="4735752"/>
                  <a:pt x="2799935" y="4720281"/>
                </a:cubicBezTo>
                <a:cubicBezTo>
                  <a:pt x="2602197" y="4704810"/>
                  <a:pt x="2212806" y="4749912"/>
                  <a:pt x="2061324" y="4720281"/>
                </a:cubicBezTo>
                <a:cubicBezTo>
                  <a:pt x="1909842" y="4690650"/>
                  <a:pt x="1330523" y="4782164"/>
                  <a:pt x="786729" y="4720281"/>
                </a:cubicBezTo>
                <a:cubicBezTo>
                  <a:pt x="406386" y="4679217"/>
                  <a:pt x="-8096" y="4336406"/>
                  <a:pt x="0" y="3933552"/>
                </a:cubicBezTo>
                <a:cubicBezTo>
                  <a:pt x="13816" y="3646146"/>
                  <a:pt x="-29444" y="3541515"/>
                  <a:pt x="0" y="3335656"/>
                </a:cubicBezTo>
                <a:cubicBezTo>
                  <a:pt x="29444" y="3129797"/>
                  <a:pt x="-19869" y="2916892"/>
                  <a:pt x="0" y="2643355"/>
                </a:cubicBezTo>
                <a:cubicBezTo>
                  <a:pt x="19869" y="2369818"/>
                  <a:pt x="-2855" y="2267741"/>
                  <a:pt x="0" y="2108395"/>
                </a:cubicBezTo>
                <a:cubicBezTo>
                  <a:pt x="2855" y="1949049"/>
                  <a:pt x="-24713" y="1675392"/>
                  <a:pt x="0" y="1479030"/>
                </a:cubicBezTo>
                <a:cubicBezTo>
                  <a:pt x="24713" y="1282668"/>
                  <a:pt x="28604" y="986885"/>
                  <a:pt x="0" y="786729"/>
                </a:cubicBezTo>
                <a:close/>
              </a:path>
              <a:path w="10070757" h="4720281" stroke="0" extrusionOk="0">
                <a:moveTo>
                  <a:pt x="0" y="786729"/>
                </a:moveTo>
                <a:cubicBezTo>
                  <a:pt x="-5741" y="318143"/>
                  <a:pt x="332245" y="10951"/>
                  <a:pt x="786729" y="0"/>
                </a:cubicBezTo>
                <a:cubicBezTo>
                  <a:pt x="1021737" y="-7457"/>
                  <a:pt x="1206676" y="22902"/>
                  <a:pt x="1440367" y="0"/>
                </a:cubicBezTo>
                <a:cubicBezTo>
                  <a:pt x="1674058" y="-22902"/>
                  <a:pt x="1797897" y="10192"/>
                  <a:pt x="1924060" y="0"/>
                </a:cubicBezTo>
                <a:cubicBezTo>
                  <a:pt x="2050223" y="-10192"/>
                  <a:pt x="2214140" y="-18355"/>
                  <a:pt x="2322779" y="0"/>
                </a:cubicBezTo>
                <a:cubicBezTo>
                  <a:pt x="2431418" y="18355"/>
                  <a:pt x="2701381" y="4300"/>
                  <a:pt x="3061391" y="0"/>
                </a:cubicBezTo>
                <a:cubicBezTo>
                  <a:pt x="3421401" y="-4300"/>
                  <a:pt x="3562671" y="32401"/>
                  <a:pt x="3800002" y="0"/>
                </a:cubicBezTo>
                <a:cubicBezTo>
                  <a:pt x="4037333" y="-32401"/>
                  <a:pt x="4231102" y="-18231"/>
                  <a:pt x="4453640" y="0"/>
                </a:cubicBezTo>
                <a:cubicBezTo>
                  <a:pt x="4676178" y="18231"/>
                  <a:pt x="4792678" y="7380"/>
                  <a:pt x="5022306" y="0"/>
                </a:cubicBezTo>
                <a:cubicBezTo>
                  <a:pt x="5251934" y="-7380"/>
                  <a:pt x="5308201" y="-14594"/>
                  <a:pt x="5590971" y="0"/>
                </a:cubicBezTo>
                <a:cubicBezTo>
                  <a:pt x="5873741" y="14594"/>
                  <a:pt x="5801372" y="-8418"/>
                  <a:pt x="5989691" y="0"/>
                </a:cubicBezTo>
                <a:cubicBezTo>
                  <a:pt x="6178010" y="8418"/>
                  <a:pt x="6459342" y="-7217"/>
                  <a:pt x="6728302" y="0"/>
                </a:cubicBezTo>
                <a:cubicBezTo>
                  <a:pt x="6997262" y="7217"/>
                  <a:pt x="7062170" y="-25481"/>
                  <a:pt x="7296967" y="0"/>
                </a:cubicBezTo>
                <a:cubicBezTo>
                  <a:pt x="7531765" y="25481"/>
                  <a:pt x="7881309" y="89"/>
                  <a:pt x="8120552" y="0"/>
                </a:cubicBezTo>
                <a:cubicBezTo>
                  <a:pt x="8359796" y="-89"/>
                  <a:pt x="8416131" y="12880"/>
                  <a:pt x="8519271" y="0"/>
                </a:cubicBezTo>
                <a:cubicBezTo>
                  <a:pt x="8622411" y="-12880"/>
                  <a:pt x="8973253" y="4892"/>
                  <a:pt x="9284028" y="0"/>
                </a:cubicBezTo>
                <a:cubicBezTo>
                  <a:pt x="9674474" y="97936"/>
                  <a:pt x="10090413" y="315311"/>
                  <a:pt x="10070757" y="786729"/>
                </a:cubicBezTo>
                <a:cubicBezTo>
                  <a:pt x="10046862" y="941436"/>
                  <a:pt x="10051123" y="1253231"/>
                  <a:pt x="10070757" y="1479030"/>
                </a:cubicBezTo>
                <a:cubicBezTo>
                  <a:pt x="10090391" y="1704829"/>
                  <a:pt x="10045858" y="1883093"/>
                  <a:pt x="10070757" y="2045458"/>
                </a:cubicBezTo>
                <a:cubicBezTo>
                  <a:pt x="10095656" y="2207823"/>
                  <a:pt x="10087824" y="2429501"/>
                  <a:pt x="10070757" y="2643355"/>
                </a:cubicBezTo>
                <a:cubicBezTo>
                  <a:pt x="10053690" y="2857209"/>
                  <a:pt x="10092560" y="3009769"/>
                  <a:pt x="10070757" y="3178314"/>
                </a:cubicBezTo>
                <a:cubicBezTo>
                  <a:pt x="10048954" y="3346859"/>
                  <a:pt x="10099799" y="3693571"/>
                  <a:pt x="10070757" y="3933552"/>
                </a:cubicBezTo>
                <a:cubicBezTo>
                  <a:pt x="10082030" y="4404837"/>
                  <a:pt x="9712931" y="4698589"/>
                  <a:pt x="9284028" y="4720281"/>
                </a:cubicBezTo>
                <a:cubicBezTo>
                  <a:pt x="9128499" y="4711500"/>
                  <a:pt x="9062126" y="4739685"/>
                  <a:pt x="8885309" y="4720281"/>
                </a:cubicBezTo>
                <a:cubicBezTo>
                  <a:pt x="8708492" y="4700877"/>
                  <a:pt x="8336575" y="4713245"/>
                  <a:pt x="8061724" y="4720281"/>
                </a:cubicBezTo>
                <a:cubicBezTo>
                  <a:pt x="7786874" y="4727317"/>
                  <a:pt x="7859799" y="4712428"/>
                  <a:pt x="7663005" y="4720281"/>
                </a:cubicBezTo>
                <a:cubicBezTo>
                  <a:pt x="7466211" y="4728134"/>
                  <a:pt x="7442547" y="4710630"/>
                  <a:pt x="7264285" y="4720281"/>
                </a:cubicBezTo>
                <a:cubicBezTo>
                  <a:pt x="7086023" y="4729932"/>
                  <a:pt x="6920237" y="4701959"/>
                  <a:pt x="6780593" y="4720281"/>
                </a:cubicBezTo>
                <a:cubicBezTo>
                  <a:pt x="6640949" y="4738603"/>
                  <a:pt x="6176064" y="4746644"/>
                  <a:pt x="5957009" y="4720281"/>
                </a:cubicBezTo>
                <a:cubicBezTo>
                  <a:pt x="5737954" y="4693918"/>
                  <a:pt x="5544233" y="4738978"/>
                  <a:pt x="5218397" y="4720281"/>
                </a:cubicBezTo>
                <a:cubicBezTo>
                  <a:pt x="4892561" y="4701584"/>
                  <a:pt x="4643617" y="4691124"/>
                  <a:pt x="4394813" y="4720281"/>
                </a:cubicBezTo>
                <a:cubicBezTo>
                  <a:pt x="4146009" y="4749438"/>
                  <a:pt x="4048390" y="4722023"/>
                  <a:pt x="3911120" y="4720281"/>
                </a:cubicBezTo>
                <a:cubicBezTo>
                  <a:pt x="3773850" y="4718539"/>
                  <a:pt x="3426225" y="4746169"/>
                  <a:pt x="3172509" y="4720281"/>
                </a:cubicBezTo>
                <a:cubicBezTo>
                  <a:pt x="2918793" y="4694393"/>
                  <a:pt x="2736286" y="4736373"/>
                  <a:pt x="2518871" y="4720281"/>
                </a:cubicBezTo>
                <a:cubicBezTo>
                  <a:pt x="2301456" y="4704189"/>
                  <a:pt x="2194820" y="4698132"/>
                  <a:pt x="1950205" y="4720281"/>
                </a:cubicBezTo>
                <a:cubicBezTo>
                  <a:pt x="1705590" y="4742430"/>
                  <a:pt x="1517962" y="4703994"/>
                  <a:pt x="1381540" y="4720281"/>
                </a:cubicBezTo>
                <a:cubicBezTo>
                  <a:pt x="1245119" y="4736568"/>
                  <a:pt x="1083735" y="4694480"/>
                  <a:pt x="786729" y="4720281"/>
                </a:cubicBezTo>
                <a:cubicBezTo>
                  <a:pt x="370498" y="4759037"/>
                  <a:pt x="6777" y="4360758"/>
                  <a:pt x="0" y="3933552"/>
                </a:cubicBezTo>
                <a:cubicBezTo>
                  <a:pt x="8928" y="3748245"/>
                  <a:pt x="18374" y="3513104"/>
                  <a:pt x="0" y="3367124"/>
                </a:cubicBezTo>
                <a:cubicBezTo>
                  <a:pt x="-18374" y="3221144"/>
                  <a:pt x="-23995" y="2894185"/>
                  <a:pt x="0" y="2706291"/>
                </a:cubicBezTo>
                <a:cubicBezTo>
                  <a:pt x="23995" y="2518397"/>
                  <a:pt x="-5648" y="2237508"/>
                  <a:pt x="0" y="2076926"/>
                </a:cubicBezTo>
                <a:cubicBezTo>
                  <a:pt x="5648" y="1916345"/>
                  <a:pt x="-14126" y="1695098"/>
                  <a:pt x="0" y="1510498"/>
                </a:cubicBezTo>
                <a:cubicBezTo>
                  <a:pt x="14126" y="1325898"/>
                  <a:pt x="-7536" y="1133569"/>
                  <a:pt x="0" y="786729"/>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206629" y="1357894"/>
            <a:ext cx="9778740"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Châu chấu nhảy lên</a:t>
            </a: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800" dirty="0" err="1">
                <a:solidFill>
                  <a:srgbClr val="000000"/>
                </a:solidFill>
                <a:latin typeface="Arial" panose="020B0604020202020204" pitchFamily="34" charset="0"/>
                <a:ea typeface="Arial-Rounded" panose="020B0500000000000000" pitchFamily="34" charset="0"/>
                <a:cs typeface="Arial" panose="020B0604020202020204" pitchFamily="34" charset="0"/>
              </a:rPr>
              <a:t>gò</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chìa cái lưng màu xanh ra phơi nắng. Nó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chân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cọ giũa đôi càng: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Một ngày tuyệt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Thật khó chịu! – Giun đất thốt lên, cố rúc đầu sâu thêm vào lớp đất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Thế là thế nào? – Châu chấu nhảy lên. – Trên trời không một gợn mây, mặt trời tỏa nắng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Không! Mưa bụi và những vũng nước đục, đó mới là một ngày tuyệt đẹp! – Giun đất cãi lại.</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B9558A6E-647D-3FE5-04AB-3F41B227A592}"/>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đoạn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9" name="Group 8">
            <a:extLst>
              <a:ext uri="{FF2B5EF4-FFF2-40B4-BE49-F238E27FC236}">
                <a16:creationId xmlns:a16="http://schemas.microsoft.com/office/drawing/2014/main" id="{6F59BDE2-BFB6-13AA-6B79-CFD0402840F3}"/>
              </a:ext>
            </a:extLst>
          </p:cNvPr>
          <p:cNvGrpSpPr/>
          <p:nvPr/>
        </p:nvGrpSpPr>
        <p:grpSpPr>
          <a:xfrm>
            <a:off x="1269475" y="870362"/>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016C4E5E-79D3-F168-0F60-53D2D69279B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72D93D58-BF49-3777-A6C5-B89B5135753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思源黑体 CN Medium"/>
                  <a:cs typeface="Arial" panose="020B0604020202020204" pitchFamily="34" charset="0"/>
                </a:rPr>
                <a:t>1</a:t>
              </a:r>
            </a:p>
          </p:txBody>
        </p:sp>
      </p:grpSp>
      <p:sp>
        <p:nvSpPr>
          <p:cNvPr id="12" name="Text Box 6">
            <a:extLst>
              <a:ext uri="{FF2B5EF4-FFF2-40B4-BE49-F238E27FC236}">
                <a16:creationId xmlns:a16="http://schemas.microsoft.com/office/drawing/2014/main" id="{E51CEE20-C56E-9AA3-3D9D-46D0D616468B}"/>
              </a:ext>
            </a:extLst>
          </p:cNvPr>
          <p:cNvSpPr txBox="1">
            <a:spLocks noChangeArrowheads="1"/>
          </p:cNvSpPr>
          <p:nvPr/>
        </p:nvSpPr>
        <p:spPr bwMode="auto">
          <a:xfrm>
            <a:off x="2098150" y="5677926"/>
            <a:ext cx="7431466" cy="510778"/>
          </a:xfrm>
          <a:prstGeom prst="round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kumimoji="0" lang="en-US" altLang="en-US" sz="24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Búng</a:t>
            </a:r>
            <a:r>
              <a:rPr kumimoji="0" lang="en-US" altLang="en-US" sz="24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dirty="0">
                <a:solidFill>
                  <a:srgbClr val="FF0000"/>
                </a:solidFill>
                <a:latin typeface="Arial" panose="020B0604020202020204" pitchFamily="34" charset="0"/>
                <a:ea typeface="Arial-Rounded" panose="020B0500000000000000" pitchFamily="34" charset="0"/>
                <a:cs typeface="Arial" panose="020B0604020202020204" pitchFamily="34" charset="0"/>
              </a:rPr>
              <a:t>(</a:t>
            </a:r>
            <a:r>
              <a:rPr lang="en-US" dirty="0" err="1">
                <a:solidFill>
                  <a:srgbClr val="FF0000"/>
                </a:solidFill>
                <a:latin typeface="Arial" panose="020B0604020202020204" pitchFamily="34" charset="0"/>
                <a:ea typeface="Arial-Rounded" panose="020B0500000000000000" pitchFamily="34" charset="0"/>
                <a:cs typeface="Arial" panose="020B0604020202020204" pitchFamily="34" charset="0"/>
              </a:rPr>
              <a:t>chân</a:t>
            </a:r>
            <a:r>
              <a:rPr lang="en-US"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dùng</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lực</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của</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chân</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để</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tạo</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ra</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âm</a:t>
            </a:r>
            <a:r>
              <a:rPr lang="en-US" dirty="0">
                <a:solidFill>
                  <a:srgbClr val="0070C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70C0"/>
                </a:solidFill>
                <a:latin typeface="Arial" panose="020B0604020202020204" pitchFamily="34" charset="0"/>
                <a:ea typeface="Arial-Rounded" panose="020B0500000000000000" pitchFamily="34" charset="0"/>
                <a:cs typeface="Arial" panose="020B0604020202020204" pitchFamily="34" charset="0"/>
              </a:rPr>
              <a:t>thanh</a:t>
            </a:r>
            <a:endParaRPr lang="en-US"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p:cNvSpPr txBox="1"/>
          <p:nvPr/>
        </p:nvSpPr>
        <p:spPr>
          <a:xfrm>
            <a:off x="2842181" y="1952892"/>
            <a:ext cx="92854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búng</a:t>
            </a:r>
            <a:endParaRPr kumimoji="0" lang="en-US" sz="28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endParaRPr>
          </a:p>
        </p:txBody>
      </p:sp>
      <p:sp>
        <p:nvSpPr>
          <p:cNvPr id="14" name="TextBox 13"/>
          <p:cNvSpPr txBox="1"/>
          <p:nvPr/>
        </p:nvSpPr>
        <p:spPr>
          <a:xfrm>
            <a:off x="4593214" y="1952892"/>
            <a:ext cx="148707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tanh</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tách</a:t>
            </a:r>
            <a:endParaRPr kumimoji="0" lang="en-US" sz="28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endParaRPr>
          </a:p>
        </p:txBody>
      </p:sp>
      <p:sp>
        <p:nvSpPr>
          <p:cNvPr id="15" name="Text Box 6">
            <a:extLst>
              <a:ext uri="{FF2B5EF4-FFF2-40B4-BE49-F238E27FC236}">
                <a16:creationId xmlns:a16="http://schemas.microsoft.com/office/drawing/2014/main" id="{E51CEE20-C56E-9AA3-3D9D-46D0D616468B}"/>
              </a:ext>
            </a:extLst>
          </p:cNvPr>
          <p:cNvSpPr txBox="1">
            <a:spLocks noChangeArrowheads="1"/>
          </p:cNvSpPr>
          <p:nvPr/>
        </p:nvSpPr>
        <p:spPr bwMode="auto">
          <a:xfrm>
            <a:off x="2098150" y="6078175"/>
            <a:ext cx="7431466" cy="919401"/>
          </a:xfrm>
          <a:prstGeom prst="roundRect">
            <a:avLst/>
          </a:prstGeom>
          <a:solidFill>
            <a:schemeClr val="accent5">
              <a:lumMod val="20000"/>
              <a:lumOff val="80000"/>
            </a:schemeClr>
          </a:solidFill>
          <a:ln>
            <a:noFill/>
          </a:ln>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a:r>
              <a:rPr lang="en-US" dirty="0" err="1">
                <a:solidFill>
                  <a:srgbClr val="FF0000"/>
                </a:solidFill>
                <a:latin typeface="Arial" panose="020B0604020202020204" pitchFamily="34" charset="0"/>
                <a:ea typeface="Arial-Rounded" panose="020B0500000000000000" pitchFamily="34" charset="0"/>
                <a:cs typeface="Arial" panose="020B0604020202020204" pitchFamily="34" charset="0"/>
              </a:rPr>
              <a:t>Tanh</a:t>
            </a:r>
            <a:r>
              <a:rPr lang="en-US"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FF0000"/>
                </a:solidFill>
                <a:latin typeface="Arial" panose="020B0604020202020204" pitchFamily="34" charset="0"/>
                <a:ea typeface="Arial-Rounded" panose="020B0500000000000000" pitchFamily="34" charset="0"/>
                <a:cs typeface="Arial" panose="020B0604020202020204" pitchFamily="34" charset="0"/>
              </a:rPr>
              <a:t>tách</a:t>
            </a:r>
            <a:r>
              <a:rPr lang="en-US"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từ</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mô</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phỏng</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tiếng</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cứng</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mảnh</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bật</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nhau</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liên</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tiếp</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nghe</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giòn</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và</a:t>
            </a:r>
            <a:r>
              <a:rPr lang="en-US"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dirty="0" err="1">
                <a:solidFill>
                  <a:srgbClr val="000000"/>
                </a:solidFill>
                <a:latin typeface="Arial" panose="020B0604020202020204" pitchFamily="34" charset="0"/>
                <a:ea typeface="Arial-Rounded" panose="020B0500000000000000" pitchFamily="34" charset="0"/>
                <a:cs typeface="Arial" panose="020B0604020202020204" pitchFamily="34" charset="0"/>
              </a:rPr>
              <a:t>thanh</a:t>
            </a:r>
            <a:endParaRPr lang="en-US" dirty="0">
              <a:latin typeface="Arial" panose="020B0604020202020204" pitchFamily="34" charset="0"/>
              <a:ea typeface="Arial-Rounded" panose="020B0500000000000000" pitchFamily="34" charset="0"/>
              <a:cs typeface="Arial" panose="020B0604020202020204" pitchFamily="34" charset="0"/>
            </a:endParaRPr>
          </a:p>
        </p:txBody>
      </p:sp>
      <p:sp>
        <p:nvSpPr>
          <p:cNvPr id="16" name="TextBox 15"/>
          <p:cNvSpPr txBox="1"/>
          <p:nvPr/>
        </p:nvSpPr>
        <p:spPr>
          <a:xfrm>
            <a:off x="6376451" y="4074358"/>
            <a:ext cx="174002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huy</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hoàng</a:t>
            </a:r>
            <a:endParaRPr kumimoji="0" lang="en-US" sz="28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74799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3"/>
                                        </p:tgtEl>
                                        <p:attrNameLst>
                                          <p:attrName>style.color</p:attrName>
                                        </p:attrNameLst>
                                      </p:cBhvr>
                                      <p:to>
                                        <p:clrVal>
                                          <a:srgbClr val="FF0000"/>
                                        </p:clrVal>
                                      </p:to>
                                    </p:set>
                                    <p:set>
                                      <p:cBhvr>
                                        <p:cTn id="7" dur="500" fill="hold"/>
                                        <p:tgtEl>
                                          <p:spTgt spid="13"/>
                                        </p:tgtEl>
                                        <p:attrNameLst>
                                          <p:attrName>fillcolor</p:attrName>
                                        </p:attrNameLst>
                                      </p:cBhvr>
                                      <p:to>
                                        <p:clrVal>
                                          <a:srgbClr val="FF0000"/>
                                        </p:clrVal>
                                      </p:to>
                                    </p:set>
                                    <p:set>
                                      <p:cBhvr>
                                        <p:cTn id="8" dur="500" fill="hold"/>
                                        <p:tgtEl>
                                          <p:spTgt spid="13"/>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14"/>
                                        </p:tgtEl>
                                        <p:attrNameLst>
                                          <p:attrName>style.color</p:attrName>
                                        </p:attrNameLst>
                                      </p:cBhvr>
                                      <p:to>
                                        <p:clrVal>
                                          <a:srgbClr val="FF0000"/>
                                        </p:clrVal>
                                      </p:to>
                                    </p:set>
                                    <p:set>
                                      <p:cBhvr>
                                        <p:cTn id="18" dur="500" fill="hold"/>
                                        <p:tgtEl>
                                          <p:spTgt spid="14"/>
                                        </p:tgtEl>
                                        <p:attrNameLst>
                                          <p:attrName>fillcolor</p:attrName>
                                        </p:attrNameLst>
                                      </p:cBhvr>
                                      <p:to>
                                        <p:clrVal>
                                          <a:srgbClr val="FF0000"/>
                                        </p:clrVal>
                                      </p:to>
                                    </p:set>
                                    <p:set>
                                      <p:cBhvr>
                                        <p:cTn id="19" dur="500" fill="hold"/>
                                        <p:tgtEl>
                                          <p:spTgt spid="14"/>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16"/>
                                        </p:tgtEl>
                                        <p:attrNameLst>
                                          <p:attrName>style.color</p:attrName>
                                        </p:attrNameLst>
                                      </p:cBhvr>
                                      <p:to>
                                        <p:clrVal>
                                          <a:srgbClr val="FF0000"/>
                                        </p:clrVal>
                                      </p:to>
                                    </p:set>
                                    <p:set>
                                      <p:cBhvr>
                                        <p:cTn id="29" dur="500" fill="hold"/>
                                        <p:tgtEl>
                                          <p:spTgt spid="16"/>
                                        </p:tgtEl>
                                        <p:attrNameLst>
                                          <p:attrName>fillcolor</p:attrName>
                                        </p:attrNameLst>
                                      </p:cBhvr>
                                      <p:to>
                                        <p:clrVal>
                                          <a:srgbClr val="FF0000"/>
                                        </p:clrVal>
                                      </p:to>
                                    </p:set>
                                    <p:set>
                                      <p:cBhvr>
                                        <p:cTn id="30"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ơ thấy nắng có ý nghĩa gì?">
            <a:extLst>
              <a:ext uri="{FF2B5EF4-FFF2-40B4-BE49-F238E27FC236}">
                <a16:creationId xmlns:a16="http://schemas.microsoft.com/office/drawing/2014/main" id="{C9DD21FF-D1B3-4BDF-927E-428F760CC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74027" y="323273"/>
            <a:ext cx="10039927" cy="56474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A37DF7-6FE9-4F5A-96E7-99E48DC463D1}"/>
              </a:ext>
            </a:extLst>
          </p:cNvPr>
          <p:cNvSpPr txBox="1"/>
          <p:nvPr/>
        </p:nvSpPr>
        <p:spPr>
          <a:xfrm>
            <a:off x="588527" y="5970733"/>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320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Nắng</a:t>
            </a:r>
            <a:r>
              <a:rPr kumimoji="0" lang="en-US"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1"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huy</a:t>
            </a:r>
            <a:r>
              <a:rPr kumimoji="0" lang="en-US" sz="3200" i="1"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1"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hoàng</a:t>
            </a:r>
            <a:r>
              <a:rPr kumimoji="0" lang="en-US"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nắng</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rực</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rỡ</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và</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rất</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đẹp</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p>
        </p:txBody>
      </p:sp>
    </p:spTree>
    <p:extLst>
      <p:ext uri="{BB962C8B-B14F-4D97-AF65-F5344CB8AC3E}">
        <p14:creationId xmlns:p14="http://schemas.microsoft.com/office/powerpoint/2010/main" val="229723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5029200"/>
          </a:xfrm>
          <a:custGeom>
            <a:avLst/>
            <a:gdLst>
              <a:gd name="connsiteX0" fmla="*/ 0 w 10070757"/>
              <a:gd name="connsiteY0" fmla="*/ 838217 h 5029200"/>
              <a:gd name="connsiteX1" fmla="*/ 838217 w 10070757"/>
              <a:gd name="connsiteY1" fmla="*/ 0 h 5029200"/>
              <a:gd name="connsiteX2" fmla="*/ 1369857 w 10070757"/>
              <a:gd name="connsiteY2" fmla="*/ 0 h 5029200"/>
              <a:gd name="connsiteX3" fmla="*/ 2237271 w 10070757"/>
              <a:gd name="connsiteY3" fmla="*/ 0 h 5029200"/>
              <a:gd name="connsiteX4" fmla="*/ 2852855 w 10070757"/>
              <a:gd name="connsiteY4" fmla="*/ 0 h 5029200"/>
              <a:gd name="connsiteX5" fmla="*/ 3720268 w 10070757"/>
              <a:gd name="connsiteY5" fmla="*/ 0 h 5029200"/>
              <a:gd name="connsiteX6" fmla="*/ 4503738 w 10070757"/>
              <a:gd name="connsiteY6" fmla="*/ 0 h 5029200"/>
              <a:gd name="connsiteX7" fmla="*/ 5035379 w 10070757"/>
              <a:gd name="connsiteY7" fmla="*/ 0 h 5029200"/>
              <a:gd name="connsiteX8" fmla="*/ 5567019 w 10070757"/>
              <a:gd name="connsiteY8" fmla="*/ 0 h 5029200"/>
              <a:gd name="connsiteX9" fmla="*/ 6434432 w 10070757"/>
              <a:gd name="connsiteY9" fmla="*/ 0 h 5029200"/>
              <a:gd name="connsiteX10" fmla="*/ 6966073 w 10070757"/>
              <a:gd name="connsiteY10" fmla="*/ 0 h 5029200"/>
              <a:gd name="connsiteX11" fmla="*/ 7833486 w 10070757"/>
              <a:gd name="connsiteY11" fmla="*/ 0 h 5029200"/>
              <a:gd name="connsiteX12" fmla="*/ 8281183 w 10070757"/>
              <a:gd name="connsiteY12" fmla="*/ 0 h 5029200"/>
              <a:gd name="connsiteX13" fmla="*/ 9232540 w 10070757"/>
              <a:gd name="connsiteY13" fmla="*/ 0 h 5029200"/>
              <a:gd name="connsiteX14" fmla="*/ 10070757 w 10070757"/>
              <a:gd name="connsiteY14" fmla="*/ 838217 h 5029200"/>
              <a:gd name="connsiteX15" fmla="*/ 10070757 w 10070757"/>
              <a:gd name="connsiteY15" fmla="*/ 1441715 h 5029200"/>
              <a:gd name="connsiteX16" fmla="*/ 10070757 w 10070757"/>
              <a:gd name="connsiteY16" fmla="*/ 2179323 h 5029200"/>
              <a:gd name="connsiteX17" fmla="*/ 10070757 w 10070757"/>
              <a:gd name="connsiteY17" fmla="*/ 2916932 h 5029200"/>
              <a:gd name="connsiteX18" fmla="*/ 10070757 w 10070757"/>
              <a:gd name="connsiteY18" fmla="*/ 4190983 h 5029200"/>
              <a:gd name="connsiteX19" fmla="*/ 9232540 w 10070757"/>
              <a:gd name="connsiteY19" fmla="*/ 5029200 h 5029200"/>
              <a:gd name="connsiteX20" fmla="*/ 8700900 w 10070757"/>
              <a:gd name="connsiteY20" fmla="*/ 5029200 h 5029200"/>
              <a:gd name="connsiteX21" fmla="*/ 8169259 w 10070757"/>
              <a:gd name="connsiteY21" fmla="*/ 5029200 h 5029200"/>
              <a:gd name="connsiteX22" fmla="*/ 7469732 w 10070757"/>
              <a:gd name="connsiteY22" fmla="*/ 5029200 h 5029200"/>
              <a:gd name="connsiteX23" fmla="*/ 6686262 w 10070757"/>
              <a:gd name="connsiteY23" fmla="*/ 5029200 h 5029200"/>
              <a:gd name="connsiteX24" fmla="*/ 5818849 w 10070757"/>
              <a:gd name="connsiteY24" fmla="*/ 5029200 h 5029200"/>
              <a:gd name="connsiteX25" fmla="*/ 4951435 w 10070757"/>
              <a:gd name="connsiteY25" fmla="*/ 5029200 h 5029200"/>
              <a:gd name="connsiteX26" fmla="*/ 4251908 w 10070757"/>
              <a:gd name="connsiteY26" fmla="*/ 5029200 h 5029200"/>
              <a:gd name="connsiteX27" fmla="*/ 3552381 w 10070757"/>
              <a:gd name="connsiteY27" fmla="*/ 5029200 h 5029200"/>
              <a:gd name="connsiteX28" fmla="*/ 2768911 w 10070757"/>
              <a:gd name="connsiteY28" fmla="*/ 5029200 h 5029200"/>
              <a:gd name="connsiteX29" fmla="*/ 2237271 w 10070757"/>
              <a:gd name="connsiteY29" fmla="*/ 5029200 h 5029200"/>
              <a:gd name="connsiteX30" fmla="*/ 1789574 w 10070757"/>
              <a:gd name="connsiteY30" fmla="*/ 5029200 h 5029200"/>
              <a:gd name="connsiteX31" fmla="*/ 838217 w 10070757"/>
              <a:gd name="connsiteY31" fmla="*/ 5029200 h 5029200"/>
              <a:gd name="connsiteX32" fmla="*/ 0 w 10070757"/>
              <a:gd name="connsiteY32" fmla="*/ 4190983 h 5029200"/>
              <a:gd name="connsiteX33" fmla="*/ 0 w 10070757"/>
              <a:gd name="connsiteY33" fmla="*/ 3486902 h 5029200"/>
              <a:gd name="connsiteX34" fmla="*/ 0 w 10070757"/>
              <a:gd name="connsiteY34" fmla="*/ 2849877 h 5029200"/>
              <a:gd name="connsiteX35" fmla="*/ 0 w 10070757"/>
              <a:gd name="connsiteY35" fmla="*/ 2179323 h 5029200"/>
              <a:gd name="connsiteX36" fmla="*/ 0 w 10070757"/>
              <a:gd name="connsiteY36" fmla="*/ 1609353 h 5029200"/>
              <a:gd name="connsiteX37" fmla="*/ 0 w 10070757"/>
              <a:gd name="connsiteY37" fmla="*/ 838217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70757" h="5029200" fill="none" extrusionOk="0">
                <a:moveTo>
                  <a:pt x="0" y="838217"/>
                </a:moveTo>
                <a:cubicBezTo>
                  <a:pt x="30756" y="395198"/>
                  <a:pt x="435565" y="-24615"/>
                  <a:pt x="838217" y="0"/>
                </a:cubicBezTo>
                <a:cubicBezTo>
                  <a:pt x="1100684" y="-22011"/>
                  <a:pt x="1193857" y="-1327"/>
                  <a:pt x="1369857" y="0"/>
                </a:cubicBezTo>
                <a:cubicBezTo>
                  <a:pt x="1545857" y="1327"/>
                  <a:pt x="1811113" y="-12406"/>
                  <a:pt x="2237271" y="0"/>
                </a:cubicBezTo>
                <a:cubicBezTo>
                  <a:pt x="2663429" y="12406"/>
                  <a:pt x="2589897" y="22542"/>
                  <a:pt x="2852855" y="0"/>
                </a:cubicBezTo>
                <a:cubicBezTo>
                  <a:pt x="3115813" y="-22542"/>
                  <a:pt x="3316072" y="-41656"/>
                  <a:pt x="3720268" y="0"/>
                </a:cubicBezTo>
                <a:cubicBezTo>
                  <a:pt x="4124464" y="41656"/>
                  <a:pt x="4326353" y="34354"/>
                  <a:pt x="4503738" y="0"/>
                </a:cubicBezTo>
                <a:cubicBezTo>
                  <a:pt x="4681123" y="-34354"/>
                  <a:pt x="4912067" y="-9433"/>
                  <a:pt x="5035379" y="0"/>
                </a:cubicBezTo>
                <a:cubicBezTo>
                  <a:pt x="5158691" y="9433"/>
                  <a:pt x="5436297" y="-433"/>
                  <a:pt x="5567019" y="0"/>
                </a:cubicBezTo>
                <a:cubicBezTo>
                  <a:pt x="5697741" y="433"/>
                  <a:pt x="6052850" y="20468"/>
                  <a:pt x="6434432" y="0"/>
                </a:cubicBezTo>
                <a:cubicBezTo>
                  <a:pt x="6816014" y="-20468"/>
                  <a:pt x="6716807" y="16688"/>
                  <a:pt x="6966073" y="0"/>
                </a:cubicBezTo>
                <a:cubicBezTo>
                  <a:pt x="7215339" y="-16688"/>
                  <a:pt x="7580024" y="35011"/>
                  <a:pt x="7833486" y="0"/>
                </a:cubicBezTo>
                <a:cubicBezTo>
                  <a:pt x="8086948" y="-35011"/>
                  <a:pt x="8129438" y="1034"/>
                  <a:pt x="8281183" y="0"/>
                </a:cubicBezTo>
                <a:cubicBezTo>
                  <a:pt x="8432928" y="-1034"/>
                  <a:pt x="8791567" y="-15759"/>
                  <a:pt x="9232540" y="0"/>
                </a:cubicBezTo>
                <a:cubicBezTo>
                  <a:pt x="9706655" y="6123"/>
                  <a:pt x="10045637" y="321179"/>
                  <a:pt x="10070757" y="838217"/>
                </a:cubicBezTo>
                <a:cubicBezTo>
                  <a:pt x="10040954" y="1085961"/>
                  <a:pt x="10060682" y="1309270"/>
                  <a:pt x="10070757" y="1441715"/>
                </a:cubicBezTo>
                <a:cubicBezTo>
                  <a:pt x="10080832" y="1574160"/>
                  <a:pt x="10100471" y="2003081"/>
                  <a:pt x="10070757" y="2179323"/>
                </a:cubicBezTo>
                <a:cubicBezTo>
                  <a:pt x="10041043" y="2355565"/>
                  <a:pt x="10041425" y="2654902"/>
                  <a:pt x="10070757" y="2916932"/>
                </a:cubicBezTo>
                <a:cubicBezTo>
                  <a:pt x="10100089" y="3178962"/>
                  <a:pt x="10055815" y="3757137"/>
                  <a:pt x="10070757" y="4190983"/>
                </a:cubicBezTo>
                <a:cubicBezTo>
                  <a:pt x="10101182" y="4706320"/>
                  <a:pt x="9718538" y="5107701"/>
                  <a:pt x="9232540" y="5029200"/>
                </a:cubicBezTo>
                <a:cubicBezTo>
                  <a:pt x="8971031" y="5022608"/>
                  <a:pt x="8856351" y="5026172"/>
                  <a:pt x="8700900" y="5029200"/>
                </a:cubicBezTo>
                <a:cubicBezTo>
                  <a:pt x="8545449" y="5032228"/>
                  <a:pt x="8395968" y="5013469"/>
                  <a:pt x="8169259" y="5029200"/>
                </a:cubicBezTo>
                <a:cubicBezTo>
                  <a:pt x="7942550" y="5044931"/>
                  <a:pt x="7798960" y="5027443"/>
                  <a:pt x="7469732" y="5029200"/>
                </a:cubicBezTo>
                <a:cubicBezTo>
                  <a:pt x="7140504" y="5030957"/>
                  <a:pt x="6872184" y="5005034"/>
                  <a:pt x="6686262" y="5029200"/>
                </a:cubicBezTo>
                <a:cubicBezTo>
                  <a:pt x="6500340" y="5053367"/>
                  <a:pt x="6223578" y="4998424"/>
                  <a:pt x="5818849" y="5029200"/>
                </a:cubicBezTo>
                <a:cubicBezTo>
                  <a:pt x="5414120" y="5059976"/>
                  <a:pt x="5184598" y="5053472"/>
                  <a:pt x="4951435" y="5029200"/>
                </a:cubicBezTo>
                <a:cubicBezTo>
                  <a:pt x="4718272" y="5004928"/>
                  <a:pt x="4589944" y="5058595"/>
                  <a:pt x="4251908" y="5029200"/>
                </a:cubicBezTo>
                <a:cubicBezTo>
                  <a:pt x="3913872" y="4999805"/>
                  <a:pt x="3760265" y="5029815"/>
                  <a:pt x="3552381" y="5029200"/>
                </a:cubicBezTo>
                <a:cubicBezTo>
                  <a:pt x="3344497" y="5028585"/>
                  <a:pt x="2994164" y="5061690"/>
                  <a:pt x="2768911" y="5029200"/>
                </a:cubicBezTo>
                <a:cubicBezTo>
                  <a:pt x="2543658" y="4996711"/>
                  <a:pt x="2381279" y="5030274"/>
                  <a:pt x="2237271" y="5029200"/>
                </a:cubicBezTo>
                <a:cubicBezTo>
                  <a:pt x="2093263" y="5028126"/>
                  <a:pt x="1883176" y="5022286"/>
                  <a:pt x="1789574" y="5029200"/>
                </a:cubicBezTo>
                <a:cubicBezTo>
                  <a:pt x="1695972" y="5036114"/>
                  <a:pt x="1038557" y="5042041"/>
                  <a:pt x="838217" y="5029200"/>
                </a:cubicBezTo>
                <a:cubicBezTo>
                  <a:pt x="295978" y="5093156"/>
                  <a:pt x="78485" y="4640115"/>
                  <a:pt x="0" y="4190983"/>
                </a:cubicBezTo>
                <a:cubicBezTo>
                  <a:pt x="-2674" y="4025887"/>
                  <a:pt x="-14686" y="3787826"/>
                  <a:pt x="0" y="3486902"/>
                </a:cubicBezTo>
                <a:cubicBezTo>
                  <a:pt x="14686" y="3185978"/>
                  <a:pt x="-20527" y="3157887"/>
                  <a:pt x="0" y="2849877"/>
                </a:cubicBezTo>
                <a:cubicBezTo>
                  <a:pt x="20527" y="2541867"/>
                  <a:pt x="15590" y="2373462"/>
                  <a:pt x="0" y="2179323"/>
                </a:cubicBezTo>
                <a:cubicBezTo>
                  <a:pt x="-15590" y="1985184"/>
                  <a:pt x="-20425" y="1893869"/>
                  <a:pt x="0" y="1609353"/>
                </a:cubicBezTo>
                <a:cubicBezTo>
                  <a:pt x="20425" y="1324837"/>
                  <a:pt x="-26544" y="1166382"/>
                  <a:pt x="0" y="838217"/>
                </a:cubicBezTo>
                <a:close/>
              </a:path>
              <a:path w="10070757" h="5029200" stroke="0" extrusionOk="0">
                <a:moveTo>
                  <a:pt x="0" y="838217"/>
                </a:moveTo>
                <a:cubicBezTo>
                  <a:pt x="-13754" y="293622"/>
                  <a:pt x="288962" y="47297"/>
                  <a:pt x="838217" y="0"/>
                </a:cubicBezTo>
                <a:cubicBezTo>
                  <a:pt x="1089251" y="13523"/>
                  <a:pt x="1333101" y="-23449"/>
                  <a:pt x="1537744" y="0"/>
                </a:cubicBezTo>
                <a:cubicBezTo>
                  <a:pt x="1742387" y="23449"/>
                  <a:pt x="1961614" y="-20966"/>
                  <a:pt x="2069384" y="0"/>
                </a:cubicBezTo>
                <a:cubicBezTo>
                  <a:pt x="2177154" y="20966"/>
                  <a:pt x="2417696" y="19598"/>
                  <a:pt x="2517082" y="0"/>
                </a:cubicBezTo>
                <a:cubicBezTo>
                  <a:pt x="2616468" y="-19598"/>
                  <a:pt x="3129493" y="14384"/>
                  <a:pt x="3300552" y="0"/>
                </a:cubicBezTo>
                <a:cubicBezTo>
                  <a:pt x="3471611" y="-14384"/>
                  <a:pt x="3825778" y="12024"/>
                  <a:pt x="4084022" y="0"/>
                </a:cubicBezTo>
                <a:cubicBezTo>
                  <a:pt x="4342266" y="-12024"/>
                  <a:pt x="4486346" y="-3038"/>
                  <a:pt x="4783549" y="0"/>
                </a:cubicBezTo>
                <a:cubicBezTo>
                  <a:pt x="5080752" y="3038"/>
                  <a:pt x="5157275" y="18858"/>
                  <a:pt x="5399132" y="0"/>
                </a:cubicBezTo>
                <a:cubicBezTo>
                  <a:pt x="5640989" y="-18858"/>
                  <a:pt x="5870602" y="28762"/>
                  <a:pt x="6014716" y="0"/>
                </a:cubicBezTo>
                <a:cubicBezTo>
                  <a:pt x="6158830" y="-28762"/>
                  <a:pt x="6240273" y="-6459"/>
                  <a:pt x="6462413" y="0"/>
                </a:cubicBezTo>
                <a:cubicBezTo>
                  <a:pt x="6684553" y="6459"/>
                  <a:pt x="6924713" y="-26544"/>
                  <a:pt x="7245884" y="0"/>
                </a:cubicBezTo>
                <a:cubicBezTo>
                  <a:pt x="7567055" y="26544"/>
                  <a:pt x="7651036" y="-8069"/>
                  <a:pt x="7861467" y="0"/>
                </a:cubicBezTo>
                <a:cubicBezTo>
                  <a:pt x="8071898" y="8069"/>
                  <a:pt x="8730252" y="58996"/>
                  <a:pt x="9232540" y="0"/>
                </a:cubicBezTo>
                <a:cubicBezTo>
                  <a:pt x="9747701" y="-34251"/>
                  <a:pt x="10048833" y="318923"/>
                  <a:pt x="10070757" y="838217"/>
                </a:cubicBezTo>
                <a:cubicBezTo>
                  <a:pt x="10068467" y="1117636"/>
                  <a:pt x="10045186" y="1143073"/>
                  <a:pt x="10070757" y="1408187"/>
                </a:cubicBezTo>
                <a:cubicBezTo>
                  <a:pt x="10096329" y="1673301"/>
                  <a:pt x="10045303" y="1748331"/>
                  <a:pt x="10070757" y="2078740"/>
                </a:cubicBezTo>
                <a:cubicBezTo>
                  <a:pt x="10096211" y="2409149"/>
                  <a:pt x="10065187" y="2484886"/>
                  <a:pt x="10070757" y="2749294"/>
                </a:cubicBezTo>
                <a:cubicBezTo>
                  <a:pt x="10076327" y="3013702"/>
                  <a:pt x="10055851" y="3154919"/>
                  <a:pt x="10070757" y="3352792"/>
                </a:cubicBezTo>
                <a:cubicBezTo>
                  <a:pt x="10085663" y="3550665"/>
                  <a:pt x="10049381" y="4010609"/>
                  <a:pt x="10070757" y="4190983"/>
                </a:cubicBezTo>
                <a:cubicBezTo>
                  <a:pt x="9967343" y="4680688"/>
                  <a:pt x="9718354" y="5108967"/>
                  <a:pt x="9232540" y="5029200"/>
                </a:cubicBezTo>
                <a:cubicBezTo>
                  <a:pt x="9080956" y="5022664"/>
                  <a:pt x="8983672" y="5012411"/>
                  <a:pt x="8784843" y="5029200"/>
                </a:cubicBezTo>
                <a:cubicBezTo>
                  <a:pt x="8586014" y="5045989"/>
                  <a:pt x="8326267" y="5010811"/>
                  <a:pt x="7917429" y="5029200"/>
                </a:cubicBezTo>
                <a:cubicBezTo>
                  <a:pt x="7508591" y="5047589"/>
                  <a:pt x="7507661" y="5038924"/>
                  <a:pt x="7301846" y="5029200"/>
                </a:cubicBezTo>
                <a:cubicBezTo>
                  <a:pt x="7096031" y="5019476"/>
                  <a:pt x="6720816" y="5028938"/>
                  <a:pt x="6434432" y="5029200"/>
                </a:cubicBezTo>
                <a:cubicBezTo>
                  <a:pt x="6148048" y="5029462"/>
                  <a:pt x="6096461" y="5010800"/>
                  <a:pt x="5986735" y="5029200"/>
                </a:cubicBezTo>
                <a:cubicBezTo>
                  <a:pt x="5877009" y="5047600"/>
                  <a:pt x="5713686" y="5012771"/>
                  <a:pt x="5539038" y="5029200"/>
                </a:cubicBezTo>
                <a:cubicBezTo>
                  <a:pt x="5364390" y="5045629"/>
                  <a:pt x="5146870" y="5033936"/>
                  <a:pt x="5007397" y="5029200"/>
                </a:cubicBezTo>
                <a:cubicBezTo>
                  <a:pt x="4867924" y="5024464"/>
                  <a:pt x="4317832" y="5014849"/>
                  <a:pt x="4139984" y="5029200"/>
                </a:cubicBezTo>
                <a:cubicBezTo>
                  <a:pt x="3962136" y="5043551"/>
                  <a:pt x="3588492" y="4993352"/>
                  <a:pt x="3356514" y="5029200"/>
                </a:cubicBezTo>
                <a:cubicBezTo>
                  <a:pt x="3124536" y="5065049"/>
                  <a:pt x="2683962" y="5013187"/>
                  <a:pt x="2489101" y="5029200"/>
                </a:cubicBezTo>
                <a:cubicBezTo>
                  <a:pt x="2294240" y="5045213"/>
                  <a:pt x="2211945" y="5024754"/>
                  <a:pt x="1957460" y="5029200"/>
                </a:cubicBezTo>
                <a:cubicBezTo>
                  <a:pt x="1702975" y="5033646"/>
                  <a:pt x="1097113" y="5022775"/>
                  <a:pt x="838217" y="5029200"/>
                </a:cubicBezTo>
                <a:cubicBezTo>
                  <a:pt x="291290" y="5084083"/>
                  <a:pt x="87726" y="4665719"/>
                  <a:pt x="0" y="4190983"/>
                </a:cubicBezTo>
                <a:cubicBezTo>
                  <a:pt x="4933" y="3892533"/>
                  <a:pt x="-12618" y="3681013"/>
                  <a:pt x="0" y="3520430"/>
                </a:cubicBezTo>
                <a:cubicBezTo>
                  <a:pt x="12618" y="3359847"/>
                  <a:pt x="16390" y="3166600"/>
                  <a:pt x="0" y="2916932"/>
                </a:cubicBezTo>
                <a:cubicBezTo>
                  <a:pt x="-16390" y="2667264"/>
                  <a:pt x="-580" y="2357647"/>
                  <a:pt x="0" y="2212851"/>
                </a:cubicBezTo>
                <a:cubicBezTo>
                  <a:pt x="580" y="2068055"/>
                  <a:pt x="-12086" y="1725627"/>
                  <a:pt x="0" y="1508770"/>
                </a:cubicBezTo>
                <a:cubicBezTo>
                  <a:pt x="12086" y="1291913"/>
                  <a:pt x="-9429" y="1076050"/>
                  <a:pt x="0" y="838217"/>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396103" y="1604941"/>
            <a:ext cx="9520136" cy="4308872"/>
          </a:xfrm>
          <a:prstGeom prst="rect">
            <a:avLst/>
          </a:prstGeom>
          <a:noFill/>
        </p:spPr>
        <p:txBody>
          <a:bodyPr wrap="square" rtlCol="0">
            <a:spAutoFit/>
          </a:bodyPr>
          <a:lstStyle/>
          <a:p>
            <a:pPr lvl="0" algn="ju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0000"/>
                </a:solidFill>
                <a:latin typeface="Arial" panose="020B0604020202020204" pitchFamily="34" charset="0"/>
                <a:ea typeface="Arial-Rounded" panose="020B0500000000000000" pitchFamily="34" charset="0"/>
                <a:cs typeface="Arial" panose="020B0604020202020204" pitchFamily="34" charset="0"/>
              </a:rPr>
              <a:t>Châu chấu không đồng ý với giun đất. Chúng quyết định đi hỏi. Vừa hay lúc đó, kiến tha nhành thông đi qua, dừng lại nghỉ. Châu chấu hỏi kiến:</a:t>
            </a:r>
          </a:p>
          <a:p>
            <a:pPr lvl="0" algn="just">
              <a:defRPr/>
            </a:pPr>
            <a:r>
              <a:rPr lang="en-US" sz="3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0000"/>
                </a:solidFill>
                <a:latin typeface="Arial" panose="020B0604020202020204" pitchFamily="34" charset="0"/>
                <a:ea typeface="Arial-Rounded" panose="020B0500000000000000" pitchFamily="34" charset="0"/>
                <a:cs typeface="Arial" panose="020B0604020202020204" pitchFamily="34" charset="0"/>
              </a:rPr>
              <a:t>- Bác kiến ơi, bác hãy nói giúp xem hôm nay là một ngày tuyệt đẹp hay đáng ghét?</a:t>
            </a:r>
          </a:p>
          <a:p>
            <a:pPr lvl="0" algn="just">
              <a:defRPr/>
            </a:pPr>
            <a:r>
              <a:rPr lang="en-US" sz="3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0000"/>
                </a:solidFill>
                <a:latin typeface="Arial" panose="020B0604020202020204" pitchFamily="34" charset="0"/>
                <a:ea typeface="Arial-Rounded" panose="020B0500000000000000" pitchFamily="34" charset="0"/>
                <a:cs typeface="Arial" panose="020B0604020202020204" pitchFamily="34" charset="0"/>
              </a:rPr>
              <a:t>Kiến lau mồ hôi, ngẫm nghĩ một lát rồi nói:</a:t>
            </a:r>
          </a:p>
          <a:p>
            <a:pPr lvl="0" algn="just">
              <a:defRPr/>
            </a:pPr>
            <a:r>
              <a:rPr lang="en-US" sz="3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0000"/>
                </a:solidFill>
                <a:latin typeface="Arial" panose="020B0604020202020204" pitchFamily="34" charset="0"/>
                <a:ea typeface="Arial-Rounded" panose="020B0500000000000000" pitchFamily="34" charset="0"/>
                <a:cs typeface="Arial" panose="020B0604020202020204" pitchFamily="34" charset="0"/>
              </a:rPr>
              <a:t>- Tôi sẽ trả lời câu hỏi của </a:t>
            </a:r>
            <a:r>
              <a:rPr lang="en-US" sz="30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các</a:t>
            </a:r>
            <a:r>
              <a:rPr lang="en-US" sz="3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000" dirty="0">
                <a:solidFill>
                  <a:srgbClr val="000000"/>
                </a:solidFill>
                <a:latin typeface="Arial" panose="020B0604020202020204" pitchFamily="34" charset="0"/>
                <a:ea typeface="Arial-Rounded" panose="020B0500000000000000" pitchFamily="34" charset="0"/>
                <a:cs typeface="Arial" panose="020B0604020202020204" pitchFamily="34" charset="0"/>
              </a:rPr>
              <a:t>bạn sau khi mặt trời lặn nhé!</a:t>
            </a:r>
          </a:p>
          <a:p>
            <a:pPr indent="228594" algn="just"/>
            <a:endParaRPr lang="en-US" sz="3200" dirty="0">
              <a:solidFill>
                <a:srgbClr val="002060"/>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F43DBFE-C81B-DAB0-1FB4-57EE8DCD830F}"/>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đoạn</a:t>
            </a:r>
            <a:endPar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FCBB645-5D01-4D19-8DF9-800439183EE2}"/>
              </a:ext>
            </a:extLst>
          </p:cNvPr>
          <p:cNvGrpSpPr/>
          <p:nvPr/>
        </p:nvGrpSpPr>
        <p:grpSpPr>
          <a:xfrm>
            <a:off x="1354610" y="914400"/>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4DCC1FD5-FDF0-053D-46B9-A8DC90662E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12F667F0-E72F-EF02-5B1B-FBA17B33A6D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2</a:t>
              </a:r>
            </a:p>
          </p:txBody>
        </p:sp>
      </p:grpSp>
    </p:spTree>
    <p:extLst>
      <p:ext uri="{BB962C8B-B14F-4D97-AF65-F5344CB8AC3E}">
        <p14:creationId xmlns:p14="http://schemas.microsoft.com/office/powerpoint/2010/main" val="35837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823738" y="500184"/>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2" name="Rectangle: Rounded Corners 31">
            <a:extLst>
              <a:ext uri="{FF2B5EF4-FFF2-40B4-BE49-F238E27FC236}">
                <a16:creationId xmlns:a16="http://schemas.microsoft.com/office/drawing/2014/main" id="{9DCD3571-36B3-4C80-9D04-781F6EC3D58B}"/>
              </a:ext>
            </a:extLst>
          </p:cNvPr>
          <p:cNvSpPr/>
          <p:nvPr/>
        </p:nvSpPr>
        <p:spPr>
          <a:xfrm>
            <a:off x="1050324" y="2155079"/>
            <a:ext cx="10231395" cy="1848509"/>
          </a:xfrm>
          <a:custGeom>
            <a:avLst/>
            <a:gdLst>
              <a:gd name="connsiteX0" fmla="*/ 0 w 10231395"/>
              <a:gd name="connsiteY0" fmla="*/ 231637 h 1848509"/>
              <a:gd name="connsiteX1" fmla="*/ 231637 w 10231395"/>
              <a:gd name="connsiteY1" fmla="*/ 0 h 1848509"/>
              <a:gd name="connsiteX2" fmla="*/ 929360 w 10231395"/>
              <a:gd name="connsiteY2" fmla="*/ 0 h 1848509"/>
              <a:gd name="connsiteX3" fmla="*/ 1627083 w 10231395"/>
              <a:gd name="connsiteY3" fmla="*/ 0 h 1848509"/>
              <a:gd name="connsiteX4" fmla="*/ 2324806 w 10231395"/>
              <a:gd name="connsiteY4" fmla="*/ 0 h 1848509"/>
              <a:gd name="connsiteX5" fmla="*/ 3120210 w 10231395"/>
              <a:gd name="connsiteY5" fmla="*/ 0 h 1848509"/>
              <a:gd name="connsiteX6" fmla="*/ 3817933 w 10231395"/>
              <a:gd name="connsiteY6" fmla="*/ 0 h 1848509"/>
              <a:gd name="connsiteX7" fmla="*/ 4417975 w 10231395"/>
              <a:gd name="connsiteY7" fmla="*/ 0 h 1848509"/>
              <a:gd name="connsiteX8" fmla="*/ 5018016 w 10231395"/>
              <a:gd name="connsiteY8" fmla="*/ 0 h 1848509"/>
              <a:gd name="connsiteX9" fmla="*/ 5422696 w 10231395"/>
              <a:gd name="connsiteY9" fmla="*/ 0 h 1848509"/>
              <a:gd name="connsiteX10" fmla="*/ 6022737 w 10231395"/>
              <a:gd name="connsiteY10" fmla="*/ 0 h 1848509"/>
              <a:gd name="connsiteX11" fmla="*/ 6525098 w 10231395"/>
              <a:gd name="connsiteY11" fmla="*/ 0 h 1848509"/>
              <a:gd name="connsiteX12" fmla="*/ 6929777 w 10231395"/>
              <a:gd name="connsiteY12" fmla="*/ 0 h 1848509"/>
              <a:gd name="connsiteX13" fmla="*/ 7822862 w 10231395"/>
              <a:gd name="connsiteY13" fmla="*/ 0 h 1848509"/>
              <a:gd name="connsiteX14" fmla="*/ 8520585 w 10231395"/>
              <a:gd name="connsiteY14" fmla="*/ 0 h 1848509"/>
              <a:gd name="connsiteX15" fmla="*/ 9120627 w 10231395"/>
              <a:gd name="connsiteY15" fmla="*/ 0 h 1848509"/>
              <a:gd name="connsiteX16" fmla="*/ 9999758 w 10231395"/>
              <a:gd name="connsiteY16" fmla="*/ 0 h 1848509"/>
              <a:gd name="connsiteX17" fmla="*/ 10231395 w 10231395"/>
              <a:gd name="connsiteY17" fmla="*/ 231637 h 1848509"/>
              <a:gd name="connsiteX18" fmla="*/ 10231395 w 10231395"/>
              <a:gd name="connsiteY18" fmla="*/ 938107 h 1848509"/>
              <a:gd name="connsiteX19" fmla="*/ 10231395 w 10231395"/>
              <a:gd name="connsiteY19" fmla="*/ 1616872 h 1848509"/>
              <a:gd name="connsiteX20" fmla="*/ 9999758 w 10231395"/>
              <a:gd name="connsiteY20" fmla="*/ 1848509 h 1848509"/>
              <a:gd name="connsiteX21" fmla="*/ 9497397 w 10231395"/>
              <a:gd name="connsiteY21" fmla="*/ 1848509 h 1848509"/>
              <a:gd name="connsiteX22" fmla="*/ 9092718 w 10231395"/>
              <a:gd name="connsiteY22" fmla="*/ 1848509 h 1848509"/>
              <a:gd name="connsiteX23" fmla="*/ 8199633 w 10231395"/>
              <a:gd name="connsiteY23" fmla="*/ 1848509 h 1848509"/>
              <a:gd name="connsiteX24" fmla="*/ 7697272 w 10231395"/>
              <a:gd name="connsiteY24" fmla="*/ 1848509 h 1848509"/>
              <a:gd name="connsiteX25" fmla="*/ 7194912 w 10231395"/>
              <a:gd name="connsiteY25" fmla="*/ 1848509 h 1848509"/>
              <a:gd name="connsiteX26" fmla="*/ 6301826 w 10231395"/>
              <a:gd name="connsiteY26" fmla="*/ 1848509 h 1848509"/>
              <a:gd name="connsiteX27" fmla="*/ 5897147 w 10231395"/>
              <a:gd name="connsiteY27" fmla="*/ 1848509 h 1848509"/>
              <a:gd name="connsiteX28" fmla="*/ 5101743 w 10231395"/>
              <a:gd name="connsiteY28" fmla="*/ 1848509 h 1848509"/>
              <a:gd name="connsiteX29" fmla="*/ 4404020 w 10231395"/>
              <a:gd name="connsiteY29" fmla="*/ 1848509 h 1848509"/>
              <a:gd name="connsiteX30" fmla="*/ 3608616 w 10231395"/>
              <a:gd name="connsiteY30" fmla="*/ 1848509 h 1848509"/>
              <a:gd name="connsiteX31" fmla="*/ 2813212 w 10231395"/>
              <a:gd name="connsiteY31" fmla="*/ 1848509 h 1848509"/>
              <a:gd name="connsiteX32" fmla="*/ 2310851 w 10231395"/>
              <a:gd name="connsiteY32" fmla="*/ 1848509 h 1848509"/>
              <a:gd name="connsiteX33" fmla="*/ 1906172 w 10231395"/>
              <a:gd name="connsiteY33" fmla="*/ 1848509 h 1848509"/>
              <a:gd name="connsiteX34" fmla="*/ 1013087 w 10231395"/>
              <a:gd name="connsiteY34" fmla="*/ 1848509 h 1848509"/>
              <a:gd name="connsiteX35" fmla="*/ 231637 w 10231395"/>
              <a:gd name="connsiteY35" fmla="*/ 1848509 h 1848509"/>
              <a:gd name="connsiteX36" fmla="*/ 0 w 10231395"/>
              <a:gd name="connsiteY36" fmla="*/ 1616872 h 1848509"/>
              <a:gd name="connsiteX37" fmla="*/ 0 w 10231395"/>
              <a:gd name="connsiteY37" fmla="*/ 896550 h 1848509"/>
              <a:gd name="connsiteX38" fmla="*/ 0 w 10231395"/>
              <a:gd name="connsiteY38" fmla="*/ 231637 h 184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31395" h="1848509" fill="none" extrusionOk="0">
                <a:moveTo>
                  <a:pt x="0" y="231637"/>
                </a:moveTo>
                <a:cubicBezTo>
                  <a:pt x="18729" y="92314"/>
                  <a:pt x="121556" y="6726"/>
                  <a:pt x="231637" y="0"/>
                </a:cubicBezTo>
                <a:cubicBezTo>
                  <a:pt x="374441" y="22743"/>
                  <a:pt x="714657" y="1478"/>
                  <a:pt x="929360" y="0"/>
                </a:cubicBezTo>
                <a:cubicBezTo>
                  <a:pt x="1144063" y="-1478"/>
                  <a:pt x="1406352" y="31923"/>
                  <a:pt x="1627083" y="0"/>
                </a:cubicBezTo>
                <a:cubicBezTo>
                  <a:pt x="1847814" y="-31923"/>
                  <a:pt x="2108621" y="-1297"/>
                  <a:pt x="2324806" y="0"/>
                </a:cubicBezTo>
                <a:cubicBezTo>
                  <a:pt x="2540991" y="1297"/>
                  <a:pt x="2760715" y="-30025"/>
                  <a:pt x="3120210" y="0"/>
                </a:cubicBezTo>
                <a:cubicBezTo>
                  <a:pt x="3479705" y="30025"/>
                  <a:pt x="3619864" y="25025"/>
                  <a:pt x="3817933" y="0"/>
                </a:cubicBezTo>
                <a:cubicBezTo>
                  <a:pt x="4016002" y="-25025"/>
                  <a:pt x="4181543" y="7702"/>
                  <a:pt x="4417975" y="0"/>
                </a:cubicBezTo>
                <a:cubicBezTo>
                  <a:pt x="4654407" y="-7702"/>
                  <a:pt x="4741623" y="-3458"/>
                  <a:pt x="5018016" y="0"/>
                </a:cubicBezTo>
                <a:cubicBezTo>
                  <a:pt x="5294409" y="3458"/>
                  <a:pt x="5265474" y="19986"/>
                  <a:pt x="5422696" y="0"/>
                </a:cubicBezTo>
                <a:cubicBezTo>
                  <a:pt x="5579918" y="-19986"/>
                  <a:pt x="5730478" y="22555"/>
                  <a:pt x="6022737" y="0"/>
                </a:cubicBezTo>
                <a:cubicBezTo>
                  <a:pt x="6314996" y="-22555"/>
                  <a:pt x="6304944" y="22788"/>
                  <a:pt x="6525098" y="0"/>
                </a:cubicBezTo>
                <a:cubicBezTo>
                  <a:pt x="6745252" y="-22788"/>
                  <a:pt x="6754054" y="3967"/>
                  <a:pt x="6929777" y="0"/>
                </a:cubicBezTo>
                <a:cubicBezTo>
                  <a:pt x="7105500" y="-3967"/>
                  <a:pt x="7535261" y="23262"/>
                  <a:pt x="7822862" y="0"/>
                </a:cubicBezTo>
                <a:cubicBezTo>
                  <a:pt x="8110463" y="-23262"/>
                  <a:pt x="8372862" y="-28515"/>
                  <a:pt x="8520585" y="0"/>
                </a:cubicBezTo>
                <a:cubicBezTo>
                  <a:pt x="8668308" y="28515"/>
                  <a:pt x="8950610" y="-25500"/>
                  <a:pt x="9120627" y="0"/>
                </a:cubicBezTo>
                <a:cubicBezTo>
                  <a:pt x="9290644" y="25500"/>
                  <a:pt x="9625343" y="21735"/>
                  <a:pt x="9999758" y="0"/>
                </a:cubicBezTo>
                <a:cubicBezTo>
                  <a:pt x="10129548" y="5508"/>
                  <a:pt x="10239280" y="88990"/>
                  <a:pt x="10231395" y="231637"/>
                </a:cubicBezTo>
                <a:cubicBezTo>
                  <a:pt x="10219220" y="497468"/>
                  <a:pt x="10238060" y="718649"/>
                  <a:pt x="10231395" y="938107"/>
                </a:cubicBezTo>
                <a:cubicBezTo>
                  <a:pt x="10224731" y="1157565"/>
                  <a:pt x="10203307" y="1435851"/>
                  <a:pt x="10231395" y="1616872"/>
                </a:cubicBezTo>
                <a:cubicBezTo>
                  <a:pt x="10228372" y="1766531"/>
                  <a:pt x="10139210" y="1851094"/>
                  <a:pt x="9999758" y="1848509"/>
                </a:cubicBezTo>
                <a:cubicBezTo>
                  <a:pt x="9801713" y="1836403"/>
                  <a:pt x="9620946" y="1841042"/>
                  <a:pt x="9497397" y="1848509"/>
                </a:cubicBezTo>
                <a:cubicBezTo>
                  <a:pt x="9373848" y="1855976"/>
                  <a:pt x="9238014" y="1851360"/>
                  <a:pt x="9092718" y="1848509"/>
                </a:cubicBezTo>
                <a:cubicBezTo>
                  <a:pt x="8947422" y="1845658"/>
                  <a:pt x="8410268" y="1838647"/>
                  <a:pt x="8199633" y="1848509"/>
                </a:cubicBezTo>
                <a:cubicBezTo>
                  <a:pt x="7988998" y="1858371"/>
                  <a:pt x="7887334" y="1823667"/>
                  <a:pt x="7697272" y="1848509"/>
                </a:cubicBezTo>
                <a:cubicBezTo>
                  <a:pt x="7507210" y="1873351"/>
                  <a:pt x="7338900" y="1869388"/>
                  <a:pt x="7194912" y="1848509"/>
                </a:cubicBezTo>
                <a:cubicBezTo>
                  <a:pt x="7050924" y="1827630"/>
                  <a:pt x="6712601" y="1880486"/>
                  <a:pt x="6301826" y="1848509"/>
                </a:cubicBezTo>
                <a:cubicBezTo>
                  <a:pt x="5891051" y="1816532"/>
                  <a:pt x="5985979" y="1832217"/>
                  <a:pt x="5897147" y="1848509"/>
                </a:cubicBezTo>
                <a:cubicBezTo>
                  <a:pt x="5808315" y="1864801"/>
                  <a:pt x="5305151" y="1821803"/>
                  <a:pt x="5101743" y="1848509"/>
                </a:cubicBezTo>
                <a:cubicBezTo>
                  <a:pt x="4898335" y="1875215"/>
                  <a:pt x="4677136" y="1870774"/>
                  <a:pt x="4404020" y="1848509"/>
                </a:cubicBezTo>
                <a:cubicBezTo>
                  <a:pt x="4130904" y="1826244"/>
                  <a:pt x="3847589" y="1884913"/>
                  <a:pt x="3608616" y="1848509"/>
                </a:cubicBezTo>
                <a:cubicBezTo>
                  <a:pt x="3369643" y="1812105"/>
                  <a:pt x="3179182" y="1822844"/>
                  <a:pt x="2813212" y="1848509"/>
                </a:cubicBezTo>
                <a:cubicBezTo>
                  <a:pt x="2447242" y="1874174"/>
                  <a:pt x="2553057" y="1848642"/>
                  <a:pt x="2310851" y="1848509"/>
                </a:cubicBezTo>
                <a:cubicBezTo>
                  <a:pt x="2068645" y="1848376"/>
                  <a:pt x="2088568" y="1863655"/>
                  <a:pt x="1906172" y="1848509"/>
                </a:cubicBezTo>
                <a:cubicBezTo>
                  <a:pt x="1723776" y="1833363"/>
                  <a:pt x="1270967" y="1836591"/>
                  <a:pt x="1013087" y="1848509"/>
                </a:cubicBezTo>
                <a:cubicBezTo>
                  <a:pt x="755207" y="1860427"/>
                  <a:pt x="440534" y="1881877"/>
                  <a:pt x="231637" y="1848509"/>
                </a:cubicBezTo>
                <a:cubicBezTo>
                  <a:pt x="72437" y="1842177"/>
                  <a:pt x="1358" y="1739040"/>
                  <a:pt x="0" y="1616872"/>
                </a:cubicBezTo>
                <a:cubicBezTo>
                  <a:pt x="-16424" y="1421728"/>
                  <a:pt x="-13291" y="1138340"/>
                  <a:pt x="0" y="896550"/>
                </a:cubicBezTo>
                <a:cubicBezTo>
                  <a:pt x="13291" y="654760"/>
                  <a:pt x="2794" y="527757"/>
                  <a:pt x="0" y="231637"/>
                </a:cubicBezTo>
                <a:close/>
              </a:path>
              <a:path w="10231395" h="1848509" stroke="0" extrusionOk="0">
                <a:moveTo>
                  <a:pt x="0" y="231637"/>
                </a:moveTo>
                <a:cubicBezTo>
                  <a:pt x="721" y="125765"/>
                  <a:pt x="107653" y="7051"/>
                  <a:pt x="231637" y="0"/>
                </a:cubicBezTo>
                <a:cubicBezTo>
                  <a:pt x="503675" y="-6367"/>
                  <a:pt x="767898" y="13387"/>
                  <a:pt x="1027041" y="0"/>
                </a:cubicBezTo>
                <a:cubicBezTo>
                  <a:pt x="1286184" y="-13387"/>
                  <a:pt x="1374823" y="-6362"/>
                  <a:pt x="1529402" y="0"/>
                </a:cubicBezTo>
                <a:cubicBezTo>
                  <a:pt x="1683981" y="6362"/>
                  <a:pt x="1816057" y="-3679"/>
                  <a:pt x="2031762" y="0"/>
                </a:cubicBezTo>
                <a:cubicBezTo>
                  <a:pt x="2247467" y="3679"/>
                  <a:pt x="2444893" y="-28799"/>
                  <a:pt x="2827166" y="0"/>
                </a:cubicBezTo>
                <a:cubicBezTo>
                  <a:pt x="3209439" y="28799"/>
                  <a:pt x="3251456" y="-27228"/>
                  <a:pt x="3427208" y="0"/>
                </a:cubicBezTo>
                <a:cubicBezTo>
                  <a:pt x="3602960" y="27228"/>
                  <a:pt x="3905180" y="-7115"/>
                  <a:pt x="4320293" y="0"/>
                </a:cubicBezTo>
                <a:cubicBezTo>
                  <a:pt x="4735407" y="7115"/>
                  <a:pt x="4928751" y="19069"/>
                  <a:pt x="5213379" y="0"/>
                </a:cubicBezTo>
                <a:cubicBezTo>
                  <a:pt x="5498007" y="-19069"/>
                  <a:pt x="5689763" y="6905"/>
                  <a:pt x="6008783" y="0"/>
                </a:cubicBezTo>
                <a:cubicBezTo>
                  <a:pt x="6327803" y="-6905"/>
                  <a:pt x="6347561" y="-21848"/>
                  <a:pt x="6511143" y="0"/>
                </a:cubicBezTo>
                <a:cubicBezTo>
                  <a:pt x="6674725" y="21848"/>
                  <a:pt x="6804223" y="7018"/>
                  <a:pt x="6915823" y="0"/>
                </a:cubicBezTo>
                <a:cubicBezTo>
                  <a:pt x="7027423" y="-7018"/>
                  <a:pt x="7616683" y="3310"/>
                  <a:pt x="7808908" y="0"/>
                </a:cubicBezTo>
                <a:cubicBezTo>
                  <a:pt x="8001133" y="-3310"/>
                  <a:pt x="8166440" y="-28822"/>
                  <a:pt x="8506631" y="0"/>
                </a:cubicBezTo>
                <a:cubicBezTo>
                  <a:pt x="8846822" y="28822"/>
                  <a:pt x="8919182" y="23522"/>
                  <a:pt x="9204354" y="0"/>
                </a:cubicBezTo>
                <a:cubicBezTo>
                  <a:pt x="9489526" y="-23522"/>
                  <a:pt x="9719432" y="-17204"/>
                  <a:pt x="9999758" y="0"/>
                </a:cubicBezTo>
                <a:cubicBezTo>
                  <a:pt x="10155185" y="-8034"/>
                  <a:pt x="10232238" y="117990"/>
                  <a:pt x="10231395" y="231637"/>
                </a:cubicBezTo>
                <a:cubicBezTo>
                  <a:pt x="10198299" y="409533"/>
                  <a:pt x="10202439" y="735989"/>
                  <a:pt x="10231395" y="951959"/>
                </a:cubicBezTo>
                <a:cubicBezTo>
                  <a:pt x="10260351" y="1167929"/>
                  <a:pt x="10213384" y="1408401"/>
                  <a:pt x="10231395" y="1616872"/>
                </a:cubicBezTo>
                <a:cubicBezTo>
                  <a:pt x="10220548" y="1751606"/>
                  <a:pt x="10128034" y="1844023"/>
                  <a:pt x="9999758" y="1848509"/>
                </a:cubicBezTo>
                <a:cubicBezTo>
                  <a:pt x="9831030" y="1834759"/>
                  <a:pt x="9446274" y="1866558"/>
                  <a:pt x="9302035" y="1848509"/>
                </a:cubicBezTo>
                <a:cubicBezTo>
                  <a:pt x="9157796" y="1830460"/>
                  <a:pt x="8978221" y="1827871"/>
                  <a:pt x="8799675" y="1848509"/>
                </a:cubicBezTo>
                <a:cubicBezTo>
                  <a:pt x="8621129" y="1869147"/>
                  <a:pt x="8502288" y="1833637"/>
                  <a:pt x="8297314" y="1848509"/>
                </a:cubicBezTo>
                <a:cubicBezTo>
                  <a:pt x="8092340" y="1863381"/>
                  <a:pt x="7699150" y="1816398"/>
                  <a:pt x="7404229" y="1848509"/>
                </a:cubicBezTo>
                <a:cubicBezTo>
                  <a:pt x="7109309" y="1880620"/>
                  <a:pt x="7075237" y="1863952"/>
                  <a:pt x="6804187" y="1848509"/>
                </a:cubicBezTo>
                <a:cubicBezTo>
                  <a:pt x="6533137" y="1833066"/>
                  <a:pt x="6324373" y="1823106"/>
                  <a:pt x="5911102" y="1848509"/>
                </a:cubicBezTo>
                <a:cubicBezTo>
                  <a:pt x="5497832" y="1873912"/>
                  <a:pt x="5452115" y="1889434"/>
                  <a:pt x="5018016" y="1848509"/>
                </a:cubicBezTo>
                <a:cubicBezTo>
                  <a:pt x="4583917" y="1807584"/>
                  <a:pt x="4581675" y="1843116"/>
                  <a:pt x="4417975" y="1848509"/>
                </a:cubicBezTo>
                <a:cubicBezTo>
                  <a:pt x="4254275" y="1853902"/>
                  <a:pt x="4160123" y="1855909"/>
                  <a:pt x="4013295" y="1848509"/>
                </a:cubicBezTo>
                <a:cubicBezTo>
                  <a:pt x="3866467" y="1841109"/>
                  <a:pt x="3665471" y="1840426"/>
                  <a:pt x="3510935" y="1848509"/>
                </a:cubicBezTo>
                <a:cubicBezTo>
                  <a:pt x="3356399" y="1856592"/>
                  <a:pt x="3150821" y="1856841"/>
                  <a:pt x="3008574" y="1848509"/>
                </a:cubicBezTo>
                <a:cubicBezTo>
                  <a:pt x="2866327" y="1840177"/>
                  <a:pt x="2468272" y="1831854"/>
                  <a:pt x="2213170" y="1848509"/>
                </a:cubicBezTo>
                <a:cubicBezTo>
                  <a:pt x="1958068" y="1865164"/>
                  <a:pt x="1960020" y="1846751"/>
                  <a:pt x="1808491" y="1848509"/>
                </a:cubicBezTo>
                <a:cubicBezTo>
                  <a:pt x="1656962" y="1850267"/>
                  <a:pt x="1428645" y="1831062"/>
                  <a:pt x="1306130" y="1848509"/>
                </a:cubicBezTo>
                <a:cubicBezTo>
                  <a:pt x="1183615" y="1865956"/>
                  <a:pt x="607503" y="1853222"/>
                  <a:pt x="231637" y="1848509"/>
                </a:cubicBezTo>
                <a:cubicBezTo>
                  <a:pt x="104190" y="1840964"/>
                  <a:pt x="-6466" y="1720448"/>
                  <a:pt x="0" y="1616872"/>
                </a:cubicBezTo>
                <a:cubicBezTo>
                  <a:pt x="-30953" y="1301594"/>
                  <a:pt x="4178" y="1209256"/>
                  <a:pt x="0" y="910402"/>
                </a:cubicBezTo>
                <a:cubicBezTo>
                  <a:pt x="-4178" y="611548"/>
                  <a:pt x="33919" y="424025"/>
                  <a:pt x="0" y="231637"/>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dirty="0">
                <a:solidFill>
                  <a:prstClr val="black"/>
                </a:solidFill>
                <a:latin typeface="Arial" panose="020B0604020202020204" pitchFamily="34" charset="0"/>
                <a:ea typeface="Arial-Rounded" panose="020B0500000000000000" pitchFamily="34" charset="0"/>
                <a:cs typeface="Arial" panose="020B0604020202020204" pitchFamily="34" charset="0"/>
              </a:rPr>
              <a:t>Bác kiến ơi, bác hãy nói giúp xem hôm nay</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prstClr val="black"/>
                </a:solidFill>
                <a:latin typeface="Arial" panose="020B0604020202020204" pitchFamily="34" charset="0"/>
                <a:ea typeface="Arial-Rounded" panose="020B0500000000000000" pitchFamily="34" charset="0"/>
                <a:cs typeface="Arial" panose="020B0604020202020204" pitchFamily="34" charset="0"/>
              </a:rPr>
              <a:t>là một ngày tuyệt đẹp hay đáng ghét?</a:t>
            </a: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2" name="Picture 1">
            <a:extLst>
              <a:ext uri="{FF2B5EF4-FFF2-40B4-BE49-F238E27FC236}">
                <a16:creationId xmlns:a16="http://schemas.microsoft.com/office/drawing/2014/main" id="{B150C980-DA59-2835-879E-82777F9AA522}"/>
              </a:ext>
            </a:extLst>
          </p:cNvPr>
          <p:cNvPicPr>
            <a:picLocks noChangeAspect="1"/>
          </p:cNvPicPr>
          <p:nvPr/>
        </p:nvPicPr>
        <p:blipFill rotWithShape="1">
          <a:blip r:embed="rId4"/>
          <a:srcRect l="10106" r="8068" b="19140"/>
          <a:stretch/>
        </p:blipFill>
        <p:spPr>
          <a:xfrm>
            <a:off x="2359585" y="760048"/>
            <a:ext cx="8061493" cy="883098"/>
          </a:xfrm>
          <a:prstGeom prst="rect">
            <a:avLst/>
          </a:prstGeom>
        </p:spPr>
      </p:pic>
      <p:cxnSp>
        <p:nvCxnSpPr>
          <p:cNvPr id="3" name="Straight Connector 2">
            <a:extLst>
              <a:ext uri="{FF2B5EF4-FFF2-40B4-BE49-F238E27FC236}">
                <a16:creationId xmlns:a16="http://schemas.microsoft.com/office/drawing/2014/main" id="{6D0730A2-A509-1024-4240-56F86D381DC6}"/>
              </a:ext>
            </a:extLst>
          </p:cNvPr>
          <p:cNvCxnSpPr>
            <a:cxnSpLocks/>
          </p:cNvCxnSpPr>
          <p:nvPr/>
        </p:nvCxnSpPr>
        <p:spPr>
          <a:xfrm flipH="1">
            <a:off x="7820576" y="251413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4" name="Group 3">
            <a:extLst>
              <a:ext uri="{FF2B5EF4-FFF2-40B4-BE49-F238E27FC236}">
                <a16:creationId xmlns:a16="http://schemas.microsoft.com/office/drawing/2014/main" id="{2A27153E-9E4A-6DF0-7DDC-13F413C42D47}"/>
              </a:ext>
            </a:extLst>
          </p:cNvPr>
          <p:cNvGrpSpPr/>
          <p:nvPr/>
        </p:nvGrpSpPr>
        <p:grpSpPr>
          <a:xfrm>
            <a:off x="6732824" y="3174777"/>
            <a:ext cx="160908" cy="538415"/>
            <a:chOff x="1523998" y="3003802"/>
            <a:chExt cx="220042" cy="520776"/>
          </a:xfrm>
        </p:grpSpPr>
        <p:cxnSp>
          <p:nvCxnSpPr>
            <p:cNvPr id="5" name="Straight Connector 4">
              <a:extLst>
                <a:ext uri="{FF2B5EF4-FFF2-40B4-BE49-F238E27FC236}">
                  <a16:creationId xmlns:a16="http://schemas.microsoft.com/office/drawing/2014/main" id="{4C3EC31C-757A-8E82-F0D2-D114F4083D05}"/>
                </a:ext>
              </a:extLst>
            </p:cNvPr>
            <p:cNvCxnSpPr>
              <a:cxnSpLocks/>
            </p:cNvCxnSpPr>
            <p:nvPr/>
          </p:nvCxnSpPr>
          <p:spPr>
            <a:xfrm flipH="1">
              <a:off x="1523998" y="300380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A00769AE-569E-D38B-937A-ECCAB4CF9C1E}"/>
                </a:ext>
              </a:extLst>
            </p:cNvPr>
            <p:cNvCxnSpPr>
              <a:cxnSpLocks/>
            </p:cNvCxnSpPr>
            <p:nvPr/>
          </p:nvCxnSpPr>
          <p:spPr>
            <a:xfrm flipH="1">
              <a:off x="1606308" y="303702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8" name="Straight Connector 7">
            <a:extLst>
              <a:ext uri="{FF2B5EF4-FFF2-40B4-BE49-F238E27FC236}">
                <a16:creationId xmlns:a16="http://schemas.microsoft.com/office/drawing/2014/main" id="{F3107037-933F-A68B-6EC1-34606817F8BB}"/>
              </a:ext>
            </a:extLst>
          </p:cNvPr>
          <p:cNvCxnSpPr>
            <a:cxnSpLocks/>
          </p:cNvCxnSpPr>
          <p:nvPr/>
        </p:nvCxnSpPr>
        <p:spPr>
          <a:xfrm flipH="1">
            <a:off x="9688612" y="2514134"/>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1060621" y="914400"/>
            <a:ext cx="10070757" cy="3893270"/>
          </a:xfrm>
          <a:custGeom>
            <a:avLst/>
            <a:gdLst>
              <a:gd name="connsiteX0" fmla="*/ 0 w 10070757"/>
              <a:gd name="connsiteY0" fmla="*/ 648891 h 3893270"/>
              <a:gd name="connsiteX1" fmla="*/ 648891 w 10070757"/>
              <a:gd name="connsiteY1" fmla="*/ 0 h 3893270"/>
              <a:gd name="connsiteX2" fmla="*/ 1499195 w 10070757"/>
              <a:gd name="connsiteY2" fmla="*/ 0 h 3893270"/>
              <a:gd name="connsiteX3" fmla="*/ 2086309 w 10070757"/>
              <a:gd name="connsiteY3" fmla="*/ 0 h 3893270"/>
              <a:gd name="connsiteX4" fmla="*/ 2936613 w 10070757"/>
              <a:gd name="connsiteY4" fmla="*/ 0 h 3893270"/>
              <a:gd name="connsiteX5" fmla="*/ 3699187 w 10070757"/>
              <a:gd name="connsiteY5" fmla="*/ 0 h 3893270"/>
              <a:gd name="connsiteX6" fmla="*/ 4198572 w 10070757"/>
              <a:gd name="connsiteY6" fmla="*/ 0 h 3893270"/>
              <a:gd name="connsiteX7" fmla="*/ 4697956 w 10070757"/>
              <a:gd name="connsiteY7" fmla="*/ 0 h 3893270"/>
              <a:gd name="connsiteX8" fmla="*/ 5548260 w 10070757"/>
              <a:gd name="connsiteY8" fmla="*/ 0 h 3893270"/>
              <a:gd name="connsiteX9" fmla="*/ 6047645 w 10070757"/>
              <a:gd name="connsiteY9" fmla="*/ 0 h 3893270"/>
              <a:gd name="connsiteX10" fmla="*/ 6897949 w 10070757"/>
              <a:gd name="connsiteY10" fmla="*/ 0 h 3893270"/>
              <a:gd name="connsiteX11" fmla="*/ 7309604 w 10070757"/>
              <a:gd name="connsiteY11" fmla="*/ 0 h 3893270"/>
              <a:gd name="connsiteX12" fmla="*/ 7896718 w 10070757"/>
              <a:gd name="connsiteY12" fmla="*/ 0 h 3893270"/>
              <a:gd name="connsiteX13" fmla="*/ 8483833 w 10070757"/>
              <a:gd name="connsiteY13" fmla="*/ 0 h 3893270"/>
              <a:gd name="connsiteX14" fmla="*/ 9421866 w 10070757"/>
              <a:gd name="connsiteY14" fmla="*/ 0 h 3893270"/>
              <a:gd name="connsiteX15" fmla="*/ 10070757 w 10070757"/>
              <a:gd name="connsiteY15" fmla="*/ 648891 h 3893270"/>
              <a:gd name="connsiteX16" fmla="*/ 10070757 w 10070757"/>
              <a:gd name="connsiteY16" fmla="*/ 1297763 h 3893270"/>
              <a:gd name="connsiteX17" fmla="*/ 10070757 w 10070757"/>
              <a:gd name="connsiteY17" fmla="*/ 1972590 h 3893270"/>
              <a:gd name="connsiteX18" fmla="*/ 10070757 w 10070757"/>
              <a:gd name="connsiteY18" fmla="*/ 2647417 h 3893270"/>
              <a:gd name="connsiteX19" fmla="*/ 10070757 w 10070757"/>
              <a:gd name="connsiteY19" fmla="*/ 3244379 h 3893270"/>
              <a:gd name="connsiteX20" fmla="*/ 9421866 w 10070757"/>
              <a:gd name="connsiteY20" fmla="*/ 3893270 h 3893270"/>
              <a:gd name="connsiteX21" fmla="*/ 8922481 w 10070757"/>
              <a:gd name="connsiteY21" fmla="*/ 3893270 h 3893270"/>
              <a:gd name="connsiteX22" fmla="*/ 8159907 w 10070757"/>
              <a:gd name="connsiteY22" fmla="*/ 3893270 h 3893270"/>
              <a:gd name="connsiteX23" fmla="*/ 7309604 w 10070757"/>
              <a:gd name="connsiteY23" fmla="*/ 3893270 h 3893270"/>
              <a:gd name="connsiteX24" fmla="*/ 6459300 w 10070757"/>
              <a:gd name="connsiteY24" fmla="*/ 3893270 h 3893270"/>
              <a:gd name="connsiteX25" fmla="*/ 5784456 w 10070757"/>
              <a:gd name="connsiteY25" fmla="*/ 3893270 h 3893270"/>
              <a:gd name="connsiteX26" fmla="*/ 5109611 w 10070757"/>
              <a:gd name="connsiteY26" fmla="*/ 3893270 h 3893270"/>
              <a:gd name="connsiteX27" fmla="*/ 4347037 w 10070757"/>
              <a:gd name="connsiteY27" fmla="*/ 3893270 h 3893270"/>
              <a:gd name="connsiteX28" fmla="*/ 3847653 w 10070757"/>
              <a:gd name="connsiteY28" fmla="*/ 3893270 h 3893270"/>
              <a:gd name="connsiteX29" fmla="*/ 3435998 w 10070757"/>
              <a:gd name="connsiteY29" fmla="*/ 3893270 h 3893270"/>
              <a:gd name="connsiteX30" fmla="*/ 3024343 w 10070757"/>
              <a:gd name="connsiteY30" fmla="*/ 3893270 h 3893270"/>
              <a:gd name="connsiteX31" fmla="*/ 2612688 w 10070757"/>
              <a:gd name="connsiteY31" fmla="*/ 3893270 h 3893270"/>
              <a:gd name="connsiteX32" fmla="*/ 1762384 w 10070757"/>
              <a:gd name="connsiteY32" fmla="*/ 3893270 h 3893270"/>
              <a:gd name="connsiteX33" fmla="*/ 648891 w 10070757"/>
              <a:gd name="connsiteY33" fmla="*/ 3893270 h 3893270"/>
              <a:gd name="connsiteX34" fmla="*/ 0 w 10070757"/>
              <a:gd name="connsiteY34" fmla="*/ 3244379 h 3893270"/>
              <a:gd name="connsiteX35" fmla="*/ 0 w 10070757"/>
              <a:gd name="connsiteY35" fmla="*/ 2543597 h 3893270"/>
              <a:gd name="connsiteX36" fmla="*/ 0 w 10070757"/>
              <a:gd name="connsiteY36" fmla="*/ 1868770 h 3893270"/>
              <a:gd name="connsiteX37" fmla="*/ 0 w 10070757"/>
              <a:gd name="connsiteY37" fmla="*/ 648891 h 38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70757" h="3893270" fill="none" extrusionOk="0">
                <a:moveTo>
                  <a:pt x="0" y="648891"/>
                </a:moveTo>
                <a:cubicBezTo>
                  <a:pt x="16922" y="257369"/>
                  <a:pt x="263928" y="17059"/>
                  <a:pt x="648891" y="0"/>
                </a:cubicBezTo>
                <a:cubicBezTo>
                  <a:pt x="1002428" y="-37825"/>
                  <a:pt x="1323588" y="11024"/>
                  <a:pt x="1499195" y="0"/>
                </a:cubicBezTo>
                <a:cubicBezTo>
                  <a:pt x="1674802" y="-11024"/>
                  <a:pt x="1856699" y="-12674"/>
                  <a:pt x="2086309" y="0"/>
                </a:cubicBezTo>
                <a:cubicBezTo>
                  <a:pt x="2315919" y="12674"/>
                  <a:pt x="2529556" y="-13509"/>
                  <a:pt x="2936613" y="0"/>
                </a:cubicBezTo>
                <a:cubicBezTo>
                  <a:pt x="3343670" y="13509"/>
                  <a:pt x="3496388" y="16577"/>
                  <a:pt x="3699187" y="0"/>
                </a:cubicBezTo>
                <a:cubicBezTo>
                  <a:pt x="3901986" y="-16577"/>
                  <a:pt x="4053297" y="-2947"/>
                  <a:pt x="4198572" y="0"/>
                </a:cubicBezTo>
                <a:cubicBezTo>
                  <a:pt x="4343848" y="2947"/>
                  <a:pt x="4464688" y="5584"/>
                  <a:pt x="4697956" y="0"/>
                </a:cubicBezTo>
                <a:cubicBezTo>
                  <a:pt x="4931224" y="-5584"/>
                  <a:pt x="5213268" y="-29263"/>
                  <a:pt x="5548260" y="0"/>
                </a:cubicBezTo>
                <a:cubicBezTo>
                  <a:pt x="5883252" y="29263"/>
                  <a:pt x="5814244" y="20134"/>
                  <a:pt x="6047645" y="0"/>
                </a:cubicBezTo>
                <a:cubicBezTo>
                  <a:pt x="6281046" y="-20134"/>
                  <a:pt x="6527254" y="-18671"/>
                  <a:pt x="6897949" y="0"/>
                </a:cubicBezTo>
                <a:cubicBezTo>
                  <a:pt x="7268644" y="18671"/>
                  <a:pt x="7205900" y="6508"/>
                  <a:pt x="7309604" y="0"/>
                </a:cubicBezTo>
                <a:cubicBezTo>
                  <a:pt x="7413309" y="-6508"/>
                  <a:pt x="7713067" y="-17764"/>
                  <a:pt x="7896718" y="0"/>
                </a:cubicBezTo>
                <a:cubicBezTo>
                  <a:pt x="8080369" y="17764"/>
                  <a:pt x="8266202" y="-24809"/>
                  <a:pt x="8483833" y="0"/>
                </a:cubicBezTo>
                <a:cubicBezTo>
                  <a:pt x="8701464" y="24809"/>
                  <a:pt x="9184356" y="-30639"/>
                  <a:pt x="9421866" y="0"/>
                </a:cubicBezTo>
                <a:cubicBezTo>
                  <a:pt x="9813007" y="22944"/>
                  <a:pt x="10037274" y="341115"/>
                  <a:pt x="10070757" y="648891"/>
                </a:cubicBezTo>
                <a:cubicBezTo>
                  <a:pt x="10102026" y="797361"/>
                  <a:pt x="10043257" y="1051134"/>
                  <a:pt x="10070757" y="1297763"/>
                </a:cubicBezTo>
                <a:cubicBezTo>
                  <a:pt x="10098257" y="1544392"/>
                  <a:pt x="10088250" y="1761547"/>
                  <a:pt x="10070757" y="1972590"/>
                </a:cubicBezTo>
                <a:cubicBezTo>
                  <a:pt x="10053264" y="2183633"/>
                  <a:pt x="10102011" y="2456563"/>
                  <a:pt x="10070757" y="2647417"/>
                </a:cubicBezTo>
                <a:cubicBezTo>
                  <a:pt x="10039503" y="2838271"/>
                  <a:pt x="10097344" y="2982193"/>
                  <a:pt x="10070757" y="3244379"/>
                </a:cubicBezTo>
                <a:cubicBezTo>
                  <a:pt x="10061619" y="3610804"/>
                  <a:pt x="9729846" y="3886376"/>
                  <a:pt x="9421866" y="3893270"/>
                </a:cubicBezTo>
                <a:cubicBezTo>
                  <a:pt x="9220474" y="3916662"/>
                  <a:pt x="9158245" y="3915809"/>
                  <a:pt x="8922481" y="3893270"/>
                </a:cubicBezTo>
                <a:cubicBezTo>
                  <a:pt x="8686718" y="3870731"/>
                  <a:pt x="8453424" y="3920694"/>
                  <a:pt x="8159907" y="3893270"/>
                </a:cubicBezTo>
                <a:cubicBezTo>
                  <a:pt x="7866390" y="3865846"/>
                  <a:pt x="7505438" y="3859535"/>
                  <a:pt x="7309604" y="3893270"/>
                </a:cubicBezTo>
                <a:cubicBezTo>
                  <a:pt x="7113770" y="3927005"/>
                  <a:pt x="6684668" y="3884785"/>
                  <a:pt x="6459300" y="3893270"/>
                </a:cubicBezTo>
                <a:cubicBezTo>
                  <a:pt x="6233932" y="3901755"/>
                  <a:pt x="5928702" y="3911144"/>
                  <a:pt x="5784456" y="3893270"/>
                </a:cubicBezTo>
                <a:cubicBezTo>
                  <a:pt x="5640210" y="3875396"/>
                  <a:pt x="5382445" y="3914121"/>
                  <a:pt x="5109611" y="3893270"/>
                </a:cubicBezTo>
                <a:cubicBezTo>
                  <a:pt x="4836777" y="3872419"/>
                  <a:pt x="4614402" y="3925042"/>
                  <a:pt x="4347037" y="3893270"/>
                </a:cubicBezTo>
                <a:cubicBezTo>
                  <a:pt x="4079672" y="3861498"/>
                  <a:pt x="4097020" y="3892386"/>
                  <a:pt x="3847653" y="3893270"/>
                </a:cubicBezTo>
                <a:cubicBezTo>
                  <a:pt x="3598286" y="3894154"/>
                  <a:pt x="3527401" y="3905298"/>
                  <a:pt x="3435998" y="3893270"/>
                </a:cubicBezTo>
                <a:cubicBezTo>
                  <a:pt x="3344595" y="3881242"/>
                  <a:pt x="3131791" y="3873248"/>
                  <a:pt x="3024343" y="3893270"/>
                </a:cubicBezTo>
                <a:cubicBezTo>
                  <a:pt x="2916895" y="3913292"/>
                  <a:pt x="2720281" y="3894147"/>
                  <a:pt x="2612688" y="3893270"/>
                </a:cubicBezTo>
                <a:cubicBezTo>
                  <a:pt x="2505095" y="3892393"/>
                  <a:pt x="2179545" y="3885263"/>
                  <a:pt x="1762384" y="3893270"/>
                </a:cubicBezTo>
                <a:cubicBezTo>
                  <a:pt x="1345223" y="3901277"/>
                  <a:pt x="1098192" y="3872637"/>
                  <a:pt x="648891" y="3893270"/>
                </a:cubicBezTo>
                <a:cubicBezTo>
                  <a:pt x="233259" y="3842379"/>
                  <a:pt x="-9266" y="3609160"/>
                  <a:pt x="0" y="3244379"/>
                </a:cubicBezTo>
                <a:cubicBezTo>
                  <a:pt x="-8527" y="3009920"/>
                  <a:pt x="31545" y="2780377"/>
                  <a:pt x="0" y="2543597"/>
                </a:cubicBezTo>
                <a:cubicBezTo>
                  <a:pt x="-31545" y="2306817"/>
                  <a:pt x="27148" y="2084414"/>
                  <a:pt x="0" y="1868770"/>
                </a:cubicBezTo>
                <a:cubicBezTo>
                  <a:pt x="-27148" y="1653126"/>
                  <a:pt x="-52763" y="1217813"/>
                  <a:pt x="0" y="648891"/>
                </a:cubicBezTo>
                <a:close/>
              </a:path>
              <a:path w="10070757" h="3893270" stroke="0" extrusionOk="0">
                <a:moveTo>
                  <a:pt x="0" y="648891"/>
                </a:moveTo>
                <a:cubicBezTo>
                  <a:pt x="-4195" y="265608"/>
                  <a:pt x="282352" y="4474"/>
                  <a:pt x="648891" y="0"/>
                </a:cubicBezTo>
                <a:cubicBezTo>
                  <a:pt x="852775" y="32154"/>
                  <a:pt x="1176624" y="-25583"/>
                  <a:pt x="1323735" y="0"/>
                </a:cubicBezTo>
                <a:cubicBezTo>
                  <a:pt x="1470846" y="25583"/>
                  <a:pt x="1646605" y="5631"/>
                  <a:pt x="1823120" y="0"/>
                </a:cubicBezTo>
                <a:cubicBezTo>
                  <a:pt x="1999635" y="-5631"/>
                  <a:pt x="2120952" y="13462"/>
                  <a:pt x="2234775" y="0"/>
                </a:cubicBezTo>
                <a:cubicBezTo>
                  <a:pt x="2348598" y="-13462"/>
                  <a:pt x="2619990" y="24858"/>
                  <a:pt x="2997349" y="0"/>
                </a:cubicBezTo>
                <a:cubicBezTo>
                  <a:pt x="3374708" y="-24858"/>
                  <a:pt x="3495981" y="-607"/>
                  <a:pt x="3759923" y="0"/>
                </a:cubicBezTo>
                <a:cubicBezTo>
                  <a:pt x="4023865" y="607"/>
                  <a:pt x="4146859" y="-361"/>
                  <a:pt x="4434767" y="0"/>
                </a:cubicBezTo>
                <a:cubicBezTo>
                  <a:pt x="4722675" y="361"/>
                  <a:pt x="4879747" y="-25859"/>
                  <a:pt x="5021882" y="0"/>
                </a:cubicBezTo>
                <a:cubicBezTo>
                  <a:pt x="5164017" y="25859"/>
                  <a:pt x="5437526" y="10764"/>
                  <a:pt x="5608996" y="0"/>
                </a:cubicBezTo>
                <a:cubicBezTo>
                  <a:pt x="5780466" y="-10764"/>
                  <a:pt x="5903044" y="-2319"/>
                  <a:pt x="6020651" y="0"/>
                </a:cubicBezTo>
                <a:cubicBezTo>
                  <a:pt x="6138258" y="2319"/>
                  <a:pt x="6626533" y="4405"/>
                  <a:pt x="6783225" y="0"/>
                </a:cubicBezTo>
                <a:cubicBezTo>
                  <a:pt x="6939917" y="-4405"/>
                  <a:pt x="7221259" y="-10379"/>
                  <a:pt x="7370340" y="0"/>
                </a:cubicBezTo>
                <a:cubicBezTo>
                  <a:pt x="7519422" y="10379"/>
                  <a:pt x="7928625" y="-5998"/>
                  <a:pt x="8220643" y="0"/>
                </a:cubicBezTo>
                <a:cubicBezTo>
                  <a:pt x="8512661" y="5998"/>
                  <a:pt x="8488133" y="6706"/>
                  <a:pt x="8632298" y="0"/>
                </a:cubicBezTo>
                <a:cubicBezTo>
                  <a:pt x="8776463" y="-6706"/>
                  <a:pt x="9222117" y="-13253"/>
                  <a:pt x="9421866" y="0"/>
                </a:cubicBezTo>
                <a:cubicBezTo>
                  <a:pt x="9768596" y="25884"/>
                  <a:pt x="10101162" y="233407"/>
                  <a:pt x="10070757" y="648891"/>
                </a:cubicBezTo>
                <a:cubicBezTo>
                  <a:pt x="10091035" y="995417"/>
                  <a:pt x="10042371" y="1118776"/>
                  <a:pt x="10070757" y="1349673"/>
                </a:cubicBezTo>
                <a:cubicBezTo>
                  <a:pt x="10099143" y="1580570"/>
                  <a:pt x="10082642" y="1747068"/>
                  <a:pt x="10070757" y="1946635"/>
                </a:cubicBezTo>
                <a:cubicBezTo>
                  <a:pt x="10058872" y="2146202"/>
                  <a:pt x="10091202" y="2370666"/>
                  <a:pt x="10070757" y="2569552"/>
                </a:cubicBezTo>
                <a:cubicBezTo>
                  <a:pt x="10050312" y="2768438"/>
                  <a:pt x="10041304" y="2958435"/>
                  <a:pt x="10070757" y="3244379"/>
                </a:cubicBezTo>
                <a:cubicBezTo>
                  <a:pt x="10109954" y="3536793"/>
                  <a:pt x="9782095" y="3918014"/>
                  <a:pt x="9421866" y="3893270"/>
                </a:cubicBezTo>
                <a:cubicBezTo>
                  <a:pt x="9213183" y="3876120"/>
                  <a:pt x="9058101" y="3880215"/>
                  <a:pt x="8747022" y="3893270"/>
                </a:cubicBezTo>
                <a:cubicBezTo>
                  <a:pt x="8435943" y="3906325"/>
                  <a:pt x="8445788" y="3883495"/>
                  <a:pt x="8159907" y="3893270"/>
                </a:cubicBezTo>
                <a:cubicBezTo>
                  <a:pt x="7874026" y="3903045"/>
                  <a:pt x="7633965" y="3856353"/>
                  <a:pt x="7309604" y="3893270"/>
                </a:cubicBezTo>
                <a:cubicBezTo>
                  <a:pt x="6985243" y="3930187"/>
                  <a:pt x="7095879" y="3905999"/>
                  <a:pt x="6897949" y="3893270"/>
                </a:cubicBezTo>
                <a:cubicBezTo>
                  <a:pt x="6700020" y="3880541"/>
                  <a:pt x="6637842" y="3901564"/>
                  <a:pt x="6486294" y="3893270"/>
                </a:cubicBezTo>
                <a:cubicBezTo>
                  <a:pt x="6334746" y="3884976"/>
                  <a:pt x="6128499" y="3909003"/>
                  <a:pt x="5986909" y="3893270"/>
                </a:cubicBezTo>
                <a:cubicBezTo>
                  <a:pt x="5845320" y="3877537"/>
                  <a:pt x="5423387" y="3901442"/>
                  <a:pt x="5136605" y="3893270"/>
                </a:cubicBezTo>
                <a:cubicBezTo>
                  <a:pt x="4849823" y="3885098"/>
                  <a:pt x="4592215" y="3920885"/>
                  <a:pt x="4374031" y="3893270"/>
                </a:cubicBezTo>
                <a:cubicBezTo>
                  <a:pt x="4155847" y="3865655"/>
                  <a:pt x="3853271" y="3882457"/>
                  <a:pt x="3523727" y="3893270"/>
                </a:cubicBezTo>
                <a:cubicBezTo>
                  <a:pt x="3194183" y="3904083"/>
                  <a:pt x="3244544" y="3879243"/>
                  <a:pt x="3024343" y="3893270"/>
                </a:cubicBezTo>
                <a:cubicBezTo>
                  <a:pt x="2804142" y="3907297"/>
                  <a:pt x="2422493" y="3898344"/>
                  <a:pt x="2261769" y="3893270"/>
                </a:cubicBezTo>
                <a:cubicBezTo>
                  <a:pt x="2101045" y="3888196"/>
                  <a:pt x="1761625" y="3912499"/>
                  <a:pt x="1586924" y="3893270"/>
                </a:cubicBezTo>
                <a:cubicBezTo>
                  <a:pt x="1412223" y="3874041"/>
                  <a:pt x="1111339" y="3884266"/>
                  <a:pt x="648891" y="3893270"/>
                </a:cubicBezTo>
                <a:cubicBezTo>
                  <a:pt x="238875" y="3872759"/>
                  <a:pt x="5710" y="3591974"/>
                  <a:pt x="0" y="3244379"/>
                </a:cubicBezTo>
                <a:cubicBezTo>
                  <a:pt x="8964" y="3094355"/>
                  <a:pt x="-28453" y="2904029"/>
                  <a:pt x="0" y="2647417"/>
                </a:cubicBezTo>
                <a:cubicBezTo>
                  <a:pt x="28453" y="2390805"/>
                  <a:pt x="-26483" y="2176450"/>
                  <a:pt x="0" y="1972590"/>
                </a:cubicBezTo>
                <a:cubicBezTo>
                  <a:pt x="26483" y="1768730"/>
                  <a:pt x="-16757" y="1567369"/>
                  <a:pt x="0" y="1271808"/>
                </a:cubicBezTo>
                <a:cubicBezTo>
                  <a:pt x="16757" y="976247"/>
                  <a:pt x="-29816" y="810299"/>
                  <a:pt x="0" y="648891"/>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1396103" y="1604941"/>
            <a:ext cx="9520136" cy="2554545"/>
          </a:xfrm>
          <a:prstGeom prst="rect">
            <a:avLst/>
          </a:prstGeom>
          <a:noFill/>
        </p:spPr>
        <p:txBody>
          <a:bodyPr wrap="square" rtlCol="0">
            <a:spAutoFit/>
          </a:bodyPr>
          <a:lstStyle/>
          <a:p>
            <a:pPr lvl="0" algn="ju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Mặt trời lặn, chúng đi đến tổ kiến.</a:t>
            </a:r>
          </a:p>
          <a:p>
            <a:pPr lvl="0" algn="just">
              <a:defRPr/>
            </a:pP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Hôm nay là ngày thế nào hả bác kiến đáng kính?</a:t>
            </a:r>
          </a:p>
          <a:p>
            <a:pPr lvl="0" algn="just">
              <a:defRPr/>
            </a:pP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Hôm n</a:t>
            </a:r>
            <a:r>
              <a:rPr lang="en-US" sz="3200" dirty="0">
                <a:solidFill>
                  <a:srgbClr val="000000"/>
                </a:solidFill>
                <a:latin typeface="Arial" panose="020B0604020202020204" pitchFamily="34" charset="0"/>
                <a:ea typeface="Arial-Rounded" panose="020B0500000000000000" pitchFamily="34" charset="0"/>
                <a:cs typeface="Arial" panose="020B0604020202020204" pitchFamily="34" charset="0"/>
              </a:rPr>
              <a:t>ay</a:t>
            </a:r>
            <a:r>
              <a:rPr lang="vi-VN" sz="3200" dirty="0">
                <a:solidFill>
                  <a:srgbClr val="000000"/>
                </a:solidFill>
                <a:latin typeface="Arial" panose="020B0604020202020204" pitchFamily="34" charset="0"/>
                <a:ea typeface="Arial-Rounded" panose="020B0500000000000000" pitchFamily="34" charset="0"/>
                <a:cs typeface="Arial" panose="020B0604020202020204" pitchFamily="34" charset="0"/>
              </a:rPr>
              <a:t> là một ngày tuyệt đẹp! Tôi đã làm việc rất tốt và bây giờ có thể nghỉ ngơi thoải mái. </a:t>
            </a:r>
            <a:endPar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F43DBFE-C81B-DAB0-1FB4-57EE8DCD830F}"/>
              </a:ext>
            </a:extLst>
          </p:cNvPr>
          <p:cNvSpPr/>
          <p:nvPr/>
        </p:nvSpPr>
        <p:spPr>
          <a:xfrm>
            <a:off x="3655114" y="582707"/>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đoạn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FCBB645-5D01-4D19-8DF9-800439183EE2}"/>
              </a:ext>
            </a:extLst>
          </p:cNvPr>
          <p:cNvGrpSpPr/>
          <p:nvPr/>
        </p:nvGrpSpPr>
        <p:grpSpPr>
          <a:xfrm>
            <a:off x="1354610" y="914400"/>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4DCC1FD5-FDF0-053D-46B9-A8DC90662E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12F667F0-E72F-EF02-5B1B-FBA17B33A6DD}"/>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02127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39C0B02-62D5-03A3-F99A-250602657AAD}"/>
              </a:ext>
            </a:extLst>
          </p:cNvPr>
          <p:cNvSpPr/>
          <p:nvPr/>
        </p:nvSpPr>
        <p:spPr>
          <a:xfrm>
            <a:off x="274676" y="229674"/>
            <a:ext cx="11519428" cy="6398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14">
              <a:solidFill>
                <a:prstClr val="white"/>
              </a:solidFill>
            </a:endParaRPr>
          </a:p>
        </p:txBody>
      </p:sp>
      <p:grpSp>
        <p:nvGrpSpPr>
          <p:cNvPr id="65" name="Group 64">
            <a:extLst>
              <a:ext uri="{FF2B5EF4-FFF2-40B4-BE49-F238E27FC236}">
                <a16:creationId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a16="http://schemas.microsoft.com/office/drawing/2014/main" id="{BAE9647B-366C-407C-AB40-D2A6C0AD2FED}"/>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69" name="Picture 68">
              <a:extLst>
                <a:ext uri="{FF2B5EF4-FFF2-40B4-BE49-F238E27FC236}">
                  <a16:creationId xmlns:a16="http://schemas.microsoft.com/office/drawing/2014/main" id="{CB66A6AE-25DF-4ACC-9148-3046FB1C413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70" name="Picture 69">
              <a:extLst>
                <a:ext uri="{FF2B5EF4-FFF2-40B4-BE49-F238E27FC236}">
                  <a16:creationId xmlns:a16="http://schemas.microsoft.com/office/drawing/2014/main" id="{D751BB70-A857-4DC1-817D-FE365C80B680}"/>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71" name="Group 70">
            <a:extLst>
              <a:ext uri="{FF2B5EF4-FFF2-40B4-BE49-F238E27FC236}">
                <a16:creationId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hợp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lí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a16="http://schemas.microsoft.com/office/drawing/2014/main" id="{FA915EFE-F333-4BE3-98DD-C312C6040C9B}"/>
                </a:ext>
              </a:extLst>
            </p:cNvPr>
            <p:cNvPicPr>
              <a:picLocks noChangeAspect="1"/>
            </p:cNvPicPr>
            <p:nvPr/>
          </p:nvPicPr>
          <p:blipFill>
            <a:blip r:embed="rId4"/>
            <a:stretch>
              <a:fillRect/>
            </a:stretch>
          </p:blipFill>
          <p:spPr>
            <a:xfrm>
              <a:off x="7755520" y="4700185"/>
              <a:ext cx="469963" cy="469963"/>
            </a:xfrm>
            <a:prstGeom prst="rect">
              <a:avLst/>
            </a:prstGeom>
          </p:spPr>
        </p:pic>
        <p:pic>
          <p:nvPicPr>
            <p:cNvPr id="74" name="Picture 73">
              <a:extLst>
                <a:ext uri="{FF2B5EF4-FFF2-40B4-BE49-F238E27FC236}">
                  <a16:creationId xmlns:a16="http://schemas.microsoft.com/office/drawing/2014/main" id="{D9B08900-D0E8-4AFB-A0DF-7210734455D2}"/>
                </a:ext>
              </a:extLst>
            </p:cNvPr>
            <p:cNvPicPr>
              <a:picLocks noChangeAspect="1"/>
            </p:cNvPicPr>
            <p:nvPr/>
          </p:nvPicPr>
          <p:blipFill>
            <a:blip r:embed="rId5"/>
            <a:stretch>
              <a:fillRect/>
            </a:stretch>
          </p:blipFill>
          <p:spPr>
            <a:xfrm>
              <a:off x="7284571" y="4690660"/>
              <a:ext cx="469963" cy="469963"/>
            </a:xfrm>
            <a:prstGeom prst="rect">
              <a:avLst/>
            </a:prstGeom>
          </p:spPr>
        </p:pic>
        <p:pic>
          <p:nvPicPr>
            <p:cNvPr id="75" name="Picture 74">
              <a:extLst>
                <a:ext uri="{FF2B5EF4-FFF2-40B4-BE49-F238E27FC236}">
                  <a16:creationId xmlns:a16="http://schemas.microsoft.com/office/drawing/2014/main" id="{B93E5BA8-1748-45D1-A73F-196E2FA6549D}"/>
                </a:ext>
              </a:extLst>
            </p:cNvPr>
            <p:cNvPicPr>
              <a:picLocks noChangeAspect="1"/>
            </p:cNvPicPr>
            <p:nvPr/>
          </p:nvPicPr>
          <p:blipFill>
            <a:blip r:embed="rId6"/>
            <a:stretch>
              <a:fillRect/>
            </a:stretch>
          </p:blipFill>
          <p:spPr>
            <a:xfrm>
              <a:off x="8274094" y="4690660"/>
              <a:ext cx="469963" cy="469963"/>
            </a:xfrm>
            <a:prstGeom prst="rect">
              <a:avLst/>
            </a:prstGeom>
          </p:spPr>
        </p:pic>
        <p:pic>
          <p:nvPicPr>
            <p:cNvPr id="76" name="Picture 75">
              <a:extLst>
                <a:ext uri="{FF2B5EF4-FFF2-40B4-BE49-F238E27FC236}">
                  <a16:creationId xmlns:a16="http://schemas.microsoft.com/office/drawing/2014/main" id="{28084DD7-DB6C-46B5-AB46-2DA13944A561}"/>
                </a:ext>
              </a:extLst>
            </p:cNvPr>
            <p:cNvPicPr>
              <a:picLocks noChangeAspect="1"/>
            </p:cNvPicPr>
            <p:nvPr/>
          </p:nvPicPr>
          <p:blipFill>
            <a:blip r:embed="rId4"/>
            <a:stretch>
              <a:fillRect/>
            </a:stretch>
          </p:blipFill>
          <p:spPr>
            <a:xfrm>
              <a:off x="7790476" y="5170587"/>
              <a:ext cx="469963" cy="469963"/>
            </a:xfrm>
            <a:prstGeom prst="rect">
              <a:avLst/>
            </a:prstGeom>
          </p:spPr>
        </p:pic>
        <p:pic>
          <p:nvPicPr>
            <p:cNvPr id="77" name="Picture 76">
              <a:extLst>
                <a:ext uri="{FF2B5EF4-FFF2-40B4-BE49-F238E27FC236}">
                  <a16:creationId xmlns:a16="http://schemas.microsoft.com/office/drawing/2014/main" id="{5FDED6DB-36A6-47E9-A60B-3EDFC11A8A46}"/>
                </a:ext>
              </a:extLst>
            </p:cNvPr>
            <p:cNvPicPr>
              <a:picLocks noChangeAspect="1"/>
            </p:cNvPicPr>
            <p:nvPr/>
          </p:nvPicPr>
          <p:blipFill>
            <a:blip r:embed="rId5"/>
            <a:stretch>
              <a:fillRect/>
            </a:stretch>
          </p:blipFill>
          <p:spPr>
            <a:xfrm>
              <a:off x="7338577" y="5170587"/>
              <a:ext cx="469963" cy="469963"/>
            </a:xfrm>
            <a:prstGeom prst="rect">
              <a:avLst/>
            </a:prstGeom>
          </p:spPr>
        </p:pic>
        <p:pic>
          <p:nvPicPr>
            <p:cNvPr id="78" name="Picture 77">
              <a:extLst>
                <a:ext uri="{FF2B5EF4-FFF2-40B4-BE49-F238E27FC236}">
                  <a16:creationId xmlns:a16="http://schemas.microsoft.com/office/drawing/2014/main" id="{8250EBD0-F3F1-4092-8E4D-6D51C8B8950B}"/>
                </a:ext>
              </a:extLst>
            </p:cNvPr>
            <p:cNvPicPr>
              <a:picLocks noChangeAspect="1"/>
            </p:cNvPicPr>
            <p:nvPr/>
          </p:nvPicPr>
          <p:blipFill>
            <a:blip r:embed="rId6"/>
            <a:stretch>
              <a:fillRect/>
            </a:stretch>
          </p:blipFill>
          <p:spPr>
            <a:xfrm>
              <a:off x="8347150" y="5170587"/>
              <a:ext cx="469963" cy="469963"/>
            </a:xfrm>
            <a:prstGeom prst="rect">
              <a:avLst/>
            </a:prstGeom>
          </p:spPr>
        </p:pic>
        <p:pic>
          <p:nvPicPr>
            <p:cNvPr id="79" name="Picture 78">
              <a:extLst>
                <a:ext uri="{FF2B5EF4-FFF2-40B4-BE49-F238E27FC236}">
                  <a16:creationId xmlns:a16="http://schemas.microsoft.com/office/drawing/2014/main" id="{886B5C46-0684-4E3B-BBE3-9E9DEAE31CBC}"/>
                </a:ext>
              </a:extLst>
            </p:cNvPr>
            <p:cNvPicPr>
              <a:picLocks noChangeAspect="1"/>
            </p:cNvPicPr>
            <p:nvPr/>
          </p:nvPicPr>
          <p:blipFill>
            <a:blip r:embed="rId4"/>
            <a:stretch>
              <a:fillRect/>
            </a:stretch>
          </p:blipFill>
          <p:spPr>
            <a:xfrm>
              <a:off x="9428676" y="5632246"/>
              <a:ext cx="469963" cy="469963"/>
            </a:xfrm>
            <a:prstGeom prst="rect">
              <a:avLst/>
            </a:prstGeom>
          </p:spPr>
        </p:pic>
        <p:pic>
          <p:nvPicPr>
            <p:cNvPr id="80" name="Picture 79">
              <a:extLst>
                <a:ext uri="{FF2B5EF4-FFF2-40B4-BE49-F238E27FC236}">
                  <a16:creationId xmlns:a16="http://schemas.microsoft.com/office/drawing/2014/main" id="{F2779E08-17D6-4A99-924D-2B028B5A156B}"/>
                </a:ext>
              </a:extLst>
            </p:cNvPr>
            <p:cNvPicPr>
              <a:picLocks noChangeAspect="1"/>
            </p:cNvPicPr>
            <p:nvPr/>
          </p:nvPicPr>
          <p:blipFill>
            <a:blip r:embed="rId5"/>
            <a:stretch>
              <a:fillRect/>
            </a:stretch>
          </p:blipFill>
          <p:spPr>
            <a:xfrm>
              <a:off x="9033927" y="5641771"/>
              <a:ext cx="469963" cy="469963"/>
            </a:xfrm>
            <a:prstGeom prst="rect">
              <a:avLst/>
            </a:prstGeom>
          </p:spPr>
        </p:pic>
        <p:pic>
          <p:nvPicPr>
            <p:cNvPr id="81" name="Picture 80">
              <a:extLst>
                <a:ext uri="{FF2B5EF4-FFF2-40B4-BE49-F238E27FC236}">
                  <a16:creationId xmlns:a16="http://schemas.microsoft.com/office/drawing/2014/main" id="{CA0FDCD2-9C9B-4568-996A-BA2542D6CADD}"/>
                </a:ext>
              </a:extLst>
            </p:cNvPr>
            <p:cNvPicPr>
              <a:picLocks noChangeAspect="1"/>
            </p:cNvPicPr>
            <p:nvPr/>
          </p:nvPicPr>
          <p:blipFill>
            <a:blip r:embed="rId6"/>
            <a:stretch>
              <a:fillRect/>
            </a:stretch>
          </p:blipFill>
          <p:spPr>
            <a:xfrm>
              <a:off x="9813900" y="5632246"/>
              <a:ext cx="469963" cy="469963"/>
            </a:xfrm>
            <a:prstGeom prst="rect">
              <a:avLst/>
            </a:prstGeom>
          </p:spPr>
        </p:pic>
      </p:grpSp>
      <p:grpSp>
        <p:nvGrpSpPr>
          <p:cNvPr id="4" name="Group 3">
            <a:extLst>
              <a:ext uri="{FF2B5EF4-FFF2-40B4-BE49-F238E27FC236}">
                <a16:creationId xmlns:a16="http://schemas.microsoft.com/office/drawing/2014/main" id="{76874C05-0A34-58FE-73E7-CE58ACE5A9E4}"/>
              </a:ext>
            </a:extLst>
          </p:cNvPr>
          <p:cNvGrpSpPr/>
          <p:nvPr/>
        </p:nvGrpSpPr>
        <p:grpSpPr>
          <a:xfrm>
            <a:off x="5715000" y="229674"/>
            <a:ext cx="6239109" cy="2545237"/>
            <a:chOff x="5832871" y="-293968"/>
            <a:chExt cx="6239109" cy="2545237"/>
          </a:xfrm>
        </p:grpSpPr>
        <p:pic>
          <p:nvPicPr>
            <p:cNvPr id="3" name="图片 73732" descr="PPT素材-12">
              <a:extLst>
                <a:ext uri="{FF2B5EF4-FFF2-40B4-BE49-F238E27FC236}">
                  <a16:creationId xmlns:a16="http://schemas.microsoft.com/office/drawing/2014/main" id="{14BDEFA9-8657-BA9E-24B0-91CA313239AA}"/>
                </a:ext>
              </a:extLst>
            </p:cNvPr>
            <p:cNvPicPr>
              <a:picLocks noChangeAspect="1"/>
            </p:cNvPicPr>
            <p:nvPr/>
          </p:nvPicPr>
          <p:blipFill>
            <a:blip r:embed="rId7"/>
            <a:stretch>
              <a:fillRect/>
            </a:stretch>
          </p:blipFill>
          <p:spPr>
            <a:xfrm>
              <a:off x="5832871" y="-293968"/>
              <a:ext cx="6239109" cy="2545237"/>
            </a:xfrm>
            <a:prstGeom prst="rect">
              <a:avLst/>
            </a:prstGeom>
            <a:noFill/>
            <a:ln w="9525">
              <a:noFill/>
            </a:ln>
          </p:spPr>
        </p:pic>
        <p:sp>
          <p:nvSpPr>
            <p:cNvPr id="84" name="TextBox 83">
              <a:extLst>
                <a:ext uri="{FF2B5EF4-FFF2-40B4-BE49-F238E27FC236}">
                  <a16:creationId xmlns:a16="http://schemas.microsoft.com/office/drawing/2014/main" id="{0ADEC959-E9B1-4986-A3AA-6E74B87D207A}"/>
                </a:ext>
              </a:extLst>
            </p:cNvPr>
            <p:cNvSpPr txBox="1"/>
            <p:nvPr/>
          </p:nvSpPr>
          <p:spPr>
            <a:xfrm>
              <a:off x="6326119" y="388735"/>
              <a:ext cx="5709076"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9Slide05 Habano" panose="02040603050506020204" pitchFamily="18" charset="0"/>
                  <a:cs typeface="Calibri" panose="020F0502020204030204" pitchFamily="34" charset="0"/>
                  <a:sym typeface="Arial"/>
                </a:rPr>
                <a:t>LUYỆN ĐỌC </a:t>
              </a:r>
            </a:p>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9Slide05 Habano" panose="02040603050506020204" pitchFamily="18" charset="0"/>
                  <a:cs typeface="Calibri" panose="020F0502020204030204" pitchFamily="34" charset="0"/>
                  <a:sym typeface="Arial"/>
                </a:rPr>
                <a:t>NHÓM:</a:t>
              </a:r>
            </a:p>
          </p:txBody>
        </p:sp>
      </p:grpSp>
      <p:pic>
        <p:nvPicPr>
          <p:cNvPr id="5" name="Picture 4">
            <a:extLst>
              <a:ext uri="{FF2B5EF4-FFF2-40B4-BE49-F238E27FC236}">
                <a16:creationId xmlns:a16="http://schemas.microsoft.com/office/drawing/2014/main" id="{8F545DE2-079C-FFB9-72E6-6D0DA2265A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896" y="4562985"/>
            <a:ext cx="2446114" cy="1818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865" y="578710"/>
            <a:ext cx="6191571" cy="3133713"/>
          </a:xfrm>
          <a:prstGeom prst="rect">
            <a:avLst/>
          </a:prstGeom>
        </p:spPr>
      </p:pic>
      <p:pic>
        <p:nvPicPr>
          <p:cNvPr id="4" name="Picture 3"/>
          <p:cNvPicPr>
            <a:picLocks noChangeAspect="1"/>
          </p:cNvPicPr>
          <p:nvPr/>
        </p:nvPicPr>
        <p:blipFill>
          <a:blip r:embed="rId3"/>
          <a:stretch>
            <a:fillRect/>
          </a:stretch>
        </p:blipFill>
        <p:spPr>
          <a:xfrm>
            <a:off x="146575" y="3694253"/>
            <a:ext cx="6180804" cy="3146668"/>
          </a:xfrm>
          <a:prstGeom prst="rect">
            <a:avLst/>
          </a:prstGeom>
        </p:spPr>
      </p:pic>
      <p:pic>
        <p:nvPicPr>
          <p:cNvPr id="8" name="Picture 7"/>
          <p:cNvPicPr>
            <a:picLocks noChangeAspect="1"/>
          </p:cNvPicPr>
          <p:nvPr/>
        </p:nvPicPr>
        <p:blipFill>
          <a:blip r:embed="rId4"/>
          <a:stretch>
            <a:fillRect/>
          </a:stretch>
        </p:blipFill>
        <p:spPr>
          <a:xfrm>
            <a:off x="6499611" y="422360"/>
            <a:ext cx="5692389" cy="2754949"/>
          </a:xfrm>
          <a:prstGeom prst="rect">
            <a:avLst/>
          </a:prstGeom>
        </p:spPr>
      </p:pic>
      <p:grpSp>
        <p:nvGrpSpPr>
          <p:cNvPr id="21" name="Group 20">
            <a:extLst>
              <a:ext uri="{FF2B5EF4-FFF2-40B4-BE49-F238E27FC236}">
                <a16:creationId xmlns:a16="http://schemas.microsoft.com/office/drawing/2014/main" id="{C62DF0BB-3CE5-70B7-CC86-6E181EB6351F}"/>
              </a:ext>
            </a:extLst>
          </p:cNvPr>
          <p:cNvGrpSpPr/>
          <p:nvPr/>
        </p:nvGrpSpPr>
        <p:grpSpPr>
          <a:xfrm>
            <a:off x="275901" y="54726"/>
            <a:ext cx="3243154" cy="523984"/>
            <a:chOff x="2910373" y="592566"/>
            <a:chExt cx="3159646" cy="670265"/>
          </a:xfrm>
        </p:grpSpPr>
        <p:sp>
          <p:nvSpPr>
            <p:cNvPr id="22" name="Rounded Rectangle 8">
              <a:extLst>
                <a:ext uri="{FF2B5EF4-FFF2-40B4-BE49-F238E27FC236}">
                  <a16:creationId xmlns:a16="http://schemas.microsoft.com/office/drawing/2014/main" id="{B0B60AE2-245E-5C83-CB8A-EC5F986C51E0}"/>
                </a:ext>
              </a:extLst>
            </p:cNvPr>
            <p:cNvSpPr/>
            <p:nvPr/>
          </p:nvSpPr>
          <p:spPr>
            <a:xfrm>
              <a:off x="2959871" y="630650"/>
              <a:ext cx="3110148" cy="632181"/>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2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32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32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3" name="Picture 22">
              <a:extLst>
                <a:ext uri="{FF2B5EF4-FFF2-40B4-BE49-F238E27FC236}">
                  <a16:creationId xmlns:a16="http://schemas.microsoft.com/office/drawing/2014/main" id="{F16962DF-EA2A-3C41-32C4-169ACD2E70D1}"/>
                </a:ext>
              </a:extLst>
            </p:cNvPr>
            <p:cNvPicPr>
              <a:picLocks noChangeAspect="1"/>
            </p:cNvPicPr>
            <p:nvPr/>
          </p:nvPicPr>
          <p:blipFill>
            <a:blip r:embed="rId5"/>
            <a:stretch>
              <a:fillRect/>
            </a:stretch>
          </p:blipFill>
          <p:spPr>
            <a:xfrm rot="16200000">
              <a:off x="3039302" y="463637"/>
              <a:ext cx="507557" cy="765415"/>
            </a:xfrm>
            <a:prstGeom prst="rect">
              <a:avLst/>
            </a:prstGeom>
          </p:spPr>
        </p:pic>
      </p:grpSp>
    </p:spTree>
    <p:extLst>
      <p:ext uri="{BB962C8B-B14F-4D97-AF65-F5344CB8AC3E}">
        <p14:creationId xmlns:p14="http://schemas.microsoft.com/office/powerpoint/2010/main" val="1825122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964" y="1880130"/>
            <a:ext cx="3924716" cy="3924716"/>
          </a:xfrm>
          <a:prstGeom prst="rect">
            <a:avLst/>
          </a:prstGeom>
        </p:spPr>
      </p:pic>
      <p:sp>
        <p:nvSpPr>
          <p:cNvPr id="2" name="Speech Bubble: Rectangle with Corners Rounded 1">
            <a:extLst>
              <a:ext uri="{FF2B5EF4-FFF2-40B4-BE49-F238E27FC236}">
                <a16:creationId xmlns:a16="http://schemas.microsoft.com/office/drawing/2014/main" id="{38E6D105-6241-4997-AA6B-1EFD365B6688}"/>
              </a:ext>
            </a:extLst>
          </p:cNvPr>
          <p:cNvSpPr/>
          <p:nvPr/>
        </p:nvSpPr>
        <p:spPr>
          <a:xfrm>
            <a:off x="5049520" y="1168400"/>
            <a:ext cx="6486698" cy="1334655"/>
          </a:xfrm>
          <a:prstGeom prst="wedgeRoundRectCallout">
            <a:avLst>
              <a:gd name="adj1" fmla="val -62449"/>
              <a:gd name="adj2" fmla="val 40530"/>
              <a:gd name="adj3" fmla="val 16667"/>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rPr>
              <a:t>Kể lại một ngày em cảm thấy rất vui</a:t>
            </a:r>
            <a:endParaRPr kumimoji="0" lang="en-US" sz="3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977254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3548C-0653-5671-F66C-6A906F4863C8}"/>
              </a:ext>
            </a:extLst>
          </p:cNvPr>
          <p:cNvPicPr>
            <a:picLocks noChangeAspect="1"/>
          </p:cNvPicPr>
          <p:nvPr/>
        </p:nvPicPr>
        <p:blipFill>
          <a:blip r:embed="rId2"/>
          <a:stretch>
            <a:fillRect/>
          </a:stretch>
        </p:blipFill>
        <p:spPr>
          <a:xfrm>
            <a:off x="2374794" y="1103625"/>
            <a:ext cx="7442412" cy="724127"/>
          </a:xfrm>
          <a:prstGeom prst="rect">
            <a:avLst/>
          </a:prstGeom>
        </p:spPr>
      </p:pic>
      <p:grpSp>
        <p:nvGrpSpPr>
          <p:cNvPr id="4" name="Group 3">
            <a:extLst>
              <a:ext uri="{FF2B5EF4-FFF2-40B4-BE49-F238E27FC236}">
                <a16:creationId xmlns:a16="http://schemas.microsoft.com/office/drawing/2014/main" id="{A214E5BB-64A6-141C-C5C5-075028E27B51}"/>
              </a:ext>
            </a:extLst>
          </p:cNvPr>
          <p:cNvGrpSpPr/>
          <p:nvPr/>
        </p:nvGrpSpPr>
        <p:grpSpPr>
          <a:xfrm>
            <a:off x="2527380" y="2294296"/>
            <a:ext cx="7476283" cy="3382659"/>
            <a:chOff x="3682716" y="1505887"/>
            <a:chExt cx="5668381" cy="2157804"/>
          </a:xfrm>
        </p:grpSpPr>
        <p:sp>
          <p:nvSpPr>
            <p:cNvPr id="14" name="Rectangle: Rounded Corners 12">
              <a:extLst>
                <a:ext uri="{FF2B5EF4-FFF2-40B4-BE49-F238E27FC236}">
                  <a16:creationId xmlns:a16="http://schemas.microsoft.com/office/drawing/2014/main" id="{11172B5E-D1F9-19C3-A45E-B4BB0C98FF81}"/>
                </a:ext>
              </a:extLst>
            </p:cNvPr>
            <p:cNvSpPr/>
            <p:nvPr/>
          </p:nvSpPr>
          <p:spPr>
            <a:xfrm>
              <a:off x="3682716" y="1724299"/>
              <a:ext cx="5668381" cy="1939392"/>
            </a:xfrm>
            <a:custGeom>
              <a:avLst/>
              <a:gdLst>
                <a:gd name="connsiteX0" fmla="*/ 0 w 5668381"/>
                <a:gd name="connsiteY0" fmla="*/ 391214 h 1939392"/>
                <a:gd name="connsiteX1" fmla="*/ 391214 w 5668381"/>
                <a:gd name="connsiteY1" fmla="*/ 0 h 1939392"/>
                <a:gd name="connsiteX2" fmla="*/ 1040348 w 5668381"/>
                <a:gd name="connsiteY2" fmla="*/ 0 h 1939392"/>
                <a:gd name="connsiteX3" fmla="*/ 1689482 w 5668381"/>
                <a:gd name="connsiteY3" fmla="*/ 0 h 1939392"/>
                <a:gd name="connsiteX4" fmla="*/ 2240896 w 5668381"/>
                <a:gd name="connsiteY4" fmla="*/ 0 h 1939392"/>
                <a:gd name="connsiteX5" fmla="*/ 2841170 w 5668381"/>
                <a:gd name="connsiteY5" fmla="*/ 0 h 1939392"/>
                <a:gd name="connsiteX6" fmla="*/ 3441445 w 5668381"/>
                <a:gd name="connsiteY6" fmla="*/ 0 h 1939392"/>
                <a:gd name="connsiteX7" fmla="*/ 4188297 w 5668381"/>
                <a:gd name="connsiteY7" fmla="*/ 0 h 1939392"/>
                <a:gd name="connsiteX8" fmla="*/ 5277167 w 5668381"/>
                <a:gd name="connsiteY8" fmla="*/ 0 h 1939392"/>
                <a:gd name="connsiteX9" fmla="*/ 5668381 w 5668381"/>
                <a:gd name="connsiteY9" fmla="*/ 391214 h 1939392"/>
                <a:gd name="connsiteX10" fmla="*/ 5668381 w 5668381"/>
                <a:gd name="connsiteY10" fmla="*/ 958126 h 1939392"/>
                <a:gd name="connsiteX11" fmla="*/ 5668381 w 5668381"/>
                <a:gd name="connsiteY11" fmla="*/ 1548178 h 1939392"/>
                <a:gd name="connsiteX12" fmla="*/ 5277167 w 5668381"/>
                <a:gd name="connsiteY12" fmla="*/ 1939392 h 1939392"/>
                <a:gd name="connsiteX13" fmla="*/ 4530314 w 5668381"/>
                <a:gd name="connsiteY13" fmla="*/ 1939392 h 1939392"/>
                <a:gd name="connsiteX14" fmla="*/ 3832321 w 5668381"/>
                <a:gd name="connsiteY14" fmla="*/ 1939392 h 1939392"/>
                <a:gd name="connsiteX15" fmla="*/ 3036609 w 5668381"/>
                <a:gd name="connsiteY15" fmla="*/ 1939392 h 1939392"/>
                <a:gd name="connsiteX16" fmla="*/ 2338615 w 5668381"/>
                <a:gd name="connsiteY16" fmla="*/ 1939392 h 1939392"/>
                <a:gd name="connsiteX17" fmla="*/ 1640622 w 5668381"/>
                <a:gd name="connsiteY17" fmla="*/ 1939392 h 1939392"/>
                <a:gd name="connsiteX18" fmla="*/ 391214 w 5668381"/>
                <a:gd name="connsiteY18" fmla="*/ 1939392 h 1939392"/>
                <a:gd name="connsiteX19" fmla="*/ 0 w 5668381"/>
                <a:gd name="connsiteY19" fmla="*/ 1548178 h 1939392"/>
                <a:gd name="connsiteX20" fmla="*/ 0 w 5668381"/>
                <a:gd name="connsiteY20" fmla="*/ 981266 h 1939392"/>
                <a:gd name="connsiteX21" fmla="*/ 0 w 5668381"/>
                <a:gd name="connsiteY21" fmla="*/ 391214 h 193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1939392" fill="none" extrusionOk="0">
                  <a:moveTo>
                    <a:pt x="0" y="391214"/>
                  </a:moveTo>
                  <a:cubicBezTo>
                    <a:pt x="9056" y="187980"/>
                    <a:pt x="138830" y="33245"/>
                    <a:pt x="391214" y="0"/>
                  </a:cubicBezTo>
                  <a:cubicBezTo>
                    <a:pt x="636368" y="-21817"/>
                    <a:pt x="865793" y="25444"/>
                    <a:pt x="1040348" y="0"/>
                  </a:cubicBezTo>
                  <a:cubicBezTo>
                    <a:pt x="1214903" y="-25444"/>
                    <a:pt x="1547844" y="-18028"/>
                    <a:pt x="1689482" y="0"/>
                  </a:cubicBezTo>
                  <a:cubicBezTo>
                    <a:pt x="1831120" y="18028"/>
                    <a:pt x="2116444" y="26742"/>
                    <a:pt x="2240896" y="0"/>
                  </a:cubicBezTo>
                  <a:cubicBezTo>
                    <a:pt x="2365348" y="-26742"/>
                    <a:pt x="2573773" y="-21132"/>
                    <a:pt x="2841170" y="0"/>
                  </a:cubicBezTo>
                  <a:cubicBezTo>
                    <a:pt x="3108567" y="21132"/>
                    <a:pt x="3242014" y="2058"/>
                    <a:pt x="3441445" y="0"/>
                  </a:cubicBezTo>
                  <a:cubicBezTo>
                    <a:pt x="3640877" y="-2058"/>
                    <a:pt x="3832490" y="24698"/>
                    <a:pt x="4188297" y="0"/>
                  </a:cubicBezTo>
                  <a:cubicBezTo>
                    <a:pt x="4544104" y="-24698"/>
                    <a:pt x="4955705" y="790"/>
                    <a:pt x="5277167" y="0"/>
                  </a:cubicBezTo>
                  <a:cubicBezTo>
                    <a:pt x="5525558" y="-2657"/>
                    <a:pt x="5652719" y="144764"/>
                    <a:pt x="5668381" y="391214"/>
                  </a:cubicBezTo>
                  <a:cubicBezTo>
                    <a:pt x="5669163" y="506792"/>
                    <a:pt x="5686669" y="830544"/>
                    <a:pt x="5668381" y="958126"/>
                  </a:cubicBezTo>
                  <a:cubicBezTo>
                    <a:pt x="5650093" y="1085708"/>
                    <a:pt x="5677248" y="1378599"/>
                    <a:pt x="5668381" y="1548178"/>
                  </a:cubicBezTo>
                  <a:cubicBezTo>
                    <a:pt x="5710986" y="1764603"/>
                    <a:pt x="5510411" y="1969697"/>
                    <a:pt x="5277167" y="1939392"/>
                  </a:cubicBezTo>
                  <a:cubicBezTo>
                    <a:pt x="4930299" y="1913532"/>
                    <a:pt x="4900411" y="1927607"/>
                    <a:pt x="4530314" y="1939392"/>
                  </a:cubicBezTo>
                  <a:cubicBezTo>
                    <a:pt x="4160217" y="1951177"/>
                    <a:pt x="3976604" y="1950714"/>
                    <a:pt x="3832321" y="1939392"/>
                  </a:cubicBezTo>
                  <a:cubicBezTo>
                    <a:pt x="3688038" y="1928070"/>
                    <a:pt x="3357415" y="1976138"/>
                    <a:pt x="3036609" y="1939392"/>
                  </a:cubicBezTo>
                  <a:cubicBezTo>
                    <a:pt x="2715803" y="1902646"/>
                    <a:pt x="2579807" y="1963457"/>
                    <a:pt x="2338615" y="1939392"/>
                  </a:cubicBezTo>
                  <a:cubicBezTo>
                    <a:pt x="2097423" y="1915327"/>
                    <a:pt x="1922457" y="1909508"/>
                    <a:pt x="1640622" y="1939392"/>
                  </a:cubicBezTo>
                  <a:cubicBezTo>
                    <a:pt x="1358787" y="1969276"/>
                    <a:pt x="915473" y="1904682"/>
                    <a:pt x="391214" y="1939392"/>
                  </a:cubicBezTo>
                  <a:cubicBezTo>
                    <a:pt x="172961" y="1965057"/>
                    <a:pt x="-3746" y="1721196"/>
                    <a:pt x="0" y="1548178"/>
                  </a:cubicBezTo>
                  <a:cubicBezTo>
                    <a:pt x="26653" y="1334168"/>
                    <a:pt x="2344" y="1162581"/>
                    <a:pt x="0" y="981266"/>
                  </a:cubicBezTo>
                  <a:cubicBezTo>
                    <a:pt x="-2344" y="799951"/>
                    <a:pt x="-21853" y="542876"/>
                    <a:pt x="0" y="391214"/>
                  </a:cubicBezTo>
                  <a:close/>
                </a:path>
                <a:path w="5668381" h="1939392" stroke="0" extrusionOk="0">
                  <a:moveTo>
                    <a:pt x="0" y="391214"/>
                  </a:moveTo>
                  <a:cubicBezTo>
                    <a:pt x="293" y="184118"/>
                    <a:pt x="183479" y="14879"/>
                    <a:pt x="391214" y="0"/>
                  </a:cubicBezTo>
                  <a:cubicBezTo>
                    <a:pt x="760454" y="-12704"/>
                    <a:pt x="981452" y="35023"/>
                    <a:pt x="1138067" y="0"/>
                  </a:cubicBezTo>
                  <a:cubicBezTo>
                    <a:pt x="1294682" y="-35023"/>
                    <a:pt x="1456357" y="-29860"/>
                    <a:pt x="1738341" y="0"/>
                  </a:cubicBezTo>
                  <a:cubicBezTo>
                    <a:pt x="2020325" y="29860"/>
                    <a:pt x="2140140" y="21645"/>
                    <a:pt x="2338615" y="0"/>
                  </a:cubicBezTo>
                  <a:cubicBezTo>
                    <a:pt x="2537090" y="-21645"/>
                    <a:pt x="2811959" y="21151"/>
                    <a:pt x="3085468" y="0"/>
                  </a:cubicBezTo>
                  <a:cubicBezTo>
                    <a:pt x="3358977" y="-21151"/>
                    <a:pt x="3482955" y="15487"/>
                    <a:pt x="3734602" y="0"/>
                  </a:cubicBezTo>
                  <a:cubicBezTo>
                    <a:pt x="3986249" y="-15487"/>
                    <a:pt x="4341989" y="-16711"/>
                    <a:pt x="4530314" y="0"/>
                  </a:cubicBezTo>
                  <a:cubicBezTo>
                    <a:pt x="4718639" y="16711"/>
                    <a:pt x="4910487" y="34667"/>
                    <a:pt x="5277167" y="0"/>
                  </a:cubicBezTo>
                  <a:cubicBezTo>
                    <a:pt x="5455392" y="19916"/>
                    <a:pt x="5675062" y="167756"/>
                    <a:pt x="5668381" y="391214"/>
                  </a:cubicBezTo>
                  <a:cubicBezTo>
                    <a:pt x="5684014" y="559402"/>
                    <a:pt x="5680103" y="694904"/>
                    <a:pt x="5668381" y="946557"/>
                  </a:cubicBezTo>
                  <a:cubicBezTo>
                    <a:pt x="5656659" y="1198210"/>
                    <a:pt x="5642905" y="1361000"/>
                    <a:pt x="5668381" y="1548178"/>
                  </a:cubicBezTo>
                  <a:cubicBezTo>
                    <a:pt x="5694641" y="1777166"/>
                    <a:pt x="5490190" y="1920345"/>
                    <a:pt x="5277167" y="1939392"/>
                  </a:cubicBezTo>
                  <a:cubicBezTo>
                    <a:pt x="5008250" y="1954416"/>
                    <a:pt x="4955204" y="1953895"/>
                    <a:pt x="4676893" y="1939392"/>
                  </a:cubicBezTo>
                  <a:cubicBezTo>
                    <a:pt x="4398582" y="1924889"/>
                    <a:pt x="4257099" y="1969683"/>
                    <a:pt x="3930040" y="1939392"/>
                  </a:cubicBezTo>
                  <a:cubicBezTo>
                    <a:pt x="3602981" y="1909101"/>
                    <a:pt x="3363150" y="1947776"/>
                    <a:pt x="3134328" y="1939392"/>
                  </a:cubicBezTo>
                  <a:cubicBezTo>
                    <a:pt x="2905506" y="1931008"/>
                    <a:pt x="2691499" y="1952142"/>
                    <a:pt x="2485194" y="1939392"/>
                  </a:cubicBezTo>
                  <a:cubicBezTo>
                    <a:pt x="2278889" y="1926642"/>
                    <a:pt x="2109699" y="1923844"/>
                    <a:pt x="1836060" y="1939392"/>
                  </a:cubicBezTo>
                  <a:cubicBezTo>
                    <a:pt x="1562421" y="1954940"/>
                    <a:pt x="1274666" y="1938680"/>
                    <a:pt x="1040348" y="1939392"/>
                  </a:cubicBezTo>
                  <a:cubicBezTo>
                    <a:pt x="806030" y="1940104"/>
                    <a:pt x="687047" y="1909307"/>
                    <a:pt x="391214" y="1939392"/>
                  </a:cubicBezTo>
                  <a:cubicBezTo>
                    <a:pt x="186719" y="1936247"/>
                    <a:pt x="20453" y="1774652"/>
                    <a:pt x="0" y="1548178"/>
                  </a:cubicBezTo>
                  <a:cubicBezTo>
                    <a:pt x="-7864" y="1394658"/>
                    <a:pt x="-3620" y="1107344"/>
                    <a:pt x="0" y="992835"/>
                  </a:cubicBezTo>
                  <a:cubicBezTo>
                    <a:pt x="3620" y="878326"/>
                    <a:pt x="9755" y="555909"/>
                    <a:pt x="0" y="391214"/>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1.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Đọc</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đúng</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2.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Đọc</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 to,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rõ</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a:t>
              </a: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3.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Đọc</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ngắt</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nghỉ</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đúng</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mj-lt"/>
                  <a:cs typeface="Calibri" panose="020F0502020204030204" pitchFamily="34" charset="0"/>
                  <a:sym typeface="Arial"/>
                </a:rPr>
                <a:t>chỗ</a:t>
              </a:r>
              <a:r>
                <a:rPr kumimoji="0" lang="en-US" sz="36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a:t>
              </a:r>
            </a:p>
          </p:txBody>
        </p:sp>
        <p:sp>
          <p:nvSpPr>
            <p:cNvPr id="15" name="Rectangle: Rounded Corners 14">
              <a:extLst>
                <a:ext uri="{FF2B5EF4-FFF2-40B4-BE49-F238E27FC236}">
                  <a16:creationId xmlns:a16="http://schemas.microsoft.com/office/drawing/2014/main" id="{8FAC52BD-4B69-50C6-8114-38949BFE1726}"/>
                </a:ext>
              </a:extLst>
            </p:cNvPr>
            <p:cNvSpPr/>
            <p:nvPr/>
          </p:nvSpPr>
          <p:spPr>
            <a:xfrm>
              <a:off x="4403368" y="1505887"/>
              <a:ext cx="4232927" cy="461922"/>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rPr>
                <a:t>Tiêu</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rPr>
                <a:t>chí</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rPr>
                <a:t>đánh</a:t>
              </a:r>
              <a:r>
                <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rPr>
                <a:t> </a:t>
              </a:r>
              <a:r>
                <a:rPr kumimoji="0" lang="en-US" sz="3600" b="1" i="0" u="none" strike="noStrike" kern="0" cap="none" spc="0" normalizeH="0" baseline="0" noProof="0" dirty="0" err="1">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rPr>
                <a:t>giá</a:t>
              </a:r>
              <a:endParaRPr kumimoji="0" lang="en-US" sz="36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ea typeface="#9Slide03 Roboto Black" panose="02000000000000000000" pitchFamily="2" charset="0"/>
                <a:cs typeface="Calibri" panose="020F0502020204030204" pitchFamily="34" charset="0"/>
                <a:sym typeface="Arial"/>
              </a:endParaRPr>
            </a:p>
          </p:txBody>
        </p:sp>
      </p:grpSp>
      <p:pic>
        <p:nvPicPr>
          <p:cNvPr id="17" name="Picture 2" descr="Star Cartoon Images, Stock Photos &amp;amp; Vectors | Shutterstock">
            <a:extLst>
              <a:ext uri="{FF2B5EF4-FFF2-40B4-BE49-F238E27FC236}">
                <a16:creationId xmlns:a16="http://schemas.microsoft.com/office/drawing/2014/main" id="{613A4F90-2BF1-E5FD-B983-C3EAEB7C2177}"/>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13311" y="32273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888B0402-960D-5834-1964-A48DF8A35DA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13311" y="407093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A39652E2-B521-347A-875C-2715E5958EE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948773" y="485376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8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39812" r="48577" b="32019"/>
          <a:stretch/>
        </p:blipFill>
        <p:spPr>
          <a:xfrm>
            <a:off x="3236140" y="-99152"/>
            <a:ext cx="6990686" cy="51199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290761"/>
            <a:ext cx="5052894" cy="505289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8"/>
          <a:stretch>
            <a:fillRect/>
          </a:stretch>
        </p:blipFill>
        <p:spPr>
          <a:xfrm>
            <a:off x="3684478" y="1790052"/>
            <a:ext cx="6094010" cy="188906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11;p27">
            <a:extLst>
              <a:ext uri="{FF2B5EF4-FFF2-40B4-BE49-F238E27FC236}">
                <a16:creationId xmlns:a16="http://schemas.microsoft.com/office/drawing/2014/main" id="{1E175A8C-8F4E-4A3D-9BE1-5173EE374094}"/>
              </a:ext>
            </a:extLst>
          </p:cNvPr>
          <p:cNvSpPr/>
          <p:nvPr/>
        </p:nvSpPr>
        <p:spPr>
          <a:xfrm rot="12934007">
            <a:off x="1555777" y="3905981"/>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nvGrpSpPr>
          <p:cNvPr id="58" name="Group 57">
            <a:extLst>
              <a:ext uri="{FF2B5EF4-FFF2-40B4-BE49-F238E27FC236}">
                <a16:creationId xmlns:a16="http://schemas.microsoft.com/office/drawing/2014/main" id="{144F61F0-626B-4A08-8D5F-BB44C9E65563}"/>
              </a:ext>
            </a:extLst>
          </p:cNvPr>
          <p:cNvGrpSpPr/>
          <p:nvPr/>
        </p:nvGrpSpPr>
        <p:grpSpPr>
          <a:xfrm>
            <a:off x="895937" y="844775"/>
            <a:ext cx="10421420" cy="1611652"/>
            <a:chOff x="1229832" y="2260106"/>
            <a:chExt cx="7345449" cy="643203"/>
          </a:xfrm>
        </p:grpSpPr>
        <p:sp>
          <p:nvSpPr>
            <p:cNvPr id="59" name="Rectangle: Rounded Corners 58">
              <a:extLst>
                <a:ext uri="{FF2B5EF4-FFF2-40B4-BE49-F238E27FC236}">
                  <a16:creationId xmlns:a16="http://schemas.microsoft.com/office/drawing/2014/main" id="{1BB2720F-9886-4FC7-8D0D-7D2D86F01CC2}"/>
                </a:ext>
              </a:extLst>
            </p:cNvPr>
            <p:cNvSpPr/>
            <p:nvPr/>
          </p:nvSpPr>
          <p:spPr>
            <a:xfrm>
              <a:off x="1670342" y="2260106"/>
              <a:ext cx="6904939" cy="643203"/>
            </a:xfrm>
            <a:prstGeom prst="roundRect">
              <a:avLst/>
            </a:prstGeom>
            <a:solidFill>
              <a:srgbClr val="FFFFFF"/>
            </a:solidFill>
            <a:ln w="25400" cap="flat" cmpd="sng" algn="ctr">
              <a:solidFill>
                <a:srgbClr val="F95858">
                  <a:shade val="5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đọc</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nhân</a:t>
              </a:r>
              <a:r>
                <a:rPr kumimoji="0" lang="en-US" sz="32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vật</a:t>
              </a:r>
              <a:r>
                <a:rPr kumimoji="0" lang="en-US" sz="3200" b="1" i="0" u="none" strike="noStrike" kern="1200" cap="none" spc="0" normalizeH="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tranh</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luận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nhau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điều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gì</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Arial"/>
              </a:endParaRPr>
            </a:p>
          </p:txBody>
        </p:sp>
        <p:grpSp>
          <p:nvGrpSpPr>
            <p:cNvPr id="60" name="Google Shape;612;p27">
              <a:extLst>
                <a:ext uri="{FF2B5EF4-FFF2-40B4-BE49-F238E27FC236}">
                  <a16:creationId xmlns:a16="http://schemas.microsoft.com/office/drawing/2014/main" id="{BCB25B41-86E8-4EF5-82DA-683A4D26497A}"/>
                </a:ext>
              </a:extLst>
            </p:cNvPr>
            <p:cNvGrpSpPr/>
            <p:nvPr/>
          </p:nvGrpSpPr>
          <p:grpSpPr>
            <a:xfrm>
              <a:off x="1229832" y="2278364"/>
              <a:ext cx="709847" cy="606685"/>
              <a:chOff x="1327725" y="574025"/>
              <a:chExt cx="2215064" cy="1893151"/>
            </a:xfrm>
          </p:grpSpPr>
          <p:sp>
            <p:nvSpPr>
              <p:cNvPr id="61" name="Google Shape;613;p27">
                <a:extLst>
                  <a:ext uri="{FF2B5EF4-FFF2-40B4-BE49-F238E27FC236}">
                    <a16:creationId xmlns:a16="http://schemas.microsoft.com/office/drawing/2014/main" id="{C6368B96-A8DC-462F-BD1B-16A4AEFBC213}"/>
                  </a:ext>
                </a:extLst>
              </p:cNvPr>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2" name="Google Shape;614;p27">
                <a:extLst>
                  <a:ext uri="{FF2B5EF4-FFF2-40B4-BE49-F238E27FC236}">
                    <a16:creationId xmlns:a16="http://schemas.microsoft.com/office/drawing/2014/main" id="{BDA05D9D-1BE8-45DF-8E12-295E4CA0369C}"/>
                  </a:ext>
                </a:extLst>
              </p:cNvPr>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3" name="Google Shape;615;p27">
                <a:extLst>
                  <a:ext uri="{FF2B5EF4-FFF2-40B4-BE49-F238E27FC236}">
                    <a16:creationId xmlns:a16="http://schemas.microsoft.com/office/drawing/2014/main" id="{A3DCCA99-BFEF-476E-AC54-68C77CC3276D}"/>
                  </a:ext>
                </a:extLst>
              </p:cNvPr>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4" name="Google Shape;616;p27">
                <a:extLst>
                  <a:ext uri="{FF2B5EF4-FFF2-40B4-BE49-F238E27FC236}">
                    <a16:creationId xmlns:a16="http://schemas.microsoft.com/office/drawing/2014/main" id="{83B7FCEF-8D4A-4218-9432-53C82979E80D}"/>
                  </a:ext>
                </a:extLst>
              </p:cNvPr>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5" name="Google Shape;617;p27">
                <a:extLst>
                  <a:ext uri="{FF2B5EF4-FFF2-40B4-BE49-F238E27FC236}">
                    <a16:creationId xmlns:a16="http://schemas.microsoft.com/office/drawing/2014/main" id="{49DA3BE3-B596-4A4A-A4E7-F29692BD63CC}"/>
                  </a:ext>
                </a:extLst>
              </p:cNvPr>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6" name="Google Shape;618;p27">
                <a:extLst>
                  <a:ext uri="{FF2B5EF4-FFF2-40B4-BE49-F238E27FC236}">
                    <a16:creationId xmlns:a16="http://schemas.microsoft.com/office/drawing/2014/main" id="{72BC9DB8-EE1F-43FF-8F05-5C8DF6D33B8D}"/>
                  </a:ext>
                </a:extLst>
              </p:cNvPr>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7" name="Google Shape;619;p27">
                <a:extLst>
                  <a:ext uri="{FF2B5EF4-FFF2-40B4-BE49-F238E27FC236}">
                    <a16:creationId xmlns:a16="http://schemas.microsoft.com/office/drawing/2014/main" id="{AF662446-C456-4EDE-B1BB-DF103BD47E62}"/>
                  </a:ext>
                </a:extLst>
              </p:cNvPr>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8" name="Google Shape;620;p27">
                <a:extLst>
                  <a:ext uri="{FF2B5EF4-FFF2-40B4-BE49-F238E27FC236}">
                    <a16:creationId xmlns:a16="http://schemas.microsoft.com/office/drawing/2014/main" id="{22998C92-7491-4446-BD52-C55A46AAB6AE}"/>
                  </a:ext>
                </a:extLst>
              </p:cNvPr>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9" name="Google Shape;621;p27">
                <a:extLst>
                  <a:ext uri="{FF2B5EF4-FFF2-40B4-BE49-F238E27FC236}">
                    <a16:creationId xmlns:a16="http://schemas.microsoft.com/office/drawing/2014/main" id="{CC1CA36A-D3DB-44F6-AC66-074D503B7B69}"/>
                  </a:ext>
                </a:extLst>
              </p:cNvPr>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0" name="Google Shape;622;p27">
                <a:extLst>
                  <a:ext uri="{FF2B5EF4-FFF2-40B4-BE49-F238E27FC236}">
                    <a16:creationId xmlns:a16="http://schemas.microsoft.com/office/drawing/2014/main" id="{E7FACDC8-178B-49A4-BD8C-E468435F6BC9}"/>
                  </a:ext>
                </a:extLst>
              </p:cNvPr>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1" name="Google Shape;623;p27">
                <a:extLst>
                  <a:ext uri="{FF2B5EF4-FFF2-40B4-BE49-F238E27FC236}">
                    <a16:creationId xmlns:a16="http://schemas.microsoft.com/office/drawing/2014/main" id="{88237103-1C0E-44C8-ABFF-D0E40A4602C0}"/>
                  </a:ext>
                </a:extLst>
              </p:cNvPr>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2" name="Google Shape;624;p27">
                <a:extLst>
                  <a:ext uri="{FF2B5EF4-FFF2-40B4-BE49-F238E27FC236}">
                    <a16:creationId xmlns:a16="http://schemas.microsoft.com/office/drawing/2014/main" id="{D19772A3-3AEA-494D-A76F-CB19BCE3F7D5}"/>
                  </a:ext>
                </a:extLst>
              </p:cNvPr>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3" name="Google Shape;625;p27">
                <a:extLst>
                  <a:ext uri="{FF2B5EF4-FFF2-40B4-BE49-F238E27FC236}">
                    <a16:creationId xmlns:a16="http://schemas.microsoft.com/office/drawing/2014/main" id="{DAFCAB93-9E59-4DC7-9974-A382D3A2DEDA}"/>
                  </a:ext>
                </a:extLst>
              </p:cNvPr>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4" name="Google Shape;626;p27">
                <a:extLst>
                  <a:ext uri="{FF2B5EF4-FFF2-40B4-BE49-F238E27FC236}">
                    <a16:creationId xmlns:a16="http://schemas.microsoft.com/office/drawing/2014/main" id="{23A93FAF-B193-4B93-8BFC-089E1332E6C8}"/>
                  </a:ext>
                </a:extLst>
              </p:cNvPr>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5" name="Google Shape;627;p27">
                <a:extLst>
                  <a:ext uri="{FF2B5EF4-FFF2-40B4-BE49-F238E27FC236}">
                    <a16:creationId xmlns:a16="http://schemas.microsoft.com/office/drawing/2014/main" id="{55426E2F-13F7-43E6-9AA4-57A762860AE1}"/>
                  </a:ext>
                </a:extLst>
              </p:cNvPr>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6" name="Google Shape;628;p27">
                <a:extLst>
                  <a:ext uri="{FF2B5EF4-FFF2-40B4-BE49-F238E27FC236}">
                    <a16:creationId xmlns:a16="http://schemas.microsoft.com/office/drawing/2014/main" id="{B64BA733-E95B-430A-82E8-7DA922BDEEF8}"/>
                  </a:ext>
                </a:extLst>
              </p:cNvPr>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7" name="Google Shape;629;p27">
                <a:extLst>
                  <a:ext uri="{FF2B5EF4-FFF2-40B4-BE49-F238E27FC236}">
                    <a16:creationId xmlns:a16="http://schemas.microsoft.com/office/drawing/2014/main" id="{39AEE832-52F1-4362-9398-393F0AC14C40}"/>
                  </a:ext>
                </a:extLst>
              </p:cNvPr>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sp>
        <p:nvSpPr>
          <p:cNvPr id="26" name="Rectangle 25">
            <a:extLst>
              <a:ext uri="{FF2B5EF4-FFF2-40B4-BE49-F238E27FC236}">
                <a16:creationId xmlns:a16="http://schemas.microsoft.com/office/drawing/2014/main" id="{5B6DF3FE-041F-47AE-A999-9596964AFDA7}"/>
              </a:ext>
            </a:extLst>
          </p:cNvPr>
          <p:cNvSpPr/>
          <p:nvPr/>
        </p:nvSpPr>
        <p:spPr>
          <a:xfrm>
            <a:off x="1066546" y="2770991"/>
            <a:ext cx="10039156" cy="1231205"/>
          </a:xfrm>
          <a:prstGeom prst="rect">
            <a:avLst/>
          </a:prstGeom>
        </p:spPr>
        <p:txBody>
          <a:bodyPr wrap="square" lIns="122018" tIns="61009" rIns="122018" bIns="61009">
            <a:spAutoFit/>
          </a:bodyPr>
          <a:lstStyle/>
          <a:p>
            <a:pPr algn="just"/>
            <a:r>
              <a:rPr kumimoji="0" lang="nl-NL" sz="36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lang="vi-VN" sz="3600" dirty="0">
                <a:solidFill>
                  <a:srgbClr val="FF0000"/>
                </a:solidFill>
                <a:ea typeface="Arial-Rounded" panose="020B0500000000000000" pitchFamily="34" charset="0"/>
                <a:cs typeface="Arial" panose="020B0604020202020204" pitchFamily="34" charset="0"/>
              </a:rPr>
              <a:t>Các nhân vật tranh luận với nhau về việc ngày như thế nào là ngày đẹp? </a:t>
            </a:r>
          </a:p>
        </p:txBody>
      </p:sp>
      <p:pic>
        <p:nvPicPr>
          <p:cNvPr id="27" name="Picture 2" descr="via GIPHY | Giphy, Stickers, Flowers">
            <a:extLst>
              <a:ext uri="{FF2B5EF4-FFF2-40B4-BE49-F238E27FC236}">
                <a16:creationId xmlns:a16="http://schemas.microsoft.com/office/drawing/2014/main" id="{87F8A499-861A-4EE1-8800-0FEFA25F22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30903" y="4319831"/>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via GIPHY | Giphy, Stickers, Flowers">
            <a:extLst>
              <a:ext uri="{FF2B5EF4-FFF2-40B4-BE49-F238E27FC236}">
                <a16:creationId xmlns:a16="http://schemas.microsoft.com/office/drawing/2014/main" id="{8635248F-AE9B-4EDB-89AE-F4743709C75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24927" y="4221510"/>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via GIPHY | Giphy, Stickers, Flowers">
            <a:extLst>
              <a:ext uri="{FF2B5EF4-FFF2-40B4-BE49-F238E27FC236}">
                <a16:creationId xmlns:a16="http://schemas.microsoft.com/office/drawing/2014/main" id="{C4BE8000-6D13-4D8A-9D54-0C23047668B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11237" y="4270086"/>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via GIPHY | Giphy, Stickers, Flowers">
            <a:extLst>
              <a:ext uri="{FF2B5EF4-FFF2-40B4-BE49-F238E27FC236}">
                <a16:creationId xmlns:a16="http://schemas.microsoft.com/office/drawing/2014/main" id="{0CFF1552-AF64-4E81-946C-84D6321103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68082" y="4319831"/>
            <a:ext cx="3048634" cy="30486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3A93B7C-2127-41B8-8D9D-A975C8D341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201" y="2966892"/>
            <a:ext cx="4401573" cy="4401573"/>
          </a:xfrm>
          <a:prstGeom prst="rect">
            <a:avLst/>
          </a:prstGeom>
        </p:spPr>
      </p:pic>
    </p:spTree>
    <p:extLst>
      <p:ext uri="{BB962C8B-B14F-4D97-AF65-F5344CB8AC3E}">
        <p14:creationId xmlns:p14="http://schemas.microsoft.com/office/powerpoint/2010/main" val="38155544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 presetClass="entr" presetSubtype="4"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500" fill="hold"/>
                                        <p:tgtEl>
                                          <p:spTgt spid="32"/>
                                        </p:tgtEl>
                                        <p:attrNameLst>
                                          <p:attrName>ppt_x</p:attrName>
                                        </p:attrNameLst>
                                      </p:cBhvr>
                                      <p:tavLst>
                                        <p:tav tm="0">
                                          <p:val>
                                            <p:strVal val="#ppt_x"/>
                                          </p:val>
                                        </p:tav>
                                        <p:tav tm="100000">
                                          <p:val>
                                            <p:strVal val="#ppt_x"/>
                                          </p:val>
                                        </p:tav>
                                      </p:tavLst>
                                    </p:anim>
                                    <p:anim calcmode="lin" valueType="num">
                                      <p:cBhvr additive="base">
                                        <p:cTn id="1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1592666" y="395624"/>
            <a:ext cx="9506180" cy="1853433"/>
            <a:chOff x="1568212" y="1522473"/>
            <a:chExt cx="9506180" cy="1853433"/>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224051" y="2078083"/>
              <a:ext cx="1297823" cy="1297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568212" y="1522473"/>
              <a:ext cx="9506180" cy="1471172"/>
            </a:xfrm>
            <a:prstGeom prst="rect">
              <a:avLst/>
            </a:prstGeom>
            <a:noFill/>
          </p:spPr>
          <p:txBody>
            <a:bodyPr wrap="square"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nl-NL" sz="4400" b="1" i="0" u="none" strike="noStrike" kern="1200" cap="none" spc="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Theo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giun</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đất</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và</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châu</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chấu</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như</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thế</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nào</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6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đẹp</a:t>
              </a:r>
              <a:r>
                <a:rPr kumimoji="0" lang="en-US" sz="36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grpSp>
      <p:pic>
        <p:nvPicPr>
          <p:cNvPr id="44" name="Picture 43">
            <a:extLst>
              <a:ext uri="{FF2B5EF4-FFF2-40B4-BE49-F238E27FC236}">
                <a16:creationId xmlns:a16="http://schemas.microsoft.com/office/drawing/2014/main" id="{92C7FAB7-E4FB-4250-870B-CD192828A1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17" b="97710" l="1446" r="96281">
                        <a14:foregroundMark x1="38843" y1="32824" x2="53719" y2="72519"/>
                        <a14:foregroundMark x1="14876" y1="51654" x2="74380" y2="74555"/>
                        <a14:foregroundMark x1="84091" y1="40458" x2="77893" y2="58270"/>
                        <a14:foregroundMark x1="77893" y1="58270" x2="79339" y2="47837"/>
                        <a14:foregroundMark x1="82025" y1="26463" x2="45868" y2="2036"/>
                        <a14:foregroundMark x1="45868" y1="2036" x2="24587" y2="3817"/>
                        <a14:foregroundMark x1="24587" y1="3817" x2="19008" y2="24173"/>
                        <a14:foregroundMark x1="19008" y1="24173" x2="19008" y2="34606"/>
                        <a14:foregroundMark x1="69628" y1="12723" x2="88017" y2="22392"/>
                        <a14:foregroundMark x1="88017" y1="22392" x2="96074" y2="44020"/>
                        <a14:foregroundMark x1="96074" y1="44020" x2="96281" y2="52926"/>
                        <a14:foregroundMark x1="18388" y1="45547" x2="18388" y2="45547"/>
                        <a14:foregroundMark x1="10744" y1="39695" x2="15083" y2="65394"/>
                        <a14:foregroundMark x1="15083" y1="65394" x2="54339" y2="88295"/>
                        <a14:foregroundMark x1="54339" y1="88295" x2="90909" y2="90840"/>
                        <a14:foregroundMark x1="90909" y1="90840" x2="94215" y2="62341"/>
                        <a14:foregroundMark x1="94215" y1="62341" x2="94008" y2="87277"/>
                        <a14:foregroundMark x1="94008" y1="87277" x2="72314" y2="88550"/>
                        <a14:foregroundMark x1="72314" y1="88550" x2="53512" y2="82952"/>
                        <a14:foregroundMark x1="53512" y1="82952" x2="53306" y2="82697"/>
                        <a14:foregroundMark x1="21074" y1="48601" x2="21074" y2="48601"/>
                        <a14:foregroundMark x1="8678" y1="35878" x2="8264" y2="63868"/>
                        <a14:foregroundMark x1="36777" y1="94656" x2="49793" y2="97710"/>
                        <a14:foregroundMark x1="77893" y1="54962" x2="69008" y2="72774"/>
                        <a14:foregroundMark x1="69008" y1="72774" x2="49174" y2="76845"/>
                        <a14:foregroundMark x1="49174" y1="76845" x2="56818" y2="48855"/>
                        <a14:foregroundMark x1="56818" y1="48855" x2="57231" y2="74300"/>
                        <a14:foregroundMark x1="57231" y1="74300" x2="55372" y2="77608"/>
                        <a14:foregroundMark x1="71694" y1="64377" x2="49174" y2="63104"/>
                        <a14:foregroundMark x1="49174" y1="63104" x2="47107" y2="63868"/>
                        <a14:foregroundMark x1="75413" y1="59288" x2="42562" y2="56234"/>
                        <a14:foregroundMark x1="48760" y1="73791" x2="36777" y2="68702"/>
                        <a14:foregroundMark x1="5579" y1="53690" x2="7645" y2="57506"/>
                        <a14:foregroundMark x1="6612" y1="39186" x2="6612" y2="39186"/>
                        <a14:foregroundMark x1="1446" y1="37913" x2="1446" y2="37913"/>
                        <a14:backgroundMark x1="5579" y1="7634" x2="5165" y2="13740"/>
                        <a14:backgroundMark x1="4132" y1="8142" x2="12190" y2="1781"/>
                        <a14:backgroundMark x1="12190" y1="1781" x2="3512" y2="15776"/>
                        <a14:backgroundMark x1="13223" y1="8906" x2="7231" y2="24682"/>
                        <a14:backgroundMark x1="9091" y1="8906" x2="9091" y2="8906"/>
                      </a14:backgroundRemoval>
                    </a14:imgEffect>
                  </a14:imgLayer>
                </a14:imgProps>
              </a:ext>
            </a:extLst>
          </a:blip>
          <a:stretch>
            <a:fillRect/>
          </a:stretch>
        </p:blipFill>
        <p:spPr>
          <a:xfrm>
            <a:off x="0" y="2422406"/>
            <a:ext cx="3590041" cy="2915053"/>
          </a:xfrm>
          <a:prstGeom prst="rect">
            <a:avLst/>
          </a:prstGeom>
        </p:spPr>
      </p:pic>
      <p:pic>
        <p:nvPicPr>
          <p:cNvPr id="7" name="Picture 6">
            <a:extLst>
              <a:ext uri="{FF2B5EF4-FFF2-40B4-BE49-F238E27FC236}">
                <a16:creationId xmlns:a16="http://schemas.microsoft.com/office/drawing/2014/main" id="{9879801A-1E37-4DB2-9758-1905F72EEC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54863" y="-1460540"/>
            <a:ext cx="2921080" cy="2921080"/>
          </a:xfrm>
          <a:prstGeom prst="rect">
            <a:avLst/>
          </a:prstGeom>
        </p:spPr>
      </p:pic>
      <p:sp>
        <p:nvSpPr>
          <p:cNvPr id="8" name="Rectangle 7">
            <a:extLst>
              <a:ext uri="{FF2B5EF4-FFF2-40B4-BE49-F238E27FC236}">
                <a16:creationId xmlns:a16="http://schemas.microsoft.com/office/drawing/2014/main" id="{FFBA12BA-76D5-447F-BF2D-3904B7357D00}"/>
              </a:ext>
            </a:extLst>
          </p:cNvPr>
          <p:cNvSpPr/>
          <p:nvPr/>
        </p:nvSpPr>
        <p:spPr>
          <a:xfrm>
            <a:off x="3123075" y="3078957"/>
            <a:ext cx="8436580" cy="2646977"/>
          </a:xfrm>
          <a:prstGeom prst="rect">
            <a:avLst/>
          </a:prstGeom>
        </p:spPr>
        <p:txBody>
          <a:bodyPr wrap="square" lIns="122018" tIns="61009" rIns="122018" bIns="61009">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600"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rPr>
              <a:t>     </a:t>
            </a:r>
            <a:r>
              <a:rPr kumimoji="0" lang="nl-NL" sz="320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Theo châu chấu </a:t>
            </a:r>
            <a:r>
              <a:rPr kumimoji="0" lang="nl-NL"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ngày đẹp là ngày nắng ráo, trên trời không một gợn mây, có mặt trời tỏa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i="0" u="none" strike="noStrike" kern="1200" cap="none" spc="0" normalizeH="0" baseline="0" noProof="0" dirty="0">
                <a:ln>
                  <a:noFill/>
                </a:ln>
                <a:solidFill>
                  <a:srgbClr val="0000CC"/>
                </a:solidFill>
                <a:effectLst/>
                <a:uLnTx/>
                <a:uFillTx/>
                <a:latin typeface="Arial" panose="020B0604020202020204" pitchFamily="34" charset="0"/>
                <a:cs typeface="Arial" panose="020B0604020202020204" pitchFamily="34" charset="0"/>
              </a:rPr>
              <a:t>	</a:t>
            </a:r>
            <a:r>
              <a:rPr kumimoji="0" lang="nl-NL"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Còn </a:t>
            </a:r>
            <a:r>
              <a:rPr kumimoji="0" lang="nl-NL" sz="3200"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theo giun đất</a:t>
            </a:r>
            <a:r>
              <a:rPr kumimoji="0" lang="nl-NL"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ngày đẹp là ngày có mưa bụi và những vũng nước đục.</a:t>
            </a:r>
            <a:endPar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436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additive="base">
                                        <p:cTn id="14" dur="500" fill="hold"/>
                                        <p:tgtEl>
                                          <p:spTgt spid="44"/>
                                        </p:tgtEl>
                                        <p:attrNameLst>
                                          <p:attrName>ppt_x</p:attrName>
                                        </p:attrNameLst>
                                      </p:cBhvr>
                                      <p:tavLst>
                                        <p:tav tm="0">
                                          <p:val>
                                            <p:strVal val="#ppt_x"/>
                                          </p:val>
                                        </p:tav>
                                        <p:tav tm="100000">
                                          <p:val>
                                            <p:strVal val="#ppt_x"/>
                                          </p:val>
                                        </p:tav>
                                      </p:tavLst>
                                    </p:anim>
                                    <p:anim calcmode="lin" valueType="num">
                                      <p:cBhvr additive="base">
                                        <p:cTn id="15" dur="500" fill="hold"/>
                                        <p:tgtEl>
                                          <p:spTgt spid="4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9B6B042-ED0B-443B-927F-397DD14DF2E6}"/>
              </a:ext>
            </a:extLst>
          </p:cNvPr>
          <p:cNvGrpSpPr/>
          <p:nvPr/>
        </p:nvGrpSpPr>
        <p:grpSpPr>
          <a:xfrm>
            <a:off x="260085" y="331099"/>
            <a:ext cx="11071095" cy="2617657"/>
            <a:chOff x="169370" y="1623022"/>
            <a:chExt cx="11071095" cy="2617657"/>
          </a:xfrm>
        </p:grpSpPr>
        <p:pic>
          <p:nvPicPr>
            <p:cNvPr id="13" name="Picture 2" descr="via GIPHY | Giphy, Stickers, Flowers">
              <a:extLst>
                <a:ext uri="{FF2B5EF4-FFF2-40B4-BE49-F238E27FC236}">
                  <a16:creationId xmlns:a16="http://schemas.microsoft.com/office/drawing/2014/main" id="{29410B38-3C0A-4CAE-BB7A-359EDF2EEAE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9370" y="1729863"/>
              <a:ext cx="2510816" cy="2510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9FD0F9-DDE6-4D0F-B906-DC0FA5BED8F5}"/>
                </a:ext>
              </a:extLst>
            </p:cNvPr>
            <p:cNvSpPr txBox="1"/>
            <p:nvPr/>
          </p:nvSpPr>
          <p:spPr>
            <a:xfrm>
              <a:off x="1207481" y="1623022"/>
              <a:ext cx="10032984" cy="1333314"/>
            </a:xfrm>
            <a:prstGeom prst="rect">
              <a:avLst/>
            </a:prstGeom>
            <a:noFill/>
          </p:spPr>
          <p:txBody>
            <a:bodyPr wrap="square" rtlCol="0">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3:</a:t>
              </a:r>
              <a:r>
                <a:rPr kumimoji="0" lang="en-US" sz="32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Vì</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sao</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bác</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kiến</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phải</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chờ</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đến</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khi</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mặt</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trời</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lặn</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mới</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biết</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ngày</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như</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thế</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nào</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đẹp</a:t>
              </a:r>
              <a:r>
                <a:rPr kumimoji="0" lang="en-US" sz="32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endPar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3525AF3-777E-4016-9C41-6873058307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28483" y="-1717807"/>
            <a:ext cx="3478406" cy="3478406"/>
          </a:xfrm>
          <a:prstGeom prst="rect">
            <a:avLst/>
          </a:prstGeom>
        </p:spPr>
      </p:pic>
      <p:pic>
        <p:nvPicPr>
          <p:cNvPr id="9" name="Picture 8">
            <a:extLst>
              <a:ext uri="{FF2B5EF4-FFF2-40B4-BE49-F238E27FC236}">
                <a16:creationId xmlns:a16="http://schemas.microsoft.com/office/drawing/2014/main" id="{A65D1B8D-05D8-4DD1-ACC7-966717B542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1194" y="3878638"/>
            <a:ext cx="3478406" cy="3478406"/>
          </a:xfrm>
          <a:prstGeom prst="rect">
            <a:avLst/>
          </a:prstGeom>
        </p:spPr>
      </p:pic>
      <p:sp>
        <p:nvSpPr>
          <p:cNvPr id="10" name="Rectangle 9">
            <a:extLst>
              <a:ext uri="{FF2B5EF4-FFF2-40B4-BE49-F238E27FC236}">
                <a16:creationId xmlns:a16="http://schemas.microsoft.com/office/drawing/2014/main" id="{DB29B396-3327-4A62-AE2C-928C2B0425E0}"/>
              </a:ext>
            </a:extLst>
          </p:cNvPr>
          <p:cNvSpPr/>
          <p:nvPr/>
        </p:nvSpPr>
        <p:spPr>
          <a:xfrm>
            <a:off x="1610573" y="2343719"/>
            <a:ext cx="10210801" cy="1846758"/>
          </a:xfrm>
          <a:prstGeom prst="rect">
            <a:avLst/>
          </a:prstGeom>
        </p:spPr>
        <p:txBody>
          <a:bodyPr wrap="square" lIns="122018" tIns="61009" rIns="122018" bIns="61009">
            <a:spAutoFit/>
          </a:bodyPr>
          <a:lstStyle/>
          <a:p>
            <a:pPr algn="just"/>
            <a:r>
              <a:rPr kumimoji="0" lang="nl-NL" sz="48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Bác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kiến phải đợi đến tối mới biết ngày như thế nào là đẹp vì phải đến tối thì bác kiến mới biết công việc của bác có hoàn thành tốt hay không. </a:t>
            </a:r>
          </a:p>
        </p:txBody>
      </p:sp>
    </p:spTree>
    <p:extLst>
      <p:ext uri="{BB962C8B-B14F-4D97-AF65-F5344CB8AC3E}">
        <p14:creationId xmlns:p14="http://schemas.microsoft.com/office/powerpoint/2010/main" val="760715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348732"/>
            <a:ext cx="10591800" cy="6160537"/>
          </a:xfrm>
          <a:prstGeom prst="rect">
            <a:avLst/>
          </a:prstGeom>
        </p:spPr>
      </p:pic>
      <p:grpSp>
        <p:nvGrpSpPr>
          <p:cNvPr id="8" name="Group 7">
            <a:extLst>
              <a:ext uri="{FF2B5EF4-FFF2-40B4-BE49-F238E27FC236}">
                <a16:creationId xmlns:a16="http://schemas.microsoft.com/office/drawing/2014/main" id="{58B80A4F-A254-9A9F-EA16-0CE5DE88D687}"/>
              </a:ext>
            </a:extLst>
          </p:cNvPr>
          <p:cNvGrpSpPr/>
          <p:nvPr/>
        </p:nvGrpSpPr>
        <p:grpSpPr>
          <a:xfrm>
            <a:off x="1285130" y="901263"/>
            <a:ext cx="9298115" cy="1621018"/>
            <a:chOff x="1446943" y="838200"/>
            <a:chExt cx="9298115" cy="1408043"/>
          </a:xfrm>
        </p:grpSpPr>
        <p:sp>
          <p:nvSpPr>
            <p:cNvPr id="7" name="Freeform: Shape 6">
              <a:extLst>
                <a:ext uri="{FF2B5EF4-FFF2-40B4-BE49-F238E27FC236}">
                  <a16:creationId xmlns:a16="http://schemas.microsoft.com/office/drawing/2014/main" id="{B5A81862-568B-7F05-F262-B87677790AE5}"/>
                </a:ext>
              </a:extLst>
            </p:cNvPr>
            <p:cNvSpPr/>
            <p:nvPr/>
          </p:nvSpPr>
          <p:spPr>
            <a:xfrm>
              <a:off x="1446943" y="838200"/>
              <a:ext cx="9298115"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5">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TextBox 1">
              <a:extLst>
                <a:ext uri="{FF2B5EF4-FFF2-40B4-BE49-F238E27FC236}">
                  <a16:creationId xmlns:a16="http://schemas.microsoft.com/office/drawing/2014/main" id="{27E94035-7AEF-4569-AE47-883007E9559B}"/>
                </a:ext>
              </a:extLst>
            </p:cNvPr>
            <p:cNvSpPr txBox="1"/>
            <p:nvPr/>
          </p:nvSpPr>
          <p:spPr>
            <a:xfrm>
              <a:off x="2014402" y="1107793"/>
              <a:ext cx="8466584" cy="868855"/>
            </a:xfrm>
            <a:prstGeom prst="rect">
              <a:avLst/>
            </a:prstGeom>
            <a:noFill/>
          </p:spPr>
          <p:txBody>
            <a:bodyPr wrap="square" lIns="0" tIns="0" rIns="0" bIns="0" rtlCol="0">
              <a:spAutoFit/>
            </a:bodyPr>
            <a:lstStyle/>
            <a:p>
              <a:r>
                <a:rPr lang="en-US" sz="33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effectLst/>
                  <a:latin typeface="Arial" panose="020B0604020202020204" pitchFamily="34" charset="0"/>
                  <a:ea typeface="Arial-Rounded" panose="020B0500000000000000" pitchFamily="34" charset="0"/>
                  <a:cs typeface="Arial" panose="020B0604020202020204" pitchFamily="34" charset="0"/>
                </a:rPr>
                <a:t>Câu</a:t>
              </a:r>
              <a:r>
                <a:rPr lang="en-US" sz="3200" b="1" dirty="0">
                  <a:solidFill>
                    <a:srgbClr val="FF0000"/>
                  </a:solidFill>
                  <a:effectLst/>
                  <a:latin typeface="Arial" panose="020B0604020202020204" pitchFamily="34" charset="0"/>
                  <a:ea typeface="Arial-Rounded" panose="020B0500000000000000" pitchFamily="34" charset="0"/>
                  <a:cs typeface="Arial" panose="020B0604020202020204" pitchFamily="34" charset="0"/>
                </a:rPr>
                <a:t> </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4:</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Đóng vai một nhân vật trong bài để nói về ngày như thế nào là đẹp.</a:t>
              </a:r>
            </a:p>
          </p:txBody>
        </p:sp>
      </p:grpSp>
    </p:spTree>
    <p:extLst>
      <p:ext uri="{BB962C8B-B14F-4D97-AF65-F5344CB8AC3E}">
        <p14:creationId xmlns:p14="http://schemas.microsoft.com/office/powerpoint/2010/main" val="3107711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3804430-60FE-C25B-2002-DA5C900A3915}"/>
              </a:ext>
            </a:extLst>
          </p:cNvPr>
          <p:cNvPicPr>
            <a:picLocks noChangeAspect="1"/>
          </p:cNvPicPr>
          <p:nvPr/>
        </p:nvPicPr>
        <p:blipFill>
          <a:blip r:embed="rId3">
            <a:lum bright="40000" contrast="-40000"/>
            <a:extLst>
              <a:ext uri="{96DAC541-7B7A-43D3-8B79-37D633B846F1}">
                <asvg:svgBlip xmlns:asvg="http://schemas.microsoft.com/office/drawing/2016/SVG/main" r:embed="rId4"/>
              </a:ext>
            </a:extLst>
          </a:blip>
          <a:stretch>
            <a:fillRect/>
          </a:stretch>
        </p:blipFill>
        <p:spPr>
          <a:xfrm>
            <a:off x="800100" y="160751"/>
            <a:ext cx="10591800" cy="6160537"/>
          </a:xfrm>
          <a:prstGeom prst="rect">
            <a:avLst/>
          </a:prstGeom>
        </p:spPr>
      </p:pic>
      <p:grpSp>
        <p:nvGrpSpPr>
          <p:cNvPr id="4" name="Group 3">
            <a:extLst>
              <a:ext uri="{FF2B5EF4-FFF2-40B4-BE49-F238E27FC236}">
                <a16:creationId xmlns:a16="http://schemas.microsoft.com/office/drawing/2014/main" id="{47D3F3E1-7D1C-0095-5F66-CF293C3AB9B1}"/>
              </a:ext>
            </a:extLst>
          </p:cNvPr>
          <p:cNvGrpSpPr/>
          <p:nvPr/>
        </p:nvGrpSpPr>
        <p:grpSpPr>
          <a:xfrm>
            <a:off x="1769850" y="330419"/>
            <a:ext cx="8652300" cy="1533887"/>
            <a:chOff x="1885807" y="739689"/>
            <a:chExt cx="8652300" cy="1533887"/>
          </a:xfrm>
        </p:grpSpPr>
        <p:sp>
          <p:nvSpPr>
            <p:cNvPr id="20" name="Freeform: Shape 19">
              <a:extLst>
                <a:ext uri="{FF2B5EF4-FFF2-40B4-BE49-F238E27FC236}">
                  <a16:creationId xmlns:a16="http://schemas.microsoft.com/office/drawing/2014/main" id="{B139F73D-BC3F-467F-93D1-274A643D3FE0}"/>
                </a:ext>
              </a:extLst>
            </p:cNvPr>
            <p:cNvSpPr/>
            <p:nvPr/>
          </p:nvSpPr>
          <p:spPr>
            <a:xfrm>
              <a:off x="1885807" y="739689"/>
              <a:ext cx="8652300"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74D5B148-BA62-4B37-997F-FD3664C95576}"/>
                </a:ext>
              </a:extLst>
            </p:cNvPr>
            <p:cNvSpPr txBox="1"/>
            <p:nvPr/>
          </p:nvSpPr>
          <p:spPr>
            <a:xfrm>
              <a:off x="2718225" y="1044228"/>
              <a:ext cx="7550164" cy="984885"/>
            </a:xfrm>
            <a:prstGeom prst="rect">
              <a:avLst/>
            </a:prstGeom>
            <a:noFill/>
          </p:spPr>
          <p:txBody>
            <a:bodyPr wrap="square" lIns="0" tIns="0" rIns="0" bIns="0" rtlCol="0">
              <a:spAutoFit/>
            </a:bodyPr>
            <a:lstStyle/>
            <a:p>
              <a:r>
                <a:rPr lang="en-US" sz="32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3200" b="1" dirty="0">
                  <a:solidFill>
                    <a:srgbClr val="FF0000"/>
                  </a:solidFill>
                  <a:latin typeface="Arial" panose="020B0604020202020204" pitchFamily="34" charset="0"/>
                  <a:ea typeface="Arial-Rounded" panose="020B0500000000000000" pitchFamily="34" charset="0"/>
                  <a:cs typeface="Arial" panose="020B0604020202020204" pitchFamily="34" charset="0"/>
                </a:rPr>
                <a:t> 5: </a:t>
              </a:r>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Theo em, ngày đẹp là ngày như thế nào?</a:t>
              </a:r>
            </a:p>
          </p:txBody>
        </p:sp>
      </p:grpSp>
      <p:grpSp>
        <p:nvGrpSpPr>
          <p:cNvPr id="2" name="Group 1">
            <a:extLst>
              <a:ext uri="{FF2B5EF4-FFF2-40B4-BE49-F238E27FC236}">
                <a16:creationId xmlns:a16="http://schemas.microsoft.com/office/drawing/2014/main" id="{AAF2116B-5825-32F1-A716-031DDD2196BD}"/>
              </a:ext>
            </a:extLst>
          </p:cNvPr>
          <p:cNvGrpSpPr/>
          <p:nvPr/>
        </p:nvGrpSpPr>
        <p:grpSpPr>
          <a:xfrm>
            <a:off x="2013671" y="4366970"/>
            <a:ext cx="9070195" cy="1509107"/>
            <a:chOff x="1780057" y="2577213"/>
            <a:chExt cx="8763859" cy="1560905"/>
          </a:xfrm>
        </p:grpSpPr>
        <p:sp>
          <p:nvSpPr>
            <p:cNvPr id="21" name="Rectangle: Rounded Corners 20">
              <a:extLst>
                <a:ext uri="{FF2B5EF4-FFF2-40B4-BE49-F238E27FC236}">
                  <a16:creationId xmlns:a16="http://schemas.microsoft.com/office/drawing/2014/main" id="{D569EFEC-33BE-F004-BC13-7E3BD9EF029B}"/>
                </a:ext>
              </a:extLst>
            </p:cNvPr>
            <p:cNvSpPr/>
            <p:nvPr/>
          </p:nvSpPr>
          <p:spPr>
            <a:xfrm>
              <a:off x="1780057" y="2577213"/>
              <a:ext cx="8763859" cy="138204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6F6439B3-F28D-4600-871B-4AEDA64E6C7C}"/>
                </a:ext>
              </a:extLst>
            </p:cNvPr>
            <p:cNvSpPr txBox="1"/>
            <p:nvPr/>
          </p:nvSpPr>
          <p:spPr>
            <a:xfrm>
              <a:off x="1956391" y="2673751"/>
              <a:ext cx="8240231" cy="1464367"/>
            </a:xfrm>
            <a:prstGeom prst="rect">
              <a:avLst/>
            </a:prstGeom>
            <a:noFill/>
          </p:spPr>
          <p:txBody>
            <a:bodyPr wrap="square" lIns="0" tIns="0" rIns="0" bIns="0" rtlCol="0">
              <a:spAutoFit/>
            </a:bodyPr>
            <a:lstStyle/>
            <a:p>
              <a:pPr algn="just"/>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N</a:t>
              </a: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gày đẹp là ngày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được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nhiều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việc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tốt</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cho</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ông</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bà</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bố</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mẹ</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bạn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bè. </a:t>
              </a:r>
            </a:p>
            <a:p>
              <a:pPr marR="0" lvl="0" algn="just" defTabSz="914400" rtl="0" eaLnBrk="1" fontAlgn="auto" latinLnBrk="0" hangingPunct="1">
                <a:lnSpc>
                  <a:spcPct val="100000"/>
                </a:lnSpc>
                <a:spcBef>
                  <a:spcPts val="0"/>
                </a:spcBef>
                <a:spcAft>
                  <a:spcPts val="0"/>
                </a:spcAft>
                <a:buClrTx/>
                <a:buSzTx/>
                <a:tabLst/>
                <a:defRPr/>
              </a:pPr>
              <a:endParaRPr kumimoji="0" lang="nl-NL" sz="2800" b="0"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AAF2116B-5825-32F1-A716-031DDD2196BD}"/>
              </a:ext>
            </a:extLst>
          </p:cNvPr>
          <p:cNvGrpSpPr/>
          <p:nvPr/>
        </p:nvGrpSpPr>
        <p:grpSpPr>
          <a:xfrm>
            <a:off x="2102139" y="2720186"/>
            <a:ext cx="9070195" cy="1509106"/>
            <a:chOff x="1780057" y="2577213"/>
            <a:chExt cx="8763859" cy="1560904"/>
          </a:xfrm>
        </p:grpSpPr>
        <p:sp>
          <p:nvSpPr>
            <p:cNvPr id="13" name="Rectangle: Rounded Corners 20">
              <a:extLst>
                <a:ext uri="{FF2B5EF4-FFF2-40B4-BE49-F238E27FC236}">
                  <a16:creationId xmlns:a16="http://schemas.microsoft.com/office/drawing/2014/main" id="{D569EFEC-33BE-F004-BC13-7E3BD9EF029B}"/>
                </a:ext>
              </a:extLst>
            </p:cNvPr>
            <p:cNvSpPr/>
            <p:nvPr/>
          </p:nvSpPr>
          <p:spPr>
            <a:xfrm>
              <a:off x="1780057" y="2577213"/>
              <a:ext cx="8763859" cy="138204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6F6439B3-F28D-4600-871B-4AEDA64E6C7C}"/>
                </a:ext>
              </a:extLst>
            </p:cNvPr>
            <p:cNvSpPr txBox="1"/>
            <p:nvPr/>
          </p:nvSpPr>
          <p:spPr>
            <a:xfrm>
              <a:off x="1956391" y="2673751"/>
              <a:ext cx="8240231" cy="1464366"/>
            </a:xfrm>
            <a:prstGeom prst="rect">
              <a:avLst/>
            </a:prstGeom>
            <a:noFill/>
          </p:spPr>
          <p:txBody>
            <a:bodyPr wrap="square" lIns="0" tIns="0" rIns="0" bIns="0" rtlCol="0">
              <a:spAutoFit/>
            </a:bodyPr>
            <a:lstStyle/>
            <a:p>
              <a:pPr algn="just"/>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N</a:t>
              </a: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gày đẹp là ngày có thời tiết thuận lợi, em gặp được nhiều niềm vui và may mắn. </a:t>
              </a:r>
            </a:p>
            <a:p>
              <a:pPr marR="0" lvl="0" algn="just" defTabSz="914400" rtl="0" eaLnBrk="1" fontAlgn="auto" latinLnBrk="0" hangingPunct="1">
                <a:lnSpc>
                  <a:spcPct val="100000"/>
                </a:lnSpc>
                <a:spcBef>
                  <a:spcPts val="0"/>
                </a:spcBef>
                <a:spcAft>
                  <a:spcPts val="0"/>
                </a:spcAft>
                <a:buClrTx/>
                <a:buSzTx/>
                <a:tabLst/>
                <a:defRPr/>
              </a:pPr>
              <a:endParaRPr kumimoji="0" lang="nl-NL" sz="2800" b="0"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2876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5B2AD172-BE22-459A-BD50-ADEF8FE63D58}"/>
              </a:ext>
            </a:extLst>
          </p:cNvPr>
          <p:cNvSpPr/>
          <p:nvPr/>
        </p:nvSpPr>
        <p:spPr>
          <a:xfrm>
            <a:off x="926952" y="2377440"/>
            <a:ext cx="10723417" cy="2034540"/>
          </a:xfrm>
          <a:custGeom>
            <a:avLst/>
            <a:gdLst>
              <a:gd name="connsiteX0" fmla="*/ 0 w 10723417"/>
              <a:gd name="connsiteY0" fmla="*/ 496855 h 2034540"/>
              <a:gd name="connsiteX1" fmla="*/ 496855 w 10723417"/>
              <a:gd name="connsiteY1" fmla="*/ 0 h 2034540"/>
              <a:gd name="connsiteX2" fmla="*/ 10226562 w 10723417"/>
              <a:gd name="connsiteY2" fmla="*/ 0 h 2034540"/>
              <a:gd name="connsiteX3" fmla="*/ 10723417 w 10723417"/>
              <a:gd name="connsiteY3" fmla="*/ 496855 h 2034540"/>
              <a:gd name="connsiteX4" fmla="*/ 10723417 w 10723417"/>
              <a:gd name="connsiteY4" fmla="*/ 1537685 h 2034540"/>
              <a:gd name="connsiteX5" fmla="*/ 10226562 w 10723417"/>
              <a:gd name="connsiteY5" fmla="*/ 2034540 h 2034540"/>
              <a:gd name="connsiteX6" fmla="*/ 496855 w 10723417"/>
              <a:gd name="connsiteY6" fmla="*/ 2034540 h 2034540"/>
              <a:gd name="connsiteX7" fmla="*/ 0 w 10723417"/>
              <a:gd name="connsiteY7" fmla="*/ 1537685 h 2034540"/>
              <a:gd name="connsiteX8" fmla="*/ 0 w 10723417"/>
              <a:gd name="connsiteY8" fmla="*/ 496855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034540" fill="none" extrusionOk="0">
                <a:moveTo>
                  <a:pt x="0" y="496855"/>
                </a:moveTo>
                <a:cubicBezTo>
                  <a:pt x="-14785" y="274259"/>
                  <a:pt x="205370" y="-11478"/>
                  <a:pt x="496855" y="0"/>
                </a:cubicBezTo>
                <a:cubicBezTo>
                  <a:pt x="2366321" y="-35273"/>
                  <a:pt x="6812648" y="-144294"/>
                  <a:pt x="10226562" y="0"/>
                </a:cubicBezTo>
                <a:cubicBezTo>
                  <a:pt x="10505160" y="1276"/>
                  <a:pt x="10717839" y="217747"/>
                  <a:pt x="10723417" y="496855"/>
                </a:cubicBezTo>
                <a:cubicBezTo>
                  <a:pt x="10662643" y="731543"/>
                  <a:pt x="10806284" y="1401105"/>
                  <a:pt x="10723417" y="1537685"/>
                </a:cubicBezTo>
                <a:cubicBezTo>
                  <a:pt x="10766472" y="1779532"/>
                  <a:pt x="10530728" y="2002276"/>
                  <a:pt x="10226562" y="2034540"/>
                </a:cubicBezTo>
                <a:cubicBezTo>
                  <a:pt x="6959482" y="2112065"/>
                  <a:pt x="2749924" y="1990837"/>
                  <a:pt x="496855" y="2034540"/>
                </a:cubicBezTo>
                <a:cubicBezTo>
                  <a:pt x="217706" y="2033225"/>
                  <a:pt x="-17468" y="1811851"/>
                  <a:pt x="0" y="1537685"/>
                </a:cubicBezTo>
                <a:cubicBezTo>
                  <a:pt x="-13330" y="1218860"/>
                  <a:pt x="65812" y="677419"/>
                  <a:pt x="0" y="496855"/>
                </a:cubicBezTo>
                <a:close/>
              </a:path>
              <a:path w="10723417" h="2034540" stroke="0" extrusionOk="0">
                <a:moveTo>
                  <a:pt x="0" y="496855"/>
                </a:moveTo>
                <a:cubicBezTo>
                  <a:pt x="-7551" y="196360"/>
                  <a:pt x="197096" y="20535"/>
                  <a:pt x="496855" y="0"/>
                </a:cubicBezTo>
                <a:cubicBezTo>
                  <a:pt x="3824854" y="-95379"/>
                  <a:pt x="5979661" y="58096"/>
                  <a:pt x="10226562" y="0"/>
                </a:cubicBezTo>
                <a:cubicBezTo>
                  <a:pt x="10469883" y="-21881"/>
                  <a:pt x="10698768" y="204735"/>
                  <a:pt x="10723417" y="496855"/>
                </a:cubicBezTo>
                <a:cubicBezTo>
                  <a:pt x="10761219" y="810471"/>
                  <a:pt x="10718909" y="1097237"/>
                  <a:pt x="10723417" y="1537685"/>
                </a:cubicBezTo>
                <a:cubicBezTo>
                  <a:pt x="10733145" y="1800526"/>
                  <a:pt x="10497638" y="2031224"/>
                  <a:pt x="10226562" y="2034540"/>
                </a:cubicBezTo>
                <a:cubicBezTo>
                  <a:pt x="8817399" y="1974634"/>
                  <a:pt x="2597465" y="2117054"/>
                  <a:pt x="496855" y="2034540"/>
                </a:cubicBezTo>
                <a:cubicBezTo>
                  <a:pt x="206934" y="2038376"/>
                  <a:pt x="-25411" y="1837881"/>
                  <a:pt x="0" y="1537685"/>
                </a:cubicBezTo>
                <a:cubicBezTo>
                  <a:pt x="-7644" y="1040278"/>
                  <a:pt x="27867" y="785962"/>
                  <a:pt x="0" y="496855"/>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Bef>
                <a:spcPts val="1800"/>
              </a:spcBef>
              <a:spcAft>
                <a:spcPts val="600"/>
              </a:spcAft>
              <a:defRPr/>
            </a:pPr>
            <a:r>
              <a:rPr lang="en-US" sz="3200" b="1" kern="0" dirty="0">
                <a:solidFill>
                  <a:srgbClr val="C00000"/>
                </a:solidFill>
                <a:latin typeface="Arial" panose="020B0604020202020204" pitchFamily="34" charset="0"/>
                <a:cs typeface="Arial" panose="020B0604020202020204" pitchFamily="34" charset="0"/>
                <a:sym typeface="Arial"/>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Câu</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chuyện</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kể</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về</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những</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suy</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nghĩ</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châu</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chấu</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giun</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đất</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và</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Kiến</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về</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ngày</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thế</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nào</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là</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đẹp</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Ngày</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đẹp</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là</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ngày</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mỗi</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người</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làm</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được</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nhiều</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việc</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3399"/>
                </a:solidFill>
                <a:latin typeface="Arial" panose="020B0604020202020204" pitchFamily="34" charset="0"/>
                <a:ea typeface="Arial-Rounded" panose="020B0500000000000000" pitchFamily="34" charset="0"/>
                <a:cs typeface="Arial" panose="020B0604020202020204" pitchFamily="34" charset="0"/>
              </a:rPr>
              <a:t>tốt</a:t>
            </a:r>
            <a:r>
              <a:rPr lang="en-US" sz="3200" dirty="0">
                <a:solidFill>
                  <a:srgbClr val="FF3399"/>
                </a:solidFill>
                <a:latin typeface="Arial" panose="020B0604020202020204" pitchFamily="34" charset="0"/>
                <a:ea typeface="Arial-Rounded" panose="020B0500000000000000" pitchFamily="34" charset="0"/>
                <a:cs typeface="Arial" panose="020B0604020202020204" pitchFamily="34" charset="0"/>
              </a:rPr>
              <a:t>.</a:t>
            </a: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3"/>
          <a:stretch>
            <a:fillRect/>
          </a:stretch>
        </p:blipFill>
        <p:spPr>
          <a:xfrm>
            <a:off x="2201403" y="675279"/>
            <a:ext cx="8174516" cy="92767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3338111" y="480160"/>
            <a:ext cx="5662670"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302525" y="483374"/>
            <a:ext cx="7766892"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dirty="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71396" y="4727711"/>
            <a:ext cx="1885281" cy="1646915"/>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5670" y="1115934"/>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321912" y="1115934"/>
            <a:ext cx="1114088" cy="923176"/>
          </a:xfrm>
          <a:prstGeom prst="rect">
            <a:avLst/>
          </a:prstGeom>
        </p:spPr>
      </p:pic>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7"/>
                                        </p:tgtEl>
                                        <p:attrNameLst>
                                          <p:attrName>ppt_y</p:attrName>
                                        </p:attrNameLst>
                                      </p:cBhvr>
                                      <p:tavLst>
                                        <p:tav tm="0">
                                          <p:val>
                                            <p:strVal val="#ppt_y"/>
                                          </p:val>
                                        </p:tav>
                                        <p:tav tm="100000">
                                          <p:val>
                                            <p:strVal val="#ppt_y"/>
                                          </p:val>
                                        </p:tav>
                                      </p:tavLst>
                                    </p:anim>
                                    <p:anim calcmode="lin" valueType="num">
                                      <p:cBhvr>
                                        <p:cTn id="15"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7"/>
                                        </p:tgtEl>
                                      </p:cBhvr>
                                    </p:animEffect>
                                  </p:childTnLst>
                                </p:cTn>
                              </p:par>
                              <p:par>
                                <p:cTn id="18" presetID="41" presetClass="entr" presetSubtype="0" fill="hold" grpId="0" nodeType="with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50" fill="hold"/>
                                        <p:tgtEl>
                                          <p:spTgt spid="17"/>
                                        </p:tgtEl>
                                        <p:attrNameLst>
                                          <p:attrName>ppt_w</p:attrName>
                                        </p:attrNameLst>
                                      </p:cBhvr>
                                      <p:tavLst>
                                        <p:tav tm="0">
                                          <p:val>
                                            <p:fltVal val="0"/>
                                          </p:val>
                                        </p:tav>
                                        <p:tav tm="100000">
                                          <p:val>
                                            <p:strVal val="#ppt_w"/>
                                          </p:val>
                                        </p:tav>
                                      </p:tavLst>
                                    </p:anim>
                                    <p:anim calcmode="lin" valueType="num">
                                      <p:cBhvr>
                                        <p:cTn id="29" dur="250" fill="hold"/>
                                        <p:tgtEl>
                                          <p:spTgt spid="17"/>
                                        </p:tgtEl>
                                        <p:attrNameLst>
                                          <p:attrName>ppt_h</p:attrName>
                                        </p:attrNameLst>
                                      </p:cBhvr>
                                      <p:tavLst>
                                        <p:tav tm="0">
                                          <p:val>
                                            <p:fltVal val="0"/>
                                          </p:val>
                                        </p:tav>
                                        <p:tav tm="100000">
                                          <p:val>
                                            <p:strVal val="#ppt_h"/>
                                          </p:val>
                                        </p:tav>
                                      </p:tavLst>
                                    </p:anim>
                                    <p:animEffect transition="in" filter="fade">
                                      <p:cBhvr>
                                        <p:cTn id="30" dur="25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fltVal val="0"/>
                                          </p:val>
                                        </p:tav>
                                        <p:tav tm="100000">
                                          <p:val>
                                            <p:strVal val="#ppt_h"/>
                                          </p:val>
                                        </p:tav>
                                      </p:tavLst>
                                    </p:anim>
                                    <p:animEffect transition="in" filter="fade">
                                      <p:cBhvr>
                                        <p:cTn id="35" dur="250"/>
                                        <p:tgtEl>
                                          <p:spTgt spid="18"/>
                                        </p:tgtEl>
                                      </p:cBhvr>
                                    </p:animEffect>
                                  </p:childTnLst>
                                </p:cTn>
                              </p:par>
                              <p:par>
                                <p:cTn id="36" presetID="32" presetClass="emph" presetSubtype="0" repeatCount="indefinite" fill="hold" grpId="1" nodeType="withEffect">
                                  <p:stCondLst>
                                    <p:cond delay="0"/>
                                  </p:stCondLst>
                                  <p:iterate type="lt">
                                    <p:tmPct val="0"/>
                                  </p:iterate>
                                  <p:childTnLst>
                                    <p:animRot by="120000">
                                      <p:cBhvr>
                                        <p:cTn id="37" dur="75" fill="hold">
                                          <p:stCondLst>
                                            <p:cond delay="0"/>
                                          </p:stCondLst>
                                        </p:cTn>
                                        <p:tgtEl>
                                          <p:spTgt spid="27"/>
                                        </p:tgtEl>
                                        <p:attrNameLst>
                                          <p:attrName>r</p:attrName>
                                        </p:attrNameLst>
                                      </p:cBhvr>
                                    </p:animRot>
                                    <p:animRot by="-240000">
                                      <p:cBhvr>
                                        <p:cTn id="38" dur="150" fill="hold">
                                          <p:stCondLst>
                                            <p:cond delay="150"/>
                                          </p:stCondLst>
                                        </p:cTn>
                                        <p:tgtEl>
                                          <p:spTgt spid="27"/>
                                        </p:tgtEl>
                                        <p:attrNameLst>
                                          <p:attrName>r</p:attrName>
                                        </p:attrNameLst>
                                      </p:cBhvr>
                                    </p:animRot>
                                    <p:animRot by="240000">
                                      <p:cBhvr>
                                        <p:cTn id="39" dur="150" fill="hold">
                                          <p:stCondLst>
                                            <p:cond delay="300"/>
                                          </p:stCondLst>
                                        </p:cTn>
                                        <p:tgtEl>
                                          <p:spTgt spid="27"/>
                                        </p:tgtEl>
                                        <p:attrNameLst>
                                          <p:attrName>r</p:attrName>
                                        </p:attrNameLst>
                                      </p:cBhvr>
                                    </p:animRot>
                                    <p:animRot by="-240000">
                                      <p:cBhvr>
                                        <p:cTn id="40" dur="150" fill="hold">
                                          <p:stCondLst>
                                            <p:cond delay="450"/>
                                          </p:stCondLst>
                                        </p:cTn>
                                        <p:tgtEl>
                                          <p:spTgt spid="27"/>
                                        </p:tgtEl>
                                        <p:attrNameLst>
                                          <p:attrName>r</p:attrName>
                                        </p:attrNameLst>
                                      </p:cBhvr>
                                    </p:animRot>
                                    <p:animRot by="120000">
                                      <p:cBhvr>
                                        <p:cTn id="41" dur="150" fill="hold">
                                          <p:stCondLst>
                                            <p:cond delay="600"/>
                                          </p:stCondLst>
                                        </p:cTn>
                                        <p:tgtEl>
                                          <p:spTgt spid="27"/>
                                        </p:tgtEl>
                                        <p:attrNameLst>
                                          <p:attrName>r</p:attrName>
                                        </p:attrNameLst>
                                      </p:cBhvr>
                                    </p:animRo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15"/>
                                        </p:tgtEl>
                                        <p:attrNameLst>
                                          <p:attrName>r</p:attrName>
                                        </p:attrNameLst>
                                      </p:cBhvr>
                                    </p:animRot>
                                    <p:animRot by="-240000">
                                      <p:cBhvr>
                                        <p:cTn id="44" dur="150" fill="hold">
                                          <p:stCondLst>
                                            <p:cond delay="150"/>
                                          </p:stCondLst>
                                        </p:cTn>
                                        <p:tgtEl>
                                          <p:spTgt spid="15"/>
                                        </p:tgtEl>
                                        <p:attrNameLst>
                                          <p:attrName>r</p:attrName>
                                        </p:attrNameLst>
                                      </p:cBhvr>
                                    </p:animRot>
                                    <p:animRot by="240000">
                                      <p:cBhvr>
                                        <p:cTn id="45" dur="150" fill="hold">
                                          <p:stCondLst>
                                            <p:cond delay="300"/>
                                          </p:stCondLst>
                                        </p:cTn>
                                        <p:tgtEl>
                                          <p:spTgt spid="15"/>
                                        </p:tgtEl>
                                        <p:attrNameLst>
                                          <p:attrName>r</p:attrName>
                                        </p:attrNameLst>
                                      </p:cBhvr>
                                    </p:animRot>
                                    <p:animRot by="-240000">
                                      <p:cBhvr>
                                        <p:cTn id="46" dur="150" fill="hold">
                                          <p:stCondLst>
                                            <p:cond delay="450"/>
                                          </p:stCondLst>
                                        </p:cTn>
                                        <p:tgtEl>
                                          <p:spTgt spid="15"/>
                                        </p:tgtEl>
                                        <p:attrNameLst>
                                          <p:attrName>r</p:attrName>
                                        </p:attrNameLst>
                                      </p:cBhvr>
                                    </p:animRot>
                                    <p:animRot by="120000">
                                      <p:cBhvr>
                                        <p:cTn id="47" dur="150" fill="hold">
                                          <p:stCondLst>
                                            <p:cond delay="6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75" fill="hold">
                                          <p:stCondLst>
                                            <p:cond delay="0"/>
                                          </p:stCondLst>
                                        </p:cTn>
                                        <p:tgtEl>
                                          <p:spTgt spid="17"/>
                                        </p:tgtEl>
                                        <p:attrNameLst>
                                          <p:attrName>r</p:attrName>
                                        </p:attrNameLst>
                                      </p:cBhvr>
                                    </p:animRot>
                                    <p:animRot by="-240000">
                                      <p:cBhvr>
                                        <p:cTn id="50" dur="150" fill="hold">
                                          <p:stCondLst>
                                            <p:cond delay="150"/>
                                          </p:stCondLst>
                                        </p:cTn>
                                        <p:tgtEl>
                                          <p:spTgt spid="17"/>
                                        </p:tgtEl>
                                        <p:attrNameLst>
                                          <p:attrName>r</p:attrName>
                                        </p:attrNameLst>
                                      </p:cBhvr>
                                    </p:animRot>
                                    <p:animRot by="240000">
                                      <p:cBhvr>
                                        <p:cTn id="51" dur="150" fill="hold">
                                          <p:stCondLst>
                                            <p:cond delay="300"/>
                                          </p:stCondLst>
                                        </p:cTn>
                                        <p:tgtEl>
                                          <p:spTgt spid="17"/>
                                        </p:tgtEl>
                                        <p:attrNameLst>
                                          <p:attrName>r</p:attrName>
                                        </p:attrNameLst>
                                      </p:cBhvr>
                                    </p:animRot>
                                    <p:animRot by="-240000">
                                      <p:cBhvr>
                                        <p:cTn id="52" dur="150" fill="hold">
                                          <p:stCondLst>
                                            <p:cond delay="450"/>
                                          </p:stCondLst>
                                        </p:cTn>
                                        <p:tgtEl>
                                          <p:spTgt spid="17"/>
                                        </p:tgtEl>
                                        <p:attrNameLst>
                                          <p:attrName>r</p:attrName>
                                        </p:attrNameLst>
                                      </p:cBhvr>
                                    </p:animRot>
                                    <p:animRot by="120000">
                                      <p:cBhvr>
                                        <p:cTn id="53" dur="150" fill="hold">
                                          <p:stCondLst>
                                            <p:cond delay="600"/>
                                          </p:stCondLst>
                                        </p:cTn>
                                        <p:tgtEl>
                                          <p:spTgt spid="1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8"/>
                                        </p:tgtEl>
                                        <p:attrNameLst>
                                          <p:attrName>r</p:attrName>
                                        </p:attrNameLst>
                                      </p:cBhvr>
                                    </p:animRot>
                                    <p:animRot by="-240000">
                                      <p:cBhvr>
                                        <p:cTn id="56" dur="150" fill="hold">
                                          <p:stCondLst>
                                            <p:cond delay="150"/>
                                          </p:stCondLst>
                                        </p:cTn>
                                        <p:tgtEl>
                                          <p:spTgt spid="18"/>
                                        </p:tgtEl>
                                        <p:attrNameLst>
                                          <p:attrName>r</p:attrName>
                                        </p:attrNameLst>
                                      </p:cBhvr>
                                    </p:animRot>
                                    <p:animRot by="240000">
                                      <p:cBhvr>
                                        <p:cTn id="57" dur="150" fill="hold">
                                          <p:stCondLst>
                                            <p:cond delay="300"/>
                                          </p:stCondLst>
                                        </p:cTn>
                                        <p:tgtEl>
                                          <p:spTgt spid="18"/>
                                        </p:tgtEl>
                                        <p:attrNameLst>
                                          <p:attrName>r</p:attrName>
                                        </p:attrNameLst>
                                      </p:cBhvr>
                                    </p:animRot>
                                    <p:animRot by="-240000">
                                      <p:cBhvr>
                                        <p:cTn id="58" dur="150" fill="hold">
                                          <p:stCondLst>
                                            <p:cond delay="450"/>
                                          </p:stCondLst>
                                        </p:cTn>
                                        <p:tgtEl>
                                          <p:spTgt spid="18"/>
                                        </p:tgtEl>
                                        <p:attrNameLst>
                                          <p:attrName>r</p:attrName>
                                        </p:attrNameLst>
                                      </p:cBhvr>
                                    </p:animRot>
                                    <p:animRot by="120000">
                                      <p:cBhvr>
                                        <p:cTn id="59"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561661" y="488617"/>
            <a:ext cx="11405285" cy="6134605"/>
          </a:xfrm>
          <a:custGeom>
            <a:avLst/>
            <a:gdLst>
              <a:gd name="connsiteX0" fmla="*/ 0 w 11405285"/>
              <a:gd name="connsiteY0" fmla="*/ 1022455 h 6134605"/>
              <a:gd name="connsiteX1" fmla="*/ 1022455 w 11405285"/>
              <a:gd name="connsiteY1" fmla="*/ 0 h 6134605"/>
              <a:gd name="connsiteX2" fmla="*/ 1691053 w 11405285"/>
              <a:gd name="connsiteY2" fmla="*/ 0 h 6134605"/>
              <a:gd name="connsiteX3" fmla="*/ 2172444 w 11405285"/>
              <a:gd name="connsiteY3" fmla="*/ 0 h 6134605"/>
              <a:gd name="connsiteX4" fmla="*/ 3028250 w 11405285"/>
              <a:gd name="connsiteY4" fmla="*/ 0 h 6134605"/>
              <a:gd name="connsiteX5" fmla="*/ 3416037 w 11405285"/>
              <a:gd name="connsiteY5" fmla="*/ 0 h 6134605"/>
              <a:gd name="connsiteX6" fmla="*/ 3991031 w 11405285"/>
              <a:gd name="connsiteY6" fmla="*/ 0 h 6134605"/>
              <a:gd name="connsiteX7" fmla="*/ 4566026 w 11405285"/>
              <a:gd name="connsiteY7" fmla="*/ 0 h 6134605"/>
              <a:gd name="connsiteX8" fmla="*/ 5421831 w 11405285"/>
              <a:gd name="connsiteY8" fmla="*/ 0 h 6134605"/>
              <a:gd name="connsiteX9" fmla="*/ 6090429 w 11405285"/>
              <a:gd name="connsiteY9" fmla="*/ 0 h 6134605"/>
              <a:gd name="connsiteX10" fmla="*/ 6946235 w 11405285"/>
              <a:gd name="connsiteY10" fmla="*/ 0 h 6134605"/>
              <a:gd name="connsiteX11" fmla="*/ 7802041 w 11405285"/>
              <a:gd name="connsiteY11" fmla="*/ 0 h 6134605"/>
              <a:gd name="connsiteX12" fmla="*/ 8564243 w 11405285"/>
              <a:gd name="connsiteY12" fmla="*/ 0 h 6134605"/>
              <a:gd name="connsiteX13" fmla="*/ 9326445 w 11405285"/>
              <a:gd name="connsiteY13" fmla="*/ 0 h 6134605"/>
              <a:gd name="connsiteX14" fmla="*/ 9714232 w 11405285"/>
              <a:gd name="connsiteY14" fmla="*/ 0 h 6134605"/>
              <a:gd name="connsiteX15" fmla="*/ 10382830 w 11405285"/>
              <a:gd name="connsiteY15" fmla="*/ 0 h 6134605"/>
              <a:gd name="connsiteX16" fmla="*/ 11405285 w 11405285"/>
              <a:gd name="connsiteY16" fmla="*/ 1022455 h 6134605"/>
              <a:gd name="connsiteX17" fmla="*/ 11405285 w 11405285"/>
              <a:gd name="connsiteY17" fmla="*/ 1622277 h 6134605"/>
              <a:gd name="connsiteX18" fmla="*/ 11405285 w 11405285"/>
              <a:gd name="connsiteY18" fmla="*/ 2385687 h 6134605"/>
              <a:gd name="connsiteX19" fmla="*/ 11405285 w 11405285"/>
              <a:gd name="connsiteY19" fmla="*/ 3149096 h 6134605"/>
              <a:gd name="connsiteX20" fmla="*/ 11405285 w 11405285"/>
              <a:gd name="connsiteY20" fmla="*/ 3830712 h 6134605"/>
              <a:gd name="connsiteX21" fmla="*/ 11405285 w 11405285"/>
              <a:gd name="connsiteY21" fmla="*/ 4512328 h 6134605"/>
              <a:gd name="connsiteX22" fmla="*/ 11405285 w 11405285"/>
              <a:gd name="connsiteY22" fmla="*/ 5112150 h 6134605"/>
              <a:gd name="connsiteX23" fmla="*/ 10382830 w 11405285"/>
              <a:gd name="connsiteY23" fmla="*/ 6134605 h 6134605"/>
              <a:gd name="connsiteX24" fmla="*/ 9807836 w 11405285"/>
              <a:gd name="connsiteY24" fmla="*/ 6134605 h 6134605"/>
              <a:gd name="connsiteX25" fmla="*/ 9420049 w 11405285"/>
              <a:gd name="connsiteY25" fmla="*/ 6134605 h 6134605"/>
              <a:gd name="connsiteX26" fmla="*/ 8564243 w 11405285"/>
              <a:gd name="connsiteY26" fmla="*/ 6134605 h 6134605"/>
              <a:gd name="connsiteX27" fmla="*/ 7989248 w 11405285"/>
              <a:gd name="connsiteY27" fmla="*/ 6134605 h 6134605"/>
              <a:gd name="connsiteX28" fmla="*/ 7414254 w 11405285"/>
              <a:gd name="connsiteY28" fmla="*/ 6134605 h 6134605"/>
              <a:gd name="connsiteX29" fmla="*/ 6745656 w 11405285"/>
              <a:gd name="connsiteY29" fmla="*/ 6134605 h 6134605"/>
              <a:gd name="connsiteX30" fmla="*/ 6357869 w 11405285"/>
              <a:gd name="connsiteY30" fmla="*/ 6134605 h 6134605"/>
              <a:gd name="connsiteX31" fmla="*/ 5595667 w 11405285"/>
              <a:gd name="connsiteY31" fmla="*/ 6134605 h 6134605"/>
              <a:gd name="connsiteX32" fmla="*/ 4739861 w 11405285"/>
              <a:gd name="connsiteY32" fmla="*/ 6134605 h 6134605"/>
              <a:gd name="connsiteX33" fmla="*/ 4071263 w 11405285"/>
              <a:gd name="connsiteY33" fmla="*/ 6134605 h 6134605"/>
              <a:gd name="connsiteX34" fmla="*/ 3309061 w 11405285"/>
              <a:gd name="connsiteY34" fmla="*/ 6134605 h 6134605"/>
              <a:gd name="connsiteX35" fmla="*/ 2640463 w 11405285"/>
              <a:gd name="connsiteY35" fmla="*/ 6134605 h 6134605"/>
              <a:gd name="connsiteX36" fmla="*/ 1784657 w 11405285"/>
              <a:gd name="connsiteY36" fmla="*/ 6134605 h 6134605"/>
              <a:gd name="connsiteX37" fmla="*/ 1022455 w 11405285"/>
              <a:gd name="connsiteY37" fmla="*/ 6134605 h 6134605"/>
              <a:gd name="connsiteX38" fmla="*/ 0 w 11405285"/>
              <a:gd name="connsiteY38" fmla="*/ 5112150 h 6134605"/>
              <a:gd name="connsiteX39" fmla="*/ 0 w 11405285"/>
              <a:gd name="connsiteY39" fmla="*/ 4553225 h 6134605"/>
              <a:gd name="connsiteX40" fmla="*/ 0 w 11405285"/>
              <a:gd name="connsiteY40" fmla="*/ 3789815 h 6134605"/>
              <a:gd name="connsiteX41" fmla="*/ 0 w 11405285"/>
              <a:gd name="connsiteY41" fmla="*/ 3230890 h 6134605"/>
              <a:gd name="connsiteX42" fmla="*/ 0 w 11405285"/>
              <a:gd name="connsiteY42" fmla="*/ 2671965 h 6134605"/>
              <a:gd name="connsiteX43" fmla="*/ 0 w 11405285"/>
              <a:gd name="connsiteY43" fmla="*/ 1990349 h 6134605"/>
              <a:gd name="connsiteX44" fmla="*/ 0 w 11405285"/>
              <a:gd name="connsiteY44" fmla="*/ 1022455 h 613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05285" h="6134605" fill="none" extrusionOk="0">
                <a:moveTo>
                  <a:pt x="0" y="1022455"/>
                </a:moveTo>
                <a:cubicBezTo>
                  <a:pt x="-117321" y="440390"/>
                  <a:pt x="415811" y="-61665"/>
                  <a:pt x="1022455" y="0"/>
                </a:cubicBezTo>
                <a:cubicBezTo>
                  <a:pt x="1179047" y="29372"/>
                  <a:pt x="1452670" y="-13004"/>
                  <a:pt x="1691053" y="0"/>
                </a:cubicBezTo>
                <a:cubicBezTo>
                  <a:pt x="1929436" y="13004"/>
                  <a:pt x="2012197" y="-14783"/>
                  <a:pt x="2172444" y="0"/>
                </a:cubicBezTo>
                <a:cubicBezTo>
                  <a:pt x="2332691" y="14783"/>
                  <a:pt x="2723922" y="33354"/>
                  <a:pt x="3028250" y="0"/>
                </a:cubicBezTo>
                <a:cubicBezTo>
                  <a:pt x="3332578" y="-33354"/>
                  <a:pt x="3235605" y="13222"/>
                  <a:pt x="3416037" y="0"/>
                </a:cubicBezTo>
                <a:cubicBezTo>
                  <a:pt x="3596469" y="-13222"/>
                  <a:pt x="3849836" y="-6970"/>
                  <a:pt x="3991031" y="0"/>
                </a:cubicBezTo>
                <a:cubicBezTo>
                  <a:pt x="4132226" y="6970"/>
                  <a:pt x="4436473" y="-13901"/>
                  <a:pt x="4566026" y="0"/>
                </a:cubicBezTo>
                <a:cubicBezTo>
                  <a:pt x="4695579" y="13901"/>
                  <a:pt x="5138069" y="25512"/>
                  <a:pt x="5421831" y="0"/>
                </a:cubicBezTo>
                <a:cubicBezTo>
                  <a:pt x="5705593" y="-25512"/>
                  <a:pt x="5891353" y="27144"/>
                  <a:pt x="6090429" y="0"/>
                </a:cubicBezTo>
                <a:cubicBezTo>
                  <a:pt x="6289505" y="-27144"/>
                  <a:pt x="6599756" y="-11789"/>
                  <a:pt x="6946235" y="0"/>
                </a:cubicBezTo>
                <a:cubicBezTo>
                  <a:pt x="7292714" y="11789"/>
                  <a:pt x="7437152" y="-2389"/>
                  <a:pt x="7802041" y="0"/>
                </a:cubicBezTo>
                <a:cubicBezTo>
                  <a:pt x="8166930" y="2389"/>
                  <a:pt x="8234034" y="-7495"/>
                  <a:pt x="8564243" y="0"/>
                </a:cubicBezTo>
                <a:cubicBezTo>
                  <a:pt x="8894452" y="7495"/>
                  <a:pt x="9061092" y="-19181"/>
                  <a:pt x="9326445" y="0"/>
                </a:cubicBezTo>
                <a:cubicBezTo>
                  <a:pt x="9591798" y="19181"/>
                  <a:pt x="9621587" y="-5263"/>
                  <a:pt x="9714232" y="0"/>
                </a:cubicBezTo>
                <a:cubicBezTo>
                  <a:pt x="9806877" y="5263"/>
                  <a:pt x="10105557" y="27168"/>
                  <a:pt x="10382830" y="0"/>
                </a:cubicBezTo>
                <a:cubicBezTo>
                  <a:pt x="10899548" y="48696"/>
                  <a:pt x="11449951" y="429045"/>
                  <a:pt x="11405285" y="1022455"/>
                </a:cubicBezTo>
                <a:cubicBezTo>
                  <a:pt x="11422322" y="1287236"/>
                  <a:pt x="11421212" y="1364001"/>
                  <a:pt x="11405285" y="1622277"/>
                </a:cubicBezTo>
                <a:cubicBezTo>
                  <a:pt x="11389358" y="1880553"/>
                  <a:pt x="11416063" y="2165925"/>
                  <a:pt x="11405285" y="2385687"/>
                </a:cubicBezTo>
                <a:cubicBezTo>
                  <a:pt x="11394508" y="2605449"/>
                  <a:pt x="11412416" y="2813864"/>
                  <a:pt x="11405285" y="3149096"/>
                </a:cubicBezTo>
                <a:cubicBezTo>
                  <a:pt x="11398154" y="3484328"/>
                  <a:pt x="11386166" y="3633818"/>
                  <a:pt x="11405285" y="3830712"/>
                </a:cubicBezTo>
                <a:cubicBezTo>
                  <a:pt x="11424404" y="4027606"/>
                  <a:pt x="11407249" y="4277453"/>
                  <a:pt x="11405285" y="4512328"/>
                </a:cubicBezTo>
                <a:cubicBezTo>
                  <a:pt x="11403321" y="4747203"/>
                  <a:pt x="11391664" y="4964447"/>
                  <a:pt x="11405285" y="5112150"/>
                </a:cubicBezTo>
                <a:cubicBezTo>
                  <a:pt x="11358527" y="5809582"/>
                  <a:pt x="10935748" y="6095257"/>
                  <a:pt x="10382830" y="6134605"/>
                </a:cubicBezTo>
                <a:cubicBezTo>
                  <a:pt x="10119337" y="6136821"/>
                  <a:pt x="10007430" y="6143759"/>
                  <a:pt x="9807836" y="6134605"/>
                </a:cubicBezTo>
                <a:cubicBezTo>
                  <a:pt x="9608242" y="6125451"/>
                  <a:pt x="9544794" y="6139336"/>
                  <a:pt x="9420049" y="6134605"/>
                </a:cubicBezTo>
                <a:cubicBezTo>
                  <a:pt x="9295304" y="6129874"/>
                  <a:pt x="8779933" y="6143629"/>
                  <a:pt x="8564243" y="6134605"/>
                </a:cubicBezTo>
                <a:cubicBezTo>
                  <a:pt x="8348553" y="6125581"/>
                  <a:pt x="8104509" y="6153447"/>
                  <a:pt x="7989248" y="6134605"/>
                </a:cubicBezTo>
                <a:cubicBezTo>
                  <a:pt x="7873988" y="6115763"/>
                  <a:pt x="7554304" y="6141536"/>
                  <a:pt x="7414254" y="6134605"/>
                </a:cubicBezTo>
                <a:cubicBezTo>
                  <a:pt x="7274204" y="6127674"/>
                  <a:pt x="6926887" y="6144154"/>
                  <a:pt x="6745656" y="6134605"/>
                </a:cubicBezTo>
                <a:cubicBezTo>
                  <a:pt x="6564425" y="6125056"/>
                  <a:pt x="6527570" y="6151008"/>
                  <a:pt x="6357869" y="6134605"/>
                </a:cubicBezTo>
                <a:cubicBezTo>
                  <a:pt x="6188168" y="6118202"/>
                  <a:pt x="5918757" y="6129072"/>
                  <a:pt x="5595667" y="6134605"/>
                </a:cubicBezTo>
                <a:cubicBezTo>
                  <a:pt x="5272577" y="6140138"/>
                  <a:pt x="4970475" y="6122352"/>
                  <a:pt x="4739861" y="6134605"/>
                </a:cubicBezTo>
                <a:cubicBezTo>
                  <a:pt x="4509247" y="6146858"/>
                  <a:pt x="4351491" y="6106873"/>
                  <a:pt x="4071263" y="6134605"/>
                </a:cubicBezTo>
                <a:cubicBezTo>
                  <a:pt x="3791035" y="6162337"/>
                  <a:pt x="3483841" y="6114475"/>
                  <a:pt x="3309061" y="6134605"/>
                </a:cubicBezTo>
                <a:cubicBezTo>
                  <a:pt x="3134281" y="6154735"/>
                  <a:pt x="2782240" y="6167397"/>
                  <a:pt x="2640463" y="6134605"/>
                </a:cubicBezTo>
                <a:cubicBezTo>
                  <a:pt x="2498686" y="6101813"/>
                  <a:pt x="2109154" y="6176464"/>
                  <a:pt x="1784657" y="6134605"/>
                </a:cubicBezTo>
                <a:cubicBezTo>
                  <a:pt x="1460160" y="6092746"/>
                  <a:pt x="1311369" y="6126113"/>
                  <a:pt x="1022455" y="6134605"/>
                </a:cubicBezTo>
                <a:cubicBezTo>
                  <a:pt x="473541" y="6128621"/>
                  <a:pt x="-33662" y="5592816"/>
                  <a:pt x="0" y="5112150"/>
                </a:cubicBezTo>
                <a:cubicBezTo>
                  <a:pt x="-10303" y="4917055"/>
                  <a:pt x="9723" y="4753168"/>
                  <a:pt x="0" y="4553225"/>
                </a:cubicBezTo>
                <a:cubicBezTo>
                  <a:pt x="-9723" y="4353282"/>
                  <a:pt x="-2102" y="4136357"/>
                  <a:pt x="0" y="3789815"/>
                </a:cubicBezTo>
                <a:cubicBezTo>
                  <a:pt x="2102" y="3443273"/>
                  <a:pt x="4277" y="3421353"/>
                  <a:pt x="0" y="3230890"/>
                </a:cubicBezTo>
                <a:cubicBezTo>
                  <a:pt x="-4277" y="3040428"/>
                  <a:pt x="15760" y="2840936"/>
                  <a:pt x="0" y="2671965"/>
                </a:cubicBezTo>
                <a:cubicBezTo>
                  <a:pt x="-15760" y="2502995"/>
                  <a:pt x="10981" y="2185396"/>
                  <a:pt x="0" y="1990349"/>
                </a:cubicBezTo>
                <a:cubicBezTo>
                  <a:pt x="-10981" y="1795302"/>
                  <a:pt x="34912" y="1330994"/>
                  <a:pt x="0" y="1022455"/>
                </a:cubicBezTo>
                <a:close/>
              </a:path>
              <a:path w="11405285" h="6134605" stroke="0" extrusionOk="0">
                <a:moveTo>
                  <a:pt x="0" y="1022455"/>
                </a:moveTo>
                <a:cubicBezTo>
                  <a:pt x="-13325" y="378656"/>
                  <a:pt x="418796" y="21354"/>
                  <a:pt x="1022455" y="0"/>
                </a:cubicBezTo>
                <a:cubicBezTo>
                  <a:pt x="1293841" y="31596"/>
                  <a:pt x="1359578" y="18279"/>
                  <a:pt x="1691053" y="0"/>
                </a:cubicBezTo>
                <a:cubicBezTo>
                  <a:pt x="2022528" y="-18279"/>
                  <a:pt x="1998120" y="6753"/>
                  <a:pt x="2172444" y="0"/>
                </a:cubicBezTo>
                <a:cubicBezTo>
                  <a:pt x="2346768" y="-6753"/>
                  <a:pt x="2373377" y="-4915"/>
                  <a:pt x="2560231" y="0"/>
                </a:cubicBezTo>
                <a:cubicBezTo>
                  <a:pt x="2747085" y="4915"/>
                  <a:pt x="3005642" y="10028"/>
                  <a:pt x="3322433" y="0"/>
                </a:cubicBezTo>
                <a:cubicBezTo>
                  <a:pt x="3639224" y="-10028"/>
                  <a:pt x="3884832" y="20664"/>
                  <a:pt x="4084635" y="0"/>
                </a:cubicBezTo>
                <a:cubicBezTo>
                  <a:pt x="4284438" y="-20664"/>
                  <a:pt x="4593466" y="-2338"/>
                  <a:pt x="4753233" y="0"/>
                </a:cubicBezTo>
                <a:cubicBezTo>
                  <a:pt x="4913000" y="2338"/>
                  <a:pt x="5079345" y="6314"/>
                  <a:pt x="5328227" y="0"/>
                </a:cubicBezTo>
                <a:cubicBezTo>
                  <a:pt x="5577109" y="-6314"/>
                  <a:pt x="5652840" y="15094"/>
                  <a:pt x="5903222" y="0"/>
                </a:cubicBezTo>
                <a:cubicBezTo>
                  <a:pt x="6153605" y="-15094"/>
                  <a:pt x="6099947" y="-14360"/>
                  <a:pt x="6291009" y="0"/>
                </a:cubicBezTo>
                <a:cubicBezTo>
                  <a:pt x="6482071" y="14360"/>
                  <a:pt x="6786688" y="-33742"/>
                  <a:pt x="7053211" y="0"/>
                </a:cubicBezTo>
                <a:cubicBezTo>
                  <a:pt x="7319734" y="33742"/>
                  <a:pt x="7450569" y="-7190"/>
                  <a:pt x="7628205" y="0"/>
                </a:cubicBezTo>
                <a:cubicBezTo>
                  <a:pt x="7805841" y="7190"/>
                  <a:pt x="8196440" y="-41794"/>
                  <a:pt x="8484011" y="0"/>
                </a:cubicBezTo>
                <a:cubicBezTo>
                  <a:pt x="8771582" y="41794"/>
                  <a:pt x="8706904" y="1429"/>
                  <a:pt x="8871798" y="0"/>
                </a:cubicBezTo>
                <a:cubicBezTo>
                  <a:pt x="9036692" y="-1429"/>
                  <a:pt x="9373723" y="-4765"/>
                  <a:pt x="9727604" y="0"/>
                </a:cubicBezTo>
                <a:cubicBezTo>
                  <a:pt x="10081485" y="4765"/>
                  <a:pt x="10187564" y="6847"/>
                  <a:pt x="10382830" y="0"/>
                </a:cubicBezTo>
                <a:cubicBezTo>
                  <a:pt x="10921372" y="-51753"/>
                  <a:pt x="11382516" y="580328"/>
                  <a:pt x="11405285" y="1022455"/>
                </a:cubicBezTo>
                <a:cubicBezTo>
                  <a:pt x="11390192" y="1306560"/>
                  <a:pt x="11426202" y="1482485"/>
                  <a:pt x="11405285" y="1744968"/>
                </a:cubicBezTo>
                <a:cubicBezTo>
                  <a:pt x="11384368" y="2007451"/>
                  <a:pt x="11376298" y="2174882"/>
                  <a:pt x="11405285" y="2385687"/>
                </a:cubicBezTo>
                <a:cubicBezTo>
                  <a:pt x="11434272" y="2596492"/>
                  <a:pt x="11403816" y="2780761"/>
                  <a:pt x="11405285" y="2944612"/>
                </a:cubicBezTo>
                <a:cubicBezTo>
                  <a:pt x="11406754" y="3108463"/>
                  <a:pt x="11405919" y="3458949"/>
                  <a:pt x="11405285" y="3626227"/>
                </a:cubicBezTo>
                <a:cubicBezTo>
                  <a:pt x="11404651" y="3793505"/>
                  <a:pt x="11420624" y="3951647"/>
                  <a:pt x="11405285" y="4185152"/>
                </a:cubicBezTo>
                <a:cubicBezTo>
                  <a:pt x="11389946" y="4418657"/>
                  <a:pt x="11443090" y="4722615"/>
                  <a:pt x="11405285" y="5112150"/>
                </a:cubicBezTo>
                <a:cubicBezTo>
                  <a:pt x="11487995" y="5744604"/>
                  <a:pt x="10959253" y="6151493"/>
                  <a:pt x="10382830" y="6134605"/>
                </a:cubicBezTo>
                <a:cubicBezTo>
                  <a:pt x="10056006" y="6113405"/>
                  <a:pt x="9855196" y="6165470"/>
                  <a:pt x="9527024" y="6134605"/>
                </a:cubicBezTo>
                <a:cubicBezTo>
                  <a:pt x="9198852" y="6103740"/>
                  <a:pt x="9274040" y="6131939"/>
                  <a:pt x="9139237" y="6134605"/>
                </a:cubicBezTo>
                <a:cubicBezTo>
                  <a:pt x="9004434" y="6137271"/>
                  <a:pt x="8794135" y="6127062"/>
                  <a:pt x="8657847" y="6134605"/>
                </a:cubicBezTo>
                <a:cubicBezTo>
                  <a:pt x="8521559" y="6142149"/>
                  <a:pt x="8192713" y="6111120"/>
                  <a:pt x="7802041" y="6134605"/>
                </a:cubicBezTo>
                <a:cubicBezTo>
                  <a:pt x="7411369" y="6158090"/>
                  <a:pt x="7338023" y="6134311"/>
                  <a:pt x="7039839" y="6134605"/>
                </a:cubicBezTo>
                <a:cubicBezTo>
                  <a:pt x="6741655" y="6134899"/>
                  <a:pt x="6509153" y="6130832"/>
                  <a:pt x="6184033" y="6134605"/>
                </a:cubicBezTo>
                <a:cubicBezTo>
                  <a:pt x="5858913" y="6138378"/>
                  <a:pt x="5825501" y="6158596"/>
                  <a:pt x="5702643" y="6134605"/>
                </a:cubicBezTo>
                <a:cubicBezTo>
                  <a:pt x="5579785" y="6110615"/>
                  <a:pt x="5153851" y="6097221"/>
                  <a:pt x="4940441" y="6134605"/>
                </a:cubicBezTo>
                <a:cubicBezTo>
                  <a:pt x="4727031" y="6171989"/>
                  <a:pt x="4550576" y="6144596"/>
                  <a:pt x="4271842" y="6134605"/>
                </a:cubicBezTo>
                <a:cubicBezTo>
                  <a:pt x="3993108" y="6124614"/>
                  <a:pt x="3891877" y="6156402"/>
                  <a:pt x="3696848" y="6134605"/>
                </a:cubicBezTo>
                <a:cubicBezTo>
                  <a:pt x="3501819" y="6112808"/>
                  <a:pt x="3317150" y="6148591"/>
                  <a:pt x="3121853" y="6134605"/>
                </a:cubicBezTo>
                <a:cubicBezTo>
                  <a:pt x="2926557" y="6120619"/>
                  <a:pt x="2803191" y="6111799"/>
                  <a:pt x="2640463" y="6134605"/>
                </a:cubicBezTo>
                <a:cubicBezTo>
                  <a:pt x="2477735" y="6157412"/>
                  <a:pt x="2151871" y="6100767"/>
                  <a:pt x="1878261" y="6134605"/>
                </a:cubicBezTo>
                <a:cubicBezTo>
                  <a:pt x="1604651" y="6168443"/>
                  <a:pt x="1408947" y="6099535"/>
                  <a:pt x="1022455" y="6134605"/>
                </a:cubicBezTo>
                <a:cubicBezTo>
                  <a:pt x="410624" y="6085587"/>
                  <a:pt x="-39732" y="5623288"/>
                  <a:pt x="0" y="5112150"/>
                </a:cubicBezTo>
                <a:cubicBezTo>
                  <a:pt x="-24596" y="4875400"/>
                  <a:pt x="20721" y="4708254"/>
                  <a:pt x="0" y="4553225"/>
                </a:cubicBezTo>
                <a:cubicBezTo>
                  <a:pt x="-20721" y="4398197"/>
                  <a:pt x="7598" y="4082811"/>
                  <a:pt x="0" y="3953403"/>
                </a:cubicBezTo>
                <a:cubicBezTo>
                  <a:pt x="-7598" y="3823995"/>
                  <a:pt x="-36530" y="3346052"/>
                  <a:pt x="0" y="3189993"/>
                </a:cubicBezTo>
                <a:cubicBezTo>
                  <a:pt x="36530" y="3033934"/>
                  <a:pt x="8494" y="2683304"/>
                  <a:pt x="0" y="2549274"/>
                </a:cubicBezTo>
                <a:cubicBezTo>
                  <a:pt x="-8494" y="2415244"/>
                  <a:pt x="8701" y="2026093"/>
                  <a:pt x="0" y="1785865"/>
                </a:cubicBezTo>
                <a:cubicBezTo>
                  <a:pt x="-8701" y="1545637"/>
                  <a:pt x="5819" y="1324586"/>
                  <a:pt x="0" y="1022455"/>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764632" y="1065475"/>
            <a:ext cx="10865707" cy="532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Châu chấu không đồng ý với giun đất. Chúng quyết định đi hỏi. Vừa hay lúc đó, kiến tha nhành thông đi qua, dừng lại nghỉ. Châu chấu hỏi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Bác kiến ơi, bác hãy nói giúp xem hôm nay là một ngày tuyệt đẹp hay đáng ghét?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Kiến lau mồ hôi, ngẫm nghĩ một lát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Tôi sẽ trả lời câu hỏi của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các</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bạn sau khi mặt trời lặn nhé!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Mặt trời lặn, chúng đi đến tổ kiến.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Hôm nay là ngày thế nào hả bác kiến đáng kính?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Hôm n</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ay</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rPr>
              <a:t> là một ngày tuyệt đẹp! Tôi đã làm việc rất tốt và bây giờ có thể nghỉ ngơi thoải mái. </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55F7F2E-4F37-56FE-1F2E-CB78E4336BEE}"/>
              </a:ext>
            </a:extLst>
          </p:cNvPr>
          <p:cNvSpPr/>
          <p:nvPr/>
        </p:nvSpPr>
        <p:spPr>
          <a:xfrm>
            <a:off x="3681886" y="10444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Luyện</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đọc</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p:txBody>
      </p:sp>
      <p:grpSp>
        <p:nvGrpSpPr>
          <p:cNvPr id="9" name="Group 8">
            <a:extLst>
              <a:ext uri="{FF2B5EF4-FFF2-40B4-BE49-F238E27FC236}">
                <a16:creationId xmlns:a16="http://schemas.microsoft.com/office/drawing/2014/main" id="{144AA3CA-5F7B-C50D-2A57-50D9ED15508E}"/>
              </a:ext>
            </a:extLst>
          </p:cNvPr>
          <p:cNvGrpSpPr/>
          <p:nvPr/>
        </p:nvGrpSpPr>
        <p:grpSpPr>
          <a:xfrm>
            <a:off x="835039" y="432167"/>
            <a:ext cx="1031646" cy="882442"/>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9AF8BB-D12D-DE9C-1965-0C438DC4FB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2279A7AA-50B0-562C-8637-FED3F6B94B79}"/>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2; 3</a:t>
              </a:r>
            </a:p>
          </p:txBody>
        </p:sp>
      </p:grpSp>
    </p:spTree>
    <p:extLst>
      <p:ext uri="{BB962C8B-B14F-4D97-AF65-F5344CB8AC3E}">
        <p14:creationId xmlns:p14="http://schemas.microsoft.com/office/powerpoint/2010/main" val="210693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99EB9F-A442-4374-9A1F-D243F34C014D}"/>
              </a:ext>
            </a:extLst>
          </p:cNvPr>
          <p:cNvPicPr>
            <a:picLocks noChangeAspect="1"/>
          </p:cNvPicPr>
          <p:nvPr/>
        </p:nvPicPr>
        <p:blipFill rotWithShape="1">
          <a:blip r:embed="rId2">
            <a:extLst>
              <a:ext uri="{28A0092B-C50C-407E-A947-70E740481C1C}">
                <a14:useLocalDpi xmlns:a14="http://schemas.microsoft.com/office/drawing/2010/main" val="0"/>
              </a:ext>
            </a:extLst>
          </a:blip>
          <a:srcRect l="25593" t="52350" r="26779" b="9706"/>
          <a:stretch/>
        </p:blipFill>
        <p:spPr>
          <a:xfrm>
            <a:off x="380617" y="503532"/>
            <a:ext cx="11163869" cy="5850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409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561661" y="488617"/>
            <a:ext cx="11405285" cy="6134605"/>
          </a:xfrm>
          <a:custGeom>
            <a:avLst/>
            <a:gdLst>
              <a:gd name="connsiteX0" fmla="*/ 0 w 11405285"/>
              <a:gd name="connsiteY0" fmla="*/ 1022455 h 6134605"/>
              <a:gd name="connsiteX1" fmla="*/ 1022455 w 11405285"/>
              <a:gd name="connsiteY1" fmla="*/ 0 h 6134605"/>
              <a:gd name="connsiteX2" fmla="*/ 1691053 w 11405285"/>
              <a:gd name="connsiteY2" fmla="*/ 0 h 6134605"/>
              <a:gd name="connsiteX3" fmla="*/ 2172444 w 11405285"/>
              <a:gd name="connsiteY3" fmla="*/ 0 h 6134605"/>
              <a:gd name="connsiteX4" fmla="*/ 3028250 w 11405285"/>
              <a:gd name="connsiteY4" fmla="*/ 0 h 6134605"/>
              <a:gd name="connsiteX5" fmla="*/ 3416037 w 11405285"/>
              <a:gd name="connsiteY5" fmla="*/ 0 h 6134605"/>
              <a:gd name="connsiteX6" fmla="*/ 3991031 w 11405285"/>
              <a:gd name="connsiteY6" fmla="*/ 0 h 6134605"/>
              <a:gd name="connsiteX7" fmla="*/ 4566026 w 11405285"/>
              <a:gd name="connsiteY7" fmla="*/ 0 h 6134605"/>
              <a:gd name="connsiteX8" fmla="*/ 5421831 w 11405285"/>
              <a:gd name="connsiteY8" fmla="*/ 0 h 6134605"/>
              <a:gd name="connsiteX9" fmla="*/ 6090429 w 11405285"/>
              <a:gd name="connsiteY9" fmla="*/ 0 h 6134605"/>
              <a:gd name="connsiteX10" fmla="*/ 6946235 w 11405285"/>
              <a:gd name="connsiteY10" fmla="*/ 0 h 6134605"/>
              <a:gd name="connsiteX11" fmla="*/ 7802041 w 11405285"/>
              <a:gd name="connsiteY11" fmla="*/ 0 h 6134605"/>
              <a:gd name="connsiteX12" fmla="*/ 8564243 w 11405285"/>
              <a:gd name="connsiteY12" fmla="*/ 0 h 6134605"/>
              <a:gd name="connsiteX13" fmla="*/ 9326445 w 11405285"/>
              <a:gd name="connsiteY13" fmla="*/ 0 h 6134605"/>
              <a:gd name="connsiteX14" fmla="*/ 9714232 w 11405285"/>
              <a:gd name="connsiteY14" fmla="*/ 0 h 6134605"/>
              <a:gd name="connsiteX15" fmla="*/ 10382830 w 11405285"/>
              <a:gd name="connsiteY15" fmla="*/ 0 h 6134605"/>
              <a:gd name="connsiteX16" fmla="*/ 11405285 w 11405285"/>
              <a:gd name="connsiteY16" fmla="*/ 1022455 h 6134605"/>
              <a:gd name="connsiteX17" fmla="*/ 11405285 w 11405285"/>
              <a:gd name="connsiteY17" fmla="*/ 1622277 h 6134605"/>
              <a:gd name="connsiteX18" fmla="*/ 11405285 w 11405285"/>
              <a:gd name="connsiteY18" fmla="*/ 2385687 h 6134605"/>
              <a:gd name="connsiteX19" fmla="*/ 11405285 w 11405285"/>
              <a:gd name="connsiteY19" fmla="*/ 3149096 h 6134605"/>
              <a:gd name="connsiteX20" fmla="*/ 11405285 w 11405285"/>
              <a:gd name="connsiteY20" fmla="*/ 3830712 h 6134605"/>
              <a:gd name="connsiteX21" fmla="*/ 11405285 w 11405285"/>
              <a:gd name="connsiteY21" fmla="*/ 4512328 h 6134605"/>
              <a:gd name="connsiteX22" fmla="*/ 11405285 w 11405285"/>
              <a:gd name="connsiteY22" fmla="*/ 5112150 h 6134605"/>
              <a:gd name="connsiteX23" fmla="*/ 10382830 w 11405285"/>
              <a:gd name="connsiteY23" fmla="*/ 6134605 h 6134605"/>
              <a:gd name="connsiteX24" fmla="*/ 9807836 w 11405285"/>
              <a:gd name="connsiteY24" fmla="*/ 6134605 h 6134605"/>
              <a:gd name="connsiteX25" fmla="*/ 9420049 w 11405285"/>
              <a:gd name="connsiteY25" fmla="*/ 6134605 h 6134605"/>
              <a:gd name="connsiteX26" fmla="*/ 8564243 w 11405285"/>
              <a:gd name="connsiteY26" fmla="*/ 6134605 h 6134605"/>
              <a:gd name="connsiteX27" fmla="*/ 7989248 w 11405285"/>
              <a:gd name="connsiteY27" fmla="*/ 6134605 h 6134605"/>
              <a:gd name="connsiteX28" fmla="*/ 7414254 w 11405285"/>
              <a:gd name="connsiteY28" fmla="*/ 6134605 h 6134605"/>
              <a:gd name="connsiteX29" fmla="*/ 6745656 w 11405285"/>
              <a:gd name="connsiteY29" fmla="*/ 6134605 h 6134605"/>
              <a:gd name="connsiteX30" fmla="*/ 6357869 w 11405285"/>
              <a:gd name="connsiteY30" fmla="*/ 6134605 h 6134605"/>
              <a:gd name="connsiteX31" fmla="*/ 5595667 w 11405285"/>
              <a:gd name="connsiteY31" fmla="*/ 6134605 h 6134605"/>
              <a:gd name="connsiteX32" fmla="*/ 4739861 w 11405285"/>
              <a:gd name="connsiteY32" fmla="*/ 6134605 h 6134605"/>
              <a:gd name="connsiteX33" fmla="*/ 4071263 w 11405285"/>
              <a:gd name="connsiteY33" fmla="*/ 6134605 h 6134605"/>
              <a:gd name="connsiteX34" fmla="*/ 3309061 w 11405285"/>
              <a:gd name="connsiteY34" fmla="*/ 6134605 h 6134605"/>
              <a:gd name="connsiteX35" fmla="*/ 2640463 w 11405285"/>
              <a:gd name="connsiteY35" fmla="*/ 6134605 h 6134605"/>
              <a:gd name="connsiteX36" fmla="*/ 1784657 w 11405285"/>
              <a:gd name="connsiteY36" fmla="*/ 6134605 h 6134605"/>
              <a:gd name="connsiteX37" fmla="*/ 1022455 w 11405285"/>
              <a:gd name="connsiteY37" fmla="*/ 6134605 h 6134605"/>
              <a:gd name="connsiteX38" fmla="*/ 0 w 11405285"/>
              <a:gd name="connsiteY38" fmla="*/ 5112150 h 6134605"/>
              <a:gd name="connsiteX39" fmla="*/ 0 w 11405285"/>
              <a:gd name="connsiteY39" fmla="*/ 4553225 h 6134605"/>
              <a:gd name="connsiteX40" fmla="*/ 0 w 11405285"/>
              <a:gd name="connsiteY40" fmla="*/ 3789815 h 6134605"/>
              <a:gd name="connsiteX41" fmla="*/ 0 w 11405285"/>
              <a:gd name="connsiteY41" fmla="*/ 3230890 h 6134605"/>
              <a:gd name="connsiteX42" fmla="*/ 0 w 11405285"/>
              <a:gd name="connsiteY42" fmla="*/ 2671965 h 6134605"/>
              <a:gd name="connsiteX43" fmla="*/ 0 w 11405285"/>
              <a:gd name="connsiteY43" fmla="*/ 1990349 h 6134605"/>
              <a:gd name="connsiteX44" fmla="*/ 0 w 11405285"/>
              <a:gd name="connsiteY44" fmla="*/ 1022455 h 613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05285" h="6134605" fill="none" extrusionOk="0">
                <a:moveTo>
                  <a:pt x="0" y="1022455"/>
                </a:moveTo>
                <a:cubicBezTo>
                  <a:pt x="-117321" y="440390"/>
                  <a:pt x="415811" y="-61665"/>
                  <a:pt x="1022455" y="0"/>
                </a:cubicBezTo>
                <a:cubicBezTo>
                  <a:pt x="1179047" y="29372"/>
                  <a:pt x="1452670" y="-13004"/>
                  <a:pt x="1691053" y="0"/>
                </a:cubicBezTo>
                <a:cubicBezTo>
                  <a:pt x="1929436" y="13004"/>
                  <a:pt x="2012197" y="-14783"/>
                  <a:pt x="2172444" y="0"/>
                </a:cubicBezTo>
                <a:cubicBezTo>
                  <a:pt x="2332691" y="14783"/>
                  <a:pt x="2723922" y="33354"/>
                  <a:pt x="3028250" y="0"/>
                </a:cubicBezTo>
                <a:cubicBezTo>
                  <a:pt x="3332578" y="-33354"/>
                  <a:pt x="3235605" y="13222"/>
                  <a:pt x="3416037" y="0"/>
                </a:cubicBezTo>
                <a:cubicBezTo>
                  <a:pt x="3596469" y="-13222"/>
                  <a:pt x="3849836" y="-6970"/>
                  <a:pt x="3991031" y="0"/>
                </a:cubicBezTo>
                <a:cubicBezTo>
                  <a:pt x="4132226" y="6970"/>
                  <a:pt x="4436473" y="-13901"/>
                  <a:pt x="4566026" y="0"/>
                </a:cubicBezTo>
                <a:cubicBezTo>
                  <a:pt x="4695579" y="13901"/>
                  <a:pt x="5138069" y="25512"/>
                  <a:pt x="5421831" y="0"/>
                </a:cubicBezTo>
                <a:cubicBezTo>
                  <a:pt x="5705593" y="-25512"/>
                  <a:pt x="5891353" y="27144"/>
                  <a:pt x="6090429" y="0"/>
                </a:cubicBezTo>
                <a:cubicBezTo>
                  <a:pt x="6289505" y="-27144"/>
                  <a:pt x="6599756" y="-11789"/>
                  <a:pt x="6946235" y="0"/>
                </a:cubicBezTo>
                <a:cubicBezTo>
                  <a:pt x="7292714" y="11789"/>
                  <a:pt x="7437152" y="-2389"/>
                  <a:pt x="7802041" y="0"/>
                </a:cubicBezTo>
                <a:cubicBezTo>
                  <a:pt x="8166930" y="2389"/>
                  <a:pt x="8234034" y="-7495"/>
                  <a:pt x="8564243" y="0"/>
                </a:cubicBezTo>
                <a:cubicBezTo>
                  <a:pt x="8894452" y="7495"/>
                  <a:pt x="9061092" y="-19181"/>
                  <a:pt x="9326445" y="0"/>
                </a:cubicBezTo>
                <a:cubicBezTo>
                  <a:pt x="9591798" y="19181"/>
                  <a:pt x="9621587" y="-5263"/>
                  <a:pt x="9714232" y="0"/>
                </a:cubicBezTo>
                <a:cubicBezTo>
                  <a:pt x="9806877" y="5263"/>
                  <a:pt x="10105557" y="27168"/>
                  <a:pt x="10382830" y="0"/>
                </a:cubicBezTo>
                <a:cubicBezTo>
                  <a:pt x="10899548" y="48696"/>
                  <a:pt x="11449951" y="429045"/>
                  <a:pt x="11405285" y="1022455"/>
                </a:cubicBezTo>
                <a:cubicBezTo>
                  <a:pt x="11422322" y="1287236"/>
                  <a:pt x="11421212" y="1364001"/>
                  <a:pt x="11405285" y="1622277"/>
                </a:cubicBezTo>
                <a:cubicBezTo>
                  <a:pt x="11389358" y="1880553"/>
                  <a:pt x="11416063" y="2165925"/>
                  <a:pt x="11405285" y="2385687"/>
                </a:cubicBezTo>
                <a:cubicBezTo>
                  <a:pt x="11394508" y="2605449"/>
                  <a:pt x="11412416" y="2813864"/>
                  <a:pt x="11405285" y="3149096"/>
                </a:cubicBezTo>
                <a:cubicBezTo>
                  <a:pt x="11398154" y="3484328"/>
                  <a:pt x="11386166" y="3633818"/>
                  <a:pt x="11405285" y="3830712"/>
                </a:cubicBezTo>
                <a:cubicBezTo>
                  <a:pt x="11424404" y="4027606"/>
                  <a:pt x="11407249" y="4277453"/>
                  <a:pt x="11405285" y="4512328"/>
                </a:cubicBezTo>
                <a:cubicBezTo>
                  <a:pt x="11403321" y="4747203"/>
                  <a:pt x="11391664" y="4964447"/>
                  <a:pt x="11405285" y="5112150"/>
                </a:cubicBezTo>
                <a:cubicBezTo>
                  <a:pt x="11358527" y="5809582"/>
                  <a:pt x="10935748" y="6095257"/>
                  <a:pt x="10382830" y="6134605"/>
                </a:cubicBezTo>
                <a:cubicBezTo>
                  <a:pt x="10119337" y="6136821"/>
                  <a:pt x="10007430" y="6143759"/>
                  <a:pt x="9807836" y="6134605"/>
                </a:cubicBezTo>
                <a:cubicBezTo>
                  <a:pt x="9608242" y="6125451"/>
                  <a:pt x="9544794" y="6139336"/>
                  <a:pt x="9420049" y="6134605"/>
                </a:cubicBezTo>
                <a:cubicBezTo>
                  <a:pt x="9295304" y="6129874"/>
                  <a:pt x="8779933" y="6143629"/>
                  <a:pt x="8564243" y="6134605"/>
                </a:cubicBezTo>
                <a:cubicBezTo>
                  <a:pt x="8348553" y="6125581"/>
                  <a:pt x="8104509" y="6153447"/>
                  <a:pt x="7989248" y="6134605"/>
                </a:cubicBezTo>
                <a:cubicBezTo>
                  <a:pt x="7873988" y="6115763"/>
                  <a:pt x="7554304" y="6141536"/>
                  <a:pt x="7414254" y="6134605"/>
                </a:cubicBezTo>
                <a:cubicBezTo>
                  <a:pt x="7274204" y="6127674"/>
                  <a:pt x="6926887" y="6144154"/>
                  <a:pt x="6745656" y="6134605"/>
                </a:cubicBezTo>
                <a:cubicBezTo>
                  <a:pt x="6564425" y="6125056"/>
                  <a:pt x="6527570" y="6151008"/>
                  <a:pt x="6357869" y="6134605"/>
                </a:cubicBezTo>
                <a:cubicBezTo>
                  <a:pt x="6188168" y="6118202"/>
                  <a:pt x="5918757" y="6129072"/>
                  <a:pt x="5595667" y="6134605"/>
                </a:cubicBezTo>
                <a:cubicBezTo>
                  <a:pt x="5272577" y="6140138"/>
                  <a:pt x="4970475" y="6122352"/>
                  <a:pt x="4739861" y="6134605"/>
                </a:cubicBezTo>
                <a:cubicBezTo>
                  <a:pt x="4509247" y="6146858"/>
                  <a:pt x="4351491" y="6106873"/>
                  <a:pt x="4071263" y="6134605"/>
                </a:cubicBezTo>
                <a:cubicBezTo>
                  <a:pt x="3791035" y="6162337"/>
                  <a:pt x="3483841" y="6114475"/>
                  <a:pt x="3309061" y="6134605"/>
                </a:cubicBezTo>
                <a:cubicBezTo>
                  <a:pt x="3134281" y="6154735"/>
                  <a:pt x="2782240" y="6167397"/>
                  <a:pt x="2640463" y="6134605"/>
                </a:cubicBezTo>
                <a:cubicBezTo>
                  <a:pt x="2498686" y="6101813"/>
                  <a:pt x="2109154" y="6176464"/>
                  <a:pt x="1784657" y="6134605"/>
                </a:cubicBezTo>
                <a:cubicBezTo>
                  <a:pt x="1460160" y="6092746"/>
                  <a:pt x="1311369" y="6126113"/>
                  <a:pt x="1022455" y="6134605"/>
                </a:cubicBezTo>
                <a:cubicBezTo>
                  <a:pt x="473541" y="6128621"/>
                  <a:pt x="-33662" y="5592816"/>
                  <a:pt x="0" y="5112150"/>
                </a:cubicBezTo>
                <a:cubicBezTo>
                  <a:pt x="-10303" y="4917055"/>
                  <a:pt x="9723" y="4753168"/>
                  <a:pt x="0" y="4553225"/>
                </a:cubicBezTo>
                <a:cubicBezTo>
                  <a:pt x="-9723" y="4353282"/>
                  <a:pt x="-2102" y="4136357"/>
                  <a:pt x="0" y="3789815"/>
                </a:cubicBezTo>
                <a:cubicBezTo>
                  <a:pt x="2102" y="3443273"/>
                  <a:pt x="4277" y="3421353"/>
                  <a:pt x="0" y="3230890"/>
                </a:cubicBezTo>
                <a:cubicBezTo>
                  <a:pt x="-4277" y="3040428"/>
                  <a:pt x="15760" y="2840936"/>
                  <a:pt x="0" y="2671965"/>
                </a:cubicBezTo>
                <a:cubicBezTo>
                  <a:pt x="-15760" y="2502995"/>
                  <a:pt x="10981" y="2185396"/>
                  <a:pt x="0" y="1990349"/>
                </a:cubicBezTo>
                <a:cubicBezTo>
                  <a:pt x="-10981" y="1795302"/>
                  <a:pt x="34912" y="1330994"/>
                  <a:pt x="0" y="1022455"/>
                </a:cubicBezTo>
                <a:close/>
              </a:path>
              <a:path w="11405285" h="6134605" stroke="0" extrusionOk="0">
                <a:moveTo>
                  <a:pt x="0" y="1022455"/>
                </a:moveTo>
                <a:cubicBezTo>
                  <a:pt x="-13325" y="378656"/>
                  <a:pt x="418796" y="21354"/>
                  <a:pt x="1022455" y="0"/>
                </a:cubicBezTo>
                <a:cubicBezTo>
                  <a:pt x="1293841" y="31596"/>
                  <a:pt x="1359578" y="18279"/>
                  <a:pt x="1691053" y="0"/>
                </a:cubicBezTo>
                <a:cubicBezTo>
                  <a:pt x="2022528" y="-18279"/>
                  <a:pt x="1998120" y="6753"/>
                  <a:pt x="2172444" y="0"/>
                </a:cubicBezTo>
                <a:cubicBezTo>
                  <a:pt x="2346768" y="-6753"/>
                  <a:pt x="2373377" y="-4915"/>
                  <a:pt x="2560231" y="0"/>
                </a:cubicBezTo>
                <a:cubicBezTo>
                  <a:pt x="2747085" y="4915"/>
                  <a:pt x="3005642" y="10028"/>
                  <a:pt x="3322433" y="0"/>
                </a:cubicBezTo>
                <a:cubicBezTo>
                  <a:pt x="3639224" y="-10028"/>
                  <a:pt x="3884832" y="20664"/>
                  <a:pt x="4084635" y="0"/>
                </a:cubicBezTo>
                <a:cubicBezTo>
                  <a:pt x="4284438" y="-20664"/>
                  <a:pt x="4593466" y="-2338"/>
                  <a:pt x="4753233" y="0"/>
                </a:cubicBezTo>
                <a:cubicBezTo>
                  <a:pt x="4913000" y="2338"/>
                  <a:pt x="5079345" y="6314"/>
                  <a:pt x="5328227" y="0"/>
                </a:cubicBezTo>
                <a:cubicBezTo>
                  <a:pt x="5577109" y="-6314"/>
                  <a:pt x="5652840" y="15094"/>
                  <a:pt x="5903222" y="0"/>
                </a:cubicBezTo>
                <a:cubicBezTo>
                  <a:pt x="6153605" y="-15094"/>
                  <a:pt x="6099947" y="-14360"/>
                  <a:pt x="6291009" y="0"/>
                </a:cubicBezTo>
                <a:cubicBezTo>
                  <a:pt x="6482071" y="14360"/>
                  <a:pt x="6786688" y="-33742"/>
                  <a:pt x="7053211" y="0"/>
                </a:cubicBezTo>
                <a:cubicBezTo>
                  <a:pt x="7319734" y="33742"/>
                  <a:pt x="7450569" y="-7190"/>
                  <a:pt x="7628205" y="0"/>
                </a:cubicBezTo>
                <a:cubicBezTo>
                  <a:pt x="7805841" y="7190"/>
                  <a:pt x="8196440" y="-41794"/>
                  <a:pt x="8484011" y="0"/>
                </a:cubicBezTo>
                <a:cubicBezTo>
                  <a:pt x="8771582" y="41794"/>
                  <a:pt x="8706904" y="1429"/>
                  <a:pt x="8871798" y="0"/>
                </a:cubicBezTo>
                <a:cubicBezTo>
                  <a:pt x="9036692" y="-1429"/>
                  <a:pt x="9373723" y="-4765"/>
                  <a:pt x="9727604" y="0"/>
                </a:cubicBezTo>
                <a:cubicBezTo>
                  <a:pt x="10081485" y="4765"/>
                  <a:pt x="10187564" y="6847"/>
                  <a:pt x="10382830" y="0"/>
                </a:cubicBezTo>
                <a:cubicBezTo>
                  <a:pt x="10921372" y="-51753"/>
                  <a:pt x="11382516" y="580328"/>
                  <a:pt x="11405285" y="1022455"/>
                </a:cubicBezTo>
                <a:cubicBezTo>
                  <a:pt x="11390192" y="1306560"/>
                  <a:pt x="11426202" y="1482485"/>
                  <a:pt x="11405285" y="1744968"/>
                </a:cubicBezTo>
                <a:cubicBezTo>
                  <a:pt x="11384368" y="2007451"/>
                  <a:pt x="11376298" y="2174882"/>
                  <a:pt x="11405285" y="2385687"/>
                </a:cubicBezTo>
                <a:cubicBezTo>
                  <a:pt x="11434272" y="2596492"/>
                  <a:pt x="11403816" y="2780761"/>
                  <a:pt x="11405285" y="2944612"/>
                </a:cubicBezTo>
                <a:cubicBezTo>
                  <a:pt x="11406754" y="3108463"/>
                  <a:pt x="11405919" y="3458949"/>
                  <a:pt x="11405285" y="3626227"/>
                </a:cubicBezTo>
                <a:cubicBezTo>
                  <a:pt x="11404651" y="3793505"/>
                  <a:pt x="11420624" y="3951647"/>
                  <a:pt x="11405285" y="4185152"/>
                </a:cubicBezTo>
                <a:cubicBezTo>
                  <a:pt x="11389946" y="4418657"/>
                  <a:pt x="11443090" y="4722615"/>
                  <a:pt x="11405285" y="5112150"/>
                </a:cubicBezTo>
                <a:cubicBezTo>
                  <a:pt x="11487995" y="5744604"/>
                  <a:pt x="10959253" y="6151493"/>
                  <a:pt x="10382830" y="6134605"/>
                </a:cubicBezTo>
                <a:cubicBezTo>
                  <a:pt x="10056006" y="6113405"/>
                  <a:pt x="9855196" y="6165470"/>
                  <a:pt x="9527024" y="6134605"/>
                </a:cubicBezTo>
                <a:cubicBezTo>
                  <a:pt x="9198852" y="6103740"/>
                  <a:pt x="9274040" y="6131939"/>
                  <a:pt x="9139237" y="6134605"/>
                </a:cubicBezTo>
                <a:cubicBezTo>
                  <a:pt x="9004434" y="6137271"/>
                  <a:pt x="8794135" y="6127062"/>
                  <a:pt x="8657847" y="6134605"/>
                </a:cubicBezTo>
                <a:cubicBezTo>
                  <a:pt x="8521559" y="6142149"/>
                  <a:pt x="8192713" y="6111120"/>
                  <a:pt x="7802041" y="6134605"/>
                </a:cubicBezTo>
                <a:cubicBezTo>
                  <a:pt x="7411369" y="6158090"/>
                  <a:pt x="7338023" y="6134311"/>
                  <a:pt x="7039839" y="6134605"/>
                </a:cubicBezTo>
                <a:cubicBezTo>
                  <a:pt x="6741655" y="6134899"/>
                  <a:pt x="6509153" y="6130832"/>
                  <a:pt x="6184033" y="6134605"/>
                </a:cubicBezTo>
                <a:cubicBezTo>
                  <a:pt x="5858913" y="6138378"/>
                  <a:pt x="5825501" y="6158596"/>
                  <a:pt x="5702643" y="6134605"/>
                </a:cubicBezTo>
                <a:cubicBezTo>
                  <a:pt x="5579785" y="6110615"/>
                  <a:pt x="5153851" y="6097221"/>
                  <a:pt x="4940441" y="6134605"/>
                </a:cubicBezTo>
                <a:cubicBezTo>
                  <a:pt x="4727031" y="6171989"/>
                  <a:pt x="4550576" y="6144596"/>
                  <a:pt x="4271842" y="6134605"/>
                </a:cubicBezTo>
                <a:cubicBezTo>
                  <a:pt x="3993108" y="6124614"/>
                  <a:pt x="3891877" y="6156402"/>
                  <a:pt x="3696848" y="6134605"/>
                </a:cubicBezTo>
                <a:cubicBezTo>
                  <a:pt x="3501819" y="6112808"/>
                  <a:pt x="3317150" y="6148591"/>
                  <a:pt x="3121853" y="6134605"/>
                </a:cubicBezTo>
                <a:cubicBezTo>
                  <a:pt x="2926557" y="6120619"/>
                  <a:pt x="2803191" y="6111799"/>
                  <a:pt x="2640463" y="6134605"/>
                </a:cubicBezTo>
                <a:cubicBezTo>
                  <a:pt x="2477735" y="6157412"/>
                  <a:pt x="2151871" y="6100767"/>
                  <a:pt x="1878261" y="6134605"/>
                </a:cubicBezTo>
                <a:cubicBezTo>
                  <a:pt x="1604651" y="6168443"/>
                  <a:pt x="1408947" y="6099535"/>
                  <a:pt x="1022455" y="6134605"/>
                </a:cubicBezTo>
                <a:cubicBezTo>
                  <a:pt x="410624" y="6085587"/>
                  <a:pt x="-39732" y="5623288"/>
                  <a:pt x="0" y="5112150"/>
                </a:cubicBezTo>
                <a:cubicBezTo>
                  <a:pt x="-24596" y="4875400"/>
                  <a:pt x="20721" y="4708254"/>
                  <a:pt x="0" y="4553225"/>
                </a:cubicBezTo>
                <a:cubicBezTo>
                  <a:pt x="-20721" y="4398197"/>
                  <a:pt x="7598" y="4082811"/>
                  <a:pt x="0" y="3953403"/>
                </a:cubicBezTo>
                <a:cubicBezTo>
                  <a:pt x="-7598" y="3823995"/>
                  <a:pt x="-36530" y="3346052"/>
                  <a:pt x="0" y="3189993"/>
                </a:cubicBezTo>
                <a:cubicBezTo>
                  <a:pt x="36530" y="3033934"/>
                  <a:pt x="8494" y="2683304"/>
                  <a:pt x="0" y="2549274"/>
                </a:cubicBezTo>
                <a:cubicBezTo>
                  <a:pt x="-8494" y="2415244"/>
                  <a:pt x="8701" y="2026093"/>
                  <a:pt x="0" y="1785865"/>
                </a:cubicBezTo>
                <a:cubicBezTo>
                  <a:pt x="-8701" y="1545637"/>
                  <a:pt x="5819" y="1324586"/>
                  <a:pt x="0" y="1022455"/>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764632" y="1065475"/>
            <a:ext cx="10865707" cy="5324535"/>
          </a:xfrm>
          <a:prstGeom prst="rect">
            <a:avLst/>
          </a:prstGeom>
          <a:noFill/>
        </p:spPr>
        <p:txBody>
          <a:bodyPr wrap="square" rtlCol="0">
            <a:spAutoFit/>
          </a:bodyPr>
          <a:lstStyle/>
          <a:p>
            <a:pPr lvl="0" algn="just">
              <a:defRPr/>
            </a:pPr>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Châu chấu không đồng ý với giun đất. Chúng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quyết định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đi hỏi. Vừa hay lúc đó, kiến tha nhành thông đi qua, dừng lại nghỉ. Châu chấu hỏi kiến:</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Bác kiến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ơi</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bác hãy nói giúp xem hôm nay là một ngày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tuyệt đẹp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hay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đáng ghét</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Kiến lau mồ hôi, ngẫm nghĩ một lát rồi nói:</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Tôi sẽ trả lời câu hỏi của </a:t>
            </a:r>
            <a:r>
              <a:rPr lang="en-US" sz="2800" dirty="0" err="1">
                <a:solidFill>
                  <a:srgbClr val="000000"/>
                </a:solidFill>
                <a:latin typeface="Arial" panose="020B0604020202020204" pitchFamily="34" charset="0"/>
                <a:ea typeface="Arial-Rounded" panose="020B0500000000000000" pitchFamily="34" charset="0"/>
                <a:cs typeface="Arial" panose="020B0604020202020204" pitchFamily="34" charset="0"/>
              </a:rPr>
              <a:t>các</a:t>
            </a: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bạn sau khi mặt trời lặn nhé!</a:t>
            </a:r>
            <a:endPar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Mặt trời lặn, chúng đi đến tổ kiến.</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a:t>
            </a: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Hôm nay là ngày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thế nào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hả bác kiến đáng kính?</a:t>
            </a:r>
          </a:p>
          <a:p>
            <a:pPr lvl="0" algn="just">
              <a:defRPr/>
            </a:pP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Hôm n</a:t>
            </a:r>
            <a:r>
              <a:rPr lang="en-US" sz="2800" dirty="0">
                <a:solidFill>
                  <a:srgbClr val="000000"/>
                </a:solidFill>
                <a:latin typeface="Arial" panose="020B0604020202020204" pitchFamily="34" charset="0"/>
                <a:ea typeface="Arial-Rounded" panose="020B0500000000000000" pitchFamily="34" charset="0"/>
                <a:cs typeface="Arial" panose="020B0604020202020204" pitchFamily="34" charset="0"/>
              </a:rPr>
              <a:t>ay</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là một ngày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tuyệt đẹp</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Tôi đã làm việc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rất tốt </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và bây giờ có thể </a:t>
            </a:r>
            <a:r>
              <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rPr>
              <a:t>nghỉ ngơi thoải mái</a:t>
            </a:r>
            <a:r>
              <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a:p>
            <a:pPr lvl="0" algn="just">
              <a:defRPr/>
            </a:pPr>
            <a:endParaRPr lang="vi-VN" sz="28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55F7F2E-4F37-56FE-1F2E-CB78E4336BEE}"/>
              </a:ext>
            </a:extLst>
          </p:cNvPr>
          <p:cNvSpPr/>
          <p:nvPr/>
        </p:nvSpPr>
        <p:spPr>
          <a:xfrm>
            <a:off x="3681886" y="10444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lại</a:t>
            </a:r>
            <a:r>
              <a:rPr lang="en-US" sz="40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9" name="Group 8">
            <a:extLst>
              <a:ext uri="{FF2B5EF4-FFF2-40B4-BE49-F238E27FC236}">
                <a16:creationId xmlns:a16="http://schemas.microsoft.com/office/drawing/2014/main" id="{144AA3CA-5F7B-C50D-2A57-50D9ED15508E}"/>
              </a:ext>
            </a:extLst>
          </p:cNvPr>
          <p:cNvGrpSpPr/>
          <p:nvPr/>
        </p:nvGrpSpPr>
        <p:grpSpPr>
          <a:xfrm>
            <a:off x="835039" y="432167"/>
            <a:ext cx="1031646" cy="882442"/>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9AF8BB-D12D-DE9C-1965-0C438DC4FB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2279A7AA-50B0-562C-8637-FED3F6B94B79}"/>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2; 3</a:t>
              </a:r>
            </a:p>
          </p:txBody>
        </p:sp>
      </p:grpSp>
    </p:spTree>
    <p:extLst>
      <p:ext uri="{BB962C8B-B14F-4D97-AF65-F5344CB8AC3E}">
        <p14:creationId xmlns:p14="http://schemas.microsoft.com/office/powerpoint/2010/main" val="24507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1.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to, </a:t>
            </a:r>
            <a:r>
              <a:rPr lang="en-US" sz="3600" dirty="0" err="1">
                <a:solidFill>
                  <a:srgbClr val="000000"/>
                </a:solidFill>
                <a:latin typeface="Arial" panose="020B0604020202020204" pitchFamily="34" charset="0"/>
                <a:cs typeface="Arial" panose="020B0604020202020204" pitchFamily="34" charset="0"/>
              </a:rPr>
              <a:t>rõ</a:t>
            </a:r>
            <a:r>
              <a:rPr lang="en-US" sz="3600" dirty="0">
                <a:solidFill>
                  <a:srgbClr val="000000"/>
                </a:solidFill>
                <a:latin typeface="Arial" panose="020B0604020202020204" pitchFamily="34" charset="0"/>
                <a:cs typeface="Arial" panose="020B0604020202020204" pitchFamily="34" charset="0"/>
              </a:rPr>
              <a:t>.</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2.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ngắt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nghỉ</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đúng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chỗ</a:t>
            </a:r>
            <a:r>
              <a:rPr lang="en-US" sz="36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3. </a:t>
            </a:r>
            <a:r>
              <a:rPr lang="en-US" sz="3600" dirty="0" err="1">
                <a:solidFill>
                  <a:srgbClr val="000000"/>
                </a:solidFill>
                <a:latin typeface="Arial" panose="020B0604020202020204" pitchFamily="34" charset="0"/>
                <a:cs typeface="Arial" panose="020B0604020202020204" pitchFamily="34" charset="0"/>
              </a:rPr>
              <a:t>Biết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nhấn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giọng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phù</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hợp</a:t>
            </a:r>
            <a:r>
              <a:rPr lang="en-US" sz="3600" dirty="0">
                <a:solidFill>
                  <a:srgbClr val="000000"/>
                </a:solidFill>
                <a:latin typeface="Arial" panose="020B0604020202020204" pitchFamily="34" charset="0"/>
                <a:cs typeface="Arial" panose="020B0604020202020204" pitchFamily="34" charset="0"/>
              </a:rPr>
              <a:t>.</a:t>
            </a:r>
            <a:endParaRPr lang="en-US" sz="3600" b="0" i="0"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65865" y="578710"/>
            <a:ext cx="6191571" cy="3133713"/>
          </a:xfrm>
          <a:prstGeom prst="rect">
            <a:avLst/>
          </a:prstGeom>
        </p:spPr>
      </p:pic>
      <p:pic>
        <p:nvPicPr>
          <p:cNvPr id="4" name="Picture 3"/>
          <p:cNvPicPr>
            <a:picLocks noChangeAspect="1"/>
          </p:cNvPicPr>
          <p:nvPr/>
        </p:nvPicPr>
        <p:blipFill>
          <a:blip r:embed="rId6"/>
          <a:stretch>
            <a:fillRect/>
          </a:stretch>
        </p:blipFill>
        <p:spPr>
          <a:xfrm>
            <a:off x="146575" y="3694253"/>
            <a:ext cx="6180804" cy="3146668"/>
          </a:xfrm>
          <a:prstGeom prst="rect">
            <a:avLst/>
          </a:prstGeom>
        </p:spPr>
      </p:pic>
      <p:pic>
        <p:nvPicPr>
          <p:cNvPr id="8" name="Picture 7"/>
          <p:cNvPicPr>
            <a:picLocks noChangeAspect="1"/>
          </p:cNvPicPr>
          <p:nvPr/>
        </p:nvPicPr>
        <p:blipFill>
          <a:blip r:embed="rId7"/>
          <a:stretch>
            <a:fillRect/>
          </a:stretch>
        </p:blipFill>
        <p:spPr>
          <a:xfrm>
            <a:off x="6499611" y="422360"/>
            <a:ext cx="5692389" cy="2754949"/>
          </a:xfrm>
          <a:prstGeom prst="rect">
            <a:avLst/>
          </a:prstGeom>
        </p:spPr>
      </p:pic>
      <p:grpSp>
        <p:nvGrpSpPr>
          <p:cNvPr id="9" name="Group 8">
            <a:extLst>
              <a:ext uri="{FF2B5EF4-FFF2-40B4-BE49-F238E27FC236}">
                <a16:creationId xmlns:a16="http://schemas.microsoft.com/office/drawing/2014/main" id="{B4AFA32F-797C-0449-8915-8FAD4B00D764}"/>
              </a:ext>
            </a:extLst>
          </p:cNvPr>
          <p:cNvGrpSpPr/>
          <p:nvPr/>
        </p:nvGrpSpPr>
        <p:grpSpPr>
          <a:xfrm>
            <a:off x="-101600" y="6102773"/>
            <a:ext cx="777036" cy="438078"/>
            <a:chOff x="779937" y="770660"/>
            <a:chExt cx="772341" cy="634396"/>
          </a:xfrm>
        </p:grpSpPr>
        <p:sp>
          <p:nvSpPr>
            <p:cNvPr id="10" name="MH_SubTitle_1">
              <a:extLst>
                <a:ext uri="{FF2B5EF4-FFF2-40B4-BE49-F238E27FC236}">
                  <a16:creationId xmlns:a16="http://schemas.microsoft.com/office/drawing/2014/main" id="{4A2DC0CC-F363-C55F-634A-8BDEFEEFB3FF}"/>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TextBox 10">
              <a:extLst>
                <a:ext uri="{FF2B5EF4-FFF2-40B4-BE49-F238E27FC236}">
                  <a16:creationId xmlns:a16="http://schemas.microsoft.com/office/drawing/2014/main" id="{AC840262-DD9A-B651-1375-7A60B62135B6}"/>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grpSp>
      <p:grpSp>
        <p:nvGrpSpPr>
          <p:cNvPr id="12" name="Group 11">
            <a:extLst>
              <a:ext uri="{FF2B5EF4-FFF2-40B4-BE49-F238E27FC236}">
                <a16:creationId xmlns:a16="http://schemas.microsoft.com/office/drawing/2014/main" id="{5312D351-3A24-A2B5-ADF9-5C505BF9B109}"/>
              </a:ext>
            </a:extLst>
          </p:cNvPr>
          <p:cNvGrpSpPr/>
          <p:nvPr/>
        </p:nvGrpSpPr>
        <p:grpSpPr>
          <a:xfrm>
            <a:off x="6346692" y="1577842"/>
            <a:ext cx="480883" cy="567724"/>
            <a:chOff x="723882" y="1014107"/>
            <a:chExt cx="413487" cy="409500"/>
          </a:xfrm>
        </p:grpSpPr>
        <p:sp>
          <p:nvSpPr>
            <p:cNvPr id="13" name="MH_SubTitle_1">
              <a:extLst>
                <a:ext uri="{FF2B5EF4-FFF2-40B4-BE49-F238E27FC236}">
                  <a16:creationId xmlns:a16="http://schemas.microsoft.com/office/drawing/2014/main" id="{41D4B2E2-5C10-3D7B-B0B6-8BB139F4D7F1}"/>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C6FD54BA-3812-E75C-D69E-2D82DB1E02A1}"/>
                </a:ext>
              </a:extLst>
            </p:cNvPr>
            <p:cNvSpPr txBox="1"/>
            <p:nvPr/>
          </p:nvSpPr>
          <p:spPr>
            <a:xfrm>
              <a:off x="723882" y="1083077"/>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5" name="Group 14">
            <a:extLst>
              <a:ext uri="{FF2B5EF4-FFF2-40B4-BE49-F238E27FC236}">
                <a16:creationId xmlns:a16="http://schemas.microsoft.com/office/drawing/2014/main" id="{4808BFBB-2D80-2E22-4578-E0ED4D7D0AA6}"/>
              </a:ext>
            </a:extLst>
          </p:cNvPr>
          <p:cNvGrpSpPr/>
          <p:nvPr/>
        </p:nvGrpSpPr>
        <p:grpSpPr>
          <a:xfrm>
            <a:off x="62135" y="3575405"/>
            <a:ext cx="514183" cy="544013"/>
            <a:chOff x="155152" y="802789"/>
            <a:chExt cx="1233770" cy="564784"/>
          </a:xfrm>
        </p:grpSpPr>
        <p:sp>
          <p:nvSpPr>
            <p:cNvPr id="16" name="MH_SubTitle_1">
              <a:extLst>
                <a:ext uri="{FF2B5EF4-FFF2-40B4-BE49-F238E27FC236}">
                  <a16:creationId xmlns:a16="http://schemas.microsoft.com/office/drawing/2014/main" id="{C35CDAF3-42C9-B928-E4F1-DCE4ADD28D2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TextBox 16">
              <a:extLst>
                <a:ext uri="{FF2B5EF4-FFF2-40B4-BE49-F238E27FC236}">
                  <a16:creationId xmlns:a16="http://schemas.microsoft.com/office/drawing/2014/main" id="{89CF5465-D2AE-C6B3-A73F-5527C95BCAE4}"/>
                </a:ext>
              </a:extLst>
            </p:cNvPr>
            <p:cNvSpPr txBox="1"/>
            <p:nvPr/>
          </p:nvSpPr>
          <p:spPr>
            <a:xfrm>
              <a:off x="477239" y="877381"/>
              <a:ext cx="629666" cy="4138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微软雅黑"/>
                  <a:cs typeface="Arial" panose="020B0604020202020204" pitchFamily="34" charset="0"/>
                </a:rPr>
                <a:t>1</a:t>
              </a:r>
              <a:endParaRPr kumimoji="0" lang="en-US" sz="24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微软雅黑"/>
                <a:cs typeface="Arial" panose="020B0604020202020204" pitchFamily="34" charset="0"/>
              </a:endParaRPr>
            </a:p>
          </p:txBody>
        </p:sp>
      </p:grpSp>
      <p:grpSp>
        <p:nvGrpSpPr>
          <p:cNvPr id="21" name="Group 20">
            <a:extLst>
              <a:ext uri="{FF2B5EF4-FFF2-40B4-BE49-F238E27FC236}">
                <a16:creationId xmlns:a16="http://schemas.microsoft.com/office/drawing/2014/main" id="{C62DF0BB-3CE5-70B7-CC86-6E181EB6351F}"/>
              </a:ext>
            </a:extLst>
          </p:cNvPr>
          <p:cNvGrpSpPr/>
          <p:nvPr/>
        </p:nvGrpSpPr>
        <p:grpSpPr>
          <a:xfrm>
            <a:off x="275901" y="54726"/>
            <a:ext cx="3243154" cy="523984"/>
            <a:chOff x="2910373" y="592566"/>
            <a:chExt cx="3159646" cy="670265"/>
          </a:xfrm>
        </p:grpSpPr>
        <p:sp>
          <p:nvSpPr>
            <p:cNvPr id="22" name="Rounded Rectangle 8">
              <a:extLst>
                <a:ext uri="{FF2B5EF4-FFF2-40B4-BE49-F238E27FC236}">
                  <a16:creationId xmlns:a16="http://schemas.microsoft.com/office/drawing/2014/main" id="{B0B60AE2-245E-5C83-CB8A-EC5F986C51E0}"/>
                </a:ext>
              </a:extLst>
            </p:cNvPr>
            <p:cNvSpPr/>
            <p:nvPr/>
          </p:nvSpPr>
          <p:spPr>
            <a:xfrm>
              <a:off x="2959871" y="630650"/>
              <a:ext cx="3110148" cy="632181"/>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32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toàn</a:t>
              </a:r>
              <a:r>
                <a:rPr kumimoji="0" lang="en-US" altLang="zh-CN" sz="32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32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bài</a:t>
              </a:r>
              <a:endParaRPr kumimoji="0" lang="en-US" altLang="zh-CN" sz="32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3" name="Picture 22">
              <a:extLst>
                <a:ext uri="{FF2B5EF4-FFF2-40B4-BE49-F238E27FC236}">
                  <a16:creationId xmlns:a16="http://schemas.microsoft.com/office/drawing/2014/main" id="{F16962DF-EA2A-3C41-32C4-169ACD2E70D1}"/>
                </a:ext>
              </a:extLst>
            </p:cNvPr>
            <p:cNvPicPr>
              <a:picLocks noChangeAspect="1"/>
            </p:cNvPicPr>
            <p:nvPr/>
          </p:nvPicPr>
          <p:blipFill>
            <a:blip r:embed="rId8"/>
            <a:stretch>
              <a:fillRect/>
            </a:stretch>
          </p:blipFill>
          <p:spPr>
            <a:xfrm rot="16200000">
              <a:off x="3039302" y="463637"/>
              <a:ext cx="507557" cy="765415"/>
            </a:xfrm>
            <a:prstGeom prst="rect">
              <a:avLst/>
            </a:prstGeom>
          </p:spPr>
        </p:pic>
      </p:grpSp>
    </p:spTree>
    <p:extLst>
      <p:ext uri="{BB962C8B-B14F-4D97-AF65-F5344CB8AC3E}">
        <p14:creationId xmlns:p14="http://schemas.microsoft.com/office/powerpoint/2010/main" val="3471589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2" y="119634"/>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等线" panose="02010600030101010101" pitchFamily="2" charset="-122"/>
                <a:cs typeface="+mn-cs"/>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540" y="593436"/>
            <a:ext cx="8823720" cy="5174570"/>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4483" y="4251179"/>
            <a:ext cx="1933540" cy="2097488"/>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等线" panose="02010600030101010101" pitchFamily="2" charset="-122"/>
              <a:cs typeface="+mn-cs"/>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Nunito black" pitchFamily="2" charset="0"/>
              <a:ea typeface="等线" panose="02010600030101010101" pitchFamily="2" charset="-122"/>
              <a:cs typeface="+mn-cs"/>
            </a:endParaRPr>
          </a:p>
        </p:txBody>
      </p:sp>
      <p:pic>
        <p:nvPicPr>
          <p:cNvPr id="20" name="图片 19">
            <a:extLst>
              <a:ext uri="{FF2B5EF4-FFF2-40B4-BE49-F238E27FC236}">
                <a16:creationId xmlns:a16="http://schemas.microsoft.com/office/drawing/2014/main" id="{BC36156C-99FA-4CB4-AABA-55DD94416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3436"/>
            <a:ext cx="1688091" cy="1398704"/>
          </a:xfrm>
          <a:prstGeom prst="rect">
            <a:avLst/>
          </a:prstGeom>
        </p:spPr>
      </p:pic>
      <p:pic>
        <p:nvPicPr>
          <p:cNvPr id="16" name="图片 15" descr="图片包含 运输, 航空器&#10;&#10;自动生成的说明">
            <a:extLst>
              <a:ext uri="{FF2B5EF4-FFF2-40B4-BE49-F238E27FC236}">
                <a16:creationId xmlns:a16="http://schemas.microsoft.com/office/drawing/2014/main" id="{9C5C5141-A718-4DAA-AA90-5C3DCB7012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946061"/>
            <a:ext cx="1292541" cy="1744641"/>
          </a:xfrm>
          <a:prstGeom prst="rect">
            <a:avLst/>
          </a:prstGeom>
        </p:spPr>
      </p:pic>
      <p:sp>
        <p:nvSpPr>
          <p:cNvPr id="24" name="任意多边形: 形状 27"/>
          <p:cNvSpPr/>
          <p:nvPr/>
        </p:nvSpPr>
        <p:spPr>
          <a:xfrm>
            <a:off x="4516941" y="1819946"/>
            <a:ext cx="3158116" cy="925481"/>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rgbClr val="52CAC1"/>
          </a:solidFill>
          <a:ln w="19050" cap="flat" cmpd="sng" algn="ctr">
            <a:no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Nunito black" pitchFamily="2" charset="0"/>
              <a:ea typeface="字魂59号-创粗黑"/>
              <a:cs typeface="+mn-ea"/>
              <a:sym typeface="+mn-lt"/>
            </a:endParaRPr>
          </a:p>
        </p:txBody>
      </p:sp>
      <p:pic>
        <p:nvPicPr>
          <p:cNvPr id="25" name="Picture 24"/>
          <p:cNvPicPr>
            <a:picLocks noChangeAspect="1"/>
          </p:cNvPicPr>
          <p:nvPr/>
        </p:nvPicPr>
        <p:blipFill>
          <a:blip r:embed="rId8"/>
          <a:stretch>
            <a:fillRect/>
          </a:stretch>
        </p:blipFill>
        <p:spPr>
          <a:xfrm>
            <a:off x="4135965" y="1926303"/>
            <a:ext cx="3920068" cy="664522"/>
          </a:xfrm>
          <a:prstGeom prst="rect">
            <a:avLst/>
          </a:prstGeom>
        </p:spPr>
      </p:pic>
      <p:sp>
        <p:nvSpPr>
          <p:cNvPr id="33" name="Rectangle 32"/>
          <p:cNvSpPr/>
          <p:nvPr/>
        </p:nvSpPr>
        <p:spPr>
          <a:xfrm>
            <a:off x="2611115" y="3092698"/>
            <a:ext cx="7186908"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Nói</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và</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nghe</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Ngày</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như</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thế</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nào</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là</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 </a:t>
            </a:r>
            <a:r>
              <a:rPr kumimoji="0" lang="en-US" sz="4000" b="1" i="0" u="none" strike="noStrike" kern="1200" cap="none" spc="0" normalizeH="0" baseline="0" noProof="0" dirty="0" err="1">
                <a:ln>
                  <a:noFill/>
                </a:ln>
                <a:solidFill>
                  <a:srgbClr val="ED7D31">
                    <a:lumMod val="50000"/>
                  </a:srgbClr>
                </a:solidFill>
                <a:effectLst/>
                <a:uLnTx/>
                <a:uFillTx/>
                <a:latin typeface="Nunito black" pitchFamily="2" charset="0"/>
                <a:ea typeface="字魂59号-创粗黑"/>
                <a:cs typeface="Baloo" panose="03080902040302020200" pitchFamily="66" charset="0"/>
              </a:rPr>
              <a:t>đẹp</a:t>
            </a:r>
            <a:r>
              <a:rPr kumimoji="0" lang="en-US"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rPr>
              <a:t>?</a:t>
            </a:r>
            <a:endParaRPr kumimoji="0" lang="vi-VN" sz="4000" b="1" i="0" u="none" strike="noStrike" kern="1200" cap="none" spc="0" normalizeH="0" baseline="0" noProof="0" dirty="0">
              <a:ln>
                <a:noFill/>
              </a:ln>
              <a:solidFill>
                <a:srgbClr val="ED7D31">
                  <a:lumMod val="50000"/>
                </a:srgbClr>
              </a:solidFill>
              <a:effectLst/>
              <a:uLnTx/>
              <a:uFillTx/>
              <a:latin typeface="Nunito black" pitchFamily="2" charset="0"/>
              <a:ea typeface="字魂59号-创粗黑"/>
              <a:cs typeface="Baloo" panose="03080902040302020200" pitchFamily="66" charset="0"/>
            </a:endParaRPr>
          </a:p>
        </p:txBody>
      </p:sp>
      <p:pic>
        <p:nvPicPr>
          <p:cNvPr id="39" name="图片 11">
            <a:extLst>
              <a:ext uri="{FF2B5EF4-FFF2-40B4-BE49-F238E27FC236}">
                <a16:creationId xmlns:a16="http://schemas.microsoft.com/office/drawing/2014/main" id="{7C6395DF-0A18-4392-9F29-923AC59225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5026" y="735044"/>
            <a:ext cx="2169804" cy="2169804"/>
          </a:xfrm>
          <a:prstGeom prst="rect">
            <a:avLst/>
          </a:prstGeom>
        </p:spPr>
      </p:pic>
    </p:spTree>
    <p:extLst>
      <p:ext uri="{BB962C8B-B14F-4D97-AF65-F5344CB8AC3E}">
        <p14:creationId xmlns:p14="http://schemas.microsoft.com/office/powerpoint/2010/main" val="353855226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4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4400"/>
                            </p:stCondLst>
                            <p:childTnLst>
                              <p:par>
                                <p:cTn id="11" presetID="10"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9801A-1E37-4DB2-9758-1905F72EEC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54863" y="-1460540"/>
            <a:ext cx="2921080" cy="2921080"/>
          </a:xfrm>
          <a:prstGeom prst="rect">
            <a:avLst/>
          </a:prstGeom>
        </p:spPr>
      </p:pic>
      <p:pic>
        <p:nvPicPr>
          <p:cNvPr id="15" name="Picture 14"/>
          <p:cNvPicPr>
            <a:picLocks noChangeAspect="1"/>
          </p:cNvPicPr>
          <p:nvPr/>
        </p:nvPicPr>
        <p:blipFill>
          <a:blip r:embed="rId3"/>
          <a:stretch>
            <a:fillRect/>
          </a:stretch>
        </p:blipFill>
        <p:spPr>
          <a:xfrm>
            <a:off x="1666901" y="1278460"/>
            <a:ext cx="5375782" cy="4631443"/>
          </a:xfrm>
          <a:prstGeom prst="rect">
            <a:avLst/>
          </a:prstGeom>
        </p:spPr>
      </p:pic>
      <p:sp>
        <p:nvSpPr>
          <p:cNvPr id="16" name="Rectangle 15"/>
          <p:cNvSpPr/>
          <p:nvPr/>
        </p:nvSpPr>
        <p:spPr>
          <a:xfrm>
            <a:off x="772998" y="492028"/>
            <a:ext cx="7904052"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1</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Nói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về</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sự</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việc</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trong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từng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tranh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p>
        </p:txBody>
      </p:sp>
      <p:pic>
        <p:nvPicPr>
          <p:cNvPr id="17" name="Picture 16">
            <a:extLst>
              <a:ext uri="{FF2B5EF4-FFF2-40B4-BE49-F238E27FC236}">
                <a16:creationId xmlns:a16="http://schemas.microsoft.com/office/drawing/2014/main" id="{92C7FAB7-E4FB-4250-870B-CD192828A1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17" b="97710" l="1446" r="96281">
                        <a14:foregroundMark x1="38843" y1="32824" x2="53719" y2="72519"/>
                        <a14:foregroundMark x1="14876" y1="51654" x2="74380" y2="74555"/>
                        <a14:foregroundMark x1="84091" y1="40458" x2="77893" y2="58270"/>
                        <a14:foregroundMark x1="77893" y1="58270" x2="79339" y2="47837"/>
                        <a14:foregroundMark x1="82025" y1="26463" x2="45868" y2="2036"/>
                        <a14:foregroundMark x1="45868" y1="2036" x2="24587" y2="3817"/>
                        <a14:foregroundMark x1="24587" y1="3817" x2="19008" y2="24173"/>
                        <a14:foregroundMark x1="19008" y1="24173" x2="19008" y2="34606"/>
                        <a14:foregroundMark x1="69628" y1="12723" x2="88017" y2="22392"/>
                        <a14:foregroundMark x1="88017" y1="22392" x2="96074" y2="44020"/>
                        <a14:foregroundMark x1="96074" y1="44020" x2="96281" y2="52926"/>
                        <a14:foregroundMark x1="18388" y1="45547" x2="18388" y2="45547"/>
                        <a14:foregroundMark x1="10744" y1="39695" x2="15083" y2="65394"/>
                        <a14:foregroundMark x1="15083" y1="65394" x2="54339" y2="88295"/>
                        <a14:foregroundMark x1="54339" y1="88295" x2="90909" y2="90840"/>
                        <a14:foregroundMark x1="90909" y1="90840" x2="94215" y2="62341"/>
                        <a14:foregroundMark x1="94215" y1="62341" x2="94008" y2="87277"/>
                        <a14:foregroundMark x1="94008" y1="87277" x2="72314" y2="88550"/>
                        <a14:foregroundMark x1="72314" y1="88550" x2="53512" y2="82952"/>
                        <a14:foregroundMark x1="53512" y1="82952" x2="53306" y2="82697"/>
                        <a14:foregroundMark x1="21074" y1="48601" x2="21074" y2="48601"/>
                        <a14:foregroundMark x1="8678" y1="35878" x2="8264" y2="63868"/>
                        <a14:foregroundMark x1="36777" y1="94656" x2="49793" y2="97710"/>
                        <a14:foregroundMark x1="77893" y1="54962" x2="69008" y2="72774"/>
                        <a14:foregroundMark x1="69008" y1="72774" x2="49174" y2="76845"/>
                        <a14:foregroundMark x1="49174" y1="76845" x2="56818" y2="48855"/>
                        <a14:foregroundMark x1="56818" y1="48855" x2="57231" y2="74300"/>
                        <a14:foregroundMark x1="57231" y1="74300" x2="55372" y2="77608"/>
                        <a14:foregroundMark x1="71694" y1="64377" x2="49174" y2="63104"/>
                        <a14:foregroundMark x1="49174" y1="63104" x2="47107" y2="63868"/>
                        <a14:foregroundMark x1="75413" y1="59288" x2="42562" y2="56234"/>
                        <a14:foregroundMark x1="48760" y1="73791" x2="36777" y2="68702"/>
                        <a14:foregroundMark x1="5579" y1="53690" x2="7645" y2="57506"/>
                        <a14:foregroundMark x1="6612" y1="39186" x2="6612" y2="39186"/>
                        <a14:foregroundMark x1="1446" y1="37913" x2="1446" y2="37913"/>
                        <a14:backgroundMark x1="5579" y1="7634" x2="5165" y2="13740"/>
                        <a14:backgroundMark x1="4132" y1="8142" x2="12190" y2="1781"/>
                        <a14:backgroundMark x1="12190" y1="1781" x2="3512" y2="15776"/>
                        <a14:backgroundMark x1="13223" y1="8906" x2="7231" y2="24682"/>
                        <a14:backgroundMark x1="9091" y1="8906" x2="9091" y2="8906"/>
                      </a14:backgroundRemoval>
                    </a14:imgEffect>
                  </a14:imgLayer>
                </a14:imgProps>
              </a:ext>
            </a:extLst>
          </a:blip>
          <a:stretch>
            <a:fillRect/>
          </a:stretch>
        </p:blipFill>
        <p:spPr>
          <a:xfrm>
            <a:off x="7936587" y="1041851"/>
            <a:ext cx="3590041" cy="2915053"/>
          </a:xfrm>
          <a:prstGeom prst="rect">
            <a:avLst/>
          </a:prstGeom>
        </p:spPr>
      </p:pic>
      <p:sp>
        <p:nvSpPr>
          <p:cNvPr id="19" name="Google Shape;1486;p46">
            <a:extLst>
              <a:ext uri="{FF2B5EF4-FFF2-40B4-BE49-F238E27FC236}">
                <a16:creationId xmlns:a16="http://schemas.microsoft.com/office/drawing/2014/main" id="{77B3D560-AD71-4F64-BABB-E72522D9EB53}"/>
              </a:ext>
            </a:extLst>
          </p:cNvPr>
          <p:cNvSpPr/>
          <p:nvPr/>
        </p:nvSpPr>
        <p:spPr>
          <a:xfrm flipH="1">
            <a:off x="7404393" y="3594182"/>
            <a:ext cx="4341405" cy="161884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TextBox 19">
            <a:extLst>
              <a:ext uri="{FF2B5EF4-FFF2-40B4-BE49-F238E27FC236}">
                <a16:creationId xmlns:a16="http://schemas.microsoft.com/office/drawing/2014/main" id="{73FF2398-C05C-46A6-8F75-766D918276CE}"/>
              </a:ext>
            </a:extLst>
          </p:cNvPr>
          <p:cNvSpPr txBox="1"/>
          <p:nvPr/>
        </p:nvSpPr>
        <p:spPr>
          <a:xfrm>
            <a:off x="7936587" y="3806452"/>
            <a:ext cx="4011468" cy="1015663"/>
          </a:xfrm>
          <a:prstGeom prst="rect">
            <a:avLst/>
          </a:prstGeom>
          <a:noFill/>
        </p:spPr>
        <p:txBody>
          <a:bodyPr wrap="square">
            <a:spAutoFit/>
          </a:bodyPr>
          <a:lstStyle/>
          <a:p>
            <a:pPr lvl="0">
              <a:defRPr/>
            </a:pPr>
            <a:r>
              <a:rPr lang="en-US" sz="3000" dirty="0" err="1">
                <a:solidFill>
                  <a:srgbClr val="002060"/>
                </a:solidFill>
                <a:latin typeface="Arial" panose="020B0604020202020204" pitchFamily="34" charset="0"/>
                <a:ea typeface="字魂59号-创粗黑"/>
                <a:cs typeface="Arial" panose="020B0604020202020204" pitchFamily="34" charset="0"/>
              </a:rPr>
              <a:t>Nói</a:t>
            </a:r>
            <a:r>
              <a:rPr lang="en-US" sz="3000" dirty="0">
                <a:solidFill>
                  <a:srgbClr val="002060"/>
                </a:solidFill>
                <a:latin typeface="Arial" panose="020B0604020202020204" pitchFamily="34" charset="0"/>
                <a:ea typeface="字魂59号-创粗黑"/>
                <a:cs typeface="Arial" panose="020B0604020202020204" pitchFamily="34" charset="0"/>
              </a:rPr>
              <a:t> </a:t>
            </a:r>
            <a:r>
              <a:rPr lang="en-US" sz="3000" dirty="0" err="1">
                <a:solidFill>
                  <a:srgbClr val="002060"/>
                </a:solidFill>
                <a:latin typeface="Arial" panose="020B0604020202020204" pitchFamily="34" charset="0"/>
                <a:ea typeface="字魂59号-创粗黑"/>
                <a:cs typeface="Arial" panose="020B0604020202020204" pitchFamily="34" charset="0"/>
              </a:rPr>
              <a:t>về</a:t>
            </a:r>
            <a:r>
              <a:rPr lang="en-US" sz="3000" dirty="0">
                <a:solidFill>
                  <a:srgbClr val="002060"/>
                </a:solidFill>
                <a:latin typeface="Arial" panose="020B0604020202020204" pitchFamily="34" charset="0"/>
                <a:ea typeface="字魂59号-创粗黑"/>
                <a:cs typeface="Arial" panose="020B0604020202020204" pitchFamily="34" charset="0"/>
              </a:rPr>
              <a:t> </a:t>
            </a:r>
            <a:r>
              <a:rPr lang="en-US" sz="3000" dirty="0" err="1">
                <a:solidFill>
                  <a:srgbClr val="002060"/>
                </a:solidFill>
                <a:latin typeface="Arial" panose="020B0604020202020204" pitchFamily="34" charset="0"/>
                <a:ea typeface="字魂59号-创粗黑"/>
                <a:cs typeface="Arial" panose="020B0604020202020204" pitchFamily="34" charset="0"/>
              </a:rPr>
              <a:t>sự</a:t>
            </a:r>
            <a:r>
              <a:rPr lang="en-US" sz="3000" dirty="0">
                <a:solidFill>
                  <a:srgbClr val="002060"/>
                </a:solidFill>
                <a:latin typeface="Arial" panose="020B0604020202020204" pitchFamily="34" charset="0"/>
                <a:ea typeface="字魂59号-创粗黑"/>
                <a:cs typeface="Arial" panose="020B0604020202020204" pitchFamily="34" charset="0"/>
              </a:rPr>
              <a:t> </a:t>
            </a:r>
            <a:r>
              <a:rPr lang="en-US" sz="3000" dirty="0" err="1">
                <a:solidFill>
                  <a:srgbClr val="002060"/>
                </a:solidFill>
                <a:latin typeface="Arial" panose="020B0604020202020204" pitchFamily="34" charset="0"/>
                <a:ea typeface="字魂59号-创粗黑"/>
                <a:cs typeface="Arial" panose="020B0604020202020204" pitchFamily="34" charset="0"/>
              </a:rPr>
              <a:t>việc</a:t>
            </a:r>
            <a:r>
              <a:rPr lang="en-US" sz="3000" dirty="0">
                <a:solidFill>
                  <a:srgbClr val="002060"/>
                </a:solidFill>
                <a:latin typeface="Arial" panose="020B0604020202020204" pitchFamily="34" charset="0"/>
                <a:ea typeface="字魂59号-创粗黑"/>
                <a:cs typeface="Arial" panose="020B0604020202020204" pitchFamily="34" charset="0"/>
              </a:rPr>
              <a:t> </a:t>
            </a:r>
            <a:r>
              <a:rPr lang="en-US" sz="3000" dirty="0" err="1">
                <a:solidFill>
                  <a:srgbClr val="002060"/>
                </a:solidFill>
                <a:latin typeface="Arial" panose="020B0604020202020204" pitchFamily="34" charset="0"/>
                <a:ea typeface="字魂59号-创粗黑"/>
                <a:cs typeface="Arial" panose="020B0604020202020204" pitchFamily="34" charset="0"/>
              </a:rPr>
              <a:t>trong</a:t>
            </a:r>
            <a:r>
              <a:rPr lang="en-US" sz="3000" dirty="0">
                <a:solidFill>
                  <a:srgbClr val="002060"/>
                </a:solidFill>
                <a:latin typeface="Arial" panose="020B0604020202020204" pitchFamily="34" charset="0"/>
                <a:ea typeface="字魂59号-创粗黑"/>
                <a:cs typeface="Arial" panose="020B0604020202020204" pitchFamily="34" charset="0"/>
              </a:rPr>
              <a:t> </a:t>
            </a:r>
            <a:r>
              <a:rPr lang="en-US" sz="3000" dirty="0" err="1">
                <a:solidFill>
                  <a:srgbClr val="002060"/>
                </a:solidFill>
                <a:latin typeface="Arial" panose="020B0604020202020204" pitchFamily="34" charset="0"/>
                <a:ea typeface="字魂59号-创粗黑"/>
                <a:cs typeface="Arial" panose="020B0604020202020204" pitchFamily="34" charset="0"/>
              </a:rPr>
              <a:t>từng</a:t>
            </a:r>
            <a:r>
              <a:rPr lang="en-US" sz="3000" dirty="0">
                <a:solidFill>
                  <a:srgbClr val="002060"/>
                </a:solidFill>
                <a:latin typeface="Arial" panose="020B0604020202020204" pitchFamily="34" charset="0"/>
                <a:ea typeface="字魂59号-创粗黑"/>
                <a:cs typeface="Arial" panose="020B0604020202020204" pitchFamily="34" charset="0"/>
              </a:rPr>
              <a:t> </a:t>
            </a:r>
            <a:r>
              <a:rPr lang="en-US" sz="3000" dirty="0" err="1">
                <a:solidFill>
                  <a:srgbClr val="002060"/>
                </a:solidFill>
                <a:latin typeface="Arial" panose="020B0604020202020204" pitchFamily="34" charset="0"/>
                <a:ea typeface="字魂59号-创粗黑"/>
                <a:cs typeface="Arial" panose="020B0604020202020204" pitchFamily="34" charset="0"/>
              </a:rPr>
              <a:t>tranh</a:t>
            </a:r>
            <a:r>
              <a:rPr lang="en-US" sz="3000" dirty="0">
                <a:solidFill>
                  <a:srgbClr val="002060"/>
                </a:solidFill>
                <a:latin typeface="Arial" panose="020B0604020202020204" pitchFamily="34" charset="0"/>
                <a:ea typeface="字魂59号-创粗黑"/>
                <a:cs typeface="Arial" panose="020B0604020202020204" pitchFamily="34" charset="0"/>
              </a:rPr>
              <a:t>. </a:t>
            </a:r>
          </a:p>
        </p:txBody>
      </p:sp>
    </p:spTree>
    <p:extLst>
      <p:ext uri="{BB962C8B-B14F-4D97-AF65-F5344CB8AC3E}">
        <p14:creationId xmlns:p14="http://schemas.microsoft.com/office/powerpoint/2010/main" val="3539672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64" y="209064"/>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2747791" y="709779"/>
            <a:ext cx="521328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Ngày</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như</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thế</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nào</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là</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đẹp</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a:t>
            </a:r>
            <a:endParaRPr kumimoji="0" lang="en-US" sz="3200" b="0"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endParaRPr>
          </a:p>
        </p:txBody>
      </p:sp>
      <p:sp>
        <p:nvSpPr>
          <p:cNvPr id="17" name="Cloud Callout 16"/>
          <p:cNvSpPr/>
          <p:nvPr/>
        </p:nvSpPr>
        <p:spPr>
          <a:xfrm>
            <a:off x="6863301" y="1294556"/>
            <a:ext cx="4493259" cy="2134444"/>
          </a:xfrm>
          <a:prstGeom prst="cloudCallout">
            <a:avLst>
              <a:gd name="adj1" fmla="val -56856"/>
              <a:gd name="adj2" fmla="val 902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151030" y="1569166"/>
            <a:ext cx="3856272" cy="1666610"/>
          </a:xfrm>
          <a:prstGeom prst="rect">
            <a:avLst/>
          </a:prstGeom>
        </p:spPr>
        <p:txBody>
          <a:bodyPr wrap="square">
            <a:spAutoFit/>
          </a:bodyPr>
          <a:lstStyle/>
          <a:p>
            <a:pPr marL="0" marR="0" lvl="0" indent="383540" algn="just" defTabSz="457200" rtl="0" eaLnBrk="1" fontAlgn="auto" latinLnBrk="0" hangingPunct="1">
              <a:lnSpc>
                <a:spcPct val="107000"/>
              </a:lnSpc>
              <a:spcBef>
                <a:spcPts val="300"/>
              </a:spcBef>
              <a:spcAft>
                <a:spcPts val="3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Châu chấu nhảy lên gò phơi nắng và khen rằng hôm nay quả là một ngày tuyệt vời.</a:t>
            </a:r>
            <a:endParaRPr kumimoji="0" lang="en-US" sz="2400" b="0" i="0" u="none" strike="noStrike" kern="1200" cap="none" spc="0" normalizeH="0" baseline="0" noProof="0" dirty="0">
              <a:ln>
                <a:noFill/>
              </a:ln>
              <a:solidFill>
                <a:srgbClr val="EEECE1">
                  <a:lumMod val="25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5740758-2FEC-4805-B37F-19EF4DF8C1CD}"/>
              </a:ext>
            </a:extLst>
          </p:cNvPr>
          <p:cNvPicPr>
            <a:picLocks noChangeAspect="1"/>
          </p:cNvPicPr>
          <p:nvPr/>
        </p:nvPicPr>
        <p:blipFill>
          <a:blip r:embed="rId6"/>
          <a:stretch>
            <a:fillRect/>
          </a:stretch>
        </p:blipFill>
        <p:spPr>
          <a:xfrm>
            <a:off x="2141351" y="1691019"/>
            <a:ext cx="4624909" cy="3740464"/>
          </a:xfrm>
          <a:prstGeom prst="rect">
            <a:avLst/>
          </a:prstGeom>
        </p:spPr>
      </p:pic>
    </p:spTree>
    <p:extLst>
      <p:ext uri="{BB962C8B-B14F-4D97-AF65-F5344CB8AC3E}">
        <p14:creationId xmlns:p14="http://schemas.microsoft.com/office/powerpoint/2010/main" val="40300880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3462706" y="761149"/>
            <a:ext cx="521328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Ngày</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như</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thế</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nào</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là</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đẹp</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a:t>
            </a:r>
            <a:endParaRPr kumimoji="0" lang="en-US" sz="3200" b="0"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endParaRPr>
          </a:p>
        </p:txBody>
      </p:sp>
      <p:sp>
        <p:nvSpPr>
          <p:cNvPr id="17" name="Cloud Callout 16"/>
          <p:cNvSpPr/>
          <p:nvPr/>
        </p:nvSpPr>
        <p:spPr>
          <a:xfrm>
            <a:off x="6654861" y="1294556"/>
            <a:ext cx="4701699" cy="2860884"/>
          </a:xfrm>
          <a:prstGeom prst="cloudCallout">
            <a:avLst>
              <a:gd name="adj1" fmla="val -56856"/>
              <a:gd name="adj2" fmla="val 902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151030" y="1569166"/>
            <a:ext cx="3856272" cy="2061783"/>
          </a:xfrm>
          <a:prstGeom prst="rect">
            <a:avLst/>
          </a:prstGeom>
        </p:spPr>
        <p:txBody>
          <a:bodyPr wrap="square">
            <a:spAutoFit/>
          </a:bodyPr>
          <a:lstStyle/>
          <a:p>
            <a:pPr marL="0" marR="0" lvl="0" indent="383540" algn="just" defTabSz="457200" rtl="0" eaLnBrk="1" fontAlgn="auto" latinLnBrk="0" hangingPunct="1">
              <a:lnSpc>
                <a:spcPct val="107000"/>
              </a:lnSpc>
              <a:spcBef>
                <a:spcPts val="300"/>
              </a:spcBef>
              <a:spcAft>
                <a:spcPts val="3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Giun đất không đồng ý với châu chấu. Giun nói một ngày có mưa bụi và những vũng nước đục mới là ngày tuyệt đẹp.</a:t>
            </a:r>
          </a:p>
        </p:txBody>
      </p:sp>
      <p:pic>
        <p:nvPicPr>
          <p:cNvPr id="3" name="Picture 2">
            <a:extLst>
              <a:ext uri="{FF2B5EF4-FFF2-40B4-BE49-F238E27FC236}">
                <a16:creationId xmlns:a16="http://schemas.microsoft.com/office/drawing/2014/main" id="{6E5F71AD-8F8C-45CE-BA87-446BEC7FC5C7}"/>
              </a:ext>
            </a:extLst>
          </p:cNvPr>
          <p:cNvPicPr>
            <a:picLocks noChangeAspect="1"/>
          </p:cNvPicPr>
          <p:nvPr/>
        </p:nvPicPr>
        <p:blipFill>
          <a:blip r:embed="rId6"/>
          <a:stretch>
            <a:fillRect/>
          </a:stretch>
        </p:blipFill>
        <p:spPr>
          <a:xfrm>
            <a:off x="2004433" y="1677456"/>
            <a:ext cx="4529312" cy="3727664"/>
          </a:xfrm>
          <a:prstGeom prst="rect">
            <a:avLst/>
          </a:prstGeom>
        </p:spPr>
      </p:pic>
    </p:spTree>
    <p:extLst>
      <p:ext uri="{BB962C8B-B14F-4D97-AF65-F5344CB8AC3E}">
        <p14:creationId xmlns:p14="http://schemas.microsoft.com/office/powerpoint/2010/main" val="238025397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3462706" y="761149"/>
            <a:ext cx="521328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Ngày</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như</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thế</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nào</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là</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đẹp</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a:t>
            </a:r>
            <a:endParaRPr kumimoji="0" lang="en-US" sz="3200" b="0"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endParaRPr>
          </a:p>
        </p:txBody>
      </p:sp>
      <p:sp>
        <p:nvSpPr>
          <p:cNvPr id="17" name="Cloud Callout 16"/>
          <p:cNvSpPr/>
          <p:nvPr/>
        </p:nvSpPr>
        <p:spPr>
          <a:xfrm>
            <a:off x="6350001" y="1294556"/>
            <a:ext cx="5006560" cy="2860884"/>
          </a:xfrm>
          <a:prstGeom prst="cloudCallout">
            <a:avLst>
              <a:gd name="adj1" fmla="val -56856"/>
              <a:gd name="adj2" fmla="val 902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6807200" y="1569166"/>
            <a:ext cx="4200102" cy="2061783"/>
          </a:xfrm>
          <a:prstGeom prst="rect">
            <a:avLst/>
          </a:prstGeom>
        </p:spPr>
        <p:txBody>
          <a:bodyPr wrap="square">
            <a:spAutoFit/>
          </a:bodyPr>
          <a:lstStyle/>
          <a:p>
            <a:pPr marL="0" marR="0" lvl="0" indent="383540" algn="just" defTabSz="457200" rtl="0" eaLnBrk="1" fontAlgn="auto" latinLnBrk="0" hangingPunct="1">
              <a:lnSpc>
                <a:spcPct val="107000"/>
              </a:lnSpc>
              <a:spcBef>
                <a:spcPts val="300"/>
              </a:spcBef>
              <a:spcAft>
                <a:spcPts val="3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Châu chấu và giun cùng đi đến hỏi bác kiến xem thế nào mới là ngày đẹp. Bác kiến hẹn châu chấu và giun đến tối sẽ trả lời.</a:t>
            </a:r>
          </a:p>
        </p:txBody>
      </p:sp>
      <p:pic>
        <p:nvPicPr>
          <p:cNvPr id="4" name="Picture 3">
            <a:extLst>
              <a:ext uri="{FF2B5EF4-FFF2-40B4-BE49-F238E27FC236}">
                <a16:creationId xmlns:a16="http://schemas.microsoft.com/office/drawing/2014/main" id="{F83B6F9B-994F-469D-A0BB-9294FE5D38EA}"/>
              </a:ext>
            </a:extLst>
          </p:cNvPr>
          <p:cNvPicPr>
            <a:picLocks noChangeAspect="1"/>
          </p:cNvPicPr>
          <p:nvPr/>
        </p:nvPicPr>
        <p:blipFill>
          <a:blip r:embed="rId6"/>
          <a:stretch>
            <a:fillRect/>
          </a:stretch>
        </p:blipFill>
        <p:spPr>
          <a:xfrm>
            <a:off x="1815144" y="1704706"/>
            <a:ext cx="4280856" cy="3608973"/>
          </a:xfrm>
          <a:prstGeom prst="rect">
            <a:avLst/>
          </a:prstGeom>
        </p:spPr>
      </p:pic>
    </p:spTree>
    <p:extLst>
      <p:ext uri="{BB962C8B-B14F-4D97-AF65-F5344CB8AC3E}">
        <p14:creationId xmlns:p14="http://schemas.microsoft.com/office/powerpoint/2010/main" val="2218990459"/>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a:extLst>
              <a:ext uri="{FF2B5EF4-FFF2-40B4-BE49-F238E27FC236}">
                <a16:creationId xmlns:a16="http://schemas.microsoft.com/office/drawing/2014/main" id="{6BE0621D-E4BF-4422-933D-6A58D522530D}"/>
              </a:ext>
            </a:extLst>
          </p:cNvPr>
          <p:cNvGrpSpPr/>
          <p:nvPr/>
        </p:nvGrpSpPr>
        <p:grpSpPr>
          <a:xfrm>
            <a:off x="-43451" y="0"/>
            <a:ext cx="12278902" cy="6858001"/>
            <a:chOff x="500344" y="619695"/>
            <a:chExt cx="12278902" cy="6858001"/>
          </a:xfrm>
        </p:grpSpPr>
        <p:sp>
          <p:nvSpPr>
            <p:cNvPr id="27" name="矩形: 圆角 26">
              <a:extLst>
                <a:ext uri="{FF2B5EF4-FFF2-40B4-BE49-F238E27FC236}">
                  <a16:creationId xmlns:a16="http://schemas.microsoft.com/office/drawing/2014/main" id="{0C058776-11BB-4807-B8AF-FAADC6954A88}"/>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6" name="图片 5" descr="图片包含 建筑物, 窗户&#10;&#10;自动生成的说明">
              <a:extLst>
                <a:ext uri="{FF2B5EF4-FFF2-40B4-BE49-F238E27FC236}">
                  <a16:creationId xmlns:a16="http://schemas.microsoft.com/office/drawing/2014/main" id="{29968C0B-C5B9-4200-B235-F5F60A5F08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768" y="161619"/>
            <a:ext cx="11433170" cy="6422575"/>
          </a:xfrm>
          <a:prstGeom prst="rect">
            <a:avLst/>
          </a:prstGeom>
          <a:effectLst>
            <a:outerShdw blurRad="63500" dist="50800" dir="5400000" sx="101000" sy="101000" algn="t" rotWithShape="0">
              <a:prstClr val="black">
                <a:alpha val="13000"/>
              </a:prstClr>
            </a:outerShdw>
          </a:effectLst>
        </p:spPr>
      </p:pic>
      <p:pic>
        <p:nvPicPr>
          <p:cNvPr id="8" name="图片 7" descr="图片包含 玩具, 玩偶&#10;&#10;自动生成的说明">
            <a:extLst>
              <a:ext uri="{FF2B5EF4-FFF2-40B4-BE49-F238E27FC236}">
                <a16:creationId xmlns:a16="http://schemas.microsoft.com/office/drawing/2014/main" id="{281C43FC-F11A-4067-A398-7969E9E77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61" y="3881886"/>
            <a:ext cx="2270704" cy="2463241"/>
          </a:xfrm>
          <a:prstGeom prst="rect">
            <a:avLst/>
          </a:prstGeom>
        </p:spPr>
      </p:pic>
      <p:sp>
        <p:nvSpPr>
          <p:cNvPr id="28" name="矩形: 圆角 27">
            <a:extLst>
              <a:ext uri="{FF2B5EF4-FFF2-40B4-BE49-F238E27FC236}">
                <a16:creationId xmlns:a16="http://schemas.microsoft.com/office/drawing/2014/main" id="{C648F1B5-8B29-4B8B-900A-22B773828550}"/>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30" name="矩形: 圆角 29">
            <a:extLst>
              <a:ext uri="{FF2B5EF4-FFF2-40B4-BE49-F238E27FC236}">
                <a16:creationId xmlns:a16="http://schemas.microsoft.com/office/drawing/2014/main" id="{2E4DE587-C789-4F0F-8381-A7997A14DC3F}"/>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21" name="Rectangle 20"/>
          <p:cNvSpPr/>
          <p:nvPr/>
        </p:nvSpPr>
        <p:spPr>
          <a:xfrm>
            <a:off x="3462706" y="761149"/>
            <a:ext cx="521328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Ngày</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như</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thế</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nào</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là</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chemeClr val="accent6"/>
                </a:solidFill>
                <a:effectLst/>
                <a:uLnTx/>
                <a:uFillTx/>
                <a:latin typeface="Arial" panose="020B0604020202020204" pitchFamily="34" charset="0"/>
                <a:ea typeface="字魂59号-创粗黑"/>
                <a:cs typeface="Arial" panose="020B0604020202020204" pitchFamily="34" charset="0"/>
              </a:rPr>
              <a:t>đẹp</a:t>
            </a:r>
            <a:r>
              <a:rPr kumimoji="0" lang="en-US" sz="3200" b="1"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rPr>
              <a:t>?</a:t>
            </a:r>
            <a:endParaRPr kumimoji="0" lang="en-US" sz="3200" b="0" i="0" u="none" strike="noStrike" kern="1200" cap="none" spc="0" normalizeH="0" baseline="0" noProof="0" dirty="0">
              <a:ln>
                <a:noFill/>
              </a:ln>
              <a:solidFill>
                <a:schemeClr val="accent6"/>
              </a:solidFill>
              <a:effectLst/>
              <a:uLnTx/>
              <a:uFillTx/>
              <a:latin typeface="Arial" panose="020B0604020202020204" pitchFamily="34" charset="0"/>
              <a:ea typeface="字魂59号-创粗黑"/>
              <a:cs typeface="Arial" panose="020B0604020202020204" pitchFamily="34" charset="0"/>
            </a:endParaRPr>
          </a:p>
        </p:txBody>
      </p:sp>
      <p:sp>
        <p:nvSpPr>
          <p:cNvPr id="17" name="Cloud Callout 16"/>
          <p:cNvSpPr/>
          <p:nvPr/>
        </p:nvSpPr>
        <p:spPr>
          <a:xfrm>
            <a:off x="6347099" y="1294556"/>
            <a:ext cx="5009462" cy="2860884"/>
          </a:xfrm>
          <a:prstGeom prst="cloudCallout">
            <a:avLst>
              <a:gd name="adj1" fmla="val -56856"/>
              <a:gd name="adj2" fmla="val 902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6868160" y="1569166"/>
            <a:ext cx="4139142" cy="2456955"/>
          </a:xfrm>
          <a:prstGeom prst="rect">
            <a:avLst/>
          </a:prstGeom>
        </p:spPr>
        <p:txBody>
          <a:bodyPr wrap="square">
            <a:spAutoFit/>
          </a:bodyPr>
          <a:lstStyle/>
          <a:p>
            <a:pPr marL="0" marR="0" lvl="0" indent="383540" algn="just" defTabSz="457200" rtl="0" eaLnBrk="1" fontAlgn="auto" latinLnBrk="0" hangingPunct="1">
              <a:lnSpc>
                <a:spcPct val="107000"/>
              </a:lnSpc>
              <a:spcBef>
                <a:spcPts val="300"/>
              </a:spcBef>
              <a:spcAft>
                <a:spcPts val="3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Tối đến, bác kiến trả lời châu chấu và giun đất rằng một ngày đẹp là một ngày bác làm tốt công việc của mình và được nghỉ ngơi thoải mái. </a:t>
            </a:r>
          </a:p>
        </p:txBody>
      </p:sp>
      <p:pic>
        <p:nvPicPr>
          <p:cNvPr id="4" name="Picture 3">
            <a:extLst>
              <a:ext uri="{FF2B5EF4-FFF2-40B4-BE49-F238E27FC236}">
                <a16:creationId xmlns:a16="http://schemas.microsoft.com/office/drawing/2014/main" id="{8CF1CCFF-1520-4B15-8408-4306A8D46229}"/>
              </a:ext>
            </a:extLst>
          </p:cNvPr>
          <p:cNvPicPr>
            <a:picLocks noChangeAspect="1"/>
          </p:cNvPicPr>
          <p:nvPr/>
        </p:nvPicPr>
        <p:blipFill>
          <a:blip r:embed="rId6"/>
          <a:stretch>
            <a:fillRect/>
          </a:stretch>
        </p:blipFill>
        <p:spPr>
          <a:xfrm>
            <a:off x="1873567" y="1876584"/>
            <a:ext cx="4352415" cy="3741895"/>
          </a:xfrm>
          <a:prstGeom prst="rect">
            <a:avLst/>
          </a:prstGeom>
        </p:spPr>
      </p:pic>
    </p:spTree>
    <p:extLst>
      <p:ext uri="{BB962C8B-B14F-4D97-AF65-F5344CB8AC3E}">
        <p14:creationId xmlns:p14="http://schemas.microsoft.com/office/powerpoint/2010/main" val="181835076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9801A-1E37-4DB2-9758-1905F72EEC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54863" y="-1460540"/>
            <a:ext cx="2921080" cy="2921080"/>
          </a:xfrm>
          <a:prstGeom prst="rect">
            <a:avLst/>
          </a:prstGeom>
        </p:spPr>
      </p:pic>
      <p:pic>
        <p:nvPicPr>
          <p:cNvPr id="15" name="Picture 14"/>
          <p:cNvPicPr>
            <a:picLocks noChangeAspect="1"/>
          </p:cNvPicPr>
          <p:nvPr/>
        </p:nvPicPr>
        <p:blipFill>
          <a:blip r:embed="rId3"/>
          <a:stretch>
            <a:fillRect/>
          </a:stretch>
        </p:blipFill>
        <p:spPr>
          <a:xfrm>
            <a:off x="1025879" y="1278460"/>
            <a:ext cx="5375782" cy="4631443"/>
          </a:xfrm>
          <a:prstGeom prst="rect">
            <a:avLst/>
          </a:prstGeom>
        </p:spPr>
      </p:pic>
      <p:sp>
        <p:nvSpPr>
          <p:cNvPr id="16" name="Rectangle 15"/>
          <p:cNvSpPr/>
          <p:nvPr/>
        </p:nvSpPr>
        <p:spPr>
          <a:xfrm>
            <a:off x="772998" y="492028"/>
            <a:ext cx="1031292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2</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Kể</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lại</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từng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đoạn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câu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chuyện</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theo</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tranh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p>
        </p:txBody>
      </p:sp>
      <p:grpSp>
        <p:nvGrpSpPr>
          <p:cNvPr id="8" name="Group 7">
            <a:extLst>
              <a:ext uri="{FF2B5EF4-FFF2-40B4-BE49-F238E27FC236}">
                <a16:creationId xmlns:a16="http://schemas.microsoft.com/office/drawing/2014/main" id="{B12BF3D3-C34F-4D7D-98D2-FDDAB4B3A780}"/>
              </a:ext>
            </a:extLst>
          </p:cNvPr>
          <p:cNvGrpSpPr/>
          <p:nvPr/>
        </p:nvGrpSpPr>
        <p:grpSpPr>
          <a:xfrm>
            <a:off x="6504427" y="1968859"/>
            <a:ext cx="5555682" cy="938408"/>
            <a:chOff x="8074959" y="1866151"/>
            <a:chExt cx="3934904" cy="938408"/>
          </a:xfrm>
        </p:grpSpPr>
        <p:sp>
          <p:nvSpPr>
            <p:cNvPr id="9" name="Rounded Rectangular Callout 15">
              <a:extLst>
                <a:ext uri="{FF2B5EF4-FFF2-40B4-BE49-F238E27FC236}">
                  <a16:creationId xmlns:a16="http://schemas.microsoft.com/office/drawing/2014/main" id="{113252E8-DC44-4508-AE32-7CDD967B0AE8}"/>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16">
              <a:extLst>
                <a:ext uri="{FF2B5EF4-FFF2-40B4-BE49-F238E27FC236}">
                  <a16:creationId xmlns:a16="http://schemas.microsoft.com/office/drawing/2014/main" id="{18626602-59FD-45A6-B144-17A9851AF295}"/>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1" name="Rounded Rectangle 35">
            <a:extLst>
              <a:ext uri="{FF2B5EF4-FFF2-40B4-BE49-F238E27FC236}">
                <a16:creationId xmlns:a16="http://schemas.microsoft.com/office/drawing/2014/main" id="{9C0BC0FF-0D09-4576-A4AF-49731FCAA791}"/>
              </a:ext>
            </a:extLst>
          </p:cNvPr>
          <p:cNvSpPr/>
          <p:nvPr/>
        </p:nvSpPr>
        <p:spPr>
          <a:xfrm>
            <a:off x="6961707" y="3373033"/>
            <a:ext cx="4558155" cy="646986"/>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2" name="Rounded Rectangle 36">
            <a:extLst>
              <a:ext uri="{FF2B5EF4-FFF2-40B4-BE49-F238E27FC236}">
                <a16:creationId xmlns:a16="http://schemas.microsoft.com/office/drawing/2014/main" id="{AC7A7208-CD63-4C8A-97C4-1E17B1F1AC8B}"/>
              </a:ext>
            </a:extLst>
          </p:cNvPr>
          <p:cNvSpPr/>
          <p:nvPr/>
        </p:nvSpPr>
        <p:spPr>
          <a:xfrm>
            <a:off x="6951768" y="4501271"/>
            <a:ext cx="4647607" cy="1191816"/>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696993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7" name="Picture 6">
            <a:extLst>
              <a:ext uri="{FF2B5EF4-FFF2-40B4-BE49-F238E27FC236}">
                <a16:creationId xmlns:a16="http://schemas.microsoft.com/office/drawing/2014/main" id="{590C6CA7-E0E7-481C-A44B-AF5F1F38CDA0}"/>
              </a:ext>
            </a:extLst>
          </p:cNvPr>
          <p:cNvPicPr>
            <a:picLocks noChangeAspect="1"/>
          </p:cNvPicPr>
          <p:nvPr/>
        </p:nvPicPr>
        <p:blipFill>
          <a:blip r:embed="rId4"/>
          <a:stretch>
            <a:fillRect/>
          </a:stretch>
        </p:blipFill>
        <p:spPr>
          <a:xfrm>
            <a:off x="1761193" y="1491691"/>
            <a:ext cx="8805411" cy="1102636"/>
          </a:xfrm>
          <a:prstGeom prst="rect">
            <a:avLst/>
          </a:prstGeom>
        </p:spPr>
      </p:pic>
      <p:pic>
        <p:nvPicPr>
          <p:cNvPr id="3" name="Picture 2">
            <a:extLst>
              <a:ext uri="{FF2B5EF4-FFF2-40B4-BE49-F238E27FC236}">
                <a16:creationId xmlns:a16="http://schemas.microsoft.com/office/drawing/2014/main" id="{414C6FC2-3FE7-4F9A-ABC9-A4DFA809D89A}"/>
              </a:ext>
            </a:extLst>
          </p:cNvPr>
          <p:cNvPicPr>
            <a:picLocks noChangeAspect="1"/>
          </p:cNvPicPr>
          <p:nvPr/>
        </p:nvPicPr>
        <p:blipFill>
          <a:blip r:embed="rId5"/>
          <a:stretch>
            <a:fillRect/>
          </a:stretch>
        </p:blipFill>
        <p:spPr>
          <a:xfrm>
            <a:off x="1934642" y="2333600"/>
            <a:ext cx="8730229" cy="3511600"/>
          </a:xfrm>
          <a:prstGeom prst="rect">
            <a:avLst/>
          </a:prstGeom>
        </p:spPr>
      </p:pic>
    </p:spTree>
    <p:extLst>
      <p:ext uri="{BB962C8B-B14F-4D97-AF65-F5344CB8AC3E}">
        <p14:creationId xmlns:p14="http://schemas.microsoft.com/office/powerpoint/2010/main" val="865681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9801A-1E37-4DB2-9758-1905F72EEC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54863" y="-1460540"/>
            <a:ext cx="2921080" cy="2921080"/>
          </a:xfrm>
          <a:prstGeom prst="rect">
            <a:avLst/>
          </a:prstGeom>
        </p:spPr>
      </p:pic>
      <p:pic>
        <p:nvPicPr>
          <p:cNvPr id="15" name="Picture 14"/>
          <p:cNvPicPr>
            <a:picLocks noChangeAspect="1"/>
          </p:cNvPicPr>
          <p:nvPr/>
        </p:nvPicPr>
        <p:blipFill>
          <a:blip r:embed="rId3"/>
          <a:stretch>
            <a:fillRect/>
          </a:stretch>
        </p:blipFill>
        <p:spPr>
          <a:xfrm>
            <a:off x="1085246" y="1306741"/>
            <a:ext cx="5375782" cy="4631443"/>
          </a:xfrm>
          <a:prstGeom prst="rect">
            <a:avLst/>
          </a:prstGeom>
        </p:spPr>
      </p:pic>
      <p:sp>
        <p:nvSpPr>
          <p:cNvPr id="16" name="Rectangle 15"/>
          <p:cNvSpPr/>
          <p:nvPr/>
        </p:nvSpPr>
        <p:spPr>
          <a:xfrm>
            <a:off x="772998" y="492028"/>
            <a:ext cx="1031292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2</a:t>
            </a: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Kể</a:t>
            </a:r>
            <a:r>
              <a:rPr kumimoji="0" lang="en-US" sz="3200" b="0" i="0" u="none" strike="noStrike" kern="1200" cap="none" spc="0" normalizeH="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lại</a:t>
            </a:r>
            <a:r>
              <a:rPr kumimoji="0" lang="en-US" sz="3200" b="0" i="0" u="none" strike="noStrike" kern="1200" cap="none" spc="0" normalizeH="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từng</a:t>
            </a:r>
            <a:r>
              <a:rPr kumimoji="0" lang="en-US" sz="3200" b="0" i="0" u="none" strike="noStrike" kern="1200" cap="none" spc="0" normalizeH="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đoạn</a:t>
            </a:r>
            <a:r>
              <a:rPr kumimoji="0" lang="en-US" sz="3200" b="0" i="0" u="none" strike="noStrike" kern="1200" cap="none" spc="0" normalizeH="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câu</a:t>
            </a:r>
            <a:r>
              <a:rPr kumimoji="0" lang="en-US" sz="3200" b="0" i="0" u="none" strike="noStrike" kern="1200" cap="none" spc="0" normalizeH="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chuyện</a:t>
            </a:r>
            <a:r>
              <a:rPr kumimoji="0" lang="en-US" sz="3200" b="0" i="0" u="none" strike="noStrike" kern="1200" cap="none" spc="0" normalizeH="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theo</a:t>
            </a:r>
            <a:r>
              <a:rPr kumimoji="0" lang="en-US" sz="3200" b="0" i="0" u="none" strike="noStrike" kern="1200" cap="none" spc="0" normalizeH="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字魂59号-创粗黑"/>
                <a:cs typeface="Arial" panose="020B0604020202020204" pitchFamily="34" charset="0"/>
              </a:rPr>
              <a:t>tranh</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字魂59号-创粗黑"/>
                <a:cs typeface="Arial" panose="020B0604020202020204" pitchFamily="34" charset="0"/>
              </a:rPr>
              <a:t>. </a:t>
            </a:r>
          </a:p>
        </p:txBody>
      </p:sp>
      <p:grpSp>
        <p:nvGrpSpPr>
          <p:cNvPr id="13" name="Group 12">
            <a:extLst>
              <a:ext uri="{FF2B5EF4-FFF2-40B4-BE49-F238E27FC236}">
                <a16:creationId xmlns:a16="http://schemas.microsoft.com/office/drawing/2014/main" id="{A14A7952-CE6C-479B-99E6-E0853F71644C}"/>
              </a:ext>
            </a:extLst>
          </p:cNvPr>
          <p:cNvGrpSpPr/>
          <p:nvPr/>
        </p:nvGrpSpPr>
        <p:grpSpPr>
          <a:xfrm>
            <a:off x="6525187" y="1878054"/>
            <a:ext cx="5555682" cy="1328023"/>
            <a:chOff x="8074959" y="1553241"/>
            <a:chExt cx="3934904" cy="1328023"/>
          </a:xfrm>
        </p:grpSpPr>
        <p:sp>
          <p:nvSpPr>
            <p:cNvPr id="14" name="Rounded Rectangular Callout 15">
              <a:extLst>
                <a:ext uri="{FF2B5EF4-FFF2-40B4-BE49-F238E27FC236}">
                  <a16:creationId xmlns:a16="http://schemas.microsoft.com/office/drawing/2014/main" id="{6568081E-99B7-45CD-BE51-4C9AB8C593C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E2D55752-022E-487D-BC81-FD808BBFF875}"/>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từng</a:t>
              </a:r>
              <a:r>
                <a:rPr kumimoji="0" lang="en-US" sz="3600" b="1"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lang="en-US" sz="3600" b="1" kern="0" dirty="0" err="1">
                  <a:solidFill>
                    <a:srgbClr val="0070C0"/>
                  </a:solidFill>
                  <a:latin typeface="Calibri" panose="020F0502020204030204" pitchFamily="34" charset="0"/>
                  <a:cs typeface="Calibri" panose="020F0502020204030204" pitchFamily="34" charset="0"/>
                </a:rPr>
                <a:t>đoạn</a:t>
              </a:r>
              <a:r>
                <a:rPr lang="en-US" sz="3600" b="1" kern="0" dirty="0">
                  <a:solidFill>
                    <a:srgbClr val="0070C0"/>
                  </a:solidFill>
                  <a:latin typeface="Calibri" panose="020F0502020204030204" pitchFamily="34"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theo</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tranh</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21" name="Rounded Rectangle 37">
            <a:extLst>
              <a:ext uri="{FF2B5EF4-FFF2-40B4-BE49-F238E27FC236}">
                <a16:creationId xmlns:a16="http://schemas.microsoft.com/office/drawing/2014/main" id="{C2BA7AAF-9172-4872-B741-9BD74B823532}"/>
              </a:ext>
            </a:extLst>
          </p:cNvPr>
          <p:cNvSpPr/>
          <p:nvPr/>
        </p:nvSpPr>
        <p:spPr>
          <a:xfrm>
            <a:off x="7604952" y="3545750"/>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2" name="Rounded Rectangle 55">
            <a:extLst>
              <a:ext uri="{FF2B5EF4-FFF2-40B4-BE49-F238E27FC236}">
                <a16:creationId xmlns:a16="http://schemas.microsoft.com/office/drawing/2014/main" id="{63A1D67D-DC32-44BB-97AB-632AB17786FC}"/>
              </a:ext>
            </a:extLst>
          </p:cNvPr>
          <p:cNvSpPr/>
          <p:nvPr/>
        </p:nvSpPr>
        <p:spPr>
          <a:xfrm>
            <a:off x="7604952" y="4405632"/>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86650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4"/>
          <a:stretch>
            <a:fillRect/>
          </a:stretch>
        </p:blipFill>
        <p:spPr>
          <a:xfrm>
            <a:off x="3832319" y="1254642"/>
            <a:ext cx="4065205" cy="2627595"/>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id="{DBD0C06B-2525-4C66-9C45-6185E0F5C0FD}"/>
              </a:ext>
            </a:extLst>
          </p:cNvPr>
          <p:cNvSpPr txBox="1"/>
          <p:nvPr/>
        </p:nvSpPr>
        <p:spPr>
          <a:xfrm>
            <a:off x="3807694" y="1646188"/>
            <a:ext cx="4602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ea typeface="+mn-ea"/>
                <a:cs typeface="+mn-cs"/>
              </a:rPr>
              <a:t>NÊU Ý NGHĨA CỦA CÂU CHUYỆN?</a:t>
            </a:r>
          </a:p>
        </p:txBody>
      </p:sp>
    </p:spTree>
    <p:extLst>
      <p:ext uri="{BB962C8B-B14F-4D97-AF65-F5344CB8AC3E}">
        <p14:creationId xmlns:p14="http://schemas.microsoft.com/office/powerpoint/2010/main" val="3642679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0E5298-8360-469C-97AB-D5D08C8E4FC6}"/>
              </a:ext>
            </a:extLst>
          </p:cNvPr>
          <p:cNvSpPr/>
          <p:nvPr/>
        </p:nvSpPr>
        <p:spPr>
          <a:xfrm>
            <a:off x="1650422" y="1492332"/>
            <a:ext cx="8510154" cy="2750059"/>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lang="en-US" sz="3600" b="1" dirty="0">
                <a:solidFill>
                  <a:srgbClr val="FF0000"/>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12">
            <a:extLst>
              <a:ext uri="{FF2B5EF4-FFF2-40B4-BE49-F238E27FC236}">
                <a16:creationId xmlns:a16="http://schemas.microsoft.com/office/drawing/2014/main"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3"/>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Quê Hương Tươi Đep  Nhạc Thiếu Nhi Hay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6510200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a:extLst>
              <a:ext uri="{FF2B5EF4-FFF2-40B4-BE49-F238E27FC236}">
                <a16:creationId xmlns:a16="http://schemas.microsoft.com/office/drawing/2014/main" id="{E96871CD-1465-07B0-9040-FAB0CD92D5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1022" y="238223"/>
            <a:ext cx="10195186" cy="3422410"/>
          </a:xfrm>
          <a:prstGeom prst="rect">
            <a:avLst/>
          </a:prstGeom>
        </p:spPr>
      </p:pic>
      <p:sp>
        <p:nvSpPr>
          <p:cNvPr id="15" name="TextBox 14">
            <a:extLst>
              <a:ext uri="{FF2B5EF4-FFF2-40B4-BE49-F238E27FC236}">
                <a16:creationId xmlns:a16="http://schemas.microsoft.com/office/drawing/2014/main" id="{AD0A0FA8-3448-E481-61B0-93561C82454D}"/>
              </a:ext>
            </a:extLst>
          </p:cNvPr>
          <p:cNvSpPr txBox="1"/>
          <p:nvPr/>
        </p:nvSpPr>
        <p:spPr>
          <a:xfrm>
            <a:off x="1151022" y="511600"/>
            <a:ext cx="10195186" cy="24622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a:solidFill>
                    <a:prstClr val="black"/>
                  </a:solidFill>
                </a:ln>
                <a:solidFill>
                  <a:srgbClr val="FF0000"/>
                </a:solidFill>
                <a:effectLst/>
                <a:uLnTx/>
                <a:uFillTx/>
                <a:latin typeface="Calibri" panose="020F0502020204030204" pitchFamily="34" charset="0"/>
                <a:cs typeface="Calibri" panose="020F0502020204030204" pitchFamily="34" charset="0"/>
              </a:rPr>
              <a:t>LUYỆN</a:t>
            </a:r>
            <a:r>
              <a:rPr kumimoji="0" lang="en-US" sz="8000" b="1" i="0" u="none" strike="noStrike" kern="1200" cap="none" spc="0" normalizeH="0" baseline="0" noProof="0">
                <a:ln w="12700">
                  <a:solidFill>
                    <a:prstClr val="black"/>
                  </a:solidFill>
                </a:ln>
                <a:solidFill>
                  <a:srgbClr val="FFC000"/>
                </a:solidFill>
                <a:effectLst/>
                <a:uLnTx/>
                <a:uFillTx/>
                <a:latin typeface="Calibri" panose="020F0502020204030204" pitchFamily="34" charset="0"/>
                <a:cs typeface="Calibri" panose="020F0502020204030204" pitchFamily="34" charset="0"/>
              </a:rPr>
              <a:t> </a:t>
            </a:r>
            <a:r>
              <a:rPr kumimoji="0" lang="en-US" sz="80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a:t>
            </a:r>
            <a:endParaRPr kumimoji="0" lang="vi-VN" sz="80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2700">
                  <a:solidFill>
                    <a:prstClr val="black"/>
                  </a:solidFill>
                </a:ln>
                <a:solidFill>
                  <a:srgbClr val="F14124"/>
                </a:solidFill>
                <a:effectLst/>
                <a:uLnTx/>
                <a:uFillTx/>
                <a:latin typeface="Calibri" panose="020F0502020204030204" pitchFamily="34" charset="0"/>
                <a:cs typeface="Calibri" panose="020F0502020204030204" pitchFamily="34" charset="0"/>
              </a:rPr>
              <a:t>THÀNH </a:t>
            </a:r>
            <a:r>
              <a:rPr kumimoji="0" lang="en-US" sz="80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TIẾNG</a:t>
            </a:r>
          </a:p>
        </p:txBody>
      </p:sp>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4449" y="654728"/>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256275" y="503568"/>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6425" y="4168563"/>
            <a:ext cx="783658" cy="1404937"/>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par>
                          <p:cTn id="12" fill="hold">
                            <p:stCondLst>
                              <p:cond delay="135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250" fill="hold"/>
                                        <p:tgtEl>
                                          <p:spTgt spid="17"/>
                                        </p:tgtEl>
                                        <p:attrNameLst>
                                          <p:attrName>ppt_w</p:attrName>
                                        </p:attrNameLst>
                                      </p:cBhvr>
                                      <p:tavLst>
                                        <p:tav tm="0">
                                          <p:val>
                                            <p:fltVal val="0"/>
                                          </p:val>
                                        </p:tav>
                                        <p:tav tm="100000">
                                          <p:val>
                                            <p:strVal val="#ppt_w"/>
                                          </p:val>
                                        </p:tav>
                                      </p:tavLst>
                                    </p:anim>
                                    <p:anim calcmode="lin" valueType="num">
                                      <p:cBhvr>
                                        <p:cTn id="16" dur="250" fill="hold"/>
                                        <p:tgtEl>
                                          <p:spTgt spid="17"/>
                                        </p:tgtEl>
                                        <p:attrNameLst>
                                          <p:attrName>ppt_h</p:attrName>
                                        </p:attrNameLst>
                                      </p:cBhvr>
                                      <p:tavLst>
                                        <p:tav tm="0">
                                          <p:val>
                                            <p:fltVal val="0"/>
                                          </p:val>
                                        </p:tav>
                                        <p:tav tm="100000">
                                          <p:val>
                                            <p:strVal val="#ppt_h"/>
                                          </p:val>
                                        </p:tav>
                                      </p:tavLst>
                                    </p:anim>
                                    <p:animEffect transition="in" filter="fade">
                                      <p:cBhvr>
                                        <p:cTn id="17" dur="25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250" fill="hold"/>
                                        <p:tgtEl>
                                          <p:spTgt spid="18"/>
                                        </p:tgtEl>
                                        <p:attrNameLst>
                                          <p:attrName>ppt_w</p:attrName>
                                        </p:attrNameLst>
                                      </p:cBhvr>
                                      <p:tavLst>
                                        <p:tav tm="0">
                                          <p:val>
                                            <p:fltVal val="0"/>
                                          </p:val>
                                        </p:tav>
                                        <p:tav tm="100000">
                                          <p:val>
                                            <p:strVal val="#ppt_w"/>
                                          </p:val>
                                        </p:tav>
                                      </p:tavLst>
                                    </p:anim>
                                    <p:anim calcmode="lin" valueType="num">
                                      <p:cBhvr>
                                        <p:cTn id="21" dur="250" fill="hold"/>
                                        <p:tgtEl>
                                          <p:spTgt spid="18"/>
                                        </p:tgtEl>
                                        <p:attrNameLst>
                                          <p:attrName>ppt_h</p:attrName>
                                        </p:attrNameLst>
                                      </p:cBhvr>
                                      <p:tavLst>
                                        <p:tav tm="0">
                                          <p:val>
                                            <p:fltVal val="0"/>
                                          </p:val>
                                        </p:tav>
                                        <p:tav tm="100000">
                                          <p:val>
                                            <p:strVal val="#ppt_h"/>
                                          </p:val>
                                        </p:tav>
                                      </p:tavLst>
                                    </p:anim>
                                    <p:animEffect transition="in" filter="fade">
                                      <p:cBhvr>
                                        <p:cTn id="22" dur="250"/>
                                        <p:tgtEl>
                                          <p:spTgt spid="18"/>
                                        </p:tgtEl>
                                      </p:cBhvr>
                                    </p:animEffect>
                                  </p:childTnLst>
                                </p:cTn>
                              </p:par>
                              <p:par>
                                <p:cTn id="23" presetID="32" presetClass="emph" presetSubtype="0" repeatCount="indefinite" fill="hold" grpId="1" nodeType="withEffect">
                                  <p:stCondLst>
                                    <p:cond delay="0"/>
                                  </p:stCondLst>
                                  <p:iterate type="lt">
                                    <p:tmPct val="0"/>
                                  </p:iterate>
                                  <p:childTnLst>
                                    <p:animRot by="120000">
                                      <p:cBhvr>
                                        <p:cTn id="24" dur="75" fill="hold">
                                          <p:stCondLst>
                                            <p:cond delay="0"/>
                                          </p:stCondLst>
                                        </p:cTn>
                                        <p:tgtEl>
                                          <p:spTgt spid="15"/>
                                        </p:tgtEl>
                                        <p:attrNameLst>
                                          <p:attrName>r</p:attrName>
                                        </p:attrNameLst>
                                      </p:cBhvr>
                                    </p:animRot>
                                    <p:animRot by="-240000">
                                      <p:cBhvr>
                                        <p:cTn id="25" dur="150" fill="hold">
                                          <p:stCondLst>
                                            <p:cond delay="150"/>
                                          </p:stCondLst>
                                        </p:cTn>
                                        <p:tgtEl>
                                          <p:spTgt spid="15"/>
                                        </p:tgtEl>
                                        <p:attrNameLst>
                                          <p:attrName>r</p:attrName>
                                        </p:attrNameLst>
                                      </p:cBhvr>
                                    </p:animRot>
                                    <p:animRot by="240000">
                                      <p:cBhvr>
                                        <p:cTn id="26" dur="150" fill="hold">
                                          <p:stCondLst>
                                            <p:cond delay="300"/>
                                          </p:stCondLst>
                                        </p:cTn>
                                        <p:tgtEl>
                                          <p:spTgt spid="15"/>
                                        </p:tgtEl>
                                        <p:attrNameLst>
                                          <p:attrName>r</p:attrName>
                                        </p:attrNameLst>
                                      </p:cBhvr>
                                    </p:animRot>
                                    <p:animRot by="-240000">
                                      <p:cBhvr>
                                        <p:cTn id="27" dur="150" fill="hold">
                                          <p:stCondLst>
                                            <p:cond delay="450"/>
                                          </p:stCondLst>
                                        </p:cTn>
                                        <p:tgtEl>
                                          <p:spTgt spid="15"/>
                                        </p:tgtEl>
                                        <p:attrNameLst>
                                          <p:attrName>r</p:attrName>
                                        </p:attrNameLst>
                                      </p:cBhvr>
                                    </p:animRot>
                                    <p:animRot by="120000">
                                      <p:cBhvr>
                                        <p:cTn id="28" dur="150" fill="hold">
                                          <p:stCondLst>
                                            <p:cond delay="600"/>
                                          </p:stCondLst>
                                        </p:cTn>
                                        <p:tgtEl>
                                          <p:spTgt spid="1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75" fill="hold">
                                          <p:stCondLst>
                                            <p:cond delay="0"/>
                                          </p:stCondLst>
                                        </p:cTn>
                                        <p:tgtEl>
                                          <p:spTgt spid="17"/>
                                        </p:tgtEl>
                                        <p:attrNameLst>
                                          <p:attrName>r</p:attrName>
                                        </p:attrNameLst>
                                      </p:cBhvr>
                                    </p:animRot>
                                    <p:animRot by="-240000">
                                      <p:cBhvr>
                                        <p:cTn id="31" dur="150" fill="hold">
                                          <p:stCondLst>
                                            <p:cond delay="150"/>
                                          </p:stCondLst>
                                        </p:cTn>
                                        <p:tgtEl>
                                          <p:spTgt spid="17"/>
                                        </p:tgtEl>
                                        <p:attrNameLst>
                                          <p:attrName>r</p:attrName>
                                        </p:attrNameLst>
                                      </p:cBhvr>
                                    </p:animRot>
                                    <p:animRot by="240000">
                                      <p:cBhvr>
                                        <p:cTn id="32" dur="150" fill="hold">
                                          <p:stCondLst>
                                            <p:cond delay="300"/>
                                          </p:stCondLst>
                                        </p:cTn>
                                        <p:tgtEl>
                                          <p:spTgt spid="17"/>
                                        </p:tgtEl>
                                        <p:attrNameLst>
                                          <p:attrName>r</p:attrName>
                                        </p:attrNameLst>
                                      </p:cBhvr>
                                    </p:animRot>
                                    <p:animRot by="-240000">
                                      <p:cBhvr>
                                        <p:cTn id="33" dur="150" fill="hold">
                                          <p:stCondLst>
                                            <p:cond delay="450"/>
                                          </p:stCondLst>
                                        </p:cTn>
                                        <p:tgtEl>
                                          <p:spTgt spid="17"/>
                                        </p:tgtEl>
                                        <p:attrNameLst>
                                          <p:attrName>r</p:attrName>
                                        </p:attrNameLst>
                                      </p:cBhvr>
                                    </p:animRot>
                                    <p:animRot by="120000">
                                      <p:cBhvr>
                                        <p:cTn id="34" dur="150" fill="hold">
                                          <p:stCondLst>
                                            <p:cond delay="600"/>
                                          </p:stCondLst>
                                        </p:cTn>
                                        <p:tgtEl>
                                          <p:spTgt spid="1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75" fill="hold">
                                          <p:stCondLst>
                                            <p:cond delay="0"/>
                                          </p:stCondLst>
                                        </p:cTn>
                                        <p:tgtEl>
                                          <p:spTgt spid="18"/>
                                        </p:tgtEl>
                                        <p:attrNameLst>
                                          <p:attrName>r</p:attrName>
                                        </p:attrNameLst>
                                      </p:cBhvr>
                                    </p:animRot>
                                    <p:animRot by="-240000">
                                      <p:cBhvr>
                                        <p:cTn id="37" dur="150" fill="hold">
                                          <p:stCondLst>
                                            <p:cond delay="150"/>
                                          </p:stCondLst>
                                        </p:cTn>
                                        <p:tgtEl>
                                          <p:spTgt spid="18"/>
                                        </p:tgtEl>
                                        <p:attrNameLst>
                                          <p:attrName>r</p:attrName>
                                        </p:attrNameLst>
                                      </p:cBhvr>
                                    </p:animRot>
                                    <p:animRot by="240000">
                                      <p:cBhvr>
                                        <p:cTn id="38" dur="150" fill="hold">
                                          <p:stCondLst>
                                            <p:cond delay="300"/>
                                          </p:stCondLst>
                                        </p:cTn>
                                        <p:tgtEl>
                                          <p:spTgt spid="18"/>
                                        </p:tgtEl>
                                        <p:attrNameLst>
                                          <p:attrName>r</p:attrName>
                                        </p:attrNameLst>
                                      </p:cBhvr>
                                    </p:animRot>
                                    <p:animRot by="-240000">
                                      <p:cBhvr>
                                        <p:cTn id="39" dur="150" fill="hold">
                                          <p:stCondLst>
                                            <p:cond delay="450"/>
                                          </p:stCondLst>
                                        </p:cTn>
                                        <p:tgtEl>
                                          <p:spTgt spid="18"/>
                                        </p:tgtEl>
                                        <p:attrNameLst>
                                          <p:attrName>r</p:attrName>
                                        </p:attrNameLst>
                                      </p:cBhvr>
                                    </p:animRot>
                                    <p:animRot by="120000">
                                      <p:cBhvr>
                                        <p:cTn id="40"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id="{2B7D7B8A-7E5F-4A3F-B16D-00BDA3FB28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12"/>
          <a:stretch/>
        </p:blipFill>
        <p:spPr bwMode="auto">
          <a:xfrm>
            <a:off x="11748"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a16="http://schemas.microsoft.com/office/drawing/2014/main" id="{D8DF550D-7604-4909-BA12-B57DCC66C3F6}"/>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65" name="Group 64">
            <a:extLst>
              <a:ext uri="{FF2B5EF4-FFF2-40B4-BE49-F238E27FC236}">
                <a16:creationId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a16="http://schemas.microsoft.com/office/drawing/2014/main" id="{71710951-BE9B-49EB-9EAC-F18060A5E938}"/>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68" name="Group 67">
            <a:extLst>
              <a:ext uri="{FF2B5EF4-FFF2-40B4-BE49-F238E27FC236}">
                <a16:creationId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a16="http://schemas.microsoft.com/office/drawing/2014/main" id="{DB79730F-8C3B-4BE6-AA05-779DCB5FCD1E}"/>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71" name="Picture 70">
            <a:extLst>
              <a:ext uri="{FF2B5EF4-FFF2-40B4-BE49-F238E27FC236}">
                <a16:creationId xmlns:a16="http://schemas.microsoft.com/office/drawing/2014/main" id="{2D653D86-FD78-4F44-B0CF-B304AC5DF77D}"/>
              </a:ext>
            </a:extLst>
          </p:cNvPr>
          <p:cNvPicPr>
            <a:picLocks noChangeAspect="1"/>
          </p:cNvPicPr>
          <p:nvPr/>
        </p:nvPicPr>
        <p:blipFill>
          <a:blip r:embed="rId9"/>
          <a:stretch>
            <a:fillRect/>
          </a:stretch>
        </p:blipFill>
        <p:spPr>
          <a:xfrm>
            <a:off x="3323919" y="257166"/>
            <a:ext cx="5272995" cy="1576729"/>
          </a:xfrm>
          <a:prstGeom prst="rect">
            <a:avLst/>
          </a:prstGeom>
        </p:spPr>
      </p:pic>
      <p:pic>
        <p:nvPicPr>
          <p:cNvPr id="2" name="Picture 1">
            <a:extLst>
              <a:ext uri="{FF2B5EF4-FFF2-40B4-BE49-F238E27FC236}">
                <a16:creationId xmlns:a16="http://schemas.microsoft.com/office/drawing/2014/main" id="{80BC7CBB-C77C-57BF-C996-256A2E471D5F}"/>
              </a:ext>
            </a:extLst>
          </p:cNvPr>
          <p:cNvPicPr>
            <a:picLocks noChangeAspect="1"/>
          </p:cNvPicPr>
          <p:nvPr/>
        </p:nvPicPr>
        <p:blipFill>
          <a:blip r:embed="rId10"/>
          <a:stretch>
            <a:fillRect/>
          </a:stretch>
        </p:blipFill>
        <p:spPr>
          <a:xfrm>
            <a:off x="435556" y="3801959"/>
            <a:ext cx="1875157" cy="2981018"/>
          </a:xfrm>
          <a:prstGeom prst="rect">
            <a:avLst/>
          </a:prstGeom>
        </p:spPr>
      </p:pic>
    </p:spTree>
    <p:extLst>
      <p:ext uri="{BB962C8B-B14F-4D97-AF65-F5344CB8AC3E}">
        <p14:creationId xmlns:p14="http://schemas.microsoft.com/office/powerpoint/2010/main" val="2502965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575" y="578710"/>
            <a:ext cx="6191571" cy="3133713"/>
          </a:xfrm>
          <a:prstGeom prst="rect">
            <a:avLst/>
          </a:prstGeom>
        </p:spPr>
      </p:pic>
      <p:pic>
        <p:nvPicPr>
          <p:cNvPr id="4" name="Picture 3"/>
          <p:cNvPicPr>
            <a:picLocks noChangeAspect="1"/>
          </p:cNvPicPr>
          <p:nvPr/>
        </p:nvPicPr>
        <p:blipFill>
          <a:blip r:embed="rId3"/>
          <a:stretch>
            <a:fillRect/>
          </a:stretch>
        </p:blipFill>
        <p:spPr>
          <a:xfrm>
            <a:off x="146575" y="3694253"/>
            <a:ext cx="6180804" cy="3146668"/>
          </a:xfrm>
          <a:prstGeom prst="rect">
            <a:avLst/>
          </a:prstGeom>
        </p:spPr>
      </p:pic>
      <p:grpSp>
        <p:nvGrpSpPr>
          <p:cNvPr id="5" name="Group 4">
            <a:extLst>
              <a:ext uri="{FF2B5EF4-FFF2-40B4-BE49-F238E27FC236}">
                <a16:creationId xmlns:a16="http://schemas.microsoft.com/office/drawing/2014/main" id="{F6C29C57-3049-3E5B-D811-556796D7066A}"/>
              </a:ext>
            </a:extLst>
          </p:cNvPr>
          <p:cNvGrpSpPr/>
          <p:nvPr/>
        </p:nvGrpSpPr>
        <p:grpSpPr>
          <a:xfrm>
            <a:off x="131455" y="27709"/>
            <a:ext cx="2768396" cy="571904"/>
            <a:chOff x="2834082" y="693066"/>
            <a:chExt cx="4780045" cy="629994"/>
          </a:xfrm>
        </p:grpSpPr>
        <p:sp>
          <p:nvSpPr>
            <p:cNvPr id="6" name="Rounded Rectangle 8">
              <a:extLst>
                <a:ext uri="{FF2B5EF4-FFF2-40B4-BE49-F238E27FC236}">
                  <a16:creationId xmlns:a16="http://schemas.microsoft.com/office/drawing/2014/main" id="{4102DA87-E846-1585-2911-DCD74B460C7B}"/>
                </a:ext>
              </a:extLst>
            </p:cNvPr>
            <p:cNvSpPr/>
            <p:nvPr/>
          </p:nvSpPr>
          <p:spPr>
            <a:xfrm>
              <a:off x="3435633" y="693066"/>
              <a:ext cx="4178494"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7" name="Picture 6">
              <a:extLst>
                <a:ext uri="{FF2B5EF4-FFF2-40B4-BE49-F238E27FC236}">
                  <a16:creationId xmlns:a16="http://schemas.microsoft.com/office/drawing/2014/main" id="{D7B38125-C8A4-7CA8-4E95-D4C0EB93BEB7}"/>
                </a:ext>
              </a:extLst>
            </p:cNvPr>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8" name="Picture 7"/>
          <p:cNvPicPr>
            <a:picLocks noChangeAspect="1"/>
          </p:cNvPicPr>
          <p:nvPr/>
        </p:nvPicPr>
        <p:blipFill>
          <a:blip r:embed="rId5"/>
          <a:stretch>
            <a:fillRect/>
          </a:stretch>
        </p:blipFill>
        <p:spPr>
          <a:xfrm>
            <a:off x="6499611" y="422360"/>
            <a:ext cx="5692389" cy="2754949"/>
          </a:xfrm>
          <a:prstGeom prst="rect">
            <a:avLst/>
          </a:prstGeom>
        </p:spPr>
      </p:pic>
    </p:spTree>
    <p:extLst>
      <p:ext uri="{BB962C8B-B14F-4D97-AF65-F5344CB8AC3E}">
        <p14:creationId xmlns:p14="http://schemas.microsoft.com/office/powerpoint/2010/main" val="2263414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46575" y="578710"/>
            <a:ext cx="6191571" cy="3133713"/>
          </a:xfrm>
          <a:prstGeom prst="rect">
            <a:avLst/>
          </a:prstGeom>
        </p:spPr>
      </p:pic>
      <p:pic>
        <p:nvPicPr>
          <p:cNvPr id="4" name="Picture 3"/>
          <p:cNvPicPr>
            <a:picLocks noChangeAspect="1"/>
          </p:cNvPicPr>
          <p:nvPr/>
        </p:nvPicPr>
        <p:blipFill>
          <a:blip r:embed="rId6"/>
          <a:stretch>
            <a:fillRect/>
          </a:stretch>
        </p:blipFill>
        <p:spPr>
          <a:xfrm>
            <a:off x="146575" y="3694253"/>
            <a:ext cx="6180804" cy="3146668"/>
          </a:xfrm>
          <a:prstGeom prst="rect">
            <a:avLst/>
          </a:prstGeom>
        </p:spPr>
      </p:pic>
      <p:pic>
        <p:nvPicPr>
          <p:cNvPr id="8" name="Picture 7"/>
          <p:cNvPicPr>
            <a:picLocks noChangeAspect="1"/>
          </p:cNvPicPr>
          <p:nvPr/>
        </p:nvPicPr>
        <p:blipFill>
          <a:blip r:embed="rId7"/>
          <a:stretch>
            <a:fillRect/>
          </a:stretch>
        </p:blipFill>
        <p:spPr>
          <a:xfrm>
            <a:off x="6499611" y="422360"/>
            <a:ext cx="5692389" cy="2754949"/>
          </a:xfrm>
          <a:prstGeom prst="rect">
            <a:avLst/>
          </a:prstGeom>
        </p:spPr>
      </p:pic>
      <p:grpSp>
        <p:nvGrpSpPr>
          <p:cNvPr id="9" name="Group 8">
            <a:extLst>
              <a:ext uri="{FF2B5EF4-FFF2-40B4-BE49-F238E27FC236}">
                <a16:creationId xmlns:a16="http://schemas.microsoft.com/office/drawing/2014/main" id="{B4AFA32F-797C-0449-8915-8FAD4B00D764}"/>
              </a:ext>
            </a:extLst>
          </p:cNvPr>
          <p:cNvGrpSpPr/>
          <p:nvPr/>
        </p:nvGrpSpPr>
        <p:grpSpPr>
          <a:xfrm>
            <a:off x="-101600" y="6102773"/>
            <a:ext cx="777036" cy="438078"/>
            <a:chOff x="779937" y="770660"/>
            <a:chExt cx="772341" cy="634396"/>
          </a:xfrm>
        </p:grpSpPr>
        <p:sp>
          <p:nvSpPr>
            <p:cNvPr id="10" name="MH_SubTitle_1">
              <a:extLst>
                <a:ext uri="{FF2B5EF4-FFF2-40B4-BE49-F238E27FC236}">
                  <a16:creationId xmlns:a16="http://schemas.microsoft.com/office/drawing/2014/main" id="{4A2DC0CC-F363-C55F-634A-8BDEFEEFB3FF}"/>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TextBox 10">
              <a:extLst>
                <a:ext uri="{FF2B5EF4-FFF2-40B4-BE49-F238E27FC236}">
                  <a16:creationId xmlns:a16="http://schemas.microsoft.com/office/drawing/2014/main" id="{AC840262-DD9A-B651-1375-7A60B62135B6}"/>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grpSp>
      <p:grpSp>
        <p:nvGrpSpPr>
          <p:cNvPr id="12" name="Group 11">
            <a:extLst>
              <a:ext uri="{FF2B5EF4-FFF2-40B4-BE49-F238E27FC236}">
                <a16:creationId xmlns:a16="http://schemas.microsoft.com/office/drawing/2014/main" id="{5312D351-3A24-A2B5-ADF9-5C505BF9B109}"/>
              </a:ext>
            </a:extLst>
          </p:cNvPr>
          <p:cNvGrpSpPr/>
          <p:nvPr/>
        </p:nvGrpSpPr>
        <p:grpSpPr>
          <a:xfrm>
            <a:off x="6327379" y="1577842"/>
            <a:ext cx="480883" cy="567724"/>
            <a:chOff x="723882" y="1014107"/>
            <a:chExt cx="413487" cy="409500"/>
          </a:xfrm>
        </p:grpSpPr>
        <p:sp>
          <p:nvSpPr>
            <p:cNvPr id="13" name="MH_SubTitle_1">
              <a:extLst>
                <a:ext uri="{FF2B5EF4-FFF2-40B4-BE49-F238E27FC236}">
                  <a16:creationId xmlns:a16="http://schemas.microsoft.com/office/drawing/2014/main" id="{41D4B2E2-5C10-3D7B-B0B6-8BB139F4D7F1}"/>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C6FD54BA-3812-E75C-D69E-2D82DB1E02A1}"/>
                </a:ext>
              </a:extLst>
            </p:cNvPr>
            <p:cNvSpPr txBox="1"/>
            <p:nvPr/>
          </p:nvSpPr>
          <p:spPr>
            <a:xfrm>
              <a:off x="723882" y="1083077"/>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5" name="Group 14">
            <a:extLst>
              <a:ext uri="{FF2B5EF4-FFF2-40B4-BE49-F238E27FC236}">
                <a16:creationId xmlns:a16="http://schemas.microsoft.com/office/drawing/2014/main" id="{4808BFBB-2D80-2E22-4578-E0ED4D7D0AA6}"/>
              </a:ext>
            </a:extLst>
          </p:cNvPr>
          <p:cNvGrpSpPr/>
          <p:nvPr/>
        </p:nvGrpSpPr>
        <p:grpSpPr>
          <a:xfrm>
            <a:off x="53608" y="3589484"/>
            <a:ext cx="514183" cy="544013"/>
            <a:chOff x="155152" y="802789"/>
            <a:chExt cx="1233770" cy="564784"/>
          </a:xfrm>
        </p:grpSpPr>
        <p:sp>
          <p:nvSpPr>
            <p:cNvPr id="16" name="MH_SubTitle_1">
              <a:extLst>
                <a:ext uri="{FF2B5EF4-FFF2-40B4-BE49-F238E27FC236}">
                  <a16:creationId xmlns:a16="http://schemas.microsoft.com/office/drawing/2014/main" id="{C35CDAF3-42C9-B928-E4F1-DCE4ADD28D2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TextBox 16">
              <a:extLst>
                <a:ext uri="{FF2B5EF4-FFF2-40B4-BE49-F238E27FC236}">
                  <a16:creationId xmlns:a16="http://schemas.microsoft.com/office/drawing/2014/main" id="{89CF5465-D2AE-C6B3-A73F-5527C95BCAE4}"/>
                </a:ext>
              </a:extLst>
            </p:cNvPr>
            <p:cNvSpPr txBox="1"/>
            <p:nvPr/>
          </p:nvSpPr>
          <p:spPr>
            <a:xfrm>
              <a:off x="477239" y="877381"/>
              <a:ext cx="629666" cy="4138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微软雅黑"/>
                  <a:cs typeface="Arial" panose="020B0604020202020204" pitchFamily="34" charset="0"/>
                </a:rPr>
                <a:t>1</a:t>
              </a:r>
              <a:endParaRPr kumimoji="0" lang="en-US" sz="24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1B7CD3BF-99C4-2F70-DB98-602847D8346D}"/>
              </a:ext>
            </a:extLst>
          </p:cNvPr>
          <p:cNvGrpSpPr/>
          <p:nvPr/>
        </p:nvGrpSpPr>
        <p:grpSpPr>
          <a:xfrm>
            <a:off x="-14889" y="1"/>
            <a:ext cx="2499472" cy="578710"/>
            <a:chOff x="2834082" y="693066"/>
            <a:chExt cx="3994459" cy="629994"/>
          </a:xfrm>
        </p:grpSpPr>
        <p:sp>
          <p:nvSpPr>
            <p:cNvPr id="19" name="Rounded Rectangle 8">
              <a:extLst>
                <a:ext uri="{FF2B5EF4-FFF2-40B4-BE49-F238E27FC236}">
                  <a16:creationId xmlns:a16="http://schemas.microsoft.com/office/drawing/2014/main" id="{4935FF97-04E9-82F4-7807-9C62DA6A6430}"/>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0" name="Picture 19">
              <a:extLst>
                <a:ext uri="{FF2B5EF4-FFF2-40B4-BE49-F238E27FC236}">
                  <a16:creationId xmlns:a16="http://schemas.microsoft.com/office/drawing/2014/main" id="{314E46A5-7BFC-CABB-218F-31591C9DDE9E}"/>
                </a:ext>
              </a:extLst>
            </p:cNvPr>
            <p:cNvPicPr>
              <a:picLocks noChangeAspect="1"/>
            </p:cNvPicPr>
            <p:nvPr/>
          </p:nvPicPr>
          <p:blipFill>
            <a:blip r:embed="rId8"/>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833707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46575" y="578710"/>
            <a:ext cx="6191571" cy="3133713"/>
          </a:xfrm>
          <a:prstGeom prst="rect">
            <a:avLst/>
          </a:prstGeom>
        </p:spPr>
      </p:pic>
      <p:pic>
        <p:nvPicPr>
          <p:cNvPr id="4" name="Picture 3"/>
          <p:cNvPicPr>
            <a:picLocks noChangeAspect="1"/>
          </p:cNvPicPr>
          <p:nvPr/>
        </p:nvPicPr>
        <p:blipFill>
          <a:blip r:embed="rId6"/>
          <a:stretch>
            <a:fillRect/>
          </a:stretch>
        </p:blipFill>
        <p:spPr>
          <a:xfrm>
            <a:off x="146575" y="3694253"/>
            <a:ext cx="6180804" cy="3146668"/>
          </a:xfrm>
          <a:prstGeom prst="rect">
            <a:avLst/>
          </a:prstGeom>
        </p:spPr>
      </p:pic>
      <p:pic>
        <p:nvPicPr>
          <p:cNvPr id="8" name="Picture 7"/>
          <p:cNvPicPr>
            <a:picLocks noChangeAspect="1"/>
          </p:cNvPicPr>
          <p:nvPr/>
        </p:nvPicPr>
        <p:blipFill>
          <a:blip r:embed="rId7"/>
          <a:stretch>
            <a:fillRect/>
          </a:stretch>
        </p:blipFill>
        <p:spPr>
          <a:xfrm>
            <a:off x="6499611" y="422360"/>
            <a:ext cx="5692389" cy="2754949"/>
          </a:xfrm>
          <a:prstGeom prst="rect">
            <a:avLst/>
          </a:prstGeom>
        </p:spPr>
      </p:pic>
      <p:grpSp>
        <p:nvGrpSpPr>
          <p:cNvPr id="9" name="Group 8">
            <a:extLst>
              <a:ext uri="{FF2B5EF4-FFF2-40B4-BE49-F238E27FC236}">
                <a16:creationId xmlns:a16="http://schemas.microsoft.com/office/drawing/2014/main" id="{B4AFA32F-797C-0449-8915-8FAD4B00D764}"/>
              </a:ext>
            </a:extLst>
          </p:cNvPr>
          <p:cNvGrpSpPr/>
          <p:nvPr/>
        </p:nvGrpSpPr>
        <p:grpSpPr>
          <a:xfrm>
            <a:off x="-101600" y="6102773"/>
            <a:ext cx="777036" cy="438078"/>
            <a:chOff x="779937" y="770660"/>
            <a:chExt cx="772341" cy="634396"/>
          </a:xfrm>
        </p:grpSpPr>
        <p:sp>
          <p:nvSpPr>
            <p:cNvPr id="10" name="MH_SubTitle_1">
              <a:extLst>
                <a:ext uri="{FF2B5EF4-FFF2-40B4-BE49-F238E27FC236}">
                  <a16:creationId xmlns:a16="http://schemas.microsoft.com/office/drawing/2014/main" id="{4A2DC0CC-F363-C55F-634A-8BDEFEEFB3FF}"/>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TextBox 10">
              <a:extLst>
                <a:ext uri="{FF2B5EF4-FFF2-40B4-BE49-F238E27FC236}">
                  <a16:creationId xmlns:a16="http://schemas.microsoft.com/office/drawing/2014/main" id="{AC840262-DD9A-B651-1375-7A60B62135B6}"/>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grpSp>
      <p:grpSp>
        <p:nvGrpSpPr>
          <p:cNvPr id="12" name="Group 11">
            <a:extLst>
              <a:ext uri="{FF2B5EF4-FFF2-40B4-BE49-F238E27FC236}">
                <a16:creationId xmlns:a16="http://schemas.microsoft.com/office/drawing/2014/main" id="{5312D351-3A24-A2B5-ADF9-5C505BF9B109}"/>
              </a:ext>
            </a:extLst>
          </p:cNvPr>
          <p:cNvGrpSpPr/>
          <p:nvPr/>
        </p:nvGrpSpPr>
        <p:grpSpPr>
          <a:xfrm>
            <a:off x="6346692" y="1577842"/>
            <a:ext cx="480883" cy="567724"/>
            <a:chOff x="723882" y="1014107"/>
            <a:chExt cx="413487" cy="409500"/>
          </a:xfrm>
        </p:grpSpPr>
        <p:sp>
          <p:nvSpPr>
            <p:cNvPr id="13" name="MH_SubTitle_1">
              <a:extLst>
                <a:ext uri="{FF2B5EF4-FFF2-40B4-BE49-F238E27FC236}">
                  <a16:creationId xmlns:a16="http://schemas.microsoft.com/office/drawing/2014/main" id="{41D4B2E2-5C10-3D7B-B0B6-8BB139F4D7F1}"/>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id="{C6FD54BA-3812-E75C-D69E-2D82DB1E02A1}"/>
                </a:ext>
              </a:extLst>
            </p:cNvPr>
            <p:cNvSpPr txBox="1"/>
            <p:nvPr/>
          </p:nvSpPr>
          <p:spPr>
            <a:xfrm>
              <a:off x="723882" y="1083077"/>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0066"/>
                  </a:solidFill>
                  <a:effectLst/>
                  <a:uLnTx/>
                  <a:uFillTx/>
                  <a:latin typeface="Arial"/>
                  <a:ea typeface="微软雅黑"/>
                  <a:cs typeface="+mn-cs"/>
                </a:rPr>
                <a:t>3</a:t>
              </a:r>
            </a:p>
          </p:txBody>
        </p:sp>
      </p:grpSp>
      <p:grpSp>
        <p:nvGrpSpPr>
          <p:cNvPr id="15" name="Group 14">
            <a:extLst>
              <a:ext uri="{FF2B5EF4-FFF2-40B4-BE49-F238E27FC236}">
                <a16:creationId xmlns:a16="http://schemas.microsoft.com/office/drawing/2014/main" id="{4808BFBB-2D80-2E22-4578-E0ED4D7D0AA6}"/>
              </a:ext>
            </a:extLst>
          </p:cNvPr>
          <p:cNvGrpSpPr/>
          <p:nvPr/>
        </p:nvGrpSpPr>
        <p:grpSpPr>
          <a:xfrm>
            <a:off x="62135" y="3575405"/>
            <a:ext cx="514183" cy="544013"/>
            <a:chOff x="155152" y="802789"/>
            <a:chExt cx="1233770" cy="564784"/>
          </a:xfrm>
        </p:grpSpPr>
        <p:sp>
          <p:nvSpPr>
            <p:cNvPr id="16" name="MH_SubTitle_1">
              <a:extLst>
                <a:ext uri="{FF2B5EF4-FFF2-40B4-BE49-F238E27FC236}">
                  <a16:creationId xmlns:a16="http://schemas.microsoft.com/office/drawing/2014/main" id="{C35CDAF3-42C9-B928-E4F1-DCE4ADD28D28}"/>
                </a:ext>
              </a:extLst>
            </p:cNvPr>
            <p:cNvSpPr>
              <a:spLocks/>
            </p:cNvSpPr>
            <p:nvPr>
              <p:custDataLst>
                <p:tags r:id="rId1"/>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TextBox 16">
              <a:extLst>
                <a:ext uri="{FF2B5EF4-FFF2-40B4-BE49-F238E27FC236}">
                  <a16:creationId xmlns:a16="http://schemas.microsoft.com/office/drawing/2014/main" id="{89CF5465-D2AE-C6B3-A73F-5527C95BCAE4}"/>
                </a:ext>
              </a:extLst>
            </p:cNvPr>
            <p:cNvSpPr txBox="1"/>
            <p:nvPr/>
          </p:nvSpPr>
          <p:spPr>
            <a:xfrm>
              <a:off x="477239" y="877381"/>
              <a:ext cx="629666" cy="4138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微软雅黑"/>
                  <a:cs typeface="Arial" panose="020B0604020202020204" pitchFamily="34" charset="0"/>
                </a:rPr>
                <a:t>1</a:t>
              </a:r>
              <a:endParaRPr kumimoji="0" lang="en-US" sz="24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微软雅黑"/>
                <a:cs typeface="Arial" panose="020B0604020202020204" pitchFamily="34" charset="0"/>
              </a:endParaRPr>
            </a:p>
          </p:txBody>
        </p:sp>
      </p:grpSp>
      <p:grpSp>
        <p:nvGrpSpPr>
          <p:cNvPr id="18" name="Group 17">
            <a:extLst>
              <a:ext uri="{FF2B5EF4-FFF2-40B4-BE49-F238E27FC236}">
                <a16:creationId xmlns:a16="http://schemas.microsoft.com/office/drawing/2014/main" id="{C62DF0BB-3CE5-70B7-CC86-6E181EB6351F}"/>
              </a:ext>
            </a:extLst>
          </p:cNvPr>
          <p:cNvGrpSpPr/>
          <p:nvPr/>
        </p:nvGrpSpPr>
        <p:grpSpPr>
          <a:xfrm>
            <a:off x="62135" y="43799"/>
            <a:ext cx="3569467" cy="540371"/>
            <a:chOff x="2906492" y="616899"/>
            <a:chExt cx="3922049" cy="629993"/>
          </a:xfrm>
        </p:grpSpPr>
        <p:sp>
          <p:nvSpPr>
            <p:cNvPr id="19" name="Rounded Rectangle 8">
              <a:extLst>
                <a:ext uri="{FF2B5EF4-FFF2-40B4-BE49-F238E27FC236}">
                  <a16:creationId xmlns:a16="http://schemas.microsoft.com/office/drawing/2014/main" id="{B0B60AE2-245E-5C83-CB8A-EC5F986C51E0}"/>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20" name="Picture 19">
              <a:extLst>
                <a:ext uri="{FF2B5EF4-FFF2-40B4-BE49-F238E27FC236}">
                  <a16:creationId xmlns:a16="http://schemas.microsoft.com/office/drawing/2014/main" id="{F16962DF-EA2A-3C41-32C4-169ACD2E70D1}"/>
                </a:ext>
              </a:extLst>
            </p:cNvPr>
            <p:cNvPicPr>
              <a:picLocks noChangeAspect="1"/>
            </p:cNvPicPr>
            <p:nvPr/>
          </p:nvPicPr>
          <p:blipFill>
            <a:blip r:embed="rId8"/>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2821724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0.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
  <TotalTime>1049</TotalTime>
  <Words>1465</Words>
  <Application>Microsoft Office PowerPoint</Application>
  <PresentationFormat>Widescreen</PresentationFormat>
  <Paragraphs>161</Paragraphs>
  <Slides>45</Slides>
  <Notes>21</Notes>
  <HiddenSlides>0</HiddenSlides>
  <MMClips>1</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45</vt:i4>
      </vt:variant>
    </vt:vector>
  </HeadingPairs>
  <TitlesOfParts>
    <vt:vector size="71" baseType="lpstr">
      <vt:lpstr>等线</vt:lpstr>
      <vt:lpstr>微软雅黑</vt:lpstr>
      <vt:lpstr>#9Slide02 Noi dung dai</vt:lpstr>
      <vt:lpstr>#9Slide02 Tieu de dai</vt:lpstr>
      <vt:lpstr>#9Slide05 Habano</vt:lpstr>
      <vt:lpstr>#9Slide05 Phobia</vt:lpstr>
      <vt:lpstr>Arial</vt:lpstr>
      <vt:lpstr>Arial-Rounded</vt:lpstr>
      <vt:lpstr>Calibri</vt:lpstr>
      <vt:lpstr>Chango</vt:lpstr>
      <vt:lpstr>Nunito black</vt:lpstr>
      <vt:lpstr>Nunito black</vt:lpstr>
      <vt:lpstr>Times New Roman</vt:lpstr>
      <vt:lpstr>字魂36号-正文宋楷</vt:lpstr>
      <vt:lpstr>字魂37号-波纹乖乖体</vt:lpstr>
      <vt:lpstr>1_Office Theme</vt:lpstr>
      <vt:lpstr>Office 主题</vt:lpstr>
      <vt:lpstr>1_Office 主题</vt:lpstr>
      <vt:lpstr>2_Office 主题</vt:lpstr>
      <vt:lpstr>5_Office 主题</vt:lpstr>
      <vt:lpstr>4_Office 主题</vt:lpstr>
      <vt:lpstr>6_Office 主题</vt:lpstr>
      <vt:lpstr>7_Office 主题</vt:lpstr>
      <vt:lpstr>6_Office 主题​​</vt:lpstr>
      <vt:lpstr>2_Office Theme</vt:lpstr>
      <vt:lpstr>9_Office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a2</cp:lastModifiedBy>
  <cp:revision>112</cp:revision>
  <dcterms:created xsi:type="dcterms:W3CDTF">2022-11-14T07:21:10Z</dcterms:created>
  <dcterms:modified xsi:type="dcterms:W3CDTF">2026-03-14T15:12:24Z</dcterms:modified>
</cp:coreProperties>
</file>