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815" r:id="rId2"/>
  </p:sldMasterIdLst>
  <p:notesMasterIdLst>
    <p:notesMasterId r:id="rId16"/>
  </p:notesMasterIdLst>
  <p:sldIdLst>
    <p:sldId id="287" r:id="rId3"/>
    <p:sldId id="7687" r:id="rId4"/>
    <p:sldId id="259" r:id="rId5"/>
    <p:sldId id="260" r:id="rId6"/>
    <p:sldId id="316" r:id="rId7"/>
    <p:sldId id="332" r:id="rId8"/>
    <p:sldId id="7699" r:id="rId9"/>
    <p:sldId id="336" r:id="rId10"/>
    <p:sldId id="7688" r:id="rId11"/>
    <p:sldId id="313" r:id="rId12"/>
    <p:sldId id="7700" r:id="rId13"/>
    <p:sldId id="396" r:id="rId14"/>
    <p:sldId id="33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980FF"/>
    <a:srgbClr val="0725E1"/>
    <a:srgbClr val="FFE285"/>
    <a:srgbClr val="24E0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03" autoAdjust="0"/>
    <p:restoredTop sz="90927" autoAdjust="0"/>
  </p:normalViewPr>
  <p:slideViewPr>
    <p:cSldViewPr showGuides="1">
      <p:cViewPr varScale="1">
        <p:scale>
          <a:sx n="68" d="100"/>
          <a:sy n="68" d="100"/>
        </p:scale>
        <p:origin x="31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8C413-A2EB-40C1-8FF5-309BD4CB2838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B03C0-CD52-41B7-B32B-1D37B45DC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91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711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781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005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latinLnBrk="0"/>
            <a:r>
              <a:rPr lang="vi-VN" b="0" i="0">
                <a:solidFill>
                  <a:srgbClr val="333333"/>
                </a:solidFill>
                <a:effectLst/>
                <a:latin typeface="#9Slide01 Noi dung ngan" panose="00000600000000000000" pitchFamily="2" charset="0"/>
              </a:rPr>
              <a:t>- Số liền trước của một số thì bé hơn số đó 1 đơn vị.</a:t>
            </a:r>
          </a:p>
          <a:p>
            <a:pPr algn="l" latinLnBrk="0"/>
            <a:r>
              <a:rPr lang="vi-VN" b="0" i="0">
                <a:solidFill>
                  <a:srgbClr val="333333"/>
                </a:solidFill>
                <a:effectLst/>
                <a:latin typeface="#9Slide01 Noi dung ngan" panose="00000600000000000000" pitchFamily="2" charset="0"/>
              </a:rPr>
              <a:t>- Số liền sau của một số thì lớn hơn số đó 1 đơn vị.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61BC4-7E53-48C1-8F14-94E128519F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716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6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 - 9Slide.vn">
            <a:extLst>
              <a:ext uri="{FF2B5EF4-FFF2-40B4-BE49-F238E27FC236}">
                <a16:creationId xmlns:a16="http://schemas.microsoft.com/office/drawing/2014/main" id="{6A5317DF-238B-4697-F408-5E9848AE3D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1" name="PHẠM DUYÊN 2 - 9Slide.vn">
            <a:extLst>
              <a:ext uri="{FF2B5EF4-FFF2-40B4-BE49-F238E27FC236}">
                <a16:creationId xmlns:a16="http://schemas.microsoft.com/office/drawing/2014/main" id="{1E36178A-CE73-8ADB-43B7-45D0AD5A6F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2" name="PHẠM DUYÊN 3 - 9Slide.vn">
            <a:extLst>
              <a:ext uri="{FF2B5EF4-FFF2-40B4-BE49-F238E27FC236}">
                <a16:creationId xmlns:a16="http://schemas.microsoft.com/office/drawing/2014/main" id="{1B8DD018-054C-4D83-C93D-D9E85A71D7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5269" r="8425"/>
          <a:stretch/>
        </p:blipFill>
        <p:spPr>
          <a:xfrm>
            <a:off x="9533211" y="-15877"/>
            <a:ext cx="2658789" cy="800415"/>
          </a:xfrm>
          <a:prstGeom prst="rect">
            <a:avLst/>
          </a:prstGeom>
        </p:spPr>
      </p:pic>
      <p:pic>
        <p:nvPicPr>
          <p:cNvPr id="13" name="PHẠM DUYÊN 4 - 9Slide.vn">
            <a:extLst>
              <a:ext uri="{FF2B5EF4-FFF2-40B4-BE49-F238E27FC236}">
                <a16:creationId xmlns:a16="http://schemas.microsoft.com/office/drawing/2014/main" id="{DC935F70-579C-5031-06B5-FCA11892FC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176784" y="76201"/>
            <a:ext cx="996166" cy="1929619"/>
          </a:xfrm>
          <a:prstGeom prst="rect">
            <a:avLst/>
          </a:prstGeom>
        </p:spPr>
      </p:pic>
      <p:pic>
        <p:nvPicPr>
          <p:cNvPr id="18" name="PHẠM DUYÊN 5 - 9Slide.vn">
            <a:extLst>
              <a:ext uri="{FF2B5EF4-FFF2-40B4-BE49-F238E27FC236}">
                <a16:creationId xmlns:a16="http://schemas.microsoft.com/office/drawing/2014/main" id="{C189EC7A-9750-4473-5C9D-FDCA582989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0181" t="72484"/>
          <a:stretch/>
        </p:blipFill>
        <p:spPr>
          <a:xfrm>
            <a:off x="0" y="-15876"/>
            <a:ext cx="6321730" cy="980685"/>
          </a:xfrm>
          <a:prstGeom prst="rect">
            <a:avLst/>
          </a:prstGeom>
        </p:spPr>
      </p:pic>
      <p:pic>
        <p:nvPicPr>
          <p:cNvPr id="19" name="PHẠM DUYÊN 6 - 9Slide.vn">
            <a:extLst>
              <a:ext uri="{FF2B5EF4-FFF2-40B4-BE49-F238E27FC236}">
                <a16:creationId xmlns:a16="http://schemas.microsoft.com/office/drawing/2014/main" id="{14AC85F9-134E-312B-B518-F76E9FB1F42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2582846" cy="1569079"/>
          </a:xfrm>
          <a:prstGeom prst="rect">
            <a:avLst/>
          </a:prstGeom>
        </p:spPr>
      </p:pic>
      <p:pic>
        <p:nvPicPr>
          <p:cNvPr id="20" name="PHẠM DUYÊN 7 - 9Slide.vn">
            <a:extLst>
              <a:ext uri="{FF2B5EF4-FFF2-40B4-BE49-F238E27FC236}">
                <a16:creationId xmlns:a16="http://schemas.microsoft.com/office/drawing/2014/main" id="{35E4174F-5B70-F60C-5DA0-52B2E790126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61215" y="3047009"/>
            <a:ext cx="1459292" cy="3810991"/>
          </a:xfrm>
          <a:prstGeom prst="rect">
            <a:avLst/>
          </a:prstGeom>
        </p:spPr>
      </p:pic>
      <p:pic>
        <p:nvPicPr>
          <p:cNvPr id="21" name="PHẠM DUYÊN 8 - 9Slide.vn">
            <a:extLst>
              <a:ext uri="{FF2B5EF4-FFF2-40B4-BE49-F238E27FC236}">
                <a16:creationId xmlns:a16="http://schemas.microsoft.com/office/drawing/2014/main" id="{75FCB33C-E4AF-07A4-7189-2E760BF847F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291423" y="5925905"/>
            <a:ext cx="942701" cy="932095"/>
          </a:xfrm>
          <a:prstGeom prst="rect">
            <a:avLst/>
          </a:prstGeom>
        </p:spPr>
      </p:pic>
      <p:pic>
        <p:nvPicPr>
          <p:cNvPr id="22" name="PHẠM DUYÊN 9 - 9Slide.vn">
            <a:extLst>
              <a:ext uri="{FF2B5EF4-FFF2-40B4-BE49-F238E27FC236}">
                <a16:creationId xmlns:a16="http://schemas.microsoft.com/office/drawing/2014/main" id="{E7777357-EEDB-88F2-9C0B-D4CD5D9E49F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2295061" y="5801608"/>
            <a:ext cx="1944280" cy="1056392"/>
          </a:xfrm>
          <a:prstGeom prst="rect">
            <a:avLst/>
          </a:prstGeom>
        </p:spPr>
      </p:pic>
      <p:pic>
        <p:nvPicPr>
          <p:cNvPr id="23" name="PHẠM DUYÊN 10 - 9Slide.vn">
            <a:extLst>
              <a:ext uri="{FF2B5EF4-FFF2-40B4-BE49-F238E27FC236}">
                <a16:creationId xmlns:a16="http://schemas.microsoft.com/office/drawing/2014/main" id="{E9D6E70B-2178-E494-2F66-94DCA802E93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9220531" y="4834587"/>
            <a:ext cx="881028" cy="2023413"/>
          </a:xfrm>
          <a:prstGeom prst="rect">
            <a:avLst/>
          </a:prstGeom>
        </p:spPr>
      </p:pic>
      <p:pic>
        <p:nvPicPr>
          <p:cNvPr id="24" name="PHẠM DUYÊN 11 - 9Slide.vn">
            <a:extLst>
              <a:ext uri="{FF2B5EF4-FFF2-40B4-BE49-F238E27FC236}">
                <a16:creationId xmlns:a16="http://schemas.microsoft.com/office/drawing/2014/main" id="{C92DBC66-F28B-C82A-1471-8D9EA95D3EA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72190" y="964810"/>
            <a:ext cx="691087" cy="888857"/>
          </a:xfrm>
          <a:prstGeom prst="rect">
            <a:avLst/>
          </a:prstGeom>
        </p:spPr>
      </p:pic>
      <p:pic>
        <p:nvPicPr>
          <p:cNvPr id="27" name="PHẠM DUYÊN 12 - 9Slide.vn">
            <a:extLst>
              <a:ext uri="{FF2B5EF4-FFF2-40B4-BE49-F238E27FC236}">
                <a16:creationId xmlns:a16="http://schemas.microsoft.com/office/drawing/2014/main" id="{D75E8ECF-7B91-D7DD-28F1-D13648B8B67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10108227" y="4323604"/>
            <a:ext cx="2099014" cy="2621036"/>
          </a:xfrm>
          <a:prstGeom prst="rect">
            <a:avLst/>
          </a:prstGeom>
        </p:spPr>
      </p:pic>
      <p:pic>
        <p:nvPicPr>
          <p:cNvPr id="28" name="PHẠM DUYÊN 13 - 9Slide.vn">
            <a:extLst>
              <a:ext uri="{FF2B5EF4-FFF2-40B4-BE49-F238E27FC236}">
                <a16:creationId xmlns:a16="http://schemas.microsoft.com/office/drawing/2014/main" id="{076856F7-8506-6E0D-7398-89DEB983BB3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8208177" y="6024538"/>
            <a:ext cx="1065695" cy="833462"/>
          </a:xfrm>
          <a:prstGeom prst="rect">
            <a:avLst/>
          </a:prstGeom>
        </p:spPr>
      </p:pic>
      <p:pic>
        <p:nvPicPr>
          <p:cNvPr id="29" name="PHẠM DUYÊN 14 - 9Slide.vn">
            <a:extLst>
              <a:ext uri="{FF2B5EF4-FFF2-40B4-BE49-F238E27FC236}">
                <a16:creationId xmlns:a16="http://schemas.microsoft.com/office/drawing/2014/main" id="{C397DB68-0520-896E-3B9B-DAA8CF2CB6D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8947964" y="5029817"/>
            <a:ext cx="248595" cy="248595"/>
          </a:xfrm>
          <a:prstGeom prst="rect">
            <a:avLst/>
          </a:prstGeom>
        </p:spPr>
      </p:pic>
      <p:pic>
        <p:nvPicPr>
          <p:cNvPr id="30" name="PHẠM DUYÊN 15 - 9Slide.vn">
            <a:extLst>
              <a:ext uri="{FF2B5EF4-FFF2-40B4-BE49-F238E27FC236}">
                <a16:creationId xmlns:a16="http://schemas.microsoft.com/office/drawing/2014/main" id="{8F6333E2-077F-5FA0-6882-A45011C8F74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8822884" y="4753936"/>
            <a:ext cx="198569" cy="198569"/>
          </a:xfrm>
          <a:prstGeom prst="rect">
            <a:avLst/>
          </a:prstGeom>
        </p:spPr>
      </p:pic>
      <p:pic>
        <p:nvPicPr>
          <p:cNvPr id="31" name="PHẠM DUYÊN 16 - 9Slide.vn">
            <a:extLst>
              <a:ext uri="{FF2B5EF4-FFF2-40B4-BE49-F238E27FC236}">
                <a16:creationId xmlns:a16="http://schemas.microsoft.com/office/drawing/2014/main" id="{BD5FD0AE-0023-EA09-110A-5F3C36AE062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8700861" y="4505341"/>
            <a:ext cx="203117" cy="203117"/>
          </a:xfrm>
          <a:prstGeom prst="rect">
            <a:avLst/>
          </a:prstGeom>
        </p:spPr>
      </p:pic>
      <p:pic>
        <p:nvPicPr>
          <p:cNvPr id="32" name="PHẠM DUYÊN 17 - 9Slide.vn">
            <a:extLst>
              <a:ext uri="{FF2B5EF4-FFF2-40B4-BE49-F238E27FC236}">
                <a16:creationId xmlns:a16="http://schemas.microsoft.com/office/drawing/2014/main" id="{9475B641-C3D9-C36F-BAED-12681E9409A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2046467" y="5677311"/>
            <a:ext cx="248595" cy="248595"/>
          </a:xfrm>
          <a:prstGeom prst="rect">
            <a:avLst/>
          </a:prstGeom>
        </p:spPr>
      </p:pic>
      <p:pic>
        <p:nvPicPr>
          <p:cNvPr id="33" name="PHẠM DUYÊN 18 - 9Slide.vn">
            <a:extLst>
              <a:ext uri="{FF2B5EF4-FFF2-40B4-BE49-F238E27FC236}">
                <a16:creationId xmlns:a16="http://schemas.microsoft.com/office/drawing/2014/main" id="{C3B5F60E-1059-ED0C-26E7-D8932684501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921387" y="5401430"/>
            <a:ext cx="198569" cy="198569"/>
          </a:xfrm>
          <a:prstGeom prst="rect">
            <a:avLst/>
          </a:prstGeom>
        </p:spPr>
      </p:pic>
      <p:pic>
        <p:nvPicPr>
          <p:cNvPr id="34" name="PHẠM DUYÊN 19 - 9Slide.vn">
            <a:extLst>
              <a:ext uri="{FF2B5EF4-FFF2-40B4-BE49-F238E27FC236}">
                <a16:creationId xmlns:a16="http://schemas.microsoft.com/office/drawing/2014/main" id="{5EEE9AE2-CE28-8C04-D5B8-051ADB60DE8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799364" y="5152835"/>
            <a:ext cx="203117" cy="203117"/>
          </a:xfrm>
          <a:prstGeom prst="rect">
            <a:avLst/>
          </a:prstGeom>
        </p:spPr>
      </p:pic>
      <p:pic>
        <p:nvPicPr>
          <p:cNvPr id="37" name="PHẠM DUYÊN 20 - 9Slide.vn">
            <a:extLst>
              <a:ext uri="{FF2B5EF4-FFF2-40B4-BE49-F238E27FC236}">
                <a16:creationId xmlns:a16="http://schemas.microsoft.com/office/drawing/2014/main" id="{B2A08A85-E44C-6E29-C1D3-90E89DE40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b="43773"/>
          <a:stretch/>
        </p:blipFill>
        <p:spPr>
          <a:xfrm>
            <a:off x="4514001" y="6172201"/>
            <a:ext cx="1374951" cy="685799"/>
          </a:xfrm>
          <a:prstGeom prst="rect">
            <a:avLst/>
          </a:prstGeom>
        </p:spPr>
      </p:pic>
      <p:pic>
        <p:nvPicPr>
          <p:cNvPr id="38" name="PHẠM DUYÊN 21 - 9Slide.vn">
            <a:extLst>
              <a:ext uri="{FF2B5EF4-FFF2-40B4-BE49-F238E27FC236}">
                <a16:creationId xmlns:a16="http://schemas.microsoft.com/office/drawing/2014/main" id="{C7652045-4962-5ABC-0524-D39684158D8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8023799" y="6143358"/>
            <a:ext cx="248595" cy="248595"/>
          </a:xfrm>
          <a:prstGeom prst="rect">
            <a:avLst/>
          </a:prstGeom>
        </p:spPr>
      </p:pic>
      <p:pic>
        <p:nvPicPr>
          <p:cNvPr id="39" name="PHẠM DUYÊN 22 - 9Slide.vn">
            <a:extLst>
              <a:ext uri="{FF2B5EF4-FFF2-40B4-BE49-F238E27FC236}">
                <a16:creationId xmlns:a16="http://schemas.microsoft.com/office/drawing/2014/main" id="{A6B4A8F6-610E-AD2A-98F7-CE616AF32E0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7898720" y="5867477"/>
            <a:ext cx="198569" cy="198569"/>
          </a:xfrm>
          <a:prstGeom prst="rect">
            <a:avLst/>
          </a:prstGeom>
        </p:spPr>
      </p:pic>
      <p:pic>
        <p:nvPicPr>
          <p:cNvPr id="42" name="PHẠM DUYÊN 23 - 9Slide.vn">
            <a:extLst>
              <a:ext uri="{FF2B5EF4-FFF2-40B4-BE49-F238E27FC236}">
                <a16:creationId xmlns:a16="http://schemas.microsoft.com/office/drawing/2014/main" id="{5EED8D31-F991-53EA-9531-4DF9F3771B4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7776696" y="5618882"/>
            <a:ext cx="203117" cy="203117"/>
          </a:xfrm>
          <a:prstGeom prst="rect">
            <a:avLst/>
          </a:prstGeom>
        </p:spPr>
      </p:pic>
      <p:pic>
        <p:nvPicPr>
          <p:cNvPr id="43" name="PHẠM DUYÊN 24 - 9Slide.vn">
            <a:extLst>
              <a:ext uri="{FF2B5EF4-FFF2-40B4-BE49-F238E27FC236}">
                <a16:creationId xmlns:a16="http://schemas.microsoft.com/office/drawing/2014/main" id="{F0FC3192-7CA7-E08D-527C-DA6CE85A61B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753304" y="4302109"/>
            <a:ext cx="248595" cy="248595"/>
          </a:xfrm>
          <a:prstGeom prst="rect">
            <a:avLst/>
          </a:prstGeom>
        </p:spPr>
      </p:pic>
      <p:pic>
        <p:nvPicPr>
          <p:cNvPr id="44" name="PHẠM DUYÊN 25 - 9Slide.vn">
            <a:extLst>
              <a:ext uri="{FF2B5EF4-FFF2-40B4-BE49-F238E27FC236}">
                <a16:creationId xmlns:a16="http://schemas.microsoft.com/office/drawing/2014/main" id="{FCAEDC30-1E1B-E9CC-71D2-039F8DF1CF4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628224" y="4026228"/>
            <a:ext cx="198569" cy="198569"/>
          </a:xfrm>
          <a:prstGeom prst="rect">
            <a:avLst/>
          </a:prstGeom>
        </p:spPr>
      </p:pic>
      <p:pic>
        <p:nvPicPr>
          <p:cNvPr id="45" name="PHẠM DUYÊN 26 - 9Slide.vn">
            <a:extLst>
              <a:ext uri="{FF2B5EF4-FFF2-40B4-BE49-F238E27FC236}">
                <a16:creationId xmlns:a16="http://schemas.microsoft.com/office/drawing/2014/main" id="{966E486C-30F3-4BF1-7042-97CDD3BF8F6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506200" y="3777634"/>
            <a:ext cx="203117" cy="203117"/>
          </a:xfrm>
          <a:prstGeom prst="rect">
            <a:avLst/>
          </a:prstGeom>
        </p:spPr>
      </p:pic>
      <p:pic>
        <p:nvPicPr>
          <p:cNvPr id="46" name="PHẠM DUYÊN 27 - 9Slide.vn">
            <a:extLst>
              <a:ext uri="{FF2B5EF4-FFF2-40B4-BE49-F238E27FC236}">
                <a16:creationId xmlns:a16="http://schemas.microsoft.com/office/drawing/2014/main" id="{4240F564-8F07-92F2-E431-86D20F01701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406315" y="3518380"/>
            <a:ext cx="201443" cy="201443"/>
          </a:xfrm>
          <a:prstGeom prst="rect">
            <a:avLst/>
          </a:prstGeom>
        </p:spPr>
      </p:pic>
      <p:pic>
        <p:nvPicPr>
          <p:cNvPr id="47" name="PHẠM DUYÊN 28 - 9Slide.vn">
            <a:extLst>
              <a:ext uri="{FF2B5EF4-FFF2-40B4-BE49-F238E27FC236}">
                <a16:creationId xmlns:a16="http://schemas.microsoft.com/office/drawing/2014/main" id="{F6983C91-B90C-7FB3-4D0D-F2E31E1050F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304959" y="3294825"/>
            <a:ext cx="160907" cy="160907"/>
          </a:xfrm>
          <a:prstGeom prst="rect">
            <a:avLst/>
          </a:prstGeom>
        </p:spPr>
      </p:pic>
      <p:pic>
        <p:nvPicPr>
          <p:cNvPr id="48" name="PHẠM DUYÊN 29 - 9Slide.vn">
            <a:extLst>
              <a:ext uri="{FF2B5EF4-FFF2-40B4-BE49-F238E27FC236}">
                <a16:creationId xmlns:a16="http://schemas.microsoft.com/office/drawing/2014/main" id="{759832EC-C11C-9BE2-2AD4-70FD90E244A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206080" y="3093381"/>
            <a:ext cx="164591" cy="1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198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PHẠM DUYÊN 1 - 9Slide.vn">
            <a:extLst>
              <a:ext uri="{FF2B5EF4-FFF2-40B4-BE49-F238E27FC236}">
                <a16:creationId xmlns:a16="http://schemas.microsoft.com/office/drawing/2014/main" id="{AECC9CBC-4F95-F55A-18C8-E004B739A98B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076DFF6-5627-C112-B107-3724E149960D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D5DB7ED-FDF2-0BCE-18FB-6CD2BDC28CEF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FFCAC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5581A660-D587-3A10-05EB-13E1D4EAA9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654C6283-E46E-1844-8E6B-AAEB7EF7C6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25" name="PHẠM DUYÊN 4 - 9Slide.vn">
            <a:extLst>
              <a:ext uri="{FF2B5EF4-FFF2-40B4-BE49-F238E27FC236}">
                <a16:creationId xmlns:a16="http://schemas.microsoft.com/office/drawing/2014/main" id="{A15F0882-2A57-5762-4D82-CABAE94BC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5269" r="8425"/>
          <a:stretch/>
        </p:blipFill>
        <p:spPr>
          <a:xfrm>
            <a:off x="9533211" y="-15877"/>
            <a:ext cx="2658789" cy="800415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66343F0E-E929-AADB-4B00-9147452165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195834" y="1"/>
            <a:ext cx="996166" cy="1929619"/>
          </a:xfrm>
          <a:prstGeom prst="rect">
            <a:avLst/>
          </a:prstGeom>
        </p:spPr>
      </p:pic>
      <p:pic>
        <p:nvPicPr>
          <p:cNvPr id="29" name="PHẠM DUYÊN 6 - 9Slide.vn">
            <a:extLst>
              <a:ext uri="{FF2B5EF4-FFF2-40B4-BE49-F238E27FC236}">
                <a16:creationId xmlns:a16="http://schemas.microsoft.com/office/drawing/2014/main" id="{041AB2E0-DA93-22A6-E843-6E8EB91FAC4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65785" y="4577492"/>
            <a:ext cx="917012" cy="239480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7 - 9Slide.vn">
            <a:extLst>
              <a:ext uri="{FF2B5EF4-FFF2-40B4-BE49-F238E27FC236}">
                <a16:creationId xmlns:a16="http://schemas.microsoft.com/office/drawing/2014/main" id="{CF8CBA4D-9DEF-C40F-28DB-24D6286742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033235" y="6086423"/>
            <a:ext cx="728978" cy="72077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8 - 9Slide.vn">
            <a:extLst>
              <a:ext uri="{FF2B5EF4-FFF2-40B4-BE49-F238E27FC236}">
                <a16:creationId xmlns:a16="http://schemas.microsoft.com/office/drawing/2014/main" id="{B450226E-7629-C429-2277-F15D2211E69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2028361" y="5870376"/>
            <a:ext cx="1794339" cy="97492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2" name="PHẠM DUYÊN 9 - 9Slide.vn">
            <a:extLst>
              <a:ext uri="{FF2B5EF4-FFF2-40B4-BE49-F238E27FC236}">
                <a16:creationId xmlns:a16="http://schemas.microsoft.com/office/drawing/2014/main" id="{5A6A092A-D5AE-9EF2-3EB9-6B338FA80C4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9415865" y="5676901"/>
            <a:ext cx="490360" cy="112618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4" name="PHẠM DUYÊN 10 - 9Slide.vn">
            <a:extLst>
              <a:ext uri="{FF2B5EF4-FFF2-40B4-BE49-F238E27FC236}">
                <a16:creationId xmlns:a16="http://schemas.microsoft.com/office/drawing/2014/main" id="{3641EF05-F082-CEAF-7AE0-CD43CAC03F8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0108227" y="4323604"/>
            <a:ext cx="2099014" cy="262103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5" name="PHẠM DUYÊN 11 - 9Slide.vn">
            <a:extLst>
              <a:ext uri="{FF2B5EF4-FFF2-40B4-BE49-F238E27FC236}">
                <a16:creationId xmlns:a16="http://schemas.microsoft.com/office/drawing/2014/main" id="{CACE4481-C13D-4605-51D1-0F18F86DC34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8338049" y="6179676"/>
            <a:ext cx="831352" cy="65018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6" name="PHẠM DUYÊN 12 - 9Slide.vn">
            <a:extLst>
              <a:ext uri="{FF2B5EF4-FFF2-40B4-BE49-F238E27FC236}">
                <a16:creationId xmlns:a16="http://schemas.microsoft.com/office/drawing/2014/main" id="{DC04C558-13AE-EA62-E82F-40F2478388A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9100364" y="5944217"/>
            <a:ext cx="248595" cy="24859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7" name="PHẠM DUYÊN 13 - 9Slide.vn">
            <a:extLst>
              <a:ext uri="{FF2B5EF4-FFF2-40B4-BE49-F238E27FC236}">
                <a16:creationId xmlns:a16="http://schemas.microsoft.com/office/drawing/2014/main" id="{CA7C3ADB-AD9A-04D5-13FF-A95307156D0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8975284" y="5668336"/>
            <a:ext cx="198569" cy="1985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8" name="PHẠM DUYÊN 14 - 9Slide.vn">
            <a:extLst>
              <a:ext uri="{FF2B5EF4-FFF2-40B4-BE49-F238E27FC236}">
                <a16:creationId xmlns:a16="http://schemas.microsoft.com/office/drawing/2014/main" id="{78916703-FD8D-A2CF-9599-17819F32419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8853261" y="5419741"/>
            <a:ext cx="203117" cy="20311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9" name="PHẠM DUYÊN 15 - 9Slide.vn">
            <a:extLst>
              <a:ext uri="{FF2B5EF4-FFF2-40B4-BE49-F238E27FC236}">
                <a16:creationId xmlns:a16="http://schemas.microsoft.com/office/drawing/2014/main" id="{AFC096DA-44C9-514D-D448-E5D546028B6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817867" y="5944011"/>
            <a:ext cx="248595" cy="24859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0" name="PHẠM DUYÊN 16 - 9Slide.vn">
            <a:extLst>
              <a:ext uri="{FF2B5EF4-FFF2-40B4-BE49-F238E27FC236}">
                <a16:creationId xmlns:a16="http://schemas.microsoft.com/office/drawing/2014/main" id="{00B24CAF-381B-7E0F-26EC-0676CC69CF5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692787" y="5668130"/>
            <a:ext cx="198569" cy="1985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1" name="PHẠM DUYÊN 17 - 9Slide.vn">
            <a:extLst>
              <a:ext uri="{FF2B5EF4-FFF2-40B4-BE49-F238E27FC236}">
                <a16:creationId xmlns:a16="http://schemas.microsoft.com/office/drawing/2014/main" id="{730A7BC8-0FB1-42F2-D9C5-00C82DFEC24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570764" y="5419535"/>
            <a:ext cx="203117" cy="20311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3" name="PHẠM DUYÊN 18 - 9Slide.vn">
            <a:extLst>
              <a:ext uri="{FF2B5EF4-FFF2-40B4-BE49-F238E27FC236}">
                <a16:creationId xmlns:a16="http://schemas.microsoft.com/office/drawing/2014/main" id="{8D8FF54E-A78F-5CF6-25F5-1E258AE66E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43773"/>
          <a:stretch/>
        </p:blipFill>
        <p:spPr>
          <a:xfrm>
            <a:off x="4514001" y="6172201"/>
            <a:ext cx="1374951" cy="68579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4" name="PHẠM DUYÊN 19 - 9Slide.vn">
            <a:extLst>
              <a:ext uri="{FF2B5EF4-FFF2-40B4-BE49-F238E27FC236}">
                <a16:creationId xmlns:a16="http://schemas.microsoft.com/office/drawing/2014/main" id="{4842B0E4-3CEB-2663-9C6D-23BE4E55C88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8023799" y="6143358"/>
            <a:ext cx="248595" cy="24859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5" name="PHẠM DUYÊN 20 - 9Slide.vn">
            <a:extLst>
              <a:ext uri="{FF2B5EF4-FFF2-40B4-BE49-F238E27FC236}">
                <a16:creationId xmlns:a16="http://schemas.microsoft.com/office/drawing/2014/main" id="{076A1C7C-ADD3-531E-C343-2C4DECD18EA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7898720" y="5867477"/>
            <a:ext cx="198569" cy="1985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6" name="PHẠM DUYÊN 21 - 9Slide.vn">
            <a:extLst>
              <a:ext uri="{FF2B5EF4-FFF2-40B4-BE49-F238E27FC236}">
                <a16:creationId xmlns:a16="http://schemas.microsoft.com/office/drawing/2014/main" id="{5849971F-3C26-598D-17B1-0C55C600EE6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7776696" y="5618882"/>
            <a:ext cx="203117" cy="20311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93451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PHẠM DUYÊN 1 - 9Slide.vn">
            <a:extLst>
              <a:ext uri="{FF2B5EF4-FFF2-40B4-BE49-F238E27FC236}">
                <a16:creationId xmlns:a16="http://schemas.microsoft.com/office/drawing/2014/main" id="{AECC9CBC-4F95-F55A-18C8-E004B739A98B}"/>
              </a:ext>
            </a:extLst>
          </p:cNvPr>
          <p:cNvGrpSpPr/>
          <p:nvPr userDrawn="1"/>
        </p:nvGrpSpPr>
        <p:grpSpPr>
          <a:xfrm>
            <a:off x="229520" y="215900"/>
            <a:ext cx="11732960" cy="4566585"/>
            <a:chOff x="730319" y="673100"/>
            <a:chExt cx="10731362" cy="551180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076DFF6-5627-C112-B107-3724E149960D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D5DB7ED-FDF2-0BCE-18FB-6CD2BDC28CEF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FFCAC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5581A660-D587-3A10-05EB-13E1D4EAA9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654C6283-E46E-1844-8E6B-AAEB7EF7C6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25" name="PHẠM DUYÊN 4 - 9Slide.vn">
            <a:extLst>
              <a:ext uri="{FF2B5EF4-FFF2-40B4-BE49-F238E27FC236}">
                <a16:creationId xmlns:a16="http://schemas.microsoft.com/office/drawing/2014/main" id="{A15F0882-2A57-5762-4D82-CABAE94BC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5269" r="8425"/>
          <a:stretch/>
        </p:blipFill>
        <p:spPr>
          <a:xfrm>
            <a:off x="9533211" y="-15877"/>
            <a:ext cx="2658789" cy="800415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66343F0E-E929-AADB-4B00-9147452165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195834" y="1"/>
            <a:ext cx="996166" cy="1929619"/>
          </a:xfrm>
          <a:prstGeom prst="rect">
            <a:avLst/>
          </a:prstGeom>
        </p:spPr>
      </p:pic>
      <p:pic>
        <p:nvPicPr>
          <p:cNvPr id="29" name="PHẠM DUYÊN 6 - 9Slide.vn">
            <a:extLst>
              <a:ext uri="{FF2B5EF4-FFF2-40B4-BE49-F238E27FC236}">
                <a16:creationId xmlns:a16="http://schemas.microsoft.com/office/drawing/2014/main" id="{041AB2E0-DA93-22A6-E843-6E8EB91FAC4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65785" y="4577492"/>
            <a:ext cx="917012" cy="239480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7 - 9Slide.vn">
            <a:extLst>
              <a:ext uri="{FF2B5EF4-FFF2-40B4-BE49-F238E27FC236}">
                <a16:creationId xmlns:a16="http://schemas.microsoft.com/office/drawing/2014/main" id="{CF8CBA4D-9DEF-C40F-28DB-24D6286742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033235" y="6086423"/>
            <a:ext cx="728978" cy="72077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8 - 9Slide.vn">
            <a:extLst>
              <a:ext uri="{FF2B5EF4-FFF2-40B4-BE49-F238E27FC236}">
                <a16:creationId xmlns:a16="http://schemas.microsoft.com/office/drawing/2014/main" id="{B450226E-7629-C429-2277-F15D2211E69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2028361" y="5870376"/>
            <a:ext cx="1794339" cy="97492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2" name="PHẠM DUYÊN 9 - 9Slide.vn">
            <a:extLst>
              <a:ext uri="{FF2B5EF4-FFF2-40B4-BE49-F238E27FC236}">
                <a16:creationId xmlns:a16="http://schemas.microsoft.com/office/drawing/2014/main" id="{5A6A092A-D5AE-9EF2-3EB9-6B338FA80C4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9415865" y="5676901"/>
            <a:ext cx="490360" cy="112618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4" name="PHẠM DUYÊN 10 - 9Slide.vn">
            <a:extLst>
              <a:ext uri="{FF2B5EF4-FFF2-40B4-BE49-F238E27FC236}">
                <a16:creationId xmlns:a16="http://schemas.microsoft.com/office/drawing/2014/main" id="{3641EF05-F082-CEAF-7AE0-CD43CAC03F8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0108227" y="4323604"/>
            <a:ext cx="2099014" cy="262103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5" name="PHẠM DUYÊN 11 - 9Slide.vn">
            <a:extLst>
              <a:ext uri="{FF2B5EF4-FFF2-40B4-BE49-F238E27FC236}">
                <a16:creationId xmlns:a16="http://schemas.microsoft.com/office/drawing/2014/main" id="{CACE4481-C13D-4605-51D1-0F18F86DC34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8338049" y="6179676"/>
            <a:ext cx="831352" cy="65018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6" name="PHẠM DUYÊN 12 - 9Slide.vn">
            <a:extLst>
              <a:ext uri="{FF2B5EF4-FFF2-40B4-BE49-F238E27FC236}">
                <a16:creationId xmlns:a16="http://schemas.microsoft.com/office/drawing/2014/main" id="{DC04C558-13AE-EA62-E82F-40F2478388A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9100364" y="5944217"/>
            <a:ext cx="248595" cy="24859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7" name="PHẠM DUYÊN 13 - 9Slide.vn">
            <a:extLst>
              <a:ext uri="{FF2B5EF4-FFF2-40B4-BE49-F238E27FC236}">
                <a16:creationId xmlns:a16="http://schemas.microsoft.com/office/drawing/2014/main" id="{CA7C3ADB-AD9A-04D5-13FF-A95307156D0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8975284" y="5668336"/>
            <a:ext cx="198569" cy="1985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8" name="PHẠM DUYÊN 14 - 9Slide.vn">
            <a:extLst>
              <a:ext uri="{FF2B5EF4-FFF2-40B4-BE49-F238E27FC236}">
                <a16:creationId xmlns:a16="http://schemas.microsoft.com/office/drawing/2014/main" id="{78916703-FD8D-A2CF-9599-17819F32419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8853261" y="5419741"/>
            <a:ext cx="203117" cy="20311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9" name="PHẠM DUYÊN 15 - 9Slide.vn">
            <a:extLst>
              <a:ext uri="{FF2B5EF4-FFF2-40B4-BE49-F238E27FC236}">
                <a16:creationId xmlns:a16="http://schemas.microsoft.com/office/drawing/2014/main" id="{AFC096DA-44C9-514D-D448-E5D546028B6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817867" y="5944011"/>
            <a:ext cx="248595" cy="24859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0" name="PHẠM DUYÊN 16 - 9Slide.vn">
            <a:extLst>
              <a:ext uri="{FF2B5EF4-FFF2-40B4-BE49-F238E27FC236}">
                <a16:creationId xmlns:a16="http://schemas.microsoft.com/office/drawing/2014/main" id="{00B24CAF-381B-7E0F-26EC-0676CC69CF5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692787" y="5668130"/>
            <a:ext cx="198569" cy="1985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1" name="PHẠM DUYÊN 17 - 9Slide.vn">
            <a:extLst>
              <a:ext uri="{FF2B5EF4-FFF2-40B4-BE49-F238E27FC236}">
                <a16:creationId xmlns:a16="http://schemas.microsoft.com/office/drawing/2014/main" id="{730A7BC8-0FB1-42F2-D9C5-00C82DFEC24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570764" y="5419535"/>
            <a:ext cx="203117" cy="20311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3" name="PHẠM DUYÊN 18 - 9Slide.vn">
            <a:extLst>
              <a:ext uri="{FF2B5EF4-FFF2-40B4-BE49-F238E27FC236}">
                <a16:creationId xmlns:a16="http://schemas.microsoft.com/office/drawing/2014/main" id="{8D8FF54E-A78F-5CF6-25F5-1E258AE66E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43773"/>
          <a:stretch/>
        </p:blipFill>
        <p:spPr>
          <a:xfrm>
            <a:off x="4514001" y="6172201"/>
            <a:ext cx="1374951" cy="68579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4" name="PHẠM DUYÊN 19 - 9Slide.vn">
            <a:extLst>
              <a:ext uri="{FF2B5EF4-FFF2-40B4-BE49-F238E27FC236}">
                <a16:creationId xmlns:a16="http://schemas.microsoft.com/office/drawing/2014/main" id="{4842B0E4-3CEB-2663-9C6D-23BE4E55C88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8023799" y="6143358"/>
            <a:ext cx="248595" cy="24859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5" name="PHẠM DUYÊN 20 - 9Slide.vn">
            <a:extLst>
              <a:ext uri="{FF2B5EF4-FFF2-40B4-BE49-F238E27FC236}">
                <a16:creationId xmlns:a16="http://schemas.microsoft.com/office/drawing/2014/main" id="{076A1C7C-ADD3-531E-C343-2C4DECD18EA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7898720" y="5867477"/>
            <a:ext cx="198569" cy="1985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6" name="PHẠM DUYÊN 21 - 9Slide.vn">
            <a:extLst>
              <a:ext uri="{FF2B5EF4-FFF2-40B4-BE49-F238E27FC236}">
                <a16:creationId xmlns:a16="http://schemas.microsoft.com/office/drawing/2014/main" id="{5849971F-3C26-598D-17B1-0C55C600EE6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7776696" y="5618882"/>
            <a:ext cx="203117" cy="20311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51086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PHẠM DUYÊN 1 - 9Slide.vn">
            <a:extLst>
              <a:ext uri="{FF2B5EF4-FFF2-40B4-BE49-F238E27FC236}">
                <a16:creationId xmlns:a16="http://schemas.microsoft.com/office/drawing/2014/main" id="{AECC9CBC-4F95-F55A-18C8-E004B739A98B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076DFF6-5627-C112-B107-3724E149960D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D5DB7ED-FDF2-0BCE-18FB-6CD2BDC28CEF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FFCAC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5581A660-D587-3A10-05EB-13E1D4EAA9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654C6283-E46E-1844-8E6B-AAEB7EF7C6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25" name="PHẠM DUYÊN 4 - 9Slide.vn">
            <a:extLst>
              <a:ext uri="{FF2B5EF4-FFF2-40B4-BE49-F238E27FC236}">
                <a16:creationId xmlns:a16="http://schemas.microsoft.com/office/drawing/2014/main" id="{A15F0882-2A57-5762-4D82-CABAE94BC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5269" r="8425"/>
          <a:stretch/>
        </p:blipFill>
        <p:spPr>
          <a:xfrm>
            <a:off x="9533211" y="-15877"/>
            <a:ext cx="2658789" cy="800415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66343F0E-E929-AADB-4B00-9147452165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423656" y="76201"/>
            <a:ext cx="642122" cy="1243820"/>
          </a:xfrm>
          <a:prstGeom prst="rect">
            <a:avLst/>
          </a:prstGeom>
        </p:spPr>
      </p:pic>
      <p:grpSp>
        <p:nvGrpSpPr>
          <p:cNvPr id="4" name="PHẠM DUYÊN 6 - 9Slide.vn">
            <a:extLst>
              <a:ext uri="{FF2B5EF4-FFF2-40B4-BE49-F238E27FC236}">
                <a16:creationId xmlns:a16="http://schemas.microsoft.com/office/drawing/2014/main" id="{6E3E0BF6-BFF1-CEDD-7478-BE80279AC501}"/>
              </a:ext>
            </a:extLst>
          </p:cNvPr>
          <p:cNvGrpSpPr/>
          <p:nvPr userDrawn="1"/>
        </p:nvGrpSpPr>
        <p:grpSpPr>
          <a:xfrm>
            <a:off x="-6133" y="5251110"/>
            <a:ext cx="4057434" cy="1631772"/>
            <a:chOff x="-65785" y="4577492"/>
            <a:chExt cx="5954737" cy="2394808"/>
          </a:xfrm>
        </p:grpSpPr>
        <p:pic>
          <p:nvPicPr>
            <p:cNvPr id="29" name="Picture 6">
              <a:extLst>
                <a:ext uri="{FF2B5EF4-FFF2-40B4-BE49-F238E27FC236}">
                  <a16:creationId xmlns:a16="http://schemas.microsoft.com/office/drawing/2014/main" id="{041AB2E0-DA93-22A6-E843-6E8EB91FA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>
              <a:off x="-65785" y="4577492"/>
              <a:ext cx="917012" cy="239480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Picture 7">
              <a:extLst>
                <a:ext uri="{FF2B5EF4-FFF2-40B4-BE49-F238E27FC236}">
                  <a16:creationId xmlns:a16="http://schemas.microsoft.com/office/drawing/2014/main" id="{CF8CBA4D-9DEF-C40F-28DB-24D6286742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>
              <a:off x="1012267" y="6156318"/>
              <a:ext cx="728977" cy="72077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Picture 8">
              <a:extLst>
                <a:ext uri="{FF2B5EF4-FFF2-40B4-BE49-F238E27FC236}">
                  <a16:creationId xmlns:a16="http://schemas.microsoft.com/office/drawing/2014/main" id="{B450226E-7629-C429-2277-F15D2211E6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>
            <a:xfrm>
              <a:off x="1993413" y="5939889"/>
              <a:ext cx="1794339" cy="974924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Picture 16">
              <a:extLst>
                <a:ext uri="{FF2B5EF4-FFF2-40B4-BE49-F238E27FC236}">
                  <a16:creationId xmlns:a16="http://schemas.microsoft.com/office/drawing/2014/main" id="{AFC096DA-44C9-514D-D448-E5D546028B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1817867" y="5944011"/>
              <a:ext cx="248595" cy="24859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Picture 17">
              <a:extLst>
                <a:ext uri="{FF2B5EF4-FFF2-40B4-BE49-F238E27FC236}">
                  <a16:creationId xmlns:a16="http://schemas.microsoft.com/office/drawing/2014/main" id="{00B24CAF-381B-7E0F-26EC-0676CC69CF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1692787" y="5668130"/>
              <a:ext cx="198569" cy="19856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Picture 18">
              <a:extLst>
                <a:ext uri="{FF2B5EF4-FFF2-40B4-BE49-F238E27FC236}">
                  <a16:creationId xmlns:a16="http://schemas.microsoft.com/office/drawing/2014/main" id="{730A7BC8-0FB1-42F2-D9C5-00C82DFEC2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1570764" y="5419535"/>
              <a:ext cx="203117" cy="20311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3" name="Picture 20">
              <a:extLst>
                <a:ext uri="{FF2B5EF4-FFF2-40B4-BE49-F238E27FC236}">
                  <a16:creationId xmlns:a16="http://schemas.microsoft.com/office/drawing/2014/main" id="{8D8FF54E-A78F-5CF6-25F5-1E258AE66E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/>
            <a:srcRect b="43773"/>
            <a:stretch/>
          </p:blipFill>
          <p:spPr>
            <a:xfrm>
              <a:off x="4514001" y="6249984"/>
              <a:ext cx="1374951" cy="68579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" name="PHẠM DUYÊN 7 - 9Slide.vn">
            <a:extLst>
              <a:ext uri="{FF2B5EF4-FFF2-40B4-BE49-F238E27FC236}">
                <a16:creationId xmlns:a16="http://schemas.microsoft.com/office/drawing/2014/main" id="{983981C1-1B63-556D-9693-24963CD7EEB3}"/>
              </a:ext>
            </a:extLst>
          </p:cNvPr>
          <p:cNvGrpSpPr/>
          <p:nvPr userDrawn="1"/>
        </p:nvGrpSpPr>
        <p:grpSpPr>
          <a:xfrm>
            <a:off x="10210799" y="5824860"/>
            <a:ext cx="1958341" cy="1030879"/>
            <a:chOff x="7776696" y="4323604"/>
            <a:chExt cx="4430545" cy="2621036"/>
          </a:xfrm>
        </p:grpSpPr>
        <p:pic>
          <p:nvPicPr>
            <p:cNvPr id="32" name="Picture 9">
              <a:extLst>
                <a:ext uri="{FF2B5EF4-FFF2-40B4-BE49-F238E27FC236}">
                  <a16:creationId xmlns:a16="http://schemas.microsoft.com/office/drawing/2014/main" id="{5A6A092A-D5AE-9EF2-3EB9-6B338FA80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rcRect/>
            <a:stretch>
              <a:fillRect/>
            </a:stretch>
          </p:blipFill>
          <p:spPr>
            <a:xfrm>
              <a:off x="9415865" y="5676901"/>
              <a:ext cx="490360" cy="11261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3641EF05-F082-CEAF-7AE0-CD43CAC03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rcRect/>
            <a:stretch>
              <a:fillRect/>
            </a:stretch>
          </p:blipFill>
          <p:spPr>
            <a:xfrm>
              <a:off x="10108227" y="4323604"/>
              <a:ext cx="2099014" cy="262103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Picture 12">
              <a:extLst>
                <a:ext uri="{FF2B5EF4-FFF2-40B4-BE49-F238E27FC236}">
                  <a16:creationId xmlns:a16="http://schemas.microsoft.com/office/drawing/2014/main" id="{CACE4481-C13D-4605-51D1-0F18F86DC3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rcRect/>
            <a:stretch>
              <a:fillRect/>
            </a:stretch>
          </p:blipFill>
          <p:spPr>
            <a:xfrm>
              <a:off x="8338049" y="6179676"/>
              <a:ext cx="831352" cy="6501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DC04C558-13AE-EA62-E82F-40F2478388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9100364" y="5944217"/>
              <a:ext cx="248595" cy="24859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Picture 14">
              <a:extLst>
                <a:ext uri="{FF2B5EF4-FFF2-40B4-BE49-F238E27FC236}">
                  <a16:creationId xmlns:a16="http://schemas.microsoft.com/office/drawing/2014/main" id="{CA7C3ADB-AD9A-04D5-13FF-A95307156D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8975284" y="5668336"/>
              <a:ext cx="198569" cy="19856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78916703-FD8D-A2CF-9599-17819F3241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8853261" y="5419741"/>
              <a:ext cx="203117" cy="20311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Picture 21">
              <a:extLst>
                <a:ext uri="{FF2B5EF4-FFF2-40B4-BE49-F238E27FC236}">
                  <a16:creationId xmlns:a16="http://schemas.microsoft.com/office/drawing/2014/main" id="{4842B0E4-3CEB-2663-9C6D-23BE4E55C8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8023799" y="6143358"/>
              <a:ext cx="248595" cy="24859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5" name="Picture 22">
              <a:extLst>
                <a:ext uri="{FF2B5EF4-FFF2-40B4-BE49-F238E27FC236}">
                  <a16:creationId xmlns:a16="http://schemas.microsoft.com/office/drawing/2014/main" id="{076A1C7C-ADD3-531E-C343-2C4DECD18E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7898720" y="5867477"/>
              <a:ext cx="198569" cy="19856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Picture 23">
              <a:extLst>
                <a:ext uri="{FF2B5EF4-FFF2-40B4-BE49-F238E27FC236}">
                  <a16:creationId xmlns:a16="http://schemas.microsoft.com/office/drawing/2014/main" id="{5849971F-3C26-598D-17B1-0C55C600EE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7776696" y="5618882"/>
              <a:ext cx="203117" cy="20311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394675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PHẠM DUYÊN 1 - 9Slide.vn">
            <a:extLst>
              <a:ext uri="{FF2B5EF4-FFF2-40B4-BE49-F238E27FC236}">
                <a16:creationId xmlns:a16="http://schemas.microsoft.com/office/drawing/2014/main" id="{D89FFE1F-4598-2BF0-B375-414ED2D51752}"/>
              </a:ext>
            </a:extLst>
          </p:cNvPr>
          <p:cNvGrpSpPr/>
          <p:nvPr userDrawn="1"/>
        </p:nvGrpSpPr>
        <p:grpSpPr>
          <a:xfrm>
            <a:off x="1056171" y="867236"/>
            <a:ext cx="10079658" cy="4238164"/>
            <a:chOff x="730319" y="673100"/>
            <a:chExt cx="10731362" cy="5511800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FBA1C33-8470-22E0-85CE-F568743A42B8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DEFAECF-4009-22CE-C7E3-A18E5CD0563E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FFCAC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HẠM DUYÊN 2 - 9Slide.vn">
            <a:extLst>
              <a:ext uri="{FF2B5EF4-FFF2-40B4-BE49-F238E27FC236}">
                <a16:creationId xmlns:a16="http://schemas.microsoft.com/office/drawing/2014/main" id="{09123673-1489-6C3C-4815-95B16C5077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4" name="PHẠM DUYÊN 3 - 9Slide.vn">
            <a:extLst>
              <a:ext uri="{FF2B5EF4-FFF2-40B4-BE49-F238E27FC236}">
                <a16:creationId xmlns:a16="http://schemas.microsoft.com/office/drawing/2014/main" id="{3526DE02-9482-49EA-83BB-15CE2242E3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5" name="PHẠM DUYÊN 4 - 9Slide.vn">
            <a:extLst>
              <a:ext uri="{FF2B5EF4-FFF2-40B4-BE49-F238E27FC236}">
                <a16:creationId xmlns:a16="http://schemas.microsoft.com/office/drawing/2014/main" id="{2FF634E6-CCEB-C261-D987-0EF284EF1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5269" r="8425"/>
          <a:stretch/>
        </p:blipFill>
        <p:spPr>
          <a:xfrm>
            <a:off x="9533211" y="-15877"/>
            <a:ext cx="2658789" cy="800415"/>
          </a:xfrm>
          <a:prstGeom prst="rect">
            <a:avLst/>
          </a:prstGeom>
        </p:spPr>
      </p:pic>
      <p:pic>
        <p:nvPicPr>
          <p:cNvPr id="46" name="PHẠM DUYÊN 5 - 9Slide.vn">
            <a:extLst>
              <a:ext uri="{FF2B5EF4-FFF2-40B4-BE49-F238E27FC236}">
                <a16:creationId xmlns:a16="http://schemas.microsoft.com/office/drawing/2014/main" id="{EDCF8EB3-A780-691B-4081-2BB488CE9A2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195834" y="1"/>
            <a:ext cx="996166" cy="1929619"/>
          </a:xfrm>
          <a:prstGeom prst="rect">
            <a:avLst/>
          </a:prstGeom>
        </p:spPr>
      </p:pic>
      <p:pic>
        <p:nvPicPr>
          <p:cNvPr id="47" name="PHẠM DUYÊN 6 - 9Slide.vn">
            <a:extLst>
              <a:ext uri="{FF2B5EF4-FFF2-40B4-BE49-F238E27FC236}">
                <a16:creationId xmlns:a16="http://schemas.microsoft.com/office/drawing/2014/main" id="{331A60A2-A554-8801-7D95-F88F09158F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0181" t="72484"/>
          <a:stretch/>
        </p:blipFill>
        <p:spPr>
          <a:xfrm>
            <a:off x="0" y="-15876"/>
            <a:ext cx="6321730" cy="980685"/>
          </a:xfrm>
          <a:prstGeom prst="rect">
            <a:avLst/>
          </a:prstGeom>
        </p:spPr>
      </p:pic>
      <p:pic>
        <p:nvPicPr>
          <p:cNvPr id="49" name="PHẠM DUYÊN 7 - 9Slide.vn">
            <a:extLst>
              <a:ext uri="{FF2B5EF4-FFF2-40B4-BE49-F238E27FC236}">
                <a16:creationId xmlns:a16="http://schemas.microsoft.com/office/drawing/2014/main" id="{127DA9CD-5CBF-5204-286A-9AE323FF7BA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14985" y="3174009"/>
            <a:ext cx="1459292" cy="3810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HẠM DUYÊN 8 - 9Slide.vn">
            <a:extLst>
              <a:ext uri="{FF2B5EF4-FFF2-40B4-BE49-F238E27FC236}">
                <a16:creationId xmlns:a16="http://schemas.microsoft.com/office/drawing/2014/main" id="{FE99AF26-5941-9076-6CFD-368A2A67AF3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291423" y="5925905"/>
            <a:ext cx="942701" cy="932095"/>
          </a:xfrm>
          <a:prstGeom prst="rect">
            <a:avLst/>
          </a:prstGeom>
        </p:spPr>
      </p:pic>
      <p:pic>
        <p:nvPicPr>
          <p:cNvPr id="51" name="PHẠM DUYÊN 9 - 9Slide.vn">
            <a:extLst>
              <a:ext uri="{FF2B5EF4-FFF2-40B4-BE49-F238E27FC236}">
                <a16:creationId xmlns:a16="http://schemas.microsoft.com/office/drawing/2014/main" id="{9BF9EDC9-ADC0-6157-5025-75F37487726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2295061" y="5801608"/>
            <a:ext cx="1944280" cy="1056392"/>
          </a:xfrm>
          <a:prstGeom prst="rect">
            <a:avLst/>
          </a:prstGeom>
        </p:spPr>
      </p:pic>
      <p:pic>
        <p:nvPicPr>
          <p:cNvPr id="52" name="PHẠM DUYÊN 10 - 9Slide.vn">
            <a:extLst>
              <a:ext uri="{FF2B5EF4-FFF2-40B4-BE49-F238E27FC236}">
                <a16:creationId xmlns:a16="http://schemas.microsoft.com/office/drawing/2014/main" id="{1AE45081-C093-FA64-71B5-587F1C82770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9220531" y="4834587"/>
            <a:ext cx="881028" cy="2023413"/>
          </a:xfrm>
          <a:prstGeom prst="rect">
            <a:avLst/>
          </a:prstGeom>
        </p:spPr>
      </p:pic>
      <p:pic>
        <p:nvPicPr>
          <p:cNvPr id="53" name="PHẠM DUYÊN 11 - 9Slide.vn">
            <a:extLst>
              <a:ext uri="{FF2B5EF4-FFF2-40B4-BE49-F238E27FC236}">
                <a16:creationId xmlns:a16="http://schemas.microsoft.com/office/drawing/2014/main" id="{D7D56C38-E5EF-D35D-7CB0-311F7C04FFC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303655" y="205161"/>
            <a:ext cx="691087" cy="888857"/>
          </a:xfrm>
          <a:prstGeom prst="rect">
            <a:avLst/>
          </a:prstGeom>
        </p:spPr>
      </p:pic>
      <p:pic>
        <p:nvPicPr>
          <p:cNvPr id="54" name="PHẠM DUYÊN 12 - 9Slide.vn">
            <a:extLst>
              <a:ext uri="{FF2B5EF4-FFF2-40B4-BE49-F238E27FC236}">
                <a16:creationId xmlns:a16="http://schemas.microsoft.com/office/drawing/2014/main" id="{F7B3737C-12EB-49DC-EA7C-92281D6637E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0108227" y="4323604"/>
            <a:ext cx="2099014" cy="2621036"/>
          </a:xfrm>
          <a:prstGeom prst="rect">
            <a:avLst/>
          </a:prstGeom>
        </p:spPr>
      </p:pic>
      <p:pic>
        <p:nvPicPr>
          <p:cNvPr id="55" name="PHẠM DUYÊN 13 - 9Slide.vn">
            <a:extLst>
              <a:ext uri="{FF2B5EF4-FFF2-40B4-BE49-F238E27FC236}">
                <a16:creationId xmlns:a16="http://schemas.microsoft.com/office/drawing/2014/main" id="{89574014-B0CA-A676-2304-7BB91AFD7A2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8208177" y="6024538"/>
            <a:ext cx="1065695" cy="833462"/>
          </a:xfrm>
          <a:prstGeom prst="rect">
            <a:avLst/>
          </a:prstGeom>
        </p:spPr>
      </p:pic>
      <p:pic>
        <p:nvPicPr>
          <p:cNvPr id="56" name="PHẠM DUYÊN 14 - 9Slide.vn">
            <a:extLst>
              <a:ext uri="{FF2B5EF4-FFF2-40B4-BE49-F238E27FC236}">
                <a16:creationId xmlns:a16="http://schemas.microsoft.com/office/drawing/2014/main" id="{1344D959-78A4-5198-396E-8FE39D19A38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8947964" y="5029817"/>
            <a:ext cx="248595" cy="248595"/>
          </a:xfrm>
          <a:prstGeom prst="rect">
            <a:avLst/>
          </a:prstGeom>
        </p:spPr>
      </p:pic>
      <p:pic>
        <p:nvPicPr>
          <p:cNvPr id="57" name="PHẠM DUYÊN 15 - 9Slide.vn">
            <a:extLst>
              <a:ext uri="{FF2B5EF4-FFF2-40B4-BE49-F238E27FC236}">
                <a16:creationId xmlns:a16="http://schemas.microsoft.com/office/drawing/2014/main" id="{20E92D27-6E77-6F97-78BD-9EEF7E2FBD2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8822884" y="4753936"/>
            <a:ext cx="198569" cy="198569"/>
          </a:xfrm>
          <a:prstGeom prst="rect">
            <a:avLst/>
          </a:prstGeom>
        </p:spPr>
      </p:pic>
      <p:pic>
        <p:nvPicPr>
          <p:cNvPr id="58" name="PHẠM DUYÊN 16 - 9Slide.vn">
            <a:extLst>
              <a:ext uri="{FF2B5EF4-FFF2-40B4-BE49-F238E27FC236}">
                <a16:creationId xmlns:a16="http://schemas.microsoft.com/office/drawing/2014/main" id="{33A16CF7-8443-BF91-4024-D0FAE097C0B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8700861" y="4505341"/>
            <a:ext cx="203117" cy="203117"/>
          </a:xfrm>
          <a:prstGeom prst="rect">
            <a:avLst/>
          </a:prstGeom>
        </p:spPr>
      </p:pic>
      <p:pic>
        <p:nvPicPr>
          <p:cNvPr id="59" name="PHẠM DUYÊN 17 - 9Slide.vn">
            <a:extLst>
              <a:ext uri="{FF2B5EF4-FFF2-40B4-BE49-F238E27FC236}">
                <a16:creationId xmlns:a16="http://schemas.microsoft.com/office/drawing/2014/main" id="{7B555356-DBC5-E696-47A1-666C5005FAD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2046467" y="5677311"/>
            <a:ext cx="248595" cy="248595"/>
          </a:xfrm>
          <a:prstGeom prst="rect">
            <a:avLst/>
          </a:prstGeom>
        </p:spPr>
      </p:pic>
      <p:pic>
        <p:nvPicPr>
          <p:cNvPr id="60" name="PHẠM DUYÊN 18 - 9Slide.vn">
            <a:extLst>
              <a:ext uri="{FF2B5EF4-FFF2-40B4-BE49-F238E27FC236}">
                <a16:creationId xmlns:a16="http://schemas.microsoft.com/office/drawing/2014/main" id="{5198ABE8-6AC6-5133-4E42-64B0E195C31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921387" y="5401430"/>
            <a:ext cx="198569" cy="198569"/>
          </a:xfrm>
          <a:prstGeom prst="rect">
            <a:avLst/>
          </a:prstGeom>
        </p:spPr>
      </p:pic>
      <p:pic>
        <p:nvPicPr>
          <p:cNvPr id="61" name="PHẠM DUYÊN 19 - 9Slide.vn">
            <a:extLst>
              <a:ext uri="{FF2B5EF4-FFF2-40B4-BE49-F238E27FC236}">
                <a16:creationId xmlns:a16="http://schemas.microsoft.com/office/drawing/2014/main" id="{EE71A830-FF16-5885-08B0-B473E27132E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799364" y="5152835"/>
            <a:ext cx="203117" cy="203117"/>
          </a:xfrm>
          <a:prstGeom prst="rect">
            <a:avLst/>
          </a:prstGeom>
        </p:spPr>
      </p:pic>
      <p:pic>
        <p:nvPicPr>
          <p:cNvPr id="62" name="PHẠM DUYÊN 20 - 9Slide.vn">
            <a:extLst>
              <a:ext uri="{FF2B5EF4-FFF2-40B4-BE49-F238E27FC236}">
                <a16:creationId xmlns:a16="http://schemas.microsoft.com/office/drawing/2014/main" id="{E2AF65D0-6D30-4E28-CAB2-C445438E47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b="43773"/>
          <a:stretch/>
        </p:blipFill>
        <p:spPr>
          <a:xfrm>
            <a:off x="4514001" y="6172201"/>
            <a:ext cx="1374951" cy="685799"/>
          </a:xfrm>
          <a:prstGeom prst="rect">
            <a:avLst/>
          </a:prstGeom>
        </p:spPr>
      </p:pic>
      <p:pic>
        <p:nvPicPr>
          <p:cNvPr id="63" name="PHẠM DUYÊN 21 - 9Slide.vn">
            <a:extLst>
              <a:ext uri="{FF2B5EF4-FFF2-40B4-BE49-F238E27FC236}">
                <a16:creationId xmlns:a16="http://schemas.microsoft.com/office/drawing/2014/main" id="{50E4961B-CFE8-DBBD-AF82-9288618368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8023799" y="6143358"/>
            <a:ext cx="248595" cy="248595"/>
          </a:xfrm>
          <a:prstGeom prst="rect">
            <a:avLst/>
          </a:prstGeom>
        </p:spPr>
      </p:pic>
      <p:pic>
        <p:nvPicPr>
          <p:cNvPr id="64" name="PHẠM DUYÊN 22 - 9Slide.vn">
            <a:extLst>
              <a:ext uri="{FF2B5EF4-FFF2-40B4-BE49-F238E27FC236}">
                <a16:creationId xmlns:a16="http://schemas.microsoft.com/office/drawing/2014/main" id="{19108FFF-B238-0798-5045-24DF3EA26D8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7898720" y="5867477"/>
            <a:ext cx="198569" cy="198569"/>
          </a:xfrm>
          <a:prstGeom prst="rect">
            <a:avLst/>
          </a:prstGeom>
        </p:spPr>
      </p:pic>
      <p:pic>
        <p:nvPicPr>
          <p:cNvPr id="65" name="PHẠM DUYÊN 23 - 9Slide.vn">
            <a:extLst>
              <a:ext uri="{FF2B5EF4-FFF2-40B4-BE49-F238E27FC236}">
                <a16:creationId xmlns:a16="http://schemas.microsoft.com/office/drawing/2014/main" id="{71701030-0B14-9F26-AC3B-987ED5B71CA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7776696" y="5618882"/>
            <a:ext cx="203117" cy="203117"/>
          </a:xfrm>
          <a:prstGeom prst="rect">
            <a:avLst/>
          </a:prstGeom>
        </p:spPr>
      </p:pic>
      <p:pic>
        <p:nvPicPr>
          <p:cNvPr id="66" name="PHẠM DUYÊN 24 - 9Slide.vn">
            <a:extLst>
              <a:ext uri="{FF2B5EF4-FFF2-40B4-BE49-F238E27FC236}">
                <a16:creationId xmlns:a16="http://schemas.microsoft.com/office/drawing/2014/main" id="{BADB643E-B01F-5A65-E8DC-1D6D49D68C5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1753304" y="4302109"/>
            <a:ext cx="248595" cy="248595"/>
          </a:xfrm>
          <a:prstGeom prst="rect">
            <a:avLst/>
          </a:prstGeom>
        </p:spPr>
      </p:pic>
      <p:pic>
        <p:nvPicPr>
          <p:cNvPr id="67" name="PHẠM DUYÊN 25 - 9Slide.vn">
            <a:extLst>
              <a:ext uri="{FF2B5EF4-FFF2-40B4-BE49-F238E27FC236}">
                <a16:creationId xmlns:a16="http://schemas.microsoft.com/office/drawing/2014/main" id="{8B420B6A-5171-4523-C58F-01E663C1878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1628224" y="4026228"/>
            <a:ext cx="198569" cy="198569"/>
          </a:xfrm>
          <a:prstGeom prst="rect">
            <a:avLst/>
          </a:prstGeom>
        </p:spPr>
      </p:pic>
      <p:pic>
        <p:nvPicPr>
          <p:cNvPr id="68" name="PHẠM DUYÊN 26 - 9Slide.vn">
            <a:extLst>
              <a:ext uri="{FF2B5EF4-FFF2-40B4-BE49-F238E27FC236}">
                <a16:creationId xmlns:a16="http://schemas.microsoft.com/office/drawing/2014/main" id="{319590ED-6649-B116-875D-89C46505FE5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1506200" y="3777634"/>
            <a:ext cx="203117" cy="203117"/>
          </a:xfrm>
          <a:prstGeom prst="rect">
            <a:avLst/>
          </a:prstGeom>
        </p:spPr>
      </p:pic>
      <p:pic>
        <p:nvPicPr>
          <p:cNvPr id="69" name="PHẠM DUYÊN 27 - 9Slide.vn">
            <a:extLst>
              <a:ext uri="{FF2B5EF4-FFF2-40B4-BE49-F238E27FC236}">
                <a16:creationId xmlns:a16="http://schemas.microsoft.com/office/drawing/2014/main" id="{8715F039-B8CC-8726-0CAD-8C8C7CE4EBB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1406315" y="3518380"/>
            <a:ext cx="201443" cy="201443"/>
          </a:xfrm>
          <a:prstGeom prst="rect">
            <a:avLst/>
          </a:prstGeom>
        </p:spPr>
      </p:pic>
      <p:pic>
        <p:nvPicPr>
          <p:cNvPr id="70" name="PHẠM DUYÊN 28 - 9Slide.vn">
            <a:extLst>
              <a:ext uri="{FF2B5EF4-FFF2-40B4-BE49-F238E27FC236}">
                <a16:creationId xmlns:a16="http://schemas.microsoft.com/office/drawing/2014/main" id="{53045C71-A72B-CEE0-3868-98748F57077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1304959" y="3294825"/>
            <a:ext cx="160907" cy="160907"/>
          </a:xfrm>
          <a:prstGeom prst="rect">
            <a:avLst/>
          </a:prstGeom>
        </p:spPr>
      </p:pic>
      <p:pic>
        <p:nvPicPr>
          <p:cNvPr id="71" name="PHẠM DUYÊN 29 - 9Slide.vn">
            <a:extLst>
              <a:ext uri="{FF2B5EF4-FFF2-40B4-BE49-F238E27FC236}">
                <a16:creationId xmlns:a16="http://schemas.microsoft.com/office/drawing/2014/main" id="{30D90040-AD55-F157-07E2-FD78CA3EEDA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1206080" y="3093381"/>
            <a:ext cx="164591" cy="1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292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CEFDDD01-7D09-4B63-CFE5-06EE174A3323}"/>
              </a:ext>
            </a:extLst>
          </p:cNvPr>
          <p:cNvSpPr/>
          <p:nvPr userDrawn="1"/>
        </p:nvSpPr>
        <p:spPr>
          <a:xfrm>
            <a:off x="229520" y="215900"/>
            <a:ext cx="11732960" cy="642620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HẠM DUYÊN 2 - 9Slide.vn">
            <a:extLst>
              <a:ext uri="{FF2B5EF4-FFF2-40B4-BE49-F238E27FC236}">
                <a16:creationId xmlns:a16="http://schemas.microsoft.com/office/drawing/2014/main" id="{5BE9EFA4-4237-ED92-7E87-623CC6822960}"/>
              </a:ext>
            </a:extLst>
          </p:cNvPr>
          <p:cNvSpPr/>
          <p:nvPr userDrawn="1"/>
        </p:nvSpPr>
        <p:spPr>
          <a:xfrm>
            <a:off x="382431" y="350490"/>
            <a:ext cx="11427138" cy="6157021"/>
          </a:xfrm>
          <a:prstGeom prst="rect">
            <a:avLst/>
          </a:prstGeom>
          <a:solidFill>
            <a:schemeClr val="bg1">
              <a:alpha val="48000"/>
            </a:schemeClr>
          </a:solidFill>
          <a:ln w="57150" cap="rnd">
            <a:solidFill>
              <a:srgbClr val="FFCAC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HẠM DUYÊN 3 - 9Slide.vn">
            <a:extLst>
              <a:ext uri="{FF2B5EF4-FFF2-40B4-BE49-F238E27FC236}">
                <a16:creationId xmlns:a16="http://schemas.microsoft.com/office/drawing/2014/main" id="{2F55C0CE-F1D9-C089-EE97-25146C4325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3" name="PHẠM DUYÊN 4 - 9Slide.vn">
            <a:extLst>
              <a:ext uri="{FF2B5EF4-FFF2-40B4-BE49-F238E27FC236}">
                <a16:creationId xmlns:a16="http://schemas.microsoft.com/office/drawing/2014/main" id="{13641CA5-F05E-6BB0-21DB-6FD59C1222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4" name="PHẠM DUYÊN 5 - 9Slide.vn">
            <a:extLst>
              <a:ext uri="{FF2B5EF4-FFF2-40B4-BE49-F238E27FC236}">
                <a16:creationId xmlns:a16="http://schemas.microsoft.com/office/drawing/2014/main" id="{3A40E1E3-C4DC-50C2-8EA3-230C01CFCA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5269" r="8425"/>
          <a:stretch/>
        </p:blipFill>
        <p:spPr>
          <a:xfrm>
            <a:off x="9533211" y="-15877"/>
            <a:ext cx="2658789" cy="800415"/>
          </a:xfrm>
          <a:prstGeom prst="rect">
            <a:avLst/>
          </a:prstGeom>
        </p:spPr>
      </p:pic>
      <p:pic>
        <p:nvPicPr>
          <p:cNvPr id="15" name="PHẠM DUYÊN 6 - 9Slide.vn">
            <a:extLst>
              <a:ext uri="{FF2B5EF4-FFF2-40B4-BE49-F238E27FC236}">
                <a16:creationId xmlns:a16="http://schemas.microsoft.com/office/drawing/2014/main" id="{DE5B5BC5-D5B4-DF47-9606-AF595D74B4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423656" y="76201"/>
            <a:ext cx="642122" cy="1243820"/>
          </a:xfrm>
          <a:prstGeom prst="rect">
            <a:avLst/>
          </a:prstGeom>
        </p:spPr>
      </p:pic>
      <p:pic>
        <p:nvPicPr>
          <p:cNvPr id="17" name="PHẠM DUYÊN 7 - 9Slide.vn">
            <a:extLst>
              <a:ext uri="{FF2B5EF4-FFF2-40B4-BE49-F238E27FC236}">
                <a16:creationId xmlns:a16="http://schemas.microsoft.com/office/drawing/2014/main" id="{72A51FD5-84DF-007C-9CC5-DC1C28CDAD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6133" y="5251110"/>
            <a:ext cx="624833" cy="163177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8" name="PHẠM DUYÊN 8 - 9Slide.vn">
            <a:extLst>
              <a:ext uri="{FF2B5EF4-FFF2-40B4-BE49-F238E27FC236}">
                <a16:creationId xmlns:a16="http://schemas.microsoft.com/office/drawing/2014/main" id="{BFE0A8EC-C580-1F44-7AC0-EC726028547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728429" y="6326889"/>
            <a:ext cx="496710" cy="49112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9" name="PHẠM DUYÊN 9 - 9Slide.vn">
            <a:extLst>
              <a:ext uri="{FF2B5EF4-FFF2-40B4-BE49-F238E27FC236}">
                <a16:creationId xmlns:a16="http://schemas.microsoft.com/office/drawing/2014/main" id="{AD1D1031-1637-4411-EC27-AEA4B88687D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396962" y="6179419"/>
            <a:ext cx="1222625" cy="66429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PHẠM DUYÊN 10 - 9Slide.vn">
            <a:extLst>
              <a:ext uri="{FF2B5EF4-FFF2-40B4-BE49-F238E27FC236}">
                <a16:creationId xmlns:a16="http://schemas.microsoft.com/office/drawing/2014/main" id="{BC9490DA-8166-9757-0397-E3CCA96AF88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277348" y="6182227"/>
            <a:ext cx="169387" cy="16938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1" name="PHẠM DUYÊN 11 - 9Slide.vn">
            <a:extLst>
              <a:ext uri="{FF2B5EF4-FFF2-40B4-BE49-F238E27FC236}">
                <a16:creationId xmlns:a16="http://schemas.microsoft.com/office/drawing/2014/main" id="{471D993F-5CC3-B73F-0E5B-7578FFA86D4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192121" y="5994248"/>
            <a:ext cx="135301" cy="13530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2" name="PHẠM DUYÊN 12 - 9Slide.vn">
            <a:extLst>
              <a:ext uri="{FF2B5EF4-FFF2-40B4-BE49-F238E27FC236}">
                <a16:creationId xmlns:a16="http://schemas.microsoft.com/office/drawing/2014/main" id="{17D0C493-648B-BBF1-F4A4-9977F33A8B3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108977" y="5824860"/>
            <a:ext cx="138400" cy="138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3" name="PHẠM DUYÊN 13 - 9Slide.vn">
            <a:extLst>
              <a:ext uri="{FF2B5EF4-FFF2-40B4-BE49-F238E27FC236}">
                <a16:creationId xmlns:a16="http://schemas.microsoft.com/office/drawing/2014/main" id="{85241570-8C9B-06C7-EE74-A1E343DBE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b="43773"/>
          <a:stretch/>
        </p:blipFill>
        <p:spPr>
          <a:xfrm>
            <a:off x="3114438" y="6390711"/>
            <a:ext cx="936863" cy="46728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5" name="PHẠM DUYÊN 14 - 9Slide.vn">
            <a:extLst>
              <a:ext uri="{FF2B5EF4-FFF2-40B4-BE49-F238E27FC236}">
                <a16:creationId xmlns:a16="http://schemas.microsoft.com/office/drawing/2014/main" id="{1E8ABE49-2274-114A-8CFA-B429AF594A3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0935327" y="6357125"/>
            <a:ext cx="216744" cy="44294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6" name="PHẠM DUYÊN 15 - 9Slide.vn">
            <a:extLst>
              <a:ext uri="{FF2B5EF4-FFF2-40B4-BE49-F238E27FC236}">
                <a16:creationId xmlns:a16="http://schemas.microsoft.com/office/drawing/2014/main" id="{1B103A61-1529-2C0A-47F3-E6DA0771638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1241357" y="5824860"/>
            <a:ext cx="927783" cy="103087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16 - 9Slide.vn">
            <a:extLst>
              <a:ext uri="{FF2B5EF4-FFF2-40B4-BE49-F238E27FC236}">
                <a16:creationId xmlns:a16="http://schemas.microsoft.com/office/drawing/2014/main" id="{55ABDACA-E1EC-AE39-E277-C21C81E4D69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10458922" y="6554871"/>
            <a:ext cx="367465" cy="25572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17 - 9Slide.vn">
            <a:extLst>
              <a:ext uri="{FF2B5EF4-FFF2-40B4-BE49-F238E27FC236}">
                <a16:creationId xmlns:a16="http://schemas.microsoft.com/office/drawing/2014/main" id="{0F0A2609-126E-7C38-D58A-DF7CED6AD07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795872" y="6462263"/>
            <a:ext cx="109881" cy="9777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8 - 9Slide.vn">
            <a:extLst>
              <a:ext uri="{FF2B5EF4-FFF2-40B4-BE49-F238E27FC236}">
                <a16:creationId xmlns:a16="http://schemas.microsoft.com/office/drawing/2014/main" id="{B320BF1F-0A23-5EED-DE4D-9160B54C7B2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740586" y="6353756"/>
            <a:ext cx="87769" cy="7809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19 - 9Slide.vn">
            <a:extLst>
              <a:ext uri="{FF2B5EF4-FFF2-40B4-BE49-F238E27FC236}">
                <a16:creationId xmlns:a16="http://schemas.microsoft.com/office/drawing/2014/main" id="{3F70612C-2A8C-31D8-63B2-49A3E8F6FA1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686650" y="6255981"/>
            <a:ext cx="89780" cy="7988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20 - 9Slide.vn">
            <a:extLst>
              <a:ext uri="{FF2B5EF4-FFF2-40B4-BE49-F238E27FC236}">
                <a16:creationId xmlns:a16="http://schemas.microsoft.com/office/drawing/2014/main" id="{2BDD6AB5-9DAB-850E-6133-9E1988CC58D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320021" y="6540587"/>
            <a:ext cx="109881" cy="9777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2" name="PHẠM DUYÊN 21 - 9Slide.vn">
            <a:extLst>
              <a:ext uri="{FF2B5EF4-FFF2-40B4-BE49-F238E27FC236}">
                <a16:creationId xmlns:a16="http://schemas.microsoft.com/office/drawing/2014/main" id="{6103695D-31F2-55A1-7D7A-616104F9C61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264735" y="6432080"/>
            <a:ext cx="87769" cy="7809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3" name="PHẠM DUYÊN 22 - 9Slide.vn">
            <a:extLst>
              <a:ext uri="{FF2B5EF4-FFF2-40B4-BE49-F238E27FC236}">
                <a16:creationId xmlns:a16="http://schemas.microsoft.com/office/drawing/2014/main" id="{0329144E-D6A2-060D-40BC-DB17BE6C65D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210799" y="6334305"/>
            <a:ext cx="89780" cy="7988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1739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EBF60C9D-CBA1-37E9-465C-D481A4EA2577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EFDDD01-7D09-4B63-CFE5-06EE174A3323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E9EFA4-4237-ED92-7E87-623CC6822960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FFCAC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380824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B4C5B725-B8ED-9E0F-A566-D004620A077F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E8CEF10-3277-A3E1-705E-937A98318676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92F27FE-C15E-04EE-B76C-87F16123BCFB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FFCAC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4A0ABF4C-56A0-E174-43B4-17D8633984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61E3B193-2F49-142B-7C98-0F6A352B50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4" name="PHẠM DUYÊN 4 - 9Slide.vn">
            <a:extLst>
              <a:ext uri="{FF2B5EF4-FFF2-40B4-BE49-F238E27FC236}">
                <a16:creationId xmlns:a16="http://schemas.microsoft.com/office/drawing/2014/main" id="{072D912B-1410-8BD8-9B5F-2FCC91E874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5269" r="8425"/>
          <a:stretch/>
        </p:blipFill>
        <p:spPr>
          <a:xfrm>
            <a:off x="9533211" y="-15877"/>
            <a:ext cx="2658789" cy="800415"/>
          </a:xfrm>
          <a:prstGeom prst="rect">
            <a:avLst/>
          </a:prstGeom>
        </p:spPr>
      </p:pic>
      <p:pic>
        <p:nvPicPr>
          <p:cNvPr id="15" name="PHẠM DUYÊN 5 - 9Slide.vn">
            <a:extLst>
              <a:ext uri="{FF2B5EF4-FFF2-40B4-BE49-F238E27FC236}">
                <a16:creationId xmlns:a16="http://schemas.microsoft.com/office/drawing/2014/main" id="{31F67BFF-AE73-AADE-04B2-CA3138C93B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131556" y="149226"/>
            <a:ext cx="642122" cy="1243820"/>
          </a:xfrm>
          <a:prstGeom prst="rect">
            <a:avLst/>
          </a:prstGeom>
        </p:spPr>
      </p:pic>
      <p:grpSp>
        <p:nvGrpSpPr>
          <p:cNvPr id="7" name="PHẠM DUYÊN 6 - 9Slide.vn">
            <a:extLst>
              <a:ext uri="{FF2B5EF4-FFF2-40B4-BE49-F238E27FC236}">
                <a16:creationId xmlns:a16="http://schemas.microsoft.com/office/drawing/2014/main" id="{EDA2924D-B46B-A2A3-3AF9-C316AC511931}"/>
              </a:ext>
            </a:extLst>
          </p:cNvPr>
          <p:cNvGrpSpPr/>
          <p:nvPr userDrawn="1"/>
        </p:nvGrpSpPr>
        <p:grpSpPr>
          <a:xfrm>
            <a:off x="-6133" y="5251110"/>
            <a:ext cx="4057434" cy="1631772"/>
            <a:chOff x="-65785" y="4577492"/>
            <a:chExt cx="5954737" cy="2394808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B9B92520-49B4-4A59-77C4-3913BE6FE4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>
              <a:off x="-65785" y="4577492"/>
              <a:ext cx="917012" cy="239480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80D01188-B002-62EC-2ADF-7C2A1D52F2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>
              <a:off x="1012267" y="6156318"/>
              <a:ext cx="728977" cy="72077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EA4509CF-9978-74D0-1F58-D6508442C8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>
            <a:xfrm>
              <a:off x="1993413" y="5939889"/>
              <a:ext cx="1794339" cy="974924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6">
              <a:extLst>
                <a:ext uri="{FF2B5EF4-FFF2-40B4-BE49-F238E27FC236}">
                  <a16:creationId xmlns:a16="http://schemas.microsoft.com/office/drawing/2014/main" id="{BC1B9A34-DEB1-2881-F5B4-CD318851AE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1817867" y="5944011"/>
              <a:ext cx="248595" cy="24859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7">
              <a:extLst>
                <a:ext uri="{FF2B5EF4-FFF2-40B4-BE49-F238E27FC236}">
                  <a16:creationId xmlns:a16="http://schemas.microsoft.com/office/drawing/2014/main" id="{0CE47908-DF23-27E7-2457-C69640D229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1692787" y="5668130"/>
              <a:ext cx="198569" cy="19856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8">
              <a:extLst>
                <a:ext uri="{FF2B5EF4-FFF2-40B4-BE49-F238E27FC236}">
                  <a16:creationId xmlns:a16="http://schemas.microsoft.com/office/drawing/2014/main" id="{29B652D4-9E1A-8819-1322-E3260FAFA6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1570764" y="5419535"/>
              <a:ext cx="203117" cy="20311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Picture 20">
              <a:extLst>
                <a:ext uri="{FF2B5EF4-FFF2-40B4-BE49-F238E27FC236}">
                  <a16:creationId xmlns:a16="http://schemas.microsoft.com/office/drawing/2014/main" id="{D6513BA8-3325-33A7-E149-1E00727D267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/>
            <a:srcRect b="43773"/>
            <a:stretch/>
          </p:blipFill>
          <p:spPr>
            <a:xfrm>
              <a:off x="4514001" y="6249984"/>
              <a:ext cx="1374951" cy="68579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7" name="PHẠM DUYÊN 7 - 9Slide.vn">
            <a:extLst>
              <a:ext uri="{FF2B5EF4-FFF2-40B4-BE49-F238E27FC236}">
                <a16:creationId xmlns:a16="http://schemas.microsoft.com/office/drawing/2014/main" id="{FE7530C9-1927-4548-A5E7-01040E5B317F}"/>
              </a:ext>
            </a:extLst>
          </p:cNvPr>
          <p:cNvGrpSpPr/>
          <p:nvPr userDrawn="1"/>
        </p:nvGrpSpPr>
        <p:grpSpPr>
          <a:xfrm>
            <a:off x="10210799" y="5824860"/>
            <a:ext cx="1958341" cy="1030879"/>
            <a:chOff x="7776696" y="4323604"/>
            <a:chExt cx="4430545" cy="2621036"/>
          </a:xfrm>
        </p:grpSpPr>
        <p:pic>
          <p:nvPicPr>
            <p:cNvPr id="18" name="Picture 9">
              <a:extLst>
                <a:ext uri="{FF2B5EF4-FFF2-40B4-BE49-F238E27FC236}">
                  <a16:creationId xmlns:a16="http://schemas.microsoft.com/office/drawing/2014/main" id="{B20D0EC5-5EA3-10C4-C35D-E57EF25B2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rcRect/>
            <a:stretch>
              <a:fillRect/>
            </a:stretch>
          </p:blipFill>
          <p:spPr>
            <a:xfrm>
              <a:off x="9415865" y="5676901"/>
              <a:ext cx="490360" cy="11261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8B65C1C2-9BB6-FC9E-F677-C9A6B14959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rcRect/>
            <a:stretch>
              <a:fillRect/>
            </a:stretch>
          </p:blipFill>
          <p:spPr>
            <a:xfrm>
              <a:off x="10108227" y="4323604"/>
              <a:ext cx="2099014" cy="262103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2">
              <a:extLst>
                <a:ext uri="{FF2B5EF4-FFF2-40B4-BE49-F238E27FC236}">
                  <a16:creationId xmlns:a16="http://schemas.microsoft.com/office/drawing/2014/main" id="{36EC4C59-7391-962F-64D1-BBF126412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rcRect/>
            <a:stretch>
              <a:fillRect/>
            </a:stretch>
          </p:blipFill>
          <p:spPr>
            <a:xfrm>
              <a:off x="8338049" y="6179676"/>
              <a:ext cx="831352" cy="6501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13">
              <a:extLst>
                <a:ext uri="{FF2B5EF4-FFF2-40B4-BE49-F238E27FC236}">
                  <a16:creationId xmlns:a16="http://schemas.microsoft.com/office/drawing/2014/main" id="{536FC753-6C74-25CE-8EB6-DE5FCE0FD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9100364" y="5944217"/>
              <a:ext cx="248595" cy="24859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14">
              <a:extLst>
                <a:ext uri="{FF2B5EF4-FFF2-40B4-BE49-F238E27FC236}">
                  <a16:creationId xmlns:a16="http://schemas.microsoft.com/office/drawing/2014/main" id="{BDAE5CCB-C8F5-0187-28B1-E8906671CE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8975284" y="5668336"/>
              <a:ext cx="198569" cy="19856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id="{3412C6C7-EA99-9D99-1105-61A8F1939A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8853261" y="5419741"/>
              <a:ext cx="203117" cy="20311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1">
              <a:extLst>
                <a:ext uri="{FF2B5EF4-FFF2-40B4-BE49-F238E27FC236}">
                  <a16:creationId xmlns:a16="http://schemas.microsoft.com/office/drawing/2014/main" id="{E5AFE13E-5876-EF8A-C51D-6F298177DA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8023799" y="6143358"/>
              <a:ext cx="248595" cy="24859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2">
              <a:extLst>
                <a:ext uri="{FF2B5EF4-FFF2-40B4-BE49-F238E27FC236}">
                  <a16:creationId xmlns:a16="http://schemas.microsoft.com/office/drawing/2014/main" id="{1723818A-F446-DD75-4B18-51C96DCD17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7898720" y="5867477"/>
              <a:ext cx="198569" cy="19856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23">
              <a:extLst>
                <a:ext uri="{FF2B5EF4-FFF2-40B4-BE49-F238E27FC236}">
                  <a16:creationId xmlns:a16="http://schemas.microsoft.com/office/drawing/2014/main" id="{1178B7E8-0299-DF41-11A3-549320360B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7776696" y="5618882"/>
              <a:ext cx="203117" cy="20311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04185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ẠM DUYÊN 1 - 9Slide.vn">
            <a:extLst>
              <a:ext uri="{FF2B5EF4-FFF2-40B4-BE49-F238E27FC236}">
                <a16:creationId xmlns:a16="http://schemas.microsoft.com/office/drawing/2014/main" id="{1C30AB8C-B750-F19F-9494-4530EA46AFAE}"/>
              </a:ext>
            </a:extLst>
          </p:cNvPr>
          <p:cNvSpPr/>
          <p:nvPr userDrawn="1"/>
        </p:nvSpPr>
        <p:spPr>
          <a:xfrm>
            <a:off x="687514" y="4296194"/>
            <a:ext cx="7161086" cy="2004203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1500" b="1" spc="200">
                <a:ln w="41275" cap="rnd" cmpd="thinThick">
                  <a:solidFill>
                    <a:schemeClr val="bg1"/>
                  </a:solidFill>
                </a:ln>
                <a:gradFill>
                  <a:gsLst>
                    <a:gs pos="66000">
                      <a:srgbClr val="284D6E"/>
                    </a:gs>
                    <a:gs pos="41000">
                      <a:srgbClr val="689BC8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Sharnay" panose="02040603050506020204" pitchFamily="18" charset="0"/>
                <a:ea typeface="Tahoma" panose="020B0604030504040204" pitchFamily="34" charset="0"/>
                <a:cs typeface="+mn-ea"/>
              </a:rPr>
              <a:t>Kết</a:t>
            </a:r>
            <a:r>
              <a:rPr lang="en-US" sz="11500" b="1" spc="200" baseline="0">
                <a:ln w="41275" cap="rnd" cmpd="thinThick">
                  <a:solidFill>
                    <a:schemeClr val="bg1"/>
                  </a:solidFill>
                </a:ln>
                <a:gradFill>
                  <a:gsLst>
                    <a:gs pos="66000">
                      <a:srgbClr val="284D6E"/>
                    </a:gs>
                    <a:gs pos="41000">
                      <a:srgbClr val="689BC8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Sharnay" panose="02040603050506020204" pitchFamily="18" charset="0"/>
                <a:ea typeface="Tahoma" panose="020B0604030504040204" pitchFamily="34" charset="0"/>
                <a:cs typeface="+mn-ea"/>
              </a:rPr>
              <a:t> luận</a:t>
            </a:r>
            <a:endParaRPr lang="en-US" sz="9600" b="1" spc="200" dirty="0">
              <a:ln w="41275" cap="rnd" cmpd="thinThick">
                <a:solidFill>
                  <a:schemeClr val="bg1"/>
                </a:solidFill>
              </a:ln>
              <a:gradFill>
                <a:gsLst>
                  <a:gs pos="66000">
                    <a:srgbClr val="284D6E"/>
                  </a:gs>
                  <a:gs pos="41000">
                    <a:srgbClr val="689BC8"/>
                  </a:gs>
                </a:gsLst>
                <a:lin ang="5400000" scaled="1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TM Sharnay" panose="02040603050506020204" pitchFamily="18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21F790E0-0337-E005-D3BE-4A8C17563B14}"/>
              </a:ext>
            </a:extLst>
          </p:cNvPr>
          <p:cNvSpPr/>
          <p:nvPr userDrawn="1"/>
        </p:nvSpPr>
        <p:spPr>
          <a:xfrm>
            <a:off x="14968" y="739348"/>
            <a:ext cx="1828799" cy="646331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ln w="12700">
                  <a:noFill/>
                </a:ln>
                <a:solidFill>
                  <a:srgbClr val="396D9D"/>
                </a:solidFill>
                <a:effectLst>
                  <a:glow rad="114300">
                    <a:prstClr val="white"/>
                  </a:glow>
                  <a:outerShdw blurRad="38100" dist="114300" dir="2700000" algn="tl" rotWithShape="0">
                    <a:schemeClr val="bg1">
                      <a:alpha val="40000"/>
                    </a:schemeClr>
                  </a:outerShdw>
                  <a:reflection blurRad="88900" stA="55000" endA="300" endPos="16000" dir="5400000" sy="-100000" algn="bl" rotWithShape="0"/>
                </a:effectLst>
                <a:latin typeface="UVN Binh Duong" pitchFamily="2" charset="0"/>
                <a:cs typeface="Times New Roman" panose="02020603050405020304" pitchFamily="18" charset="0"/>
              </a:rPr>
              <a:t>TOÁN 3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396D9D"/>
              </a:solidFill>
              <a:effectLst>
                <a:glow rad="114300">
                  <a:prstClr val="white"/>
                </a:glow>
                <a:outerShdw blurRad="38100" dist="114300" dir="2700000" algn="tl" rotWithShape="0">
                  <a:schemeClr val="bg1">
                    <a:alpha val="40000"/>
                  </a:scheme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UVN Binh Duong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PHẠM DUYÊN 5 - 9Slide.vn">
            <a:extLst>
              <a:ext uri="{FF2B5EF4-FFF2-40B4-BE49-F238E27FC236}">
                <a16:creationId xmlns:a16="http://schemas.microsoft.com/office/drawing/2014/main" id="{F40AA662-157B-0A67-C595-EB80ED97DED2}"/>
              </a:ext>
            </a:extLst>
          </p:cNvPr>
          <p:cNvSpPr txBox="1"/>
          <p:nvPr userDrawn="1"/>
        </p:nvSpPr>
        <p:spPr>
          <a:xfrm>
            <a:off x="4681472" y="0"/>
            <a:ext cx="2140331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5400" spc="160">
                <a:ln w="38100" cmpd="thickThin">
                  <a:solidFill>
                    <a:schemeClr val="bg1"/>
                  </a:solidFill>
                </a:ln>
                <a:solidFill>
                  <a:srgbClr val="278174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165100" dist="139700" dir="2640000" algn="tl" rotWithShape="0">
                    <a:srgbClr val="F8C3D2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  <a:t>Lưu ý</a:t>
            </a:r>
          </a:p>
        </p:txBody>
      </p:sp>
      <p:sp>
        <p:nvSpPr>
          <p:cNvPr id="3" name="TV 2 - 9Slide.vn">
            <a:extLst>
              <a:ext uri="{FF2B5EF4-FFF2-40B4-BE49-F238E27FC236}">
                <a16:creationId xmlns:a16="http://schemas.microsoft.com/office/drawing/2014/main" id="{BCBE84B5-49B4-736E-5DD3-F847BC4A0717}"/>
              </a:ext>
            </a:extLst>
          </p:cNvPr>
          <p:cNvSpPr/>
          <p:nvPr userDrawn="1"/>
        </p:nvSpPr>
        <p:spPr>
          <a:xfrm>
            <a:off x="8276483" y="339537"/>
            <a:ext cx="3943226" cy="1652888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27000"/>
              </a:lnSpc>
            </a:pPr>
            <a:r>
              <a:rPr lang="en-US" sz="8800" b="1" spc="200">
                <a:ln w="28575">
                  <a:solidFill>
                    <a:schemeClr val="bg1"/>
                  </a:solidFill>
                </a:ln>
                <a:solidFill>
                  <a:srgbClr val="F16B7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Cancel" panose="02040603050506020204" pitchFamily="18" charset="0"/>
                <a:ea typeface="Tahoma" panose="020B0604030504040204" pitchFamily="34" charset="0"/>
                <a:cs typeface="+mn-ea"/>
              </a:rPr>
              <a:t>BÀI 59</a:t>
            </a:r>
            <a:endParaRPr lang="en-US" sz="8800" b="1" spc="200" dirty="0">
              <a:ln w="19050">
                <a:solidFill>
                  <a:schemeClr val="bg1">
                    <a:lumMod val="95000"/>
                  </a:schemeClr>
                </a:solidFill>
              </a:ln>
              <a:gradFill>
                <a:gsLst>
                  <a:gs pos="38000">
                    <a:srgbClr val="FCA287"/>
                  </a:gs>
                  <a:gs pos="99000">
                    <a:srgbClr val="FFC000"/>
                  </a:gs>
                </a:gsLst>
                <a:lin ang="5400000" scaled="1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TM Brewers KT" panose="02040603050506020204" pitchFamily="18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70C317B1-5894-744D-0252-408CADBE9CAA}"/>
              </a:ext>
            </a:extLst>
          </p:cNvPr>
          <p:cNvSpPr txBox="1"/>
          <p:nvPr userDrawn="1"/>
        </p:nvSpPr>
        <p:spPr>
          <a:xfrm>
            <a:off x="1447800" y="1979725"/>
            <a:ext cx="9829799" cy="228613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26000"/>
              </a:lnSpc>
            </a:pPr>
            <a:r>
              <a:rPr lang="en-US" sz="6000" spc="-100">
                <a:ln w="31750">
                  <a:solidFill>
                    <a:srgbClr val="51659C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FEDDE1"/>
                  </a:outerShdw>
                </a:effectLst>
                <a:latin typeface="UTM Sharnay" panose="02040603050506020204" pitchFamily="18" charset="0"/>
              </a:rPr>
              <a:t>CÁC SỐ CÓ NĂM CHỮ SỐ.</a:t>
            </a:r>
            <a:br>
              <a:rPr lang="en-US" sz="6000" spc="-100">
                <a:ln w="31750">
                  <a:solidFill>
                    <a:srgbClr val="51659C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FEDDE1"/>
                  </a:outerShdw>
                </a:effectLst>
                <a:latin typeface="UTM Sharnay" panose="02040603050506020204" pitchFamily="18" charset="0"/>
              </a:rPr>
            </a:br>
            <a:r>
              <a:rPr lang="en-US" sz="6000" spc="-100">
                <a:ln w="31750">
                  <a:solidFill>
                    <a:srgbClr val="51659C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FEDDE1"/>
                  </a:outerShdw>
                </a:effectLst>
                <a:latin typeface="UTM Sharnay" panose="02040603050506020204" pitchFamily="18" charset="0"/>
              </a:rPr>
              <a:t>SỐ 100 000</a:t>
            </a:r>
          </a:p>
        </p:txBody>
      </p:sp>
    </p:spTree>
    <p:extLst>
      <p:ext uri="{BB962C8B-B14F-4D97-AF65-F5344CB8AC3E}">
        <p14:creationId xmlns:p14="http://schemas.microsoft.com/office/powerpoint/2010/main" val="21854144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5.55112E-17 -3.7037E-6 L 0.00026 -0.02338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-4.58333E-6 -3.7037E-7 L 0.00027 -0.02338 " pathEditMode="relative" rAng="0" ptsTypes="AA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3" grpId="0"/>
      <p:bldP spid="3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93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970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62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27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41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20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片包含 图示&#10;&#10;描述已自动生成">
            <a:extLst>
              <a:ext uri="{FF2B5EF4-FFF2-40B4-BE49-F238E27FC236}">
                <a16:creationId xmlns:a16="http://schemas.microsoft.com/office/drawing/2014/main" id="{D7DAAA50-B00C-47EE-9FA0-F237ADFECD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"/>
          <a:stretch>
            <a:fillRect/>
          </a:stretch>
        </p:blipFill>
        <p:spPr>
          <a:xfrm>
            <a:off x="8534400" y="-99060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FC83B3C-2627-490B-9126-FCECA6CA6CCF}"/>
              </a:ext>
            </a:extLst>
          </p:cNvPr>
          <p:cNvGrpSpPr/>
          <p:nvPr/>
        </p:nvGrpSpPr>
        <p:grpSpPr>
          <a:xfrm>
            <a:off x="6096000" y="58119"/>
            <a:ext cx="11985356" cy="6741762"/>
            <a:chOff x="103322" y="58119"/>
            <a:chExt cx="11985356" cy="6741762"/>
          </a:xfrm>
        </p:grpSpPr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6547E814-6B41-4F20-A274-5A930907EE0E}"/>
                </a:ext>
              </a:extLst>
            </p:cNvPr>
            <p:cNvSpPr/>
            <p:nvPr/>
          </p:nvSpPr>
          <p:spPr>
            <a:xfrm>
              <a:off x="154983" y="92990"/>
              <a:ext cx="11871702" cy="6679769"/>
            </a:xfrm>
            <a:custGeom>
              <a:avLst/>
              <a:gdLst>
                <a:gd name="connsiteX0" fmla="*/ 15498 w 11871702"/>
                <a:gd name="connsiteY0" fmla="*/ 15498 h 6679769"/>
                <a:gd name="connsiteX1" fmla="*/ 0 w 11871702"/>
                <a:gd name="connsiteY1" fmla="*/ 2278251 h 6679769"/>
                <a:gd name="connsiteX2" fmla="*/ 61993 w 11871702"/>
                <a:gd name="connsiteY2" fmla="*/ 3022169 h 6679769"/>
                <a:gd name="connsiteX3" fmla="*/ 46495 w 11871702"/>
                <a:gd name="connsiteY3" fmla="*/ 4029559 h 6679769"/>
                <a:gd name="connsiteX4" fmla="*/ 46495 w 11871702"/>
                <a:gd name="connsiteY4" fmla="*/ 4804474 h 6679769"/>
                <a:gd name="connsiteX5" fmla="*/ 15498 w 11871702"/>
                <a:gd name="connsiteY5" fmla="*/ 5997844 h 6679769"/>
                <a:gd name="connsiteX6" fmla="*/ 0 w 11871702"/>
                <a:gd name="connsiteY6" fmla="*/ 6168325 h 6679769"/>
                <a:gd name="connsiteX7" fmla="*/ 92990 w 11871702"/>
                <a:gd name="connsiteY7" fmla="*/ 6416298 h 6679769"/>
                <a:gd name="connsiteX8" fmla="*/ 2200759 w 11871702"/>
                <a:gd name="connsiteY8" fmla="*/ 6493790 h 6679769"/>
                <a:gd name="connsiteX9" fmla="*/ 3688597 w 11871702"/>
                <a:gd name="connsiteY9" fmla="*/ 6478291 h 6679769"/>
                <a:gd name="connsiteX10" fmla="*/ 4463512 w 11871702"/>
                <a:gd name="connsiteY10" fmla="*/ 6540285 h 6679769"/>
                <a:gd name="connsiteX11" fmla="*/ 5362414 w 11871702"/>
                <a:gd name="connsiteY11" fmla="*/ 6571281 h 6679769"/>
                <a:gd name="connsiteX12" fmla="*/ 7113722 w 11871702"/>
                <a:gd name="connsiteY12" fmla="*/ 6633274 h 6679769"/>
                <a:gd name="connsiteX13" fmla="*/ 8586061 w 11871702"/>
                <a:gd name="connsiteY13" fmla="*/ 6633274 h 6679769"/>
                <a:gd name="connsiteX14" fmla="*/ 10151390 w 11871702"/>
                <a:gd name="connsiteY14" fmla="*/ 6664271 h 6679769"/>
                <a:gd name="connsiteX15" fmla="*/ 11251770 w 11871702"/>
                <a:gd name="connsiteY15" fmla="*/ 6679769 h 6679769"/>
                <a:gd name="connsiteX16" fmla="*/ 11871702 w 11871702"/>
                <a:gd name="connsiteY16" fmla="*/ 6602278 h 6679769"/>
                <a:gd name="connsiteX17" fmla="*/ 11840705 w 11871702"/>
                <a:gd name="connsiteY17" fmla="*/ 4091552 h 6679769"/>
                <a:gd name="connsiteX18" fmla="*/ 11763214 w 11871702"/>
                <a:gd name="connsiteY18" fmla="*/ 2526224 h 6679769"/>
                <a:gd name="connsiteX19" fmla="*/ 11747715 w 11871702"/>
                <a:gd name="connsiteY19" fmla="*/ 743918 h 6679769"/>
                <a:gd name="connsiteX20" fmla="*/ 11778712 w 11871702"/>
                <a:gd name="connsiteY20" fmla="*/ 294468 h 6679769"/>
                <a:gd name="connsiteX21" fmla="*/ 11701220 w 11871702"/>
                <a:gd name="connsiteY21" fmla="*/ 92990 h 6679769"/>
                <a:gd name="connsiteX22" fmla="*/ 10275376 w 11871702"/>
                <a:gd name="connsiteY22" fmla="*/ 139485 h 6679769"/>
                <a:gd name="connsiteX23" fmla="*/ 9624448 w 11871702"/>
                <a:gd name="connsiteY23" fmla="*/ 123986 h 6679769"/>
                <a:gd name="connsiteX24" fmla="*/ 8741044 w 11871702"/>
                <a:gd name="connsiteY24" fmla="*/ 108488 h 6679769"/>
                <a:gd name="connsiteX25" fmla="*/ 7501180 w 11871702"/>
                <a:gd name="connsiteY25" fmla="*/ 108488 h 6679769"/>
                <a:gd name="connsiteX26" fmla="*/ 6664271 w 11871702"/>
                <a:gd name="connsiteY26" fmla="*/ 92990 h 6679769"/>
                <a:gd name="connsiteX27" fmla="*/ 5889356 w 11871702"/>
                <a:gd name="connsiteY27" fmla="*/ 92990 h 6679769"/>
                <a:gd name="connsiteX28" fmla="*/ 5160936 w 11871702"/>
                <a:gd name="connsiteY28" fmla="*/ 92990 h 6679769"/>
                <a:gd name="connsiteX29" fmla="*/ 4479010 w 11871702"/>
                <a:gd name="connsiteY29" fmla="*/ 61993 h 6679769"/>
                <a:gd name="connsiteX30" fmla="*/ 3812583 w 11871702"/>
                <a:gd name="connsiteY30" fmla="*/ 46495 h 6679769"/>
                <a:gd name="connsiteX31" fmla="*/ 3084163 w 11871702"/>
                <a:gd name="connsiteY31" fmla="*/ 46495 h 6679769"/>
                <a:gd name="connsiteX32" fmla="*/ 2278251 w 11871702"/>
                <a:gd name="connsiteY32" fmla="*/ 15498 h 6679769"/>
                <a:gd name="connsiteX33" fmla="*/ 1394848 w 11871702"/>
                <a:gd name="connsiteY33" fmla="*/ 0 h 6679769"/>
                <a:gd name="connsiteX34" fmla="*/ 852407 w 11871702"/>
                <a:gd name="connsiteY34" fmla="*/ 30996 h 6679769"/>
                <a:gd name="connsiteX35" fmla="*/ 15498 w 11871702"/>
                <a:gd name="connsiteY35" fmla="*/ 15498 h 667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71702" h="6679769">
                  <a:moveTo>
                    <a:pt x="15498" y="15498"/>
                  </a:moveTo>
                  <a:lnTo>
                    <a:pt x="0" y="2278251"/>
                  </a:lnTo>
                  <a:lnTo>
                    <a:pt x="61993" y="3022169"/>
                  </a:lnTo>
                  <a:lnTo>
                    <a:pt x="46495" y="4029559"/>
                  </a:lnTo>
                  <a:lnTo>
                    <a:pt x="46495" y="4804474"/>
                  </a:lnTo>
                  <a:lnTo>
                    <a:pt x="15498" y="5997844"/>
                  </a:lnTo>
                  <a:lnTo>
                    <a:pt x="0" y="6168325"/>
                  </a:lnTo>
                  <a:lnTo>
                    <a:pt x="92990" y="6416298"/>
                  </a:lnTo>
                  <a:lnTo>
                    <a:pt x="2200759" y="6493790"/>
                  </a:lnTo>
                  <a:lnTo>
                    <a:pt x="3688597" y="6478291"/>
                  </a:lnTo>
                  <a:lnTo>
                    <a:pt x="4463512" y="6540285"/>
                  </a:lnTo>
                  <a:lnTo>
                    <a:pt x="5362414" y="6571281"/>
                  </a:lnTo>
                  <a:lnTo>
                    <a:pt x="7113722" y="6633274"/>
                  </a:lnTo>
                  <a:lnTo>
                    <a:pt x="8586061" y="6633274"/>
                  </a:lnTo>
                  <a:lnTo>
                    <a:pt x="10151390" y="6664271"/>
                  </a:lnTo>
                  <a:lnTo>
                    <a:pt x="11251770" y="6679769"/>
                  </a:lnTo>
                  <a:lnTo>
                    <a:pt x="11871702" y="6602278"/>
                  </a:lnTo>
                  <a:lnTo>
                    <a:pt x="11840705" y="4091552"/>
                  </a:lnTo>
                  <a:lnTo>
                    <a:pt x="11763214" y="2526224"/>
                  </a:lnTo>
                  <a:lnTo>
                    <a:pt x="11747715" y="743918"/>
                  </a:lnTo>
                  <a:lnTo>
                    <a:pt x="11778712" y="294468"/>
                  </a:lnTo>
                  <a:lnTo>
                    <a:pt x="11701220" y="92990"/>
                  </a:lnTo>
                  <a:lnTo>
                    <a:pt x="10275376" y="139485"/>
                  </a:lnTo>
                  <a:lnTo>
                    <a:pt x="9624448" y="123986"/>
                  </a:lnTo>
                  <a:lnTo>
                    <a:pt x="8741044" y="108488"/>
                  </a:lnTo>
                  <a:lnTo>
                    <a:pt x="7501180" y="108488"/>
                  </a:lnTo>
                  <a:lnTo>
                    <a:pt x="6664271" y="92990"/>
                  </a:lnTo>
                  <a:lnTo>
                    <a:pt x="5889356" y="92990"/>
                  </a:lnTo>
                  <a:lnTo>
                    <a:pt x="5160936" y="92990"/>
                  </a:lnTo>
                  <a:lnTo>
                    <a:pt x="4479010" y="61993"/>
                  </a:lnTo>
                  <a:lnTo>
                    <a:pt x="3812583" y="46495"/>
                  </a:lnTo>
                  <a:lnTo>
                    <a:pt x="3084163" y="46495"/>
                  </a:lnTo>
                  <a:lnTo>
                    <a:pt x="2278251" y="15498"/>
                  </a:lnTo>
                  <a:lnTo>
                    <a:pt x="1394848" y="0"/>
                  </a:lnTo>
                  <a:lnTo>
                    <a:pt x="852407" y="30996"/>
                  </a:lnTo>
                  <a:lnTo>
                    <a:pt x="15498" y="154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 descr="电脑萤幕&#10;&#10;中度可信度描述已自动生成">
              <a:extLst>
                <a:ext uri="{FF2B5EF4-FFF2-40B4-BE49-F238E27FC236}">
                  <a16:creationId xmlns:a16="http://schemas.microsoft.com/office/drawing/2014/main" id="{8BFCFDC0-407B-48DA-B3CF-E64CEC0E2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322" y="58119"/>
              <a:ext cx="11985356" cy="6741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99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911F7D34-B67A-93E2-9A4E-9042A25AC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5269" r="8425"/>
          <a:stretch/>
        </p:blipFill>
        <p:spPr>
          <a:xfrm>
            <a:off x="9533211" y="-15877"/>
            <a:ext cx="2658789" cy="800415"/>
          </a:xfrm>
          <a:prstGeom prst="rect">
            <a:avLst/>
          </a:prstGeom>
        </p:spPr>
      </p:pic>
      <p:pic>
        <p:nvPicPr>
          <p:cNvPr id="12" name="PHẠM DUYÊN 4 - 9Slide.vn">
            <a:extLst>
              <a:ext uri="{FF2B5EF4-FFF2-40B4-BE49-F238E27FC236}">
                <a16:creationId xmlns:a16="http://schemas.microsoft.com/office/drawing/2014/main" id="{8684EFD2-E732-696D-ED9E-FF5AEDACA1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183134" y="38101"/>
            <a:ext cx="996166" cy="1929619"/>
          </a:xfrm>
          <a:prstGeom prst="rect">
            <a:avLst/>
          </a:prstGeom>
        </p:spPr>
      </p:pic>
      <p:pic>
        <p:nvPicPr>
          <p:cNvPr id="13" name="PHẠM DUYÊN 5 - 9Slide.vn">
            <a:extLst>
              <a:ext uri="{FF2B5EF4-FFF2-40B4-BE49-F238E27FC236}">
                <a16:creationId xmlns:a16="http://schemas.microsoft.com/office/drawing/2014/main" id="{7FC226A6-D331-293F-0AE8-66DC9476CA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0181" t="72484"/>
          <a:stretch/>
        </p:blipFill>
        <p:spPr>
          <a:xfrm>
            <a:off x="0" y="-15876"/>
            <a:ext cx="6321730" cy="980685"/>
          </a:xfrm>
          <a:prstGeom prst="rect">
            <a:avLst/>
          </a:prstGeom>
        </p:spPr>
      </p:pic>
      <p:pic>
        <p:nvPicPr>
          <p:cNvPr id="18" name="PHẠM DUYÊN 6 - 9Slide.vn">
            <a:extLst>
              <a:ext uri="{FF2B5EF4-FFF2-40B4-BE49-F238E27FC236}">
                <a16:creationId xmlns:a16="http://schemas.microsoft.com/office/drawing/2014/main" id="{4661EECF-7414-6F49-90AF-5F3CA09154A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2582846" cy="1569079"/>
          </a:xfrm>
          <a:prstGeom prst="rect">
            <a:avLst/>
          </a:prstGeom>
        </p:spPr>
      </p:pic>
      <p:pic>
        <p:nvPicPr>
          <p:cNvPr id="19" name="PHẠM DUYÊN 7 - 9Slide.vn">
            <a:extLst>
              <a:ext uri="{FF2B5EF4-FFF2-40B4-BE49-F238E27FC236}">
                <a16:creationId xmlns:a16="http://schemas.microsoft.com/office/drawing/2014/main" id="{23207464-B2AB-83BC-CB0F-A31CFC1D6F9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61215" y="3047009"/>
            <a:ext cx="1459292" cy="3810991"/>
          </a:xfrm>
          <a:prstGeom prst="rect">
            <a:avLst/>
          </a:prstGeom>
        </p:spPr>
      </p:pic>
      <p:pic>
        <p:nvPicPr>
          <p:cNvPr id="21" name="PHẠM DUYÊN 8 - 9Slide.vn">
            <a:extLst>
              <a:ext uri="{FF2B5EF4-FFF2-40B4-BE49-F238E27FC236}">
                <a16:creationId xmlns:a16="http://schemas.microsoft.com/office/drawing/2014/main" id="{346F8F4E-711E-2241-1F84-3AF5E63B1F7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291423" y="5925905"/>
            <a:ext cx="942701" cy="932095"/>
          </a:xfrm>
          <a:prstGeom prst="rect">
            <a:avLst/>
          </a:prstGeom>
        </p:spPr>
      </p:pic>
      <p:pic>
        <p:nvPicPr>
          <p:cNvPr id="22" name="PHẠM DUYÊN 9 - 9Slide.vn">
            <a:extLst>
              <a:ext uri="{FF2B5EF4-FFF2-40B4-BE49-F238E27FC236}">
                <a16:creationId xmlns:a16="http://schemas.microsoft.com/office/drawing/2014/main" id="{3016FF95-9B62-CB9F-8175-82DAA47530A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2295061" y="5801608"/>
            <a:ext cx="1944280" cy="1056392"/>
          </a:xfrm>
          <a:prstGeom prst="rect">
            <a:avLst/>
          </a:prstGeom>
        </p:spPr>
      </p:pic>
      <p:pic>
        <p:nvPicPr>
          <p:cNvPr id="27" name="PHẠM DUYÊN 10 - 9Slide.vn">
            <a:extLst>
              <a:ext uri="{FF2B5EF4-FFF2-40B4-BE49-F238E27FC236}">
                <a16:creationId xmlns:a16="http://schemas.microsoft.com/office/drawing/2014/main" id="{36A886F5-0FBF-0200-939B-1B24A54BB09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9220531" y="4834587"/>
            <a:ext cx="881028" cy="2023413"/>
          </a:xfrm>
          <a:prstGeom prst="rect">
            <a:avLst/>
          </a:prstGeom>
        </p:spPr>
      </p:pic>
      <p:pic>
        <p:nvPicPr>
          <p:cNvPr id="28" name="PHẠM DUYÊN 11 - 9Slide.vn">
            <a:extLst>
              <a:ext uri="{FF2B5EF4-FFF2-40B4-BE49-F238E27FC236}">
                <a16:creationId xmlns:a16="http://schemas.microsoft.com/office/drawing/2014/main" id="{B9FA86F7-711A-3B98-6336-BFF13A151A4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963583" y="424168"/>
            <a:ext cx="691087" cy="8888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2 - 9Slide.vn">
            <a:extLst>
              <a:ext uri="{FF2B5EF4-FFF2-40B4-BE49-F238E27FC236}">
                <a16:creationId xmlns:a16="http://schemas.microsoft.com/office/drawing/2014/main" id="{03D97518-26AE-C79E-683C-AA3F7D858E3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10108227" y="4323604"/>
            <a:ext cx="2099014" cy="2621036"/>
          </a:xfrm>
          <a:prstGeom prst="rect">
            <a:avLst/>
          </a:prstGeom>
        </p:spPr>
      </p:pic>
      <p:pic>
        <p:nvPicPr>
          <p:cNvPr id="30" name="PHẠM DUYÊN 13 - 9Slide.vn">
            <a:extLst>
              <a:ext uri="{FF2B5EF4-FFF2-40B4-BE49-F238E27FC236}">
                <a16:creationId xmlns:a16="http://schemas.microsoft.com/office/drawing/2014/main" id="{EE1AD5EF-06FC-4247-3708-5841567347C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8208177" y="6024538"/>
            <a:ext cx="1065695" cy="833462"/>
          </a:xfrm>
          <a:prstGeom prst="rect">
            <a:avLst/>
          </a:prstGeom>
        </p:spPr>
      </p:pic>
      <p:pic>
        <p:nvPicPr>
          <p:cNvPr id="31" name="PHẠM DUYÊN 14 - 9Slide.vn">
            <a:extLst>
              <a:ext uri="{FF2B5EF4-FFF2-40B4-BE49-F238E27FC236}">
                <a16:creationId xmlns:a16="http://schemas.microsoft.com/office/drawing/2014/main" id="{C0301997-D443-5ED3-37A4-473BC90AA1E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8947964" y="5029817"/>
            <a:ext cx="248595" cy="248595"/>
          </a:xfrm>
          <a:prstGeom prst="rect">
            <a:avLst/>
          </a:prstGeom>
        </p:spPr>
      </p:pic>
      <p:pic>
        <p:nvPicPr>
          <p:cNvPr id="32" name="PHẠM DUYÊN 15 - 9Slide.vn">
            <a:extLst>
              <a:ext uri="{FF2B5EF4-FFF2-40B4-BE49-F238E27FC236}">
                <a16:creationId xmlns:a16="http://schemas.microsoft.com/office/drawing/2014/main" id="{6F4DD47A-9D44-40CA-0B0A-AE9F46C63B2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8822884" y="4753936"/>
            <a:ext cx="198569" cy="198569"/>
          </a:xfrm>
          <a:prstGeom prst="rect">
            <a:avLst/>
          </a:prstGeom>
        </p:spPr>
      </p:pic>
      <p:pic>
        <p:nvPicPr>
          <p:cNvPr id="33" name="PHẠM DUYÊN 16 - 9Slide.vn">
            <a:extLst>
              <a:ext uri="{FF2B5EF4-FFF2-40B4-BE49-F238E27FC236}">
                <a16:creationId xmlns:a16="http://schemas.microsoft.com/office/drawing/2014/main" id="{A02A077C-ADE9-12C7-3AD9-A33E6BE68F5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8700861" y="4505341"/>
            <a:ext cx="203117" cy="203117"/>
          </a:xfrm>
          <a:prstGeom prst="rect">
            <a:avLst/>
          </a:prstGeom>
        </p:spPr>
      </p:pic>
      <p:pic>
        <p:nvPicPr>
          <p:cNvPr id="34" name="PHẠM DUYÊN 17 - 9Slide.vn">
            <a:extLst>
              <a:ext uri="{FF2B5EF4-FFF2-40B4-BE49-F238E27FC236}">
                <a16:creationId xmlns:a16="http://schemas.microsoft.com/office/drawing/2014/main" id="{63CE4E67-9BD7-ABBB-1051-8BB166EC65A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2046467" y="5677311"/>
            <a:ext cx="248595" cy="248595"/>
          </a:xfrm>
          <a:prstGeom prst="rect">
            <a:avLst/>
          </a:prstGeom>
        </p:spPr>
      </p:pic>
      <p:pic>
        <p:nvPicPr>
          <p:cNvPr id="36" name="PHẠM DUYÊN 18 - 9Slide.vn">
            <a:extLst>
              <a:ext uri="{FF2B5EF4-FFF2-40B4-BE49-F238E27FC236}">
                <a16:creationId xmlns:a16="http://schemas.microsoft.com/office/drawing/2014/main" id="{FC96CD7B-61CD-219C-BCBD-1B756862055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921387" y="5401430"/>
            <a:ext cx="198569" cy="198569"/>
          </a:xfrm>
          <a:prstGeom prst="rect">
            <a:avLst/>
          </a:prstGeom>
        </p:spPr>
      </p:pic>
      <p:pic>
        <p:nvPicPr>
          <p:cNvPr id="37" name="PHẠM DUYÊN 19 - 9Slide.vn">
            <a:extLst>
              <a:ext uri="{FF2B5EF4-FFF2-40B4-BE49-F238E27FC236}">
                <a16:creationId xmlns:a16="http://schemas.microsoft.com/office/drawing/2014/main" id="{0A55E46A-AC8D-5D93-79B9-F0D46F59B24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799364" y="5152835"/>
            <a:ext cx="203117" cy="203117"/>
          </a:xfrm>
          <a:prstGeom prst="rect">
            <a:avLst/>
          </a:prstGeom>
        </p:spPr>
      </p:pic>
      <p:pic>
        <p:nvPicPr>
          <p:cNvPr id="38" name="PHẠM DUYÊN 20 - 9Slide.vn">
            <a:extLst>
              <a:ext uri="{FF2B5EF4-FFF2-40B4-BE49-F238E27FC236}">
                <a16:creationId xmlns:a16="http://schemas.microsoft.com/office/drawing/2014/main" id="{CEA4DE0A-B261-6A84-42B0-C4C8F6BA868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1829740" y="1432615"/>
            <a:ext cx="8325159" cy="3028277"/>
          </a:xfrm>
          <a:prstGeom prst="rect">
            <a:avLst/>
          </a:prstGeom>
        </p:spPr>
      </p:pic>
      <p:pic>
        <p:nvPicPr>
          <p:cNvPr id="39" name="PHẠM DUYÊN 21 - 9Slide.vn">
            <a:extLst>
              <a:ext uri="{FF2B5EF4-FFF2-40B4-BE49-F238E27FC236}">
                <a16:creationId xmlns:a16="http://schemas.microsoft.com/office/drawing/2014/main" id="{05A1F5AA-E0E3-2B54-0DC3-0D311A4D43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b="43773"/>
          <a:stretch/>
        </p:blipFill>
        <p:spPr>
          <a:xfrm>
            <a:off x="4514001" y="6172201"/>
            <a:ext cx="1374951" cy="685799"/>
          </a:xfrm>
          <a:prstGeom prst="rect">
            <a:avLst/>
          </a:prstGeom>
        </p:spPr>
      </p:pic>
      <p:pic>
        <p:nvPicPr>
          <p:cNvPr id="42" name="PHẠM DUYÊN 22 - 9Slide.vn">
            <a:extLst>
              <a:ext uri="{FF2B5EF4-FFF2-40B4-BE49-F238E27FC236}">
                <a16:creationId xmlns:a16="http://schemas.microsoft.com/office/drawing/2014/main" id="{E574159B-FDE2-554C-00DA-444B665B6C6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8023799" y="6143358"/>
            <a:ext cx="248595" cy="248595"/>
          </a:xfrm>
          <a:prstGeom prst="rect">
            <a:avLst/>
          </a:prstGeom>
        </p:spPr>
      </p:pic>
      <p:pic>
        <p:nvPicPr>
          <p:cNvPr id="43" name="PHẠM DUYÊN 23 - 9Slide.vn">
            <a:extLst>
              <a:ext uri="{FF2B5EF4-FFF2-40B4-BE49-F238E27FC236}">
                <a16:creationId xmlns:a16="http://schemas.microsoft.com/office/drawing/2014/main" id="{850AEF11-4266-A8AF-1134-F384F503D10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7898720" y="5867477"/>
            <a:ext cx="198569" cy="198569"/>
          </a:xfrm>
          <a:prstGeom prst="rect">
            <a:avLst/>
          </a:prstGeom>
        </p:spPr>
      </p:pic>
      <p:pic>
        <p:nvPicPr>
          <p:cNvPr id="44" name="PHẠM DUYÊN 24 - 9Slide.vn">
            <a:extLst>
              <a:ext uri="{FF2B5EF4-FFF2-40B4-BE49-F238E27FC236}">
                <a16:creationId xmlns:a16="http://schemas.microsoft.com/office/drawing/2014/main" id="{9E259C1A-A0EC-0740-F39F-E62BDC5EB3A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7776696" y="5618882"/>
            <a:ext cx="203117" cy="203117"/>
          </a:xfrm>
          <a:prstGeom prst="rect">
            <a:avLst/>
          </a:prstGeom>
        </p:spPr>
      </p:pic>
      <p:pic>
        <p:nvPicPr>
          <p:cNvPr id="45" name="PHẠM DUYÊN 25 - 9Slide.vn">
            <a:extLst>
              <a:ext uri="{FF2B5EF4-FFF2-40B4-BE49-F238E27FC236}">
                <a16:creationId xmlns:a16="http://schemas.microsoft.com/office/drawing/2014/main" id="{1DFD3287-4D17-DD76-6B70-0232C43717B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753304" y="4302109"/>
            <a:ext cx="248595" cy="248595"/>
          </a:xfrm>
          <a:prstGeom prst="rect">
            <a:avLst/>
          </a:prstGeom>
        </p:spPr>
      </p:pic>
      <p:pic>
        <p:nvPicPr>
          <p:cNvPr id="46" name="PHẠM DUYÊN 26 - 9Slide.vn">
            <a:extLst>
              <a:ext uri="{FF2B5EF4-FFF2-40B4-BE49-F238E27FC236}">
                <a16:creationId xmlns:a16="http://schemas.microsoft.com/office/drawing/2014/main" id="{F16BC0B5-A386-94E8-DE5C-0CEE7A0AB11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628224" y="4026228"/>
            <a:ext cx="198569" cy="198569"/>
          </a:xfrm>
          <a:prstGeom prst="rect">
            <a:avLst/>
          </a:prstGeom>
        </p:spPr>
      </p:pic>
      <p:pic>
        <p:nvPicPr>
          <p:cNvPr id="47" name="PHẠM DUYÊN 27 - 9Slide.vn">
            <a:extLst>
              <a:ext uri="{FF2B5EF4-FFF2-40B4-BE49-F238E27FC236}">
                <a16:creationId xmlns:a16="http://schemas.microsoft.com/office/drawing/2014/main" id="{ACCB6506-35D2-F459-356D-DE3DBDF9535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506200" y="3777634"/>
            <a:ext cx="203117" cy="203117"/>
          </a:xfrm>
          <a:prstGeom prst="rect">
            <a:avLst/>
          </a:prstGeom>
        </p:spPr>
      </p:pic>
      <p:pic>
        <p:nvPicPr>
          <p:cNvPr id="48" name="PHẠM DUYÊN 28 - 9Slide.vn">
            <a:extLst>
              <a:ext uri="{FF2B5EF4-FFF2-40B4-BE49-F238E27FC236}">
                <a16:creationId xmlns:a16="http://schemas.microsoft.com/office/drawing/2014/main" id="{B14B6801-B76F-F8EF-E56F-3BF7DA3E1E9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406315" y="3518380"/>
            <a:ext cx="201443" cy="201443"/>
          </a:xfrm>
          <a:prstGeom prst="rect">
            <a:avLst/>
          </a:prstGeom>
        </p:spPr>
      </p:pic>
      <p:pic>
        <p:nvPicPr>
          <p:cNvPr id="49" name="PHẠM DUYÊN 29 - 9Slide.vn">
            <a:extLst>
              <a:ext uri="{FF2B5EF4-FFF2-40B4-BE49-F238E27FC236}">
                <a16:creationId xmlns:a16="http://schemas.microsoft.com/office/drawing/2014/main" id="{FD1BDD2B-E1A3-9943-A460-8535BEF8C06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304959" y="3294825"/>
            <a:ext cx="160907" cy="160907"/>
          </a:xfrm>
          <a:prstGeom prst="rect">
            <a:avLst/>
          </a:prstGeom>
        </p:spPr>
      </p:pic>
      <p:pic>
        <p:nvPicPr>
          <p:cNvPr id="50" name="PHẠM DUYÊN 30 - 9Slide.vn">
            <a:extLst>
              <a:ext uri="{FF2B5EF4-FFF2-40B4-BE49-F238E27FC236}">
                <a16:creationId xmlns:a16="http://schemas.microsoft.com/office/drawing/2014/main" id="{44C1F072-5B29-C094-64BE-A1B55F137A7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206080" y="3093381"/>
            <a:ext cx="164591" cy="1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988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23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745" r:id="rId6"/>
    <p:sldLayoutId id="2147483759" r:id="rId7"/>
    <p:sldLayoutId id="2147483760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BCDFF"/>
            </a:gs>
            <a:gs pos="74000">
              <a:srgbClr val="61BB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4D3BBBDD-F2EB-94A0-0D66-3CB7831F228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4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AD4A45EB-F33E-03A6-0F3C-60365852377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0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2.jpg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slide" Target="slide11.xml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" Target="slide11.xml"/><Relationship Id="rId7" Type="http://schemas.microsoft.com/office/2007/relationships/hdphoto" Target="../media/hdphoto4.wdp"/><Relationship Id="rId12" Type="http://schemas.microsoft.com/office/2007/relationships/hdphoto" Target="../media/hdphoto6.wdp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627322" y="278969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68C1DC-01F5-4A22-869B-DA0421F955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1752600"/>
            <a:ext cx="9022862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0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9BFEE9-F38E-45CF-9C47-BDDB9EC4CF7F}"/>
              </a:ext>
            </a:extLst>
          </p:cNvPr>
          <p:cNvSpPr/>
          <p:nvPr/>
        </p:nvSpPr>
        <p:spPr>
          <a:xfrm>
            <a:off x="571500" y="838200"/>
            <a:ext cx="11049000" cy="3657600"/>
          </a:xfrm>
          <a:prstGeom prst="roundRect">
            <a:avLst>
              <a:gd name="adj" fmla="val 18533"/>
            </a:avLst>
          </a:prstGeom>
          <a:solidFill>
            <a:schemeClr val="bg1"/>
          </a:solidFill>
          <a:ln w="63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513" y="5509324"/>
            <a:ext cx="1405487" cy="113899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9F9F232-433B-438D-8C5B-C710FECEE87D}"/>
              </a:ext>
            </a:extLst>
          </p:cNvPr>
          <p:cNvSpPr/>
          <p:nvPr/>
        </p:nvSpPr>
        <p:spPr>
          <a:xfrm>
            <a:off x="1659527" y="1170696"/>
            <a:ext cx="530146" cy="533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E02BE9-7AE3-4106-A555-1760B8B88400}"/>
              </a:ext>
            </a:extLst>
          </p:cNvPr>
          <p:cNvSpPr txBox="1"/>
          <p:nvPr/>
        </p:nvSpPr>
        <p:spPr>
          <a:xfrm>
            <a:off x="2381800" y="1170696"/>
            <a:ext cx="8229600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a) Số liền trước của số 13 450 là số nào?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b) Số liền sau của số 90 000 là số nào?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c) Số liền trước của số 10 001 là số nào?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d) Số liền sau của số 99 999 là số nào?</a:t>
            </a:r>
          </a:p>
        </p:txBody>
      </p:sp>
      <p:pic>
        <p:nvPicPr>
          <p:cNvPr id="27" name="Picture 26">
            <a:hlinkClick r:id="rId4" action="ppaction://hlinksldjump"/>
            <a:extLst>
              <a:ext uri="{FF2B5EF4-FFF2-40B4-BE49-F238E27FC236}">
                <a16:creationId xmlns:a16="http://schemas.microsoft.com/office/drawing/2014/main" id="{E25E29E2-BEDC-4A5F-9146-1749DC2535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31" y="5719008"/>
            <a:ext cx="1567374" cy="1138992"/>
          </a:xfrm>
          <a:prstGeom prst="rect">
            <a:avLst/>
          </a:prstGeom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A68CA818-F1CD-41EE-8BD8-B11023084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344" y="8153400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5F90D2-71B8-3D9B-BDB0-8C74BD322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31" y="5948395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57FC838-C3EB-7EC2-CBE9-D51AA9B9C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149" y="5948395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1AB3E1E-8234-8196-D461-28DF59C96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828" y="5948395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E93C2BE-FE3C-DD5D-21E7-CD2C635DC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724" y="5978905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C11BF43-44A7-B083-C517-3001A4D77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52" y="5978905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D648E26-578C-7937-9D56-987F009B9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861" y="5871424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28B106F-5822-42CD-9F74-DB07EA850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697" y="6007529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04A41B8-2C2C-F36D-A13B-CECFF0619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353" y="5920691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745D69F-5E55-326C-4F23-BD2346D37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963790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F431A48-0F75-B6F5-6D78-688DABCAD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851" y="6014861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loud Callout 19">
            <a:extLst>
              <a:ext uri="{FF2B5EF4-FFF2-40B4-BE49-F238E27FC236}">
                <a16:creationId xmlns:a16="http://schemas.microsoft.com/office/drawing/2014/main" id="{772B85B0-5316-9659-721C-583D0FC48D58}"/>
              </a:ext>
            </a:extLst>
          </p:cNvPr>
          <p:cNvSpPr/>
          <p:nvPr/>
        </p:nvSpPr>
        <p:spPr>
          <a:xfrm>
            <a:off x="4401378" y="4747111"/>
            <a:ext cx="4437822" cy="1170773"/>
          </a:xfrm>
          <a:prstGeom prst="cloudCallout">
            <a:avLst>
              <a:gd name="adj1" fmla="val 64279"/>
              <a:gd name="adj2" fmla="val -9112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51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4A635981-18CD-A156-08A5-C1C172B323DE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003220" y="990600"/>
            <a:ext cx="10185560" cy="3535649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-40" normalizeH="0" baseline="0" noProof="0">
                <a:ln>
                  <a:noFill/>
                </a:ln>
                <a:solidFill>
                  <a:srgbClr val="7DAED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a) Số liền trước của số </a:t>
            </a:r>
            <a:r>
              <a:rPr kumimoji="0" lang="en-US" sz="4000" b="0" i="0" u="none" strike="noStrike" kern="1200" cap="none" spc="-40" normalizeH="0" baseline="0" noProof="0">
                <a:ln>
                  <a:noFill/>
                </a:ln>
                <a:solidFill>
                  <a:srgbClr val="7DAED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13 450</a:t>
            </a:r>
            <a:r>
              <a:rPr kumimoji="0" lang="vi-VN" sz="4000" b="0" i="0" u="none" strike="noStrike" kern="1200" cap="none" spc="-40" normalizeH="0" baseline="0" noProof="0">
                <a:ln>
                  <a:noFill/>
                </a:ln>
                <a:solidFill>
                  <a:srgbClr val="7DAED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là số nào?</a:t>
            </a:r>
          </a:p>
          <a:p>
            <a:pPr marL="0" marR="0" lvl="0" indent="0" algn="l" defTabSz="914400" rtl="0" eaLnBrk="1" fontAlgn="auto" latinLnBrk="0" hangingPunct="1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-40" normalizeH="0" baseline="0" noProof="0">
                <a:ln>
                  <a:noFill/>
                </a:ln>
                <a:solidFill>
                  <a:srgbClr val="7DAED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b) Số liền sau của số </a:t>
            </a:r>
            <a:r>
              <a:rPr kumimoji="0" lang="en-US" sz="4000" b="0" i="0" u="none" strike="noStrike" kern="1200" cap="none" spc="-40" normalizeH="0" baseline="0" noProof="0">
                <a:ln>
                  <a:noFill/>
                </a:ln>
                <a:solidFill>
                  <a:srgbClr val="7DAED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90 000</a:t>
            </a:r>
            <a:r>
              <a:rPr kumimoji="0" lang="vi-VN" sz="4000" b="0" i="0" u="none" strike="noStrike" kern="1200" cap="none" spc="-40" normalizeH="0" baseline="0" noProof="0">
                <a:ln>
                  <a:noFill/>
                </a:ln>
                <a:solidFill>
                  <a:srgbClr val="7DAED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là số nào?</a:t>
            </a:r>
          </a:p>
          <a:p>
            <a:pPr marL="0" marR="0" lvl="0" indent="0" algn="l" defTabSz="914400" rtl="0" eaLnBrk="1" fontAlgn="auto" latinLnBrk="0" hangingPunct="1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-40" normalizeH="0" baseline="0" noProof="0">
                <a:ln>
                  <a:noFill/>
                </a:ln>
                <a:solidFill>
                  <a:srgbClr val="7DAED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c) Số </a:t>
            </a:r>
            <a:r>
              <a:rPr kumimoji="0" lang="en-US" sz="4000" b="0" i="0" u="none" strike="noStrike" kern="1200" cap="none" spc="-40" normalizeH="0" baseline="0" noProof="0">
                <a:ln>
                  <a:noFill/>
                </a:ln>
                <a:solidFill>
                  <a:srgbClr val="7DAED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liền trước</a:t>
            </a:r>
            <a:r>
              <a:rPr kumimoji="0" lang="vi-VN" sz="4000" b="0" i="0" u="none" strike="noStrike" kern="1200" cap="none" spc="-40" normalizeH="0" baseline="0" noProof="0">
                <a:ln>
                  <a:noFill/>
                </a:ln>
                <a:solidFill>
                  <a:srgbClr val="7DAED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của số</a:t>
            </a:r>
            <a:r>
              <a:rPr kumimoji="0" lang="en-US" sz="4000" b="0" i="0" u="none" strike="noStrike" kern="1200" cap="none" spc="-40" normalizeH="0" baseline="0" noProof="0">
                <a:ln>
                  <a:noFill/>
                </a:ln>
                <a:solidFill>
                  <a:srgbClr val="7DAED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10 001 là số</a:t>
            </a:r>
            <a:r>
              <a:rPr kumimoji="0" lang="vi-VN" sz="4000" b="0" i="0" u="none" strike="noStrike" kern="1200" cap="none" spc="-40" normalizeH="0" baseline="0" noProof="0">
                <a:ln>
                  <a:noFill/>
                </a:ln>
                <a:solidFill>
                  <a:srgbClr val="7DAED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nào?</a:t>
            </a:r>
          </a:p>
          <a:p>
            <a:pPr marL="0" marR="0" lvl="0" indent="0" algn="l" defTabSz="914400" rtl="0" eaLnBrk="1" fontAlgn="auto" latinLnBrk="0" hangingPunct="1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-40" normalizeH="0" baseline="0" noProof="0">
                <a:ln>
                  <a:noFill/>
                </a:ln>
                <a:solidFill>
                  <a:srgbClr val="7DAED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d) Số liền sau của số </a:t>
            </a:r>
            <a:r>
              <a:rPr kumimoji="0" lang="en-US" sz="4000" b="0" i="0" u="none" strike="noStrike" kern="1200" cap="none" spc="-40" normalizeH="0" baseline="0" noProof="0">
                <a:ln>
                  <a:noFill/>
                </a:ln>
                <a:solidFill>
                  <a:srgbClr val="7DAED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99 999</a:t>
            </a:r>
            <a:r>
              <a:rPr kumimoji="0" lang="vi-VN" sz="4000" b="0" i="0" u="none" strike="noStrike" kern="1200" cap="none" spc="-40" normalizeH="0" baseline="0" noProof="0">
                <a:ln>
                  <a:noFill/>
                </a:ln>
                <a:solidFill>
                  <a:srgbClr val="7DAED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là số nào?</a:t>
            </a:r>
          </a:p>
        </p:txBody>
      </p:sp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816255EB-9FCB-6E32-8B21-E978531FE3E9}"/>
              </a:ext>
            </a:extLst>
          </p:cNvPr>
          <p:cNvSpPr/>
          <p:nvPr/>
        </p:nvSpPr>
        <p:spPr>
          <a:xfrm>
            <a:off x="9296400" y="1352929"/>
            <a:ext cx="2076450" cy="580508"/>
          </a:xfrm>
          <a:prstGeom prst="roundRect">
            <a:avLst>
              <a:gd name="adj" fmla="val 33431"/>
            </a:avLst>
          </a:prstGeom>
          <a:solidFill>
            <a:srgbClr val="FEE19A"/>
          </a:solidFill>
          <a:ln w="38100">
            <a:solidFill>
              <a:schemeClr val="accent1"/>
            </a:solidFill>
            <a:prstDash val="sysDash"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13 449</a:t>
            </a:r>
          </a:p>
        </p:txBody>
      </p: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FC1081CC-6880-674E-2574-5D06EB6102AB}"/>
              </a:ext>
            </a:extLst>
          </p:cNvPr>
          <p:cNvSpPr/>
          <p:nvPr/>
        </p:nvSpPr>
        <p:spPr>
          <a:xfrm>
            <a:off x="8763000" y="2114929"/>
            <a:ext cx="2076450" cy="580508"/>
          </a:xfrm>
          <a:prstGeom prst="roundRect">
            <a:avLst>
              <a:gd name="adj" fmla="val 33431"/>
            </a:avLst>
          </a:prstGeom>
          <a:solidFill>
            <a:srgbClr val="FEE19A"/>
          </a:solidFill>
          <a:ln w="38100">
            <a:solidFill>
              <a:schemeClr val="accent1"/>
            </a:solidFill>
            <a:prstDash val="sysDash"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90 001</a:t>
            </a: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5B8F83A1-53BF-6160-92C0-6532D5FC4854}"/>
              </a:ext>
            </a:extLst>
          </p:cNvPr>
          <p:cNvSpPr/>
          <p:nvPr/>
        </p:nvSpPr>
        <p:spPr>
          <a:xfrm>
            <a:off x="9258300" y="2876929"/>
            <a:ext cx="2076450" cy="580508"/>
          </a:xfrm>
          <a:prstGeom prst="roundRect">
            <a:avLst>
              <a:gd name="adj" fmla="val 33431"/>
            </a:avLst>
          </a:prstGeom>
          <a:solidFill>
            <a:srgbClr val="FEE19A"/>
          </a:solidFill>
          <a:ln w="38100">
            <a:solidFill>
              <a:schemeClr val="accent1"/>
            </a:solidFill>
            <a:prstDash val="sysDash"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10 000</a:t>
            </a: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56CFB198-D64D-F21A-8C88-2AEA9D308939}"/>
              </a:ext>
            </a:extLst>
          </p:cNvPr>
          <p:cNvSpPr/>
          <p:nvPr/>
        </p:nvSpPr>
        <p:spPr>
          <a:xfrm>
            <a:off x="8896350" y="3638929"/>
            <a:ext cx="2076450" cy="580508"/>
          </a:xfrm>
          <a:prstGeom prst="roundRect">
            <a:avLst>
              <a:gd name="adj" fmla="val 33431"/>
            </a:avLst>
          </a:prstGeom>
          <a:solidFill>
            <a:srgbClr val="FEE19A"/>
          </a:solidFill>
          <a:ln w="38100">
            <a:solidFill>
              <a:schemeClr val="accent1"/>
            </a:solidFill>
            <a:prstDash val="sysDash"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0" normalizeH="0" baseline="0" noProof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100 000</a:t>
            </a:r>
          </a:p>
        </p:txBody>
      </p:sp>
      <p:grpSp>
        <p:nvGrpSpPr>
          <p:cNvPr id="2" name="PHẠM DUYÊN 6 - 9Slide.vn">
            <a:extLst>
              <a:ext uri="{FF2B5EF4-FFF2-40B4-BE49-F238E27FC236}">
                <a16:creationId xmlns:a16="http://schemas.microsoft.com/office/drawing/2014/main" id="{4C043F7C-194E-7BF2-A9C1-6975A4459D3A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630AE84-ABC4-949B-DA08-D28CF798DD0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52E6FC2-ACAC-C082-655A-391EE317220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7F9E8C3-8D02-C53F-92E6-51F94A1F367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F96C9A-A9D1-0AF1-94D6-CE19E9E8B99B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21337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DA86861E-1F06-FAF6-7E20-F2A1F3005109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8767A2A-00E6-7159-CF28-F5504EB9C8A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32D8D54-EF7E-B574-5AD8-A5C15DB3365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7E380DF-A21E-F609-5D5C-C0CF214A1E5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5E91C57-2760-C28C-B614-27DF31B7532F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7" name="PHẠM DUYÊN 2 - 9Slide.vn">
            <a:extLst>
              <a:ext uri="{FF2B5EF4-FFF2-40B4-BE49-F238E27FC236}">
                <a16:creationId xmlns:a16="http://schemas.microsoft.com/office/drawing/2014/main" id="{203F8202-0A09-A377-26A5-C2F7E78BA8CD}"/>
              </a:ext>
            </a:extLst>
          </p:cNvPr>
          <p:cNvGrpSpPr/>
          <p:nvPr/>
        </p:nvGrpSpPr>
        <p:grpSpPr>
          <a:xfrm>
            <a:off x="1483737" y="527843"/>
            <a:ext cx="1389268" cy="783193"/>
            <a:chOff x="1259899" y="457200"/>
            <a:chExt cx="1389268" cy="783193"/>
          </a:xfrm>
        </p:grpSpPr>
        <p:sp>
          <p:nvSpPr>
            <p:cNvPr id="8" name="PHẠM DUYÊN 1 - 9Slide.vn">
              <a:extLst>
                <a:ext uri="{FF2B5EF4-FFF2-40B4-BE49-F238E27FC236}">
                  <a16:creationId xmlns:a16="http://schemas.microsoft.com/office/drawing/2014/main" id="{958E7C87-9B93-C281-ACDA-8890C907ADE4}"/>
                </a:ext>
              </a:extLst>
            </p:cNvPr>
            <p:cNvSpPr/>
            <p:nvPr/>
          </p:nvSpPr>
          <p:spPr>
            <a:xfrm>
              <a:off x="1334644" y="510780"/>
              <a:ext cx="818006" cy="668922"/>
            </a:xfrm>
            <a:prstGeom prst="roundRect">
              <a:avLst/>
            </a:prstGeom>
            <a:gradFill flip="none" rotWithShape="1">
              <a:gsLst>
                <a:gs pos="42000">
                  <a:srgbClr val="4C5F97"/>
                </a:gs>
                <a:gs pos="87000">
                  <a:srgbClr val="306EBB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PHẠM DUYÊN 3 - 9Slide.vn">
              <a:extLst>
                <a:ext uri="{FF2B5EF4-FFF2-40B4-BE49-F238E27FC236}">
                  <a16:creationId xmlns:a16="http://schemas.microsoft.com/office/drawing/2014/main" id="{E3D074D5-5D25-771A-7BC3-EA58F43DC2C4}"/>
                </a:ext>
              </a:extLst>
            </p:cNvPr>
            <p:cNvSpPr txBox="1"/>
            <p:nvPr/>
          </p:nvSpPr>
          <p:spPr>
            <a:xfrm>
              <a:off x="1259899" y="457200"/>
              <a:ext cx="911692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</a:p>
          </p:txBody>
        </p:sp>
        <p:sp>
          <p:nvSpPr>
            <p:cNvPr id="10" name="PHẠM DUYÊN 4 - 9Slide.vn">
              <a:extLst>
                <a:ext uri="{FF2B5EF4-FFF2-40B4-BE49-F238E27FC236}">
                  <a16:creationId xmlns:a16="http://schemas.microsoft.com/office/drawing/2014/main" id="{352917C8-42D8-6076-7819-DF2C0864A93C}"/>
                </a:ext>
              </a:extLst>
            </p:cNvPr>
            <p:cNvSpPr txBox="1"/>
            <p:nvPr/>
          </p:nvSpPr>
          <p:spPr>
            <a:xfrm>
              <a:off x="2099016" y="475804"/>
              <a:ext cx="550151" cy="755809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3382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2" name="PHẠM DUYÊN 3 - 9Slide.vn">
            <a:extLst>
              <a:ext uri="{FF2B5EF4-FFF2-40B4-BE49-F238E27FC236}">
                <a16:creationId xmlns:a16="http://schemas.microsoft.com/office/drawing/2014/main" id="{934C7AE4-62D5-E501-01CA-7D3E78779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b="27"/>
          <a:stretch/>
        </p:blipFill>
        <p:spPr>
          <a:xfrm>
            <a:off x="495300" y="1676400"/>
            <a:ext cx="11201400" cy="3733800"/>
          </a:xfrm>
          <a:prstGeom prst="roundRect">
            <a:avLst>
              <a:gd name="adj" fmla="val 9260"/>
            </a:avLst>
          </a:prstGeom>
          <a:effectLst>
            <a:softEdge rad="63500"/>
          </a:effectLst>
        </p:spPr>
      </p:pic>
      <p:grpSp>
        <p:nvGrpSpPr>
          <p:cNvPr id="22" name="PHẠM DUYÊN 4 - 9Slide.vn">
            <a:extLst>
              <a:ext uri="{FF2B5EF4-FFF2-40B4-BE49-F238E27FC236}">
                <a16:creationId xmlns:a16="http://schemas.microsoft.com/office/drawing/2014/main" id="{F7D7A251-8170-6814-9AD8-95C2804D4020}"/>
              </a:ext>
            </a:extLst>
          </p:cNvPr>
          <p:cNvGrpSpPr/>
          <p:nvPr/>
        </p:nvGrpSpPr>
        <p:grpSpPr>
          <a:xfrm>
            <a:off x="7372350" y="1986958"/>
            <a:ext cx="1727202" cy="1192012"/>
            <a:chOff x="7372350" y="1986958"/>
            <a:chExt cx="1727202" cy="1192012"/>
          </a:xfrm>
        </p:grpSpPr>
        <p:pic>
          <p:nvPicPr>
            <p:cNvPr id="18" name="PHẠM DUYÊN 7 - 9Slide.vn">
              <a:extLst>
                <a:ext uri="{FF2B5EF4-FFF2-40B4-BE49-F238E27FC236}">
                  <a16:creationId xmlns:a16="http://schemas.microsoft.com/office/drawing/2014/main" id="{1545869F-165A-8C26-E7D4-095460BF9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72350" y="1986958"/>
              <a:ext cx="1727202" cy="1192012"/>
            </a:xfrm>
            <a:prstGeom prst="rect">
              <a:avLst/>
            </a:prstGeom>
          </p:spPr>
        </p:pic>
        <p:sp>
          <p:nvSpPr>
            <p:cNvPr id="20" name="PHẠM DUYÊN 8 - 9Slide.vn">
              <a:extLst>
                <a:ext uri="{FF2B5EF4-FFF2-40B4-BE49-F238E27FC236}">
                  <a16:creationId xmlns:a16="http://schemas.microsoft.com/office/drawing/2014/main" id="{70506136-653D-B191-4A29-7DC5D9E4E75A}"/>
                </a:ext>
              </a:extLst>
            </p:cNvPr>
            <p:cNvSpPr txBox="1"/>
            <p:nvPr/>
          </p:nvSpPr>
          <p:spPr>
            <a:xfrm>
              <a:off x="7802448" y="2325273"/>
              <a:ext cx="10502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-10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40 000</a:t>
              </a:r>
            </a:p>
          </p:txBody>
        </p:sp>
      </p:grpSp>
      <p:grpSp>
        <p:nvGrpSpPr>
          <p:cNvPr id="26" name="PHẠM DUYÊN 5 - 9Slide.vn">
            <a:extLst>
              <a:ext uri="{FF2B5EF4-FFF2-40B4-BE49-F238E27FC236}">
                <a16:creationId xmlns:a16="http://schemas.microsoft.com/office/drawing/2014/main" id="{B42D5E78-DB14-92DB-44C2-C5A933B5FBE3}"/>
              </a:ext>
            </a:extLst>
          </p:cNvPr>
          <p:cNvGrpSpPr/>
          <p:nvPr/>
        </p:nvGrpSpPr>
        <p:grpSpPr>
          <a:xfrm>
            <a:off x="9816986" y="1834904"/>
            <a:ext cx="1577296" cy="1551496"/>
            <a:chOff x="9816986" y="1834904"/>
            <a:chExt cx="1577296" cy="1551496"/>
          </a:xfrm>
        </p:grpSpPr>
        <p:pic>
          <p:nvPicPr>
            <p:cNvPr id="23" name="PHẠM DUYÊN 9 - 9Slide.vn">
              <a:extLst>
                <a:ext uri="{FF2B5EF4-FFF2-40B4-BE49-F238E27FC236}">
                  <a16:creationId xmlns:a16="http://schemas.microsoft.com/office/drawing/2014/main" id="{F717EF0C-87BF-9DA6-40D4-883BBBF30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09"/>
            <a:stretch/>
          </p:blipFill>
          <p:spPr>
            <a:xfrm>
              <a:off x="9842722" y="1834904"/>
              <a:ext cx="1551560" cy="1551496"/>
            </a:xfrm>
            <a:prstGeom prst="rect">
              <a:avLst/>
            </a:prstGeom>
          </p:spPr>
        </p:pic>
        <p:sp>
          <p:nvSpPr>
            <p:cNvPr id="24" name="PHẠM DUYÊN 10 - 9Slide.vn">
              <a:extLst>
                <a:ext uri="{FF2B5EF4-FFF2-40B4-BE49-F238E27FC236}">
                  <a16:creationId xmlns:a16="http://schemas.microsoft.com/office/drawing/2014/main" id="{15C97D13-D10E-605E-65F9-5A94B6DCE8EA}"/>
                </a:ext>
              </a:extLst>
            </p:cNvPr>
            <p:cNvSpPr txBox="1"/>
            <p:nvPr/>
          </p:nvSpPr>
          <p:spPr>
            <a:xfrm>
              <a:off x="9816986" y="2517377"/>
              <a:ext cx="10195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-14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50 000</a:t>
              </a:r>
            </a:p>
          </p:txBody>
        </p:sp>
      </p:grpSp>
      <p:grpSp>
        <p:nvGrpSpPr>
          <p:cNvPr id="19" name="PHẠM DUYÊN 6 - 9Slide.vn">
            <a:extLst>
              <a:ext uri="{FF2B5EF4-FFF2-40B4-BE49-F238E27FC236}">
                <a16:creationId xmlns:a16="http://schemas.microsoft.com/office/drawing/2014/main" id="{E5010C39-AF69-BAA6-E60E-784C067E252D}"/>
              </a:ext>
            </a:extLst>
          </p:cNvPr>
          <p:cNvGrpSpPr/>
          <p:nvPr/>
        </p:nvGrpSpPr>
        <p:grpSpPr>
          <a:xfrm>
            <a:off x="5509250" y="1956888"/>
            <a:ext cx="1233488" cy="1233488"/>
            <a:chOff x="5509250" y="1956888"/>
            <a:chExt cx="1233488" cy="1233488"/>
          </a:xfrm>
        </p:grpSpPr>
        <p:sp>
          <p:nvSpPr>
            <p:cNvPr id="13" name="PHẠM DUYÊN 4 - 9Slide.vn">
              <a:extLst>
                <a:ext uri="{FF2B5EF4-FFF2-40B4-BE49-F238E27FC236}">
                  <a16:creationId xmlns:a16="http://schemas.microsoft.com/office/drawing/2014/main" id="{A923C766-1E30-4D5D-7CB7-B35F9B6AAA4F}"/>
                </a:ext>
              </a:extLst>
            </p:cNvPr>
            <p:cNvSpPr/>
            <p:nvPr/>
          </p:nvSpPr>
          <p:spPr>
            <a:xfrm>
              <a:off x="5509250" y="1956888"/>
              <a:ext cx="1233488" cy="1233488"/>
            </a:xfrm>
            <a:prstGeom prst="ellipse">
              <a:avLst/>
            </a:prstGeom>
            <a:gradFill flip="none" rotWithShape="1">
              <a:gsLst>
                <a:gs pos="44026">
                  <a:srgbClr val="F48272"/>
                </a:gs>
                <a:gs pos="24000">
                  <a:schemeClr val="accent6">
                    <a:lumMod val="40000"/>
                    <a:lumOff val="60000"/>
                  </a:schemeClr>
                </a:gs>
                <a:gs pos="55000">
                  <a:schemeClr val="accent6">
                    <a:lumMod val="95000"/>
                    <a:lumOff val="5000"/>
                  </a:schemeClr>
                </a:gs>
                <a:gs pos="90000">
                  <a:srgbClr val="EB1E25"/>
                </a:gs>
              </a:gsLst>
              <a:path path="circle">
                <a:fillToRect l="50000" t="130000" r="50000" b="-30000"/>
              </a:path>
              <a:tileRect/>
            </a:gradFill>
            <a:ln w="38100">
              <a:solidFill>
                <a:srgbClr val="BC2030"/>
              </a:solidFill>
            </a:ln>
            <a:effectLst/>
            <a:scene3d>
              <a:camera prst="obliqueTop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PHẠM DUYÊN 11 - 9Slide.vn">
              <a:extLst>
                <a:ext uri="{FF2B5EF4-FFF2-40B4-BE49-F238E27FC236}">
                  <a16:creationId xmlns:a16="http://schemas.microsoft.com/office/drawing/2014/main" id="{7C1068AA-6073-C640-44A1-F0C1681878BE}"/>
                </a:ext>
              </a:extLst>
            </p:cNvPr>
            <p:cNvSpPr txBox="1"/>
            <p:nvPr/>
          </p:nvSpPr>
          <p:spPr>
            <a:xfrm>
              <a:off x="5594204" y="2347044"/>
              <a:ext cx="10839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-10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30 000</a:t>
              </a:r>
            </a:p>
          </p:txBody>
        </p:sp>
      </p:grpSp>
      <p:grpSp>
        <p:nvGrpSpPr>
          <p:cNvPr id="27" name="PHẠM DUYÊN 7 - 9Slide.vn">
            <a:extLst>
              <a:ext uri="{FF2B5EF4-FFF2-40B4-BE49-F238E27FC236}">
                <a16:creationId xmlns:a16="http://schemas.microsoft.com/office/drawing/2014/main" id="{EC35D6D5-BE3C-CF83-C7CF-00887938AD24}"/>
              </a:ext>
            </a:extLst>
          </p:cNvPr>
          <p:cNvGrpSpPr/>
          <p:nvPr/>
        </p:nvGrpSpPr>
        <p:grpSpPr>
          <a:xfrm>
            <a:off x="9851231" y="3449128"/>
            <a:ext cx="1233488" cy="1233488"/>
            <a:chOff x="9851231" y="3449128"/>
            <a:chExt cx="1233488" cy="1233488"/>
          </a:xfrm>
        </p:grpSpPr>
        <p:sp>
          <p:nvSpPr>
            <p:cNvPr id="15" name="PHẠM DUYÊN 5 - 9Slide.vn">
              <a:extLst>
                <a:ext uri="{FF2B5EF4-FFF2-40B4-BE49-F238E27FC236}">
                  <a16:creationId xmlns:a16="http://schemas.microsoft.com/office/drawing/2014/main" id="{41AF2C87-F8B3-7409-87EE-5E4C54876242}"/>
                </a:ext>
              </a:extLst>
            </p:cNvPr>
            <p:cNvSpPr/>
            <p:nvPr/>
          </p:nvSpPr>
          <p:spPr>
            <a:xfrm>
              <a:off x="9851231" y="3449128"/>
              <a:ext cx="1233488" cy="1233488"/>
            </a:xfrm>
            <a:prstGeom prst="ellipse">
              <a:avLst/>
            </a:prstGeom>
            <a:gradFill flip="none" rotWithShape="1">
              <a:gsLst>
                <a:gs pos="44026">
                  <a:srgbClr val="F48272"/>
                </a:gs>
                <a:gs pos="24000">
                  <a:schemeClr val="accent6">
                    <a:lumMod val="40000"/>
                    <a:lumOff val="60000"/>
                  </a:schemeClr>
                </a:gs>
                <a:gs pos="55000">
                  <a:schemeClr val="accent6">
                    <a:lumMod val="95000"/>
                    <a:lumOff val="5000"/>
                  </a:schemeClr>
                </a:gs>
                <a:gs pos="90000">
                  <a:srgbClr val="EB1E25"/>
                </a:gs>
              </a:gsLst>
              <a:path path="circle">
                <a:fillToRect l="50000" t="130000" r="50000" b="-30000"/>
              </a:path>
              <a:tileRect/>
            </a:gradFill>
            <a:ln w="38100">
              <a:solidFill>
                <a:srgbClr val="BC2030"/>
              </a:solidFill>
            </a:ln>
            <a:effectLst/>
            <a:scene3d>
              <a:camera prst="obliqueTop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PHẠM DUYÊN 12 - 9Slide.vn">
              <a:extLst>
                <a:ext uri="{FF2B5EF4-FFF2-40B4-BE49-F238E27FC236}">
                  <a16:creationId xmlns:a16="http://schemas.microsoft.com/office/drawing/2014/main" id="{12FEE5C4-091A-6758-86DF-9EF66A6329E3}"/>
                </a:ext>
              </a:extLst>
            </p:cNvPr>
            <p:cNvSpPr txBox="1"/>
            <p:nvPr/>
          </p:nvSpPr>
          <p:spPr>
            <a:xfrm>
              <a:off x="9936049" y="3787069"/>
              <a:ext cx="10502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-10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60 000</a:t>
              </a:r>
            </a:p>
          </p:txBody>
        </p:sp>
      </p:grpSp>
      <p:grpSp>
        <p:nvGrpSpPr>
          <p:cNvPr id="28" name="PHẠM DUYÊN 8 - 9Slide.vn">
            <a:extLst>
              <a:ext uri="{FF2B5EF4-FFF2-40B4-BE49-F238E27FC236}">
                <a16:creationId xmlns:a16="http://schemas.microsoft.com/office/drawing/2014/main" id="{949A25B9-5DF6-79E8-D283-AAF3E4E7DF05}"/>
              </a:ext>
            </a:extLst>
          </p:cNvPr>
          <p:cNvGrpSpPr/>
          <p:nvPr/>
        </p:nvGrpSpPr>
        <p:grpSpPr>
          <a:xfrm>
            <a:off x="1130736" y="3601528"/>
            <a:ext cx="1233488" cy="1233488"/>
            <a:chOff x="1130736" y="3601528"/>
            <a:chExt cx="1233488" cy="1233488"/>
          </a:xfrm>
        </p:grpSpPr>
        <p:sp>
          <p:nvSpPr>
            <p:cNvPr id="16" name="PHẠM DUYÊN 6 - 9Slide.vn">
              <a:extLst>
                <a:ext uri="{FF2B5EF4-FFF2-40B4-BE49-F238E27FC236}">
                  <a16:creationId xmlns:a16="http://schemas.microsoft.com/office/drawing/2014/main" id="{9C826120-DCC0-2123-49FB-0081869DACDC}"/>
                </a:ext>
              </a:extLst>
            </p:cNvPr>
            <p:cNvSpPr/>
            <p:nvPr/>
          </p:nvSpPr>
          <p:spPr>
            <a:xfrm>
              <a:off x="1130736" y="3601528"/>
              <a:ext cx="1233488" cy="1233488"/>
            </a:xfrm>
            <a:prstGeom prst="ellipse">
              <a:avLst/>
            </a:prstGeom>
            <a:gradFill flip="none" rotWithShape="1">
              <a:gsLst>
                <a:gs pos="44026">
                  <a:srgbClr val="F48272"/>
                </a:gs>
                <a:gs pos="24000">
                  <a:schemeClr val="accent6">
                    <a:lumMod val="40000"/>
                    <a:lumOff val="60000"/>
                  </a:schemeClr>
                </a:gs>
                <a:gs pos="55000">
                  <a:schemeClr val="accent6">
                    <a:lumMod val="95000"/>
                    <a:lumOff val="5000"/>
                  </a:schemeClr>
                </a:gs>
                <a:gs pos="90000">
                  <a:srgbClr val="EB1E25"/>
                </a:gs>
              </a:gsLst>
              <a:path path="circle">
                <a:fillToRect l="50000" t="130000" r="50000" b="-30000"/>
              </a:path>
              <a:tileRect/>
            </a:gradFill>
            <a:ln w="38100">
              <a:solidFill>
                <a:srgbClr val="BC2030"/>
              </a:solidFill>
            </a:ln>
            <a:effectLst/>
            <a:scene3d>
              <a:camera prst="obliqueTop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PHẠM DUYÊN 13 - 9Slide.vn">
              <a:extLst>
                <a:ext uri="{FF2B5EF4-FFF2-40B4-BE49-F238E27FC236}">
                  <a16:creationId xmlns:a16="http://schemas.microsoft.com/office/drawing/2014/main" id="{0B8A9129-6393-DADB-D35D-5240D39CC04D}"/>
                </a:ext>
              </a:extLst>
            </p:cNvPr>
            <p:cNvSpPr txBox="1"/>
            <p:nvPr/>
          </p:nvSpPr>
          <p:spPr>
            <a:xfrm>
              <a:off x="1133394" y="3969794"/>
              <a:ext cx="12041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-10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100 000</a:t>
              </a:r>
            </a:p>
          </p:txBody>
        </p:sp>
      </p:grpSp>
      <p:sp>
        <p:nvSpPr>
          <p:cNvPr id="29" name="Left Brace 28">
            <a:extLst>
              <a:ext uri="{FF2B5EF4-FFF2-40B4-BE49-F238E27FC236}">
                <a16:creationId xmlns:a16="http://schemas.microsoft.com/office/drawing/2014/main" id="{344812D6-4326-45B6-A3F5-DDD390302C78}"/>
              </a:ext>
            </a:extLst>
          </p:cNvPr>
          <p:cNvSpPr/>
          <p:nvPr/>
        </p:nvSpPr>
        <p:spPr>
          <a:xfrm rot="16200000">
            <a:off x="7049427" y="4170107"/>
            <a:ext cx="302947" cy="2057400"/>
          </a:xfrm>
          <a:prstGeom prst="leftBrace">
            <a:avLst>
              <a:gd name="adj1" fmla="val 48273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E92092-0706-48BE-BD36-A111BA5B9E5A}"/>
              </a:ext>
            </a:extLst>
          </p:cNvPr>
          <p:cNvSpPr txBox="1"/>
          <p:nvPr/>
        </p:nvSpPr>
        <p:spPr>
          <a:xfrm>
            <a:off x="6534150" y="560353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+ 10 000</a:t>
            </a:r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7B21D99D-F685-49D0-89DB-B71D44D5B35A}"/>
              </a:ext>
            </a:extLst>
          </p:cNvPr>
          <p:cNvSpPr/>
          <p:nvPr/>
        </p:nvSpPr>
        <p:spPr>
          <a:xfrm rot="5789095">
            <a:off x="3065422" y="762967"/>
            <a:ext cx="302947" cy="2057400"/>
          </a:xfrm>
          <a:prstGeom prst="leftBrace">
            <a:avLst>
              <a:gd name="adj1" fmla="val 48273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439214-ECEC-4349-988C-D77DB4FBC067}"/>
              </a:ext>
            </a:extLst>
          </p:cNvPr>
          <p:cNvSpPr txBox="1"/>
          <p:nvPr/>
        </p:nvSpPr>
        <p:spPr>
          <a:xfrm rot="570083">
            <a:off x="2810333" y="1098808"/>
            <a:ext cx="1422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+ 10 000</a:t>
            </a:r>
          </a:p>
        </p:txBody>
      </p:sp>
      <p:sp>
        <p:nvSpPr>
          <p:cNvPr id="21" name="Cloud Callout 19">
            <a:extLst>
              <a:ext uri="{FF2B5EF4-FFF2-40B4-BE49-F238E27FC236}">
                <a16:creationId xmlns:a16="http://schemas.microsoft.com/office/drawing/2014/main" id="{3B10C7A3-DEB7-E190-1AF5-83ABDC8B5FC1}"/>
              </a:ext>
            </a:extLst>
          </p:cNvPr>
          <p:cNvSpPr/>
          <p:nvPr/>
        </p:nvSpPr>
        <p:spPr>
          <a:xfrm>
            <a:off x="6742738" y="599898"/>
            <a:ext cx="4093758" cy="1124312"/>
          </a:xfrm>
          <a:prstGeom prst="cloudCallout">
            <a:avLst>
              <a:gd name="adj1" fmla="val -34155"/>
              <a:gd name="adj2" fmla="val 8599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1477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6" grpId="0" animBg="1"/>
      <p:bldP spid="37" grpId="0"/>
      <p:bldP spid="21" grpId="0" animBg="1"/>
      <p:bldP spid="2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3" descr="图片包含 图示&#10;&#10;描述已自动生成">
            <a:extLst>
              <a:ext uri="{FF2B5EF4-FFF2-40B4-BE49-F238E27FC236}">
                <a16:creationId xmlns:a16="http://schemas.microsoft.com/office/drawing/2014/main" id="{DF261578-8CCB-4EEA-88D6-C93E960E9C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图片 20" descr="图片包含 圆圈&#10;&#10;描述已自动生成">
            <a:extLst>
              <a:ext uri="{FF2B5EF4-FFF2-40B4-BE49-F238E27FC236}">
                <a16:creationId xmlns:a16="http://schemas.microsoft.com/office/drawing/2014/main" id="{856858FE-4073-460F-B356-00DFC42DC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7" r="8220"/>
          <a:stretch/>
        </p:blipFill>
        <p:spPr>
          <a:xfrm>
            <a:off x="1037686" y="701315"/>
            <a:ext cx="10829950" cy="5278285"/>
          </a:xfrm>
          <a:prstGeom prst="rect">
            <a:avLst/>
          </a:prstGeom>
        </p:spPr>
      </p:pic>
      <p:pic>
        <p:nvPicPr>
          <p:cNvPr id="12" name="图片 22" descr="卡通人物&#10;&#10;低可信度描述已自动生成">
            <a:extLst>
              <a:ext uri="{FF2B5EF4-FFF2-40B4-BE49-F238E27FC236}">
                <a16:creationId xmlns:a16="http://schemas.microsoft.com/office/drawing/2014/main" id="{AAB860A1-3A6D-4B63-96E9-746BF33450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61" t="55019" r="23983"/>
          <a:stretch/>
        </p:blipFill>
        <p:spPr>
          <a:xfrm>
            <a:off x="4845385" y="4444917"/>
            <a:ext cx="4962898" cy="2423909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A2824800-F6C1-44F5-8E31-33029AB46A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0DCAA6-85D3-449C-A874-FD8D67D5B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1981200"/>
            <a:ext cx="8949704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98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6066034" y="3302244"/>
            <a:ext cx="4754880" cy="14983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15 926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1109960" cy="260604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>
              <a:defRPr/>
            </a:pPr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chục nghìn, 5 nghìn, 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trăm, 2 chục và 6 đơn vị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794563"/>
            <a:ext cx="3078408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639784F-BC0B-477A-892A-CB2A0303E502}"/>
              </a:ext>
            </a:extLst>
          </p:cNvPr>
          <p:cNvSpPr/>
          <p:nvPr/>
        </p:nvSpPr>
        <p:spPr>
          <a:xfrm>
            <a:off x="3200400" y="3381226"/>
            <a:ext cx="8991600" cy="21051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 algn="ctr">
              <a:defRPr/>
            </a:pPr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 mươi hai nghìn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trăm bốn mươi ba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329FAD1-0EB6-43EA-8E7F-A2B80B99BC24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8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8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8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32 143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855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37834"/>
            <a:ext cx="2888932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BE32C7-CC1D-4791-9697-D6E35C42B3D4}"/>
              </a:ext>
            </a:extLst>
          </p:cNvPr>
          <p:cNvSpPr/>
          <p:nvPr/>
        </p:nvSpPr>
        <p:spPr>
          <a:xfrm>
            <a:off x="3352800" y="3381226"/>
            <a:ext cx="841248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8468602-6D5B-43FB-AD93-9A3297D275B4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8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8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8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50 000</a:t>
            </a: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3" descr="图片包含 图示&#10;&#10;描述已自动生成">
            <a:extLst>
              <a:ext uri="{FF2B5EF4-FFF2-40B4-BE49-F238E27FC236}">
                <a16:creationId xmlns:a16="http://schemas.microsoft.com/office/drawing/2014/main" id="{DF261578-8CCB-4EEA-88D6-C93E960E9C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图片 20" descr="图片包含 圆圈&#10;&#10;描述已自动生成">
            <a:extLst>
              <a:ext uri="{FF2B5EF4-FFF2-40B4-BE49-F238E27FC236}">
                <a16:creationId xmlns:a16="http://schemas.microsoft.com/office/drawing/2014/main" id="{856858FE-4073-460F-B356-00DFC42DC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7" r="8220"/>
          <a:stretch/>
        </p:blipFill>
        <p:spPr>
          <a:xfrm>
            <a:off x="1037686" y="701315"/>
            <a:ext cx="10829950" cy="5278285"/>
          </a:xfrm>
          <a:prstGeom prst="rect">
            <a:avLst/>
          </a:prstGeom>
        </p:spPr>
      </p:pic>
      <p:pic>
        <p:nvPicPr>
          <p:cNvPr id="12" name="图片 22" descr="卡通人物&#10;&#10;低可信度描述已自动生成">
            <a:extLst>
              <a:ext uri="{FF2B5EF4-FFF2-40B4-BE49-F238E27FC236}">
                <a16:creationId xmlns:a16="http://schemas.microsoft.com/office/drawing/2014/main" id="{AAB860A1-3A6D-4B63-96E9-746BF33450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61" t="55019" r="23983"/>
          <a:stretch/>
        </p:blipFill>
        <p:spPr>
          <a:xfrm>
            <a:off x="4845385" y="4444917"/>
            <a:ext cx="4962898" cy="2423909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A2824800-F6C1-44F5-8E31-33029AB46A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2A7DC87-FC31-4D66-BCF2-792658A7C4CB}"/>
              </a:ext>
            </a:extLst>
          </p:cNvPr>
          <p:cNvSpPr/>
          <p:nvPr/>
        </p:nvSpPr>
        <p:spPr>
          <a:xfrm>
            <a:off x="5303223" y="1371600"/>
            <a:ext cx="15840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u="sng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Toán</a:t>
            </a:r>
            <a:endParaRPr lang="en-US" sz="5400" b="0" u="sng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922150-9E08-4071-8F6A-855462C97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2514600"/>
            <a:ext cx="8059611" cy="15729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B7FDE3-D607-4192-960F-E1D9F2B57DBE}"/>
              </a:ext>
            </a:extLst>
          </p:cNvPr>
          <p:cNvSpPr txBox="1"/>
          <p:nvPr/>
        </p:nvSpPr>
        <p:spPr>
          <a:xfrm>
            <a:off x="5486400" y="41148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(</a:t>
            </a:r>
            <a:r>
              <a:rPr lang="en-US" sz="2800" b="1" dirty="0" err="1">
                <a:solidFill>
                  <a:srgbClr val="FF0000"/>
                </a:solidFill>
              </a:rPr>
              <a:t>Tiết</a:t>
            </a:r>
            <a:r>
              <a:rPr lang="en-US" sz="2800" b="1" dirty="0">
                <a:solidFill>
                  <a:srgbClr val="FF0000"/>
                </a:solidFill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3462254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627322" y="278969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8F4D94-FC1E-4145-BA8D-71136C2B6A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1828800"/>
            <a:ext cx="8388823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27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C0CC7BEF-AF0C-A036-A9C0-750C01745389}"/>
              </a:ext>
            </a:extLst>
          </p:cNvPr>
          <p:cNvGrpSpPr/>
          <p:nvPr/>
        </p:nvGrpSpPr>
        <p:grpSpPr>
          <a:xfrm>
            <a:off x="4608244" y="3707260"/>
            <a:ext cx="1908711" cy="975045"/>
            <a:chOff x="4608244" y="3707260"/>
            <a:chExt cx="1908711" cy="97504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34D5E50-3F55-3FFA-0C46-8CF5106E8C33}"/>
                </a:ext>
              </a:extLst>
            </p:cNvPr>
            <p:cNvSpPr/>
            <p:nvPr/>
          </p:nvSpPr>
          <p:spPr>
            <a:xfrm>
              <a:off x="4608244" y="4148905"/>
              <a:ext cx="1908711" cy="533400"/>
            </a:xfrm>
            <a:prstGeom prst="roundRect">
              <a:avLst/>
            </a:prstGeom>
            <a:solidFill>
              <a:srgbClr val="24E031"/>
            </a:solidFill>
            <a:ln>
              <a:solidFill>
                <a:srgbClr val="24E0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100 000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E742BFF-98C7-FEB5-E4AD-5063F21C70BE}"/>
                </a:ext>
              </a:extLst>
            </p:cNvPr>
            <p:cNvCxnSpPr>
              <a:cxnSpLocks/>
            </p:cNvCxnSpPr>
            <p:nvPr/>
          </p:nvCxnSpPr>
          <p:spPr>
            <a:xfrm>
              <a:off x="5562600" y="3707260"/>
              <a:ext cx="0" cy="533400"/>
            </a:xfrm>
            <a:prstGeom prst="line">
              <a:avLst/>
            </a:prstGeom>
            <a:ln w="76200">
              <a:solidFill>
                <a:srgbClr val="24E0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D3F4CD6-0DE0-5197-13A1-A73E658DC436}"/>
              </a:ext>
            </a:extLst>
          </p:cNvPr>
          <p:cNvSpPr txBox="1"/>
          <p:nvPr/>
        </p:nvSpPr>
        <p:spPr>
          <a:xfrm>
            <a:off x="7018157" y="4182039"/>
            <a:ext cx="3994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0714155-CE2E-8223-1E8B-D9217F127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4876800"/>
            <a:ext cx="11658600" cy="115353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49A14D9-5CD8-2BB1-94E1-98F9196AB8A5}"/>
              </a:ext>
            </a:extLst>
          </p:cNvPr>
          <p:cNvSpPr txBox="1"/>
          <p:nvPr/>
        </p:nvSpPr>
        <p:spPr>
          <a:xfrm>
            <a:off x="2715088" y="6099009"/>
            <a:ext cx="6533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100 000 là số liền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của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8ECA8C8-7DDA-6979-D16B-259EC42B231C}"/>
              </a:ext>
            </a:extLst>
          </p:cNvPr>
          <p:cNvSpPr/>
          <p:nvPr/>
        </p:nvSpPr>
        <p:spPr>
          <a:xfrm>
            <a:off x="8560629" y="5384001"/>
            <a:ext cx="1483769" cy="6463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379336" y="66211"/>
            <a:ext cx="4809202" cy="2228941"/>
            <a:chOff x="6379336" y="66211"/>
            <a:chExt cx="4809202" cy="222894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56DD378-5A62-988F-B611-B243C24F90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t="5168"/>
            <a:stretch/>
          </p:blipFill>
          <p:spPr>
            <a:xfrm>
              <a:off x="6842650" y="66211"/>
              <a:ext cx="4345888" cy="20574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379336" y="1925820"/>
              <a:ext cx="28956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210339A6-4539-E87C-25DB-02229A71B395}"/>
              </a:ext>
            </a:extLst>
          </p:cNvPr>
          <p:cNvSpPr txBox="1"/>
          <p:nvPr/>
        </p:nvSpPr>
        <p:spPr>
          <a:xfrm>
            <a:off x="179337" y="1408891"/>
            <a:ext cx="867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BC7A4B2-5EF2-84ED-FEF1-4654352331C7}"/>
              </a:ext>
            </a:extLst>
          </p:cNvPr>
          <p:cNvSpPr/>
          <p:nvPr/>
        </p:nvSpPr>
        <p:spPr>
          <a:xfrm>
            <a:off x="1779537" y="1923725"/>
            <a:ext cx="7549914" cy="1836893"/>
          </a:xfrm>
          <a:prstGeom prst="rect">
            <a:avLst/>
          </a:prstGeom>
          <a:solidFill>
            <a:srgbClr val="24E0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Rectangle: Rounded Corners 3">
            <a:extLst>
              <a:ext uri="{FF2B5EF4-FFF2-40B4-BE49-F238E27FC236}">
                <a16:creationId xmlns:a16="http://schemas.microsoft.com/office/drawing/2014/main" id="{D0819BD5-C5FD-52A2-D11E-9534F32527B0}"/>
              </a:ext>
            </a:extLst>
          </p:cNvPr>
          <p:cNvSpPr/>
          <p:nvPr/>
        </p:nvSpPr>
        <p:spPr>
          <a:xfrm>
            <a:off x="1968751" y="2124458"/>
            <a:ext cx="1301394" cy="533400"/>
          </a:xfrm>
          <a:prstGeom prst="roundRect">
            <a:avLst/>
          </a:prstGeom>
          <a:solidFill>
            <a:srgbClr val="FFE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10 000</a:t>
            </a:r>
          </a:p>
        </p:txBody>
      </p:sp>
      <p:sp>
        <p:nvSpPr>
          <p:cNvPr id="44" name="Rectangle: Rounded Corners 4">
            <a:extLst>
              <a:ext uri="{FF2B5EF4-FFF2-40B4-BE49-F238E27FC236}">
                <a16:creationId xmlns:a16="http://schemas.microsoft.com/office/drawing/2014/main" id="{7706C2A2-3B6E-C691-C62B-2C2D781479A5}"/>
              </a:ext>
            </a:extLst>
          </p:cNvPr>
          <p:cNvSpPr/>
          <p:nvPr/>
        </p:nvSpPr>
        <p:spPr>
          <a:xfrm>
            <a:off x="3444808" y="2124458"/>
            <a:ext cx="1301394" cy="533400"/>
          </a:xfrm>
          <a:prstGeom prst="roundRect">
            <a:avLst/>
          </a:prstGeom>
          <a:solidFill>
            <a:srgbClr val="FFE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10 000</a:t>
            </a:r>
          </a:p>
        </p:txBody>
      </p:sp>
      <p:sp>
        <p:nvSpPr>
          <p:cNvPr id="45" name="Rectangle: Rounded Corners 5">
            <a:extLst>
              <a:ext uri="{FF2B5EF4-FFF2-40B4-BE49-F238E27FC236}">
                <a16:creationId xmlns:a16="http://schemas.microsoft.com/office/drawing/2014/main" id="{32B87457-E406-025B-135E-6CE6414980C3}"/>
              </a:ext>
            </a:extLst>
          </p:cNvPr>
          <p:cNvSpPr/>
          <p:nvPr/>
        </p:nvSpPr>
        <p:spPr>
          <a:xfrm>
            <a:off x="4903737" y="2124458"/>
            <a:ext cx="1301394" cy="533400"/>
          </a:xfrm>
          <a:prstGeom prst="roundRect">
            <a:avLst/>
          </a:prstGeom>
          <a:solidFill>
            <a:srgbClr val="FFE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10 000</a:t>
            </a:r>
          </a:p>
        </p:txBody>
      </p:sp>
      <p:sp>
        <p:nvSpPr>
          <p:cNvPr id="46" name="Rectangle: Rounded Corners 6">
            <a:extLst>
              <a:ext uri="{FF2B5EF4-FFF2-40B4-BE49-F238E27FC236}">
                <a16:creationId xmlns:a16="http://schemas.microsoft.com/office/drawing/2014/main" id="{84741477-65F7-6AA6-80F3-784D5BCB1433}"/>
              </a:ext>
            </a:extLst>
          </p:cNvPr>
          <p:cNvSpPr/>
          <p:nvPr/>
        </p:nvSpPr>
        <p:spPr>
          <a:xfrm>
            <a:off x="6371230" y="2125742"/>
            <a:ext cx="1301394" cy="533400"/>
          </a:xfrm>
          <a:prstGeom prst="roundRect">
            <a:avLst/>
          </a:prstGeom>
          <a:solidFill>
            <a:srgbClr val="FFE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10 000</a:t>
            </a:r>
          </a:p>
        </p:txBody>
      </p:sp>
      <p:sp>
        <p:nvSpPr>
          <p:cNvPr id="47" name="Rectangle: Rounded Corners 7">
            <a:extLst>
              <a:ext uri="{FF2B5EF4-FFF2-40B4-BE49-F238E27FC236}">
                <a16:creationId xmlns:a16="http://schemas.microsoft.com/office/drawing/2014/main" id="{5CB60E3D-14C2-139C-EE69-B2D13CDBFEDC}"/>
              </a:ext>
            </a:extLst>
          </p:cNvPr>
          <p:cNvSpPr/>
          <p:nvPr/>
        </p:nvSpPr>
        <p:spPr>
          <a:xfrm>
            <a:off x="7838723" y="2125742"/>
            <a:ext cx="1301394" cy="533400"/>
          </a:xfrm>
          <a:prstGeom prst="roundRect">
            <a:avLst/>
          </a:prstGeom>
          <a:solidFill>
            <a:srgbClr val="FFE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10 000</a:t>
            </a:r>
          </a:p>
        </p:txBody>
      </p:sp>
      <p:sp>
        <p:nvSpPr>
          <p:cNvPr id="48" name="Rectangle: Rounded Corners 8">
            <a:extLst>
              <a:ext uri="{FF2B5EF4-FFF2-40B4-BE49-F238E27FC236}">
                <a16:creationId xmlns:a16="http://schemas.microsoft.com/office/drawing/2014/main" id="{4DFEC645-DA48-1F77-E587-917EAB32CA19}"/>
              </a:ext>
            </a:extLst>
          </p:cNvPr>
          <p:cNvSpPr/>
          <p:nvPr/>
        </p:nvSpPr>
        <p:spPr>
          <a:xfrm>
            <a:off x="1968751" y="2962658"/>
            <a:ext cx="1301394" cy="533400"/>
          </a:xfrm>
          <a:prstGeom prst="roundRect">
            <a:avLst/>
          </a:prstGeom>
          <a:solidFill>
            <a:srgbClr val="FFE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10 000</a:t>
            </a:r>
          </a:p>
        </p:txBody>
      </p:sp>
      <p:sp>
        <p:nvSpPr>
          <p:cNvPr id="49" name="Rectangle: Rounded Corners 9">
            <a:extLst>
              <a:ext uri="{FF2B5EF4-FFF2-40B4-BE49-F238E27FC236}">
                <a16:creationId xmlns:a16="http://schemas.microsoft.com/office/drawing/2014/main" id="{02AEFE90-E933-2A98-E147-AA7BA02A5A0E}"/>
              </a:ext>
            </a:extLst>
          </p:cNvPr>
          <p:cNvSpPr/>
          <p:nvPr/>
        </p:nvSpPr>
        <p:spPr>
          <a:xfrm>
            <a:off x="3444808" y="2962658"/>
            <a:ext cx="1301394" cy="533400"/>
          </a:xfrm>
          <a:prstGeom prst="roundRect">
            <a:avLst/>
          </a:prstGeom>
          <a:solidFill>
            <a:srgbClr val="FFE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10 000</a:t>
            </a:r>
          </a:p>
        </p:txBody>
      </p:sp>
      <p:sp>
        <p:nvSpPr>
          <p:cNvPr id="50" name="Rectangle: Rounded Corners 10">
            <a:extLst>
              <a:ext uri="{FF2B5EF4-FFF2-40B4-BE49-F238E27FC236}">
                <a16:creationId xmlns:a16="http://schemas.microsoft.com/office/drawing/2014/main" id="{0A71249A-4379-9C17-9A7C-C7745606C406}"/>
              </a:ext>
            </a:extLst>
          </p:cNvPr>
          <p:cNvSpPr/>
          <p:nvPr/>
        </p:nvSpPr>
        <p:spPr>
          <a:xfrm>
            <a:off x="4903737" y="2962658"/>
            <a:ext cx="1301394" cy="533400"/>
          </a:xfrm>
          <a:prstGeom prst="roundRect">
            <a:avLst/>
          </a:prstGeom>
          <a:solidFill>
            <a:srgbClr val="FFE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10 000</a:t>
            </a:r>
          </a:p>
        </p:txBody>
      </p:sp>
      <p:sp>
        <p:nvSpPr>
          <p:cNvPr id="51" name="Rectangle: Rounded Corners 11">
            <a:extLst>
              <a:ext uri="{FF2B5EF4-FFF2-40B4-BE49-F238E27FC236}">
                <a16:creationId xmlns:a16="http://schemas.microsoft.com/office/drawing/2014/main" id="{7285AE61-5326-8A59-6347-FF28BBBC3599}"/>
              </a:ext>
            </a:extLst>
          </p:cNvPr>
          <p:cNvSpPr/>
          <p:nvPr/>
        </p:nvSpPr>
        <p:spPr>
          <a:xfrm>
            <a:off x="6371230" y="2963942"/>
            <a:ext cx="1301394" cy="533400"/>
          </a:xfrm>
          <a:prstGeom prst="roundRect">
            <a:avLst/>
          </a:prstGeom>
          <a:solidFill>
            <a:srgbClr val="FFE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10 000</a:t>
            </a:r>
          </a:p>
        </p:txBody>
      </p:sp>
      <p:sp>
        <p:nvSpPr>
          <p:cNvPr id="52" name="Rectangle: Rounded Corners 12">
            <a:extLst>
              <a:ext uri="{FF2B5EF4-FFF2-40B4-BE49-F238E27FC236}">
                <a16:creationId xmlns:a16="http://schemas.microsoft.com/office/drawing/2014/main" id="{E5543E7D-A3B6-A808-2C59-3E9A9011EF22}"/>
              </a:ext>
            </a:extLst>
          </p:cNvPr>
          <p:cNvSpPr/>
          <p:nvPr/>
        </p:nvSpPr>
        <p:spPr>
          <a:xfrm>
            <a:off x="7825024" y="2967367"/>
            <a:ext cx="1301394" cy="533400"/>
          </a:xfrm>
          <a:prstGeom prst="roundRect">
            <a:avLst/>
          </a:prstGeom>
          <a:solidFill>
            <a:srgbClr val="FFE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10 000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287000" y="5384001"/>
            <a:ext cx="1600200" cy="711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1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4" grpId="0" animBg="1"/>
      <p:bldP spid="41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627322" y="278969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03B558-2129-40A2-897C-6CDD9C5C30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1752600"/>
            <a:ext cx="8931414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8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9BFEE9-F38E-45CF-9C47-BDDB9EC4CF7F}"/>
              </a:ext>
            </a:extLst>
          </p:cNvPr>
          <p:cNvSpPr/>
          <p:nvPr/>
        </p:nvSpPr>
        <p:spPr>
          <a:xfrm>
            <a:off x="457200" y="209684"/>
            <a:ext cx="11049000" cy="5936836"/>
          </a:xfrm>
          <a:prstGeom prst="roundRect">
            <a:avLst>
              <a:gd name="adj" fmla="val 18533"/>
            </a:avLst>
          </a:prstGeom>
          <a:solidFill>
            <a:schemeClr val="bg1"/>
          </a:solidFill>
          <a:ln w="63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513" y="5509324"/>
            <a:ext cx="1405487" cy="113899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9F9F232-433B-438D-8C5B-C710FECEE87D}"/>
              </a:ext>
            </a:extLst>
          </p:cNvPr>
          <p:cNvSpPr/>
          <p:nvPr/>
        </p:nvSpPr>
        <p:spPr>
          <a:xfrm>
            <a:off x="1143000" y="848380"/>
            <a:ext cx="527031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E02BE9-7AE3-4106-A555-1760B8B88400}"/>
              </a:ext>
            </a:extLst>
          </p:cNvPr>
          <p:cNvSpPr txBox="1"/>
          <p:nvPr/>
        </p:nvSpPr>
        <p:spPr>
          <a:xfrm>
            <a:off x="1510400" y="848380"/>
            <a:ext cx="6370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Chọn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thích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7" name="Picture 26">
            <a:hlinkClick r:id="rId3" action="ppaction://hlinksldjump"/>
            <a:extLst>
              <a:ext uri="{FF2B5EF4-FFF2-40B4-BE49-F238E27FC236}">
                <a16:creationId xmlns:a16="http://schemas.microsoft.com/office/drawing/2014/main" id="{E25E29E2-BEDC-4A5F-9146-1749DC2535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31" y="5719008"/>
            <a:ext cx="1567374" cy="1138992"/>
          </a:xfrm>
          <a:prstGeom prst="rect">
            <a:avLst/>
          </a:prstGeom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A68CA818-F1CD-41EE-8BD8-B11023084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31" y="5948395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27CDBDB8-171F-4D3C-A755-9E47D02C2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149" y="5948395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2D4F1C25-92EA-4140-993B-9DB3CE15A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828" y="5948395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53FA0D41-3348-4BAF-A15A-40BA29C5E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724" y="5978905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AC69C3B7-FEE2-41D2-8E62-8A5C5DDA5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52" y="5978905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243AE79C-80D0-4B50-9F7F-1C3F8B085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861" y="5871424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B0041FCC-B70F-4D8C-A09E-94F127142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697" y="6007529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id="{9A02FEEA-C4DA-4E80-83B1-9F6821541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353" y="5920691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C1351D6F-557B-431F-9821-1B8B6651C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963790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>
            <a:extLst>
              <a:ext uri="{FF2B5EF4-FFF2-40B4-BE49-F238E27FC236}">
                <a16:creationId xmlns:a16="http://schemas.microsoft.com/office/drawing/2014/main" id="{3D4AA3F2-4A43-4F80-B539-8E79B1F96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851" y="6014861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F6DBE80-22E3-832E-546C-C417E9301569}"/>
              </a:ext>
            </a:extLst>
          </p:cNvPr>
          <p:cNvGrpSpPr/>
          <p:nvPr/>
        </p:nvGrpSpPr>
        <p:grpSpPr>
          <a:xfrm>
            <a:off x="1398949" y="1218094"/>
            <a:ext cx="9448800" cy="3773144"/>
            <a:chOff x="1670031" y="1396522"/>
            <a:chExt cx="8763000" cy="339810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740696C-96A1-0369-9106-C12DCDFC7C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l="7202" t="53935" b="22207"/>
            <a:stretch/>
          </p:blipFill>
          <p:spPr>
            <a:xfrm>
              <a:off x="1670031" y="1600987"/>
              <a:ext cx="8385062" cy="319364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F09D717-9AB3-010D-C4F9-C528C43AEC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78231" b="61880"/>
            <a:stretch/>
          </p:blipFill>
          <p:spPr>
            <a:xfrm>
              <a:off x="8463554" y="1396522"/>
              <a:ext cx="1969477" cy="1600200"/>
            </a:xfrm>
            <a:prstGeom prst="rect">
              <a:avLst/>
            </a:prstGeom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E9CCE08-6600-FA6C-34F4-3F40F3504FD8}"/>
              </a:ext>
            </a:extLst>
          </p:cNvPr>
          <p:cNvSpPr/>
          <p:nvPr/>
        </p:nvSpPr>
        <p:spPr>
          <a:xfrm>
            <a:off x="2743199" y="5111300"/>
            <a:ext cx="1408433" cy="45130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36 074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A9596AF-9AE6-8122-6DB8-B21A3CCCCBC0}"/>
              </a:ext>
            </a:extLst>
          </p:cNvPr>
          <p:cNvSpPr/>
          <p:nvPr/>
        </p:nvSpPr>
        <p:spPr>
          <a:xfrm>
            <a:off x="4515483" y="5111300"/>
            <a:ext cx="1388752" cy="45130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29 145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A13DFE6-BF53-1BA3-3221-334BEE92E809}"/>
              </a:ext>
            </a:extLst>
          </p:cNvPr>
          <p:cNvSpPr/>
          <p:nvPr/>
        </p:nvSpPr>
        <p:spPr>
          <a:xfrm>
            <a:off x="6287766" y="5111300"/>
            <a:ext cx="1408434" cy="45130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80 104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20B8A9E-8A7C-7134-0C93-EF82C7D27EF6}"/>
              </a:ext>
            </a:extLst>
          </p:cNvPr>
          <p:cNvSpPr/>
          <p:nvPr/>
        </p:nvSpPr>
        <p:spPr>
          <a:xfrm>
            <a:off x="8080587" y="5111300"/>
            <a:ext cx="1368214" cy="45130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100 000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loud Callout 19">
            <a:extLst>
              <a:ext uri="{FF2B5EF4-FFF2-40B4-BE49-F238E27FC236}">
                <a16:creationId xmlns:a16="http://schemas.microsoft.com/office/drawing/2014/main" id="{15D79CA9-D724-0A49-6823-5FC7BE7180CD}"/>
              </a:ext>
            </a:extLst>
          </p:cNvPr>
          <p:cNvSpPr/>
          <p:nvPr/>
        </p:nvSpPr>
        <p:spPr>
          <a:xfrm>
            <a:off x="-40062" y="3060947"/>
            <a:ext cx="2745554" cy="1124312"/>
          </a:xfrm>
          <a:prstGeom prst="cloudCallout">
            <a:avLst>
              <a:gd name="adj1" fmla="val 38765"/>
              <a:gd name="adj2" fmla="val 11672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298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-0.14596 0.0004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5" y="2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29167E-6 -7.40741E-7 L 0.28607 -0.0023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97" y="-11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-7.40741E-7 L 0.14219 -0.0020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9" y="-1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08333E-7 -7.40741E-7 L -0.29167 4.07407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1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3" grpId="0" animBg="1"/>
      <p:bldP spid="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1009</TotalTime>
  <Words>283</Words>
  <Application>Microsoft Office PowerPoint</Application>
  <PresentationFormat>Widescreen</PresentationFormat>
  <Paragraphs>62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宋体</vt:lpstr>
      <vt:lpstr>#9Slide01 Noi dung ngan</vt:lpstr>
      <vt:lpstr>#9Slide03 Sofia Pro Soft</vt:lpstr>
      <vt:lpstr>Arial</vt:lpstr>
      <vt:lpstr>Calibri</vt:lpstr>
      <vt:lpstr>Cambria</vt:lpstr>
      <vt:lpstr>等线</vt:lpstr>
      <vt:lpstr>Tahoma</vt:lpstr>
      <vt:lpstr>Times New Roman</vt:lpstr>
      <vt:lpstr>UTM Brewers KT</vt:lpstr>
      <vt:lpstr>UTM Cancel</vt:lpstr>
      <vt:lpstr>UTM Sharnay</vt:lpstr>
      <vt:lpstr>UVN Binh Duong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Hp</cp:lastModifiedBy>
  <cp:revision>45</cp:revision>
  <dcterms:created xsi:type="dcterms:W3CDTF">2022-08-07T14:28:25Z</dcterms:created>
  <dcterms:modified xsi:type="dcterms:W3CDTF">2026-03-13T16:28:46Z</dcterms:modified>
</cp:coreProperties>
</file>