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  <p:sldMasterId id="2147483692" r:id="rId4"/>
  </p:sldMasterIdLst>
  <p:notesMasterIdLst>
    <p:notesMasterId r:id="rId23"/>
  </p:notesMasterIdLst>
  <p:sldIdLst>
    <p:sldId id="2580" r:id="rId5"/>
    <p:sldId id="7738" r:id="rId6"/>
    <p:sldId id="7739" r:id="rId7"/>
    <p:sldId id="7737" r:id="rId8"/>
    <p:sldId id="7740" r:id="rId9"/>
    <p:sldId id="7741" r:id="rId10"/>
    <p:sldId id="7751" r:id="rId11"/>
    <p:sldId id="7752" r:id="rId12"/>
    <p:sldId id="7743" r:id="rId13"/>
    <p:sldId id="7744" r:id="rId14"/>
    <p:sldId id="7745" r:id="rId15"/>
    <p:sldId id="7746" r:id="rId16"/>
    <p:sldId id="7750" r:id="rId17"/>
    <p:sldId id="7748" r:id="rId18"/>
    <p:sldId id="300" r:id="rId19"/>
    <p:sldId id="7723" r:id="rId20"/>
    <p:sldId id="7734" r:id="rId21"/>
    <p:sldId id="77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64" y="5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43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54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4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EFDDD01-7D09-4B63-CFE5-06EE174A3323}"/>
              </a:ext>
            </a:extLst>
          </p:cNvPr>
          <p:cNvSpPr/>
          <p:nvPr userDrawn="1"/>
        </p:nvSpPr>
        <p:spPr>
          <a:xfrm>
            <a:off x="229520" y="215900"/>
            <a:ext cx="11732960" cy="64262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2 - 9Slide.vn">
            <a:extLst>
              <a:ext uri="{FF2B5EF4-FFF2-40B4-BE49-F238E27FC236}">
                <a16:creationId xmlns:a16="http://schemas.microsoft.com/office/drawing/2014/main" id="{5BE9EFA4-4237-ED92-7E87-623CC6822960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>
              <a:alpha val="48000"/>
            </a:schemeClr>
          </a:solidFill>
          <a:ln w="57150" cap="rnd">
            <a:solidFill>
              <a:srgbClr val="FFCAC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2F55C0CE-F1D9-C089-EE97-25146C432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13641CA5-F05E-6BB0-21DB-6FD59C122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3A40E1E3-C4DC-50C2-8EA3-230C01CFC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DE5B5BC5-D5B4-DF47-9606-AF595D74B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423656" y="76201"/>
            <a:ext cx="642122" cy="1243820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72A51FD5-84DF-007C-9CC5-DC1C28CDA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133" y="5251110"/>
            <a:ext cx="624833" cy="16317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BFE0A8EC-C580-1F44-7AC0-EC72602854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28429" y="6326889"/>
            <a:ext cx="496710" cy="4911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9 - 9Slide.vn">
            <a:extLst>
              <a:ext uri="{FF2B5EF4-FFF2-40B4-BE49-F238E27FC236}">
                <a16:creationId xmlns:a16="http://schemas.microsoft.com/office/drawing/2014/main" id="{AD1D1031-1637-4411-EC27-AEA4B88687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396962" y="6179419"/>
            <a:ext cx="1222625" cy="6642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10 - 9Slide.vn">
            <a:extLst>
              <a:ext uri="{FF2B5EF4-FFF2-40B4-BE49-F238E27FC236}">
                <a16:creationId xmlns:a16="http://schemas.microsoft.com/office/drawing/2014/main" id="{BC9490DA-8166-9757-0397-E3CCA96AF8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77348" y="6182227"/>
            <a:ext cx="169387" cy="1693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471D993F-5CC3-B73F-0E5B-7578FFA86D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92121" y="5994248"/>
            <a:ext cx="135301" cy="1353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2 - 9Slide.vn">
            <a:extLst>
              <a:ext uri="{FF2B5EF4-FFF2-40B4-BE49-F238E27FC236}">
                <a16:creationId xmlns:a16="http://schemas.microsoft.com/office/drawing/2014/main" id="{17D0C493-648B-BBF1-F4A4-9977F33A8B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08977" y="5824860"/>
            <a:ext cx="138400" cy="138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85241570-8C9B-06C7-EE74-A1E343DBE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43773"/>
          <a:stretch/>
        </p:blipFill>
        <p:spPr>
          <a:xfrm>
            <a:off x="3114438" y="6390711"/>
            <a:ext cx="936863" cy="4672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1E8ABE49-2274-114A-8CFA-B429AF594A3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935327" y="6357125"/>
            <a:ext cx="216744" cy="4429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5 - 9Slide.vn">
            <a:extLst>
              <a:ext uri="{FF2B5EF4-FFF2-40B4-BE49-F238E27FC236}">
                <a16:creationId xmlns:a16="http://schemas.microsoft.com/office/drawing/2014/main" id="{1B103A61-1529-2C0A-47F3-E6DA0771638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1241357" y="5824860"/>
            <a:ext cx="927783" cy="10308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6 - 9Slide.vn">
            <a:extLst>
              <a:ext uri="{FF2B5EF4-FFF2-40B4-BE49-F238E27FC236}">
                <a16:creationId xmlns:a16="http://schemas.microsoft.com/office/drawing/2014/main" id="{55ABDACA-E1EC-AE39-E277-C21C81E4D6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458922" y="6554871"/>
            <a:ext cx="367465" cy="25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7 - 9Slide.vn">
            <a:extLst>
              <a:ext uri="{FF2B5EF4-FFF2-40B4-BE49-F238E27FC236}">
                <a16:creationId xmlns:a16="http://schemas.microsoft.com/office/drawing/2014/main" id="{0F0A2609-126E-7C38-D58A-DF7CED6AD0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795872" y="6462263"/>
            <a:ext cx="109881" cy="97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B320BF1F-0A23-5EED-DE4D-9160B54C7B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740586" y="6353756"/>
            <a:ext cx="87769" cy="780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9 - 9Slide.vn">
            <a:extLst>
              <a:ext uri="{FF2B5EF4-FFF2-40B4-BE49-F238E27FC236}">
                <a16:creationId xmlns:a16="http://schemas.microsoft.com/office/drawing/2014/main" id="{3F70612C-2A8C-31D8-63B2-49A3E8F6FA1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686650" y="6255981"/>
            <a:ext cx="89780" cy="79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20 - 9Slide.vn">
            <a:extLst>
              <a:ext uri="{FF2B5EF4-FFF2-40B4-BE49-F238E27FC236}">
                <a16:creationId xmlns:a16="http://schemas.microsoft.com/office/drawing/2014/main" id="{2BDD6AB5-9DAB-850E-6133-9E1988CC58D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320021" y="6540587"/>
            <a:ext cx="109881" cy="97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21 - 9Slide.vn">
            <a:extLst>
              <a:ext uri="{FF2B5EF4-FFF2-40B4-BE49-F238E27FC236}">
                <a16:creationId xmlns:a16="http://schemas.microsoft.com/office/drawing/2014/main" id="{6103695D-31F2-55A1-7D7A-616104F9C6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264735" y="6432080"/>
            <a:ext cx="87769" cy="780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PHẠM DUYÊN 22 - 9Slide.vn">
            <a:extLst>
              <a:ext uri="{FF2B5EF4-FFF2-40B4-BE49-F238E27FC236}">
                <a16:creationId xmlns:a16="http://schemas.microsoft.com/office/drawing/2014/main" id="{0329144E-D6A2-060D-40BC-DB17BE6C65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210799" y="6334305"/>
            <a:ext cx="89780" cy="79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7170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BF60C9D-CBA1-37E9-465C-D481A4EA2577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FDDD01-7D09-4B63-CFE5-06EE174A3323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E9EFA4-4237-ED92-7E87-623CC6822960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68098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4C5B725-B8ED-9E0F-A566-D004620A077F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8CEF10-3277-A3E1-705E-937A983186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2F27FE-C15E-04EE-B76C-87F16123BC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0ABF4C-56A0-E174-43B4-17D863398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61E3B193-2F49-142B-7C98-0F6A352B5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072D912B-1410-8BD8-9B5F-2FCC91E8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31F67BFF-AE73-AADE-04B2-CA3138C93B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31556" y="149226"/>
            <a:ext cx="642122" cy="1243820"/>
          </a:xfrm>
          <a:prstGeom prst="rect">
            <a:avLst/>
          </a:prstGeom>
        </p:spPr>
      </p:pic>
      <p:grpSp>
        <p:nvGrpSpPr>
          <p:cNvPr id="7" name="PHẠM DUYÊN 6 - 9Slide.vn">
            <a:extLst>
              <a:ext uri="{FF2B5EF4-FFF2-40B4-BE49-F238E27FC236}">
                <a16:creationId xmlns:a16="http://schemas.microsoft.com/office/drawing/2014/main" id="{EDA2924D-B46B-A2A3-3AF9-C316AC511931}"/>
              </a:ext>
            </a:extLst>
          </p:cNvPr>
          <p:cNvGrpSpPr/>
          <p:nvPr userDrawn="1"/>
        </p:nvGrpSpPr>
        <p:grpSpPr>
          <a:xfrm>
            <a:off x="-6133" y="5251110"/>
            <a:ext cx="4057434" cy="1631772"/>
            <a:chOff x="-65785" y="4577492"/>
            <a:chExt cx="5954737" cy="239480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B9B92520-49B4-4A59-77C4-3913BE6FE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5785" y="4577492"/>
              <a:ext cx="917012" cy="23948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80D01188-B002-62EC-2ADF-7C2A1D52F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1012267" y="6156318"/>
              <a:ext cx="728977" cy="72077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EA4509CF-9978-74D0-1F58-D6508442C8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1993413" y="5939889"/>
              <a:ext cx="1794339" cy="97492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BC1B9A34-DEB1-2881-F5B4-CD318851A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817867" y="5944011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0CE47908-DF23-27E7-2457-C69640D229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692787" y="5668130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29B652D4-9E1A-8819-1322-E3260FAFA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570764" y="5419535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D6513BA8-3325-33A7-E149-1E00727D26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b="43773"/>
            <a:stretch/>
          </p:blipFill>
          <p:spPr>
            <a:xfrm>
              <a:off x="4514001" y="6249984"/>
              <a:ext cx="1374951" cy="6857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PHẠM DUYÊN 7 - 9Slide.vn">
            <a:extLst>
              <a:ext uri="{FF2B5EF4-FFF2-40B4-BE49-F238E27FC236}">
                <a16:creationId xmlns:a16="http://schemas.microsoft.com/office/drawing/2014/main" id="{FE7530C9-1927-4548-A5E7-01040E5B317F}"/>
              </a:ext>
            </a:extLst>
          </p:cNvPr>
          <p:cNvGrpSpPr/>
          <p:nvPr userDrawn="1"/>
        </p:nvGrpSpPr>
        <p:grpSpPr>
          <a:xfrm>
            <a:off x="10210799" y="5824860"/>
            <a:ext cx="1958341" cy="1030879"/>
            <a:chOff x="7776696" y="4323604"/>
            <a:chExt cx="4430545" cy="2621036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B20D0EC5-5EA3-10C4-C35D-E57EF25B2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9415865" y="5676901"/>
              <a:ext cx="490360" cy="1126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8B65C1C2-9BB6-FC9E-F677-C9A6B1495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08227" y="4323604"/>
              <a:ext cx="2099014" cy="262103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36EC4C59-7391-962F-64D1-BBF126412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>
            <a:xfrm>
              <a:off x="8338049" y="6179676"/>
              <a:ext cx="831352" cy="650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536FC753-6C74-25CE-8EB6-DE5FCE0FD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9100364" y="5944217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BDAE5CCB-C8F5-0187-28B1-E8906671CE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975284" y="5668336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3412C6C7-EA99-9D99-1105-61A8F1939A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853261" y="5419741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1">
              <a:extLst>
                <a:ext uri="{FF2B5EF4-FFF2-40B4-BE49-F238E27FC236}">
                  <a16:creationId xmlns:a16="http://schemas.microsoft.com/office/drawing/2014/main" id="{E5AFE13E-5876-EF8A-C51D-6F298177DA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023799" y="6143358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2">
              <a:extLst>
                <a:ext uri="{FF2B5EF4-FFF2-40B4-BE49-F238E27FC236}">
                  <a16:creationId xmlns:a16="http://schemas.microsoft.com/office/drawing/2014/main" id="{1723818A-F446-DD75-4B18-51C96DCD17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898720" y="5867477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3">
              <a:extLst>
                <a:ext uri="{FF2B5EF4-FFF2-40B4-BE49-F238E27FC236}">
                  <a16:creationId xmlns:a16="http://schemas.microsoft.com/office/drawing/2014/main" id="{1178B7E8-0299-DF41-11A3-549320360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776696" y="5618882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184273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  <p:sp>
        <p:nvSpPr>
          <p:cNvPr id="3" name="TV 2 - 9Slide.vn">
            <a:extLst>
              <a:ext uri="{FF2B5EF4-FFF2-40B4-BE49-F238E27FC236}">
                <a16:creationId xmlns:a16="http://schemas.microsoft.com/office/drawing/2014/main" id="{BCBE84B5-49B4-736E-5DD3-F847BC4A0717}"/>
              </a:ext>
            </a:extLst>
          </p:cNvPr>
          <p:cNvSpPr/>
          <p:nvPr userDrawn="1"/>
        </p:nvSpPr>
        <p:spPr>
          <a:xfrm>
            <a:off x="8276483" y="339537"/>
            <a:ext cx="3943226" cy="165288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8800" b="1" spc="200">
                <a:ln w="28575">
                  <a:solidFill>
                    <a:schemeClr val="bg1"/>
                  </a:solidFill>
                </a:ln>
                <a:solidFill>
                  <a:srgbClr val="F16B7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59</a:t>
            </a:r>
            <a:endParaRPr lang="en-US" sz="8800" b="1" spc="200" dirty="0">
              <a:ln w="19050">
                <a:solidFill>
                  <a:schemeClr val="bg1">
                    <a:lumMod val="95000"/>
                  </a:schemeClr>
                </a:solidFill>
              </a:ln>
              <a:gradFill>
                <a:gsLst>
                  <a:gs pos="38000">
                    <a:srgbClr val="FCA287"/>
                  </a:gs>
                  <a:gs pos="99000">
                    <a:srgbClr val="FFC000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Brewers KT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70C317B1-5894-744D-0252-408CADBE9CAA}"/>
              </a:ext>
            </a:extLst>
          </p:cNvPr>
          <p:cNvSpPr txBox="1"/>
          <p:nvPr userDrawn="1"/>
        </p:nvSpPr>
        <p:spPr>
          <a:xfrm>
            <a:off x="1447800" y="1979725"/>
            <a:ext cx="9829799" cy="22861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latin typeface="UTM Sharnay" panose="02040603050506020204" pitchFamily="18" charset="0"/>
              </a:rPr>
              <a:t>CÁC SỐ CÓ NĂM CHỮ SỐ.</a:t>
            </a:r>
            <a:br>
              <a:rPr lang="en-US" sz="6000" spc="-10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latin typeface="UTM Sharnay" panose="02040603050506020204" pitchFamily="18" charset="0"/>
              </a:rPr>
              <a:t>SỐ 100 000</a:t>
            </a:r>
          </a:p>
        </p:txBody>
      </p:sp>
    </p:spTree>
    <p:extLst>
      <p:ext uri="{BB962C8B-B14F-4D97-AF65-F5344CB8AC3E}">
        <p14:creationId xmlns:p14="http://schemas.microsoft.com/office/powerpoint/2010/main" val="22372621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4.58333E-6 -3.7037E-7 L 0.00027 -0.02338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3" grpId="0"/>
      <p:bldP spid="3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1F7D34-B67A-93E2-9A4E-9042A25AC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8684EFD2-E732-696D-ED9E-FF5AEDACA1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83134" y="38101"/>
            <a:ext cx="996166" cy="1929619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7FC226A6-D331-293F-0AE8-66DC9476C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4661EECF-7414-6F49-90AF-5F3CA09154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582846" cy="1569079"/>
          </a:xfrm>
          <a:prstGeom prst="rect">
            <a:avLst/>
          </a:prstGeom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23207464-B2AB-83BC-CB0F-A31CFC1D6F9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1215" y="3047009"/>
            <a:ext cx="1459292" cy="3810991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346F8F4E-711E-2241-1F84-3AF5E63B1F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3016FF95-9B62-CB9F-8175-82DAA47530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36A886F5-0FBF-0200-939B-1B24A54BB0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B9FA86F7-711A-3B98-6336-BFF13A151A4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63583" y="424168"/>
            <a:ext cx="691087" cy="888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2 - 9Slide.vn">
            <a:extLst>
              <a:ext uri="{FF2B5EF4-FFF2-40B4-BE49-F238E27FC236}">
                <a16:creationId xmlns:a16="http://schemas.microsoft.com/office/drawing/2014/main" id="{03D97518-26AE-C79E-683C-AA3F7D858E3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30" name="PHẠM DUYÊN 13 - 9Slide.vn">
            <a:extLst>
              <a:ext uri="{FF2B5EF4-FFF2-40B4-BE49-F238E27FC236}">
                <a16:creationId xmlns:a16="http://schemas.microsoft.com/office/drawing/2014/main" id="{EE1AD5EF-06FC-4247-3708-5841567347C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31" name="PHẠM DUYÊN 14 - 9Slide.vn">
            <a:extLst>
              <a:ext uri="{FF2B5EF4-FFF2-40B4-BE49-F238E27FC236}">
                <a16:creationId xmlns:a16="http://schemas.microsoft.com/office/drawing/2014/main" id="{C0301997-D443-5ED3-37A4-473BC90AA1E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32" name="PHẠM DUYÊN 15 - 9Slide.vn">
            <a:extLst>
              <a:ext uri="{FF2B5EF4-FFF2-40B4-BE49-F238E27FC236}">
                <a16:creationId xmlns:a16="http://schemas.microsoft.com/office/drawing/2014/main" id="{6F4DD47A-9D44-40CA-0B0A-AE9F46C63B2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A02A077C-ADE9-12C7-3AD9-A33E6BE68F5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34" name="PHẠM DUYÊN 17 - 9Slide.vn">
            <a:extLst>
              <a:ext uri="{FF2B5EF4-FFF2-40B4-BE49-F238E27FC236}">
                <a16:creationId xmlns:a16="http://schemas.microsoft.com/office/drawing/2014/main" id="{63CE4E67-9BD7-ABBB-1051-8BB166EC65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36" name="PHẠM DUYÊN 18 - 9Slide.vn">
            <a:extLst>
              <a:ext uri="{FF2B5EF4-FFF2-40B4-BE49-F238E27FC236}">
                <a16:creationId xmlns:a16="http://schemas.microsoft.com/office/drawing/2014/main" id="{FC96CD7B-61CD-219C-BCBD-1B756862055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37" name="PHẠM DUYÊN 19 - 9Slide.vn">
            <a:extLst>
              <a:ext uri="{FF2B5EF4-FFF2-40B4-BE49-F238E27FC236}">
                <a16:creationId xmlns:a16="http://schemas.microsoft.com/office/drawing/2014/main" id="{0A55E46A-AC8D-5D93-79B9-F0D46F59B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38" name="PHẠM DUYÊN 20 - 9Slide.vn">
            <a:extLst>
              <a:ext uri="{FF2B5EF4-FFF2-40B4-BE49-F238E27FC236}">
                <a16:creationId xmlns:a16="http://schemas.microsoft.com/office/drawing/2014/main" id="{CEA4DE0A-B261-6A84-42B0-C4C8F6BA868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829740" y="1432615"/>
            <a:ext cx="8325159" cy="3028277"/>
          </a:xfrm>
          <a:prstGeom prst="rect">
            <a:avLst/>
          </a:prstGeom>
        </p:spPr>
      </p:pic>
      <p:pic>
        <p:nvPicPr>
          <p:cNvPr id="39" name="PHẠM DUYÊN 21 - 9Slide.vn">
            <a:extLst>
              <a:ext uri="{FF2B5EF4-FFF2-40B4-BE49-F238E27FC236}">
                <a16:creationId xmlns:a16="http://schemas.microsoft.com/office/drawing/2014/main" id="{05A1F5AA-E0E3-2B54-0DC3-0D311A4D4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E574159B-FDE2-554C-00DA-444B665B6C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850AEF11-4266-A8AF-1134-F384F503D1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44" name="PHẠM DUYÊN 24 - 9Slide.vn">
            <a:extLst>
              <a:ext uri="{FF2B5EF4-FFF2-40B4-BE49-F238E27FC236}">
                <a16:creationId xmlns:a16="http://schemas.microsoft.com/office/drawing/2014/main" id="{9E259C1A-A0EC-0740-F39F-E62BDC5EB3A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45" name="PHẠM DUYÊN 25 - 9Slide.vn">
            <a:extLst>
              <a:ext uri="{FF2B5EF4-FFF2-40B4-BE49-F238E27FC236}">
                <a16:creationId xmlns:a16="http://schemas.microsoft.com/office/drawing/2014/main" id="{1DFD3287-4D17-DD76-6B70-0232C43717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46" name="PHẠM DUYÊN 26 - 9Slide.vn">
            <a:extLst>
              <a:ext uri="{FF2B5EF4-FFF2-40B4-BE49-F238E27FC236}">
                <a16:creationId xmlns:a16="http://schemas.microsoft.com/office/drawing/2014/main" id="{F16BC0B5-A386-94E8-DE5C-0CEE7A0AB1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47" name="PHẠM DUYÊN 27 - 9Slide.vn">
            <a:extLst>
              <a:ext uri="{FF2B5EF4-FFF2-40B4-BE49-F238E27FC236}">
                <a16:creationId xmlns:a16="http://schemas.microsoft.com/office/drawing/2014/main" id="{ACCB6506-35D2-F459-356D-DE3DBDF9535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48" name="PHẠM DUYÊN 28 - 9Slide.vn">
            <a:extLst>
              <a:ext uri="{FF2B5EF4-FFF2-40B4-BE49-F238E27FC236}">
                <a16:creationId xmlns:a16="http://schemas.microsoft.com/office/drawing/2014/main" id="{B14B6801-B76F-F8EF-E56F-3BF7DA3E1E9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49" name="PHẠM DUYÊN 29 - 9Slide.vn">
            <a:extLst>
              <a:ext uri="{FF2B5EF4-FFF2-40B4-BE49-F238E27FC236}">
                <a16:creationId xmlns:a16="http://schemas.microsoft.com/office/drawing/2014/main" id="{FD1BDD2B-E1A3-9943-A460-8535BEF8C06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50" name="PHẠM DUYÊN 30 - 9Slide.vn">
            <a:extLst>
              <a:ext uri="{FF2B5EF4-FFF2-40B4-BE49-F238E27FC236}">
                <a16:creationId xmlns:a16="http://schemas.microsoft.com/office/drawing/2014/main" id="{44C1F072-5B29-C094-64BE-A1B55F137A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025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6A5317DF-238B-4697-F408-5E9848AE3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1E36178A-CE73-8ADB-43B7-45D0AD5A6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1B8DD018-054C-4D83-C93D-D9E85A71D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DC935F70-579C-5031-06B5-FCA11892FC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76784" y="76201"/>
            <a:ext cx="996166" cy="1929619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C189EC7A-9750-4473-5C9D-FDCA58298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14AC85F9-134E-312B-B518-F76E9FB1F4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582846" cy="1569079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35E4174F-5B70-F60C-5DA0-52B2E79012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1215" y="3047009"/>
            <a:ext cx="1459292" cy="3810991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75FCB33C-E4AF-07A4-7189-2E760BF847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E7777357-EEDB-88F2-9C0B-D4CD5D9E49F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9D6E70B-2178-E494-2F66-94DCA802E9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C92DBC66-F28B-C82A-1471-8D9EA95D3E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72190" y="964810"/>
            <a:ext cx="691087" cy="888857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D75E8ECF-7B91-D7DD-28F1-D13648B8B6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076856F7-8506-6E0D-7398-89DEB983BB3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C397DB68-0520-896E-3B9B-DAA8CF2CB6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F6333E2-077F-5FA0-6882-A45011C8F74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BD5FD0AE-0023-EA09-110A-5F3C36AE06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9475B641-C3D9-C36F-BAED-12681E9409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33" name="PHẠM DUYÊN 18 - 9Slide.vn">
            <a:extLst>
              <a:ext uri="{FF2B5EF4-FFF2-40B4-BE49-F238E27FC236}">
                <a16:creationId xmlns:a16="http://schemas.microsoft.com/office/drawing/2014/main" id="{C3B5F60E-1059-ED0C-26E7-D8932684501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34" name="PHẠM DUYÊN 19 - 9Slide.vn">
            <a:extLst>
              <a:ext uri="{FF2B5EF4-FFF2-40B4-BE49-F238E27FC236}">
                <a16:creationId xmlns:a16="http://schemas.microsoft.com/office/drawing/2014/main" id="{5EEE9AE2-CE28-8C04-D5B8-051ADB60DE8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37" name="PHẠM DUYÊN 20 - 9Slide.vn">
            <a:extLst>
              <a:ext uri="{FF2B5EF4-FFF2-40B4-BE49-F238E27FC236}">
                <a16:creationId xmlns:a16="http://schemas.microsoft.com/office/drawing/2014/main" id="{B2A08A85-E44C-6E29-C1D3-90E89DE40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38" name="PHẠM DUYÊN 21 - 9Slide.vn">
            <a:extLst>
              <a:ext uri="{FF2B5EF4-FFF2-40B4-BE49-F238E27FC236}">
                <a16:creationId xmlns:a16="http://schemas.microsoft.com/office/drawing/2014/main" id="{C7652045-4962-5ABC-0524-D39684158D8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39" name="PHẠM DUYÊN 22 - 9Slide.vn">
            <a:extLst>
              <a:ext uri="{FF2B5EF4-FFF2-40B4-BE49-F238E27FC236}">
                <a16:creationId xmlns:a16="http://schemas.microsoft.com/office/drawing/2014/main" id="{A6B4A8F6-610E-AD2A-98F7-CE616AF32E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42" name="PHẠM DUYÊN 23 - 9Slide.vn">
            <a:extLst>
              <a:ext uri="{FF2B5EF4-FFF2-40B4-BE49-F238E27FC236}">
                <a16:creationId xmlns:a16="http://schemas.microsoft.com/office/drawing/2014/main" id="{5EED8D31-F991-53EA-9531-4DF9F3771B4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43" name="PHẠM DUYÊN 24 - 9Slide.vn">
            <a:extLst>
              <a:ext uri="{FF2B5EF4-FFF2-40B4-BE49-F238E27FC236}">
                <a16:creationId xmlns:a16="http://schemas.microsoft.com/office/drawing/2014/main" id="{F0FC3192-7CA7-E08D-527C-DA6CE85A61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44" name="PHẠM DUYÊN 25 - 9Slide.vn">
            <a:extLst>
              <a:ext uri="{FF2B5EF4-FFF2-40B4-BE49-F238E27FC236}">
                <a16:creationId xmlns:a16="http://schemas.microsoft.com/office/drawing/2014/main" id="{FCAEDC30-1E1B-E9CC-71D2-039F8DF1CF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45" name="PHẠM DUYÊN 26 - 9Slide.vn">
            <a:extLst>
              <a:ext uri="{FF2B5EF4-FFF2-40B4-BE49-F238E27FC236}">
                <a16:creationId xmlns:a16="http://schemas.microsoft.com/office/drawing/2014/main" id="{966E486C-30F3-4BF1-7042-97CDD3BF8F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46" name="PHẠM DUYÊN 27 - 9Slide.vn">
            <a:extLst>
              <a:ext uri="{FF2B5EF4-FFF2-40B4-BE49-F238E27FC236}">
                <a16:creationId xmlns:a16="http://schemas.microsoft.com/office/drawing/2014/main" id="{4240F564-8F07-92F2-E431-86D20F01701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47" name="PHẠM DUYÊN 28 - 9Slide.vn">
            <a:extLst>
              <a:ext uri="{FF2B5EF4-FFF2-40B4-BE49-F238E27FC236}">
                <a16:creationId xmlns:a16="http://schemas.microsoft.com/office/drawing/2014/main" id="{F6983C91-B90C-7FB3-4D0D-F2E31E1050F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48" name="PHẠM DUYÊN 29 - 9Slide.vn">
            <a:extLst>
              <a:ext uri="{FF2B5EF4-FFF2-40B4-BE49-F238E27FC236}">
                <a16:creationId xmlns:a16="http://schemas.microsoft.com/office/drawing/2014/main" id="{759832EC-C11C-9BE2-2AD4-70FD90E244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6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041AB2E0-DA93-22A6-E843-6E8EB91FAC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5785" y="4577492"/>
            <a:ext cx="917012" cy="23948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CF8CBA4D-9DEF-C40F-28DB-24D6286742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33235" y="6086423"/>
            <a:ext cx="728978" cy="7207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8 - 9Slide.vn">
            <a:extLst>
              <a:ext uri="{FF2B5EF4-FFF2-40B4-BE49-F238E27FC236}">
                <a16:creationId xmlns:a16="http://schemas.microsoft.com/office/drawing/2014/main" id="{B450226E-7629-C429-2277-F15D2211E6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028361" y="5870376"/>
            <a:ext cx="1794339" cy="9749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9 - 9Slide.vn">
            <a:extLst>
              <a:ext uri="{FF2B5EF4-FFF2-40B4-BE49-F238E27FC236}">
                <a16:creationId xmlns:a16="http://schemas.microsoft.com/office/drawing/2014/main" id="{5A6A092A-D5AE-9EF2-3EB9-6B338FA80C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9415865" y="5676901"/>
            <a:ext cx="490360" cy="1126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3641EF05-F082-CEAF-7AE0-CD43CAC03F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CACE4481-C13D-4605-51D1-0F18F86DC3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38049" y="6179676"/>
            <a:ext cx="831352" cy="650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DC04C558-13AE-EA62-E82F-40F2478388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100364" y="5944217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CA7C3ADB-AD9A-04D5-13FF-A95307156D0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975284" y="5668336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8" name="PHẠM DUYÊN 14 - 9Slide.vn">
            <a:extLst>
              <a:ext uri="{FF2B5EF4-FFF2-40B4-BE49-F238E27FC236}">
                <a16:creationId xmlns:a16="http://schemas.microsoft.com/office/drawing/2014/main" id="{78916703-FD8D-A2CF-9599-17819F32419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853261" y="5419741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PHẠM DUYÊN 15 - 9Slide.vn">
            <a:extLst>
              <a:ext uri="{FF2B5EF4-FFF2-40B4-BE49-F238E27FC236}">
                <a16:creationId xmlns:a16="http://schemas.microsoft.com/office/drawing/2014/main" id="{AFC096DA-44C9-514D-D448-E5D546028B6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817867" y="5944011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6 - 9Slide.vn">
            <a:extLst>
              <a:ext uri="{FF2B5EF4-FFF2-40B4-BE49-F238E27FC236}">
                <a16:creationId xmlns:a16="http://schemas.microsoft.com/office/drawing/2014/main" id="{00B24CAF-381B-7E0F-26EC-0676CC69CF5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92787" y="5668130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1" name="PHẠM DUYÊN 17 - 9Slide.vn">
            <a:extLst>
              <a:ext uri="{FF2B5EF4-FFF2-40B4-BE49-F238E27FC236}">
                <a16:creationId xmlns:a16="http://schemas.microsoft.com/office/drawing/2014/main" id="{730A7BC8-0FB1-42F2-D9C5-00C82DFEC2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0764" y="5419535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3" name="PHẠM DUYÊN 18 - 9Slide.vn">
            <a:extLst>
              <a:ext uri="{FF2B5EF4-FFF2-40B4-BE49-F238E27FC236}">
                <a16:creationId xmlns:a16="http://schemas.microsoft.com/office/drawing/2014/main" id="{8D8FF54E-A78F-5CF6-25F5-1E258AE66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4842B0E4-3CEB-2663-9C6D-23BE4E55C88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PHẠM DUYÊN 20 - 9Slide.vn">
            <a:extLst>
              <a:ext uri="{FF2B5EF4-FFF2-40B4-BE49-F238E27FC236}">
                <a16:creationId xmlns:a16="http://schemas.microsoft.com/office/drawing/2014/main" id="{076A1C7C-ADD3-531E-C343-2C4DECD18EA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21 - 9Slide.vn">
            <a:extLst>
              <a:ext uri="{FF2B5EF4-FFF2-40B4-BE49-F238E27FC236}">
                <a16:creationId xmlns:a16="http://schemas.microsoft.com/office/drawing/2014/main" id="{5849971F-3C26-598D-17B1-0C55C600EE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293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4566585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041AB2E0-DA93-22A6-E843-6E8EB91FAC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5785" y="4577492"/>
            <a:ext cx="917012" cy="23948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CF8CBA4D-9DEF-C40F-28DB-24D6286742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33235" y="6086423"/>
            <a:ext cx="728978" cy="7207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8 - 9Slide.vn">
            <a:extLst>
              <a:ext uri="{FF2B5EF4-FFF2-40B4-BE49-F238E27FC236}">
                <a16:creationId xmlns:a16="http://schemas.microsoft.com/office/drawing/2014/main" id="{B450226E-7629-C429-2277-F15D2211E6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028361" y="5870376"/>
            <a:ext cx="1794339" cy="9749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9 - 9Slide.vn">
            <a:extLst>
              <a:ext uri="{FF2B5EF4-FFF2-40B4-BE49-F238E27FC236}">
                <a16:creationId xmlns:a16="http://schemas.microsoft.com/office/drawing/2014/main" id="{5A6A092A-D5AE-9EF2-3EB9-6B338FA80C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9415865" y="5676901"/>
            <a:ext cx="490360" cy="1126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3641EF05-F082-CEAF-7AE0-CD43CAC03F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CACE4481-C13D-4605-51D1-0F18F86DC3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38049" y="6179676"/>
            <a:ext cx="831352" cy="650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DC04C558-13AE-EA62-E82F-40F2478388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100364" y="5944217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CA7C3ADB-AD9A-04D5-13FF-A95307156D0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975284" y="5668336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8" name="PHẠM DUYÊN 14 - 9Slide.vn">
            <a:extLst>
              <a:ext uri="{FF2B5EF4-FFF2-40B4-BE49-F238E27FC236}">
                <a16:creationId xmlns:a16="http://schemas.microsoft.com/office/drawing/2014/main" id="{78916703-FD8D-A2CF-9599-17819F32419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853261" y="5419741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PHẠM DUYÊN 15 - 9Slide.vn">
            <a:extLst>
              <a:ext uri="{FF2B5EF4-FFF2-40B4-BE49-F238E27FC236}">
                <a16:creationId xmlns:a16="http://schemas.microsoft.com/office/drawing/2014/main" id="{AFC096DA-44C9-514D-D448-E5D546028B6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817867" y="5944011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6 - 9Slide.vn">
            <a:extLst>
              <a:ext uri="{FF2B5EF4-FFF2-40B4-BE49-F238E27FC236}">
                <a16:creationId xmlns:a16="http://schemas.microsoft.com/office/drawing/2014/main" id="{00B24CAF-381B-7E0F-26EC-0676CC69CF5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92787" y="5668130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1" name="PHẠM DUYÊN 17 - 9Slide.vn">
            <a:extLst>
              <a:ext uri="{FF2B5EF4-FFF2-40B4-BE49-F238E27FC236}">
                <a16:creationId xmlns:a16="http://schemas.microsoft.com/office/drawing/2014/main" id="{730A7BC8-0FB1-42F2-D9C5-00C82DFEC2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0764" y="5419535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3" name="PHẠM DUYÊN 18 - 9Slide.vn">
            <a:extLst>
              <a:ext uri="{FF2B5EF4-FFF2-40B4-BE49-F238E27FC236}">
                <a16:creationId xmlns:a16="http://schemas.microsoft.com/office/drawing/2014/main" id="{8D8FF54E-A78F-5CF6-25F5-1E258AE66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4842B0E4-3CEB-2663-9C6D-23BE4E55C88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PHẠM DUYÊN 20 - 9Slide.vn">
            <a:extLst>
              <a:ext uri="{FF2B5EF4-FFF2-40B4-BE49-F238E27FC236}">
                <a16:creationId xmlns:a16="http://schemas.microsoft.com/office/drawing/2014/main" id="{076A1C7C-ADD3-531E-C343-2C4DECD18EA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21 - 9Slide.vn">
            <a:extLst>
              <a:ext uri="{FF2B5EF4-FFF2-40B4-BE49-F238E27FC236}">
                <a16:creationId xmlns:a16="http://schemas.microsoft.com/office/drawing/2014/main" id="{5849971F-3C26-598D-17B1-0C55C600EE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213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423656" y="76201"/>
            <a:ext cx="642122" cy="1243820"/>
          </a:xfrm>
          <a:prstGeom prst="rect">
            <a:avLst/>
          </a:prstGeom>
        </p:spPr>
      </p:pic>
      <p:grpSp>
        <p:nvGrpSpPr>
          <p:cNvPr id="4" name="PHẠM DUYÊN 6 - 9Slide.vn">
            <a:extLst>
              <a:ext uri="{FF2B5EF4-FFF2-40B4-BE49-F238E27FC236}">
                <a16:creationId xmlns:a16="http://schemas.microsoft.com/office/drawing/2014/main" id="{6E3E0BF6-BFF1-CEDD-7478-BE80279AC501}"/>
              </a:ext>
            </a:extLst>
          </p:cNvPr>
          <p:cNvGrpSpPr/>
          <p:nvPr userDrawn="1"/>
        </p:nvGrpSpPr>
        <p:grpSpPr>
          <a:xfrm>
            <a:off x="-6133" y="5251110"/>
            <a:ext cx="4057434" cy="1631772"/>
            <a:chOff x="-65785" y="4577492"/>
            <a:chExt cx="5954737" cy="2394808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041AB2E0-DA93-22A6-E843-6E8EB91F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5785" y="4577492"/>
              <a:ext cx="917012" cy="23948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CF8CBA4D-9DEF-C40F-28DB-24D6286742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1012267" y="6156318"/>
              <a:ext cx="728977" cy="72077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B450226E-7629-C429-2277-F15D2211E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1993413" y="5939889"/>
              <a:ext cx="1794339" cy="97492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16">
              <a:extLst>
                <a:ext uri="{FF2B5EF4-FFF2-40B4-BE49-F238E27FC236}">
                  <a16:creationId xmlns:a16="http://schemas.microsoft.com/office/drawing/2014/main" id="{AFC096DA-44C9-514D-D448-E5D546028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817867" y="5944011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00B24CAF-381B-7E0F-26EC-0676CC69C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692787" y="5668130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730A7BC8-0FB1-42F2-D9C5-00C82DFEC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570764" y="5419535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8D8FF54E-A78F-5CF6-25F5-1E258AE66E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b="43773"/>
            <a:stretch/>
          </p:blipFill>
          <p:spPr>
            <a:xfrm>
              <a:off x="4514001" y="6249984"/>
              <a:ext cx="1374951" cy="6857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PHẠM DUYÊN 7 - 9Slide.vn">
            <a:extLst>
              <a:ext uri="{FF2B5EF4-FFF2-40B4-BE49-F238E27FC236}">
                <a16:creationId xmlns:a16="http://schemas.microsoft.com/office/drawing/2014/main" id="{983981C1-1B63-556D-9693-24963CD7EEB3}"/>
              </a:ext>
            </a:extLst>
          </p:cNvPr>
          <p:cNvGrpSpPr/>
          <p:nvPr userDrawn="1"/>
        </p:nvGrpSpPr>
        <p:grpSpPr>
          <a:xfrm>
            <a:off x="10210799" y="5824860"/>
            <a:ext cx="1958341" cy="1030879"/>
            <a:chOff x="7776696" y="4323604"/>
            <a:chExt cx="4430545" cy="2621036"/>
          </a:xfrm>
        </p:grpSpPr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5A6A092A-D5AE-9EF2-3EB9-6B338FA80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9415865" y="5676901"/>
              <a:ext cx="490360" cy="1126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3641EF05-F082-CEAF-7AE0-CD43CAC03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08227" y="4323604"/>
              <a:ext cx="2099014" cy="262103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CACE4481-C13D-4605-51D1-0F18F86DC3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>
            <a:xfrm>
              <a:off x="8338049" y="6179676"/>
              <a:ext cx="831352" cy="650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DC04C558-13AE-EA62-E82F-40F247838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9100364" y="5944217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CA7C3ADB-AD9A-04D5-13FF-A9530715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975284" y="5668336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78916703-FD8D-A2CF-9599-17819F324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853261" y="5419741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21">
              <a:extLst>
                <a:ext uri="{FF2B5EF4-FFF2-40B4-BE49-F238E27FC236}">
                  <a16:creationId xmlns:a16="http://schemas.microsoft.com/office/drawing/2014/main" id="{4842B0E4-3CEB-2663-9C6D-23BE4E55C8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023799" y="6143358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22">
              <a:extLst>
                <a:ext uri="{FF2B5EF4-FFF2-40B4-BE49-F238E27FC236}">
                  <a16:creationId xmlns:a16="http://schemas.microsoft.com/office/drawing/2014/main" id="{076A1C7C-ADD3-531E-C343-2C4DECD18E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898720" y="5867477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3">
              <a:extLst>
                <a:ext uri="{FF2B5EF4-FFF2-40B4-BE49-F238E27FC236}">
                  <a16:creationId xmlns:a16="http://schemas.microsoft.com/office/drawing/2014/main" id="{5849971F-3C26-598D-17B1-0C55C600E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776696" y="5618882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49706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PHẠM DUYÊN 1 - 9Slide.vn">
            <a:extLst>
              <a:ext uri="{FF2B5EF4-FFF2-40B4-BE49-F238E27FC236}">
                <a16:creationId xmlns:a16="http://schemas.microsoft.com/office/drawing/2014/main" id="{D89FFE1F-4598-2BF0-B375-414ED2D51752}"/>
              </a:ext>
            </a:extLst>
          </p:cNvPr>
          <p:cNvGrpSpPr/>
          <p:nvPr userDrawn="1"/>
        </p:nvGrpSpPr>
        <p:grpSpPr>
          <a:xfrm>
            <a:off x="1056171" y="867236"/>
            <a:ext cx="10079658" cy="4238164"/>
            <a:chOff x="730319" y="673100"/>
            <a:chExt cx="10731362" cy="55118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BA1C33-8470-22E0-85CE-F568743A4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DEFAECF-4009-22CE-C7E3-A18E5CD0563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43" name="PHẠM DUYÊN 2 - 9Slide.vn">
            <a:extLst>
              <a:ext uri="{FF2B5EF4-FFF2-40B4-BE49-F238E27FC236}">
                <a16:creationId xmlns:a16="http://schemas.microsoft.com/office/drawing/2014/main" id="{09123673-1489-6C3C-4815-95B16C507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4" name="PHẠM DUYÊN 3 - 9Slide.vn">
            <a:extLst>
              <a:ext uri="{FF2B5EF4-FFF2-40B4-BE49-F238E27FC236}">
                <a16:creationId xmlns:a16="http://schemas.microsoft.com/office/drawing/2014/main" id="{3526DE02-9482-49EA-83BB-15CE2242E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5" name="PHẠM DUYÊN 4 - 9Slide.vn">
            <a:extLst>
              <a:ext uri="{FF2B5EF4-FFF2-40B4-BE49-F238E27FC236}">
                <a16:creationId xmlns:a16="http://schemas.microsoft.com/office/drawing/2014/main" id="{2FF634E6-CCEB-C261-D987-0EF284EF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46" name="PHẠM DUYÊN 5 - 9Slide.vn">
            <a:extLst>
              <a:ext uri="{FF2B5EF4-FFF2-40B4-BE49-F238E27FC236}">
                <a16:creationId xmlns:a16="http://schemas.microsoft.com/office/drawing/2014/main" id="{EDCF8EB3-A780-691B-4081-2BB488CE9A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47" name="PHẠM DUYÊN 6 - 9Slide.vn">
            <a:extLst>
              <a:ext uri="{FF2B5EF4-FFF2-40B4-BE49-F238E27FC236}">
                <a16:creationId xmlns:a16="http://schemas.microsoft.com/office/drawing/2014/main" id="{331A60A2-A554-8801-7D95-F88F09158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49" name="PHẠM DUYÊN 7 - 9Slide.vn">
            <a:extLst>
              <a:ext uri="{FF2B5EF4-FFF2-40B4-BE49-F238E27FC236}">
                <a16:creationId xmlns:a16="http://schemas.microsoft.com/office/drawing/2014/main" id="{127DA9CD-5CBF-5204-286A-9AE323FF7B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14985" y="3174009"/>
            <a:ext cx="1459292" cy="3810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HẠM DUYÊN 8 - 9Slide.vn">
            <a:extLst>
              <a:ext uri="{FF2B5EF4-FFF2-40B4-BE49-F238E27FC236}">
                <a16:creationId xmlns:a16="http://schemas.microsoft.com/office/drawing/2014/main" id="{FE99AF26-5941-9076-6CFD-368A2A67A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51" name="PHẠM DUYÊN 9 - 9Slide.vn">
            <a:extLst>
              <a:ext uri="{FF2B5EF4-FFF2-40B4-BE49-F238E27FC236}">
                <a16:creationId xmlns:a16="http://schemas.microsoft.com/office/drawing/2014/main" id="{9BF9EDC9-ADC0-6157-5025-75F37487726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52" name="PHẠM DUYÊN 10 - 9Slide.vn">
            <a:extLst>
              <a:ext uri="{FF2B5EF4-FFF2-40B4-BE49-F238E27FC236}">
                <a16:creationId xmlns:a16="http://schemas.microsoft.com/office/drawing/2014/main" id="{1AE45081-C093-FA64-71B5-587F1C82770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53" name="PHẠM DUYÊN 11 - 9Slide.vn">
            <a:extLst>
              <a:ext uri="{FF2B5EF4-FFF2-40B4-BE49-F238E27FC236}">
                <a16:creationId xmlns:a16="http://schemas.microsoft.com/office/drawing/2014/main" id="{D7D56C38-E5EF-D35D-7CB0-311F7C04FFC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303655" y="205161"/>
            <a:ext cx="691087" cy="888857"/>
          </a:xfrm>
          <a:prstGeom prst="rect">
            <a:avLst/>
          </a:prstGeom>
        </p:spPr>
      </p:pic>
      <p:pic>
        <p:nvPicPr>
          <p:cNvPr id="54" name="PHẠM DUYÊN 12 - 9Slide.vn">
            <a:extLst>
              <a:ext uri="{FF2B5EF4-FFF2-40B4-BE49-F238E27FC236}">
                <a16:creationId xmlns:a16="http://schemas.microsoft.com/office/drawing/2014/main" id="{F7B3737C-12EB-49DC-EA7C-92281D6637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55" name="PHẠM DUYÊN 13 - 9Slide.vn">
            <a:extLst>
              <a:ext uri="{FF2B5EF4-FFF2-40B4-BE49-F238E27FC236}">
                <a16:creationId xmlns:a16="http://schemas.microsoft.com/office/drawing/2014/main" id="{89574014-B0CA-A676-2304-7BB91AFD7A2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56" name="PHẠM DUYÊN 14 - 9Slide.vn">
            <a:extLst>
              <a:ext uri="{FF2B5EF4-FFF2-40B4-BE49-F238E27FC236}">
                <a16:creationId xmlns:a16="http://schemas.microsoft.com/office/drawing/2014/main" id="{1344D959-78A4-5198-396E-8FE39D19A3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57" name="PHẠM DUYÊN 15 - 9Slide.vn">
            <a:extLst>
              <a:ext uri="{FF2B5EF4-FFF2-40B4-BE49-F238E27FC236}">
                <a16:creationId xmlns:a16="http://schemas.microsoft.com/office/drawing/2014/main" id="{20E92D27-6E77-6F97-78BD-9EEF7E2FBD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58" name="PHẠM DUYÊN 16 - 9Slide.vn">
            <a:extLst>
              <a:ext uri="{FF2B5EF4-FFF2-40B4-BE49-F238E27FC236}">
                <a16:creationId xmlns:a16="http://schemas.microsoft.com/office/drawing/2014/main" id="{33A16CF7-8443-BF91-4024-D0FAE097C0B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59" name="PHẠM DUYÊN 17 - 9Slide.vn">
            <a:extLst>
              <a:ext uri="{FF2B5EF4-FFF2-40B4-BE49-F238E27FC236}">
                <a16:creationId xmlns:a16="http://schemas.microsoft.com/office/drawing/2014/main" id="{7B555356-DBC5-E696-47A1-666C5005FAD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60" name="PHẠM DUYÊN 18 - 9Slide.vn">
            <a:extLst>
              <a:ext uri="{FF2B5EF4-FFF2-40B4-BE49-F238E27FC236}">
                <a16:creationId xmlns:a16="http://schemas.microsoft.com/office/drawing/2014/main" id="{5198ABE8-6AC6-5133-4E42-64B0E195C3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61" name="PHẠM DUYÊN 19 - 9Slide.vn">
            <a:extLst>
              <a:ext uri="{FF2B5EF4-FFF2-40B4-BE49-F238E27FC236}">
                <a16:creationId xmlns:a16="http://schemas.microsoft.com/office/drawing/2014/main" id="{EE71A830-FF16-5885-08B0-B473E27132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62" name="PHẠM DUYÊN 20 - 9Slide.vn">
            <a:extLst>
              <a:ext uri="{FF2B5EF4-FFF2-40B4-BE49-F238E27FC236}">
                <a16:creationId xmlns:a16="http://schemas.microsoft.com/office/drawing/2014/main" id="{E2AF65D0-6D30-4E28-CAB2-C445438E4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63" name="PHẠM DUYÊN 21 - 9Slide.vn">
            <a:extLst>
              <a:ext uri="{FF2B5EF4-FFF2-40B4-BE49-F238E27FC236}">
                <a16:creationId xmlns:a16="http://schemas.microsoft.com/office/drawing/2014/main" id="{50E4961B-CFE8-DBBD-AF82-9288618368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64" name="PHẠM DUYÊN 22 - 9Slide.vn">
            <a:extLst>
              <a:ext uri="{FF2B5EF4-FFF2-40B4-BE49-F238E27FC236}">
                <a16:creationId xmlns:a16="http://schemas.microsoft.com/office/drawing/2014/main" id="{19108FFF-B238-0798-5045-24DF3EA26D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65" name="PHẠM DUYÊN 23 - 9Slide.vn">
            <a:extLst>
              <a:ext uri="{FF2B5EF4-FFF2-40B4-BE49-F238E27FC236}">
                <a16:creationId xmlns:a16="http://schemas.microsoft.com/office/drawing/2014/main" id="{71701030-0B14-9F26-AC3B-987ED5B71CA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66" name="PHẠM DUYÊN 24 - 9Slide.vn">
            <a:extLst>
              <a:ext uri="{FF2B5EF4-FFF2-40B4-BE49-F238E27FC236}">
                <a16:creationId xmlns:a16="http://schemas.microsoft.com/office/drawing/2014/main" id="{BADB643E-B01F-5A65-E8DC-1D6D49D68C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67" name="PHẠM DUYÊN 25 - 9Slide.vn">
            <a:extLst>
              <a:ext uri="{FF2B5EF4-FFF2-40B4-BE49-F238E27FC236}">
                <a16:creationId xmlns:a16="http://schemas.microsoft.com/office/drawing/2014/main" id="{8B420B6A-5171-4523-C58F-01E663C187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68" name="PHẠM DUYÊN 26 - 9Slide.vn">
            <a:extLst>
              <a:ext uri="{FF2B5EF4-FFF2-40B4-BE49-F238E27FC236}">
                <a16:creationId xmlns:a16="http://schemas.microsoft.com/office/drawing/2014/main" id="{319590ED-6649-B116-875D-89C46505FE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69" name="PHẠM DUYÊN 27 - 9Slide.vn">
            <a:extLst>
              <a:ext uri="{FF2B5EF4-FFF2-40B4-BE49-F238E27FC236}">
                <a16:creationId xmlns:a16="http://schemas.microsoft.com/office/drawing/2014/main" id="{8715F039-B8CC-8726-0CAD-8C8C7CE4EBB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70" name="PHẠM DUYÊN 28 - 9Slide.vn">
            <a:extLst>
              <a:ext uri="{FF2B5EF4-FFF2-40B4-BE49-F238E27FC236}">
                <a16:creationId xmlns:a16="http://schemas.microsoft.com/office/drawing/2014/main" id="{53045C71-A72B-CEE0-3868-98748F57077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71" name="PHẠM DUYÊN 29 - 9Slide.vn">
            <a:extLst>
              <a:ext uri="{FF2B5EF4-FFF2-40B4-BE49-F238E27FC236}">
                <a16:creationId xmlns:a16="http://schemas.microsoft.com/office/drawing/2014/main" id="{30D90040-AD55-F157-07E2-FD78CA3EED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47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EFDDD01-7D09-4B63-CFE5-06EE174A3323}"/>
              </a:ext>
            </a:extLst>
          </p:cNvPr>
          <p:cNvSpPr/>
          <p:nvPr userDrawn="1"/>
        </p:nvSpPr>
        <p:spPr>
          <a:xfrm>
            <a:off x="229520" y="215900"/>
            <a:ext cx="11732960" cy="64262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2 - 9Slide.vn">
            <a:extLst>
              <a:ext uri="{FF2B5EF4-FFF2-40B4-BE49-F238E27FC236}">
                <a16:creationId xmlns:a16="http://schemas.microsoft.com/office/drawing/2014/main" id="{5BE9EFA4-4237-ED92-7E87-623CC6822960}"/>
              </a:ext>
            </a:extLst>
          </p:cNvPr>
          <p:cNvSpPr/>
          <p:nvPr userDrawn="1"/>
        </p:nvSpPr>
        <p:spPr>
          <a:xfrm>
            <a:off x="382431" y="350490"/>
            <a:ext cx="11427138" cy="6157021"/>
          </a:xfrm>
          <a:prstGeom prst="rect">
            <a:avLst/>
          </a:prstGeom>
          <a:solidFill>
            <a:schemeClr val="bg1">
              <a:alpha val="48000"/>
            </a:schemeClr>
          </a:solidFill>
          <a:ln w="57150" cap="rnd">
            <a:solidFill>
              <a:srgbClr val="FFCAC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2F55C0CE-F1D9-C089-EE97-25146C432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13641CA5-F05E-6BB0-21DB-6FD59C1222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3A40E1E3-C4DC-50C2-8EA3-230C01CFC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DE5B5BC5-D5B4-DF47-9606-AF595D74B4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423656" y="76201"/>
            <a:ext cx="642122" cy="1243820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72A51FD5-84DF-007C-9CC5-DC1C28CDAD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133" y="5251110"/>
            <a:ext cx="624833" cy="16317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BFE0A8EC-C580-1F44-7AC0-EC72602854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28429" y="6326889"/>
            <a:ext cx="496710" cy="4911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9 - 9Slide.vn">
            <a:extLst>
              <a:ext uri="{FF2B5EF4-FFF2-40B4-BE49-F238E27FC236}">
                <a16:creationId xmlns:a16="http://schemas.microsoft.com/office/drawing/2014/main" id="{AD1D1031-1637-4411-EC27-AEA4B88687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396962" y="6179419"/>
            <a:ext cx="1222625" cy="6642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10 - 9Slide.vn">
            <a:extLst>
              <a:ext uri="{FF2B5EF4-FFF2-40B4-BE49-F238E27FC236}">
                <a16:creationId xmlns:a16="http://schemas.microsoft.com/office/drawing/2014/main" id="{BC9490DA-8166-9757-0397-E3CCA96AF8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77348" y="6182227"/>
            <a:ext cx="169387" cy="1693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471D993F-5CC3-B73F-0E5B-7578FFA86D4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92121" y="5994248"/>
            <a:ext cx="135301" cy="13530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2 - 9Slide.vn">
            <a:extLst>
              <a:ext uri="{FF2B5EF4-FFF2-40B4-BE49-F238E27FC236}">
                <a16:creationId xmlns:a16="http://schemas.microsoft.com/office/drawing/2014/main" id="{17D0C493-648B-BBF1-F4A4-9977F33A8B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08977" y="5824860"/>
            <a:ext cx="138400" cy="138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85241570-8C9B-06C7-EE74-A1E343DBE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43773"/>
          <a:stretch/>
        </p:blipFill>
        <p:spPr>
          <a:xfrm>
            <a:off x="3114438" y="6390711"/>
            <a:ext cx="936863" cy="4672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1E8ABE49-2274-114A-8CFA-B429AF594A3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935327" y="6357125"/>
            <a:ext cx="216744" cy="4429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6" name="PHẠM DUYÊN 15 - 9Slide.vn">
            <a:extLst>
              <a:ext uri="{FF2B5EF4-FFF2-40B4-BE49-F238E27FC236}">
                <a16:creationId xmlns:a16="http://schemas.microsoft.com/office/drawing/2014/main" id="{1B103A61-1529-2C0A-47F3-E6DA0771638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1241357" y="5824860"/>
            <a:ext cx="927783" cy="10308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6 - 9Slide.vn">
            <a:extLst>
              <a:ext uri="{FF2B5EF4-FFF2-40B4-BE49-F238E27FC236}">
                <a16:creationId xmlns:a16="http://schemas.microsoft.com/office/drawing/2014/main" id="{55ABDACA-E1EC-AE39-E277-C21C81E4D69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458922" y="6554871"/>
            <a:ext cx="367465" cy="25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7 - 9Slide.vn">
            <a:extLst>
              <a:ext uri="{FF2B5EF4-FFF2-40B4-BE49-F238E27FC236}">
                <a16:creationId xmlns:a16="http://schemas.microsoft.com/office/drawing/2014/main" id="{0F0A2609-126E-7C38-D58A-DF7CED6AD0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795872" y="6462263"/>
            <a:ext cx="109881" cy="97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B320BF1F-0A23-5EED-DE4D-9160B54C7B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740586" y="6353756"/>
            <a:ext cx="87769" cy="780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9 - 9Slide.vn">
            <a:extLst>
              <a:ext uri="{FF2B5EF4-FFF2-40B4-BE49-F238E27FC236}">
                <a16:creationId xmlns:a16="http://schemas.microsoft.com/office/drawing/2014/main" id="{3F70612C-2A8C-31D8-63B2-49A3E8F6FA1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686650" y="6255981"/>
            <a:ext cx="89780" cy="79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20 - 9Slide.vn">
            <a:extLst>
              <a:ext uri="{FF2B5EF4-FFF2-40B4-BE49-F238E27FC236}">
                <a16:creationId xmlns:a16="http://schemas.microsoft.com/office/drawing/2014/main" id="{2BDD6AB5-9DAB-850E-6133-9E1988CC58D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320021" y="6540587"/>
            <a:ext cx="109881" cy="9777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21 - 9Slide.vn">
            <a:extLst>
              <a:ext uri="{FF2B5EF4-FFF2-40B4-BE49-F238E27FC236}">
                <a16:creationId xmlns:a16="http://schemas.microsoft.com/office/drawing/2014/main" id="{6103695D-31F2-55A1-7D7A-616104F9C61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264735" y="6432080"/>
            <a:ext cx="87769" cy="780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PHẠM DUYÊN 22 - 9Slide.vn">
            <a:extLst>
              <a:ext uri="{FF2B5EF4-FFF2-40B4-BE49-F238E27FC236}">
                <a16:creationId xmlns:a16="http://schemas.microsoft.com/office/drawing/2014/main" id="{0329144E-D6A2-060D-40BC-DB17BE6C65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210799" y="6334305"/>
            <a:ext cx="89780" cy="798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276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BF60C9D-CBA1-37E9-465C-D481A4EA2577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FDDD01-7D09-4B63-CFE5-06EE174A3323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E9EFA4-4237-ED92-7E87-623CC6822960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0262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B4C5B725-B8ED-9E0F-A566-D004620A077F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8CEF10-3277-A3E1-705E-937A983186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2F27FE-C15E-04EE-B76C-87F16123BC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0ABF4C-56A0-E174-43B4-17D863398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61E3B193-2F49-142B-7C98-0F6A352B5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4" name="PHẠM DUYÊN 4 - 9Slide.vn">
            <a:extLst>
              <a:ext uri="{FF2B5EF4-FFF2-40B4-BE49-F238E27FC236}">
                <a16:creationId xmlns:a16="http://schemas.microsoft.com/office/drawing/2014/main" id="{072D912B-1410-8BD8-9B5F-2FCC91E8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31F67BFF-AE73-AADE-04B2-CA3138C93B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31556" y="149226"/>
            <a:ext cx="642122" cy="1243820"/>
          </a:xfrm>
          <a:prstGeom prst="rect">
            <a:avLst/>
          </a:prstGeom>
        </p:spPr>
      </p:pic>
      <p:grpSp>
        <p:nvGrpSpPr>
          <p:cNvPr id="7" name="PHẠM DUYÊN 6 - 9Slide.vn">
            <a:extLst>
              <a:ext uri="{FF2B5EF4-FFF2-40B4-BE49-F238E27FC236}">
                <a16:creationId xmlns:a16="http://schemas.microsoft.com/office/drawing/2014/main" id="{EDA2924D-B46B-A2A3-3AF9-C316AC511931}"/>
              </a:ext>
            </a:extLst>
          </p:cNvPr>
          <p:cNvGrpSpPr/>
          <p:nvPr userDrawn="1"/>
        </p:nvGrpSpPr>
        <p:grpSpPr>
          <a:xfrm>
            <a:off x="-6133" y="5251110"/>
            <a:ext cx="4057434" cy="1631772"/>
            <a:chOff x="-65785" y="4577492"/>
            <a:chExt cx="5954737" cy="2394808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B9B92520-49B4-4A59-77C4-3913BE6FE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5785" y="4577492"/>
              <a:ext cx="917012" cy="23948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80D01188-B002-62EC-2ADF-7C2A1D52F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1012267" y="6156318"/>
              <a:ext cx="728977" cy="72077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EA4509CF-9978-74D0-1F58-D6508442C8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1993413" y="5939889"/>
              <a:ext cx="1794339" cy="97492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BC1B9A34-DEB1-2881-F5B4-CD318851A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817867" y="5944011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0CE47908-DF23-27E7-2457-C69640D229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692787" y="5668130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29B652D4-9E1A-8819-1322-E3260FAFA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570764" y="5419535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20">
              <a:extLst>
                <a:ext uri="{FF2B5EF4-FFF2-40B4-BE49-F238E27FC236}">
                  <a16:creationId xmlns:a16="http://schemas.microsoft.com/office/drawing/2014/main" id="{D6513BA8-3325-33A7-E149-1E00727D26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b="43773"/>
            <a:stretch/>
          </p:blipFill>
          <p:spPr>
            <a:xfrm>
              <a:off x="4514001" y="6249984"/>
              <a:ext cx="1374951" cy="6857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PHẠM DUYÊN 7 - 9Slide.vn">
            <a:extLst>
              <a:ext uri="{FF2B5EF4-FFF2-40B4-BE49-F238E27FC236}">
                <a16:creationId xmlns:a16="http://schemas.microsoft.com/office/drawing/2014/main" id="{FE7530C9-1927-4548-A5E7-01040E5B317F}"/>
              </a:ext>
            </a:extLst>
          </p:cNvPr>
          <p:cNvGrpSpPr/>
          <p:nvPr userDrawn="1"/>
        </p:nvGrpSpPr>
        <p:grpSpPr>
          <a:xfrm>
            <a:off x="10210799" y="5824860"/>
            <a:ext cx="1958341" cy="1030879"/>
            <a:chOff x="7776696" y="4323604"/>
            <a:chExt cx="4430545" cy="2621036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B20D0EC5-5EA3-10C4-C35D-E57EF25B2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9415865" y="5676901"/>
              <a:ext cx="490360" cy="1126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8B65C1C2-9BB6-FC9E-F677-C9A6B1495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08227" y="4323604"/>
              <a:ext cx="2099014" cy="262103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36EC4C59-7391-962F-64D1-BBF126412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>
            <a:xfrm>
              <a:off x="8338049" y="6179676"/>
              <a:ext cx="831352" cy="650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536FC753-6C74-25CE-8EB6-DE5FCE0FD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9100364" y="5944217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BDAE5CCB-C8F5-0187-28B1-E8906671CE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975284" y="5668336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3412C6C7-EA99-9D99-1105-61A8F1939A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853261" y="5419741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1">
              <a:extLst>
                <a:ext uri="{FF2B5EF4-FFF2-40B4-BE49-F238E27FC236}">
                  <a16:creationId xmlns:a16="http://schemas.microsoft.com/office/drawing/2014/main" id="{E5AFE13E-5876-EF8A-C51D-6F298177DA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023799" y="6143358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2">
              <a:extLst>
                <a:ext uri="{FF2B5EF4-FFF2-40B4-BE49-F238E27FC236}">
                  <a16:creationId xmlns:a16="http://schemas.microsoft.com/office/drawing/2014/main" id="{1723818A-F446-DD75-4B18-51C96DCD17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898720" y="5867477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3">
              <a:extLst>
                <a:ext uri="{FF2B5EF4-FFF2-40B4-BE49-F238E27FC236}">
                  <a16:creationId xmlns:a16="http://schemas.microsoft.com/office/drawing/2014/main" id="{1178B7E8-0299-DF41-11A3-549320360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776696" y="5618882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545136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200" normalizeH="0" baseline="0" noProof="0">
                <a:ln w="41275" cap="rnd" cmpd="thinThick">
                  <a:solidFill>
                    <a:prstClr val="white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Tahoma" panose="020B0604030504040204" pitchFamily="34" charset="0"/>
                <a:cs typeface="+mn-cs"/>
              </a:rPr>
              <a:t>Kết luận</a:t>
            </a:r>
            <a:endParaRPr kumimoji="0" lang="en-US" sz="9600" b="1" i="0" u="none" strike="noStrike" kern="1200" cap="none" spc="200" normalizeH="0" baseline="0" noProof="0" dirty="0">
              <a:ln w="41275" cap="rnd" cmpd="thinThick">
                <a:solidFill>
                  <a:prstClr val="white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uLnTx/>
              <a:uFillTx/>
              <a:latin typeface="UTM Sharnay" panose="02040603050506020204" pitchFamily="18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prstClr val="white">
                      <a:alpha val="40000"/>
                    </a:prstClr>
                  </a:outerShdw>
                  <a:reflection blurRad="88900" stA="55000" endA="300" endPos="16000" dir="5400000" sy="-100000" algn="bl" rotWithShape="0"/>
                </a:effectLst>
                <a:uLnTx/>
                <a:uFillTx/>
                <a:latin typeface="UVN Binh Duong" pitchFamily="2" charset="0"/>
                <a:ea typeface="+mn-ea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prstClr val="white">
                    <a:alpha val="40000"/>
                  </a:prst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160" normalizeH="0" baseline="0" noProof="0">
                <a:ln w="38100" cmpd="thickThin">
                  <a:solidFill>
                    <a:prstClr val="white"/>
                  </a:solidFill>
                </a:ln>
                <a:solidFill>
                  <a:srgbClr val="278174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Lưu ý</a:t>
            </a:r>
          </a:p>
        </p:txBody>
      </p:sp>
      <p:sp>
        <p:nvSpPr>
          <p:cNvPr id="3" name="TV 2 - 9Slide.vn">
            <a:extLst>
              <a:ext uri="{FF2B5EF4-FFF2-40B4-BE49-F238E27FC236}">
                <a16:creationId xmlns:a16="http://schemas.microsoft.com/office/drawing/2014/main" id="{BCBE84B5-49B4-736E-5DD3-F847BC4A0717}"/>
              </a:ext>
            </a:extLst>
          </p:cNvPr>
          <p:cNvSpPr/>
          <p:nvPr userDrawn="1"/>
        </p:nvSpPr>
        <p:spPr>
          <a:xfrm>
            <a:off x="8276483" y="339537"/>
            <a:ext cx="3943226" cy="165288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200" normalizeH="0" baseline="0" noProof="0">
                <a:ln w="28575">
                  <a:solidFill>
                    <a:prstClr val="white"/>
                  </a:solidFill>
                </a:ln>
                <a:solidFill>
                  <a:srgbClr val="F16B7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uLnTx/>
                <a:uFillTx/>
                <a:latin typeface="UTM Cancel" panose="02040603050506020204" pitchFamily="18" charset="0"/>
                <a:ea typeface="Tahoma" panose="020B0604030504040204" pitchFamily="34" charset="0"/>
                <a:cs typeface="+mn-cs"/>
              </a:rPr>
              <a:t>BÀI 59</a:t>
            </a:r>
            <a:endParaRPr kumimoji="0" lang="en-US" sz="8800" b="1" i="0" u="none" strike="noStrike" kern="1200" cap="none" spc="200" normalizeH="0" baseline="0" noProof="0" dirty="0">
              <a:ln w="19050">
                <a:solidFill>
                  <a:prstClr val="white">
                    <a:lumMod val="95000"/>
                  </a:prstClr>
                </a:solidFill>
              </a:ln>
              <a:gradFill>
                <a:gsLst>
                  <a:gs pos="38000">
                    <a:srgbClr val="FCA287"/>
                  </a:gs>
                  <a:gs pos="99000">
                    <a:srgbClr val="FFC000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uLnTx/>
              <a:uFillTx/>
              <a:latin typeface="UTM Brewers KT" panose="02040603050506020204" pitchFamily="18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70C317B1-5894-744D-0252-408CADBE9CAA}"/>
              </a:ext>
            </a:extLst>
          </p:cNvPr>
          <p:cNvSpPr txBox="1"/>
          <p:nvPr userDrawn="1"/>
        </p:nvSpPr>
        <p:spPr>
          <a:xfrm>
            <a:off x="1447800" y="1979725"/>
            <a:ext cx="9829799" cy="22861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00" normalizeH="0" baseline="0" noProof="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CÁC SỐ CÓ NĂM CHỮ SỐ.</a:t>
            </a:r>
            <a:br>
              <a:rPr kumimoji="0" lang="en-US" sz="6000" b="0" i="0" u="none" strike="noStrike" kern="1200" cap="none" spc="-100" normalizeH="0" baseline="0" noProof="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-100" normalizeH="0" baseline="0" noProof="0">
                <a:ln w="31750">
                  <a:solidFill>
                    <a:srgbClr val="51659C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FEDDE1"/>
                  </a:outerShdw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SỐ 100 000</a:t>
            </a:r>
          </a:p>
        </p:txBody>
      </p:sp>
    </p:spTree>
    <p:extLst>
      <p:ext uri="{BB962C8B-B14F-4D97-AF65-F5344CB8AC3E}">
        <p14:creationId xmlns:p14="http://schemas.microsoft.com/office/powerpoint/2010/main" val="20994606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4.58333E-6 -3.7037E-7 L 0.00027 -0.02338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3" grpId="0"/>
      <p:bldP spid="3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1F7D34-B67A-93E2-9A4E-9042A25AC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8684EFD2-E732-696D-ED9E-FF5AEDACA1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83134" y="38101"/>
            <a:ext cx="996166" cy="1929619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7FC226A6-D331-293F-0AE8-66DC9476C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4661EECF-7414-6F49-90AF-5F3CA09154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582846" cy="1569079"/>
          </a:xfrm>
          <a:prstGeom prst="rect">
            <a:avLst/>
          </a:prstGeom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23207464-B2AB-83BC-CB0F-A31CFC1D6F9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1215" y="3047009"/>
            <a:ext cx="1459292" cy="3810991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346F8F4E-711E-2241-1F84-3AF5E63B1F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3016FF95-9B62-CB9F-8175-82DAA47530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36A886F5-0FBF-0200-939B-1B24A54BB09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B9FA86F7-711A-3B98-6336-BFF13A151A4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63583" y="424168"/>
            <a:ext cx="691087" cy="888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2 - 9Slide.vn">
            <a:extLst>
              <a:ext uri="{FF2B5EF4-FFF2-40B4-BE49-F238E27FC236}">
                <a16:creationId xmlns:a16="http://schemas.microsoft.com/office/drawing/2014/main" id="{03D97518-26AE-C79E-683C-AA3F7D858E3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30" name="PHẠM DUYÊN 13 - 9Slide.vn">
            <a:extLst>
              <a:ext uri="{FF2B5EF4-FFF2-40B4-BE49-F238E27FC236}">
                <a16:creationId xmlns:a16="http://schemas.microsoft.com/office/drawing/2014/main" id="{EE1AD5EF-06FC-4247-3708-5841567347C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31" name="PHẠM DUYÊN 14 - 9Slide.vn">
            <a:extLst>
              <a:ext uri="{FF2B5EF4-FFF2-40B4-BE49-F238E27FC236}">
                <a16:creationId xmlns:a16="http://schemas.microsoft.com/office/drawing/2014/main" id="{C0301997-D443-5ED3-37A4-473BC90AA1E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32" name="PHẠM DUYÊN 15 - 9Slide.vn">
            <a:extLst>
              <a:ext uri="{FF2B5EF4-FFF2-40B4-BE49-F238E27FC236}">
                <a16:creationId xmlns:a16="http://schemas.microsoft.com/office/drawing/2014/main" id="{6F4DD47A-9D44-40CA-0B0A-AE9F46C63B2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A02A077C-ADE9-12C7-3AD9-A33E6BE68F5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34" name="PHẠM DUYÊN 17 - 9Slide.vn">
            <a:extLst>
              <a:ext uri="{FF2B5EF4-FFF2-40B4-BE49-F238E27FC236}">
                <a16:creationId xmlns:a16="http://schemas.microsoft.com/office/drawing/2014/main" id="{63CE4E67-9BD7-ABBB-1051-8BB166EC65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36" name="PHẠM DUYÊN 18 - 9Slide.vn">
            <a:extLst>
              <a:ext uri="{FF2B5EF4-FFF2-40B4-BE49-F238E27FC236}">
                <a16:creationId xmlns:a16="http://schemas.microsoft.com/office/drawing/2014/main" id="{FC96CD7B-61CD-219C-BCBD-1B756862055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37" name="PHẠM DUYÊN 19 - 9Slide.vn">
            <a:extLst>
              <a:ext uri="{FF2B5EF4-FFF2-40B4-BE49-F238E27FC236}">
                <a16:creationId xmlns:a16="http://schemas.microsoft.com/office/drawing/2014/main" id="{0A55E46A-AC8D-5D93-79B9-F0D46F59B2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38" name="PHẠM DUYÊN 20 - 9Slide.vn">
            <a:extLst>
              <a:ext uri="{FF2B5EF4-FFF2-40B4-BE49-F238E27FC236}">
                <a16:creationId xmlns:a16="http://schemas.microsoft.com/office/drawing/2014/main" id="{CEA4DE0A-B261-6A84-42B0-C4C8F6BA868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829740" y="1432615"/>
            <a:ext cx="8325159" cy="3028277"/>
          </a:xfrm>
          <a:prstGeom prst="rect">
            <a:avLst/>
          </a:prstGeom>
        </p:spPr>
      </p:pic>
      <p:pic>
        <p:nvPicPr>
          <p:cNvPr id="39" name="PHẠM DUYÊN 21 - 9Slide.vn">
            <a:extLst>
              <a:ext uri="{FF2B5EF4-FFF2-40B4-BE49-F238E27FC236}">
                <a16:creationId xmlns:a16="http://schemas.microsoft.com/office/drawing/2014/main" id="{05A1F5AA-E0E3-2B54-0DC3-0D311A4D4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E574159B-FDE2-554C-00DA-444B665B6C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850AEF11-4266-A8AF-1134-F384F503D1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44" name="PHẠM DUYÊN 24 - 9Slide.vn">
            <a:extLst>
              <a:ext uri="{FF2B5EF4-FFF2-40B4-BE49-F238E27FC236}">
                <a16:creationId xmlns:a16="http://schemas.microsoft.com/office/drawing/2014/main" id="{9E259C1A-A0EC-0740-F39F-E62BDC5EB3A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45" name="PHẠM DUYÊN 25 - 9Slide.vn">
            <a:extLst>
              <a:ext uri="{FF2B5EF4-FFF2-40B4-BE49-F238E27FC236}">
                <a16:creationId xmlns:a16="http://schemas.microsoft.com/office/drawing/2014/main" id="{1DFD3287-4D17-DD76-6B70-0232C43717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46" name="PHẠM DUYÊN 26 - 9Slide.vn">
            <a:extLst>
              <a:ext uri="{FF2B5EF4-FFF2-40B4-BE49-F238E27FC236}">
                <a16:creationId xmlns:a16="http://schemas.microsoft.com/office/drawing/2014/main" id="{F16BC0B5-A386-94E8-DE5C-0CEE7A0AB1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47" name="PHẠM DUYÊN 27 - 9Slide.vn">
            <a:extLst>
              <a:ext uri="{FF2B5EF4-FFF2-40B4-BE49-F238E27FC236}">
                <a16:creationId xmlns:a16="http://schemas.microsoft.com/office/drawing/2014/main" id="{ACCB6506-35D2-F459-356D-DE3DBDF9535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48" name="PHẠM DUYÊN 28 - 9Slide.vn">
            <a:extLst>
              <a:ext uri="{FF2B5EF4-FFF2-40B4-BE49-F238E27FC236}">
                <a16:creationId xmlns:a16="http://schemas.microsoft.com/office/drawing/2014/main" id="{B14B6801-B76F-F8EF-E56F-3BF7DA3E1E9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49" name="PHẠM DUYÊN 29 - 9Slide.vn">
            <a:extLst>
              <a:ext uri="{FF2B5EF4-FFF2-40B4-BE49-F238E27FC236}">
                <a16:creationId xmlns:a16="http://schemas.microsoft.com/office/drawing/2014/main" id="{FD1BDD2B-E1A3-9943-A460-8535BEF8C06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50" name="PHẠM DUYÊN 30 - 9Slide.vn">
            <a:extLst>
              <a:ext uri="{FF2B5EF4-FFF2-40B4-BE49-F238E27FC236}">
                <a16:creationId xmlns:a16="http://schemas.microsoft.com/office/drawing/2014/main" id="{44C1F072-5B29-C094-64BE-A1B55F137A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85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6A5317DF-238B-4697-F408-5E9848AE3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1" name="PHẠM DUYÊN 2 - 9Slide.vn">
            <a:extLst>
              <a:ext uri="{FF2B5EF4-FFF2-40B4-BE49-F238E27FC236}">
                <a16:creationId xmlns:a16="http://schemas.microsoft.com/office/drawing/2014/main" id="{1E36178A-CE73-8ADB-43B7-45D0AD5A6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1B8DD018-054C-4D83-C93D-D9E85A71D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DC935F70-579C-5031-06B5-FCA11892FC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76784" y="76201"/>
            <a:ext cx="996166" cy="1929619"/>
          </a:xfrm>
          <a:prstGeom prst="rect">
            <a:avLst/>
          </a:prstGeom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C189EC7A-9750-4473-5C9D-FDCA582989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14AC85F9-134E-312B-B518-F76E9FB1F4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2582846" cy="1569079"/>
          </a:xfrm>
          <a:prstGeom prst="rect">
            <a:avLst/>
          </a:prstGeom>
        </p:spPr>
      </p:pic>
      <p:pic>
        <p:nvPicPr>
          <p:cNvPr id="20" name="PHẠM DUYÊN 7 - 9Slide.vn">
            <a:extLst>
              <a:ext uri="{FF2B5EF4-FFF2-40B4-BE49-F238E27FC236}">
                <a16:creationId xmlns:a16="http://schemas.microsoft.com/office/drawing/2014/main" id="{35E4174F-5B70-F60C-5DA0-52B2E79012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1215" y="3047009"/>
            <a:ext cx="1459292" cy="3810991"/>
          </a:xfrm>
          <a:prstGeom prst="rect">
            <a:avLst/>
          </a:prstGeom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75FCB33C-E4AF-07A4-7189-2E760BF847F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22" name="PHẠM DUYÊN 9 - 9Slide.vn">
            <a:extLst>
              <a:ext uri="{FF2B5EF4-FFF2-40B4-BE49-F238E27FC236}">
                <a16:creationId xmlns:a16="http://schemas.microsoft.com/office/drawing/2014/main" id="{E7777357-EEDB-88F2-9C0B-D4CD5D9E49F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E9D6E70B-2178-E494-2F66-94DCA802E9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C92DBC66-F28B-C82A-1471-8D9EA95D3E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72190" y="964810"/>
            <a:ext cx="691087" cy="888857"/>
          </a:xfrm>
          <a:prstGeom prst="rect">
            <a:avLst/>
          </a:prstGeom>
        </p:spPr>
      </p:pic>
      <p:pic>
        <p:nvPicPr>
          <p:cNvPr id="27" name="PHẠM DUYÊN 12 - 9Slide.vn">
            <a:extLst>
              <a:ext uri="{FF2B5EF4-FFF2-40B4-BE49-F238E27FC236}">
                <a16:creationId xmlns:a16="http://schemas.microsoft.com/office/drawing/2014/main" id="{D75E8ECF-7B91-D7DD-28F1-D13648B8B67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28" name="PHẠM DUYÊN 13 - 9Slide.vn">
            <a:extLst>
              <a:ext uri="{FF2B5EF4-FFF2-40B4-BE49-F238E27FC236}">
                <a16:creationId xmlns:a16="http://schemas.microsoft.com/office/drawing/2014/main" id="{076856F7-8506-6E0D-7398-89DEB983BB3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C397DB68-0520-896E-3B9B-DAA8CF2CB6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30" name="PHẠM DUYÊN 15 - 9Slide.vn">
            <a:extLst>
              <a:ext uri="{FF2B5EF4-FFF2-40B4-BE49-F238E27FC236}">
                <a16:creationId xmlns:a16="http://schemas.microsoft.com/office/drawing/2014/main" id="{8F6333E2-077F-5FA0-6882-A45011C8F74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31" name="PHẠM DUYÊN 16 - 9Slide.vn">
            <a:extLst>
              <a:ext uri="{FF2B5EF4-FFF2-40B4-BE49-F238E27FC236}">
                <a16:creationId xmlns:a16="http://schemas.microsoft.com/office/drawing/2014/main" id="{BD5FD0AE-0023-EA09-110A-5F3C36AE06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32" name="PHẠM DUYÊN 17 - 9Slide.vn">
            <a:extLst>
              <a:ext uri="{FF2B5EF4-FFF2-40B4-BE49-F238E27FC236}">
                <a16:creationId xmlns:a16="http://schemas.microsoft.com/office/drawing/2014/main" id="{9475B641-C3D9-C36F-BAED-12681E9409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33" name="PHẠM DUYÊN 18 - 9Slide.vn">
            <a:extLst>
              <a:ext uri="{FF2B5EF4-FFF2-40B4-BE49-F238E27FC236}">
                <a16:creationId xmlns:a16="http://schemas.microsoft.com/office/drawing/2014/main" id="{C3B5F60E-1059-ED0C-26E7-D8932684501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34" name="PHẠM DUYÊN 19 - 9Slide.vn">
            <a:extLst>
              <a:ext uri="{FF2B5EF4-FFF2-40B4-BE49-F238E27FC236}">
                <a16:creationId xmlns:a16="http://schemas.microsoft.com/office/drawing/2014/main" id="{5EEE9AE2-CE28-8C04-D5B8-051ADB60DE8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37" name="PHẠM DUYÊN 20 - 9Slide.vn">
            <a:extLst>
              <a:ext uri="{FF2B5EF4-FFF2-40B4-BE49-F238E27FC236}">
                <a16:creationId xmlns:a16="http://schemas.microsoft.com/office/drawing/2014/main" id="{B2A08A85-E44C-6E29-C1D3-90E89DE40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38" name="PHẠM DUYÊN 21 - 9Slide.vn">
            <a:extLst>
              <a:ext uri="{FF2B5EF4-FFF2-40B4-BE49-F238E27FC236}">
                <a16:creationId xmlns:a16="http://schemas.microsoft.com/office/drawing/2014/main" id="{C7652045-4962-5ABC-0524-D39684158D8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39" name="PHẠM DUYÊN 22 - 9Slide.vn">
            <a:extLst>
              <a:ext uri="{FF2B5EF4-FFF2-40B4-BE49-F238E27FC236}">
                <a16:creationId xmlns:a16="http://schemas.microsoft.com/office/drawing/2014/main" id="{A6B4A8F6-610E-AD2A-98F7-CE616AF32E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42" name="PHẠM DUYÊN 23 - 9Slide.vn">
            <a:extLst>
              <a:ext uri="{FF2B5EF4-FFF2-40B4-BE49-F238E27FC236}">
                <a16:creationId xmlns:a16="http://schemas.microsoft.com/office/drawing/2014/main" id="{5EED8D31-F991-53EA-9531-4DF9F3771B4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43" name="PHẠM DUYÊN 24 - 9Slide.vn">
            <a:extLst>
              <a:ext uri="{FF2B5EF4-FFF2-40B4-BE49-F238E27FC236}">
                <a16:creationId xmlns:a16="http://schemas.microsoft.com/office/drawing/2014/main" id="{F0FC3192-7CA7-E08D-527C-DA6CE85A61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44" name="PHẠM DUYÊN 25 - 9Slide.vn">
            <a:extLst>
              <a:ext uri="{FF2B5EF4-FFF2-40B4-BE49-F238E27FC236}">
                <a16:creationId xmlns:a16="http://schemas.microsoft.com/office/drawing/2014/main" id="{FCAEDC30-1E1B-E9CC-71D2-039F8DF1CF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45" name="PHẠM DUYÊN 26 - 9Slide.vn">
            <a:extLst>
              <a:ext uri="{FF2B5EF4-FFF2-40B4-BE49-F238E27FC236}">
                <a16:creationId xmlns:a16="http://schemas.microsoft.com/office/drawing/2014/main" id="{966E486C-30F3-4BF1-7042-97CDD3BF8F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46" name="PHẠM DUYÊN 27 - 9Slide.vn">
            <a:extLst>
              <a:ext uri="{FF2B5EF4-FFF2-40B4-BE49-F238E27FC236}">
                <a16:creationId xmlns:a16="http://schemas.microsoft.com/office/drawing/2014/main" id="{4240F564-8F07-92F2-E431-86D20F01701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47" name="PHẠM DUYÊN 28 - 9Slide.vn">
            <a:extLst>
              <a:ext uri="{FF2B5EF4-FFF2-40B4-BE49-F238E27FC236}">
                <a16:creationId xmlns:a16="http://schemas.microsoft.com/office/drawing/2014/main" id="{F6983C91-B90C-7FB3-4D0D-F2E31E1050F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48" name="PHẠM DUYÊN 29 - 9Slide.vn">
            <a:extLst>
              <a:ext uri="{FF2B5EF4-FFF2-40B4-BE49-F238E27FC236}">
                <a16:creationId xmlns:a16="http://schemas.microsoft.com/office/drawing/2014/main" id="{759832EC-C11C-9BE2-2AD4-70FD90E244A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455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041AB2E0-DA93-22A6-E843-6E8EB91FAC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5785" y="4577492"/>
            <a:ext cx="917012" cy="23948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CF8CBA4D-9DEF-C40F-28DB-24D6286742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33235" y="6086423"/>
            <a:ext cx="728978" cy="7207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8 - 9Slide.vn">
            <a:extLst>
              <a:ext uri="{FF2B5EF4-FFF2-40B4-BE49-F238E27FC236}">
                <a16:creationId xmlns:a16="http://schemas.microsoft.com/office/drawing/2014/main" id="{B450226E-7629-C429-2277-F15D2211E6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028361" y="5870376"/>
            <a:ext cx="1794339" cy="9749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9 - 9Slide.vn">
            <a:extLst>
              <a:ext uri="{FF2B5EF4-FFF2-40B4-BE49-F238E27FC236}">
                <a16:creationId xmlns:a16="http://schemas.microsoft.com/office/drawing/2014/main" id="{5A6A092A-D5AE-9EF2-3EB9-6B338FA80C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9415865" y="5676901"/>
            <a:ext cx="490360" cy="1126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3641EF05-F082-CEAF-7AE0-CD43CAC03F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CACE4481-C13D-4605-51D1-0F18F86DC3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38049" y="6179676"/>
            <a:ext cx="831352" cy="650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DC04C558-13AE-EA62-E82F-40F2478388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100364" y="5944217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CA7C3ADB-AD9A-04D5-13FF-A95307156D0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975284" y="5668336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8" name="PHẠM DUYÊN 14 - 9Slide.vn">
            <a:extLst>
              <a:ext uri="{FF2B5EF4-FFF2-40B4-BE49-F238E27FC236}">
                <a16:creationId xmlns:a16="http://schemas.microsoft.com/office/drawing/2014/main" id="{78916703-FD8D-A2CF-9599-17819F32419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853261" y="5419741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PHẠM DUYÊN 15 - 9Slide.vn">
            <a:extLst>
              <a:ext uri="{FF2B5EF4-FFF2-40B4-BE49-F238E27FC236}">
                <a16:creationId xmlns:a16="http://schemas.microsoft.com/office/drawing/2014/main" id="{AFC096DA-44C9-514D-D448-E5D546028B6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817867" y="5944011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6 - 9Slide.vn">
            <a:extLst>
              <a:ext uri="{FF2B5EF4-FFF2-40B4-BE49-F238E27FC236}">
                <a16:creationId xmlns:a16="http://schemas.microsoft.com/office/drawing/2014/main" id="{00B24CAF-381B-7E0F-26EC-0676CC69CF5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92787" y="5668130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1" name="PHẠM DUYÊN 17 - 9Slide.vn">
            <a:extLst>
              <a:ext uri="{FF2B5EF4-FFF2-40B4-BE49-F238E27FC236}">
                <a16:creationId xmlns:a16="http://schemas.microsoft.com/office/drawing/2014/main" id="{730A7BC8-0FB1-42F2-D9C5-00C82DFEC2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0764" y="5419535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3" name="PHẠM DUYÊN 18 - 9Slide.vn">
            <a:extLst>
              <a:ext uri="{FF2B5EF4-FFF2-40B4-BE49-F238E27FC236}">
                <a16:creationId xmlns:a16="http://schemas.microsoft.com/office/drawing/2014/main" id="{8D8FF54E-A78F-5CF6-25F5-1E258AE66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4842B0E4-3CEB-2663-9C6D-23BE4E55C88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PHẠM DUYÊN 20 - 9Slide.vn">
            <a:extLst>
              <a:ext uri="{FF2B5EF4-FFF2-40B4-BE49-F238E27FC236}">
                <a16:creationId xmlns:a16="http://schemas.microsoft.com/office/drawing/2014/main" id="{076A1C7C-ADD3-531E-C343-2C4DECD18EA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21 - 9Slide.vn">
            <a:extLst>
              <a:ext uri="{FF2B5EF4-FFF2-40B4-BE49-F238E27FC236}">
                <a16:creationId xmlns:a16="http://schemas.microsoft.com/office/drawing/2014/main" id="{5849971F-3C26-598D-17B1-0C55C600EE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7243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4566585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29" name="PHẠM DUYÊN 6 - 9Slide.vn">
            <a:extLst>
              <a:ext uri="{FF2B5EF4-FFF2-40B4-BE49-F238E27FC236}">
                <a16:creationId xmlns:a16="http://schemas.microsoft.com/office/drawing/2014/main" id="{041AB2E0-DA93-22A6-E843-6E8EB91FAC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65785" y="4577492"/>
            <a:ext cx="917012" cy="23948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7 - 9Slide.vn">
            <a:extLst>
              <a:ext uri="{FF2B5EF4-FFF2-40B4-BE49-F238E27FC236}">
                <a16:creationId xmlns:a16="http://schemas.microsoft.com/office/drawing/2014/main" id="{CF8CBA4D-9DEF-C40F-28DB-24D6286742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33235" y="6086423"/>
            <a:ext cx="728978" cy="7207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8 - 9Slide.vn">
            <a:extLst>
              <a:ext uri="{FF2B5EF4-FFF2-40B4-BE49-F238E27FC236}">
                <a16:creationId xmlns:a16="http://schemas.microsoft.com/office/drawing/2014/main" id="{B450226E-7629-C429-2277-F15D2211E69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028361" y="5870376"/>
            <a:ext cx="1794339" cy="9749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HẠM DUYÊN 9 - 9Slide.vn">
            <a:extLst>
              <a:ext uri="{FF2B5EF4-FFF2-40B4-BE49-F238E27FC236}">
                <a16:creationId xmlns:a16="http://schemas.microsoft.com/office/drawing/2014/main" id="{5A6A092A-D5AE-9EF2-3EB9-6B338FA80C4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9415865" y="5676901"/>
            <a:ext cx="490360" cy="1126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4" name="PHẠM DUYÊN 10 - 9Slide.vn">
            <a:extLst>
              <a:ext uri="{FF2B5EF4-FFF2-40B4-BE49-F238E27FC236}">
                <a16:creationId xmlns:a16="http://schemas.microsoft.com/office/drawing/2014/main" id="{3641EF05-F082-CEAF-7AE0-CD43CAC03F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CACE4481-C13D-4605-51D1-0F18F86DC3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38049" y="6179676"/>
            <a:ext cx="831352" cy="650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DC04C558-13AE-EA62-E82F-40F2478388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100364" y="5944217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CA7C3ADB-AD9A-04D5-13FF-A95307156D0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975284" y="5668336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8" name="PHẠM DUYÊN 14 - 9Slide.vn">
            <a:extLst>
              <a:ext uri="{FF2B5EF4-FFF2-40B4-BE49-F238E27FC236}">
                <a16:creationId xmlns:a16="http://schemas.microsoft.com/office/drawing/2014/main" id="{78916703-FD8D-A2CF-9599-17819F32419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853261" y="5419741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9" name="PHẠM DUYÊN 15 - 9Slide.vn">
            <a:extLst>
              <a:ext uri="{FF2B5EF4-FFF2-40B4-BE49-F238E27FC236}">
                <a16:creationId xmlns:a16="http://schemas.microsoft.com/office/drawing/2014/main" id="{AFC096DA-44C9-514D-D448-E5D546028B6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817867" y="5944011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6 - 9Slide.vn">
            <a:extLst>
              <a:ext uri="{FF2B5EF4-FFF2-40B4-BE49-F238E27FC236}">
                <a16:creationId xmlns:a16="http://schemas.microsoft.com/office/drawing/2014/main" id="{00B24CAF-381B-7E0F-26EC-0676CC69CF5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692787" y="5668130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1" name="PHẠM DUYÊN 17 - 9Slide.vn">
            <a:extLst>
              <a:ext uri="{FF2B5EF4-FFF2-40B4-BE49-F238E27FC236}">
                <a16:creationId xmlns:a16="http://schemas.microsoft.com/office/drawing/2014/main" id="{730A7BC8-0FB1-42F2-D9C5-00C82DFEC2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0764" y="5419535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3" name="PHẠM DUYÊN 18 - 9Slide.vn">
            <a:extLst>
              <a:ext uri="{FF2B5EF4-FFF2-40B4-BE49-F238E27FC236}">
                <a16:creationId xmlns:a16="http://schemas.microsoft.com/office/drawing/2014/main" id="{8D8FF54E-A78F-5CF6-25F5-1E258AE66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4842B0E4-3CEB-2663-9C6D-23BE4E55C88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5" name="PHẠM DUYÊN 20 - 9Slide.vn">
            <a:extLst>
              <a:ext uri="{FF2B5EF4-FFF2-40B4-BE49-F238E27FC236}">
                <a16:creationId xmlns:a16="http://schemas.microsoft.com/office/drawing/2014/main" id="{076A1C7C-ADD3-531E-C343-2C4DECD18EA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6" name="PHẠM DUYÊN 21 - 9Slide.vn">
            <a:extLst>
              <a:ext uri="{FF2B5EF4-FFF2-40B4-BE49-F238E27FC236}">
                <a16:creationId xmlns:a16="http://schemas.microsoft.com/office/drawing/2014/main" id="{5849971F-3C26-598D-17B1-0C55C600EE6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799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5581A660-D587-3A10-05EB-13E1D4EA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5" name="PHẠM DUYÊN 4 - 9Slide.vn">
            <a:extLst>
              <a:ext uri="{FF2B5EF4-FFF2-40B4-BE49-F238E27FC236}">
                <a16:creationId xmlns:a16="http://schemas.microsoft.com/office/drawing/2014/main" id="{A15F0882-2A57-5762-4D82-CABAE94BC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66343F0E-E929-AADB-4B00-9147452165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423656" y="76201"/>
            <a:ext cx="642122" cy="1243820"/>
          </a:xfrm>
          <a:prstGeom prst="rect">
            <a:avLst/>
          </a:prstGeom>
        </p:spPr>
      </p:pic>
      <p:grpSp>
        <p:nvGrpSpPr>
          <p:cNvPr id="4" name="PHẠM DUYÊN 6 - 9Slide.vn">
            <a:extLst>
              <a:ext uri="{FF2B5EF4-FFF2-40B4-BE49-F238E27FC236}">
                <a16:creationId xmlns:a16="http://schemas.microsoft.com/office/drawing/2014/main" id="{6E3E0BF6-BFF1-CEDD-7478-BE80279AC501}"/>
              </a:ext>
            </a:extLst>
          </p:cNvPr>
          <p:cNvGrpSpPr/>
          <p:nvPr userDrawn="1"/>
        </p:nvGrpSpPr>
        <p:grpSpPr>
          <a:xfrm>
            <a:off x="-6133" y="5251110"/>
            <a:ext cx="4057434" cy="1631772"/>
            <a:chOff x="-65785" y="4577492"/>
            <a:chExt cx="5954737" cy="2394808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041AB2E0-DA93-22A6-E843-6E8EB91FA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5785" y="4577492"/>
              <a:ext cx="917012" cy="23948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CF8CBA4D-9DEF-C40F-28DB-24D6286742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1012267" y="6156318"/>
              <a:ext cx="728977" cy="72077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B450226E-7629-C429-2277-F15D2211E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1993413" y="5939889"/>
              <a:ext cx="1794339" cy="97492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16">
              <a:extLst>
                <a:ext uri="{FF2B5EF4-FFF2-40B4-BE49-F238E27FC236}">
                  <a16:creationId xmlns:a16="http://schemas.microsoft.com/office/drawing/2014/main" id="{AFC096DA-44C9-514D-D448-E5D546028B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817867" y="5944011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00B24CAF-381B-7E0F-26EC-0676CC69CF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692787" y="5668130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730A7BC8-0FB1-42F2-D9C5-00C82DFEC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1570764" y="5419535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8D8FF54E-A78F-5CF6-25F5-1E258AE66E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b="43773"/>
            <a:stretch/>
          </p:blipFill>
          <p:spPr>
            <a:xfrm>
              <a:off x="4514001" y="6249984"/>
              <a:ext cx="1374951" cy="68579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PHẠM DUYÊN 7 - 9Slide.vn">
            <a:extLst>
              <a:ext uri="{FF2B5EF4-FFF2-40B4-BE49-F238E27FC236}">
                <a16:creationId xmlns:a16="http://schemas.microsoft.com/office/drawing/2014/main" id="{983981C1-1B63-556D-9693-24963CD7EEB3}"/>
              </a:ext>
            </a:extLst>
          </p:cNvPr>
          <p:cNvGrpSpPr/>
          <p:nvPr userDrawn="1"/>
        </p:nvGrpSpPr>
        <p:grpSpPr>
          <a:xfrm>
            <a:off x="10210799" y="5824860"/>
            <a:ext cx="1958341" cy="1030879"/>
            <a:chOff x="7776696" y="4323604"/>
            <a:chExt cx="4430545" cy="2621036"/>
          </a:xfrm>
        </p:grpSpPr>
        <p:pic>
          <p:nvPicPr>
            <p:cNvPr id="32" name="Picture 9">
              <a:extLst>
                <a:ext uri="{FF2B5EF4-FFF2-40B4-BE49-F238E27FC236}">
                  <a16:creationId xmlns:a16="http://schemas.microsoft.com/office/drawing/2014/main" id="{5A6A092A-D5AE-9EF2-3EB9-6B338FA80C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9415865" y="5676901"/>
              <a:ext cx="490360" cy="1126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3641EF05-F082-CEAF-7AE0-CD43CAC03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08227" y="4323604"/>
              <a:ext cx="2099014" cy="262103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CACE4481-C13D-4605-51D1-0F18F86DC3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>
            <a:xfrm>
              <a:off x="8338049" y="6179676"/>
              <a:ext cx="831352" cy="650186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DC04C558-13AE-EA62-E82F-40F247838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9100364" y="5944217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CA7C3ADB-AD9A-04D5-13FF-A95307156D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975284" y="5668336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78916703-FD8D-A2CF-9599-17819F3241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853261" y="5419741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21">
              <a:extLst>
                <a:ext uri="{FF2B5EF4-FFF2-40B4-BE49-F238E27FC236}">
                  <a16:creationId xmlns:a16="http://schemas.microsoft.com/office/drawing/2014/main" id="{4842B0E4-3CEB-2663-9C6D-23BE4E55C8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8023799" y="6143358"/>
              <a:ext cx="248595" cy="2485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22">
              <a:extLst>
                <a:ext uri="{FF2B5EF4-FFF2-40B4-BE49-F238E27FC236}">
                  <a16:creationId xmlns:a16="http://schemas.microsoft.com/office/drawing/2014/main" id="{076A1C7C-ADD3-531E-C343-2C4DECD18E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898720" y="5867477"/>
              <a:ext cx="198569" cy="19856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3">
              <a:extLst>
                <a:ext uri="{FF2B5EF4-FFF2-40B4-BE49-F238E27FC236}">
                  <a16:creationId xmlns:a16="http://schemas.microsoft.com/office/drawing/2014/main" id="{5849971F-3C26-598D-17B1-0C55C600E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>
            <a:xfrm>
              <a:off x="7776696" y="5618882"/>
              <a:ext cx="203117" cy="20311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887896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PHẠM DUYÊN 1 - 9Slide.vn">
            <a:extLst>
              <a:ext uri="{FF2B5EF4-FFF2-40B4-BE49-F238E27FC236}">
                <a16:creationId xmlns:a16="http://schemas.microsoft.com/office/drawing/2014/main" id="{D89FFE1F-4598-2BF0-B375-414ED2D51752}"/>
              </a:ext>
            </a:extLst>
          </p:cNvPr>
          <p:cNvGrpSpPr/>
          <p:nvPr userDrawn="1"/>
        </p:nvGrpSpPr>
        <p:grpSpPr>
          <a:xfrm>
            <a:off x="1056171" y="867236"/>
            <a:ext cx="10079658" cy="4238164"/>
            <a:chOff x="730319" y="673100"/>
            <a:chExt cx="10731362" cy="55118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FBA1C33-8470-22E0-85CE-F568743A42B8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DEFAECF-4009-22CE-C7E3-A18E5CD0563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FFCAC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HẠM DUYÊN 2 - 9Slide.vn">
            <a:extLst>
              <a:ext uri="{FF2B5EF4-FFF2-40B4-BE49-F238E27FC236}">
                <a16:creationId xmlns:a16="http://schemas.microsoft.com/office/drawing/2014/main" id="{09123673-1489-6C3C-4815-95B16C507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4" name="PHẠM DUYÊN 3 - 9Slide.vn">
            <a:extLst>
              <a:ext uri="{FF2B5EF4-FFF2-40B4-BE49-F238E27FC236}">
                <a16:creationId xmlns:a16="http://schemas.microsoft.com/office/drawing/2014/main" id="{3526DE02-9482-49EA-83BB-15CE2242E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5" name="PHẠM DUYÊN 4 - 9Slide.vn">
            <a:extLst>
              <a:ext uri="{FF2B5EF4-FFF2-40B4-BE49-F238E27FC236}">
                <a16:creationId xmlns:a16="http://schemas.microsoft.com/office/drawing/2014/main" id="{2FF634E6-CCEB-C261-D987-0EF284EF1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5269" r="8425"/>
          <a:stretch/>
        </p:blipFill>
        <p:spPr>
          <a:xfrm>
            <a:off x="9533211" y="-15877"/>
            <a:ext cx="2658789" cy="800415"/>
          </a:xfrm>
          <a:prstGeom prst="rect">
            <a:avLst/>
          </a:prstGeom>
        </p:spPr>
      </p:pic>
      <p:pic>
        <p:nvPicPr>
          <p:cNvPr id="46" name="PHẠM DUYÊN 5 - 9Slide.vn">
            <a:extLst>
              <a:ext uri="{FF2B5EF4-FFF2-40B4-BE49-F238E27FC236}">
                <a16:creationId xmlns:a16="http://schemas.microsoft.com/office/drawing/2014/main" id="{EDCF8EB3-A780-691B-4081-2BB488CE9A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195834" y="1"/>
            <a:ext cx="996166" cy="1929619"/>
          </a:xfrm>
          <a:prstGeom prst="rect">
            <a:avLst/>
          </a:prstGeom>
        </p:spPr>
      </p:pic>
      <p:pic>
        <p:nvPicPr>
          <p:cNvPr id="47" name="PHẠM DUYÊN 6 - 9Slide.vn">
            <a:extLst>
              <a:ext uri="{FF2B5EF4-FFF2-40B4-BE49-F238E27FC236}">
                <a16:creationId xmlns:a16="http://schemas.microsoft.com/office/drawing/2014/main" id="{331A60A2-A554-8801-7D95-F88F09158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0181" t="72484"/>
          <a:stretch/>
        </p:blipFill>
        <p:spPr>
          <a:xfrm>
            <a:off x="0" y="-15876"/>
            <a:ext cx="6321730" cy="980685"/>
          </a:xfrm>
          <a:prstGeom prst="rect">
            <a:avLst/>
          </a:prstGeom>
        </p:spPr>
      </p:pic>
      <p:pic>
        <p:nvPicPr>
          <p:cNvPr id="49" name="PHẠM DUYÊN 7 - 9Slide.vn">
            <a:extLst>
              <a:ext uri="{FF2B5EF4-FFF2-40B4-BE49-F238E27FC236}">
                <a16:creationId xmlns:a16="http://schemas.microsoft.com/office/drawing/2014/main" id="{127DA9CD-5CBF-5204-286A-9AE323FF7B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14985" y="3174009"/>
            <a:ext cx="1459292" cy="3810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HẠM DUYÊN 8 - 9Slide.vn">
            <a:extLst>
              <a:ext uri="{FF2B5EF4-FFF2-40B4-BE49-F238E27FC236}">
                <a16:creationId xmlns:a16="http://schemas.microsoft.com/office/drawing/2014/main" id="{FE99AF26-5941-9076-6CFD-368A2A67A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291423" y="5925905"/>
            <a:ext cx="942701" cy="932095"/>
          </a:xfrm>
          <a:prstGeom prst="rect">
            <a:avLst/>
          </a:prstGeom>
        </p:spPr>
      </p:pic>
      <p:pic>
        <p:nvPicPr>
          <p:cNvPr id="51" name="PHẠM DUYÊN 9 - 9Slide.vn">
            <a:extLst>
              <a:ext uri="{FF2B5EF4-FFF2-40B4-BE49-F238E27FC236}">
                <a16:creationId xmlns:a16="http://schemas.microsoft.com/office/drawing/2014/main" id="{9BF9EDC9-ADC0-6157-5025-75F37487726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295061" y="5801608"/>
            <a:ext cx="1944280" cy="1056392"/>
          </a:xfrm>
          <a:prstGeom prst="rect">
            <a:avLst/>
          </a:prstGeom>
        </p:spPr>
      </p:pic>
      <p:pic>
        <p:nvPicPr>
          <p:cNvPr id="52" name="PHẠM DUYÊN 10 - 9Slide.vn">
            <a:extLst>
              <a:ext uri="{FF2B5EF4-FFF2-40B4-BE49-F238E27FC236}">
                <a16:creationId xmlns:a16="http://schemas.microsoft.com/office/drawing/2014/main" id="{1AE45081-C093-FA64-71B5-587F1C82770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220531" y="4834587"/>
            <a:ext cx="881028" cy="2023413"/>
          </a:xfrm>
          <a:prstGeom prst="rect">
            <a:avLst/>
          </a:prstGeom>
        </p:spPr>
      </p:pic>
      <p:pic>
        <p:nvPicPr>
          <p:cNvPr id="53" name="PHẠM DUYÊN 11 - 9Slide.vn">
            <a:extLst>
              <a:ext uri="{FF2B5EF4-FFF2-40B4-BE49-F238E27FC236}">
                <a16:creationId xmlns:a16="http://schemas.microsoft.com/office/drawing/2014/main" id="{D7D56C38-E5EF-D35D-7CB0-311F7C04FFC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303655" y="205161"/>
            <a:ext cx="691087" cy="888857"/>
          </a:xfrm>
          <a:prstGeom prst="rect">
            <a:avLst/>
          </a:prstGeom>
        </p:spPr>
      </p:pic>
      <p:pic>
        <p:nvPicPr>
          <p:cNvPr id="54" name="PHẠM DUYÊN 12 - 9Slide.vn">
            <a:extLst>
              <a:ext uri="{FF2B5EF4-FFF2-40B4-BE49-F238E27FC236}">
                <a16:creationId xmlns:a16="http://schemas.microsoft.com/office/drawing/2014/main" id="{F7B3737C-12EB-49DC-EA7C-92281D6637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0108227" y="4323604"/>
            <a:ext cx="2099014" cy="2621036"/>
          </a:xfrm>
          <a:prstGeom prst="rect">
            <a:avLst/>
          </a:prstGeom>
        </p:spPr>
      </p:pic>
      <p:pic>
        <p:nvPicPr>
          <p:cNvPr id="55" name="PHẠM DUYÊN 13 - 9Slide.vn">
            <a:extLst>
              <a:ext uri="{FF2B5EF4-FFF2-40B4-BE49-F238E27FC236}">
                <a16:creationId xmlns:a16="http://schemas.microsoft.com/office/drawing/2014/main" id="{89574014-B0CA-A676-2304-7BB91AFD7A2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208177" y="6024538"/>
            <a:ext cx="1065695" cy="833462"/>
          </a:xfrm>
          <a:prstGeom prst="rect">
            <a:avLst/>
          </a:prstGeom>
        </p:spPr>
      </p:pic>
      <p:pic>
        <p:nvPicPr>
          <p:cNvPr id="56" name="PHẠM DUYÊN 14 - 9Slide.vn">
            <a:extLst>
              <a:ext uri="{FF2B5EF4-FFF2-40B4-BE49-F238E27FC236}">
                <a16:creationId xmlns:a16="http://schemas.microsoft.com/office/drawing/2014/main" id="{1344D959-78A4-5198-396E-8FE39D19A3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947964" y="5029817"/>
            <a:ext cx="248595" cy="248595"/>
          </a:xfrm>
          <a:prstGeom prst="rect">
            <a:avLst/>
          </a:prstGeom>
        </p:spPr>
      </p:pic>
      <p:pic>
        <p:nvPicPr>
          <p:cNvPr id="57" name="PHẠM DUYÊN 15 - 9Slide.vn">
            <a:extLst>
              <a:ext uri="{FF2B5EF4-FFF2-40B4-BE49-F238E27FC236}">
                <a16:creationId xmlns:a16="http://schemas.microsoft.com/office/drawing/2014/main" id="{20E92D27-6E77-6F97-78BD-9EEF7E2FBD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822884" y="4753936"/>
            <a:ext cx="198569" cy="198569"/>
          </a:xfrm>
          <a:prstGeom prst="rect">
            <a:avLst/>
          </a:prstGeom>
        </p:spPr>
      </p:pic>
      <p:pic>
        <p:nvPicPr>
          <p:cNvPr id="58" name="PHẠM DUYÊN 16 - 9Slide.vn">
            <a:extLst>
              <a:ext uri="{FF2B5EF4-FFF2-40B4-BE49-F238E27FC236}">
                <a16:creationId xmlns:a16="http://schemas.microsoft.com/office/drawing/2014/main" id="{33A16CF7-8443-BF91-4024-D0FAE097C0B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700861" y="4505341"/>
            <a:ext cx="203117" cy="203117"/>
          </a:xfrm>
          <a:prstGeom prst="rect">
            <a:avLst/>
          </a:prstGeom>
        </p:spPr>
      </p:pic>
      <p:pic>
        <p:nvPicPr>
          <p:cNvPr id="59" name="PHẠM DUYÊN 17 - 9Slide.vn">
            <a:extLst>
              <a:ext uri="{FF2B5EF4-FFF2-40B4-BE49-F238E27FC236}">
                <a16:creationId xmlns:a16="http://schemas.microsoft.com/office/drawing/2014/main" id="{7B555356-DBC5-E696-47A1-666C5005FAD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2046467" y="5677311"/>
            <a:ext cx="248595" cy="248595"/>
          </a:xfrm>
          <a:prstGeom prst="rect">
            <a:avLst/>
          </a:prstGeom>
        </p:spPr>
      </p:pic>
      <p:pic>
        <p:nvPicPr>
          <p:cNvPr id="60" name="PHẠM DUYÊN 18 - 9Slide.vn">
            <a:extLst>
              <a:ext uri="{FF2B5EF4-FFF2-40B4-BE49-F238E27FC236}">
                <a16:creationId xmlns:a16="http://schemas.microsoft.com/office/drawing/2014/main" id="{5198ABE8-6AC6-5133-4E42-64B0E195C3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921387" y="5401430"/>
            <a:ext cx="198569" cy="198569"/>
          </a:xfrm>
          <a:prstGeom prst="rect">
            <a:avLst/>
          </a:prstGeom>
        </p:spPr>
      </p:pic>
      <p:pic>
        <p:nvPicPr>
          <p:cNvPr id="61" name="PHẠM DUYÊN 19 - 9Slide.vn">
            <a:extLst>
              <a:ext uri="{FF2B5EF4-FFF2-40B4-BE49-F238E27FC236}">
                <a16:creationId xmlns:a16="http://schemas.microsoft.com/office/drawing/2014/main" id="{EE71A830-FF16-5885-08B0-B473E27132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99364" y="5152835"/>
            <a:ext cx="203117" cy="203117"/>
          </a:xfrm>
          <a:prstGeom prst="rect">
            <a:avLst/>
          </a:prstGeom>
        </p:spPr>
      </p:pic>
      <p:pic>
        <p:nvPicPr>
          <p:cNvPr id="62" name="PHẠM DUYÊN 20 - 9Slide.vn">
            <a:extLst>
              <a:ext uri="{FF2B5EF4-FFF2-40B4-BE49-F238E27FC236}">
                <a16:creationId xmlns:a16="http://schemas.microsoft.com/office/drawing/2014/main" id="{E2AF65D0-6D30-4E28-CAB2-C445438E4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43773"/>
          <a:stretch/>
        </p:blipFill>
        <p:spPr>
          <a:xfrm>
            <a:off x="4514001" y="6172201"/>
            <a:ext cx="1374951" cy="685799"/>
          </a:xfrm>
          <a:prstGeom prst="rect">
            <a:avLst/>
          </a:prstGeom>
        </p:spPr>
      </p:pic>
      <p:pic>
        <p:nvPicPr>
          <p:cNvPr id="63" name="PHẠM DUYÊN 21 - 9Slide.vn">
            <a:extLst>
              <a:ext uri="{FF2B5EF4-FFF2-40B4-BE49-F238E27FC236}">
                <a16:creationId xmlns:a16="http://schemas.microsoft.com/office/drawing/2014/main" id="{50E4961B-CFE8-DBBD-AF82-9288618368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023799" y="6143358"/>
            <a:ext cx="248595" cy="248595"/>
          </a:xfrm>
          <a:prstGeom prst="rect">
            <a:avLst/>
          </a:prstGeom>
        </p:spPr>
      </p:pic>
      <p:pic>
        <p:nvPicPr>
          <p:cNvPr id="64" name="PHẠM DUYÊN 22 - 9Slide.vn">
            <a:extLst>
              <a:ext uri="{FF2B5EF4-FFF2-40B4-BE49-F238E27FC236}">
                <a16:creationId xmlns:a16="http://schemas.microsoft.com/office/drawing/2014/main" id="{19108FFF-B238-0798-5045-24DF3EA26D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898720" y="5867477"/>
            <a:ext cx="198569" cy="198569"/>
          </a:xfrm>
          <a:prstGeom prst="rect">
            <a:avLst/>
          </a:prstGeom>
        </p:spPr>
      </p:pic>
      <p:pic>
        <p:nvPicPr>
          <p:cNvPr id="65" name="PHẠM DUYÊN 23 - 9Slide.vn">
            <a:extLst>
              <a:ext uri="{FF2B5EF4-FFF2-40B4-BE49-F238E27FC236}">
                <a16:creationId xmlns:a16="http://schemas.microsoft.com/office/drawing/2014/main" id="{71701030-0B14-9F26-AC3B-987ED5B71CA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7776696" y="5618882"/>
            <a:ext cx="203117" cy="203117"/>
          </a:xfrm>
          <a:prstGeom prst="rect">
            <a:avLst/>
          </a:prstGeom>
        </p:spPr>
      </p:pic>
      <p:pic>
        <p:nvPicPr>
          <p:cNvPr id="66" name="PHẠM DUYÊN 24 - 9Slide.vn">
            <a:extLst>
              <a:ext uri="{FF2B5EF4-FFF2-40B4-BE49-F238E27FC236}">
                <a16:creationId xmlns:a16="http://schemas.microsoft.com/office/drawing/2014/main" id="{BADB643E-B01F-5A65-E8DC-1D6D49D68C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753304" y="4302109"/>
            <a:ext cx="248595" cy="248595"/>
          </a:xfrm>
          <a:prstGeom prst="rect">
            <a:avLst/>
          </a:prstGeom>
        </p:spPr>
      </p:pic>
      <p:pic>
        <p:nvPicPr>
          <p:cNvPr id="67" name="PHẠM DUYÊN 25 - 9Slide.vn">
            <a:extLst>
              <a:ext uri="{FF2B5EF4-FFF2-40B4-BE49-F238E27FC236}">
                <a16:creationId xmlns:a16="http://schemas.microsoft.com/office/drawing/2014/main" id="{8B420B6A-5171-4523-C58F-01E663C187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628224" y="4026228"/>
            <a:ext cx="198569" cy="198569"/>
          </a:xfrm>
          <a:prstGeom prst="rect">
            <a:avLst/>
          </a:prstGeom>
        </p:spPr>
      </p:pic>
      <p:pic>
        <p:nvPicPr>
          <p:cNvPr id="68" name="PHẠM DUYÊN 26 - 9Slide.vn">
            <a:extLst>
              <a:ext uri="{FF2B5EF4-FFF2-40B4-BE49-F238E27FC236}">
                <a16:creationId xmlns:a16="http://schemas.microsoft.com/office/drawing/2014/main" id="{319590ED-6649-B116-875D-89C46505FE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506200" y="3777634"/>
            <a:ext cx="203117" cy="203117"/>
          </a:xfrm>
          <a:prstGeom prst="rect">
            <a:avLst/>
          </a:prstGeom>
        </p:spPr>
      </p:pic>
      <p:pic>
        <p:nvPicPr>
          <p:cNvPr id="69" name="PHẠM DUYÊN 27 - 9Slide.vn">
            <a:extLst>
              <a:ext uri="{FF2B5EF4-FFF2-40B4-BE49-F238E27FC236}">
                <a16:creationId xmlns:a16="http://schemas.microsoft.com/office/drawing/2014/main" id="{8715F039-B8CC-8726-0CAD-8C8C7CE4EBB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406315" y="3518380"/>
            <a:ext cx="201443" cy="201443"/>
          </a:xfrm>
          <a:prstGeom prst="rect">
            <a:avLst/>
          </a:prstGeom>
        </p:spPr>
      </p:pic>
      <p:pic>
        <p:nvPicPr>
          <p:cNvPr id="70" name="PHẠM DUYÊN 28 - 9Slide.vn">
            <a:extLst>
              <a:ext uri="{FF2B5EF4-FFF2-40B4-BE49-F238E27FC236}">
                <a16:creationId xmlns:a16="http://schemas.microsoft.com/office/drawing/2014/main" id="{53045C71-A72B-CEE0-3868-98748F57077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304959" y="3294825"/>
            <a:ext cx="160907" cy="160907"/>
          </a:xfrm>
          <a:prstGeom prst="rect">
            <a:avLst/>
          </a:prstGeom>
        </p:spPr>
      </p:pic>
      <p:pic>
        <p:nvPicPr>
          <p:cNvPr id="71" name="PHẠM DUYÊN 29 - 9Slide.vn">
            <a:extLst>
              <a:ext uri="{FF2B5EF4-FFF2-40B4-BE49-F238E27FC236}">
                <a16:creationId xmlns:a16="http://schemas.microsoft.com/office/drawing/2014/main" id="{30D90040-AD55-F157-07E2-FD78CA3EED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206080" y="3093381"/>
            <a:ext cx="164591" cy="1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181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C3DBB7C-B2B0-F57C-18BB-4928194C42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C3DBB7C-B2B0-F57C-18BB-4928194C42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4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4E1035C-9B85-2D52-F411-CA875015F95D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/>
        </p:nvGraphicFramePr>
        <p:xfrm>
          <a:off x="718067" y="1516269"/>
          <a:ext cx="10755865" cy="41823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66269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1066269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  <a:gridCol w="1431440">
                  <a:extLst>
                    <a:ext uri="{9D8B030D-6E8A-4147-A177-3AD203B41FA5}">
                      <a16:colId xmlns:a16="http://schemas.microsoft.com/office/drawing/2014/main" val="3339303228"/>
                    </a:ext>
                  </a:extLst>
                </a:gridCol>
                <a:gridCol w="3993080">
                  <a:extLst>
                    <a:ext uri="{9D8B030D-6E8A-4147-A177-3AD203B41FA5}">
                      <a16:colId xmlns:a16="http://schemas.microsoft.com/office/drawing/2014/main" val="457793649"/>
                    </a:ext>
                  </a:extLst>
                </a:gridCol>
              </a:tblGrid>
              <a:tr h="1123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Viết số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Đọc số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90 056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  <a:tr h="997869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24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34649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85547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A8809-82F8-23E7-CFF0-4F59FC803E76}"/>
              </a:ext>
            </a:extLst>
          </p:cNvPr>
          <p:cNvSpPr txBox="1"/>
          <p:nvPr/>
        </p:nvSpPr>
        <p:spPr>
          <a:xfrm>
            <a:off x="190589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1332D-A1F2-8238-CEDE-C1875D4B3009}"/>
              </a:ext>
            </a:extLst>
          </p:cNvPr>
          <p:cNvSpPr txBox="1"/>
          <p:nvPr/>
        </p:nvSpPr>
        <p:spPr>
          <a:xfrm>
            <a:off x="2956312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FB71B-5A94-5F77-8668-0A7C3B658000}"/>
              </a:ext>
            </a:extLst>
          </p:cNvPr>
          <p:cNvSpPr txBox="1"/>
          <p:nvPr/>
        </p:nvSpPr>
        <p:spPr>
          <a:xfrm>
            <a:off x="4046648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D90B9-1756-AD97-E871-01A7B5447249}"/>
              </a:ext>
            </a:extLst>
          </p:cNvPr>
          <p:cNvSpPr txBox="1"/>
          <p:nvPr/>
        </p:nvSpPr>
        <p:spPr>
          <a:xfrm>
            <a:off x="5080916" y="3934577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DF6E1-424D-3CF0-C735-7F6DD528EF87}"/>
              </a:ext>
            </a:extLst>
          </p:cNvPr>
          <p:cNvSpPr txBox="1"/>
          <p:nvPr/>
        </p:nvSpPr>
        <p:spPr>
          <a:xfrm>
            <a:off x="7637626" y="3749909"/>
            <a:ext cx="3703012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70F9D-A6CC-6731-EFA3-05BA988E6956}"/>
              </a:ext>
            </a:extLst>
          </p:cNvPr>
          <p:cNvSpPr txBox="1"/>
          <p:nvPr/>
        </p:nvSpPr>
        <p:spPr>
          <a:xfrm>
            <a:off x="820171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C8DCB-47F3-BB4B-62B6-E2B10233F4DF}"/>
              </a:ext>
            </a:extLst>
          </p:cNvPr>
          <p:cNvSpPr txBox="1"/>
          <p:nvPr/>
        </p:nvSpPr>
        <p:spPr>
          <a:xfrm>
            <a:off x="1854439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0D147-8B1A-2594-F3B3-D1AE5E7B3CEB}"/>
              </a:ext>
            </a:extLst>
          </p:cNvPr>
          <p:cNvSpPr txBox="1"/>
          <p:nvPr/>
        </p:nvSpPr>
        <p:spPr>
          <a:xfrm>
            <a:off x="2941913" y="4948512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028DEA-FAAE-88B8-7155-782A393AF77D}"/>
              </a:ext>
            </a:extLst>
          </p:cNvPr>
          <p:cNvSpPr txBox="1"/>
          <p:nvPr/>
        </p:nvSpPr>
        <p:spPr>
          <a:xfrm>
            <a:off x="4054537" y="4948511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C90C8-A15F-1173-3A0D-C37A62B7135E}"/>
              </a:ext>
            </a:extLst>
          </p:cNvPr>
          <p:cNvSpPr txBox="1"/>
          <p:nvPr/>
        </p:nvSpPr>
        <p:spPr>
          <a:xfrm>
            <a:off x="5073096" y="4948510"/>
            <a:ext cx="8575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01923-5A40-6868-8E6C-4D269F3D1D4D}"/>
              </a:ext>
            </a:extLst>
          </p:cNvPr>
          <p:cNvSpPr txBox="1"/>
          <p:nvPr/>
        </p:nvSpPr>
        <p:spPr>
          <a:xfrm>
            <a:off x="6160570" y="4948510"/>
            <a:ext cx="120399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50 602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359AC-16A8-1C97-BB6B-367E4517F190}"/>
              </a:ext>
            </a:extLst>
          </p:cNvPr>
          <p:cNvSpPr txBox="1"/>
          <p:nvPr/>
        </p:nvSpPr>
        <p:spPr>
          <a:xfrm>
            <a:off x="7637626" y="2776435"/>
            <a:ext cx="3703012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 mươi bảy nghìn bốn trăm sáu mươi lăm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DDBD12-C570-4303-2B37-7C2B1C430C16}"/>
              </a:ext>
            </a:extLst>
          </p:cNvPr>
          <p:cNvSpPr txBox="1"/>
          <p:nvPr/>
        </p:nvSpPr>
        <p:spPr>
          <a:xfrm>
            <a:off x="6137492" y="3001558"/>
            <a:ext cx="1203996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57 465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3622F-776A-925F-5828-548590BDEAA8}"/>
              </a:ext>
            </a:extLst>
          </p:cNvPr>
          <p:cNvGrpSpPr/>
          <p:nvPr/>
        </p:nvGrpSpPr>
        <p:grpSpPr>
          <a:xfrm>
            <a:off x="1091006" y="616663"/>
            <a:ext cx="4944794" cy="649499"/>
            <a:chOff x="2697431" y="1071030"/>
            <a:chExt cx="4944794" cy="64949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4D100B6-3839-FFC5-2679-A7CA70107A22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20611F1-811F-EDC0-5B7F-9F9C505710AF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77F99C-74CC-B477-1329-CD526830DADC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9F392C-E401-9076-C694-5AEC4507063E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96AA2B5-7A87-DBA7-C399-3780799FC5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41FEF7-6859-E18D-D071-CBDB4AB41E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  <p:sp>
        <p:nvSpPr>
          <p:cNvPr id="33" name="Cloud Callout 19">
            <a:extLst>
              <a:ext uri="{FF2B5EF4-FFF2-40B4-BE49-F238E27FC236}">
                <a16:creationId xmlns:a16="http://schemas.microsoft.com/office/drawing/2014/main" id="{FE152D7A-6D48-470A-9923-DE4AD549AA7D}"/>
              </a:ext>
            </a:extLst>
          </p:cNvPr>
          <p:cNvSpPr/>
          <p:nvPr/>
        </p:nvSpPr>
        <p:spPr>
          <a:xfrm>
            <a:off x="6957391" y="358964"/>
            <a:ext cx="4001642" cy="1137864"/>
          </a:xfrm>
          <a:prstGeom prst="cloudCallout">
            <a:avLst>
              <a:gd name="adj1" fmla="val -25544"/>
              <a:gd name="adj2" fmla="val 118403"/>
            </a:avLst>
          </a:prstGeom>
          <a:solidFill>
            <a:srgbClr val="FFFFFF"/>
          </a:solidFill>
          <a:ln w="25400" cap="flat" cmpd="sng" algn="ctr">
            <a:solidFill>
              <a:srgbClr val="FFC2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phiếu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34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32B7961-F2FD-3E7F-D279-3DDADF04FDFA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61125" y="712639"/>
            <a:ext cx="1583473" cy="741951"/>
            <a:chOff x="2697431" y="1071029"/>
            <a:chExt cx="1382992" cy="66927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29"/>
              <a:ext cx="918205" cy="638547"/>
              <a:chOff x="2697431" y="1071029"/>
              <a:chExt cx="918205" cy="638547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29"/>
                <a:ext cx="819596" cy="63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414975" y="1095260"/>
              <a:ext cx="665448" cy="645045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1495"/>
            <a:ext cx="1784849" cy="23722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89495" y="110641"/>
            <a:ext cx="1966403" cy="2179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CC3C0-E5A9-23A6-4AFE-30B2ACC50A6D}"/>
              </a:ext>
            </a:extLst>
          </p:cNvPr>
          <p:cNvSpPr txBox="1"/>
          <p:nvPr/>
        </p:nvSpPr>
        <p:spPr>
          <a:xfrm>
            <a:off x="2636140" y="822005"/>
            <a:ext cx="472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" name="Nhóm 24">
            <a:extLst>
              <a:ext uri="{FF2B5EF4-FFF2-40B4-BE49-F238E27FC236}">
                <a16:creationId xmlns:a16="http://schemas.microsoft.com/office/drawing/2014/main" id="{203A85DB-CDDA-07D2-BE33-991AA823AE72}"/>
              </a:ext>
            </a:extLst>
          </p:cNvPr>
          <p:cNvGrpSpPr/>
          <p:nvPr/>
        </p:nvGrpSpPr>
        <p:grpSpPr>
          <a:xfrm>
            <a:off x="1176922" y="2236850"/>
            <a:ext cx="10197322" cy="461665"/>
            <a:chOff x="1402729" y="3497937"/>
            <a:chExt cx="2157905" cy="220294"/>
          </a:xfrm>
        </p:grpSpPr>
        <p:cxnSp>
          <p:nvCxnSpPr>
            <p:cNvPr id="13" name="Đường kết nối Mũi tên Thẳng 9">
              <a:extLst>
                <a:ext uri="{FF2B5EF4-FFF2-40B4-BE49-F238E27FC236}">
                  <a16:creationId xmlns:a16="http://schemas.microsoft.com/office/drawing/2014/main" id="{B3ACAC4E-BDBB-1675-E9EA-A4D63695FCB8}"/>
                </a:ext>
              </a:extLst>
            </p:cNvPr>
            <p:cNvCxnSpPr>
              <a:cxnSpLocks/>
            </p:cNvCxnSpPr>
            <p:nvPr/>
          </p:nvCxnSpPr>
          <p:spPr>
            <a:xfrm>
              <a:off x="1402729" y="3620703"/>
              <a:ext cx="2157905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Đường nối Thẳng 17">
              <a:extLst>
                <a:ext uri="{FF2B5EF4-FFF2-40B4-BE49-F238E27FC236}">
                  <a16:creationId xmlns:a16="http://schemas.microsoft.com/office/drawing/2014/main" id="{FB5935DF-E5CB-CBC6-9ED0-792AA1CD0F20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96" y="3548776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nối Thẳng 59">
              <a:extLst>
                <a:ext uri="{FF2B5EF4-FFF2-40B4-BE49-F238E27FC236}">
                  <a16:creationId xmlns:a16="http://schemas.microsoft.com/office/drawing/2014/main" id="{BC37F5EB-99D8-7A64-0210-60379ECC04B8}"/>
                </a:ext>
              </a:extLst>
            </p:cNvPr>
            <p:cNvCxnSpPr>
              <a:cxnSpLocks/>
            </p:cNvCxnSpPr>
            <p:nvPr/>
          </p:nvCxnSpPr>
          <p:spPr>
            <a:xfrm>
              <a:off x="1911840" y="3540304"/>
              <a:ext cx="0" cy="169455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61">
              <a:extLst>
                <a:ext uri="{FF2B5EF4-FFF2-40B4-BE49-F238E27FC236}">
                  <a16:creationId xmlns:a16="http://schemas.microsoft.com/office/drawing/2014/main" id="{57B07D72-BEC4-2B29-D959-CD240B6C9AB2}"/>
                </a:ext>
              </a:extLst>
            </p:cNvPr>
            <p:cNvCxnSpPr>
              <a:cxnSpLocks/>
            </p:cNvCxnSpPr>
            <p:nvPr/>
          </p:nvCxnSpPr>
          <p:spPr>
            <a:xfrm>
              <a:off x="2188361" y="3531827"/>
              <a:ext cx="0" cy="17792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62">
              <a:extLst>
                <a:ext uri="{FF2B5EF4-FFF2-40B4-BE49-F238E27FC236}">
                  <a16:creationId xmlns:a16="http://schemas.microsoft.com/office/drawing/2014/main" id="{442A4AEF-46ED-A3C1-D4D5-298832A2BD75}"/>
                </a:ext>
              </a:extLst>
            </p:cNvPr>
            <p:cNvCxnSpPr>
              <a:cxnSpLocks/>
            </p:cNvCxnSpPr>
            <p:nvPr/>
          </p:nvCxnSpPr>
          <p:spPr>
            <a:xfrm>
              <a:off x="2467876" y="3514882"/>
              <a:ext cx="0" cy="20021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62">
              <a:extLst>
                <a:ext uri="{FF2B5EF4-FFF2-40B4-BE49-F238E27FC236}">
                  <a16:creationId xmlns:a16="http://schemas.microsoft.com/office/drawing/2014/main" id="{07567310-FC10-2801-3C6B-6474F0C9E7E8}"/>
                </a:ext>
              </a:extLst>
            </p:cNvPr>
            <p:cNvCxnSpPr>
              <a:cxnSpLocks/>
            </p:cNvCxnSpPr>
            <p:nvPr/>
          </p:nvCxnSpPr>
          <p:spPr>
            <a:xfrm>
              <a:off x="2734060" y="3531828"/>
              <a:ext cx="0" cy="186399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Đường nối Thẳng 62">
              <a:extLst>
                <a:ext uri="{FF2B5EF4-FFF2-40B4-BE49-F238E27FC236}">
                  <a16:creationId xmlns:a16="http://schemas.microsoft.com/office/drawing/2014/main" id="{4293823C-14D4-AA56-B918-35043BD96F7C}"/>
                </a:ext>
              </a:extLst>
            </p:cNvPr>
            <p:cNvCxnSpPr>
              <a:cxnSpLocks/>
            </p:cNvCxnSpPr>
            <p:nvPr/>
          </p:nvCxnSpPr>
          <p:spPr>
            <a:xfrm>
              <a:off x="2997253" y="3514883"/>
              <a:ext cx="0" cy="18640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Đường nối Thẳng 62">
              <a:extLst>
                <a:ext uri="{FF2B5EF4-FFF2-40B4-BE49-F238E27FC236}">
                  <a16:creationId xmlns:a16="http://schemas.microsoft.com/office/drawing/2014/main" id="{3AD84BB4-810F-9EAC-D48F-9FD75438974A}"/>
                </a:ext>
              </a:extLst>
            </p:cNvPr>
            <p:cNvCxnSpPr>
              <a:cxnSpLocks/>
            </p:cNvCxnSpPr>
            <p:nvPr/>
          </p:nvCxnSpPr>
          <p:spPr>
            <a:xfrm>
              <a:off x="3255685" y="3497937"/>
              <a:ext cx="0" cy="203346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Hộp Văn bản 107">
            <a:extLst>
              <a:ext uri="{FF2B5EF4-FFF2-40B4-BE49-F238E27FC236}">
                <a16:creationId xmlns:a16="http://schemas.microsoft.com/office/drawing/2014/main" id="{F6C5DAE9-04E0-D1F7-9A54-D0FA7CBE41D7}"/>
              </a:ext>
            </a:extLst>
          </p:cNvPr>
          <p:cNvSpPr txBox="1"/>
          <p:nvPr/>
        </p:nvSpPr>
        <p:spPr>
          <a:xfrm>
            <a:off x="1602144" y="2751407"/>
            <a:ext cx="139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36 524</a:t>
            </a:r>
          </a:p>
        </p:txBody>
      </p:sp>
      <p:sp>
        <p:nvSpPr>
          <p:cNvPr id="10" name="Hộp Văn bản 107">
            <a:extLst>
              <a:ext uri="{FF2B5EF4-FFF2-40B4-BE49-F238E27FC236}">
                <a16:creationId xmlns:a16="http://schemas.microsoft.com/office/drawing/2014/main" id="{B057FB2D-B337-68DC-9FCE-0429D99E923F}"/>
              </a:ext>
            </a:extLst>
          </p:cNvPr>
          <p:cNvSpPr txBox="1"/>
          <p:nvPr/>
        </p:nvSpPr>
        <p:spPr>
          <a:xfrm>
            <a:off x="2980019" y="2769545"/>
            <a:ext cx="139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36 525</a:t>
            </a:r>
          </a:p>
        </p:txBody>
      </p:sp>
      <p:sp>
        <p:nvSpPr>
          <p:cNvPr id="11" name="Hộp Văn bản 107">
            <a:extLst>
              <a:ext uri="{FF2B5EF4-FFF2-40B4-BE49-F238E27FC236}">
                <a16:creationId xmlns:a16="http://schemas.microsoft.com/office/drawing/2014/main" id="{93F8C7C4-833B-42DF-F02E-CA5141B4BCDF}"/>
              </a:ext>
            </a:extLst>
          </p:cNvPr>
          <p:cNvSpPr txBox="1"/>
          <p:nvPr/>
        </p:nvSpPr>
        <p:spPr>
          <a:xfrm>
            <a:off x="4277093" y="2769545"/>
            <a:ext cx="122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36 526</a:t>
            </a:r>
          </a:p>
        </p:txBody>
      </p:sp>
      <p:sp>
        <p:nvSpPr>
          <p:cNvPr id="12" name="Hộp Văn bản 107">
            <a:extLst>
              <a:ext uri="{FF2B5EF4-FFF2-40B4-BE49-F238E27FC236}">
                <a16:creationId xmlns:a16="http://schemas.microsoft.com/office/drawing/2014/main" id="{9A914D8A-D0C0-E866-6126-A08064C4142A}"/>
              </a:ext>
            </a:extLst>
          </p:cNvPr>
          <p:cNvSpPr txBox="1"/>
          <p:nvPr/>
        </p:nvSpPr>
        <p:spPr>
          <a:xfrm>
            <a:off x="5580764" y="2769545"/>
            <a:ext cx="122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36 527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E09DE5-BF69-607F-3C4C-587D707A18EF}"/>
              </a:ext>
            </a:extLst>
          </p:cNvPr>
          <p:cNvSpPr/>
          <p:nvPr/>
        </p:nvSpPr>
        <p:spPr>
          <a:xfrm>
            <a:off x="6798937" y="2768614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36 528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2BB7F7-0FB9-A61C-B491-B8241E34F7C9}"/>
              </a:ext>
            </a:extLst>
          </p:cNvPr>
          <p:cNvSpPr/>
          <p:nvPr/>
        </p:nvSpPr>
        <p:spPr>
          <a:xfrm>
            <a:off x="8130835" y="2780669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36 529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CFD183-74CF-2F43-E5CE-653092348BE6}"/>
              </a:ext>
            </a:extLst>
          </p:cNvPr>
          <p:cNvSpPr/>
          <p:nvPr/>
        </p:nvSpPr>
        <p:spPr>
          <a:xfrm>
            <a:off x="9433323" y="2756559"/>
            <a:ext cx="1224765" cy="48577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36 530</a:t>
            </a:r>
          </a:p>
        </p:txBody>
      </p:sp>
      <p:sp>
        <p:nvSpPr>
          <p:cNvPr id="34" name="Cloud Callout 19">
            <a:extLst>
              <a:ext uri="{FF2B5EF4-FFF2-40B4-BE49-F238E27FC236}">
                <a16:creationId xmlns:a16="http://schemas.microsoft.com/office/drawing/2014/main" id="{DC74821B-12D9-4ACE-AEE2-34DA9CE3C802}"/>
              </a:ext>
            </a:extLst>
          </p:cNvPr>
          <p:cNvSpPr/>
          <p:nvPr/>
        </p:nvSpPr>
        <p:spPr>
          <a:xfrm>
            <a:off x="4248103" y="4614495"/>
            <a:ext cx="5551752" cy="1436673"/>
          </a:xfrm>
          <a:prstGeom prst="cloudCallout">
            <a:avLst/>
          </a:prstGeom>
          <a:solidFill>
            <a:srgbClr val="FFFFFF"/>
          </a:solidFill>
          <a:ln w="25400" cap="flat" cmpd="sng" algn="ctr">
            <a:solidFill>
              <a:srgbClr val="FFC2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94968" y="290529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…………..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244514" y="289125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…………..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9465751" y="2891257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80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4" grpId="0" animBg="1"/>
      <p:bldP spid="3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1077186" y="611254"/>
            <a:ext cx="617875" cy="553111"/>
            <a:chOff x="2697431" y="1123121"/>
            <a:chExt cx="617875" cy="5531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1523" y="1153454"/>
              <a:ext cx="5237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738959" y="635752"/>
            <a:ext cx="579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A38C0-E557-06D3-5EF0-720A59095C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sp>
        <p:nvSpPr>
          <p:cNvPr id="14" name="Cloud Callout 19">
            <a:extLst>
              <a:ext uri="{FF2B5EF4-FFF2-40B4-BE49-F238E27FC236}">
                <a16:creationId xmlns:a16="http://schemas.microsoft.com/office/drawing/2014/main" id="{C75FBD87-2699-4EB4-ACC7-1C1CEC5B22AB}"/>
              </a:ext>
            </a:extLst>
          </p:cNvPr>
          <p:cNvSpPr/>
          <p:nvPr/>
        </p:nvSpPr>
        <p:spPr>
          <a:xfrm>
            <a:off x="7626082" y="163636"/>
            <a:ext cx="4073305" cy="9645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231915"/>
              </p:ext>
            </p:extLst>
          </p:nvPr>
        </p:nvGraphicFramePr>
        <p:xfrm>
          <a:off x="525554" y="1714415"/>
          <a:ext cx="11151884" cy="4021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9093">
                  <a:extLst>
                    <a:ext uri="{9D8B030D-6E8A-4147-A177-3AD203B41FA5}">
                      <a16:colId xmlns:a16="http://schemas.microsoft.com/office/drawing/2014/main" val="1787308525"/>
                    </a:ext>
                  </a:extLst>
                </a:gridCol>
                <a:gridCol w="2094155">
                  <a:extLst>
                    <a:ext uri="{9D8B030D-6E8A-4147-A177-3AD203B41FA5}">
                      <a16:colId xmlns:a16="http://schemas.microsoft.com/office/drawing/2014/main" val="2643792020"/>
                    </a:ext>
                  </a:extLst>
                </a:gridCol>
                <a:gridCol w="5298636">
                  <a:extLst>
                    <a:ext uri="{9D8B030D-6E8A-4147-A177-3AD203B41FA5}">
                      <a16:colId xmlns:a16="http://schemas.microsoft.com/office/drawing/2014/main" val="2373823048"/>
                    </a:ext>
                  </a:extLst>
                </a:gridCol>
              </a:tblGrid>
              <a:tr h="39794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Số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gồm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Viết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số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Đọc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số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941214"/>
                  </a:ext>
                </a:extLst>
              </a:tr>
              <a:tr h="716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chục nghìn, 5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8 trăm, 2 chục và 6 đơn vị</a:t>
                      </a:r>
                      <a:endParaRPr kumimoji="0" lang="vi-V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15 826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514508"/>
                  </a:ext>
                </a:extLst>
              </a:tr>
              <a:tr h="913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 chục nghìn, 2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 trăm, 4 chục và 3 đơn vị</a:t>
                      </a:r>
                      <a:endParaRPr kumimoji="0" lang="vi-V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………...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……………………………………………………….….……….……………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7268978"/>
                  </a:ext>
                </a:extLst>
              </a:tr>
              <a:tr h="913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 chục nghìn, 6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 trăm, 0 chục và 1 đơn vị</a:t>
                      </a:r>
                      <a:endParaRPr kumimoji="0" lang="vi-V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………...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………………………………………………………..………….………………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766732"/>
                  </a:ext>
                </a:extLst>
              </a:tr>
              <a:tr h="913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chục nghìn, 7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 trăm, 4 chục và 0 đơn vị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………...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…………………………………………………………..……….………………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639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401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1077186" y="611254"/>
            <a:ext cx="617875" cy="553111"/>
            <a:chOff x="2697431" y="1123121"/>
            <a:chExt cx="617875" cy="5531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1523" y="1153454"/>
              <a:ext cx="5237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738959" y="635752"/>
            <a:ext cx="579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A38C0-E557-06D3-5EF0-720A59095C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24050"/>
              </p:ext>
            </p:extLst>
          </p:nvPr>
        </p:nvGraphicFramePr>
        <p:xfrm>
          <a:off x="525554" y="1714415"/>
          <a:ext cx="11151884" cy="4021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9093">
                  <a:extLst>
                    <a:ext uri="{9D8B030D-6E8A-4147-A177-3AD203B41FA5}">
                      <a16:colId xmlns:a16="http://schemas.microsoft.com/office/drawing/2014/main" val="1787308525"/>
                    </a:ext>
                  </a:extLst>
                </a:gridCol>
                <a:gridCol w="1301144">
                  <a:extLst>
                    <a:ext uri="{9D8B030D-6E8A-4147-A177-3AD203B41FA5}">
                      <a16:colId xmlns:a16="http://schemas.microsoft.com/office/drawing/2014/main" val="2643792020"/>
                    </a:ext>
                  </a:extLst>
                </a:gridCol>
                <a:gridCol w="6091647">
                  <a:extLst>
                    <a:ext uri="{9D8B030D-6E8A-4147-A177-3AD203B41FA5}">
                      <a16:colId xmlns:a16="http://schemas.microsoft.com/office/drawing/2014/main" val="2373823048"/>
                    </a:ext>
                  </a:extLst>
                </a:gridCol>
              </a:tblGrid>
              <a:tr h="39794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Số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gồm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Viết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số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Đọc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err="1" smtClean="0"/>
                        <a:t>số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941214"/>
                  </a:ext>
                </a:extLst>
              </a:tr>
              <a:tr h="716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chục nghìn, 5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8 trăm, 2 chục và 6 đơn vị</a:t>
                      </a:r>
                      <a:endParaRPr kumimoji="0" lang="vi-V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15 826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Mười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tám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514508"/>
                  </a:ext>
                </a:extLst>
              </a:tr>
              <a:tr h="913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 chục nghìn, 2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 trăm, 4 chục và 3 đơn vị</a:t>
                      </a:r>
                      <a:endParaRPr kumimoji="0" lang="vi-V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32 043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Ba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7268978"/>
                  </a:ext>
                </a:extLst>
              </a:tr>
              <a:tr h="913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 chục nghìn, 6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 trăm, 0 chục và 1 đơn vị</a:t>
                      </a:r>
                      <a:endParaRPr kumimoji="0" lang="vi-VN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66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401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linh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một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0766732"/>
                  </a:ext>
                </a:extLst>
              </a:tr>
              <a:tr h="913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chục nghìn, 7 nghìn, </a:t>
                      </a:r>
                      <a:endParaRPr kumimoji="0" lang="en-US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 trăm, 4 chục và 0 đơn vị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340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Hai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tram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639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7059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PHẠM DUYÊN 1 - 9Slide.vn">
            <a:extLst>
              <a:ext uri="{FF2B5EF4-FFF2-40B4-BE49-F238E27FC236}">
                <a16:creationId xmlns:a16="http://schemas.microsoft.com/office/drawing/2014/main" id="{4D463FAD-2DAE-3662-6005-816E3A4A3DB9}"/>
              </a:ext>
            </a:extLst>
          </p:cNvPr>
          <p:cNvGrpSpPr/>
          <p:nvPr/>
        </p:nvGrpSpPr>
        <p:grpSpPr>
          <a:xfrm>
            <a:off x="620382" y="3022600"/>
            <a:ext cx="10951236" cy="3454400"/>
            <a:chOff x="419073" y="2895600"/>
            <a:chExt cx="11353854" cy="3581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7A84AE-083B-37CB-7031-9B3036D10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84"/>
            <a:stretch/>
          </p:blipFill>
          <p:spPr>
            <a:xfrm>
              <a:off x="419073" y="2895600"/>
              <a:ext cx="11353854" cy="3581400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2CDAF5-D20B-BC92-1138-28006ED06363}"/>
                </a:ext>
              </a:extLst>
            </p:cNvPr>
            <p:cNvSpPr txBox="1"/>
            <p:nvPr/>
          </p:nvSpPr>
          <p:spPr>
            <a:xfrm>
              <a:off x="1383223" y="5619750"/>
              <a:ext cx="1174990" cy="49459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40" normalizeH="0" baseline="0" noProof="0">
                  <a:ln w="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D97D3D">
                        <a:satMod val="175000"/>
                        <a:alpha val="40000"/>
                      </a:srgbClr>
                    </a:glow>
                    <a:outerShdw blurRad="50800" dist="38100" dir="2700000" algn="tl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70 000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A8533F-1876-F330-3D47-1135B0872E6A}"/>
                </a:ext>
              </a:extLst>
            </p:cNvPr>
            <p:cNvSpPr txBox="1"/>
            <p:nvPr/>
          </p:nvSpPr>
          <p:spPr>
            <a:xfrm>
              <a:off x="3661602" y="5619750"/>
              <a:ext cx="1174990" cy="49459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40" normalizeH="0" baseline="0" noProof="0">
                  <a:ln w="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D97D3D">
                        <a:satMod val="175000"/>
                        <a:alpha val="40000"/>
                      </a:srgbClr>
                    </a:glow>
                    <a:outerShdw blurRad="50800" dist="38100" dir="2700000" algn="tl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80 000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CE1F158-04E5-DE4D-D80F-0B09424A5FC2}"/>
                </a:ext>
              </a:extLst>
            </p:cNvPr>
            <p:cNvSpPr txBox="1"/>
            <p:nvPr/>
          </p:nvSpPr>
          <p:spPr>
            <a:xfrm>
              <a:off x="5976177" y="5619750"/>
              <a:ext cx="1174990" cy="49459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40" normalizeH="0" baseline="0" noProof="0">
                  <a:ln w="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D97D3D">
                        <a:satMod val="175000"/>
                        <a:alpha val="40000"/>
                      </a:srgbClr>
                    </a:glow>
                    <a:outerShdw blurRad="50800" dist="38100" dir="2700000" algn="tl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40 000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508799B-59D6-8219-4069-53A1B497773A}"/>
                </a:ext>
              </a:extLst>
            </p:cNvPr>
            <p:cNvSpPr txBox="1"/>
            <p:nvPr/>
          </p:nvSpPr>
          <p:spPr>
            <a:xfrm>
              <a:off x="8424103" y="5619750"/>
              <a:ext cx="1174990" cy="494593"/>
            </a:xfrm>
            <a:prstGeom prst="rect">
              <a:avLst/>
            </a:prstGeom>
            <a:noFill/>
            <a:effectLst>
              <a:glow rad="723900">
                <a:srgbClr val="FFF0E1">
                  <a:alpha val="47000"/>
                </a:srgbClr>
              </a:glow>
              <a:softEdge rad="127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40" normalizeH="0" baseline="0" noProof="0">
                  <a:ln w="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glow rad="63500">
                      <a:srgbClr val="D97D3D">
                        <a:satMod val="175000"/>
                        <a:alpha val="40000"/>
                      </a:srgbClr>
                    </a:glow>
                    <a:outerShdw blurRad="50800" dist="38100" dir="2700000" algn="tl" rotWithShape="0">
                      <a:prstClr val="white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60 000</a:t>
              </a:r>
            </a:p>
          </p:txBody>
        </p:sp>
      </p:grpSp>
      <p:grpSp>
        <p:nvGrpSpPr>
          <p:cNvPr id="37" name="PHẠM DUYÊN 2 - 9Slide.vn">
            <a:extLst>
              <a:ext uri="{FF2B5EF4-FFF2-40B4-BE49-F238E27FC236}">
                <a16:creationId xmlns:a16="http://schemas.microsoft.com/office/drawing/2014/main" id="{1D6769C4-2F95-C78F-7D17-3F3C53057D36}"/>
              </a:ext>
            </a:extLst>
          </p:cNvPr>
          <p:cNvGrpSpPr/>
          <p:nvPr/>
        </p:nvGrpSpPr>
        <p:grpSpPr>
          <a:xfrm>
            <a:off x="6383791" y="1295400"/>
            <a:ext cx="1737306" cy="1111089"/>
            <a:chOff x="606644" y="2361103"/>
            <a:chExt cx="1945693" cy="1189996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977C8FD-1A2D-2E36-48E7-4F598DD552AA}"/>
                </a:ext>
              </a:extLst>
            </p:cNvPr>
            <p:cNvSpPr/>
            <p:nvPr/>
          </p:nvSpPr>
          <p:spPr>
            <a:xfrm>
              <a:off x="635655" y="2401910"/>
              <a:ext cx="1916682" cy="1149189"/>
            </a:xfrm>
            <a:custGeom>
              <a:avLst/>
              <a:gdLst>
                <a:gd name="connsiteX0" fmla="*/ 156748 w 1916682"/>
                <a:gd name="connsiteY0" fmla="*/ 0 h 1149189"/>
                <a:gd name="connsiteX1" fmla="*/ 1759934 w 1916682"/>
                <a:gd name="connsiteY1" fmla="*/ 0 h 1149189"/>
                <a:gd name="connsiteX2" fmla="*/ 1916682 w 1916682"/>
                <a:gd name="connsiteY2" fmla="*/ 156748 h 1149189"/>
                <a:gd name="connsiteX3" fmla="*/ 1916682 w 1916682"/>
                <a:gd name="connsiteY3" fmla="*/ 783720 h 1149189"/>
                <a:gd name="connsiteX4" fmla="*/ 1759934 w 1916682"/>
                <a:gd name="connsiteY4" fmla="*/ 940468 h 1149189"/>
                <a:gd name="connsiteX5" fmla="*/ 612213 w 1916682"/>
                <a:gd name="connsiteY5" fmla="*/ 940468 h 1149189"/>
                <a:gd name="connsiteX6" fmla="*/ 633435 w 1916682"/>
                <a:gd name="connsiteY6" fmla="*/ 1000174 h 1149189"/>
                <a:gd name="connsiteX7" fmla="*/ 725856 w 1916682"/>
                <a:gd name="connsiteY7" fmla="*/ 1149189 h 1149189"/>
                <a:gd name="connsiteX8" fmla="*/ 406776 w 1916682"/>
                <a:gd name="connsiteY8" fmla="*/ 980401 h 1149189"/>
                <a:gd name="connsiteX9" fmla="*/ 388095 w 1916682"/>
                <a:gd name="connsiteY9" fmla="*/ 961947 h 1149189"/>
                <a:gd name="connsiteX10" fmla="*/ 370339 w 1916682"/>
                <a:gd name="connsiteY10" fmla="*/ 940468 h 1149189"/>
                <a:gd name="connsiteX11" fmla="*/ 156748 w 1916682"/>
                <a:gd name="connsiteY11" fmla="*/ 940468 h 1149189"/>
                <a:gd name="connsiteX12" fmla="*/ 0 w 1916682"/>
                <a:gd name="connsiteY12" fmla="*/ 783720 h 1149189"/>
                <a:gd name="connsiteX13" fmla="*/ 0 w 1916682"/>
                <a:gd name="connsiteY13" fmla="*/ 156748 h 1149189"/>
                <a:gd name="connsiteX14" fmla="*/ 156748 w 1916682"/>
                <a:gd name="connsiteY14" fmla="*/ 0 h 114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6682" h="1149189">
                  <a:moveTo>
                    <a:pt x="156748" y="0"/>
                  </a:moveTo>
                  <a:lnTo>
                    <a:pt x="1759934" y="0"/>
                  </a:lnTo>
                  <a:cubicBezTo>
                    <a:pt x="1846504" y="0"/>
                    <a:pt x="1916682" y="70178"/>
                    <a:pt x="1916682" y="156748"/>
                  </a:cubicBezTo>
                  <a:lnTo>
                    <a:pt x="1916682" y="783720"/>
                  </a:lnTo>
                  <a:cubicBezTo>
                    <a:pt x="1916682" y="870290"/>
                    <a:pt x="1846504" y="940468"/>
                    <a:pt x="1759934" y="940468"/>
                  </a:cubicBezTo>
                  <a:lnTo>
                    <a:pt x="612213" y="940468"/>
                  </a:lnTo>
                  <a:lnTo>
                    <a:pt x="633435" y="1000174"/>
                  </a:lnTo>
                  <a:cubicBezTo>
                    <a:pt x="657612" y="1052077"/>
                    <a:pt x="690422" y="1099813"/>
                    <a:pt x="725856" y="1149189"/>
                  </a:cubicBezTo>
                  <a:cubicBezTo>
                    <a:pt x="590126" y="1107213"/>
                    <a:pt x="497260" y="1058096"/>
                    <a:pt x="406776" y="980401"/>
                  </a:cubicBezTo>
                  <a:cubicBezTo>
                    <a:pt x="401024" y="975532"/>
                    <a:pt x="394739" y="969301"/>
                    <a:pt x="388095" y="961947"/>
                  </a:cubicBezTo>
                  <a:lnTo>
                    <a:pt x="370339" y="940468"/>
                  </a:lnTo>
                  <a:lnTo>
                    <a:pt x="156748" y="940468"/>
                  </a:lnTo>
                  <a:cubicBezTo>
                    <a:pt x="70178" y="940468"/>
                    <a:pt x="0" y="870290"/>
                    <a:pt x="0" y="783720"/>
                  </a:cubicBezTo>
                  <a:lnTo>
                    <a:pt x="0" y="156748"/>
                  </a:lnTo>
                  <a:cubicBezTo>
                    <a:pt x="0" y="70178"/>
                    <a:pt x="70178" y="0"/>
                    <a:pt x="156748" y="0"/>
                  </a:cubicBezTo>
                  <a:close/>
                </a:path>
              </a:pathLst>
            </a:custGeom>
            <a:gradFill flip="none" rotWithShape="1">
              <a:gsLst>
                <a:gs pos="42000">
                  <a:schemeClr val="accent2">
                    <a:lumMod val="75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1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PHẠM DUYÊN 2 - 9Slide.vn">
              <a:extLst>
                <a:ext uri="{FF2B5EF4-FFF2-40B4-BE49-F238E27FC236}">
                  <a16:creationId xmlns:a16="http://schemas.microsoft.com/office/drawing/2014/main" id="{5C05C4C8-787D-D906-8E9D-AD1C54D4E7E2}"/>
                </a:ext>
              </a:extLst>
            </p:cNvPr>
            <p:cNvSpPr txBox="1"/>
            <p:nvPr/>
          </p:nvSpPr>
          <p:spPr>
            <a:xfrm>
              <a:off x="606644" y="2361103"/>
              <a:ext cx="1903544" cy="97571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r>
                <a:rPr kumimoji="0" lang="en-US" sz="2800" b="0" i="0" u="none" strike="noStrike" kern="1200" cap="none" spc="-16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mươi</a:t>
              </a:r>
              <a:r>
                <a:rPr kumimoji="0" lang="en-US" sz="2800" b="0" i="0" u="none" strike="noStrike" kern="1200" cap="none" spc="-16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nghìn</a:t>
              </a:r>
              <a:endParaRPr kumimoji="0" lang="en-US" sz="2800" b="0" i="0" u="none" strike="noStrike" kern="1200" cap="none" spc="-16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PHẠM DUYÊN 3 - 9Slide.vn">
            <a:extLst>
              <a:ext uri="{FF2B5EF4-FFF2-40B4-BE49-F238E27FC236}">
                <a16:creationId xmlns:a16="http://schemas.microsoft.com/office/drawing/2014/main" id="{D04E1216-4EF5-FFFA-82DC-E18E58050FBA}"/>
              </a:ext>
            </a:extLst>
          </p:cNvPr>
          <p:cNvGrpSpPr/>
          <p:nvPr/>
        </p:nvGrpSpPr>
        <p:grpSpPr>
          <a:xfrm>
            <a:off x="1594785" y="1295400"/>
            <a:ext cx="1737306" cy="1111089"/>
            <a:chOff x="606644" y="2361103"/>
            <a:chExt cx="1945693" cy="1189996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2CC2BD9-5300-3411-1177-62454ED52E1F}"/>
                </a:ext>
              </a:extLst>
            </p:cNvPr>
            <p:cNvSpPr/>
            <p:nvPr/>
          </p:nvSpPr>
          <p:spPr>
            <a:xfrm>
              <a:off x="635655" y="2401910"/>
              <a:ext cx="1916682" cy="1149189"/>
            </a:xfrm>
            <a:custGeom>
              <a:avLst/>
              <a:gdLst>
                <a:gd name="connsiteX0" fmla="*/ 156748 w 1916682"/>
                <a:gd name="connsiteY0" fmla="*/ 0 h 1149189"/>
                <a:gd name="connsiteX1" fmla="*/ 1759934 w 1916682"/>
                <a:gd name="connsiteY1" fmla="*/ 0 h 1149189"/>
                <a:gd name="connsiteX2" fmla="*/ 1916682 w 1916682"/>
                <a:gd name="connsiteY2" fmla="*/ 156748 h 1149189"/>
                <a:gd name="connsiteX3" fmla="*/ 1916682 w 1916682"/>
                <a:gd name="connsiteY3" fmla="*/ 783720 h 1149189"/>
                <a:gd name="connsiteX4" fmla="*/ 1759934 w 1916682"/>
                <a:gd name="connsiteY4" fmla="*/ 940468 h 1149189"/>
                <a:gd name="connsiteX5" fmla="*/ 612213 w 1916682"/>
                <a:gd name="connsiteY5" fmla="*/ 940468 h 1149189"/>
                <a:gd name="connsiteX6" fmla="*/ 633435 w 1916682"/>
                <a:gd name="connsiteY6" fmla="*/ 1000174 h 1149189"/>
                <a:gd name="connsiteX7" fmla="*/ 725856 w 1916682"/>
                <a:gd name="connsiteY7" fmla="*/ 1149189 h 1149189"/>
                <a:gd name="connsiteX8" fmla="*/ 406776 w 1916682"/>
                <a:gd name="connsiteY8" fmla="*/ 980401 h 1149189"/>
                <a:gd name="connsiteX9" fmla="*/ 388095 w 1916682"/>
                <a:gd name="connsiteY9" fmla="*/ 961947 h 1149189"/>
                <a:gd name="connsiteX10" fmla="*/ 370339 w 1916682"/>
                <a:gd name="connsiteY10" fmla="*/ 940468 h 1149189"/>
                <a:gd name="connsiteX11" fmla="*/ 156748 w 1916682"/>
                <a:gd name="connsiteY11" fmla="*/ 940468 h 1149189"/>
                <a:gd name="connsiteX12" fmla="*/ 0 w 1916682"/>
                <a:gd name="connsiteY12" fmla="*/ 783720 h 1149189"/>
                <a:gd name="connsiteX13" fmla="*/ 0 w 1916682"/>
                <a:gd name="connsiteY13" fmla="*/ 156748 h 1149189"/>
                <a:gd name="connsiteX14" fmla="*/ 156748 w 1916682"/>
                <a:gd name="connsiteY14" fmla="*/ 0 h 114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6682" h="1149189">
                  <a:moveTo>
                    <a:pt x="156748" y="0"/>
                  </a:moveTo>
                  <a:lnTo>
                    <a:pt x="1759934" y="0"/>
                  </a:lnTo>
                  <a:cubicBezTo>
                    <a:pt x="1846504" y="0"/>
                    <a:pt x="1916682" y="70178"/>
                    <a:pt x="1916682" y="156748"/>
                  </a:cubicBezTo>
                  <a:lnTo>
                    <a:pt x="1916682" y="783720"/>
                  </a:lnTo>
                  <a:cubicBezTo>
                    <a:pt x="1916682" y="870290"/>
                    <a:pt x="1846504" y="940468"/>
                    <a:pt x="1759934" y="940468"/>
                  </a:cubicBezTo>
                  <a:lnTo>
                    <a:pt x="612213" y="940468"/>
                  </a:lnTo>
                  <a:lnTo>
                    <a:pt x="633435" y="1000174"/>
                  </a:lnTo>
                  <a:cubicBezTo>
                    <a:pt x="657612" y="1052077"/>
                    <a:pt x="690422" y="1099813"/>
                    <a:pt x="725856" y="1149189"/>
                  </a:cubicBezTo>
                  <a:cubicBezTo>
                    <a:pt x="590126" y="1107213"/>
                    <a:pt x="497260" y="1058096"/>
                    <a:pt x="406776" y="980401"/>
                  </a:cubicBezTo>
                  <a:cubicBezTo>
                    <a:pt x="401024" y="975532"/>
                    <a:pt x="394739" y="969301"/>
                    <a:pt x="388095" y="961947"/>
                  </a:cubicBezTo>
                  <a:lnTo>
                    <a:pt x="370339" y="940468"/>
                  </a:lnTo>
                  <a:lnTo>
                    <a:pt x="156748" y="940468"/>
                  </a:lnTo>
                  <a:cubicBezTo>
                    <a:pt x="70178" y="940468"/>
                    <a:pt x="0" y="870290"/>
                    <a:pt x="0" y="783720"/>
                  </a:cubicBezTo>
                  <a:lnTo>
                    <a:pt x="0" y="156748"/>
                  </a:lnTo>
                  <a:cubicBezTo>
                    <a:pt x="0" y="70178"/>
                    <a:pt x="70178" y="0"/>
                    <a:pt x="156748" y="0"/>
                  </a:cubicBezTo>
                  <a:close/>
                </a:path>
              </a:pathLst>
            </a:custGeom>
            <a:gradFill flip="none" rotWithShape="1">
              <a:gsLst>
                <a:gs pos="42000">
                  <a:schemeClr val="accent2">
                    <a:lumMod val="75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1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HẠM DUYÊN 2 - 9Slide.vn">
              <a:extLst>
                <a:ext uri="{FF2B5EF4-FFF2-40B4-BE49-F238E27FC236}">
                  <a16:creationId xmlns:a16="http://schemas.microsoft.com/office/drawing/2014/main" id="{9154252A-6AD9-8B93-9D85-0E41CC151A25}"/>
                </a:ext>
              </a:extLst>
            </p:cNvPr>
            <p:cNvSpPr txBox="1"/>
            <p:nvPr/>
          </p:nvSpPr>
          <p:spPr>
            <a:xfrm>
              <a:off x="606644" y="2361103"/>
              <a:ext cx="1903544" cy="97571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kumimoji="0" lang="en-US" sz="2800" b="0" i="0" u="none" strike="noStrike" kern="1200" cap="none" spc="-16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mươi</a:t>
              </a:r>
              <a:r>
                <a:rPr kumimoji="0" lang="en-US" sz="2800" b="0" i="0" u="none" strike="noStrike" kern="1200" cap="none" spc="-16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nghìn</a:t>
              </a:r>
              <a:endParaRPr kumimoji="0" lang="en-US" sz="2800" b="0" i="0" u="none" strike="noStrike" kern="1200" cap="none" spc="-16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PHẠM DUYÊN 4 - 9Slide.vn">
            <a:extLst>
              <a:ext uri="{FF2B5EF4-FFF2-40B4-BE49-F238E27FC236}">
                <a16:creationId xmlns:a16="http://schemas.microsoft.com/office/drawing/2014/main" id="{C21A392E-81A4-EDB8-D712-53ECE22C9E6D}"/>
              </a:ext>
            </a:extLst>
          </p:cNvPr>
          <p:cNvGrpSpPr/>
          <p:nvPr/>
        </p:nvGrpSpPr>
        <p:grpSpPr>
          <a:xfrm>
            <a:off x="3989288" y="1295400"/>
            <a:ext cx="1737306" cy="1111089"/>
            <a:chOff x="606644" y="2361103"/>
            <a:chExt cx="1945693" cy="118999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89FB1B-9191-DE57-1395-447AEC18FF4B}"/>
                </a:ext>
              </a:extLst>
            </p:cNvPr>
            <p:cNvSpPr/>
            <p:nvPr/>
          </p:nvSpPr>
          <p:spPr>
            <a:xfrm flipH="1">
              <a:off x="635655" y="2401910"/>
              <a:ext cx="1916682" cy="1149189"/>
            </a:xfrm>
            <a:custGeom>
              <a:avLst/>
              <a:gdLst>
                <a:gd name="connsiteX0" fmla="*/ 156748 w 1916682"/>
                <a:gd name="connsiteY0" fmla="*/ 0 h 1149189"/>
                <a:gd name="connsiteX1" fmla="*/ 1759934 w 1916682"/>
                <a:gd name="connsiteY1" fmla="*/ 0 h 1149189"/>
                <a:gd name="connsiteX2" fmla="*/ 1916682 w 1916682"/>
                <a:gd name="connsiteY2" fmla="*/ 156748 h 1149189"/>
                <a:gd name="connsiteX3" fmla="*/ 1916682 w 1916682"/>
                <a:gd name="connsiteY3" fmla="*/ 783720 h 1149189"/>
                <a:gd name="connsiteX4" fmla="*/ 1759934 w 1916682"/>
                <a:gd name="connsiteY4" fmla="*/ 940468 h 1149189"/>
                <a:gd name="connsiteX5" fmla="*/ 612213 w 1916682"/>
                <a:gd name="connsiteY5" fmla="*/ 940468 h 1149189"/>
                <a:gd name="connsiteX6" fmla="*/ 633435 w 1916682"/>
                <a:gd name="connsiteY6" fmla="*/ 1000174 h 1149189"/>
                <a:gd name="connsiteX7" fmla="*/ 725856 w 1916682"/>
                <a:gd name="connsiteY7" fmla="*/ 1149189 h 1149189"/>
                <a:gd name="connsiteX8" fmla="*/ 406776 w 1916682"/>
                <a:gd name="connsiteY8" fmla="*/ 980401 h 1149189"/>
                <a:gd name="connsiteX9" fmla="*/ 388095 w 1916682"/>
                <a:gd name="connsiteY9" fmla="*/ 961947 h 1149189"/>
                <a:gd name="connsiteX10" fmla="*/ 370339 w 1916682"/>
                <a:gd name="connsiteY10" fmla="*/ 940468 h 1149189"/>
                <a:gd name="connsiteX11" fmla="*/ 156748 w 1916682"/>
                <a:gd name="connsiteY11" fmla="*/ 940468 h 1149189"/>
                <a:gd name="connsiteX12" fmla="*/ 0 w 1916682"/>
                <a:gd name="connsiteY12" fmla="*/ 783720 h 1149189"/>
                <a:gd name="connsiteX13" fmla="*/ 0 w 1916682"/>
                <a:gd name="connsiteY13" fmla="*/ 156748 h 1149189"/>
                <a:gd name="connsiteX14" fmla="*/ 156748 w 1916682"/>
                <a:gd name="connsiteY14" fmla="*/ 0 h 114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6682" h="1149189">
                  <a:moveTo>
                    <a:pt x="156748" y="0"/>
                  </a:moveTo>
                  <a:lnTo>
                    <a:pt x="1759934" y="0"/>
                  </a:lnTo>
                  <a:cubicBezTo>
                    <a:pt x="1846504" y="0"/>
                    <a:pt x="1916682" y="70178"/>
                    <a:pt x="1916682" y="156748"/>
                  </a:cubicBezTo>
                  <a:lnTo>
                    <a:pt x="1916682" y="783720"/>
                  </a:lnTo>
                  <a:cubicBezTo>
                    <a:pt x="1916682" y="870290"/>
                    <a:pt x="1846504" y="940468"/>
                    <a:pt x="1759934" y="940468"/>
                  </a:cubicBezTo>
                  <a:lnTo>
                    <a:pt x="612213" y="940468"/>
                  </a:lnTo>
                  <a:lnTo>
                    <a:pt x="633435" y="1000174"/>
                  </a:lnTo>
                  <a:cubicBezTo>
                    <a:pt x="657612" y="1052077"/>
                    <a:pt x="690422" y="1099813"/>
                    <a:pt x="725856" y="1149189"/>
                  </a:cubicBezTo>
                  <a:cubicBezTo>
                    <a:pt x="590126" y="1107213"/>
                    <a:pt x="497260" y="1058096"/>
                    <a:pt x="406776" y="980401"/>
                  </a:cubicBezTo>
                  <a:cubicBezTo>
                    <a:pt x="401024" y="975532"/>
                    <a:pt x="394739" y="969301"/>
                    <a:pt x="388095" y="961947"/>
                  </a:cubicBezTo>
                  <a:lnTo>
                    <a:pt x="370339" y="940468"/>
                  </a:lnTo>
                  <a:lnTo>
                    <a:pt x="156748" y="940468"/>
                  </a:lnTo>
                  <a:cubicBezTo>
                    <a:pt x="70178" y="940468"/>
                    <a:pt x="0" y="870290"/>
                    <a:pt x="0" y="783720"/>
                  </a:cubicBezTo>
                  <a:lnTo>
                    <a:pt x="0" y="156748"/>
                  </a:lnTo>
                  <a:cubicBezTo>
                    <a:pt x="0" y="70178"/>
                    <a:pt x="70178" y="0"/>
                    <a:pt x="156748" y="0"/>
                  </a:cubicBezTo>
                  <a:close/>
                </a:path>
              </a:pathLst>
            </a:custGeom>
            <a:gradFill flip="none" rotWithShape="1">
              <a:gsLst>
                <a:gs pos="42000">
                  <a:schemeClr val="accent2">
                    <a:lumMod val="75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1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PHẠM DUYÊN 2 - 9Slide.vn">
              <a:extLst>
                <a:ext uri="{FF2B5EF4-FFF2-40B4-BE49-F238E27FC236}">
                  <a16:creationId xmlns:a16="http://schemas.microsoft.com/office/drawing/2014/main" id="{9C47AB67-4D5A-16FB-E9B2-6BD921464528}"/>
                </a:ext>
              </a:extLst>
            </p:cNvPr>
            <p:cNvSpPr txBox="1"/>
            <p:nvPr/>
          </p:nvSpPr>
          <p:spPr>
            <a:xfrm>
              <a:off x="606644" y="2361103"/>
              <a:ext cx="1903544" cy="97571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Tám</a:t>
              </a:r>
              <a:r>
                <a:rPr kumimoji="0" lang="en-US" sz="2800" b="0" i="0" u="none" strike="noStrike" kern="1200" cap="none" spc="-16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mươi</a:t>
              </a:r>
              <a:r>
                <a:rPr kumimoji="0" lang="en-US" sz="2800" b="0" i="0" u="none" strike="noStrike" kern="1200" cap="none" spc="-16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-16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nghìn</a:t>
              </a:r>
              <a:endParaRPr kumimoji="0" lang="en-US" sz="2800" b="0" i="0" u="none" strike="noStrike" kern="1200" cap="none" spc="-16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5 - 9Slide.vn">
            <a:extLst>
              <a:ext uri="{FF2B5EF4-FFF2-40B4-BE49-F238E27FC236}">
                <a16:creationId xmlns:a16="http://schemas.microsoft.com/office/drawing/2014/main" id="{F3589274-2EA0-FEFA-B436-5D8B96FBEA3A}"/>
              </a:ext>
            </a:extLst>
          </p:cNvPr>
          <p:cNvGrpSpPr/>
          <p:nvPr/>
        </p:nvGrpSpPr>
        <p:grpSpPr>
          <a:xfrm>
            <a:off x="8778294" y="1295400"/>
            <a:ext cx="1737306" cy="1111089"/>
            <a:chOff x="606644" y="2361103"/>
            <a:chExt cx="1945693" cy="118999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9BE6B7-436C-F47C-6938-990ADC3E84F0}"/>
                </a:ext>
              </a:extLst>
            </p:cNvPr>
            <p:cNvSpPr/>
            <p:nvPr/>
          </p:nvSpPr>
          <p:spPr>
            <a:xfrm flipH="1">
              <a:off x="635655" y="2401910"/>
              <a:ext cx="1916682" cy="1149189"/>
            </a:xfrm>
            <a:custGeom>
              <a:avLst/>
              <a:gdLst>
                <a:gd name="connsiteX0" fmla="*/ 156748 w 1916682"/>
                <a:gd name="connsiteY0" fmla="*/ 0 h 1149189"/>
                <a:gd name="connsiteX1" fmla="*/ 1759934 w 1916682"/>
                <a:gd name="connsiteY1" fmla="*/ 0 h 1149189"/>
                <a:gd name="connsiteX2" fmla="*/ 1916682 w 1916682"/>
                <a:gd name="connsiteY2" fmla="*/ 156748 h 1149189"/>
                <a:gd name="connsiteX3" fmla="*/ 1916682 w 1916682"/>
                <a:gd name="connsiteY3" fmla="*/ 783720 h 1149189"/>
                <a:gd name="connsiteX4" fmla="*/ 1759934 w 1916682"/>
                <a:gd name="connsiteY4" fmla="*/ 940468 h 1149189"/>
                <a:gd name="connsiteX5" fmla="*/ 612213 w 1916682"/>
                <a:gd name="connsiteY5" fmla="*/ 940468 h 1149189"/>
                <a:gd name="connsiteX6" fmla="*/ 633435 w 1916682"/>
                <a:gd name="connsiteY6" fmla="*/ 1000174 h 1149189"/>
                <a:gd name="connsiteX7" fmla="*/ 725856 w 1916682"/>
                <a:gd name="connsiteY7" fmla="*/ 1149189 h 1149189"/>
                <a:gd name="connsiteX8" fmla="*/ 406776 w 1916682"/>
                <a:gd name="connsiteY8" fmla="*/ 980401 h 1149189"/>
                <a:gd name="connsiteX9" fmla="*/ 388095 w 1916682"/>
                <a:gd name="connsiteY9" fmla="*/ 961947 h 1149189"/>
                <a:gd name="connsiteX10" fmla="*/ 370339 w 1916682"/>
                <a:gd name="connsiteY10" fmla="*/ 940468 h 1149189"/>
                <a:gd name="connsiteX11" fmla="*/ 156748 w 1916682"/>
                <a:gd name="connsiteY11" fmla="*/ 940468 h 1149189"/>
                <a:gd name="connsiteX12" fmla="*/ 0 w 1916682"/>
                <a:gd name="connsiteY12" fmla="*/ 783720 h 1149189"/>
                <a:gd name="connsiteX13" fmla="*/ 0 w 1916682"/>
                <a:gd name="connsiteY13" fmla="*/ 156748 h 1149189"/>
                <a:gd name="connsiteX14" fmla="*/ 156748 w 1916682"/>
                <a:gd name="connsiteY14" fmla="*/ 0 h 114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6682" h="1149189">
                  <a:moveTo>
                    <a:pt x="156748" y="0"/>
                  </a:moveTo>
                  <a:lnTo>
                    <a:pt x="1759934" y="0"/>
                  </a:lnTo>
                  <a:cubicBezTo>
                    <a:pt x="1846504" y="0"/>
                    <a:pt x="1916682" y="70178"/>
                    <a:pt x="1916682" y="156748"/>
                  </a:cubicBezTo>
                  <a:lnTo>
                    <a:pt x="1916682" y="783720"/>
                  </a:lnTo>
                  <a:cubicBezTo>
                    <a:pt x="1916682" y="870290"/>
                    <a:pt x="1846504" y="940468"/>
                    <a:pt x="1759934" y="940468"/>
                  </a:cubicBezTo>
                  <a:lnTo>
                    <a:pt x="612213" y="940468"/>
                  </a:lnTo>
                  <a:lnTo>
                    <a:pt x="633435" y="1000174"/>
                  </a:lnTo>
                  <a:cubicBezTo>
                    <a:pt x="657612" y="1052077"/>
                    <a:pt x="690422" y="1099813"/>
                    <a:pt x="725856" y="1149189"/>
                  </a:cubicBezTo>
                  <a:cubicBezTo>
                    <a:pt x="590126" y="1107213"/>
                    <a:pt x="497260" y="1058096"/>
                    <a:pt x="406776" y="980401"/>
                  </a:cubicBezTo>
                  <a:cubicBezTo>
                    <a:pt x="401024" y="975532"/>
                    <a:pt x="394739" y="969301"/>
                    <a:pt x="388095" y="961947"/>
                  </a:cubicBezTo>
                  <a:lnTo>
                    <a:pt x="370339" y="940468"/>
                  </a:lnTo>
                  <a:lnTo>
                    <a:pt x="156748" y="940468"/>
                  </a:lnTo>
                  <a:cubicBezTo>
                    <a:pt x="70178" y="940468"/>
                    <a:pt x="0" y="870290"/>
                    <a:pt x="0" y="783720"/>
                  </a:cubicBezTo>
                  <a:lnTo>
                    <a:pt x="0" y="156748"/>
                  </a:lnTo>
                  <a:cubicBezTo>
                    <a:pt x="0" y="70178"/>
                    <a:pt x="70178" y="0"/>
                    <a:pt x="156748" y="0"/>
                  </a:cubicBezTo>
                  <a:close/>
                </a:path>
              </a:pathLst>
            </a:custGeom>
            <a:gradFill flip="none" rotWithShape="1">
              <a:gsLst>
                <a:gs pos="42000">
                  <a:schemeClr val="accent2">
                    <a:lumMod val="75000"/>
                  </a:schemeClr>
                </a:gs>
                <a:gs pos="0">
                  <a:schemeClr val="accent2">
                    <a:lumMod val="5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1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PHẠM DUYÊN 2 - 9Slide.vn">
              <a:extLst>
                <a:ext uri="{FF2B5EF4-FFF2-40B4-BE49-F238E27FC236}">
                  <a16:creationId xmlns:a16="http://schemas.microsoft.com/office/drawing/2014/main" id="{0D5D7550-FB32-A652-D058-C61148F26611}"/>
                </a:ext>
              </a:extLst>
            </p:cNvPr>
            <p:cNvSpPr txBox="1"/>
            <p:nvPr/>
          </p:nvSpPr>
          <p:spPr>
            <a:xfrm>
              <a:off x="606644" y="2361103"/>
              <a:ext cx="1903544" cy="97571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6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Bảy mươi nghìn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CD8D7204-C833-538B-80CB-D25822A30CD9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F53968E-ABF6-D905-F826-BFC84714E12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3C4EE36-0305-D3F0-FF5D-8F0A68DD077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24342A3-1147-C14E-936B-6E2340387DE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D82CEB-A8A8-C69C-E9AB-28F0F460EEA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7 - 9Slide.vn">
            <a:extLst>
              <a:ext uri="{FF2B5EF4-FFF2-40B4-BE49-F238E27FC236}">
                <a16:creationId xmlns:a16="http://schemas.microsoft.com/office/drawing/2014/main" id="{BD71BA9F-2AC1-04F1-F4F3-4BF69062B9F7}"/>
              </a:ext>
            </a:extLst>
          </p:cNvPr>
          <p:cNvSpPr txBox="1"/>
          <p:nvPr/>
        </p:nvSpPr>
        <p:spPr>
          <a:xfrm>
            <a:off x="1447799" y="544346"/>
            <a:ext cx="9624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73" normalizeH="0" baseline="0" noProof="0" dirty="0" err="1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kumimoji="0" lang="en-GB" sz="4000" b="0" i="0" u="none" strike="noStrike" kern="1200" cap="none" spc="-73" normalizeH="0" baseline="0" noProof="0" dirty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-73" normalizeH="0" baseline="0" noProof="0" dirty="0" err="1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GB" sz="4000" b="0" i="0" u="none" strike="noStrike" kern="1200" cap="none" spc="-73" normalizeH="0" baseline="0" noProof="0" dirty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-73" normalizeH="0" baseline="0" noProof="0" dirty="0" err="1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kumimoji="0" lang="en-GB" sz="4000" b="0" i="0" u="none" strike="noStrike" kern="1200" cap="none" spc="-73" normalizeH="0" baseline="0" noProof="0" dirty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-73" normalizeH="0" baseline="0" noProof="0" dirty="0" err="1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GB" sz="4000" b="0" i="0" u="none" strike="noStrike" kern="1200" cap="none" spc="-73" normalizeH="0" baseline="0" noProof="0" dirty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-73" normalizeH="0" baseline="0" noProof="0" dirty="0" err="1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GB" sz="4000" b="0" i="0" u="none" strike="noStrike" kern="1200" cap="none" spc="-73" normalizeH="0" baseline="0" noProof="0" dirty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-73" normalizeH="0" baseline="0" noProof="0" dirty="0" err="1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kumimoji="0" lang="en-GB" sz="4000" b="0" i="0" u="none" strike="noStrike" kern="1200" cap="none" spc="-73" normalizeH="0" baseline="0" noProof="0" dirty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4000" b="0" i="0" u="none" strike="noStrike" kern="1200" cap="none" spc="-73" normalizeH="0" baseline="0" noProof="0" dirty="0" err="1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GB" sz="4000" b="0" i="0" u="none" strike="noStrike" kern="1200" cap="none" spc="-73" normalizeH="0" baseline="0" noProof="0" dirty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-73" normalizeH="0" baseline="0" noProof="0" dirty="0">
              <a:ln>
                <a:noFill/>
              </a:ln>
              <a:solidFill>
                <a:srgbClr val="7DAED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PHẠM DUYÊN 8 - 9Slide.vn">
            <a:extLst>
              <a:ext uri="{FF2B5EF4-FFF2-40B4-BE49-F238E27FC236}">
                <a16:creationId xmlns:a16="http://schemas.microsoft.com/office/drawing/2014/main" id="{714F5A2C-D055-6B7A-C217-B292532657CD}"/>
              </a:ext>
            </a:extLst>
          </p:cNvPr>
          <p:cNvGrpSpPr/>
          <p:nvPr/>
        </p:nvGrpSpPr>
        <p:grpSpPr>
          <a:xfrm>
            <a:off x="9313636" y="3465285"/>
            <a:ext cx="2476858" cy="1149189"/>
            <a:chOff x="115880" y="2401910"/>
            <a:chExt cx="2476858" cy="114918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4799DCE-81C0-DFFC-CF74-786DB11705F3}"/>
                </a:ext>
              </a:extLst>
            </p:cNvPr>
            <p:cNvSpPr/>
            <p:nvPr/>
          </p:nvSpPr>
          <p:spPr>
            <a:xfrm>
              <a:off x="174844" y="2401910"/>
              <a:ext cx="2377493" cy="1149189"/>
            </a:xfrm>
            <a:custGeom>
              <a:avLst/>
              <a:gdLst>
                <a:gd name="connsiteX0" fmla="*/ 156748 w 1916682"/>
                <a:gd name="connsiteY0" fmla="*/ 0 h 1149189"/>
                <a:gd name="connsiteX1" fmla="*/ 1759934 w 1916682"/>
                <a:gd name="connsiteY1" fmla="*/ 0 h 1149189"/>
                <a:gd name="connsiteX2" fmla="*/ 1916682 w 1916682"/>
                <a:gd name="connsiteY2" fmla="*/ 156748 h 1149189"/>
                <a:gd name="connsiteX3" fmla="*/ 1916682 w 1916682"/>
                <a:gd name="connsiteY3" fmla="*/ 783720 h 1149189"/>
                <a:gd name="connsiteX4" fmla="*/ 1759934 w 1916682"/>
                <a:gd name="connsiteY4" fmla="*/ 940468 h 1149189"/>
                <a:gd name="connsiteX5" fmla="*/ 612213 w 1916682"/>
                <a:gd name="connsiteY5" fmla="*/ 940468 h 1149189"/>
                <a:gd name="connsiteX6" fmla="*/ 633435 w 1916682"/>
                <a:gd name="connsiteY6" fmla="*/ 1000174 h 1149189"/>
                <a:gd name="connsiteX7" fmla="*/ 725856 w 1916682"/>
                <a:gd name="connsiteY7" fmla="*/ 1149189 h 1149189"/>
                <a:gd name="connsiteX8" fmla="*/ 406776 w 1916682"/>
                <a:gd name="connsiteY8" fmla="*/ 980401 h 1149189"/>
                <a:gd name="connsiteX9" fmla="*/ 388095 w 1916682"/>
                <a:gd name="connsiteY9" fmla="*/ 961947 h 1149189"/>
                <a:gd name="connsiteX10" fmla="*/ 370339 w 1916682"/>
                <a:gd name="connsiteY10" fmla="*/ 940468 h 1149189"/>
                <a:gd name="connsiteX11" fmla="*/ 156748 w 1916682"/>
                <a:gd name="connsiteY11" fmla="*/ 940468 h 1149189"/>
                <a:gd name="connsiteX12" fmla="*/ 0 w 1916682"/>
                <a:gd name="connsiteY12" fmla="*/ 783720 h 1149189"/>
                <a:gd name="connsiteX13" fmla="*/ 0 w 1916682"/>
                <a:gd name="connsiteY13" fmla="*/ 156748 h 1149189"/>
                <a:gd name="connsiteX14" fmla="*/ 156748 w 1916682"/>
                <a:gd name="connsiteY14" fmla="*/ 0 h 114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6682" h="1149189">
                  <a:moveTo>
                    <a:pt x="156748" y="0"/>
                  </a:moveTo>
                  <a:lnTo>
                    <a:pt x="1759934" y="0"/>
                  </a:lnTo>
                  <a:cubicBezTo>
                    <a:pt x="1846504" y="0"/>
                    <a:pt x="1916682" y="70178"/>
                    <a:pt x="1916682" y="156748"/>
                  </a:cubicBezTo>
                  <a:lnTo>
                    <a:pt x="1916682" y="783720"/>
                  </a:lnTo>
                  <a:cubicBezTo>
                    <a:pt x="1916682" y="870290"/>
                    <a:pt x="1846504" y="940468"/>
                    <a:pt x="1759934" y="940468"/>
                  </a:cubicBezTo>
                  <a:lnTo>
                    <a:pt x="612213" y="940468"/>
                  </a:lnTo>
                  <a:lnTo>
                    <a:pt x="633435" y="1000174"/>
                  </a:lnTo>
                  <a:cubicBezTo>
                    <a:pt x="657612" y="1052077"/>
                    <a:pt x="690422" y="1099813"/>
                    <a:pt x="725856" y="1149189"/>
                  </a:cubicBezTo>
                  <a:cubicBezTo>
                    <a:pt x="590126" y="1107213"/>
                    <a:pt x="497260" y="1058096"/>
                    <a:pt x="406776" y="980401"/>
                  </a:cubicBezTo>
                  <a:cubicBezTo>
                    <a:pt x="401024" y="975532"/>
                    <a:pt x="394739" y="969301"/>
                    <a:pt x="388095" y="961947"/>
                  </a:cubicBezTo>
                  <a:lnTo>
                    <a:pt x="370339" y="940468"/>
                  </a:lnTo>
                  <a:lnTo>
                    <a:pt x="156748" y="940468"/>
                  </a:lnTo>
                  <a:cubicBezTo>
                    <a:pt x="70178" y="940468"/>
                    <a:pt x="0" y="870290"/>
                    <a:pt x="0" y="783720"/>
                  </a:cubicBezTo>
                  <a:lnTo>
                    <a:pt x="0" y="156748"/>
                  </a:lnTo>
                  <a:cubicBezTo>
                    <a:pt x="0" y="70178"/>
                    <a:pt x="70178" y="0"/>
                    <a:pt x="156748" y="0"/>
                  </a:cubicBezTo>
                  <a:close/>
                </a:path>
              </a:pathLst>
            </a:custGeom>
            <a:gradFill flip="none" rotWithShape="1">
              <a:gsLst>
                <a:gs pos="67000">
                  <a:schemeClr val="accent5">
                    <a:lumMod val="75000"/>
                  </a:schemeClr>
                </a:gs>
                <a:gs pos="9000">
                  <a:schemeClr val="accent6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1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PHẠM DUYÊN 2 - 9Slide.vn">
              <a:extLst>
                <a:ext uri="{FF2B5EF4-FFF2-40B4-BE49-F238E27FC236}">
                  <a16:creationId xmlns:a16="http://schemas.microsoft.com/office/drawing/2014/main" id="{6D412039-5259-1936-C2C9-279CF1DF1093}"/>
                </a:ext>
              </a:extLst>
            </p:cNvPr>
            <p:cNvSpPr txBox="1"/>
            <p:nvPr/>
          </p:nvSpPr>
          <p:spPr>
            <a:xfrm>
              <a:off x="115880" y="2416357"/>
              <a:ext cx="2476858" cy="91101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6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Đây là các số</a:t>
              </a:r>
              <a:br>
                <a:rPr kumimoji="0" lang="en-US" sz="2800" b="0" i="0" u="none" strike="noStrike" kern="1200" cap="none" spc="-16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2800" b="0" i="0" u="none" strike="noStrike" kern="1200" cap="none" spc="-16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tròn chục nghìn.</a:t>
              </a:r>
            </a:p>
          </p:txBody>
        </p:sp>
      </p:grpSp>
      <p:sp>
        <p:nvSpPr>
          <p:cNvPr id="8" name="Cloud Callout 19">
            <a:extLst>
              <a:ext uri="{FF2B5EF4-FFF2-40B4-BE49-F238E27FC236}">
                <a16:creationId xmlns:a16="http://schemas.microsoft.com/office/drawing/2014/main" id="{EE066454-BE31-B71A-3B33-679F5CB99B68}"/>
              </a:ext>
            </a:extLst>
          </p:cNvPr>
          <p:cNvSpPr/>
          <p:nvPr/>
        </p:nvSpPr>
        <p:spPr>
          <a:xfrm>
            <a:off x="75023" y="2487758"/>
            <a:ext cx="2745554" cy="11243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4307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62253 0.193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33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3242 0.193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325 0.167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09675 0.1708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lang="en-US" altLang="en-US" sz="4000" b="1" noProof="0">
                <a:solidFill>
                  <a:srgbClr val="3C72BE"/>
                </a:solidFill>
                <a:ea typeface="字魂35号-经典雅黑"/>
              </a:rPr>
              <a:t>Ôn lại cách đọc, viết số có 5 chữ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369593-41F1-155B-4719-4BC51F8FE9D1}"/>
              </a:ext>
            </a:extLst>
          </p:cNvPr>
          <p:cNvSpPr/>
          <p:nvPr/>
        </p:nvSpPr>
        <p:spPr>
          <a:xfrm>
            <a:off x="353839" y="341926"/>
            <a:ext cx="11484322" cy="61741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9418" y="535709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hơn?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436" y="1243595"/>
            <a:ext cx="374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Số: 3 705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8873" y="2162456"/>
            <a:ext cx="8035636" cy="71508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Câu 1:</a:t>
            </a:r>
            <a:r>
              <a:rPr lang="en-US" sz="3600"/>
              <a:t> Em hãy đọc số trên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76582" y="2171231"/>
            <a:ext cx="9245600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Câu 1:</a:t>
            </a:r>
            <a:r>
              <a:rPr lang="en-US" sz="3600">
                <a:solidFill>
                  <a:schemeClr val="tx1"/>
                </a:solidFill>
              </a:rPr>
              <a:t>  Số 3 705: Ba nghìn bảy trăm linh năm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6582" y="3182294"/>
            <a:ext cx="9190182" cy="7150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Câu 2:</a:t>
            </a:r>
            <a:r>
              <a:rPr lang="en-US" sz="3600">
                <a:solidFill>
                  <a:schemeClr val="tx1"/>
                </a:solidFill>
              </a:rPr>
              <a:t> Số 3 705 là số có mấy chữ số?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76582" y="3164744"/>
            <a:ext cx="9227128" cy="7150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Câu 2:</a:t>
            </a:r>
            <a:r>
              <a:rPr lang="en-US" sz="3600">
                <a:solidFill>
                  <a:srgbClr val="7030A0"/>
                </a:solidFill>
              </a:rPr>
              <a:t> Số 3 705 là số có 4 chữ số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8873" y="4127837"/>
            <a:ext cx="9153237" cy="13280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Câu 3:</a:t>
            </a:r>
            <a:r>
              <a:rPr lang="en-US" sz="3600">
                <a:solidFill>
                  <a:srgbClr val="7030A0"/>
                </a:solidFill>
              </a:rPr>
              <a:t> Số 3 705 gồm có mấy nghìn, mấy trăm, mấy chục, mấy đơn vị?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9273" y="1699424"/>
            <a:ext cx="34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48872" y="4127837"/>
            <a:ext cx="9153237" cy="13280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Câu 3:</a:t>
            </a:r>
            <a:r>
              <a:rPr lang="en-US" sz="3600">
                <a:solidFill>
                  <a:srgbClr val="7030A0"/>
                </a:solidFill>
              </a:rPr>
              <a:t> </a:t>
            </a:r>
            <a:r>
              <a:rPr lang="en-US" sz="3600">
                <a:solidFill>
                  <a:schemeClr val="tx1"/>
                </a:solidFill>
              </a:rPr>
              <a:t>Số 3 705 gồm có 3 nghìn, 7 trăm, 0 chục, 5 đơn vị?</a:t>
            </a:r>
          </a:p>
        </p:txBody>
      </p:sp>
    </p:spTree>
    <p:extLst>
      <p:ext uri="{BB962C8B-B14F-4D97-AF65-F5344CB8AC3E}">
        <p14:creationId xmlns:p14="http://schemas.microsoft.com/office/powerpoint/2010/main" val="415027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781079"/>
            <a:ext cx="617875" cy="553111"/>
            <a:chOff x="2697431" y="1123121"/>
            <a:chExt cx="617875" cy="55311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1523" y="1153454"/>
              <a:ext cx="5237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1272" y="805577"/>
            <a:ext cx="5793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856" y="1390311"/>
            <a:ext cx="2518752" cy="3006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93610" y="3658763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2 chục nghìn, 7 nghìn, 3 trăm, 4 chục và 0 đơn vị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B2685-57B2-AA0E-0973-DE0AAC27F2EF}"/>
              </a:ext>
            </a:extLst>
          </p:cNvPr>
          <p:cNvSpPr txBox="1"/>
          <p:nvPr/>
        </p:nvSpPr>
        <p:spPr>
          <a:xfrm>
            <a:off x="593610" y="1800376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1 chục nghìn, 5 nghìn, 8 trăm, 2 chục và 6 đơn vị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B8193-2A2C-B03E-CD4C-25AE31FC868D}"/>
              </a:ext>
            </a:extLst>
          </p:cNvPr>
          <p:cNvSpPr txBox="1"/>
          <p:nvPr/>
        </p:nvSpPr>
        <p:spPr>
          <a:xfrm>
            <a:off x="593610" y="2484535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3 chục nghìn, 2 nghìn, 0 trăm, 4 chục và 3 đơn vị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7A57C-6A6C-2D98-3939-11D8F6423205}"/>
              </a:ext>
            </a:extLst>
          </p:cNvPr>
          <p:cNvSpPr txBox="1"/>
          <p:nvPr/>
        </p:nvSpPr>
        <p:spPr>
          <a:xfrm>
            <a:off x="593610" y="3094451"/>
            <a:ext cx="7978236" cy="68415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6 chục nghìn, 6 nghìn, 4 trăm, 0 chục và 1 đơn vị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A38C0-E557-06D3-5EF0-720A59095C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" y="5618729"/>
            <a:ext cx="857780" cy="1140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4739B-652C-E932-2B3A-DBB5967FD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800237" y="153285"/>
            <a:ext cx="1486322" cy="1647091"/>
          </a:xfrm>
          <a:prstGeom prst="rect">
            <a:avLst/>
          </a:prstGeom>
        </p:spPr>
      </p:pic>
      <p:sp>
        <p:nvSpPr>
          <p:cNvPr id="14" name="Cloud Callout 19">
            <a:extLst>
              <a:ext uri="{FF2B5EF4-FFF2-40B4-BE49-F238E27FC236}">
                <a16:creationId xmlns:a16="http://schemas.microsoft.com/office/drawing/2014/main" id="{C75FBD87-2699-4EB4-ACC7-1C1CEC5B22AB}"/>
              </a:ext>
            </a:extLst>
          </p:cNvPr>
          <p:cNvSpPr/>
          <p:nvPr/>
        </p:nvSpPr>
        <p:spPr>
          <a:xfrm>
            <a:off x="4475433" y="4581524"/>
            <a:ext cx="3241133" cy="143667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1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696831" y="1316554"/>
            <a:ext cx="9154274" cy="4288221"/>
          </a:xfrm>
          <a:custGeom>
            <a:avLst/>
            <a:gdLst>
              <a:gd name="connsiteX0" fmla="*/ 0 w 9154274"/>
              <a:gd name="connsiteY0" fmla="*/ 714704 h 4288221"/>
              <a:gd name="connsiteX1" fmla="*/ 714704 w 9154274"/>
              <a:gd name="connsiteY1" fmla="*/ 0 h 4288221"/>
              <a:gd name="connsiteX2" fmla="*/ 1308925 w 9154274"/>
              <a:gd name="connsiteY2" fmla="*/ 0 h 4288221"/>
              <a:gd name="connsiteX3" fmla="*/ 1748648 w 9154274"/>
              <a:gd name="connsiteY3" fmla="*/ 0 h 4288221"/>
              <a:gd name="connsiteX4" fmla="*/ 2497366 w 9154274"/>
              <a:gd name="connsiteY4" fmla="*/ 0 h 4288221"/>
              <a:gd name="connsiteX5" fmla="*/ 2937089 w 9154274"/>
              <a:gd name="connsiteY5" fmla="*/ 0 h 4288221"/>
              <a:gd name="connsiteX6" fmla="*/ 3299563 w 9154274"/>
              <a:gd name="connsiteY6" fmla="*/ 0 h 4288221"/>
              <a:gd name="connsiteX7" fmla="*/ 3893784 w 9154274"/>
              <a:gd name="connsiteY7" fmla="*/ 0 h 4288221"/>
              <a:gd name="connsiteX8" fmla="*/ 4488004 w 9154274"/>
              <a:gd name="connsiteY8" fmla="*/ 0 h 4288221"/>
              <a:gd name="connsiteX9" fmla="*/ 5236722 w 9154274"/>
              <a:gd name="connsiteY9" fmla="*/ 0 h 4288221"/>
              <a:gd name="connsiteX10" fmla="*/ 5753694 w 9154274"/>
              <a:gd name="connsiteY10" fmla="*/ 0 h 4288221"/>
              <a:gd name="connsiteX11" fmla="*/ 6116169 w 9154274"/>
              <a:gd name="connsiteY11" fmla="*/ 0 h 4288221"/>
              <a:gd name="connsiteX12" fmla="*/ 6633141 w 9154274"/>
              <a:gd name="connsiteY12" fmla="*/ 0 h 4288221"/>
              <a:gd name="connsiteX13" fmla="*/ 7072864 w 9154274"/>
              <a:gd name="connsiteY13" fmla="*/ 0 h 4288221"/>
              <a:gd name="connsiteX14" fmla="*/ 7589836 w 9154274"/>
              <a:gd name="connsiteY14" fmla="*/ 0 h 4288221"/>
              <a:gd name="connsiteX15" fmla="*/ 8439571 w 9154274"/>
              <a:gd name="connsiteY15" fmla="*/ 0 h 4288221"/>
              <a:gd name="connsiteX16" fmla="*/ 9154275 w 9154274"/>
              <a:gd name="connsiteY16" fmla="*/ 714704 h 4288221"/>
              <a:gd name="connsiteX17" fmla="*/ 9154274 w 9154274"/>
              <a:gd name="connsiteY17" fmla="*/ 3573518 h 4288221"/>
              <a:gd name="connsiteX18" fmla="*/ 8439570 w 9154274"/>
              <a:gd name="connsiteY18" fmla="*/ 4288222 h 4288221"/>
              <a:gd name="connsiteX19" fmla="*/ 8077096 w 9154274"/>
              <a:gd name="connsiteY19" fmla="*/ 4288222 h 4288221"/>
              <a:gd name="connsiteX20" fmla="*/ 7405626 w 9154274"/>
              <a:gd name="connsiteY20" fmla="*/ 4288222 h 4288221"/>
              <a:gd name="connsiteX21" fmla="*/ 6811406 w 9154274"/>
              <a:gd name="connsiteY21" fmla="*/ 4288222 h 4288221"/>
              <a:gd name="connsiteX22" fmla="*/ 6139937 w 9154274"/>
              <a:gd name="connsiteY22" fmla="*/ 4288222 h 4288221"/>
              <a:gd name="connsiteX23" fmla="*/ 5622965 w 9154274"/>
              <a:gd name="connsiteY23" fmla="*/ 4288222 h 4288221"/>
              <a:gd name="connsiteX24" fmla="*/ 4951496 w 9154274"/>
              <a:gd name="connsiteY24" fmla="*/ 4288222 h 4288221"/>
              <a:gd name="connsiteX25" fmla="*/ 4357275 w 9154274"/>
              <a:gd name="connsiteY25" fmla="*/ 4288221 h 4288221"/>
              <a:gd name="connsiteX26" fmla="*/ 3763055 w 9154274"/>
              <a:gd name="connsiteY26" fmla="*/ 4288221 h 4288221"/>
              <a:gd name="connsiteX27" fmla="*/ 3014337 w 9154274"/>
              <a:gd name="connsiteY27" fmla="*/ 4288221 h 4288221"/>
              <a:gd name="connsiteX28" fmla="*/ 2420117 w 9154274"/>
              <a:gd name="connsiteY28" fmla="*/ 4288221 h 4288221"/>
              <a:gd name="connsiteX29" fmla="*/ 1748648 w 9154274"/>
              <a:gd name="connsiteY29" fmla="*/ 4288221 h 4288221"/>
              <a:gd name="connsiteX30" fmla="*/ 1386173 w 9154274"/>
              <a:gd name="connsiteY30" fmla="*/ 4288221 h 4288221"/>
              <a:gd name="connsiteX31" fmla="*/ 714704 w 9154274"/>
              <a:gd name="connsiteY31" fmla="*/ 4288221 h 4288221"/>
              <a:gd name="connsiteX32" fmla="*/ 0 w 9154274"/>
              <a:gd name="connsiteY32" fmla="*/ 3573517 h 4288221"/>
              <a:gd name="connsiteX33" fmla="*/ 0 w 9154274"/>
              <a:gd name="connsiteY33" fmla="*/ 3058931 h 4288221"/>
              <a:gd name="connsiteX34" fmla="*/ 0 w 9154274"/>
              <a:gd name="connsiteY34" fmla="*/ 2515756 h 4288221"/>
              <a:gd name="connsiteX35" fmla="*/ 0 w 9154274"/>
              <a:gd name="connsiteY35" fmla="*/ 2029758 h 4288221"/>
              <a:gd name="connsiteX36" fmla="*/ 0 w 9154274"/>
              <a:gd name="connsiteY36" fmla="*/ 1429407 h 4288221"/>
              <a:gd name="connsiteX37" fmla="*/ 0 w 9154274"/>
              <a:gd name="connsiteY37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154274" h="4288221" fill="none" extrusionOk="0">
                <a:moveTo>
                  <a:pt x="0" y="714704"/>
                </a:moveTo>
                <a:cubicBezTo>
                  <a:pt x="35974" y="283766"/>
                  <a:pt x="264536" y="16810"/>
                  <a:pt x="714704" y="0"/>
                </a:cubicBezTo>
                <a:cubicBezTo>
                  <a:pt x="874312" y="-23536"/>
                  <a:pt x="1062437" y="60609"/>
                  <a:pt x="1308925" y="0"/>
                </a:cubicBezTo>
                <a:cubicBezTo>
                  <a:pt x="1555413" y="-60609"/>
                  <a:pt x="1642748" y="4390"/>
                  <a:pt x="1748648" y="0"/>
                </a:cubicBezTo>
                <a:cubicBezTo>
                  <a:pt x="1854548" y="-4390"/>
                  <a:pt x="2287796" y="37671"/>
                  <a:pt x="2497366" y="0"/>
                </a:cubicBezTo>
                <a:cubicBezTo>
                  <a:pt x="2706936" y="-37671"/>
                  <a:pt x="2734617" y="9722"/>
                  <a:pt x="2937089" y="0"/>
                </a:cubicBezTo>
                <a:cubicBezTo>
                  <a:pt x="3139561" y="-9722"/>
                  <a:pt x="3154225" y="34657"/>
                  <a:pt x="3299563" y="0"/>
                </a:cubicBezTo>
                <a:cubicBezTo>
                  <a:pt x="3444901" y="-34657"/>
                  <a:pt x="3597637" y="9712"/>
                  <a:pt x="3893784" y="0"/>
                </a:cubicBezTo>
                <a:cubicBezTo>
                  <a:pt x="4189931" y="-9712"/>
                  <a:pt x="4324847" y="21084"/>
                  <a:pt x="4488004" y="0"/>
                </a:cubicBezTo>
                <a:cubicBezTo>
                  <a:pt x="4651161" y="-21084"/>
                  <a:pt x="5020227" y="23854"/>
                  <a:pt x="5236722" y="0"/>
                </a:cubicBezTo>
                <a:cubicBezTo>
                  <a:pt x="5453217" y="-23854"/>
                  <a:pt x="5545459" y="45299"/>
                  <a:pt x="5753694" y="0"/>
                </a:cubicBezTo>
                <a:cubicBezTo>
                  <a:pt x="5961929" y="-45299"/>
                  <a:pt x="6020293" y="3849"/>
                  <a:pt x="6116169" y="0"/>
                </a:cubicBezTo>
                <a:cubicBezTo>
                  <a:pt x="6212046" y="-3849"/>
                  <a:pt x="6448810" y="61580"/>
                  <a:pt x="6633141" y="0"/>
                </a:cubicBezTo>
                <a:cubicBezTo>
                  <a:pt x="6817472" y="-61580"/>
                  <a:pt x="6862979" y="52224"/>
                  <a:pt x="7072864" y="0"/>
                </a:cubicBezTo>
                <a:cubicBezTo>
                  <a:pt x="7282749" y="-52224"/>
                  <a:pt x="7477067" y="8541"/>
                  <a:pt x="7589836" y="0"/>
                </a:cubicBezTo>
                <a:cubicBezTo>
                  <a:pt x="7702605" y="-8541"/>
                  <a:pt x="8194851" y="78151"/>
                  <a:pt x="8439571" y="0"/>
                </a:cubicBezTo>
                <a:cubicBezTo>
                  <a:pt x="8738481" y="-41514"/>
                  <a:pt x="9121200" y="299143"/>
                  <a:pt x="9154275" y="714704"/>
                </a:cubicBezTo>
                <a:cubicBezTo>
                  <a:pt x="9092627" y="1412424"/>
                  <a:pt x="9157426" y="2719667"/>
                  <a:pt x="9154274" y="3573518"/>
                </a:cubicBezTo>
                <a:cubicBezTo>
                  <a:pt x="9109478" y="4048935"/>
                  <a:pt x="8859458" y="4388349"/>
                  <a:pt x="8439570" y="4288222"/>
                </a:cubicBezTo>
                <a:cubicBezTo>
                  <a:pt x="8337063" y="4318091"/>
                  <a:pt x="8199621" y="4248759"/>
                  <a:pt x="8077096" y="4288222"/>
                </a:cubicBezTo>
                <a:cubicBezTo>
                  <a:pt x="7954571" y="4327685"/>
                  <a:pt x="7733371" y="4213880"/>
                  <a:pt x="7405626" y="4288222"/>
                </a:cubicBezTo>
                <a:cubicBezTo>
                  <a:pt x="7077881" y="4362564"/>
                  <a:pt x="6994737" y="4278082"/>
                  <a:pt x="6811406" y="4288222"/>
                </a:cubicBezTo>
                <a:cubicBezTo>
                  <a:pt x="6628075" y="4298362"/>
                  <a:pt x="6378146" y="4273749"/>
                  <a:pt x="6139937" y="4288222"/>
                </a:cubicBezTo>
                <a:cubicBezTo>
                  <a:pt x="5901728" y="4302695"/>
                  <a:pt x="5870075" y="4245143"/>
                  <a:pt x="5622965" y="4288222"/>
                </a:cubicBezTo>
                <a:cubicBezTo>
                  <a:pt x="5375855" y="4331301"/>
                  <a:pt x="5189310" y="4281317"/>
                  <a:pt x="4951496" y="4288222"/>
                </a:cubicBezTo>
                <a:cubicBezTo>
                  <a:pt x="4713682" y="4295127"/>
                  <a:pt x="4610769" y="4228367"/>
                  <a:pt x="4357275" y="4288221"/>
                </a:cubicBezTo>
                <a:cubicBezTo>
                  <a:pt x="4103781" y="4348075"/>
                  <a:pt x="4043678" y="4285931"/>
                  <a:pt x="3763055" y="4288221"/>
                </a:cubicBezTo>
                <a:cubicBezTo>
                  <a:pt x="3482432" y="4290511"/>
                  <a:pt x="3316591" y="4204391"/>
                  <a:pt x="3014337" y="4288221"/>
                </a:cubicBezTo>
                <a:cubicBezTo>
                  <a:pt x="2712083" y="4372051"/>
                  <a:pt x="2584857" y="4277515"/>
                  <a:pt x="2420117" y="4288221"/>
                </a:cubicBezTo>
                <a:cubicBezTo>
                  <a:pt x="2255377" y="4298927"/>
                  <a:pt x="1952388" y="4250686"/>
                  <a:pt x="1748648" y="4288221"/>
                </a:cubicBezTo>
                <a:cubicBezTo>
                  <a:pt x="1544908" y="4325756"/>
                  <a:pt x="1536264" y="4279384"/>
                  <a:pt x="1386173" y="4288221"/>
                </a:cubicBezTo>
                <a:cubicBezTo>
                  <a:pt x="1236083" y="4297058"/>
                  <a:pt x="1047956" y="4240620"/>
                  <a:pt x="714704" y="4288221"/>
                </a:cubicBezTo>
                <a:cubicBezTo>
                  <a:pt x="328052" y="4290699"/>
                  <a:pt x="-48682" y="4069918"/>
                  <a:pt x="0" y="3573517"/>
                </a:cubicBezTo>
                <a:cubicBezTo>
                  <a:pt x="-18046" y="3409193"/>
                  <a:pt x="38433" y="3242592"/>
                  <a:pt x="0" y="3058931"/>
                </a:cubicBezTo>
                <a:cubicBezTo>
                  <a:pt x="-38433" y="2875270"/>
                  <a:pt x="55464" y="2629507"/>
                  <a:pt x="0" y="2515756"/>
                </a:cubicBezTo>
                <a:cubicBezTo>
                  <a:pt x="-55464" y="2402005"/>
                  <a:pt x="606" y="2219279"/>
                  <a:pt x="0" y="2029758"/>
                </a:cubicBezTo>
                <a:cubicBezTo>
                  <a:pt x="-606" y="1840237"/>
                  <a:pt x="16869" y="1577803"/>
                  <a:pt x="0" y="1429407"/>
                </a:cubicBezTo>
                <a:cubicBezTo>
                  <a:pt x="-16869" y="1281011"/>
                  <a:pt x="45492" y="1020777"/>
                  <a:pt x="0" y="714704"/>
                </a:cubicBezTo>
                <a:close/>
              </a:path>
              <a:path w="9154274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1010310" y="-22903"/>
                  <a:pt x="1100894" y="34200"/>
                  <a:pt x="1386173" y="0"/>
                </a:cubicBezTo>
                <a:cubicBezTo>
                  <a:pt x="1671452" y="-34200"/>
                  <a:pt x="1658774" y="23973"/>
                  <a:pt x="1748648" y="0"/>
                </a:cubicBezTo>
                <a:cubicBezTo>
                  <a:pt x="1838522" y="-23973"/>
                  <a:pt x="1936141" y="26869"/>
                  <a:pt x="2111122" y="0"/>
                </a:cubicBezTo>
                <a:cubicBezTo>
                  <a:pt x="2286103" y="-26869"/>
                  <a:pt x="2368454" y="7359"/>
                  <a:pt x="2550845" y="0"/>
                </a:cubicBezTo>
                <a:cubicBezTo>
                  <a:pt x="2733236" y="-7359"/>
                  <a:pt x="3053430" y="89235"/>
                  <a:pt x="3299563" y="0"/>
                </a:cubicBezTo>
                <a:cubicBezTo>
                  <a:pt x="3545696" y="-89235"/>
                  <a:pt x="3575204" y="51390"/>
                  <a:pt x="3816535" y="0"/>
                </a:cubicBezTo>
                <a:cubicBezTo>
                  <a:pt x="4057866" y="-51390"/>
                  <a:pt x="4006952" y="14658"/>
                  <a:pt x="4179010" y="0"/>
                </a:cubicBezTo>
                <a:cubicBezTo>
                  <a:pt x="4351069" y="-14658"/>
                  <a:pt x="4450392" y="17577"/>
                  <a:pt x="4541484" y="0"/>
                </a:cubicBezTo>
                <a:cubicBezTo>
                  <a:pt x="4632576" y="-17577"/>
                  <a:pt x="4899338" y="32695"/>
                  <a:pt x="5058456" y="0"/>
                </a:cubicBezTo>
                <a:cubicBezTo>
                  <a:pt x="5217574" y="-32695"/>
                  <a:pt x="5341191" y="10661"/>
                  <a:pt x="5498179" y="0"/>
                </a:cubicBezTo>
                <a:cubicBezTo>
                  <a:pt x="5655167" y="-10661"/>
                  <a:pt x="5824208" y="55187"/>
                  <a:pt x="6015151" y="0"/>
                </a:cubicBezTo>
                <a:cubicBezTo>
                  <a:pt x="6206094" y="-55187"/>
                  <a:pt x="6326940" y="28364"/>
                  <a:pt x="6454874" y="0"/>
                </a:cubicBezTo>
                <a:cubicBezTo>
                  <a:pt x="6582808" y="-28364"/>
                  <a:pt x="6851403" y="35379"/>
                  <a:pt x="7049095" y="0"/>
                </a:cubicBezTo>
                <a:cubicBezTo>
                  <a:pt x="7246787" y="-35379"/>
                  <a:pt x="7351180" y="54734"/>
                  <a:pt x="7566067" y="0"/>
                </a:cubicBezTo>
                <a:cubicBezTo>
                  <a:pt x="7780954" y="-54734"/>
                  <a:pt x="8088841" y="10139"/>
                  <a:pt x="8439571" y="0"/>
                </a:cubicBezTo>
                <a:cubicBezTo>
                  <a:pt x="8873150" y="85139"/>
                  <a:pt x="9172435" y="315714"/>
                  <a:pt x="9154275" y="714704"/>
                </a:cubicBezTo>
                <a:cubicBezTo>
                  <a:pt x="8975563" y="1598362"/>
                  <a:pt x="9163923" y="2586546"/>
                  <a:pt x="9154274" y="3573518"/>
                </a:cubicBezTo>
                <a:cubicBezTo>
                  <a:pt x="9173217" y="3966562"/>
                  <a:pt x="8839499" y="4357048"/>
                  <a:pt x="8439570" y="4288222"/>
                </a:cubicBezTo>
                <a:cubicBezTo>
                  <a:pt x="8138826" y="4291624"/>
                  <a:pt x="7869817" y="4224558"/>
                  <a:pt x="7690852" y="4288222"/>
                </a:cubicBezTo>
                <a:cubicBezTo>
                  <a:pt x="7511887" y="4351886"/>
                  <a:pt x="7236191" y="4250131"/>
                  <a:pt x="7096632" y="4288222"/>
                </a:cubicBezTo>
                <a:cubicBezTo>
                  <a:pt x="6957073" y="4326313"/>
                  <a:pt x="6787759" y="4234709"/>
                  <a:pt x="6502411" y="4288222"/>
                </a:cubicBezTo>
                <a:cubicBezTo>
                  <a:pt x="6217063" y="4341735"/>
                  <a:pt x="6254330" y="4275220"/>
                  <a:pt x="6139937" y="4288222"/>
                </a:cubicBezTo>
                <a:cubicBezTo>
                  <a:pt x="6025544" y="4301224"/>
                  <a:pt x="5572947" y="4233825"/>
                  <a:pt x="5391219" y="4288222"/>
                </a:cubicBezTo>
                <a:cubicBezTo>
                  <a:pt x="5209491" y="4342619"/>
                  <a:pt x="4815990" y="4234267"/>
                  <a:pt x="4642501" y="4288222"/>
                </a:cubicBezTo>
                <a:cubicBezTo>
                  <a:pt x="4469012" y="4342177"/>
                  <a:pt x="4362002" y="4274304"/>
                  <a:pt x="4125529" y="4288221"/>
                </a:cubicBezTo>
                <a:cubicBezTo>
                  <a:pt x="3889056" y="4302138"/>
                  <a:pt x="3635709" y="4238617"/>
                  <a:pt x="3454060" y="4288221"/>
                </a:cubicBezTo>
                <a:cubicBezTo>
                  <a:pt x="3272411" y="4337825"/>
                  <a:pt x="2978949" y="4257370"/>
                  <a:pt x="2859840" y="4288221"/>
                </a:cubicBezTo>
                <a:cubicBezTo>
                  <a:pt x="2740731" y="4319072"/>
                  <a:pt x="2526879" y="4267356"/>
                  <a:pt x="2420117" y="4288221"/>
                </a:cubicBezTo>
                <a:cubicBezTo>
                  <a:pt x="2313355" y="4309086"/>
                  <a:pt x="2171823" y="4251974"/>
                  <a:pt x="2057642" y="4288221"/>
                </a:cubicBezTo>
                <a:cubicBezTo>
                  <a:pt x="1943462" y="4324468"/>
                  <a:pt x="1679737" y="4267068"/>
                  <a:pt x="1540670" y="4288221"/>
                </a:cubicBezTo>
                <a:cubicBezTo>
                  <a:pt x="1401603" y="4309374"/>
                  <a:pt x="983492" y="4274335"/>
                  <a:pt x="714704" y="4288221"/>
                </a:cubicBezTo>
                <a:cubicBezTo>
                  <a:pt x="313385" y="4202943"/>
                  <a:pt x="-41805" y="3906229"/>
                  <a:pt x="0" y="3573517"/>
                </a:cubicBezTo>
                <a:cubicBezTo>
                  <a:pt x="-51952" y="3340839"/>
                  <a:pt x="50102" y="3263799"/>
                  <a:pt x="0" y="3087519"/>
                </a:cubicBezTo>
                <a:cubicBezTo>
                  <a:pt x="-50102" y="2911239"/>
                  <a:pt x="60653" y="2679250"/>
                  <a:pt x="0" y="2572932"/>
                </a:cubicBezTo>
                <a:cubicBezTo>
                  <a:pt x="-60653" y="2466614"/>
                  <a:pt x="17835" y="2094890"/>
                  <a:pt x="0" y="1972582"/>
                </a:cubicBezTo>
                <a:cubicBezTo>
                  <a:pt x="-17835" y="1850274"/>
                  <a:pt x="56681" y="1547532"/>
                  <a:pt x="0" y="1400819"/>
                </a:cubicBezTo>
                <a:cubicBezTo>
                  <a:pt x="-56681" y="1254106"/>
                  <a:pt x="55250" y="1037863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116634" y="1803349"/>
            <a:ext cx="3888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900" y="2938051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77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1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369593-41F1-155B-4719-4BC51F8FE9D1}"/>
              </a:ext>
            </a:extLst>
          </p:cNvPr>
          <p:cNvSpPr/>
          <p:nvPr/>
        </p:nvSpPr>
        <p:spPr>
          <a:xfrm>
            <a:off x="353839" y="341926"/>
            <a:ext cx="11484322" cy="61741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BBED3-160C-43CF-21ED-F58CB8C24C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867" t="28314" r="6877" b="45019"/>
          <a:stretch/>
        </p:blipFill>
        <p:spPr>
          <a:xfrm>
            <a:off x="707204" y="1360240"/>
            <a:ext cx="10777592" cy="48080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B85CBE-F0A6-0E88-B79F-A401575743BD}"/>
              </a:ext>
            </a:extLst>
          </p:cNvPr>
          <p:cNvGrpSpPr/>
          <p:nvPr/>
        </p:nvGrpSpPr>
        <p:grpSpPr>
          <a:xfrm>
            <a:off x="8215400" y="574288"/>
            <a:ext cx="3269396" cy="1356189"/>
            <a:chOff x="8647416" y="504105"/>
            <a:chExt cx="2671281" cy="1356189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AECC2623-309C-433F-543B-12D556393A2D}"/>
                </a:ext>
              </a:extLst>
            </p:cNvPr>
            <p:cNvSpPr/>
            <p:nvPr/>
          </p:nvSpPr>
          <p:spPr>
            <a:xfrm>
              <a:off x="8647416" y="504105"/>
              <a:ext cx="2671281" cy="1356189"/>
            </a:xfrm>
            <a:prstGeom prst="cloudCallout">
              <a:avLst>
                <a:gd name="adj1" fmla="val -18300"/>
                <a:gd name="adj2" fmla="val 82325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5793F6-DB19-A487-C89C-C4429AADFA40}"/>
                </a:ext>
              </a:extLst>
            </p:cNvPr>
            <p:cNvSpPr txBox="1"/>
            <p:nvPr/>
          </p:nvSpPr>
          <p:spPr>
            <a:xfrm>
              <a:off x="8930081" y="635999"/>
              <a:ext cx="21059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 bao nhiêu khối lập phương nhỉ?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B895CD-B7C8-6234-9F42-D7E68AC0C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79" t="18481" r="69322" b="73664"/>
          <a:stretch/>
        </p:blipFill>
        <p:spPr>
          <a:xfrm>
            <a:off x="707204" y="471863"/>
            <a:ext cx="2081305" cy="89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727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/>
        </p:nvGraphicFramePr>
        <p:xfrm>
          <a:off x="1357725" y="2252546"/>
          <a:ext cx="10315255" cy="353796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3051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063051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792030"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21772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497278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1560382" y="4739200"/>
            <a:ext cx="145545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1945817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820741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830079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3934833" y="5293879"/>
            <a:ext cx="90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874449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874449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874449" y="3666875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6100266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801392" y="473920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801392" y="4213240"/>
            <a:ext cx="129743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8037190" y="5293879"/>
            <a:ext cx="8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945155" y="4739200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945155" y="4213240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945155" y="3663109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945155" y="3131157"/>
            <a:ext cx="121599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952705" y="5293879"/>
            <a:ext cx="1215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B5F9EC-1830-06F3-B284-3E361243E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936" t="32898" r="9110" b="55057"/>
          <a:stretch/>
        </p:blipFill>
        <p:spPr>
          <a:xfrm>
            <a:off x="9268502" y="58209"/>
            <a:ext cx="1458971" cy="1021876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5713E9E3-9486-08F4-68EA-07B4BC2A6B16}"/>
              </a:ext>
            </a:extLst>
          </p:cNvPr>
          <p:cNvSpPr/>
          <p:nvPr/>
        </p:nvSpPr>
        <p:spPr>
          <a:xfrm>
            <a:off x="1728394" y="5854807"/>
            <a:ext cx="8999079" cy="388391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 gồm: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chục nghìn, 2 nghìn, 3 trăm, 2 chục và  4 đơn vị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DC4E5575-9010-30A8-437E-3FA4E1EDB441}"/>
              </a:ext>
            </a:extLst>
          </p:cNvPr>
          <p:cNvSpPr/>
          <p:nvPr/>
        </p:nvSpPr>
        <p:spPr>
          <a:xfrm>
            <a:off x="1693393" y="6322194"/>
            <a:ext cx="9034080" cy="388390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324.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trăm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57595" y="58209"/>
            <a:ext cx="1082064" cy="21593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200A6E-DBF3-7271-BB45-DC3D540AD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635" t="28315" r="71420" b="46010"/>
          <a:stretch/>
        </p:blipFill>
        <p:spPr>
          <a:xfrm>
            <a:off x="2059709" y="101233"/>
            <a:ext cx="914400" cy="205084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864766" y="552518"/>
            <a:ext cx="1105030" cy="163687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9E35216-AA1D-56A9-843C-9E884A68B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231" t="36537" r="53920" b="45019"/>
          <a:stretch/>
        </p:blipFill>
        <p:spPr>
          <a:xfrm>
            <a:off x="4027709" y="666381"/>
            <a:ext cx="916646" cy="14856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100267" y="277091"/>
            <a:ext cx="856410" cy="19111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4A6DBD9-662A-6C11-6DD9-46F4026E23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308" t="33218" r="39630" b="45018"/>
          <a:stretch/>
        </p:blipFill>
        <p:spPr>
          <a:xfrm>
            <a:off x="6262254" y="342931"/>
            <a:ext cx="581891" cy="175308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8268993" y="1126653"/>
            <a:ext cx="641425" cy="104614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129246" y="1080085"/>
            <a:ext cx="674333" cy="10507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8843104-3D4A-09F1-042C-D633CC4FFE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8823" t="43781" r="6877" b="45019"/>
          <a:stretch/>
        </p:blipFill>
        <p:spPr>
          <a:xfrm>
            <a:off x="10409382" y="1145308"/>
            <a:ext cx="248664" cy="9021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63E812D-C95A-690A-0FC6-5FE430AF6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170" t="44866" r="23827" b="45019"/>
          <a:stretch/>
        </p:blipFill>
        <p:spPr>
          <a:xfrm>
            <a:off x="8301567" y="1232671"/>
            <a:ext cx="462830" cy="8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9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7" grpId="0"/>
      <p:bldP spid="13" grpId="0" animBg="1"/>
      <p:bldP spid="14" grpId="0" animBg="1"/>
      <p:bldP spid="20" grpId="0" animBg="1"/>
      <p:bldP spid="38" grpId="0" animBg="1"/>
      <p:bldP spid="40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3A6E4C9-35C7-B86F-E0EC-3F733D81825C}"/>
              </a:ext>
            </a:extLst>
          </p:cNvPr>
          <p:cNvSpPr txBox="1"/>
          <p:nvPr/>
        </p:nvSpPr>
        <p:spPr>
          <a:xfrm>
            <a:off x="3048000" y="12954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12  324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970B2319-9B1B-02F3-57B5-5DE3DB91A411}"/>
              </a:ext>
            </a:extLst>
          </p:cNvPr>
          <p:cNvSpPr/>
          <p:nvPr/>
        </p:nvSpPr>
        <p:spPr>
          <a:xfrm>
            <a:off x="3524841" y="1581627"/>
            <a:ext cx="1618069" cy="1143000"/>
          </a:xfrm>
          <a:prstGeom prst="roundRect">
            <a:avLst>
              <a:gd name="adj" fmla="val 18893"/>
            </a:avLst>
          </a:prstGeom>
          <a:noFill/>
          <a:ln w="28575">
            <a:solidFill>
              <a:srgbClr val="00B0F0"/>
            </a:solidFill>
            <a:prstDash val="solid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9821CA16-6087-E687-D3B5-C128DD62E6E3}"/>
              </a:ext>
            </a:extLst>
          </p:cNvPr>
          <p:cNvSpPr/>
          <p:nvPr/>
        </p:nvSpPr>
        <p:spPr>
          <a:xfrm>
            <a:off x="5334000" y="1535965"/>
            <a:ext cx="2305050" cy="1143000"/>
          </a:xfrm>
          <a:prstGeom prst="roundRect">
            <a:avLst>
              <a:gd name="adj" fmla="val 18893"/>
            </a:avLst>
          </a:prstGeom>
          <a:noFill/>
          <a:ln w="28575">
            <a:solidFill>
              <a:srgbClr val="00B0F0"/>
            </a:solidFill>
            <a:prstDash val="solid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PHẠM DUYÊN 5 - 9Slide.vn">
            <a:extLst>
              <a:ext uri="{FF2B5EF4-FFF2-40B4-BE49-F238E27FC236}">
                <a16:creationId xmlns:a16="http://schemas.microsoft.com/office/drawing/2014/main" id="{B4A293ED-1B7C-C182-0B1D-57E0E79EC366}"/>
              </a:ext>
            </a:extLst>
          </p:cNvPr>
          <p:cNvCxnSpPr>
            <a:cxnSpLocks/>
          </p:cNvCxnSpPr>
          <p:nvPr/>
        </p:nvCxnSpPr>
        <p:spPr>
          <a:xfrm flipH="1">
            <a:off x="3581400" y="2724627"/>
            <a:ext cx="580816" cy="1268314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702A6093-E89E-C6E6-55C9-618803F94D5C}"/>
              </a:ext>
            </a:extLst>
          </p:cNvPr>
          <p:cNvSpPr txBox="1"/>
          <p:nvPr/>
        </p:nvSpPr>
        <p:spPr>
          <a:xfrm>
            <a:off x="2133600" y="3962400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Mười hai</a:t>
            </a:r>
          </a:p>
        </p:txBody>
      </p:sp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16761C38-9767-66FD-E39A-C8AAC32057AA}"/>
              </a:ext>
            </a:extLst>
          </p:cNvPr>
          <p:cNvSpPr txBox="1"/>
          <p:nvPr/>
        </p:nvSpPr>
        <p:spPr>
          <a:xfrm>
            <a:off x="5715000" y="3962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 trăm hai mươi tư</a:t>
            </a:r>
          </a:p>
        </p:txBody>
      </p:sp>
      <p:cxnSp>
        <p:nvCxnSpPr>
          <p:cNvPr id="12" name="PHẠM DUYÊN 5 - 9Slide.vn">
            <a:extLst>
              <a:ext uri="{FF2B5EF4-FFF2-40B4-BE49-F238E27FC236}">
                <a16:creationId xmlns:a16="http://schemas.microsoft.com/office/drawing/2014/main" id="{6E925842-8AD5-92C8-4D69-E23A9C9B1234}"/>
              </a:ext>
            </a:extLst>
          </p:cNvPr>
          <p:cNvCxnSpPr>
            <a:cxnSpLocks/>
          </p:cNvCxnSpPr>
          <p:nvPr/>
        </p:nvCxnSpPr>
        <p:spPr>
          <a:xfrm>
            <a:off x="5143500" y="2724627"/>
            <a:ext cx="0" cy="1301273"/>
          </a:xfrm>
          <a:prstGeom prst="line">
            <a:avLst/>
          </a:prstGeom>
          <a:ln w="38100" cap="rnd">
            <a:solidFill>
              <a:srgbClr val="00B05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29390AF4-6C8B-2B2A-8984-7E6E812E6ADE}"/>
              </a:ext>
            </a:extLst>
          </p:cNvPr>
          <p:cNvSpPr txBox="1"/>
          <p:nvPr/>
        </p:nvSpPr>
        <p:spPr>
          <a:xfrm>
            <a:off x="4266020" y="3962400"/>
            <a:ext cx="1753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06EB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</a:p>
        </p:txBody>
      </p:sp>
      <p:cxnSp>
        <p:nvCxnSpPr>
          <p:cNvPr id="19" name="PHẠM DUYÊN 5 - 9Slide.vn">
            <a:extLst>
              <a:ext uri="{FF2B5EF4-FFF2-40B4-BE49-F238E27FC236}">
                <a16:creationId xmlns:a16="http://schemas.microsoft.com/office/drawing/2014/main" id="{145E7627-8287-4C00-A249-915619155D14}"/>
              </a:ext>
            </a:extLst>
          </p:cNvPr>
          <p:cNvCxnSpPr>
            <a:cxnSpLocks/>
          </p:cNvCxnSpPr>
          <p:nvPr/>
        </p:nvCxnSpPr>
        <p:spPr>
          <a:xfrm>
            <a:off x="6124784" y="2724627"/>
            <a:ext cx="580816" cy="1268314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5459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5193" y="1168791"/>
            <a:ext cx="420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5713E9E3-9486-08F4-68EA-07B4BC2A6B16}"/>
              </a:ext>
            </a:extLst>
          </p:cNvPr>
          <p:cNvSpPr/>
          <p:nvPr/>
        </p:nvSpPr>
        <p:spPr>
          <a:xfrm>
            <a:off x="1571200" y="1896583"/>
            <a:ext cx="8315492" cy="556331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chục nghìn,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nghìn, 3 trăm,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chục và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đơn vị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9079" y="3048000"/>
            <a:ext cx="1134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25 305: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709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5193" y="1168791"/>
            <a:ext cx="4203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5713E9E3-9486-08F4-68EA-07B4BC2A6B16}"/>
              </a:ext>
            </a:extLst>
          </p:cNvPr>
          <p:cNvSpPr/>
          <p:nvPr/>
        </p:nvSpPr>
        <p:spPr>
          <a:xfrm>
            <a:off x="1626794" y="2118780"/>
            <a:ext cx="8475149" cy="421220"/>
          </a:xfrm>
          <a:prstGeom prst="plaque">
            <a:avLst/>
          </a:prstGeom>
          <a:solidFill>
            <a:srgbClr val="FFFF99"/>
          </a:solidFill>
          <a:ln w="95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chục nghìn,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trăm,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chục và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đơn vị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9079" y="3048000"/>
            <a:ext cx="1134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40 021: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38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5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781</Words>
  <Application>Microsoft Office PowerPoint</Application>
  <PresentationFormat>Widescreen</PresentationFormat>
  <Paragraphs>186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#9Slide03 Sofia Pro Soft</vt:lpstr>
      <vt:lpstr>#9Slide03 Sofia Pro Soft Bold</vt:lpstr>
      <vt:lpstr>Arial</vt:lpstr>
      <vt:lpstr>Arial-Rounded</vt:lpstr>
      <vt:lpstr>Calibri</vt:lpstr>
      <vt:lpstr>Cambria</vt:lpstr>
      <vt:lpstr>等线</vt:lpstr>
      <vt:lpstr>SVN-Poky's</vt:lpstr>
      <vt:lpstr>Tahoma</vt:lpstr>
      <vt:lpstr>Times New Roman</vt:lpstr>
      <vt:lpstr>UTM Brewers KT</vt:lpstr>
      <vt:lpstr>UTM Cancel</vt:lpstr>
      <vt:lpstr>UTM Sharnay</vt:lpstr>
      <vt:lpstr>UVN Binh Duong</vt:lpstr>
      <vt:lpstr>字魂35号-经典雅黑</vt:lpstr>
      <vt:lpstr>思源黑体 CN Bold</vt:lpstr>
      <vt:lpstr>4_Office Theme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75</cp:revision>
  <dcterms:created xsi:type="dcterms:W3CDTF">2022-11-25T07:31:46Z</dcterms:created>
  <dcterms:modified xsi:type="dcterms:W3CDTF">2026-03-13T16:27:12Z</dcterms:modified>
</cp:coreProperties>
</file>