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4" r:id="rId2"/>
    <p:sldMasterId id="2147483676" r:id="rId3"/>
    <p:sldMasterId id="2147483689" r:id="rId4"/>
    <p:sldMasterId id="2147483702" r:id="rId5"/>
    <p:sldMasterId id="2147483715" r:id="rId6"/>
  </p:sldMasterIdLst>
  <p:notesMasterIdLst>
    <p:notesMasterId r:id="rId25"/>
  </p:notesMasterIdLst>
  <p:sldIdLst>
    <p:sldId id="289" r:id="rId7"/>
    <p:sldId id="334" r:id="rId8"/>
    <p:sldId id="333" r:id="rId9"/>
    <p:sldId id="329" r:id="rId10"/>
    <p:sldId id="344" r:id="rId11"/>
    <p:sldId id="335" r:id="rId12"/>
    <p:sldId id="337" r:id="rId13"/>
    <p:sldId id="343" r:id="rId14"/>
    <p:sldId id="401" r:id="rId15"/>
    <p:sldId id="402" r:id="rId16"/>
    <p:sldId id="306" r:id="rId17"/>
    <p:sldId id="345" r:id="rId18"/>
    <p:sldId id="328" r:id="rId19"/>
    <p:sldId id="295" r:id="rId20"/>
    <p:sldId id="403" r:id="rId21"/>
    <p:sldId id="404" r:id="rId22"/>
    <p:sldId id="302" r:id="rId23"/>
    <p:sldId id="33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59" d="100"/>
          <a:sy n="59" d="100"/>
        </p:scale>
        <p:origin x="400" y="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0B9AD0-F4E4-40EF-B396-60A689F07E7A}" type="datetimeFigureOut">
              <a:rPr lang="en-US" smtClean="0"/>
              <a:t>15/3/2026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E5BC39-EDD7-4C45-A1E3-E4E5F8192521}" type="slidenum">
              <a:rPr lang="en-US" smtClean="0"/>
              <a:t>‹#›</a:t>
            </a:fld>
            <a:endParaRPr lang="en-US"/>
          </a:p>
        </p:txBody>
      </p:sp>
    </p:spTree>
    <p:extLst>
      <p:ext uri="{BB962C8B-B14F-4D97-AF65-F5344CB8AC3E}">
        <p14:creationId xmlns:p14="http://schemas.microsoft.com/office/powerpoint/2010/main" val="330712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5372349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0963565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284142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4008338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Kết</a:t>
            </a:r>
            <a:r>
              <a:rPr lang="en-US" altLang="zh-CN" baseline="0" dirty="0"/>
              <a:t> </a:t>
            </a:r>
            <a:r>
              <a:rPr lang="en-US" altLang="zh-CN" baseline="0" dirty="0" err="1"/>
              <a:t>luận</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3366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nối</a:t>
            </a:r>
            <a:r>
              <a:rPr lang="en-US" baseline="0" dirty="0"/>
              <a:t> </a:t>
            </a:r>
            <a:r>
              <a:rPr lang="en-US" baseline="0" dirty="0" err="1"/>
              <a:t>đuôi</a:t>
            </a:r>
            <a:r>
              <a:rPr lang="en-US" baseline="0" dirty="0"/>
              <a:t> </a:t>
            </a:r>
            <a:r>
              <a:rPr lang="en-US" baseline="0" dirty="0" err="1"/>
              <a:t>nhau</a:t>
            </a:r>
            <a:r>
              <a:rPr lang="en-US" baseline="0" dirty="0"/>
              <a:t> </a:t>
            </a:r>
            <a:r>
              <a:rPr lang="en-US" baseline="0" dirty="0" err="1"/>
              <a:t>và</a:t>
            </a:r>
            <a:r>
              <a:rPr lang="en-US" baseline="0" dirty="0"/>
              <a:t> </a:t>
            </a:r>
            <a:r>
              <a:rPr lang="en-US" baseline="0" dirty="0" err="1"/>
              <a:t>hát</a:t>
            </a:r>
            <a:r>
              <a:rPr lang="en-US" baseline="0" dirty="0"/>
              <a:t> </a:t>
            </a:r>
            <a:r>
              <a:rPr lang="en-US" baseline="0" dirty="0" err="1"/>
              <a:t>bài</a:t>
            </a:r>
            <a:r>
              <a:rPr lang="en-US" baseline="0" dirty="0"/>
              <a:t> </a:t>
            </a:r>
            <a:r>
              <a:rPr lang="en-US" baseline="0" dirty="0" err="1"/>
              <a:t>hát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A12395-0B0C-4D05-863C-2154AADF826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6929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054641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6A8B35-59C6-4B61-AD68-5A0ADACE56C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14987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46155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US" dirty="0"/>
              <a:t>Slide HS </a:t>
            </a:r>
            <a:r>
              <a:rPr lang="en-US" dirty="0" err="1"/>
              <a:t>trình</a:t>
            </a:r>
            <a:r>
              <a:rPr lang="en-US" baseline="0" dirty="0"/>
              <a:t> </a:t>
            </a:r>
            <a:r>
              <a:rPr lang="en-US" baseline="0" dirty="0" err="1"/>
              <a:t>bày</a:t>
            </a:r>
            <a:endParaRPr dirty="0"/>
          </a:p>
        </p:txBody>
      </p:sp>
    </p:spTree>
    <p:extLst>
      <p:ext uri="{BB962C8B-B14F-4D97-AF65-F5344CB8AC3E}">
        <p14:creationId xmlns:p14="http://schemas.microsoft.com/office/powerpoint/2010/main" val="7394735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1</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9D047-1C12-4CEA-A369-FB09B98F056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968883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Hoạt</a:t>
            </a:r>
            <a:r>
              <a:rPr lang="en-US" altLang="zh-CN" baseline="0" dirty="0"/>
              <a:t> </a:t>
            </a:r>
            <a:r>
              <a:rPr lang="en-US" altLang="zh-CN" baseline="0" dirty="0" err="1"/>
              <a:t>động</a:t>
            </a:r>
            <a:r>
              <a:rPr lang="en-US" altLang="zh-CN" baseline="0" dirty="0"/>
              <a:t> 2</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2CD908-B056-4B80-8112-888AE7EE60A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8382719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9896806"/>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431614838"/>
      </p:ext>
    </p:extLst>
  </p:cSld>
  <p:clrMapOvr>
    <a:masterClrMapping/>
  </p:clrMapOvr>
  <p:transition spd="slow" advTm="12737">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152521566"/>
      </p:ext>
    </p:extLst>
  </p:cSld>
  <p:clrMapOvr>
    <a:masterClrMapping/>
  </p:clrMapOvr>
  <p:transition spd="slow" advTm="12737">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241177196"/>
      </p:ext>
    </p:extLst>
  </p:cSld>
  <p:clrMapOvr>
    <a:masterClrMapping/>
  </p:clrMapOvr>
  <p:transition spd="slow" advTm="12737">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565919269"/>
      </p:ext>
    </p:extLst>
  </p:cSld>
  <p:clrMapOvr>
    <a:masterClrMapping/>
  </p:clrMapOvr>
  <p:transition spd="slow" advTm="12737">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8441198"/>
      </p:ext>
    </p:extLst>
  </p:cSld>
  <p:clrMapOvr>
    <a:masterClrMapping/>
  </p:clrMapOvr>
  <p:transition spd="slow" advTm="12737">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377292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1642014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589231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42728554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077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F038C4F7-9D87-4042-AADE-83DC55327E19}"/>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r="67886" b="63203"/>
          <a:stretch/>
        </p:blipFill>
        <p:spPr>
          <a:xfrm>
            <a:off x="0" y="-27821"/>
            <a:ext cx="2538413" cy="2403889"/>
          </a:xfrm>
          <a:prstGeom prst="rect">
            <a:avLst/>
          </a:prstGeom>
        </p:spPr>
      </p:pic>
    </p:spTree>
    <p:extLst>
      <p:ext uri="{BB962C8B-B14F-4D97-AF65-F5344CB8AC3E}">
        <p14:creationId xmlns:p14="http://schemas.microsoft.com/office/powerpoint/2010/main" val="4203833768"/>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97071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854386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150709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7280482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9862897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36731351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21861BF-276B-4CFD-8851-6A2BE50954E7}"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BC1CA6-1F32-4A00-88D7-4DC6D164167B}" type="slidenum">
              <a:rPr kumimoji="0" lang="zh-CN" altLang="en-US" sz="1200" b="0" i="0" u="none" strike="noStrike" kern="1200" cap="none" spc="0" normalizeH="0" baseline="0" noProof="0" smtClean="0">
                <a:ln>
                  <a:noFill/>
                </a:ln>
                <a:solidFill>
                  <a:prstClr val="black">
                    <a:tint val="75000"/>
                  </a:prstClr>
                </a:solidFill>
                <a:effectLst/>
                <a:uLnTx/>
                <a:uFillTx/>
                <a:latin typeface="字魂36号-正文宋楷" panose="020F0502020204030204"/>
                <a:ea typeface="字魂36号-正文宋楷"/>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36号-正文宋楷" panose="020F0502020204030204"/>
              <a:ea typeface="字魂36号-正文宋楷"/>
              <a:cs typeface="+mn-cs"/>
            </a:endParaRPr>
          </a:p>
        </p:txBody>
      </p:sp>
    </p:spTree>
    <p:extLst>
      <p:ext uri="{BB962C8B-B14F-4D97-AF65-F5344CB8AC3E}">
        <p14:creationId xmlns:p14="http://schemas.microsoft.com/office/powerpoint/2010/main" val="20222065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8229384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9779136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960670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858287"/>
      </p:ext>
    </p:extLst>
  </p:cSld>
  <p:clrMapOvr>
    <a:masterClrMapping/>
  </p:clrMapOvr>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3785831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0269055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07700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3426440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21774102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24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3950837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39284264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fld id="{00000000-1234-1234-1234-123412341234}" type="slidenum">
              <a:rPr kumimoji="0" lang="en-US" sz="1333" b="0" i="0" u="none" strike="noStrike" kern="0" cap="none" spc="0" normalizeH="0" baseline="0" noProof="0">
                <a:ln>
                  <a:noFill/>
                </a:ln>
                <a:solidFill>
                  <a:srgbClr val="595959"/>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595959"/>
                </a:buClr>
                <a:buSzPts val="1333"/>
                <a:buFont typeface="Arial"/>
                <a:buNone/>
                <a:tabLst/>
                <a:defRPr/>
              </a:pPr>
              <a:t>‹#›</a:t>
            </a:fld>
            <a:endParaRPr kumimoji="0" sz="1333" b="0" i="0" u="none" strike="noStrike" kern="0" cap="none" spc="0" normalizeH="0" baseline="0" noProof="0">
              <a:ln>
                <a:noFill/>
              </a:ln>
              <a:solidFill>
                <a:srgbClr val="595959"/>
              </a:solidFill>
              <a:effectLst/>
              <a:uLnTx/>
              <a:uFillTx/>
              <a:latin typeface="Arial"/>
              <a:cs typeface="Arial"/>
              <a:sym typeface="Arial"/>
            </a:endParaRPr>
          </a:p>
        </p:txBody>
      </p:sp>
    </p:spTree>
    <p:extLst>
      <p:ext uri="{BB962C8B-B14F-4D97-AF65-F5344CB8AC3E}">
        <p14:creationId xmlns:p14="http://schemas.microsoft.com/office/powerpoint/2010/main" val="11008073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8512864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0962080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59236833"/>
      </p:ext>
    </p:extLst>
  </p:cSld>
  <p:clrMapOvr>
    <a:masterClrMapping/>
  </p:clrMapOvr>
  <p:transition spd="slow" advTm="12737">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9038241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2044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370284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38462" t="38355" b="23157"/>
          <a:stretch>
            <a:fillRect/>
          </a:stretch>
        </p:blipFill>
        <p:spPr>
          <a:xfrm>
            <a:off x="-2" y="0"/>
            <a:ext cx="12192002" cy="6858000"/>
          </a:xfrm>
          <a:prstGeom prst="rect">
            <a:avLst/>
          </a:prstGeom>
        </p:spPr>
      </p:pic>
    </p:spTree>
    <p:extLst>
      <p:ext uri="{BB962C8B-B14F-4D97-AF65-F5344CB8AC3E}">
        <p14:creationId xmlns:p14="http://schemas.microsoft.com/office/powerpoint/2010/main" val="79220574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23379181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294204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3583449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1522184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37692351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1_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AC1DBFB-CFD2-48AA-8FE1-55CF1AE6D1D6}" type="datetimeFigureOut">
              <a:rPr lang="zh-CN" altLang="en-US" smtClean="0"/>
              <a:t>2026/3/15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DA3F9150-92D3-415E-93D8-1993074F856C}" type="slidenum">
              <a:rPr lang="zh-CN" altLang="en-US" smtClean="0"/>
              <a:t>‹#›</a:t>
            </a:fld>
            <a:endParaRPr lang="zh-CN" altLang="en-US"/>
          </a:p>
        </p:txBody>
      </p:sp>
    </p:spTree>
    <p:extLst>
      <p:ext uri="{BB962C8B-B14F-4D97-AF65-F5344CB8AC3E}">
        <p14:creationId xmlns:p14="http://schemas.microsoft.com/office/powerpoint/2010/main" val="1972617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02878435"/>
      </p:ext>
    </p:extLst>
  </p:cSld>
  <p:clrMapOvr>
    <a:masterClrMapping/>
  </p:clrMapOvr>
  <p:transition spd="slow" advTm="12737">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918188993"/>
      </p:ext>
    </p:extLst>
  </p:cSld>
  <p:clrMapOvr>
    <a:masterClrMapping/>
  </p:clrMapOvr>
  <p:transition spd="slow" advTm="12737">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097296743"/>
      </p:ext>
    </p:extLst>
  </p:cSld>
  <p:clrMapOvr>
    <a:masterClrMapping/>
  </p:clrMapOvr>
  <p:transition spd="slow" advTm="12737">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06351951"/>
      </p:ext>
    </p:extLst>
  </p:cSld>
  <p:clrMapOvr>
    <a:masterClrMapping/>
  </p:clrMapOvr>
  <p:transition spd="slow" advTm="12737">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05585351"/>
      </p:ext>
    </p:extLst>
  </p:cSld>
  <p:clrMapOvr>
    <a:masterClrMapping/>
  </p:clrMapOvr>
  <p:transition spd="slow" advTm="12737">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90632668"/>
      </p:ext>
    </p:extLst>
  </p:cSld>
  <p:clrMapOvr>
    <a:masterClrMapping/>
  </p:clrMapOvr>
  <p:transition spd="slow" advTm="12737">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54652224"/>
      </p:ext>
    </p:extLst>
  </p:cSld>
  <p:clrMapOvr>
    <a:masterClrMapping/>
  </p:clrMapOvr>
  <p:transition spd="slow" advTm="12737">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2827165406"/>
      </p:ext>
    </p:extLst>
  </p:cSld>
  <p:clrMapOvr>
    <a:masterClrMapping/>
  </p:clrMapOvr>
  <p:transition spd="slow" advTm="12737">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826828814"/>
      </p:ext>
    </p:extLst>
  </p:cSld>
  <p:clrMapOvr>
    <a:masterClrMapping/>
  </p:clrMapOvr>
  <p:transition spd="slow" advTm="12737">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3327405426"/>
      </p:ext>
    </p:extLst>
  </p:cSld>
  <p:clrMapOvr>
    <a:masterClrMapping/>
  </p:clrMapOvr>
  <p:transition spd="slow" advTm="12737">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950160329"/>
      </p:ext>
    </p:extLst>
  </p:cSld>
  <p:clrMapOvr>
    <a:masterClrMapping/>
  </p:clrMapOvr>
  <p:transition spd="slow" advTm="12737">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96241706"/>
      </p:ext>
    </p:extLst>
  </p:cSld>
  <p:clrMapOvr>
    <a:masterClrMapping/>
  </p:clrMapOvr>
  <p:transition spd="slow" advTm="12737">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4045990923"/>
      </p:ext>
    </p:extLst>
  </p:cSld>
  <p:clrMapOvr>
    <a:masterClrMapping/>
  </p:clrMapOvr>
  <p:transition spd="slow" advTm="12737">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895857316"/>
      </p:ext>
    </p:extLst>
  </p:cSld>
  <p:clrMapOvr>
    <a:masterClrMapping/>
  </p:clrMapOvr>
  <p:transition spd="slow" advTm="12737">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038597912"/>
      </p:ext>
    </p:extLst>
  </p:cSld>
  <p:clrMapOvr>
    <a:masterClrMapping/>
  </p:clrMapOvr>
  <p:transition spd="slow" advTm="12737">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28349686"/>
      </p:ext>
    </p:extLst>
  </p:cSld>
  <p:clrMapOvr>
    <a:masterClrMapping/>
  </p:clrMapOvr>
  <p:transition spd="slow" advTm="12737">
    <p:wip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image" Target="../media/image4.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4.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85BEA0-CD52-4B74-93A5-AFE733A3BA3A}"/>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630" y="-7374"/>
            <a:ext cx="12192000" cy="6858000"/>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FBBA1585-7051-464F-BF47-53E08BF780F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400176" y="266699"/>
            <a:ext cx="1266825" cy="1266825"/>
          </a:xfrm>
          <a:prstGeom prst="rect">
            <a:avLst/>
          </a:prstGeom>
        </p:spPr>
      </p:pic>
    </p:spTree>
    <p:extLst>
      <p:ext uri="{BB962C8B-B14F-4D97-AF65-F5344CB8AC3E}">
        <p14:creationId xmlns:p14="http://schemas.microsoft.com/office/powerpoint/2010/main" val="18354932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mc:AlternateContent xmlns:mc="http://schemas.openxmlformats.org/markup-compatibility/2006" xmlns:p14="http://schemas.microsoft.com/office/powerpoint/2010/main">
    <mc:Choice Requires="p14">
      <p:transition spd="slow" p14:dur="4400" advClick="0" advTm="5000">
        <p14:honeycomb/>
      </p:transition>
    </mc:Choice>
    <mc:Fallback xmlns="">
      <p:transition spd="slow"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0117608"/>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302106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Tree>
    <p:extLst>
      <p:ext uri="{BB962C8B-B14F-4D97-AF65-F5344CB8AC3E}">
        <p14:creationId xmlns:p14="http://schemas.microsoft.com/office/powerpoint/2010/main" val="1979522425"/>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4162956-5CB0-4FEB-A743-0729203F5AB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C1DBFB-CFD2-48AA-8FE1-55CF1AE6D1D6}" type="datetimeFigureOut">
              <a:rPr lang="zh-CN" altLang="en-US" smtClean="0"/>
              <a:t>2026/3/15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A3F9150-92D3-415E-93D8-1993074F856C}" type="slidenum">
              <a:rPr lang="zh-CN" altLang="en-US" smtClean="0"/>
              <a:t>‹#›</a:t>
            </a:fld>
            <a:endParaRPr lang="zh-CN" altLang="en-US"/>
          </a:p>
        </p:txBody>
      </p:sp>
      <p:sp>
        <p:nvSpPr>
          <p:cNvPr id="9" name="9Slide.vn - 2019">
            <a:extLst>
              <a:ext uri="{FF2B5EF4-FFF2-40B4-BE49-F238E27FC236}">
                <a16:creationId xmlns:a16="http://schemas.microsoft.com/office/drawing/2014/main" id="{E69135EB-F06C-42EA-9937-7D246FBC9AD6}"/>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12147337-90D2-454E-8601-9C12BF72CD8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3AC29EEB-FD6D-463B-82F3-7264B4E63967}"/>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B16623D5-CDF8-443C-9985-A11B0503A19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2ADBEF88-6CC1-41F3-8D0B-C7A499F1AD25}"/>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2597402649"/>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DE6B442-8D74-4D36-9D91-F9BDC58BF8E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A43FB761-B3F0-4EEF-A476-27C2809F41E6}"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Tx/>
                <a:buSzTx/>
                <a:buFontTx/>
                <a:buNone/>
                <a:tabLst/>
                <a:defRPr/>
              </a:pPr>
              <a:t>2026/3/15</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098A0BAA-A705-45A5-B4A0-0B5EB858F19D}" type="slidenum">
              <a:rPr kumimoji="0" lang="zh-CN" altLang="en-US" sz="1200" b="0" i="0" u="none" strike="noStrike" kern="1200" cap="none" spc="0" normalizeH="0" baseline="0" noProof="0" smtClean="0">
                <a:ln>
                  <a:noFill/>
                </a:ln>
                <a:solidFill>
                  <a:prstClr val="black">
                    <a:tint val="75000"/>
                  </a:prstClr>
                </a:solidFill>
                <a:effectLst/>
                <a:uLnTx/>
                <a:uFillTx/>
                <a:latin typeface="Calibri" panose="020F0502020204030204"/>
                <a:ea typeface="宋体"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panose="020F0502020204030204"/>
              <a:ea typeface="宋体" panose="02010600030101010101" pitchFamily="2" charset="-122"/>
              <a:cs typeface="Arial"/>
              <a:sym typeface="Arial"/>
            </a:endParaRPr>
          </a:p>
        </p:txBody>
      </p:sp>
      <p:sp>
        <p:nvSpPr>
          <p:cNvPr id="9" name="9Slide.vn - 2019">
            <a:extLst>
              <a:ext uri="{FF2B5EF4-FFF2-40B4-BE49-F238E27FC236}">
                <a16:creationId xmlns:a16="http://schemas.microsoft.com/office/drawing/2014/main" id="{20AD8AFF-AC97-47F2-BD76-8CBC06CCC22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 name="Picture 9">
            <a:extLst>
              <a:ext uri="{FF2B5EF4-FFF2-40B4-BE49-F238E27FC236}">
                <a16:creationId xmlns:a16="http://schemas.microsoft.com/office/drawing/2014/main" id="{D1DE8E48-2F17-48C7-9AD3-A9A5C3EDB1C1}"/>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8503553" y="-1278286"/>
            <a:ext cx="2195254" cy="2195254"/>
          </a:xfrm>
          <a:prstGeom prst="ellipse">
            <a:avLst/>
          </a:prstGeom>
          <a:ln>
            <a:noFill/>
          </a:ln>
          <a:effectLst>
            <a:softEdge rad="112500"/>
          </a:effectLst>
        </p:spPr>
      </p:pic>
      <p:pic>
        <p:nvPicPr>
          <p:cNvPr id="11" name="Picture 10">
            <a:extLst>
              <a:ext uri="{FF2B5EF4-FFF2-40B4-BE49-F238E27FC236}">
                <a16:creationId xmlns:a16="http://schemas.microsoft.com/office/drawing/2014/main" id="{2FA1929B-8B4D-4467-839F-93513E14746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971683" y="-26898600"/>
            <a:ext cx="2195254" cy="2195254"/>
          </a:xfrm>
          <a:prstGeom prst="ellipse">
            <a:avLst/>
          </a:prstGeom>
          <a:ln>
            <a:noFill/>
          </a:ln>
          <a:effectLst>
            <a:softEdge rad="112500"/>
          </a:effectLst>
        </p:spPr>
      </p:pic>
      <p:pic>
        <p:nvPicPr>
          <p:cNvPr id="12" name="Picture 11">
            <a:extLst>
              <a:ext uri="{FF2B5EF4-FFF2-40B4-BE49-F238E27FC236}">
                <a16:creationId xmlns:a16="http://schemas.microsoft.com/office/drawing/2014/main" id="{74CAC870-1617-4E0B-A131-810AE215330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958147" y="24612600"/>
            <a:ext cx="2195254" cy="2195254"/>
          </a:xfrm>
          <a:prstGeom prst="ellipse">
            <a:avLst/>
          </a:prstGeom>
          <a:ln>
            <a:noFill/>
          </a:ln>
          <a:effectLst>
            <a:softEdge rad="112500"/>
          </a:effectLst>
        </p:spPr>
      </p:pic>
      <p:pic>
        <p:nvPicPr>
          <p:cNvPr id="13" name="Picture 12">
            <a:extLst>
              <a:ext uri="{FF2B5EF4-FFF2-40B4-BE49-F238E27FC236}">
                <a16:creationId xmlns:a16="http://schemas.microsoft.com/office/drawing/2014/main" id="{00030813-5892-4A14-9AB2-E260D573BBD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8500299" y="-2926613"/>
            <a:ext cx="2195254" cy="2195254"/>
          </a:xfrm>
          <a:prstGeom prst="ellipse">
            <a:avLst/>
          </a:prstGeom>
          <a:ln>
            <a:noFill/>
          </a:ln>
          <a:effectLst>
            <a:softEdge rad="112500"/>
          </a:effectLst>
        </p:spPr>
      </p:pic>
    </p:spTree>
    <p:extLst>
      <p:ext uri="{BB962C8B-B14F-4D97-AF65-F5344CB8AC3E}">
        <p14:creationId xmlns:p14="http://schemas.microsoft.com/office/powerpoint/2010/main" val="417741344"/>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Lst>
  <p:transition spd="slow" advTm="12737">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1.xml"/><Relationship Id="rId7" Type="http://schemas.openxmlformats.org/officeDocument/2006/relationships/image" Target="../media/image9.emf"/><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8.emf"/><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8.png"/><Relationship Id="rId2" Type="http://schemas.openxmlformats.org/officeDocument/2006/relationships/image" Target="../media/image46.png"/><Relationship Id="rId1" Type="http://schemas.openxmlformats.org/officeDocument/2006/relationships/slideLayout" Target="../slideLayouts/slideLayout43.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png"/><Relationship Id="rId2" Type="http://schemas.openxmlformats.org/officeDocument/2006/relationships/notesSlide" Target="../notesSlides/notesSlide7.xml"/><Relationship Id="rId1" Type="http://schemas.openxmlformats.org/officeDocument/2006/relationships/slideLayout" Target="../slideLayouts/slideLayout2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png"/><Relationship Id="rId4" Type="http://schemas.openxmlformats.org/officeDocument/2006/relationships/image" Target="../media/image60.png"/><Relationship Id="rId9" Type="http://schemas.openxmlformats.org/officeDocument/2006/relationships/image" Target="../media/image65.jpg"/></Relationships>
</file>

<file path=ppt/slides/_rels/slide1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3.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72.png"/><Relationship Id="rId5" Type="http://schemas.microsoft.com/office/2007/relationships/hdphoto" Target="../media/hdphoto4.wdp"/><Relationship Id="rId4" Type="http://schemas.openxmlformats.org/officeDocument/2006/relationships/image" Target="../media/image71.png"/></Relationships>
</file>

<file path=ppt/slides/_rels/slide14.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4.png"/><Relationship Id="rId7" Type="http://schemas.openxmlformats.org/officeDocument/2006/relationships/image" Target="../media/image75.png"/><Relationship Id="rId2" Type="http://schemas.openxmlformats.org/officeDocument/2006/relationships/notesSlide" Target="../notesSlides/notesSlide10.xml"/><Relationship Id="rId1" Type="http://schemas.openxmlformats.org/officeDocument/2006/relationships/slideLayout" Target="../slideLayouts/slideLayout56.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46.png"/><Relationship Id="rId7" Type="http://schemas.openxmlformats.org/officeDocument/2006/relationships/image" Target="../media/image79.jpg"/><Relationship Id="rId12" Type="http://schemas.openxmlformats.org/officeDocument/2006/relationships/image" Target="../media/image84.jpg"/><Relationship Id="rId2" Type="http://schemas.openxmlformats.org/officeDocument/2006/relationships/image" Target="../media/image74.png"/><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g"/><Relationship Id="rId4" Type="http://schemas.openxmlformats.org/officeDocument/2006/relationships/image" Target="../media/image45.png"/><Relationship Id="rId9" Type="http://schemas.openxmlformats.org/officeDocument/2006/relationships/image" Target="../media/image81.jpg"/></Relationships>
</file>

<file path=ppt/slides/_rels/slide16.xml.rels><?xml version="1.0" encoding="UTF-8" standalone="yes"?>
<Relationships xmlns="http://schemas.openxmlformats.org/package/2006/relationships"><Relationship Id="rId8" Type="http://schemas.openxmlformats.org/officeDocument/2006/relationships/image" Target="../media/image80.jpg"/><Relationship Id="rId3" Type="http://schemas.openxmlformats.org/officeDocument/2006/relationships/image" Target="../media/image46.png"/><Relationship Id="rId7" Type="http://schemas.openxmlformats.org/officeDocument/2006/relationships/image" Target="../media/image79.jpg"/><Relationship Id="rId12" Type="http://schemas.openxmlformats.org/officeDocument/2006/relationships/image" Target="../media/image84.jpg"/><Relationship Id="rId2" Type="http://schemas.openxmlformats.org/officeDocument/2006/relationships/image" Target="../media/image74.png"/><Relationship Id="rId1" Type="http://schemas.openxmlformats.org/officeDocument/2006/relationships/slideLayout" Target="../slideLayouts/slideLayout21.xml"/><Relationship Id="rId6" Type="http://schemas.openxmlformats.org/officeDocument/2006/relationships/image" Target="../media/image78.png"/><Relationship Id="rId11" Type="http://schemas.openxmlformats.org/officeDocument/2006/relationships/image" Target="../media/image83.png"/><Relationship Id="rId5" Type="http://schemas.openxmlformats.org/officeDocument/2006/relationships/image" Target="../media/image77.png"/><Relationship Id="rId10" Type="http://schemas.openxmlformats.org/officeDocument/2006/relationships/image" Target="../media/image82.jpg"/><Relationship Id="rId4" Type="http://schemas.openxmlformats.org/officeDocument/2006/relationships/image" Target="../media/image45.png"/><Relationship Id="rId9" Type="http://schemas.openxmlformats.org/officeDocument/2006/relationships/image" Target="../media/image81.jp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png"/><Relationship Id="rId3" Type="http://schemas.openxmlformats.org/officeDocument/2006/relationships/image" Target="../media/image1.png"/><Relationship Id="rId7" Type="http://schemas.openxmlformats.org/officeDocument/2006/relationships/image" Target="../media/image88.png"/><Relationship Id="rId12" Type="http://schemas.openxmlformats.org/officeDocument/2006/relationships/image" Target="../media/image93.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 Id="rId14" Type="http://schemas.openxmlformats.org/officeDocument/2006/relationships/image" Target="../media/image95.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microsoft.com/office/2007/relationships/hdphoto" Target="../media/hdphoto2.wdp"/><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6.png"/><Relationship Id="rId11" Type="http://schemas.microsoft.com/office/2007/relationships/hdphoto" Target="../media/hdphoto3.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4.png"/><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s>
</file>

<file path=ppt/slides/_rels/slide5.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8.png"/></Relationships>
</file>

<file path=ppt/slides/_rels/slide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42.jpeg"/><Relationship Id="rId7" Type="http://schemas.openxmlformats.org/officeDocument/2006/relationships/image" Target="../media/image40.png"/><Relationship Id="rId2" Type="http://schemas.openxmlformats.org/officeDocument/2006/relationships/image" Target="../media/image41.emf"/><Relationship Id="rId1" Type="http://schemas.openxmlformats.org/officeDocument/2006/relationships/slideLayout" Target="../slideLayouts/slideLayout4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4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4.png"/><Relationship Id="rId2" Type="http://schemas.openxmlformats.org/officeDocument/2006/relationships/image" Target="../media/image46.png"/><Relationship Id="rId1" Type="http://schemas.openxmlformats.org/officeDocument/2006/relationships/slideLayout" Target="../slideLayouts/slideLayout4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a:extLst>
              <a:ext uri="{FF2B5EF4-FFF2-40B4-BE49-F238E27FC236}">
                <a16:creationId xmlns:a16="http://schemas.microsoft.com/office/drawing/2014/main" id="{D2213C84-B181-45DE-8E58-3F959F27994B}"/>
              </a:ext>
            </a:extLst>
          </p:cNvPr>
          <p:cNvGrpSpPr/>
          <p:nvPr/>
        </p:nvGrpSpPr>
        <p:grpSpPr>
          <a:xfrm>
            <a:off x="-227715" y="1385255"/>
            <a:ext cx="12518406" cy="5472745"/>
            <a:chOff x="-148674" y="369491"/>
            <a:chExt cx="12518406" cy="6488508"/>
          </a:xfrm>
        </p:grpSpPr>
        <p:pic>
          <p:nvPicPr>
            <p:cNvPr id="6" name="图片 5">
              <a:extLst>
                <a:ext uri="{FF2B5EF4-FFF2-40B4-BE49-F238E27FC236}">
                  <a16:creationId xmlns:a16="http://schemas.microsoft.com/office/drawing/2014/main" id="{4C4DA85F-32FA-4D04-9A1A-28CFC500E4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674" y="1998289"/>
              <a:ext cx="12518406" cy="2762395"/>
            </a:xfrm>
            <a:prstGeom prst="rect">
              <a:avLst/>
            </a:prstGeom>
          </p:spPr>
        </p:pic>
        <p:pic>
          <p:nvPicPr>
            <p:cNvPr id="7" name="Picture 2" descr="F:\未标题-1.png">
              <a:extLst>
                <a:ext uri="{FF2B5EF4-FFF2-40B4-BE49-F238E27FC236}">
                  <a16:creationId xmlns:a16="http://schemas.microsoft.com/office/drawing/2014/main" id="{88F9C6EB-D8CB-4200-A373-1E820E2B6A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88650"/>
            <a:stretch/>
          </p:blipFill>
          <p:spPr bwMode="auto">
            <a:xfrm>
              <a:off x="-15411" y="3984405"/>
              <a:ext cx="12304393" cy="776279"/>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a:extLst>
                <a:ext uri="{FF2B5EF4-FFF2-40B4-BE49-F238E27FC236}">
                  <a16:creationId xmlns:a16="http://schemas.microsoft.com/office/drawing/2014/main" id="{C62B4755-DD00-448B-A100-ADC8BAEA61D3}"/>
                </a:ext>
              </a:extLst>
            </p:cNvPr>
            <p:cNvPicPr>
              <a:picLocks noChangeAspect="1"/>
            </p:cNvPicPr>
            <p:nvPr/>
          </p:nvPicPr>
          <p:blipFill>
            <a:blip r:embed="rId6"/>
            <a:stretch>
              <a:fillRect/>
            </a:stretch>
          </p:blipFill>
          <p:spPr>
            <a:xfrm>
              <a:off x="117394" y="369491"/>
              <a:ext cx="5091915" cy="4391193"/>
            </a:xfrm>
            <a:prstGeom prst="rect">
              <a:avLst/>
            </a:prstGeom>
          </p:spPr>
        </p:pic>
        <p:pic>
          <p:nvPicPr>
            <p:cNvPr id="9" name="图片 8">
              <a:extLst>
                <a:ext uri="{FF2B5EF4-FFF2-40B4-BE49-F238E27FC236}">
                  <a16:creationId xmlns:a16="http://schemas.microsoft.com/office/drawing/2014/main" id="{5547289C-0771-4B4D-8EF8-ACC674DC6A1E}"/>
                </a:ext>
              </a:extLst>
            </p:cNvPr>
            <p:cNvPicPr>
              <a:picLocks noChangeAspect="1"/>
            </p:cNvPicPr>
            <p:nvPr/>
          </p:nvPicPr>
          <p:blipFill>
            <a:blip r:embed="rId7"/>
            <a:stretch>
              <a:fillRect/>
            </a:stretch>
          </p:blipFill>
          <p:spPr>
            <a:xfrm>
              <a:off x="0" y="4760684"/>
              <a:ext cx="12218080" cy="2097315"/>
            </a:xfrm>
            <a:prstGeom prst="rect">
              <a:avLst/>
            </a:prstGeom>
          </p:spPr>
        </p:pic>
      </p:grpSp>
      <p:pic>
        <p:nvPicPr>
          <p:cNvPr id="4" name="图片 3">
            <a:extLst>
              <a:ext uri="{FF2B5EF4-FFF2-40B4-BE49-F238E27FC236}">
                <a16:creationId xmlns:a16="http://schemas.microsoft.com/office/drawing/2014/main" id="{CBC91064-6058-4A4C-BE4C-009D57CC0C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634679" y="3115285"/>
            <a:ext cx="5018872" cy="3354737"/>
          </a:xfrm>
          <a:prstGeom prst="rect">
            <a:avLst/>
          </a:prstGeom>
        </p:spPr>
      </p:pic>
      <p:pic>
        <p:nvPicPr>
          <p:cNvPr id="12" name="图片 27"/>
          <p:cNvPicPr>
            <a:picLocks noChangeAspect="1"/>
          </p:cNvPicPr>
          <p:nvPr/>
        </p:nvPicPr>
        <p:blipFill>
          <a:blip r:embed="rId9"/>
          <a:stretch>
            <a:fillRect/>
          </a:stretch>
        </p:blipFill>
        <p:spPr>
          <a:xfrm>
            <a:off x="-79041" y="4523318"/>
            <a:ext cx="2106132" cy="1946704"/>
          </a:xfrm>
          <a:prstGeom prst="rect">
            <a:avLst/>
          </a:prstGeom>
        </p:spPr>
      </p:pic>
      <p:sp>
        <p:nvSpPr>
          <p:cNvPr id="15" name="Google Shape;961;p9">
            <a:extLst>
              <a:ext uri="{FF2B5EF4-FFF2-40B4-BE49-F238E27FC236}">
                <a16:creationId xmlns:a16="http://schemas.microsoft.com/office/drawing/2014/main" id="{54285490-B3CA-4238-8F72-37AECC567B86}"/>
              </a:ext>
            </a:extLst>
          </p:cNvPr>
          <p:cNvSpPr/>
          <p:nvPr/>
        </p:nvSpPr>
        <p:spPr>
          <a:xfrm>
            <a:off x="4306848" y="163483"/>
            <a:ext cx="7406289"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US" sz="3200" b="1" i="0" u="none" strike="noStrike" kern="1200" cap="none" spc="0" normalizeH="0" baseline="0" noProof="0" dirty="0" err="1">
                <a:ln>
                  <a:noFill/>
                </a:ln>
                <a:solidFill>
                  <a:srgbClr val="00B0F0"/>
                </a:solidFill>
                <a:effectLst/>
                <a:uLnTx/>
                <a:uFillTx/>
                <a:latin typeface="Arial"/>
                <a:ea typeface="Arial"/>
                <a:cs typeface="Arial"/>
                <a:sym typeface="Arial"/>
              </a:rPr>
              <a:t>Công</a:t>
            </a:r>
            <a:r>
              <a:rPr kumimoji="0" lang="en-US" sz="3200" b="1" i="0" u="none" strike="noStrike" kern="1200" cap="none" spc="0" normalizeH="0" noProof="0" dirty="0">
                <a:ln>
                  <a:noFill/>
                </a:ln>
                <a:solidFill>
                  <a:srgbClr val="00B0F0"/>
                </a:solidFill>
                <a:effectLst/>
                <a:uLnTx/>
                <a:uFillTx/>
                <a:latin typeface="Arial"/>
                <a:ea typeface="Arial"/>
                <a:cs typeface="Arial"/>
                <a:sym typeface="Arial"/>
              </a:rPr>
              <a:t> </a:t>
            </a:r>
            <a:r>
              <a:rPr kumimoji="0" lang="en-US" sz="3200" b="1" i="0" u="none" strike="noStrike" kern="1200" cap="none" spc="0" normalizeH="0" noProof="0" dirty="0" err="1">
                <a:ln>
                  <a:noFill/>
                </a:ln>
                <a:solidFill>
                  <a:srgbClr val="00B0F0"/>
                </a:solidFill>
                <a:effectLst/>
                <a:uLnTx/>
                <a:uFillTx/>
                <a:latin typeface="Arial"/>
                <a:ea typeface="Arial"/>
                <a:cs typeface="Arial"/>
                <a:sym typeface="Arial"/>
              </a:rPr>
              <a:t>nghệ</a:t>
            </a:r>
            <a:endParaRPr kumimoji="0" sz="3200" b="1" i="0" u="none" strike="noStrike" kern="1200" cap="none" spc="0" normalizeH="0" baseline="0" noProof="0" dirty="0">
              <a:ln>
                <a:noFill/>
              </a:ln>
              <a:solidFill>
                <a:srgbClr val="00B0F0"/>
              </a:solidFill>
              <a:effectLst/>
              <a:uLnTx/>
              <a:uFillTx/>
              <a:latin typeface="Arial"/>
              <a:ea typeface="Arial"/>
              <a:cs typeface="Arial"/>
              <a:sym typeface="Arial"/>
            </a:endParaRPr>
          </a:p>
        </p:txBody>
      </p:sp>
      <p:pic>
        <p:nvPicPr>
          <p:cNvPr id="2" name="Picture 1">
            <a:extLst>
              <a:ext uri="{FF2B5EF4-FFF2-40B4-BE49-F238E27FC236}">
                <a16:creationId xmlns:a16="http://schemas.microsoft.com/office/drawing/2014/main" id="{71729CB0-88F8-4AD0-BB89-2D84F45F1087}"/>
              </a:ext>
            </a:extLst>
          </p:cNvPr>
          <p:cNvPicPr>
            <a:picLocks noChangeAspect="1"/>
          </p:cNvPicPr>
          <p:nvPr/>
        </p:nvPicPr>
        <p:blipFill>
          <a:blip r:embed="rId10"/>
          <a:stretch>
            <a:fillRect/>
          </a:stretch>
        </p:blipFill>
        <p:spPr>
          <a:xfrm>
            <a:off x="3794338" y="756320"/>
            <a:ext cx="7407282" cy="1847248"/>
          </a:xfrm>
          <a:prstGeom prst="rect">
            <a:avLst/>
          </a:prstGeom>
        </p:spPr>
      </p:pic>
      <p:sp>
        <p:nvSpPr>
          <p:cNvPr id="10" name="Hộp Văn bản 9">
            <a:extLst>
              <a:ext uri="{FF2B5EF4-FFF2-40B4-BE49-F238E27FC236}">
                <a16:creationId xmlns:a16="http://schemas.microsoft.com/office/drawing/2014/main" id="{278ED827-4D5D-D451-CBC1-EBA82213483A}"/>
              </a:ext>
            </a:extLst>
          </p:cNvPr>
          <p:cNvSpPr txBox="1"/>
          <p:nvPr/>
        </p:nvSpPr>
        <p:spPr>
          <a:xfrm>
            <a:off x="6713638" y="2150700"/>
            <a:ext cx="1568683" cy="523220"/>
          </a:xfrm>
          <a:prstGeom prst="rect">
            <a:avLst/>
          </a:prstGeom>
          <a:noFill/>
        </p:spPr>
        <p:txBody>
          <a:bodyPr wrap="square">
            <a:spAutoFit/>
          </a:bodyPr>
          <a:lstStyle/>
          <a:p>
            <a:r>
              <a:rPr kumimoji="0" lang="en-US" sz="2800" b="1" i="0" u="none" strike="noStrike" kern="1200" cap="none" spc="0" normalizeH="0" baseline="0" noProof="0">
                <a:ln>
                  <a:noFill/>
                </a:ln>
                <a:solidFill>
                  <a:srgbClr val="002060"/>
                </a:solidFill>
                <a:effectLst/>
                <a:uLnTx/>
                <a:uFillTx/>
                <a:latin typeface="Arial" panose="020B0604020202020204" pitchFamily="34" charset="0"/>
                <a:cs typeface="Arial" panose="020B0604020202020204" pitchFamily="34" charset="0"/>
              </a:rPr>
              <a:t>(Tiết 1)</a:t>
            </a:r>
            <a:r>
              <a:rPr kumimoji="0" lang="en-US" sz="2800" b="1" i="0" u="none" strike="noStrike" kern="1200" cap="none" spc="0" normalizeH="0" noProof="0">
                <a:ln>
                  <a:noFill/>
                </a:ln>
                <a:solidFill>
                  <a:srgbClr val="002060"/>
                </a:solidFill>
                <a:effectLst/>
                <a:uLnTx/>
                <a:uFillTx/>
                <a:latin typeface="Arial" panose="020B0604020202020204" pitchFamily="34" charset="0"/>
                <a:cs typeface="Arial" panose="020B0604020202020204" pitchFamily="34" charset="0"/>
              </a:rPr>
              <a:t> </a:t>
            </a:r>
            <a:endParaRPr lang="vi-VN" sz="280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908260237"/>
      </p:ext>
    </p:extLst>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par>
                                <p:cTn id="14" presetID="1"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1031955" y="320672"/>
            <a:ext cx="10546715" cy="1360212"/>
            <a:chOff x="9848" y="3032"/>
            <a:chExt cx="16609" cy="1622"/>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563"/>
            </a:xfrm>
            <a:prstGeom prst="rect">
              <a:avLst/>
            </a:prstGeom>
            <a:noFill/>
          </p:spPr>
          <p:txBody>
            <a:bodyPr wrap="square" rtlCol="0">
              <a:spAutoFit/>
            </a:bodyPr>
            <a:lstStyle/>
            <a:p>
              <a:pPr marL="0" marR="0" algn="just">
                <a:lnSpc>
                  <a:spcPct val="112000"/>
                </a:lnSpc>
                <a:spcBef>
                  <a:spcPts val="600"/>
                </a:spcBef>
                <a:spcAft>
                  <a:spcPts val="0"/>
                </a:spcAft>
              </a:pP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dùng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chỉ</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cần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thiết</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nhằm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giúp</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trong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việc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khiển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phương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tiện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và</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hướng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dẫn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trên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đường</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thuận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lợi</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đảm</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bảo</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4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toàn</a:t>
              </a:r>
              <a:r>
                <a:rPr lang="es-ES" sz="24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4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080250" y="1938441"/>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chỉ dẫn có hình vuông/hình chữ nhật/hình mũi tên, nền màu xanh lam, hình vẽ và chữ viết màu trắng. Nếu nền màu trắng thì hình vẽ và chữ viết màu đen trừ một số trường hợp ngoại lệ.</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27DAAAE8-D656-462C-BA3F-131AB58E71F5}"/>
              </a:ext>
            </a:extLst>
          </p:cNvPr>
          <p:cNvPicPr/>
          <p:nvPr/>
        </p:nvPicPr>
        <p:blipFill>
          <a:blip r:embed="rId4">
            <a:clrChange>
              <a:clrFrom>
                <a:srgbClr val="F5F5F5">
                  <a:alpha val="100000"/>
                </a:srgbClr>
              </a:clrFrom>
              <a:clrTo>
                <a:srgbClr val="F5F5F5">
                  <a:alpha val="100000"/>
                  <a:alpha val="0"/>
                </a:srgbClr>
              </a:clrTo>
            </a:clrChange>
          </a:blip>
          <a:stretch>
            <a:fillRect/>
          </a:stretch>
        </p:blipFill>
        <p:spPr>
          <a:xfrm>
            <a:off x="347014" y="156394"/>
            <a:ext cx="1081405" cy="1205865"/>
          </a:xfrm>
          <a:prstGeom prst="rect">
            <a:avLst/>
          </a:prstGeom>
          <a:noFill/>
          <a:ln w="9525">
            <a:noFill/>
          </a:ln>
        </p:spPr>
      </p:pic>
      <p:pic>
        <p:nvPicPr>
          <p:cNvPr id="3" name="Picture 2">
            <a:extLst>
              <a:ext uri="{FF2B5EF4-FFF2-40B4-BE49-F238E27FC236}">
                <a16:creationId xmlns:a16="http://schemas.microsoft.com/office/drawing/2014/main" id="{D3FD4C63-9C69-4564-85D7-C61B19D45E75}"/>
              </a:ext>
            </a:extLst>
          </p:cNvPr>
          <p:cNvPicPr>
            <a:picLocks noChangeAspect="1"/>
          </p:cNvPicPr>
          <p:nvPr/>
        </p:nvPicPr>
        <p:blipFill>
          <a:blip r:embed="rId5"/>
          <a:stretch>
            <a:fillRect/>
          </a:stretch>
        </p:blipFill>
        <p:spPr>
          <a:xfrm>
            <a:off x="968005" y="4229432"/>
            <a:ext cx="2654153" cy="1990615"/>
          </a:xfrm>
          <a:prstGeom prst="rect">
            <a:avLst/>
          </a:prstGeom>
        </p:spPr>
      </p:pic>
      <p:pic>
        <p:nvPicPr>
          <p:cNvPr id="7" name="Picture 6">
            <a:extLst>
              <a:ext uri="{FF2B5EF4-FFF2-40B4-BE49-F238E27FC236}">
                <a16:creationId xmlns:a16="http://schemas.microsoft.com/office/drawing/2014/main" id="{627F2F78-21F9-405F-9648-68BB47E38BCA}"/>
              </a:ext>
            </a:extLst>
          </p:cNvPr>
          <p:cNvPicPr>
            <a:picLocks noChangeAspect="1"/>
          </p:cNvPicPr>
          <p:nvPr/>
        </p:nvPicPr>
        <p:blipFill>
          <a:blip r:embed="rId6"/>
          <a:stretch>
            <a:fillRect/>
          </a:stretch>
        </p:blipFill>
        <p:spPr>
          <a:xfrm>
            <a:off x="5009374" y="4201189"/>
            <a:ext cx="2188868" cy="1953700"/>
          </a:xfrm>
          <a:prstGeom prst="rect">
            <a:avLst/>
          </a:prstGeom>
        </p:spPr>
      </p:pic>
      <p:pic>
        <p:nvPicPr>
          <p:cNvPr id="13" name="Picture 12">
            <a:extLst>
              <a:ext uri="{FF2B5EF4-FFF2-40B4-BE49-F238E27FC236}">
                <a16:creationId xmlns:a16="http://schemas.microsoft.com/office/drawing/2014/main" id="{B827B307-7D9F-4185-B03B-DC34E911B88F}"/>
              </a:ext>
            </a:extLst>
          </p:cNvPr>
          <p:cNvPicPr>
            <a:picLocks noChangeAspect="1"/>
          </p:cNvPicPr>
          <p:nvPr/>
        </p:nvPicPr>
        <p:blipFill>
          <a:blip r:embed="rId7"/>
          <a:stretch>
            <a:fillRect/>
          </a:stretch>
        </p:blipFill>
        <p:spPr>
          <a:xfrm>
            <a:off x="8396065" y="4229099"/>
            <a:ext cx="1896251" cy="1737024"/>
          </a:xfrm>
          <a:prstGeom prst="rect">
            <a:avLst/>
          </a:prstGeom>
        </p:spPr>
      </p:pic>
    </p:spTree>
    <p:extLst>
      <p:ext uri="{BB962C8B-B14F-4D97-AF65-F5344CB8AC3E}">
        <p14:creationId xmlns:p14="http://schemas.microsoft.com/office/powerpoint/2010/main" val="3836343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255493" y="-100082"/>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438252" y="552649"/>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75434" y="-144010"/>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2471317" y="962744"/>
            <a:ext cx="6957916" cy="3942632"/>
          </a:xfrm>
          <a:prstGeom prst="rect">
            <a:avLst/>
          </a:prstGeom>
          <a:noFill/>
          <a:ln>
            <a:noFill/>
          </a:ln>
        </p:spPr>
      </p:pic>
      <p:sp>
        <p:nvSpPr>
          <p:cNvPr id="1012" name="Google Shape;1012;p13"/>
          <p:cNvSpPr txBox="1"/>
          <p:nvPr/>
        </p:nvSpPr>
        <p:spPr>
          <a:xfrm>
            <a:off x="2687334" y="1136117"/>
            <a:ext cx="6542501" cy="3365912"/>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8" name="Google Shape;1018;p13"/>
          <p:cNvPicPr preferRelativeResize="0"/>
          <p:nvPr/>
        </p:nvPicPr>
        <p:blipFill rotWithShape="1">
          <a:blip r:embed="rId10">
            <a:alphaModFix/>
          </a:blip>
          <a:srcRect/>
          <a:stretch/>
        </p:blipFill>
        <p:spPr>
          <a:xfrm>
            <a:off x="9608135" y="2789598"/>
            <a:ext cx="2225153" cy="2398435"/>
          </a:xfrm>
          <a:prstGeom prst="rect">
            <a:avLst/>
          </a:prstGeom>
          <a:noFill/>
          <a:ln>
            <a:noFill/>
          </a:ln>
        </p:spPr>
      </p:pic>
      <p:sp>
        <p:nvSpPr>
          <p:cNvPr id="9" name="TextBox 8"/>
          <p:cNvSpPr txBox="1"/>
          <p:nvPr/>
        </p:nvSpPr>
        <p:spPr>
          <a:xfrm>
            <a:off x="2559507" y="1481020"/>
            <a:ext cx="6709330" cy="1754326"/>
          </a:xfrm>
          <a:prstGeom prst="rect">
            <a:avLst/>
          </a:prstGeom>
          <a:noFill/>
        </p:spPr>
        <p:txBody>
          <a:bodyPr wrap="square" rtlCol="0">
            <a:spAutoFit/>
          </a:bodyPr>
          <a:lstStyle/>
          <a:p>
            <a:pPr lvl="0" algn="ctr"/>
            <a:r>
              <a:rPr lang="vi-VN" sz="3600" b="1" dirty="0">
                <a:solidFill>
                  <a:srgbClr val="000000"/>
                </a:solidFill>
                <a:latin typeface="Calibri" panose="020F0502020204030204" pitchFamily="34" charset="0"/>
                <a:cs typeface="Calibri" panose="020F0502020204030204" pitchFamily="34" charset="0"/>
              </a:rPr>
              <a:t>Ngoài các loại biển báo giao thông học hôm nay các em còn biết loại biển báo nào khác?</a:t>
            </a:r>
            <a:endParaRPr kumimoji="0" lang="en-US" sz="3600" b="1"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pic>
        <p:nvPicPr>
          <p:cNvPr id="19" name="Google Shape;1019;p13"/>
          <p:cNvPicPr preferRelativeResize="0"/>
          <p:nvPr/>
        </p:nvPicPr>
        <p:blipFill rotWithShape="1">
          <a:blip r:embed="rId11">
            <a:alphaModFix/>
          </a:blip>
          <a:srcRect/>
          <a:stretch/>
        </p:blipFill>
        <p:spPr>
          <a:xfrm rot="420713">
            <a:off x="9517464" y="2859427"/>
            <a:ext cx="1326145" cy="2972393"/>
          </a:xfrm>
          <a:prstGeom prst="rect">
            <a:avLst/>
          </a:prstGeom>
          <a:noFill/>
          <a:ln>
            <a:noFill/>
          </a:ln>
          <a:effectLst>
            <a:outerShdw blurRad="50800" dist="38100" dir="5400000" algn="t" rotWithShape="0">
              <a:srgbClr val="000000">
                <a:alpha val="40000"/>
              </a:srgbClr>
            </a:outerShdw>
          </a:effectLst>
        </p:spPr>
      </p:pic>
      <p:pic>
        <p:nvPicPr>
          <p:cNvPr id="20" name="Google Shape;1020;p13"/>
          <p:cNvPicPr preferRelativeResize="0"/>
          <p:nvPr/>
        </p:nvPicPr>
        <p:blipFill rotWithShape="1">
          <a:blip r:embed="rId12">
            <a:alphaModFix/>
          </a:blip>
          <a:srcRect/>
          <a:stretch/>
        </p:blipFill>
        <p:spPr>
          <a:xfrm>
            <a:off x="9265263" y="3787375"/>
            <a:ext cx="1858273" cy="2749544"/>
          </a:xfrm>
          <a:prstGeom prst="rect">
            <a:avLst/>
          </a:prstGeom>
          <a:noFill/>
          <a:ln>
            <a:noFill/>
          </a:ln>
        </p:spPr>
      </p:pic>
    </p:spTree>
    <p:extLst>
      <p:ext uri="{BB962C8B-B14F-4D97-AF65-F5344CB8AC3E}">
        <p14:creationId xmlns:p14="http://schemas.microsoft.com/office/powerpoint/2010/main" val="5797104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descr="Biển báo hiệu lệnh là gì? Tìm hiểu ý nghĩa của các loại biển báo hiệu lệnh  | anycar.vn">
            <a:extLst>
              <a:ext uri="{FF2B5EF4-FFF2-40B4-BE49-F238E27FC236}">
                <a16:creationId xmlns:a16="http://schemas.microsoft.com/office/drawing/2014/main" id="{BDD05041-D3AF-4963-97E5-360D6D77A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963" b="18052"/>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134576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t="59666" b="3333"/>
          <a:stretch/>
        </p:blipFill>
        <p:spPr>
          <a:xfrm>
            <a:off x="0" y="-1"/>
            <a:ext cx="12332494" cy="6923314"/>
          </a:xfrm>
          <a:prstGeom prst="rect">
            <a:avLst/>
          </a:prstGeom>
        </p:spPr>
      </p:pic>
      <p:pic>
        <p:nvPicPr>
          <p:cNvPr id="17" name="图片 16"/>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70528" b="99394" l="9645" r="74613">
                        <a14:foregroundMark x1="26752" y1="91753" x2="30209" y2="94421"/>
                        <a14:foregroundMark x1="60146" y1="81928" x2="59691" y2="86901"/>
                        <a14:foregroundMark x1="57143" y1="89327" x2="62693" y2="90055"/>
                        <a14:foregroundMark x1="56233" y1="91449" x2="53230" y2="95149"/>
                        <a14:foregroundMark x1="67607" y1="92298" x2="66970" y2="93996"/>
                        <a14:foregroundMark x1="84895" y1="76228" x2="84895" y2="82171"/>
                        <a14:foregroundMark x1="77161" y1="84597" x2="78708" y2="85021"/>
                        <a14:foregroundMark x1="78708" y1="92177" x2="79800" y2="92602"/>
                        <a14:foregroundMark x1="82803" y1="90176" x2="81893" y2="91571"/>
                        <a14:foregroundMark x1="93449" y1="85446" x2="95359" y2="85870"/>
                        <a14:foregroundMark x1="37034" y1="72711" x2="44586" y2="74106"/>
                        <a14:foregroundMark x1="65696" y1="72589" x2="67243" y2="73560"/>
                        <a14:foregroundMark x1="37671" y1="83263" x2="37671" y2="89388"/>
                        <a14:foregroundMark x1="40946" y1="94239" x2="45223" y2="92784"/>
                        <a14:backgroundMark x1="28935" y1="86719" x2="28207" y2="88175"/>
                        <a14:backgroundMark x1="38944" y1="93329" x2="38944" y2="96422"/>
                        <a14:backgroundMark x1="52411" y1="85324" x2="53503" y2="88478"/>
                        <a14:backgroundMark x1="43403" y1="89145" x2="44677" y2="89569"/>
                        <a14:backgroundMark x1="42584" y1="85324" x2="43858" y2="85446"/>
                        <a14:backgroundMark x1="59054" y1="93451" x2="60783" y2="97271"/>
                        <a14:backgroundMark x1="69336" y1="90055" x2="73339" y2="97150"/>
                        <a14:backgroundMark x1="78253" y1="86598" x2="81893" y2="87871"/>
                        <a14:backgroundMark x1="79982" y1="84354" x2="80801" y2="83445"/>
                        <a14:backgroundMark x1="76342" y1="83869" x2="76342" y2="85203"/>
                        <a14:backgroundMark x1="94904" y1="87750" x2="96633" y2="89448"/>
                        <a14:backgroundMark x1="26206" y1="73438" x2="31483" y2="74106"/>
                        <a14:backgroundMark x1="29572" y1="78714" x2="30846" y2="78714"/>
                        <a14:backgroundMark x1="20837" y1="72408" x2="29754" y2="75682"/>
                        <a14:backgroundMark x1="34486" y1="72589" x2="30482" y2="76410"/>
                        <a14:backgroundMark x1="43221" y1="72286" x2="45405" y2="73863"/>
                        <a14:backgroundMark x1="45223" y1="78532" x2="55414" y2="77138"/>
                        <a14:backgroundMark x1="43494" y1="78108" x2="49227" y2="79139"/>
                        <a14:backgroundMark x1="46861" y1="79139" x2="57780" y2="76289"/>
                        <a14:backgroundMark x1="57143" y1="77138" x2="58053" y2="78290"/>
                        <a14:backgroundMark x1="29390" y1="77259" x2="31119" y2="79260"/>
                      </a14:backgroundRemoval>
                    </a14:imgEffect>
                  </a14:imgLayer>
                </a14:imgProps>
              </a:ext>
              <a:ext uri="{28A0092B-C50C-407E-A947-70E740481C1C}">
                <a14:useLocalDpi xmlns:a14="http://schemas.microsoft.com/office/drawing/2010/main" val="0"/>
              </a:ext>
            </a:extLst>
          </a:blip>
          <a:srcRect t="69792"/>
          <a:stretch/>
        </p:blipFill>
        <p:spPr>
          <a:xfrm>
            <a:off x="1049735" y="3223024"/>
            <a:ext cx="8165389" cy="3700289"/>
          </a:xfrm>
          <a:prstGeom prst="rect">
            <a:avLst/>
          </a:prstGeom>
        </p:spPr>
      </p:pic>
      <p:pic>
        <p:nvPicPr>
          <p:cNvPr id="6" name="图片 1">
            <a:extLst>
              <a:ext uri="{FF2B5EF4-FFF2-40B4-BE49-F238E27FC236}">
                <a16:creationId xmlns:a16="http://schemas.microsoft.com/office/drawing/2014/main" id="{27E80DB1-5E32-4DD6-BDAE-3C7C545018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96009" y="-241492"/>
            <a:ext cx="9762566" cy="4089591"/>
          </a:xfrm>
          <a:prstGeom prst="rect">
            <a:avLst/>
          </a:prstGeom>
        </p:spPr>
      </p:pic>
      <p:pic>
        <p:nvPicPr>
          <p:cNvPr id="4" name="Picture 3">
            <a:extLst>
              <a:ext uri="{FF2B5EF4-FFF2-40B4-BE49-F238E27FC236}">
                <a16:creationId xmlns:a16="http://schemas.microsoft.com/office/drawing/2014/main" id="{3D8348EA-3A5C-4482-B6C5-205EBB6A0DCC}"/>
              </a:ext>
            </a:extLst>
          </p:cNvPr>
          <p:cNvPicPr>
            <a:picLocks noChangeAspect="1"/>
          </p:cNvPicPr>
          <p:nvPr/>
        </p:nvPicPr>
        <p:blipFill>
          <a:blip r:embed="rId7"/>
          <a:stretch>
            <a:fillRect/>
          </a:stretch>
        </p:blipFill>
        <p:spPr>
          <a:xfrm>
            <a:off x="2398809" y="1663754"/>
            <a:ext cx="8023031" cy="1682642"/>
          </a:xfrm>
          <a:prstGeom prst="rect">
            <a:avLst/>
          </a:prstGeom>
        </p:spPr>
      </p:pic>
    </p:spTree>
    <p:extLst>
      <p:ext uri="{BB962C8B-B14F-4D97-AF65-F5344CB8AC3E}">
        <p14:creationId xmlns:p14="http://schemas.microsoft.com/office/powerpoint/2010/main" val="414022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492" y="934671"/>
            <a:ext cx="11220576" cy="5600676"/>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6538" y="1027511"/>
            <a:ext cx="10361468" cy="5362078"/>
          </a:xfrm>
          <a:prstGeom prst="rect">
            <a:avLst/>
          </a:prstGeom>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08343" y="3260669"/>
            <a:ext cx="2275493" cy="3558572"/>
          </a:xfrm>
          <a:prstGeom prst="rect">
            <a:avLst/>
          </a:prstGeom>
        </p:spPr>
      </p:pic>
      <p:sp>
        <p:nvSpPr>
          <p:cNvPr id="15" name="Google Shape;1045;p15"/>
          <p:cNvSpPr/>
          <p:nvPr/>
        </p:nvSpPr>
        <p:spPr>
          <a:xfrm>
            <a:off x="1712461" y="1282149"/>
            <a:ext cx="8952225" cy="2454964"/>
          </a:xfrm>
          <a:prstGeom prst="wedgeRoundRectCallout">
            <a:avLst>
              <a:gd name="adj1" fmla="val -57613"/>
              <a:gd name="adj2" fmla="val 68204"/>
              <a:gd name="adj3" fmla="val 16667"/>
            </a:avLst>
          </a:prstGeom>
          <a:solidFill>
            <a:schemeClr val="lt1"/>
          </a:solidFill>
          <a:ln w="1270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457200" lvl="0" indent="-457200" algn="just">
              <a:lnSpc>
                <a:spcPct val="150000"/>
              </a:lnSpc>
              <a:buClr>
                <a:srgbClr val="000000"/>
              </a:buClr>
              <a:buFont typeface="Arial" panose="020B0604020202020204" pitchFamily="34" charset="0"/>
              <a:buChar char="•"/>
              <a:defRPr/>
            </a:pPr>
            <a:r>
              <a:rPr lang="vi-VN" sz="2800" b="1" kern="0" dirty="0">
                <a:solidFill>
                  <a:srgbClr val="002060"/>
                </a:solidFill>
                <a:latin typeface="Calibri" panose="020F0502020204030204" pitchFamily="34" charset="0"/>
                <a:ea typeface="Arial"/>
                <a:cs typeface="Calibri" panose="020F0502020204030204" pitchFamily="34" charset="0"/>
                <a:sym typeface="Arial"/>
              </a:rPr>
              <a:t>Yêu cầu HS </a:t>
            </a:r>
            <a:r>
              <a:rPr lang="en-US" sz="2800" b="1" kern="0" dirty="0" err="1">
                <a:solidFill>
                  <a:srgbClr val="002060"/>
                </a:solidFill>
                <a:latin typeface="Calibri" panose="020F0502020204030204" pitchFamily="34" charset="0"/>
                <a:ea typeface="Arial"/>
                <a:cs typeface="Calibri" panose="020F0502020204030204" pitchFamily="34" charset="0"/>
                <a:sym typeface="Arial"/>
              </a:rPr>
              <a:t>sắp</a:t>
            </a:r>
            <a:r>
              <a:rPr lang="en-US" sz="2800" b="1" kern="0" dirty="0">
                <a:solidFill>
                  <a:srgbClr val="002060"/>
                </a:solidFill>
                <a:latin typeface="Calibri" panose="020F0502020204030204" pitchFamily="34" charset="0"/>
                <a:ea typeface="Arial"/>
                <a:cs typeface="Calibri" panose="020F0502020204030204" pitchFamily="34" charset="0"/>
                <a:sym typeface="Arial"/>
              </a:rPr>
              <a:t> </a:t>
            </a:r>
            <a:r>
              <a:rPr lang="en-US" sz="2800" b="1" kern="0">
                <a:solidFill>
                  <a:srgbClr val="002060"/>
                </a:solidFill>
                <a:latin typeface="Calibri" panose="020F0502020204030204" pitchFamily="34" charset="0"/>
                <a:ea typeface="Arial"/>
                <a:cs typeface="Calibri" panose="020F0502020204030204" pitchFamily="34" charset="0"/>
                <a:sym typeface="Arial"/>
              </a:rPr>
              <a:t>xếp</a:t>
            </a:r>
            <a:r>
              <a:rPr lang="vi-VN" sz="2800" b="1" kern="0">
                <a:solidFill>
                  <a:srgbClr val="002060"/>
                </a:solidFill>
                <a:latin typeface="Calibri" panose="020F0502020204030204" pitchFamily="34" charset="0"/>
                <a:ea typeface="Arial"/>
                <a:cs typeface="Calibri" panose="020F0502020204030204" pitchFamily="34" charset="0"/>
                <a:sym typeface="Arial"/>
              </a:rPr>
              <a:t> </a:t>
            </a:r>
            <a:r>
              <a:rPr lang="vi-VN" sz="2800" b="1" kern="0" dirty="0">
                <a:solidFill>
                  <a:srgbClr val="002060"/>
                </a:solidFill>
                <a:latin typeface="Calibri" panose="020F0502020204030204" pitchFamily="34" charset="0"/>
                <a:ea typeface="Arial"/>
                <a:cs typeface="Calibri" panose="020F0502020204030204" pitchFamily="34" charset="0"/>
                <a:sym typeface="Arial"/>
              </a:rPr>
              <a:t>đúng biển báo giao thông vào đúng vị trí thích</a:t>
            </a:r>
            <a:r>
              <a:rPr lang="en-US" sz="2800" b="1" kern="0" dirty="0">
                <a:solidFill>
                  <a:srgbClr val="002060"/>
                </a:solidFill>
                <a:latin typeface="Calibri" panose="020F0502020204030204" pitchFamily="34" charset="0"/>
                <a:ea typeface="Arial"/>
                <a:cs typeface="Calibri" panose="020F0502020204030204" pitchFamily="34" charset="0"/>
                <a:sym typeface="Arial"/>
              </a:rPr>
              <a:t> </a:t>
            </a:r>
            <a:r>
              <a:rPr lang="en-US" sz="2800" b="1" kern="0" dirty="0" err="1">
                <a:solidFill>
                  <a:srgbClr val="002060"/>
                </a:solidFill>
                <a:latin typeface="Calibri" panose="020F0502020204030204" pitchFamily="34" charset="0"/>
                <a:ea typeface="Arial"/>
                <a:cs typeface="Calibri" panose="020F0502020204030204" pitchFamily="34" charset="0"/>
                <a:sym typeface="Arial"/>
              </a:rPr>
              <a:t>hợp</a:t>
            </a:r>
            <a:r>
              <a:rPr lang="en-US" sz="2800" b="1" kern="0" dirty="0">
                <a:solidFill>
                  <a:srgbClr val="002060"/>
                </a:solidFill>
                <a:latin typeface="Calibri" panose="020F0502020204030204" pitchFamily="34" charset="0"/>
                <a:ea typeface="Arial"/>
                <a:cs typeface="Calibri" panose="020F0502020204030204" pitchFamily="34" charset="0"/>
                <a:sym typeface="Arial"/>
              </a:rPr>
              <a:t>.</a:t>
            </a:r>
            <a:endParaRPr lang="vi-VN" sz="2800" b="1" kern="0" dirty="0">
              <a:solidFill>
                <a:srgbClr val="002060"/>
              </a:solidFill>
              <a:latin typeface="Calibri" panose="020F0502020204030204" pitchFamily="34" charset="0"/>
              <a:ea typeface="Arial"/>
              <a:cs typeface="Calibri" panose="020F0502020204030204" pitchFamily="34" charset="0"/>
              <a:sym typeface="Arial"/>
            </a:endParaRPr>
          </a:p>
        </p:txBody>
      </p:sp>
      <p:pic>
        <p:nvPicPr>
          <p:cNvPr id="3" name="Picture 2">
            <a:extLst>
              <a:ext uri="{FF2B5EF4-FFF2-40B4-BE49-F238E27FC236}">
                <a16:creationId xmlns:a16="http://schemas.microsoft.com/office/drawing/2014/main" id="{778588C6-4F18-4297-B80A-0FCD6537BD52}"/>
              </a:ext>
            </a:extLst>
          </p:cNvPr>
          <p:cNvPicPr>
            <a:picLocks noChangeAspect="1"/>
          </p:cNvPicPr>
          <p:nvPr/>
        </p:nvPicPr>
        <p:blipFill>
          <a:blip r:embed="rId7"/>
          <a:stretch>
            <a:fillRect/>
          </a:stretch>
        </p:blipFill>
        <p:spPr>
          <a:xfrm>
            <a:off x="4333031" y="-136288"/>
            <a:ext cx="3804234" cy="1286367"/>
          </a:xfrm>
          <a:prstGeom prst="rect">
            <a:avLst/>
          </a:prstGeom>
        </p:spPr>
      </p:pic>
      <p:pic>
        <p:nvPicPr>
          <p:cNvPr id="5" name="Picture 4">
            <a:extLst>
              <a:ext uri="{FF2B5EF4-FFF2-40B4-BE49-F238E27FC236}">
                <a16:creationId xmlns:a16="http://schemas.microsoft.com/office/drawing/2014/main" id="{665EB0A3-A54B-40D9-841B-F1E70F5F7F4D}"/>
              </a:ext>
            </a:extLst>
          </p:cNvPr>
          <p:cNvPicPr>
            <a:picLocks noChangeAspect="1"/>
          </p:cNvPicPr>
          <p:nvPr/>
        </p:nvPicPr>
        <p:blipFill>
          <a:blip r:embed="rId8"/>
          <a:stretch>
            <a:fillRect/>
          </a:stretch>
        </p:blipFill>
        <p:spPr>
          <a:xfrm>
            <a:off x="3446806" y="4178782"/>
            <a:ext cx="6814045" cy="1913905"/>
          </a:xfrm>
          <a:prstGeom prst="rect">
            <a:avLst/>
          </a:prstGeom>
        </p:spPr>
      </p:pic>
    </p:spTree>
    <p:extLst>
      <p:ext uri="{BB962C8B-B14F-4D97-AF65-F5344CB8AC3E}">
        <p14:creationId xmlns:p14="http://schemas.microsoft.com/office/powerpoint/2010/main" val="194047332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4AD6C11-DDEB-46D7-9536-90960D42F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6">
            <a:extLst>
              <a:ext uri="{FF2B5EF4-FFF2-40B4-BE49-F238E27FC236}">
                <a16:creationId xmlns:a16="http://schemas.microsoft.com/office/drawing/2014/main" id="{0F0C6066-63D3-44D6-9D26-5EF794583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92" y="164264"/>
            <a:ext cx="11220576" cy="6397901"/>
          </a:xfrm>
          <a:prstGeom prst="rect">
            <a:avLst/>
          </a:prstGeom>
        </p:spPr>
      </p:pic>
      <p:sp>
        <p:nvSpPr>
          <p:cNvPr id="6" name="Rectangle: Rounded Corners 5">
            <a:extLst>
              <a:ext uri="{FF2B5EF4-FFF2-40B4-BE49-F238E27FC236}">
                <a16:creationId xmlns:a16="http://schemas.microsoft.com/office/drawing/2014/main" id="{4649EC8D-CC81-4E8B-92C5-320D9ABCCCD3}"/>
              </a:ext>
            </a:extLst>
          </p:cNvPr>
          <p:cNvSpPr/>
          <p:nvPr/>
        </p:nvSpPr>
        <p:spPr>
          <a:xfrm>
            <a:off x="1622611" y="326309"/>
            <a:ext cx="10049435" cy="5984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图片 8">
            <a:extLst>
              <a:ext uri="{FF2B5EF4-FFF2-40B4-BE49-F238E27FC236}">
                <a16:creationId xmlns:a16="http://schemas.microsoft.com/office/drawing/2014/main" id="{E128F04F-1854-4BC4-BD01-C80DFFDD7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4716" y="3135163"/>
            <a:ext cx="2275493" cy="3558572"/>
          </a:xfrm>
          <a:prstGeom prst="rect">
            <a:avLst/>
          </a:prstGeom>
        </p:spPr>
      </p:pic>
      <p:graphicFrame>
        <p:nvGraphicFramePr>
          <p:cNvPr id="7" name="Table 7">
            <a:extLst>
              <a:ext uri="{FF2B5EF4-FFF2-40B4-BE49-F238E27FC236}">
                <a16:creationId xmlns:a16="http://schemas.microsoft.com/office/drawing/2014/main" id="{D1BAC6C1-A738-4292-8DD2-BF7BB7B9493A}"/>
              </a:ext>
            </a:extLst>
          </p:cNvPr>
          <p:cNvGraphicFramePr>
            <a:graphicFrameLocks noGrp="1"/>
          </p:cNvGraphicFramePr>
          <p:nvPr>
            <p:extLst>
              <p:ext uri="{D42A27DB-BD31-4B8C-83A1-F6EECF244321}">
                <p14:modId xmlns:p14="http://schemas.microsoft.com/office/powerpoint/2010/main" val="3796937390"/>
              </p:ext>
            </p:extLst>
          </p:nvPr>
        </p:nvGraphicFramePr>
        <p:xfrm>
          <a:off x="2079812" y="647947"/>
          <a:ext cx="9278469" cy="3383393"/>
        </p:xfrm>
        <a:graphic>
          <a:graphicData uri="http://schemas.openxmlformats.org/drawingml/2006/table">
            <a:tbl>
              <a:tblPr firstRow="1" bandRow="1">
                <a:tableStyleId>{5940675A-B579-460E-94D1-54222C63F5DA}</a:tableStyleId>
              </a:tblPr>
              <a:tblGrid>
                <a:gridCol w="3092823">
                  <a:extLst>
                    <a:ext uri="{9D8B030D-6E8A-4147-A177-3AD203B41FA5}">
                      <a16:colId xmlns:a16="http://schemas.microsoft.com/office/drawing/2014/main" val="3329348114"/>
                    </a:ext>
                  </a:extLst>
                </a:gridCol>
                <a:gridCol w="3092823">
                  <a:extLst>
                    <a:ext uri="{9D8B030D-6E8A-4147-A177-3AD203B41FA5}">
                      <a16:colId xmlns:a16="http://schemas.microsoft.com/office/drawing/2014/main" val="2946545241"/>
                    </a:ext>
                  </a:extLst>
                </a:gridCol>
                <a:gridCol w="3092823">
                  <a:extLst>
                    <a:ext uri="{9D8B030D-6E8A-4147-A177-3AD203B41FA5}">
                      <a16:colId xmlns:a16="http://schemas.microsoft.com/office/drawing/2014/main" val="2256130254"/>
                    </a:ext>
                  </a:extLst>
                </a:gridCol>
              </a:tblGrid>
              <a:tr h="903615">
                <a:tc>
                  <a:txBody>
                    <a:bodyPr/>
                    <a:lstStyle/>
                    <a:p>
                      <a:pPr algn="ctr"/>
                      <a:r>
                        <a:rPr lang="en-US" sz="2400" b="1" dirty="0" err="1">
                          <a:solidFill>
                            <a:schemeClr val="tx1"/>
                          </a:solidFill>
                        </a:rPr>
                        <a:t>Biển</a:t>
                      </a:r>
                      <a:r>
                        <a:rPr lang="en-US" sz="2400" b="1" dirty="0">
                          <a:solidFill>
                            <a:schemeClr val="tx1"/>
                          </a:solidFill>
                        </a:rPr>
                        <a:t> </a:t>
                      </a:r>
                      <a:r>
                        <a:rPr lang="en-US" sz="2400" b="1" dirty="0" err="1">
                          <a:solidFill>
                            <a:schemeClr val="tx1"/>
                          </a:solidFill>
                        </a:rPr>
                        <a:t>báo</a:t>
                      </a:r>
                      <a:r>
                        <a:rPr lang="en-US" sz="2400" b="1" dirty="0">
                          <a:solidFill>
                            <a:schemeClr val="tx1"/>
                          </a:solidFill>
                        </a:rPr>
                        <a:t> </a:t>
                      </a:r>
                      <a:r>
                        <a:rPr lang="en-US" sz="2400" b="1" dirty="0" err="1">
                          <a:solidFill>
                            <a:schemeClr val="tx1"/>
                          </a:solidFill>
                        </a:rPr>
                        <a:t>cấm</a:t>
                      </a:r>
                      <a:endParaRPr lang="en-US" sz="2400" b="1"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rPr>
                        <a:t>Biển</a:t>
                      </a:r>
                      <a:r>
                        <a:rPr lang="en-US" sz="2400" b="1" dirty="0">
                          <a:solidFill>
                            <a:schemeClr val="tx1"/>
                          </a:solidFill>
                        </a:rPr>
                        <a:t> </a:t>
                      </a:r>
                      <a:r>
                        <a:rPr lang="en-US" sz="2400" b="1" dirty="0" err="1">
                          <a:solidFill>
                            <a:schemeClr val="tx1"/>
                          </a:solidFill>
                        </a:rPr>
                        <a:t>báo</a:t>
                      </a:r>
                      <a:r>
                        <a:rPr lang="en-US" sz="2400" b="1" dirty="0">
                          <a:solidFill>
                            <a:schemeClr val="tx1"/>
                          </a:solidFill>
                        </a:rPr>
                        <a:t> </a:t>
                      </a:r>
                      <a:r>
                        <a:rPr lang="en-US" sz="2400" b="1" dirty="0" err="1">
                          <a:solidFill>
                            <a:schemeClr val="tx1"/>
                          </a:solidFill>
                        </a:rPr>
                        <a:t>nguy</a:t>
                      </a:r>
                      <a:r>
                        <a:rPr lang="en-US" sz="2400" b="1" dirty="0">
                          <a:solidFill>
                            <a:schemeClr val="tx1"/>
                          </a:solidFill>
                        </a:rPr>
                        <a:t> </a:t>
                      </a:r>
                      <a:r>
                        <a:rPr lang="en-US" sz="2400" b="1" dirty="0" err="1">
                          <a:solidFill>
                            <a:schemeClr val="tx1"/>
                          </a:solidFill>
                        </a:rPr>
                        <a:t>hiểm</a:t>
                      </a:r>
                      <a:endParaRPr lang="en-US" sz="2400" b="1" dirty="0">
                        <a:solidFill>
                          <a:schemeClr val="tx1"/>
                        </a:solidFill>
                      </a:endParaRPr>
                    </a:p>
                    <a:p>
                      <a:pPr algn="ctr"/>
                      <a:endParaRPr lang="en-US"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rPr>
                        <a:t>Biển</a:t>
                      </a:r>
                      <a:r>
                        <a:rPr lang="en-US" sz="2400" b="1" dirty="0">
                          <a:solidFill>
                            <a:schemeClr val="tx1"/>
                          </a:solidFill>
                        </a:rPr>
                        <a:t> </a:t>
                      </a:r>
                      <a:r>
                        <a:rPr lang="en-US" sz="2400" b="1" dirty="0" err="1">
                          <a:solidFill>
                            <a:schemeClr val="tx1"/>
                          </a:solidFill>
                        </a:rPr>
                        <a:t>chỉ</a:t>
                      </a:r>
                      <a:r>
                        <a:rPr lang="en-US" sz="2400" b="1" dirty="0">
                          <a:solidFill>
                            <a:schemeClr val="tx1"/>
                          </a:solidFill>
                        </a:rPr>
                        <a:t> </a:t>
                      </a:r>
                      <a:r>
                        <a:rPr lang="en-US" sz="2400" b="1" dirty="0" err="1">
                          <a:solidFill>
                            <a:schemeClr val="tx1"/>
                          </a:solidFill>
                        </a:rPr>
                        <a:t>dẫn</a:t>
                      </a:r>
                      <a:endParaRPr lang="en-US" sz="2400" b="1" dirty="0"/>
                    </a:p>
                  </a:txBody>
                  <a:tcPr>
                    <a:solidFill>
                      <a:srgbClr val="FFFF00"/>
                    </a:solidFill>
                  </a:tcPr>
                </a:tc>
                <a:extLst>
                  <a:ext uri="{0D108BD9-81ED-4DB2-BD59-A6C34878D82A}">
                    <a16:rowId xmlns:a16="http://schemas.microsoft.com/office/drawing/2014/main" val="2988128890"/>
                  </a:ext>
                </a:extLst>
              </a:tr>
              <a:tr h="2479778">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79582495"/>
                  </a:ext>
                </a:extLst>
              </a:tr>
            </a:tbl>
          </a:graphicData>
        </a:graphic>
      </p:graphicFrame>
      <p:pic>
        <p:nvPicPr>
          <p:cNvPr id="13" name="Picture 12">
            <a:extLst>
              <a:ext uri="{FF2B5EF4-FFF2-40B4-BE49-F238E27FC236}">
                <a16:creationId xmlns:a16="http://schemas.microsoft.com/office/drawing/2014/main" id="{7189071F-EA60-4989-A6CE-89E83EAB9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27196" y="4146172"/>
            <a:ext cx="1063900" cy="1063900"/>
          </a:xfrm>
          <a:prstGeom prst="rect">
            <a:avLst/>
          </a:prstGeom>
        </p:spPr>
      </p:pic>
      <p:pic>
        <p:nvPicPr>
          <p:cNvPr id="8" name="Picture 7">
            <a:extLst>
              <a:ext uri="{FF2B5EF4-FFF2-40B4-BE49-F238E27FC236}">
                <a16:creationId xmlns:a16="http://schemas.microsoft.com/office/drawing/2014/main" id="{7DA240BE-B848-4D93-AD7A-81D1FE7A9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14876" y="4171283"/>
            <a:ext cx="1063901" cy="1063151"/>
          </a:xfrm>
          <a:prstGeom prst="rect">
            <a:avLst/>
          </a:prstGeom>
        </p:spPr>
      </p:pic>
      <p:pic>
        <p:nvPicPr>
          <p:cNvPr id="10" name="Picture 9">
            <a:extLst>
              <a:ext uri="{FF2B5EF4-FFF2-40B4-BE49-F238E27FC236}">
                <a16:creationId xmlns:a16="http://schemas.microsoft.com/office/drawing/2014/main" id="{1542AFEF-5567-4618-9FBD-5F2A648A37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42612" y="4193385"/>
            <a:ext cx="1071752" cy="1055756"/>
          </a:xfrm>
          <a:prstGeom prst="rect">
            <a:avLst/>
          </a:prstGeom>
        </p:spPr>
      </p:pic>
      <p:pic>
        <p:nvPicPr>
          <p:cNvPr id="12" name="Picture 11">
            <a:extLst>
              <a:ext uri="{FF2B5EF4-FFF2-40B4-BE49-F238E27FC236}">
                <a16:creationId xmlns:a16="http://schemas.microsoft.com/office/drawing/2014/main" id="{D4AD7F8D-8655-4063-8ADB-EBEDFBA208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28356" y="4209245"/>
            <a:ext cx="1056502" cy="1055757"/>
          </a:xfrm>
          <a:prstGeom prst="rect">
            <a:avLst/>
          </a:prstGeom>
        </p:spPr>
      </p:pic>
      <p:pic>
        <p:nvPicPr>
          <p:cNvPr id="15" name="Picture 14">
            <a:extLst>
              <a:ext uri="{FF2B5EF4-FFF2-40B4-BE49-F238E27FC236}">
                <a16:creationId xmlns:a16="http://schemas.microsoft.com/office/drawing/2014/main" id="{5D8B9FCA-1A9B-4285-ACE3-873798D59A6B}"/>
              </a:ext>
            </a:extLst>
          </p:cNvPr>
          <p:cNvPicPr>
            <a:picLocks noChangeAspect="1"/>
          </p:cNvPicPr>
          <p:nvPr/>
        </p:nvPicPr>
        <p:blipFill rotWithShape="1">
          <a:blip r:embed="rId9">
            <a:extLst>
              <a:ext uri="{28A0092B-C50C-407E-A947-70E740481C1C}">
                <a14:useLocalDpi xmlns:a14="http://schemas.microsoft.com/office/drawing/2010/main" val="0"/>
              </a:ext>
            </a:extLst>
          </a:blip>
          <a:srcRect l="26842" t="17342" r="26784" b="17717"/>
          <a:stretch/>
        </p:blipFill>
        <p:spPr>
          <a:xfrm>
            <a:off x="9335752" y="4330028"/>
            <a:ext cx="1065657" cy="994876"/>
          </a:xfrm>
          <a:prstGeom prst="rect">
            <a:avLst/>
          </a:prstGeom>
        </p:spPr>
      </p:pic>
      <p:pic>
        <p:nvPicPr>
          <p:cNvPr id="17" name="Picture 16">
            <a:extLst>
              <a:ext uri="{FF2B5EF4-FFF2-40B4-BE49-F238E27FC236}">
                <a16:creationId xmlns:a16="http://schemas.microsoft.com/office/drawing/2014/main" id="{974CA5B9-406E-456D-B27C-BB79F02F4C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83928" y="5258796"/>
            <a:ext cx="1775012" cy="1167070"/>
          </a:xfrm>
          <a:prstGeom prst="rect">
            <a:avLst/>
          </a:prstGeom>
        </p:spPr>
      </p:pic>
      <p:pic>
        <p:nvPicPr>
          <p:cNvPr id="19" name="Picture 18">
            <a:extLst>
              <a:ext uri="{FF2B5EF4-FFF2-40B4-BE49-F238E27FC236}">
                <a16:creationId xmlns:a16="http://schemas.microsoft.com/office/drawing/2014/main" id="{4CAE071C-DBB2-469C-970F-4CBDA28235DF}"/>
              </a:ext>
            </a:extLst>
          </p:cNvPr>
          <p:cNvPicPr>
            <a:picLocks noChangeAspect="1"/>
          </p:cNvPicPr>
          <p:nvPr/>
        </p:nvPicPr>
        <p:blipFill rotWithShape="1">
          <a:blip r:embed="rId11">
            <a:extLst>
              <a:ext uri="{28A0092B-C50C-407E-A947-70E740481C1C}">
                <a14:useLocalDpi xmlns:a14="http://schemas.microsoft.com/office/drawing/2010/main" val="0"/>
              </a:ext>
            </a:extLst>
          </a:blip>
          <a:srcRect t="23006" b="22745"/>
          <a:stretch/>
        </p:blipFill>
        <p:spPr>
          <a:xfrm>
            <a:off x="5507962" y="5280864"/>
            <a:ext cx="2118412" cy="1144519"/>
          </a:xfrm>
          <a:prstGeom prst="rect">
            <a:avLst/>
          </a:prstGeom>
        </p:spPr>
      </p:pic>
      <p:pic>
        <p:nvPicPr>
          <p:cNvPr id="21" name="Picture 20">
            <a:extLst>
              <a:ext uri="{FF2B5EF4-FFF2-40B4-BE49-F238E27FC236}">
                <a16:creationId xmlns:a16="http://schemas.microsoft.com/office/drawing/2014/main" id="{1DD7E3E9-483F-47EE-A1DE-7F3CAD00A1F5}"/>
              </a:ext>
            </a:extLst>
          </p:cNvPr>
          <p:cNvPicPr>
            <a:picLocks noChangeAspect="1"/>
          </p:cNvPicPr>
          <p:nvPr/>
        </p:nvPicPr>
        <p:blipFill rotWithShape="1">
          <a:blip r:embed="rId12">
            <a:extLst>
              <a:ext uri="{28A0092B-C50C-407E-A947-70E740481C1C}">
                <a14:useLocalDpi xmlns:a14="http://schemas.microsoft.com/office/drawing/2010/main" val="0"/>
              </a:ext>
            </a:extLst>
          </a:blip>
          <a:srcRect l="18780" r="17867"/>
          <a:stretch/>
        </p:blipFill>
        <p:spPr>
          <a:xfrm>
            <a:off x="8016014" y="5324904"/>
            <a:ext cx="1114759" cy="1055758"/>
          </a:xfrm>
          <a:prstGeom prst="rect">
            <a:avLst/>
          </a:prstGeom>
        </p:spPr>
      </p:pic>
    </p:spTree>
    <p:extLst>
      <p:ext uri="{BB962C8B-B14F-4D97-AF65-F5344CB8AC3E}">
        <p14:creationId xmlns:p14="http://schemas.microsoft.com/office/powerpoint/2010/main" val="1592920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64" presetClass="path" presetSubtype="0" accel="50000" decel="50000" fill="hold" nodeType="clickEffect">
                                  <p:stCondLst>
                                    <p:cond delay="0"/>
                                  </p:stCondLst>
                                  <p:childTnLst>
                                    <p:animMotion origin="layout" path="M -1.45833E-6 4.07407E-6 L -0.02435 -0.37408 " pathEditMode="relative" rAng="0" ptsTypes="AA">
                                      <p:cBhvr>
                                        <p:cTn id="6" dur="2000" fill="hold"/>
                                        <p:tgtEl>
                                          <p:spTgt spid="13"/>
                                        </p:tgtEl>
                                        <p:attrNameLst>
                                          <p:attrName>ppt_x</p:attrName>
                                          <p:attrName>ppt_y</p:attrName>
                                        </p:attrNameLst>
                                      </p:cBhvr>
                                      <p:rCtr x="-1224" y="-18704"/>
                                    </p:animMotion>
                                  </p:childTnLst>
                                </p:cTn>
                              </p:par>
                            </p:childTnLst>
                          </p:cTn>
                        </p:par>
                      </p:childTnLst>
                    </p:cTn>
                  </p:par>
                </p:childTnLst>
              </p:cTn>
              <p:nextCondLst>
                <p:cond evt="onClick" delay="0">
                  <p:tgtEl>
                    <p:spTgt spid="13"/>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64" presetClass="path" presetSubtype="0" accel="50000" decel="50000" fill="hold" nodeType="clickEffect">
                                  <p:stCondLst>
                                    <p:cond delay="0"/>
                                  </p:stCondLst>
                                  <p:childTnLst>
                                    <p:animMotion origin="layout" path="M 3.95833E-6 1.85185E-6 L -0.04961 -0.37361 " pathEditMode="relative" rAng="0" ptsTypes="AA">
                                      <p:cBhvr>
                                        <p:cTn id="11" dur="2000" fill="hold"/>
                                        <p:tgtEl>
                                          <p:spTgt spid="8"/>
                                        </p:tgtEl>
                                        <p:attrNameLst>
                                          <p:attrName>ppt_x</p:attrName>
                                          <p:attrName>ppt_y</p:attrName>
                                        </p:attrNameLst>
                                      </p:cBhvr>
                                      <p:rCtr x="-2487" y="-18681"/>
                                    </p:animMotion>
                                  </p:childTnLst>
                                </p:cTn>
                              </p:par>
                            </p:childTnLst>
                          </p:cTn>
                        </p:par>
                      </p:childTnLst>
                    </p:cTn>
                  </p:par>
                </p:childTnLst>
              </p:cTn>
              <p:nextCondLst>
                <p:cond evt="onClick" delay="0">
                  <p:tgtEl>
                    <p:spTgt spid="8"/>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49" presetClass="path" presetSubtype="0" accel="50000" decel="50000" fill="hold" nodeType="clickEffect">
                                  <p:stCondLst>
                                    <p:cond delay="0"/>
                                  </p:stCondLst>
                                  <p:childTnLst>
                                    <p:animMotion origin="layout" path="M -4.16667E-7 -7.40741E-7 L -0.37448 -0.19074 " pathEditMode="relative" rAng="0" ptsTypes="AA">
                                      <p:cBhvr>
                                        <p:cTn id="16" dur="2000" fill="hold"/>
                                        <p:tgtEl>
                                          <p:spTgt spid="12"/>
                                        </p:tgtEl>
                                        <p:attrNameLst>
                                          <p:attrName>ppt_x</p:attrName>
                                          <p:attrName>ppt_y</p:attrName>
                                        </p:attrNameLst>
                                      </p:cBhvr>
                                      <p:rCtr x="-18724" y="-9537"/>
                                    </p:animMotion>
                                  </p:childTnLst>
                                </p:cTn>
                              </p:par>
                            </p:childTnLst>
                          </p:cTn>
                        </p:par>
                      </p:childTnLst>
                    </p:cTn>
                  </p:par>
                </p:childTnLst>
              </p:cTn>
              <p:nextCondLst>
                <p:cond evt="onClick" delay="0">
                  <p:tgtEl>
                    <p:spTgt spid="12"/>
                  </p:tgtEl>
                </p:cond>
              </p:nextCondLst>
            </p:seq>
            <p:seq concurrent="1" nextAc="seek">
              <p:cTn id="17" restart="whenNotActive" fill="hold" evtFilter="cancelBubble" nodeType="interactiveSeq">
                <p:stCondLst>
                  <p:cond evt="onClick" delay="0">
                    <p:tgtEl>
                      <p:spTgt spid="10"/>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clickEffect">
                                  <p:stCondLst>
                                    <p:cond delay="0"/>
                                  </p:stCondLst>
                                  <p:childTnLst>
                                    <p:animMotion origin="layout" path="M 2.91667E-6 4.07407E-6 L -0.04453 -0.36042 " pathEditMode="relative" rAng="0" ptsTypes="AA">
                                      <p:cBhvr>
                                        <p:cTn id="21" dur="2000" fill="hold"/>
                                        <p:tgtEl>
                                          <p:spTgt spid="10"/>
                                        </p:tgtEl>
                                        <p:attrNameLst>
                                          <p:attrName>ppt_x</p:attrName>
                                          <p:attrName>ppt_y</p:attrName>
                                        </p:attrNameLst>
                                      </p:cBhvr>
                                      <p:rCtr x="-2227" y="-18032"/>
                                    </p:animMotion>
                                  </p:childTnLst>
                                </p:cTn>
                              </p:par>
                            </p:childTnLst>
                          </p:cTn>
                        </p:par>
                      </p:childTnLst>
                    </p:cTn>
                  </p:par>
                </p:childTnLst>
              </p:cTn>
              <p:nextCondLst>
                <p:cond evt="onClick" delay="0">
                  <p:tgtEl>
                    <p:spTgt spid="10"/>
                  </p:tgtEl>
                </p:cond>
              </p:nextCondLst>
            </p:seq>
            <p:seq concurrent="1" nextAc="seek">
              <p:cTn id="22" restart="whenNotActive" fill="hold" evtFilter="cancelBubble" nodeType="interactiveSeq">
                <p:stCondLst>
                  <p:cond evt="onClick" delay="0">
                    <p:tgtEl>
                      <p:spTgt spid="15"/>
                    </p:tgtEl>
                  </p:cond>
                </p:stCondLst>
                <p:endSync evt="end" delay="0">
                  <p:rtn val="all"/>
                </p:endSync>
                <p:childTnLst>
                  <p:par>
                    <p:cTn id="23" fill="hold">
                      <p:stCondLst>
                        <p:cond delay="0"/>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5E-6 4.81481E-6 L -0.21602 -0.37987 " pathEditMode="relative" rAng="0" ptsTypes="AA">
                                      <p:cBhvr>
                                        <p:cTn id="26" dur="2000" fill="hold"/>
                                        <p:tgtEl>
                                          <p:spTgt spid="15"/>
                                        </p:tgtEl>
                                        <p:attrNameLst>
                                          <p:attrName>ppt_x</p:attrName>
                                          <p:attrName>ppt_y</p:attrName>
                                        </p:attrNameLst>
                                      </p:cBhvr>
                                      <p:rCtr x="-10807" y="-19005"/>
                                    </p:animMotion>
                                  </p:childTnLst>
                                </p:cTn>
                              </p:par>
                            </p:childTnLst>
                          </p:cTn>
                        </p:par>
                      </p:childTnLst>
                    </p:cTn>
                  </p:par>
                </p:childTnLst>
              </p:cTn>
              <p:nextCondLst>
                <p:cond evt="onClick" delay="0">
                  <p:tgtEl>
                    <p:spTgt spid="15"/>
                  </p:tgtEl>
                </p:cond>
              </p:nextCondLst>
            </p:seq>
            <p:seq concurrent="1" nextAc="seek">
              <p:cTn id="27" restart="whenNotActive" fill="hold" evtFilter="cancelBubble" nodeType="interactiveSeq">
                <p:stCondLst>
                  <p:cond evt="onClick" delay="0">
                    <p:tgtEl>
                      <p:spTgt spid="21"/>
                    </p:tgtEl>
                  </p:cond>
                </p:stCondLst>
                <p:endSync evt="end" delay="0">
                  <p:rtn val="all"/>
                </p:endSync>
                <p:childTnLst>
                  <p:par>
                    <p:cTn id="28" fill="hold">
                      <p:stCondLst>
                        <p:cond delay="0"/>
                      </p:stCondLst>
                      <p:childTnLst>
                        <p:par>
                          <p:cTn id="29" fill="hold">
                            <p:stCondLst>
                              <p:cond delay="0"/>
                            </p:stCondLst>
                            <p:childTnLst>
                              <p:par>
                                <p:cTn id="30" presetID="56" presetClass="path" presetSubtype="0" accel="50000" decel="50000" fill="hold" nodeType="clickEffect">
                                  <p:stCondLst>
                                    <p:cond delay="0"/>
                                  </p:stCondLst>
                                  <p:childTnLst>
                                    <p:animMotion origin="layout" path="M 5E-6 -7.40741E-7 L -0.14428 -0.35324 " pathEditMode="relative" rAng="0" ptsTypes="AA">
                                      <p:cBhvr>
                                        <p:cTn id="31" dur="2000" fill="hold"/>
                                        <p:tgtEl>
                                          <p:spTgt spid="21"/>
                                        </p:tgtEl>
                                        <p:attrNameLst>
                                          <p:attrName>ppt_x</p:attrName>
                                          <p:attrName>ppt_y</p:attrName>
                                        </p:attrNameLst>
                                      </p:cBhvr>
                                      <p:rCtr x="-7214" y="-17662"/>
                                    </p:animMotion>
                                  </p:childTnLst>
                                </p:cTn>
                              </p:par>
                            </p:childTnLst>
                          </p:cTn>
                        </p:par>
                      </p:childTnLst>
                    </p:cTn>
                  </p:par>
                </p:childTnLst>
              </p:cTn>
              <p:nextCondLst>
                <p:cond evt="onClick" delay="0">
                  <p:tgtEl>
                    <p:spTgt spid="21"/>
                  </p:tgtEl>
                </p:cond>
              </p:nextCondLst>
            </p:seq>
            <p:seq concurrent="1" nextAc="seek">
              <p:cTn id="32" restart="whenNotActive" fill="hold" evtFilter="cancelBubble" nodeType="interactiveSeq">
                <p:stCondLst>
                  <p:cond evt="onClick" delay="0">
                    <p:tgtEl>
                      <p:spTgt spid="17"/>
                    </p:tgtEl>
                  </p:cond>
                </p:stCondLst>
                <p:endSync evt="end" delay="0">
                  <p:rtn val="all"/>
                </p:endSync>
                <p:childTnLst>
                  <p:par>
                    <p:cTn id="33" fill="hold">
                      <p:stCondLst>
                        <p:cond delay="0"/>
                      </p:stCondLst>
                      <p:childTnLst>
                        <p:par>
                          <p:cTn id="34" fill="hold">
                            <p:stCondLst>
                              <p:cond delay="0"/>
                            </p:stCondLst>
                            <p:childTnLst>
                              <p:par>
                                <p:cTn id="35" presetID="56" presetClass="path" presetSubtype="0" accel="50000" decel="50000" fill="hold" nodeType="clickEffect">
                                  <p:stCondLst>
                                    <p:cond delay="0"/>
                                  </p:stCondLst>
                                  <p:childTnLst>
                                    <p:animMotion origin="layout" path="M -6.25E-7 -1.85185E-6 L 0.45508 -0.51898 " pathEditMode="relative" rAng="0" ptsTypes="AA">
                                      <p:cBhvr>
                                        <p:cTn id="36" dur="2000" fill="hold"/>
                                        <p:tgtEl>
                                          <p:spTgt spid="17"/>
                                        </p:tgtEl>
                                        <p:attrNameLst>
                                          <p:attrName>ppt_x</p:attrName>
                                          <p:attrName>ppt_y</p:attrName>
                                        </p:attrNameLst>
                                      </p:cBhvr>
                                      <p:rCtr x="22747" y="-25949"/>
                                    </p:animMotion>
                                  </p:childTnLst>
                                </p:cTn>
                              </p:par>
                            </p:childTnLst>
                          </p:cTn>
                        </p:par>
                      </p:childTnLst>
                    </p:cTn>
                  </p:par>
                </p:childTnLst>
              </p:cTn>
              <p:nextCondLst>
                <p:cond evt="onClick" delay="0">
                  <p:tgtEl>
                    <p:spTgt spid="17"/>
                  </p:tgtEl>
                </p:cond>
              </p:nextCondLst>
            </p:seq>
            <p:seq concurrent="1" nextAc="seek">
              <p:cTn id="37" restart="whenNotActive" fill="hold" evtFilter="cancelBubble" nodeType="interactiveSeq">
                <p:stCondLst>
                  <p:cond evt="onClick" delay="0">
                    <p:tgtEl>
                      <p:spTgt spid="19"/>
                    </p:tgtEl>
                  </p:cond>
                </p:stCondLst>
                <p:endSync evt="end" delay="0">
                  <p:rtn val="all"/>
                </p:endSync>
                <p:childTnLst>
                  <p:par>
                    <p:cTn id="38" fill="hold">
                      <p:stCondLst>
                        <p:cond delay="0"/>
                      </p:stCondLst>
                      <p:childTnLst>
                        <p:par>
                          <p:cTn id="39" fill="hold">
                            <p:stCondLst>
                              <p:cond delay="0"/>
                            </p:stCondLst>
                            <p:childTnLst>
                              <p:par>
                                <p:cTn id="40" presetID="56" presetClass="path" presetSubtype="0" accel="50000" decel="50000" fill="hold" nodeType="clickEffect">
                                  <p:stCondLst>
                                    <p:cond delay="0"/>
                                  </p:stCondLst>
                                  <p:childTnLst>
                                    <p:animMotion origin="layout" path="M -1.875E-6 -2.22222E-6 L 0.26758 -0.35347 " pathEditMode="relative" rAng="0" ptsTypes="AA">
                                      <p:cBhvr>
                                        <p:cTn id="41" dur="2000" fill="hold"/>
                                        <p:tgtEl>
                                          <p:spTgt spid="19"/>
                                        </p:tgtEl>
                                        <p:attrNameLst>
                                          <p:attrName>ppt_x</p:attrName>
                                          <p:attrName>ppt_y</p:attrName>
                                        </p:attrNameLst>
                                      </p:cBhvr>
                                      <p:rCtr x="13372" y="-17685"/>
                                    </p:animMotion>
                                  </p:childTnLst>
                                </p:cTn>
                              </p:par>
                            </p:childTnLst>
                          </p:cTn>
                        </p:par>
                      </p:childTnLst>
                    </p:cTn>
                  </p:par>
                </p:childTnLst>
              </p:cTn>
              <p:nextCondLst>
                <p:cond evt="onClick" delay="0">
                  <p:tgtEl>
                    <p:spTgt spid="1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a16="http://schemas.microsoft.com/office/drawing/2014/main" id="{F4AD6C11-DDEB-46D7-9536-90960D42FB4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6">
            <a:extLst>
              <a:ext uri="{FF2B5EF4-FFF2-40B4-BE49-F238E27FC236}">
                <a16:creationId xmlns:a16="http://schemas.microsoft.com/office/drawing/2014/main" id="{0F0C6066-63D3-44D6-9D26-5EF7945838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892" y="164264"/>
            <a:ext cx="11220576" cy="6397901"/>
          </a:xfrm>
          <a:prstGeom prst="rect">
            <a:avLst/>
          </a:prstGeom>
        </p:spPr>
      </p:pic>
      <p:sp>
        <p:nvSpPr>
          <p:cNvPr id="6" name="Rectangle: Rounded Corners 5">
            <a:extLst>
              <a:ext uri="{FF2B5EF4-FFF2-40B4-BE49-F238E27FC236}">
                <a16:creationId xmlns:a16="http://schemas.microsoft.com/office/drawing/2014/main" id="{4649EC8D-CC81-4E8B-92C5-320D9ABCCCD3}"/>
              </a:ext>
            </a:extLst>
          </p:cNvPr>
          <p:cNvSpPr/>
          <p:nvPr/>
        </p:nvSpPr>
        <p:spPr>
          <a:xfrm>
            <a:off x="1622611" y="326309"/>
            <a:ext cx="10049435" cy="598484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6号-正文宋楷" panose="020F0502020204030204"/>
              <a:cs typeface="+mn-cs"/>
            </a:endParaRPr>
          </a:p>
        </p:txBody>
      </p:sp>
      <p:pic>
        <p:nvPicPr>
          <p:cNvPr id="3" name="图片 8">
            <a:extLst>
              <a:ext uri="{FF2B5EF4-FFF2-40B4-BE49-F238E27FC236}">
                <a16:creationId xmlns:a16="http://schemas.microsoft.com/office/drawing/2014/main" id="{E128F04F-1854-4BC4-BD01-C80DFFDD70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84716" y="3135163"/>
            <a:ext cx="2275493" cy="3558572"/>
          </a:xfrm>
          <a:prstGeom prst="rect">
            <a:avLst/>
          </a:prstGeom>
        </p:spPr>
      </p:pic>
      <p:graphicFrame>
        <p:nvGraphicFramePr>
          <p:cNvPr id="7" name="Table 7">
            <a:extLst>
              <a:ext uri="{FF2B5EF4-FFF2-40B4-BE49-F238E27FC236}">
                <a16:creationId xmlns:a16="http://schemas.microsoft.com/office/drawing/2014/main" id="{D1BAC6C1-A738-4292-8DD2-BF7BB7B9493A}"/>
              </a:ext>
            </a:extLst>
          </p:cNvPr>
          <p:cNvGraphicFramePr>
            <a:graphicFrameLocks noGrp="1"/>
          </p:cNvGraphicFramePr>
          <p:nvPr>
            <p:extLst>
              <p:ext uri="{D42A27DB-BD31-4B8C-83A1-F6EECF244321}">
                <p14:modId xmlns:p14="http://schemas.microsoft.com/office/powerpoint/2010/main" val="895127055"/>
              </p:ext>
            </p:extLst>
          </p:nvPr>
        </p:nvGraphicFramePr>
        <p:xfrm>
          <a:off x="2008093" y="780041"/>
          <a:ext cx="9278469" cy="5044687"/>
        </p:xfrm>
        <a:graphic>
          <a:graphicData uri="http://schemas.openxmlformats.org/drawingml/2006/table">
            <a:tbl>
              <a:tblPr firstRow="1" bandRow="1">
                <a:tableStyleId>{5940675A-B579-460E-94D1-54222C63F5DA}</a:tableStyleId>
              </a:tblPr>
              <a:tblGrid>
                <a:gridCol w="3092823">
                  <a:extLst>
                    <a:ext uri="{9D8B030D-6E8A-4147-A177-3AD203B41FA5}">
                      <a16:colId xmlns:a16="http://schemas.microsoft.com/office/drawing/2014/main" val="3329348114"/>
                    </a:ext>
                  </a:extLst>
                </a:gridCol>
                <a:gridCol w="3092823">
                  <a:extLst>
                    <a:ext uri="{9D8B030D-6E8A-4147-A177-3AD203B41FA5}">
                      <a16:colId xmlns:a16="http://schemas.microsoft.com/office/drawing/2014/main" val="2946545241"/>
                    </a:ext>
                  </a:extLst>
                </a:gridCol>
                <a:gridCol w="3092823">
                  <a:extLst>
                    <a:ext uri="{9D8B030D-6E8A-4147-A177-3AD203B41FA5}">
                      <a16:colId xmlns:a16="http://schemas.microsoft.com/office/drawing/2014/main" val="2256130254"/>
                    </a:ext>
                  </a:extLst>
                </a:gridCol>
              </a:tblGrid>
              <a:tr h="903615">
                <a:tc>
                  <a:txBody>
                    <a:bodyPr/>
                    <a:lstStyle/>
                    <a:p>
                      <a:pPr algn="ctr"/>
                      <a:r>
                        <a:rPr lang="en-US" sz="2400" b="1" dirty="0" err="1">
                          <a:solidFill>
                            <a:schemeClr val="tx1"/>
                          </a:solidFill>
                        </a:rPr>
                        <a:t>Biển</a:t>
                      </a:r>
                      <a:r>
                        <a:rPr lang="en-US" sz="2400" b="1" dirty="0">
                          <a:solidFill>
                            <a:schemeClr val="tx1"/>
                          </a:solidFill>
                        </a:rPr>
                        <a:t> </a:t>
                      </a:r>
                      <a:r>
                        <a:rPr lang="en-US" sz="2400" b="1" dirty="0" err="1">
                          <a:solidFill>
                            <a:schemeClr val="tx1"/>
                          </a:solidFill>
                        </a:rPr>
                        <a:t>báo</a:t>
                      </a:r>
                      <a:r>
                        <a:rPr lang="en-US" sz="2400" b="1" dirty="0">
                          <a:solidFill>
                            <a:schemeClr val="tx1"/>
                          </a:solidFill>
                        </a:rPr>
                        <a:t> </a:t>
                      </a:r>
                      <a:r>
                        <a:rPr lang="en-US" sz="2400" b="1" dirty="0" err="1">
                          <a:solidFill>
                            <a:schemeClr val="tx1"/>
                          </a:solidFill>
                        </a:rPr>
                        <a:t>cấm</a:t>
                      </a:r>
                      <a:endParaRPr lang="en-US" sz="2400" b="1" dirty="0">
                        <a:solidFill>
                          <a:schemeClr val="tx1"/>
                        </a:solidFill>
                        <a:latin typeface="Arial" panose="020B0604020202020204" pitchFamily="34" charset="0"/>
                        <a:cs typeface="Arial" panose="020B0604020202020204" pitchFamily="34" charset="0"/>
                      </a:endParaRPr>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rPr>
                        <a:t>Biển</a:t>
                      </a:r>
                      <a:r>
                        <a:rPr lang="en-US" sz="2400" b="1" dirty="0">
                          <a:solidFill>
                            <a:schemeClr val="tx1"/>
                          </a:solidFill>
                        </a:rPr>
                        <a:t> </a:t>
                      </a:r>
                      <a:r>
                        <a:rPr lang="en-US" sz="2400" b="1" dirty="0" err="1">
                          <a:solidFill>
                            <a:schemeClr val="tx1"/>
                          </a:solidFill>
                        </a:rPr>
                        <a:t>báo</a:t>
                      </a:r>
                      <a:r>
                        <a:rPr lang="en-US" sz="2400" b="1" dirty="0">
                          <a:solidFill>
                            <a:schemeClr val="tx1"/>
                          </a:solidFill>
                        </a:rPr>
                        <a:t> </a:t>
                      </a:r>
                      <a:r>
                        <a:rPr lang="en-US" sz="2400" b="1" dirty="0" err="1">
                          <a:solidFill>
                            <a:schemeClr val="tx1"/>
                          </a:solidFill>
                        </a:rPr>
                        <a:t>nguy</a:t>
                      </a:r>
                      <a:r>
                        <a:rPr lang="en-US" sz="2400" b="1" dirty="0">
                          <a:solidFill>
                            <a:schemeClr val="tx1"/>
                          </a:solidFill>
                        </a:rPr>
                        <a:t> </a:t>
                      </a:r>
                      <a:r>
                        <a:rPr lang="en-US" sz="2400" b="1" dirty="0" err="1">
                          <a:solidFill>
                            <a:schemeClr val="tx1"/>
                          </a:solidFill>
                        </a:rPr>
                        <a:t>hiểm</a:t>
                      </a:r>
                      <a:endParaRPr lang="en-US" sz="2400" b="1" dirty="0">
                        <a:solidFill>
                          <a:schemeClr val="tx1"/>
                        </a:solidFill>
                      </a:endParaRPr>
                    </a:p>
                    <a:p>
                      <a:pPr algn="ctr"/>
                      <a:endParaRPr lang="en-US" dirty="0"/>
                    </a:p>
                  </a:txBody>
                  <a:tcPr>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err="1">
                          <a:solidFill>
                            <a:schemeClr val="tx1"/>
                          </a:solidFill>
                        </a:rPr>
                        <a:t>Biển</a:t>
                      </a:r>
                      <a:r>
                        <a:rPr lang="en-US" sz="2400" b="1" dirty="0">
                          <a:solidFill>
                            <a:schemeClr val="tx1"/>
                          </a:solidFill>
                        </a:rPr>
                        <a:t> </a:t>
                      </a:r>
                      <a:r>
                        <a:rPr lang="en-US" sz="2400" b="1" dirty="0" err="1">
                          <a:solidFill>
                            <a:schemeClr val="tx1"/>
                          </a:solidFill>
                        </a:rPr>
                        <a:t>chỉ</a:t>
                      </a:r>
                      <a:r>
                        <a:rPr lang="en-US" sz="2400" b="1" dirty="0">
                          <a:solidFill>
                            <a:schemeClr val="tx1"/>
                          </a:solidFill>
                        </a:rPr>
                        <a:t> </a:t>
                      </a:r>
                      <a:r>
                        <a:rPr lang="en-US" sz="2400" b="1" dirty="0" err="1">
                          <a:solidFill>
                            <a:schemeClr val="tx1"/>
                          </a:solidFill>
                        </a:rPr>
                        <a:t>dẫn</a:t>
                      </a:r>
                      <a:endParaRPr lang="en-US" sz="2400" b="1" dirty="0"/>
                    </a:p>
                  </a:txBody>
                  <a:tcPr>
                    <a:solidFill>
                      <a:srgbClr val="FFFF00"/>
                    </a:solidFill>
                  </a:tcPr>
                </a:tc>
                <a:extLst>
                  <a:ext uri="{0D108BD9-81ED-4DB2-BD59-A6C34878D82A}">
                    <a16:rowId xmlns:a16="http://schemas.microsoft.com/office/drawing/2014/main" val="2988128890"/>
                  </a:ext>
                </a:extLst>
              </a:tr>
              <a:tr h="4141072">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079582495"/>
                  </a:ext>
                </a:extLst>
              </a:tr>
            </a:tbl>
          </a:graphicData>
        </a:graphic>
      </p:graphicFrame>
      <p:pic>
        <p:nvPicPr>
          <p:cNvPr id="13" name="Picture 12">
            <a:extLst>
              <a:ext uri="{FF2B5EF4-FFF2-40B4-BE49-F238E27FC236}">
                <a16:creationId xmlns:a16="http://schemas.microsoft.com/office/drawing/2014/main" id="{7189071F-EA60-4989-A6CE-89E83EAB9B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07156" y="1772575"/>
            <a:ext cx="1063900" cy="1063900"/>
          </a:xfrm>
          <a:prstGeom prst="rect">
            <a:avLst/>
          </a:prstGeom>
        </p:spPr>
      </p:pic>
      <p:pic>
        <p:nvPicPr>
          <p:cNvPr id="8" name="Picture 7">
            <a:extLst>
              <a:ext uri="{FF2B5EF4-FFF2-40B4-BE49-F238E27FC236}">
                <a16:creationId xmlns:a16="http://schemas.microsoft.com/office/drawing/2014/main" id="{7DA240BE-B848-4D93-AD7A-81D1FE7A93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26236" y="2975123"/>
            <a:ext cx="1063901" cy="1063151"/>
          </a:xfrm>
          <a:prstGeom prst="rect">
            <a:avLst/>
          </a:prstGeom>
        </p:spPr>
      </p:pic>
      <p:pic>
        <p:nvPicPr>
          <p:cNvPr id="10" name="Picture 9">
            <a:extLst>
              <a:ext uri="{FF2B5EF4-FFF2-40B4-BE49-F238E27FC236}">
                <a16:creationId xmlns:a16="http://schemas.microsoft.com/office/drawing/2014/main" id="{1542AFEF-5567-4618-9FBD-5F2A648A376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58940" y="1758374"/>
            <a:ext cx="1071752" cy="1055756"/>
          </a:xfrm>
          <a:prstGeom prst="rect">
            <a:avLst/>
          </a:prstGeom>
        </p:spPr>
      </p:pic>
      <p:pic>
        <p:nvPicPr>
          <p:cNvPr id="12" name="Picture 11">
            <a:extLst>
              <a:ext uri="{FF2B5EF4-FFF2-40B4-BE49-F238E27FC236}">
                <a16:creationId xmlns:a16="http://schemas.microsoft.com/office/drawing/2014/main" id="{D4AD7F8D-8655-4063-8ADB-EBEDFBA2087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5171" y="4366599"/>
            <a:ext cx="1056502" cy="1055757"/>
          </a:xfrm>
          <a:prstGeom prst="rect">
            <a:avLst/>
          </a:prstGeom>
        </p:spPr>
      </p:pic>
      <p:pic>
        <p:nvPicPr>
          <p:cNvPr id="15" name="Picture 14">
            <a:extLst>
              <a:ext uri="{FF2B5EF4-FFF2-40B4-BE49-F238E27FC236}">
                <a16:creationId xmlns:a16="http://schemas.microsoft.com/office/drawing/2014/main" id="{5D8B9FCA-1A9B-4285-ACE3-873798D59A6B}"/>
              </a:ext>
            </a:extLst>
          </p:cNvPr>
          <p:cNvPicPr>
            <a:picLocks noChangeAspect="1"/>
          </p:cNvPicPr>
          <p:nvPr/>
        </p:nvPicPr>
        <p:blipFill rotWithShape="1">
          <a:blip r:embed="rId9">
            <a:extLst>
              <a:ext uri="{28A0092B-C50C-407E-A947-70E740481C1C}">
                <a14:useLocalDpi xmlns:a14="http://schemas.microsoft.com/office/drawing/2010/main" val="0"/>
              </a:ext>
            </a:extLst>
          </a:blip>
          <a:srcRect l="26842" t="17342" r="26784" b="17717"/>
          <a:stretch/>
        </p:blipFill>
        <p:spPr>
          <a:xfrm>
            <a:off x="5183510" y="3050208"/>
            <a:ext cx="1065657" cy="994876"/>
          </a:xfrm>
          <a:prstGeom prst="rect">
            <a:avLst/>
          </a:prstGeom>
        </p:spPr>
      </p:pic>
      <p:pic>
        <p:nvPicPr>
          <p:cNvPr id="17" name="Picture 16">
            <a:extLst>
              <a:ext uri="{FF2B5EF4-FFF2-40B4-BE49-F238E27FC236}">
                <a16:creationId xmlns:a16="http://schemas.microsoft.com/office/drawing/2014/main" id="{974CA5B9-406E-456D-B27C-BB79F02F4C9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22333" y="3658376"/>
            <a:ext cx="1775012" cy="1167070"/>
          </a:xfrm>
          <a:prstGeom prst="rect">
            <a:avLst/>
          </a:prstGeom>
        </p:spPr>
      </p:pic>
      <p:pic>
        <p:nvPicPr>
          <p:cNvPr id="19" name="Picture 18">
            <a:extLst>
              <a:ext uri="{FF2B5EF4-FFF2-40B4-BE49-F238E27FC236}">
                <a16:creationId xmlns:a16="http://schemas.microsoft.com/office/drawing/2014/main" id="{4CAE071C-DBB2-469C-970F-4CBDA28235DF}"/>
              </a:ext>
            </a:extLst>
          </p:cNvPr>
          <p:cNvPicPr>
            <a:picLocks noChangeAspect="1"/>
          </p:cNvPicPr>
          <p:nvPr/>
        </p:nvPicPr>
        <p:blipFill rotWithShape="1">
          <a:blip r:embed="rId11">
            <a:extLst>
              <a:ext uri="{28A0092B-C50C-407E-A947-70E740481C1C}">
                <a14:useLocalDpi xmlns:a14="http://schemas.microsoft.com/office/drawing/2010/main" val="0"/>
              </a:ext>
            </a:extLst>
          </a:blip>
          <a:srcRect t="23006" b="22745"/>
          <a:stretch/>
        </p:blipFill>
        <p:spPr>
          <a:xfrm>
            <a:off x="8322333" y="1758374"/>
            <a:ext cx="2118412" cy="1144519"/>
          </a:xfrm>
          <a:prstGeom prst="rect">
            <a:avLst/>
          </a:prstGeom>
        </p:spPr>
      </p:pic>
      <p:pic>
        <p:nvPicPr>
          <p:cNvPr id="21" name="Picture 20">
            <a:extLst>
              <a:ext uri="{FF2B5EF4-FFF2-40B4-BE49-F238E27FC236}">
                <a16:creationId xmlns:a16="http://schemas.microsoft.com/office/drawing/2014/main" id="{1DD7E3E9-483F-47EE-A1DE-7F3CAD00A1F5}"/>
              </a:ext>
            </a:extLst>
          </p:cNvPr>
          <p:cNvPicPr>
            <a:picLocks noChangeAspect="1"/>
          </p:cNvPicPr>
          <p:nvPr/>
        </p:nvPicPr>
        <p:blipFill rotWithShape="1">
          <a:blip r:embed="rId12">
            <a:extLst>
              <a:ext uri="{28A0092B-C50C-407E-A947-70E740481C1C}">
                <a14:useLocalDpi xmlns:a14="http://schemas.microsoft.com/office/drawing/2010/main" val="0"/>
              </a:ext>
            </a:extLst>
          </a:blip>
          <a:srcRect l="18780" r="17867"/>
          <a:stretch/>
        </p:blipFill>
        <p:spPr>
          <a:xfrm>
            <a:off x="5158958" y="4430575"/>
            <a:ext cx="1114759" cy="1055758"/>
          </a:xfrm>
          <a:prstGeom prst="rect">
            <a:avLst/>
          </a:prstGeom>
        </p:spPr>
      </p:pic>
      <p:sp>
        <p:nvSpPr>
          <p:cNvPr id="5" name="Rectangle: Rounded Corners 4">
            <a:extLst>
              <a:ext uri="{FF2B5EF4-FFF2-40B4-BE49-F238E27FC236}">
                <a16:creationId xmlns:a16="http://schemas.microsoft.com/office/drawing/2014/main" id="{03B77ECB-6640-4363-9E2C-91CCDE09EF3B}"/>
              </a:ext>
            </a:extLst>
          </p:cNvPr>
          <p:cNvSpPr/>
          <p:nvPr/>
        </p:nvSpPr>
        <p:spPr>
          <a:xfrm>
            <a:off x="3405408" y="2020824"/>
            <a:ext cx="1506110" cy="4114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Cấm</a:t>
            </a:r>
            <a:r>
              <a:rPr lang="en-US" b="1" dirty="0">
                <a:solidFill>
                  <a:schemeClr val="tx1"/>
                </a:solidFill>
              </a:rPr>
              <a:t> </a:t>
            </a:r>
            <a:r>
              <a:rPr lang="en-US" b="1" dirty="0" err="1">
                <a:solidFill>
                  <a:schemeClr val="tx1"/>
                </a:solidFill>
              </a:rPr>
              <a:t>xe</a:t>
            </a:r>
            <a:r>
              <a:rPr lang="en-US" b="1" dirty="0">
                <a:solidFill>
                  <a:schemeClr val="tx1"/>
                </a:solidFill>
              </a:rPr>
              <a:t> ô </a:t>
            </a:r>
            <a:r>
              <a:rPr lang="en-US" b="1" dirty="0" err="1">
                <a:solidFill>
                  <a:schemeClr val="tx1"/>
                </a:solidFill>
              </a:rPr>
              <a:t>tô</a:t>
            </a:r>
            <a:endParaRPr lang="en-US" b="1" dirty="0">
              <a:solidFill>
                <a:schemeClr val="tx1"/>
              </a:solidFill>
            </a:endParaRPr>
          </a:p>
        </p:txBody>
      </p:sp>
      <p:sp>
        <p:nvSpPr>
          <p:cNvPr id="16" name="Rectangle: Rounded Corners 15">
            <a:extLst>
              <a:ext uri="{FF2B5EF4-FFF2-40B4-BE49-F238E27FC236}">
                <a16:creationId xmlns:a16="http://schemas.microsoft.com/office/drawing/2014/main" id="{EFE3FF8D-2922-4A01-A532-43572C14F7D5}"/>
              </a:ext>
            </a:extLst>
          </p:cNvPr>
          <p:cNvSpPr/>
          <p:nvPr/>
        </p:nvSpPr>
        <p:spPr>
          <a:xfrm>
            <a:off x="3271056" y="3337019"/>
            <a:ext cx="1780066" cy="4114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Cấm</a:t>
            </a:r>
            <a:r>
              <a:rPr lang="en-US" b="1" dirty="0">
                <a:solidFill>
                  <a:schemeClr val="tx1"/>
                </a:solidFill>
              </a:rPr>
              <a:t> </a:t>
            </a:r>
            <a:r>
              <a:rPr lang="en-US" b="1" dirty="0" err="1">
                <a:solidFill>
                  <a:schemeClr val="tx1"/>
                </a:solidFill>
              </a:rPr>
              <a:t>dừng</a:t>
            </a:r>
            <a:r>
              <a:rPr lang="en-US" b="1" dirty="0">
                <a:solidFill>
                  <a:schemeClr val="tx1"/>
                </a:solidFill>
              </a:rPr>
              <a:t> </a:t>
            </a:r>
            <a:r>
              <a:rPr lang="en-US" b="1" dirty="0" err="1">
                <a:solidFill>
                  <a:schemeClr val="tx1"/>
                </a:solidFill>
              </a:rPr>
              <a:t>đỗ</a:t>
            </a:r>
            <a:r>
              <a:rPr lang="en-US" b="1" dirty="0">
                <a:solidFill>
                  <a:schemeClr val="tx1"/>
                </a:solidFill>
              </a:rPr>
              <a:t> </a:t>
            </a:r>
            <a:r>
              <a:rPr lang="en-US" b="1" dirty="0" err="1">
                <a:solidFill>
                  <a:schemeClr val="tx1"/>
                </a:solidFill>
              </a:rPr>
              <a:t>xe</a:t>
            </a:r>
            <a:endParaRPr lang="en-US" b="1" dirty="0">
              <a:solidFill>
                <a:schemeClr val="tx1"/>
              </a:solidFill>
            </a:endParaRPr>
          </a:p>
        </p:txBody>
      </p:sp>
      <p:sp>
        <p:nvSpPr>
          <p:cNvPr id="18" name="Rectangle: Rounded Corners 17">
            <a:extLst>
              <a:ext uri="{FF2B5EF4-FFF2-40B4-BE49-F238E27FC236}">
                <a16:creationId xmlns:a16="http://schemas.microsoft.com/office/drawing/2014/main" id="{B5140955-3383-408C-BBA1-2BEAC630F366}"/>
              </a:ext>
            </a:extLst>
          </p:cNvPr>
          <p:cNvSpPr/>
          <p:nvPr/>
        </p:nvSpPr>
        <p:spPr>
          <a:xfrm>
            <a:off x="3264545" y="4688431"/>
            <a:ext cx="1506110" cy="41148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Cấm</a:t>
            </a:r>
            <a:r>
              <a:rPr lang="en-US" b="1" dirty="0">
                <a:solidFill>
                  <a:schemeClr val="tx1"/>
                </a:solidFill>
              </a:rPr>
              <a:t> </a:t>
            </a:r>
            <a:r>
              <a:rPr lang="en-US" b="1" dirty="0" err="1">
                <a:solidFill>
                  <a:schemeClr val="tx1"/>
                </a:solidFill>
              </a:rPr>
              <a:t>xe</a:t>
            </a:r>
            <a:r>
              <a:rPr lang="en-US" b="1" dirty="0">
                <a:solidFill>
                  <a:schemeClr val="tx1"/>
                </a:solidFill>
              </a:rPr>
              <a:t> </a:t>
            </a:r>
            <a:r>
              <a:rPr lang="en-US" b="1" dirty="0" err="1">
                <a:solidFill>
                  <a:schemeClr val="tx1"/>
                </a:solidFill>
              </a:rPr>
              <a:t>đạp</a:t>
            </a:r>
            <a:endParaRPr lang="en-US" b="1" dirty="0">
              <a:solidFill>
                <a:schemeClr val="tx1"/>
              </a:solidFill>
            </a:endParaRPr>
          </a:p>
        </p:txBody>
      </p:sp>
      <p:sp>
        <p:nvSpPr>
          <p:cNvPr id="20" name="Rectangle: Rounded Corners 19">
            <a:extLst>
              <a:ext uri="{FF2B5EF4-FFF2-40B4-BE49-F238E27FC236}">
                <a16:creationId xmlns:a16="http://schemas.microsoft.com/office/drawing/2014/main" id="{6257359A-F9EB-46AE-9D2E-857FDF815E4D}"/>
              </a:ext>
            </a:extLst>
          </p:cNvPr>
          <p:cNvSpPr/>
          <p:nvPr/>
        </p:nvSpPr>
        <p:spPr>
          <a:xfrm>
            <a:off x="6212739" y="2006856"/>
            <a:ext cx="1852506" cy="521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Biển</a:t>
            </a:r>
            <a:r>
              <a:rPr lang="en-US" b="1" dirty="0">
                <a:solidFill>
                  <a:schemeClr val="tx1"/>
                </a:solidFill>
              </a:rPr>
              <a:t> </a:t>
            </a:r>
            <a:r>
              <a:rPr lang="en-US" b="1" dirty="0" err="1">
                <a:solidFill>
                  <a:schemeClr val="tx1"/>
                </a:solidFill>
              </a:rPr>
              <a:t>báo</a:t>
            </a:r>
            <a:r>
              <a:rPr lang="en-US" b="1" dirty="0">
                <a:solidFill>
                  <a:schemeClr val="tx1"/>
                </a:solidFill>
              </a:rPr>
              <a:t> </a:t>
            </a:r>
            <a:r>
              <a:rPr lang="en-US" b="1" dirty="0" err="1">
                <a:solidFill>
                  <a:schemeClr val="tx1"/>
                </a:solidFill>
              </a:rPr>
              <a:t>nguy</a:t>
            </a:r>
            <a:r>
              <a:rPr lang="en-US" b="1" dirty="0">
                <a:solidFill>
                  <a:schemeClr val="tx1"/>
                </a:solidFill>
              </a:rPr>
              <a:t> </a:t>
            </a:r>
            <a:r>
              <a:rPr lang="en-US" b="1" dirty="0" err="1">
                <a:solidFill>
                  <a:schemeClr val="tx1"/>
                </a:solidFill>
              </a:rPr>
              <a:t>hiểm</a:t>
            </a:r>
            <a:r>
              <a:rPr lang="en-US" b="1" dirty="0">
                <a:solidFill>
                  <a:schemeClr val="tx1"/>
                </a:solidFill>
              </a:rPr>
              <a:t> </a:t>
            </a:r>
            <a:r>
              <a:rPr lang="en-US" b="1" dirty="0" err="1">
                <a:solidFill>
                  <a:schemeClr val="tx1"/>
                </a:solidFill>
              </a:rPr>
              <a:t>khác</a:t>
            </a:r>
            <a:endParaRPr lang="en-US" b="1" dirty="0">
              <a:solidFill>
                <a:schemeClr val="tx1"/>
              </a:solidFill>
            </a:endParaRPr>
          </a:p>
        </p:txBody>
      </p:sp>
      <p:sp>
        <p:nvSpPr>
          <p:cNvPr id="22" name="Rectangle: Rounded Corners 21">
            <a:extLst>
              <a:ext uri="{FF2B5EF4-FFF2-40B4-BE49-F238E27FC236}">
                <a16:creationId xmlns:a16="http://schemas.microsoft.com/office/drawing/2014/main" id="{0D07D2E7-BE6D-4286-9879-50CC8520ABB7}"/>
              </a:ext>
            </a:extLst>
          </p:cNvPr>
          <p:cNvSpPr/>
          <p:nvPr/>
        </p:nvSpPr>
        <p:spPr>
          <a:xfrm>
            <a:off x="6230692" y="3306535"/>
            <a:ext cx="1852506" cy="521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err="1">
                <a:solidFill>
                  <a:schemeClr val="tx1"/>
                </a:solidFill>
              </a:rPr>
              <a:t>Biển</a:t>
            </a:r>
            <a:r>
              <a:rPr lang="en-US" b="1">
                <a:solidFill>
                  <a:schemeClr val="tx1"/>
                </a:solidFill>
              </a:rPr>
              <a:t> báo hạn chế </a:t>
            </a:r>
            <a:r>
              <a:rPr lang="en-US" b="1" err="1">
                <a:solidFill>
                  <a:schemeClr val="tx1"/>
                </a:solidFill>
              </a:rPr>
              <a:t>chiều</a:t>
            </a:r>
            <a:r>
              <a:rPr lang="en-US" b="1">
                <a:solidFill>
                  <a:schemeClr val="tx1"/>
                </a:solidFill>
              </a:rPr>
              <a:t> cao </a:t>
            </a:r>
            <a:endParaRPr lang="en-US" b="1" dirty="0">
              <a:solidFill>
                <a:schemeClr val="tx1"/>
              </a:solidFill>
            </a:endParaRPr>
          </a:p>
        </p:txBody>
      </p:sp>
      <p:sp>
        <p:nvSpPr>
          <p:cNvPr id="23" name="Rectangle: Rounded Corners 22">
            <a:extLst>
              <a:ext uri="{FF2B5EF4-FFF2-40B4-BE49-F238E27FC236}">
                <a16:creationId xmlns:a16="http://schemas.microsoft.com/office/drawing/2014/main" id="{EE3CE7BF-CE02-4792-BC04-A863C52F20B9}"/>
              </a:ext>
            </a:extLst>
          </p:cNvPr>
          <p:cNvSpPr/>
          <p:nvPr/>
        </p:nvSpPr>
        <p:spPr>
          <a:xfrm>
            <a:off x="6230692" y="4725284"/>
            <a:ext cx="1852506" cy="521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Biển</a:t>
            </a:r>
            <a:r>
              <a:rPr lang="en-US" b="1" dirty="0">
                <a:solidFill>
                  <a:schemeClr val="tx1"/>
                </a:solidFill>
              </a:rPr>
              <a:t> </a:t>
            </a:r>
            <a:r>
              <a:rPr lang="en-US" b="1" dirty="0" err="1">
                <a:solidFill>
                  <a:schemeClr val="tx1"/>
                </a:solidFill>
              </a:rPr>
              <a:t>báo</a:t>
            </a:r>
            <a:r>
              <a:rPr lang="en-US" b="1" dirty="0">
                <a:solidFill>
                  <a:schemeClr val="tx1"/>
                </a:solidFill>
              </a:rPr>
              <a:t> </a:t>
            </a:r>
            <a:r>
              <a:rPr lang="en-US" b="1" dirty="0" err="1">
                <a:solidFill>
                  <a:schemeClr val="tx1"/>
                </a:solidFill>
              </a:rPr>
              <a:t>ùn</a:t>
            </a:r>
            <a:r>
              <a:rPr lang="en-US" b="1" dirty="0">
                <a:solidFill>
                  <a:schemeClr val="tx1"/>
                </a:solidFill>
              </a:rPr>
              <a:t> </a:t>
            </a:r>
            <a:r>
              <a:rPr lang="en-US" b="1" dirty="0" err="1">
                <a:solidFill>
                  <a:schemeClr val="tx1"/>
                </a:solidFill>
              </a:rPr>
              <a:t>tắc</a:t>
            </a:r>
            <a:r>
              <a:rPr lang="en-US" b="1" dirty="0">
                <a:solidFill>
                  <a:schemeClr val="tx1"/>
                </a:solidFill>
              </a:rPr>
              <a:t> </a:t>
            </a:r>
            <a:r>
              <a:rPr lang="en-US" b="1" dirty="0" err="1">
                <a:solidFill>
                  <a:schemeClr val="tx1"/>
                </a:solidFill>
              </a:rPr>
              <a:t>giao</a:t>
            </a:r>
            <a:r>
              <a:rPr lang="en-US" b="1" dirty="0">
                <a:solidFill>
                  <a:schemeClr val="tx1"/>
                </a:solidFill>
              </a:rPr>
              <a:t> </a:t>
            </a:r>
            <a:r>
              <a:rPr lang="en-US" b="1" dirty="0" err="1">
                <a:solidFill>
                  <a:schemeClr val="tx1"/>
                </a:solidFill>
              </a:rPr>
              <a:t>thông</a:t>
            </a:r>
            <a:endParaRPr lang="en-US" b="1" dirty="0">
              <a:solidFill>
                <a:schemeClr val="tx1"/>
              </a:solidFill>
            </a:endParaRPr>
          </a:p>
        </p:txBody>
      </p:sp>
      <p:sp>
        <p:nvSpPr>
          <p:cNvPr id="24" name="Rectangle: Rounded Corners 23">
            <a:extLst>
              <a:ext uri="{FF2B5EF4-FFF2-40B4-BE49-F238E27FC236}">
                <a16:creationId xmlns:a16="http://schemas.microsoft.com/office/drawing/2014/main" id="{B73814B1-E174-4338-9CDD-9E679C8392A6}"/>
              </a:ext>
            </a:extLst>
          </p:cNvPr>
          <p:cNvSpPr/>
          <p:nvPr/>
        </p:nvSpPr>
        <p:spPr>
          <a:xfrm>
            <a:off x="8498129" y="2975123"/>
            <a:ext cx="1852506" cy="521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Biển</a:t>
            </a:r>
            <a:r>
              <a:rPr lang="en-US" b="1" dirty="0">
                <a:solidFill>
                  <a:schemeClr val="tx1"/>
                </a:solidFill>
              </a:rPr>
              <a:t> </a:t>
            </a:r>
            <a:r>
              <a:rPr lang="en-US" b="1" dirty="0" err="1">
                <a:solidFill>
                  <a:schemeClr val="tx1"/>
                </a:solidFill>
              </a:rPr>
              <a:t>chỉ</a:t>
            </a:r>
            <a:r>
              <a:rPr lang="en-US" b="1" dirty="0">
                <a:solidFill>
                  <a:schemeClr val="tx1"/>
                </a:solidFill>
              </a:rPr>
              <a:t> </a:t>
            </a:r>
            <a:r>
              <a:rPr lang="en-US" b="1" dirty="0" err="1">
                <a:solidFill>
                  <a:schemeClr val="tx1"/>
                </a:solidFill>
              </a:rPr>
              <a:t>dẫn</a:t>
            </a:r>
            <a:r>
              <a:rPr lang="en-US" b="1" dirty="0">
                <a:solidFill>
                  <a:schemeClr val="tx1"/>
                </a:solidFill>
              </a:rPr>
              <a:t> </a:t>
            </a:r>
            <a:r>
              <a:rPr lang="en-US" b="1" dirty="0" err="1">
                <a:solidFill>
                  <a:schemeClr val="tx1"/>
                </a:solidFill>
              </a:rPr>
              <a:t>hướng</a:t>
            </a:r>
            <a:r>
              <a:rPr lang="en-US" b="1" dirty="0">
                <a:solidFill>
                  <a:schemeClr val="tx1"/>
                </a:solidFill>
              </a:rPr>
              <a:t> </a:t>
            </a:r>
            <a:r>
              <a:rPr lang="en-US" b="1" dirty="0" err="1">
                <a:solidFill>
                  <a:schemeClr val="tx1"/>
                </a:solidFill>
              </a:rPr>
              <a:t>đi</a:t>
            </a:r>
            <a:endParaRPr lang="en-US" b="1" dirty="0">
              <a:solidFill>
                <a:schemeClr val="tx1"/>
              </a:solidFill>
            </a:endParaRPr>
          </a:p>
        </p:txBody>
      </p:sp>
      <p:sp>
        <p:nvSpPr>
          <p:cNvPr id="25" name="Rectangle: Rounded Corners 24">
            <a:extLst>
              <a:ext uri="{FF2B5EF4-FFF2-40B4-BE49-F238E27FC236}">
                <a16:creationId xmlns:a16="http://schemas.microsoft.com/office/drawing/2014/main" id="{FF722E36-8EDE-40D5-B1BD-07FF301BCACF}"/>
              </a:ext>
            </a:extLst>
          </p:cNvPr>
          <p:cNvSpPr/>
          <p:nvPr/>
        </p:nvSpPr>
        <p:spPr>
          <a:xfrm>
            <a:off x="8468680" y="4952764"/>
            <a:ext cx="1852506" cy="521208"/>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rPr>
              <a:t>Biển</a:t>
            </a:r>
            <a:r>
              <a:rPr lang="en-US" b="1" dirty="0">
                <a:solidFill>
                  <a:schemeClr val="tx1"/>
                </a:solidFill>
              </a:rPr>
              <a:t> </a:t>
            </a:r>
            <a:r>
              <a:rPr lang="en-US" b="1" dirty="0" err="1">
                <a:solidFill>
                  <a:schemeClr val="tx1"/>
                </a:solidFill>
              </a:rPr>
              <a:t>chỉ</a:t>
            </a:r>
            <a:r>
              <a:rPr lang="en-US" b="1" dirty="0">
                <a:solidFill>
                  <a:schemeClr val="tx1"/>
                </a:solidFill>
              </a:rPr>
              <a:t> </a:t>
            </a:r>
            <a:r>
              <a:rPr lang="en-US" b="1" dirty="0" err="1">
                <a:solidFill>
                  <a:schemeClr val="tx1"/>
                </a:solidFill>
              </a:rPr>
              <a:t>dẫn</a:t>
            </a:r>
            <a:r>
              <a:rPr lang="en-US" b="1" dirty="0">
                <a:solidFill>
                  <a:schemeClr val="tx1"/>
                </a:solidFill>
              </a:rPr>
              <a:t> </a:t>
            </a:r>
            <a:r>
              <a:rPr lang="en-US" b="1" dirty="0" err="1">
                <a:solidFill>
                  <a:schemeClr val="tx1"/>
                </a:solidFill>
              </a:rPr>
              <a:t>hướng</a:t>
            </a:r>
            <a:r>
              <a:rPr lang="en-US" b="1" dirty="0">
                <a:solidFill>
                  <a:schemeClr val="tx1"/>
                </a:solidFill>
              </a:rPr>
              <a:t> </a:t>
            </a:r>
            <a:r>
              <a:rPr lang="en-US" b="1" dirty="0" err="1">
                <a:solidFill>
                  <a:schemeClr val="tx1"/>
                </a:solidFill>
              </a:rPr>
              <a:t>đi</a:t>
            </a:r>
            <a:endParaRPr lang="en-US" b="1" dirty="0">
              <a:solidFill>
                <a:schemeClr val="tx1"/>
              </a:solidFill>
            </a:endParaRPr>
          </a:p>
        </p:txBody>
      </p:sp>
    </p:spTree>
    <p:extLst>
      <p:ext uri="{BB962C8B-B14F-4D97-AF65-F5344CB8AC3E}">
        <p14:creationId xmlns:p14="http://schemas.microsoft.com/office/powerpoint/2010/main" val="4200690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6" grpId="0" animBg="1"/>
      <p:bldP spid="18" grpId="0" animBg="1"/>
      <p:bldP spid="20" grpId="0" animBg="1"/>
      <p:bldP spid="22" grpId="0" animBg="1"/>
      <p:bldP spid="23" grpId="0" animBg="1"/>
      <p:bldP spid="24" grpId="0" animBg="1"/>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sp>
        <p:nvSpPr>
          <p:cNvPr id="9" name="Rounded Rectangular Callout 8"/>
          <p:cNvSpPr/>
          <p:nvPr/>
        </p:nvSpPr>
        <p:spPr>
          <a:xfrm>
            <a:off x="2484436" y="451985"/>
            <a:ext cx="8983664" cy="1129553"/>
          </a:xfrm>
          <a:prstGeom prst="wedgeRoundRectCallout">
            <a:avLst>
              <a:gd name="adj1" fmla="val -51792"/>
              <a:gd name="adj2" fmla="val 105357"/>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Em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thường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nào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trong</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các</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biển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báo</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vừa</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tìm</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hiểu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Nhìn</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thấy</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 ở </a:t>
            </a:r>
            <a:r>
              <a:rPr kumimoji="0" lang="en-US" sz="3200" b="1" i="0" u="none" strike="noStrike" kern="1200" cap="none" spc="0" normalizeH="0" baseline="0" noProof="0" dirty="0" err="1">
                <a:ln>
                  <a:noFill/>
                </a:ln>
                <a:solidFill>
                  <a:prstClr val="black"/>
                </a:solidFill>
                <a:effectLst/>
                <a:uLnTx/>
                <a:uFillTx/>
                <a:cs typeface="Arial" panose="020B0604020202020204" pitchFamily="34" charset="0"/>
              </a:rPr>
              <a:t>đâu</a:t>
            </a:r>
            <a:r>
              <a:rPr kumimoji="0" lang="en-US" sz="3200" b="1" i="0" u="none" strike="noStrike" kern="1200" cap="none" spc="0" normalizeH="0" baseline="0" noProof="0" dirty="0">
                <a:ln>
                  <a:noFill/>
                </a:ln>
                <a:solidFill>
                  <a:prstClr val="black"/>
                </a:solidFill>
                <a:effectLst/>
                <a:uLnTx/>
                <a:uFillTx/>
                <a:cs typeface="Arial" panose="020B0604020202020204" pitchFamily="34" charset="0"/>
              </a:rPr>
              <a:t>?</a:t>
            </a:r>
          </a:p>
        </p:txBody>
      </p:sp>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spTree>
    <p:extLst>
      <p:ext uri="{BB962C8B-B14F-4D97-AF65-F5344CB8AC3E}">
        <p14:creationId xmlns:p14="http://schemas.microsoft.com/office/powerpoint/2010/main" val="2957345139"/>
      </p:ext>
    </p:extLst>
  </p:cSld>
  <p:clrMapOvr>
    <a:masterClrMapping/>
  </p:clrMapOvr>
  <mc:AlternateContent xmlns:mc="http://schemas.openxmlformats.org/markup-compatibility/2006">
    <mc:Choice xmlns:p14="http://schemas.microsoft.com/office/powerpoint/2010/main" Requires="p14">
      <p:transition p14:dur="0" advTm="12737"/>
    </mc:Choice>
    <mc:Fallback>
      <p:transition advTm="12737"/>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1459" y="1640382"/>
            <a:ext cx="2794631" cy="1496801"/>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237334"/>
            <a:ext cx="12192000" cy="5620512"/>
          </a:xfrm>
          <a:prstGeom prst="rect">
            <a:avLst/>
          </a:prstGeom>
        </p:spPr>
      </p:pic>
      <p:pic>
        <p:nvPicPr>
          <p:cNvPr id="8" name="图片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7908" y="3645079"/>
            <a:ext cx="916722" cy="805021"/>
          </a:xfrm>
          <a:prstGeom prst="rect">
            <a:avLst/>
          </a:prstGeom>
        </p:spPr>
      </p:pic>
      <p:pic>
        <p:nvPicPr>
          <p:cNvPr id="9" name="图片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4329" y="2280929"/>
            <a:ext cx="1490622" cy="1197385"/>
          </a:xfrm>
          <a:prstGeom prst="rect">
            <a:avLst/>
          </a:prstGeom>
        </p:spPr>
      </p:pic>
      <p:pic>
        <p:nvPicPr>
          <p:cNvPr id="3" name="图片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91259" y="2281083"/>
            <a:ext cx="1912160" cy="3692013"/>
          </a:xfrm>
          <a:prstGeom prst="rect">
            <a:avLst/>
          </a:prstGeom>
        </p:spPr>
      </p:pic>
      <p:pic>
        <p:nvPicPr>
          <p:cNvPr id="6" name="图片 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19614" y="1605820"/>
            <a:ext cx="1964718" cy="2893671"/>
          </a:xfrm>
          <a:prstGeom prst="rect">
            <a:avLst/>
          </a:prstGeom>
        </p:spPr>
      </p:pic>
      <p:pic>
        <p:nvPicPr>
          <p:cNvPr id="5" name="图片 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77666" y="3235627"/>
            <a:ext cx="1385638" cy="2104870"/>
          </a:xfrm>
          <a:prstGeom prst="rect">
            <a:avLst/>
          </a:prstGeom>
        </p:spPr>
      </p:pic>
      <p:pic>
        <p:nvPicPr>
          <p:cNvPr id="4" name="图片 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7411" y="3260429"/>
            <a:ext cx="3284707" cy="3116189"/>
          </a:xfrm>
          <a:prstGeom prst="rect">
            <a:avLst/>
          </a:prstGeom>
        </p:spPr>
      </p:pic>
      <p:pic>
        <p:nvPicPr>
          <p:cNvPr id="10" name="图片 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580465" y="352584"/>
            <a:ext cx="910794" cy="866622"/>
          </a:xfrm>
          <a:prstGeom prst="rect">
            <a:avLst/>
          </a:prstGeom>
        </p:spPr>
      </p:pic>
      <p:pic>
        <p:nvPicPr>
          <p:cNvPr id="2" name="图片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625611" y="432571"/>
            <a:ext cx="1277435" cy="1151449"/>
          </a:xfrm>
          <a:prstGeom prst="rect">
            <a:avLst/>
          </a:prstGeom>
        </p:spPr>
      </p:pic>
      <p:pic>
        <p:nvPicPr>
          <p:cNvPr id="17" name="Picture 16"/>
          <p:cNvPicPr>
            <a:picLocks noChangeAspect="1"/>
          </p:cNvPicPr>
          <p:nvPr/>
        </p:nvPicPr>
        <p:blipFill>
          <a:blip r:embed="rId14"/>
          <a:stretch>
            <a:fillRect/>
          </a:stretch>
        </p:blipFill>
        <p:spPr>
          <a:xfrm>
            <a:off x="4198876" y="657094"/>
            <a:ext cx="8785097" cy="1457070"/>
          </a:xfrm>
          <a:prstGeom prst="rect">
            <a:avLst/>
          </a:prstGeom>
        </p:spPr>
      </p:pic>
    </p:spTree>
    <p:extLst>
      <p:ext uri="{BB962C8B-B14F-4D97-AF65-F5344CB8AC3E}">
        <p14:creationId xmlns:p14="http://schemas.microsoft.com/office/powerpoint/2010/main" val="740097226"/>
      </p:ext>
    </p:extLst>
  </p:cSld>
  <p:clrMapOvr>
    <a:masterClrMapping/>
  </p:clrMapOvr>
  <mc:AlternateContent xmlns:mc="http://schemas.openxmlformats.org/markup-compatibility/2006">
    <mc:Choice xmlns:p14="http://schemas.microsoft.com/office/powerpoint/2010/main" Requires="p14">
      <p:transition p14:dur="0" advTm="12737"/>
    </mc:Choice>
    <mc:Fallback>
      <p:transition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nodeType="withEffect">
                                  <p:stCondLst>
                                    <p:cond delay="0"/>
                                  </p:stCondLst>
                                  <p:childTnLst>
                                    <p:animMotion origin="layout" path="M 1.11022E-16 1.11111E-6 L -0.06042 0.24074 " pathEditMode="relative" rAng="0" ptsTypes="AA">
                                      <p:cBhvr>
                                        <p:cTn id="6" dur="2000" fill="hold"/>
                                        <p:tgtEl>
                                          <p:spTgt spid="6"/>
                                        </p:tgtEl>
                                        <p:attrNameLst>
                                          <p:attrName>ppt_x</p:attrName>
                                          <p:attrName>ppt_y</p:attrName>
                                        </p:attrNameLst>
                                      </p:cBhvr>
                                      <p:rCtr x="-3021" y="12037"/>
                                    </p:animMotion>
                                  </p:childTnLst>
                                </p:cTn>
                              </p:par>
                              <p:par>
                                <p:cTn id="7" presetID="55" presetClass="exit" presetSubtype="0" fill="hold" nodeType="withEffect">
                                  <p:stCondLst>
                                    <p:cond delay="900"/>
                                  </p:stCondLst>
                                  <p:childTnLst>
                                    <p:anim calcmode="lin" valueType="num">
                                      <p:cBhvr>
                                        <p:cTn id="8" dur="1000"/>
                                        <p:tgtEl>
                                          <p:spTgt spid="6"/>
                                        </p:tgtEl>
                                        <p:attrNameLst>
                                          <p:attrName>ppt_w</p:attrName>
                                        </p:attrNameLst>
                                      </p:cBhvr>
                                      <p:tavLst>
                                        <p:tav tm="0">
                                          <p:val>
                                            <p:strVal val="ppt_w"/>
                                          </p:val>
                                        </p:tav>
                                        <p:tav tm="100000">
                                          <p:val>
                                            <p:strVal val="ppt_w*0.70"/>
                                          </p:val>
                                        </p:tav>
                                      </p:tavLst>
                                    </p:anim>
                                    <p:anim calcmode="lin" valueType="num">
                                      <p:cBhvr>
                                        <p:cTn id="9" dur="1000"/>
                                        <p:tgtEl>
                                          <p:spTgt spid="6"/>
                                        </p:tgtEl>
                                        <p:attrNameLst>
                                          <p:attrName>ppt_h</p:attrName>
                                        </p:attrNameLst>
                                      </p:cBhvr>
                                      <p:tavLst>
                                        <p:tav tm="0">
                                          <p:val>
                                            <p:strVal val="ppt_h"/>
                                          </p:val>
                                        </p:tav>
                                        <p:tav tm="100000">
                                          <p:val>
                                            <p:strVal val="ppt_h"/>
                                          </p:val>
                                        </p:tav>
                                      </p:tavLst>
                                    </p:anim>
                                    <p:animEffect transition="out" filter="fade">
                                      <p:cBhvr>
                                        <p:cTn id="10" dur="1000"/>
                                        <p:tgtEl>
                                          <p:spTgt spid="6"/>
                                        </p:tgtEl>
                                      </p:cBhvr>
                                    </p:animEffect>
                                    <p:set>
                                      <p:cBhvr>
                                        <p:cTn id="11" dur="1" fill="hold">
                                          <p:stCondLst>
                                            <p:cond delay="999"/>
                                          </p:stCondLst>
                                        </p:cTn>
                                        <p:tgtEl>
                                          <p:spTgt spid="6"/>
                                        </p:tgtEl>
                                        <p:attrNameLst>
                                          <p:attrName>style.visibility</p:attrName>
                                        </p:attrNameLst>
                                      </p:cBhvr>
                                      <p:to>
                                        <p:strVal val="hidden"/>
                                      </p:to>
                                    </p:set>
                                  </p:childTnLst>
                                </p:cTn>
                              </p:par>
                              <p:par>
                                <p:cTn id="12" presetID="35" presetClass="path" presetSubtype="0" accel="50000" decel="50000" fill="hold" nodeType="withEffect">
                                  <p:stCondLst>
                                    <p:cond delay="1500"/>
                                  </p:stCondLst>
                                  <p:childTnLst>
                                    <p:animMotion origin="layout" path="M 2.29167E-6 -1.48148E-6 L -0.13177 0.06783 " pathEditMode="relative" rAng="0" ptsTypes="AA">
                                      <p:cBhvr>
                                        <p:cTn id="13" dur="1000" fill="hold"/>
                                        <p:tgtEl>
                                          <p:spTgt spid="5"/>
                                        </p:tgtEl>
                                        <p:attrNameLst>
                                          <p:attrName>ppt_x</p:attrName>
                                          <p:attrName>ppt_y</p:attrName>
                                        </p:attrNameLst>
                                      </p:cBhvr>
                                      <p:rCtr x="-6589" y="3380"/>
                                    </p:animMotion>
                                  </p:childTnLst>
                                </p:cTn>
                              </p:par>
                              <p:par>
                                <p:cTn id="14" presetID="53" presetClass="exit" presetSubtype="32" fill="hold" nodeType="withEffect">
                                  <p:stCondLst>
                                    <p:cond delay="2200"/>
                                  </p:stCondLst>
                                  <p:childTnLst>
                                    <p:anim calcmode="lin" valueType="num">
                                      <p:cBhvr>
                                        <p:cTn id="15" dur="500"/>
                                        <p:tgtEl>
                                          <p:spTgt spid="5"/>
                                        </p:tgtEl>
                                        <p:attrNameLst>
                                          <p:attrName>ppt_w</p:attrName>
                                        </p:attrNameLst>
                                      </p:cBhvr>
                                      <p:tavLst>
                                        <p:tav tm="0">
                                          <p:val>
                                            <p:strVal val="ppt_w"/>
                                          </p:val>
                                        </p:tav>
                                        <p:tav tm="100000">
                                          <p:val>
                                            <p:fltVal val="0"/>
                                          </p:val>
                                        </p:tav>
                                      </p:tavLst>
                                    </p:anim>
                                    <p:anim calcmode="lin" valueType="num">
                                      <p:cBhvr>
                                        <p:cTn id="16" dur="500"/>
                                        <p:tgtEl>
                                          <p:spTgt spid="5"/>
                                        </p:tgtEl>
                                        <p:attrNameLst>
                                          <p:attrName>ppt_h</p:attrName>
                                        </p:attrNameLst>
                                      </p:cBhvr>
                                      <p:tavLst>
                                        <p:tav tm="0">
                                          <p:val>
                                            <p:strVal val="ppt_h"/>
                                          </p:val>
                                        </p:tav>
                                        <p:tav tm="100000">
                                          <p:val>
                                            <p:fltVal val="0"/>
                                          </p:val>
                                        </p:tav>
                                      </p:tavLst>
                                    </p:anim>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52" presetClass="exit" presetSubtype="0" fill="hold" nodeType="withEffect">
                                  <p:stCondLst>
                                    <p:cond delay="2600"/>
                                  </p:stCondLst>
                                  <p:childTnLst>
                                    <p:animScale>
                                      <p:cBhvr>
                                        <p:cTn id="20" dur="1000" accel="50000">
                                          <p:stCondLst>
                                            <p:cond delay="0"/>
                                          </p:stCondLst>
                                        </p:cTn>
                                        <p:tgtEl>
                                          <p:spTgt spid="4"/>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21" dur="1000" accel="50000">
                                          <p:stCondLst>
                                            <p:cond delay="0"/>
                                          </p:stCondLst>
                                        </p:cTn>
                                        <p:tgtEl>
                                          <p:spTgt spid="4"/>
                                        </p:tgtEl>
                                        <p:attrNameLst>
                                          <p:attrName>ppt_x</p:attrName>
                                          <p:attrName>ppt_y</p:attrName>
                                        </p:attrNameLst>
                                      </p:cBhvr>
                                    </p:animMotion>
                                    <p:animEffect transition="out" filter="fade">
                                      <p:cBhvr>
                                        <p:cTn id="22" dur="1000"/>
                                        <p:tgtEl>
                                          <p:spTgt spid="4"/>
                                        </p:tgtEl>
                                      </p:cBhvr>
                                    </p:animEffect>
                                    <p:set>
                                      <p:cBhvr>
                                        <p:cTn id="23" dur="1" fill="hold">
                                          <p:stCondLst>
                                            <p:cond delay="999"/>
                                          </p:stCondLst>
                                        </p:cTn>
                                        <p:tgtEl>
                                          <p:spTgt spid="4"/>
                                        </p:tgtEl>
                                        <p:attrNameLst>
                                          <p:attrName>style.visibility</p:attrName>
                                        </p:attrNameLst>
                                      </p:cBhvr>
                                      <p:to>
                                        <p:strVal val="hidden"/>
                                      </p:to>
                                    </p:set>
                                  </p:childTnLst>
                                </p:cTn>
                              </p:par>
                            </p:childTnLst>
                          </p:cTn>
                        </p:par>
                        <p:par>
                          <p:cTn id="24" fill="hold">
                            <p:stCondLst>
                              <p:cond delay="3600"/>
                            </p:stCondLst>
                            <p:childTnLst>
                              <p:par>
                                <p:cTn id="25" presetID="32" presetClass="emph" presetSubtype="0" fill="hold" nodeType="afterEffect">
                                  <p:stCondLst>
                                    <p:cond delay="0"/>
                                  </p:stCondLst>
                                  <p:childTnLst>
                                    <p:animRot by="120000">
                                      <p:cBhvr>
                                        <p:cTn id="26" dur="100" fill="hold">
                                          <p:stCondLst>
                                            <p:cond delay="0"/>
                                          </p:stCondLst>
                                        </p:cTn>
                                        <p:tgtEl>
                                          <p:spTgt spid="3"/>
                                        </p:tgtEl>
                                        <p:attrNameLst>
                                          <p:attrName>r</p:attrName>
                                        </p:attrNameLst>
                                      </p:cBhvr>
                                    </p:animRot>
                                    <p:animRot by="-240000">
                                      <p:cBhvr>
                                        <p:cTn id="27" dur="200" fill="hold">
                                          <p:stCondLst>
                                            <p:cond delay="200"/>
                                          </p:stCondLst>
                                        </p:cTn>
                                        <p:tgtEl>
                                          <p:spTgt spid="3"/>
                                        </p:tgtEl>
                                        <p:attrNameLst>
                                          <p:attrName>r</p:attrName>
                                        </p:attrNameLst>
                                      </p:cBhvr>
                                    </p:animRot>
                                    <p:animRot by="240000">
                                      <p:cBhvr>
                                        <p:cTn id="28" dur="200" fill="hold">
                                          <p:stCondLst>
                                            <p:cond delay="400"/>
                                          </p:stCondLst>
                                        </p:cTn>
                                        <p:tgtEl>
                                          <p:spTgt spid="3"/>
                                        </p:tgtEl>
                                        <p:attrNameLst>
                                          <p:attrName>r</p:attrName>
                                        </p:attrNameLst>
                                      </p:cBhvr>
                                    </p:animRot>
                                    <p:animRot by="-240000">
                                      <p:cBhvr>
                                        <p:cTn id="29" dur="200" fill="hold">
                                          <p:stCondLst>
                                            <p:cond delay="600"/>
                                          </p:stCondLst>
                                        </p:cTn>
                                        <p:tgtEl>
                                          <p:spTgt spid="3"/>
                                        </p:tgtEl>
                                        <p:attrNameLst>
                                          <p:attrName>r</p:attrName>
                                        </p:attrNameLst>
                                      </p:cBhvr>
                                    </p:animRot>
                                    <p:animRot by="120000">
                                      <p:cBhvr>
                                        <p:cTn id="30" dur="200" fill="hold">
                                          <p:stCondLst>
                                            <p:cond delay="800"/>
                                          </p:stCondLst>
                                        </p:cTn>
                                        <p:tgtEl>
                                          <p:spTgt spid="3"/>
                                        </p:tgtEl>
                                        <p:attrNameLst>
                                          <p:attrName>r</p:attrName>
                                        </p:attrNameLst>
                                      </p:cBhvr>
                                    </p:animRot>
                                  </p:childTnLst>
                                </p:cTn>
                              </p:par>
                            </p:childTnLst>
                          </p:cTn>
                        </p:par>
                        <p:par>
                          <p:cTn id="31" fill="hold">
                            <p:stCondLst>
                              <p:cond delay="4600"/>
                            </p:stCondLst>
                            <p:childTnLst>
                              <p:par>
                                <p:cTn id="32" presetID="26" presetClass="exit" presetSubtype="0" fill="hold" nodeType="afterEffect">
                                  <p:stCondLst>
                                    <p:cond delay="0"/>
                                  </p:stCondLst>
                                  <p:childTnLst>
                                    <p:animEffect transition="out" filter="wipe(down)">
                                      <p:cBhvr>
                                        <p:cTn id="33" dur="180" accel="50000">
                                          <p:stCondLst>
                                            <p:cond delay="1820"/>
                                          </p:stCondLst>
                                        </p:cTn>
                                        <p:tgtEl>
                                          <p:spTgt spid="3"/>
                                        </p:tgtEl>
                                      </p:cBhvr>
                                    </p:animEffect>
                                    <p:anim calcmode="lin" valueType="num">
                                      <p:cBhvr>
                                        <p:cTn id="34" dur="1822" tmFilter="0,0; 0.14,0.31; 0.43,0.73; 0.71,0.91; 1.0,1.0">
                                          <p:stCondLst>
                                            <p:cond delay="0"/>
                                          </p:stCondLst>
                                        </p:cTn>
                                        <p:tgtEl>
                                          <p:spTgt spid="3"/>
                                        </p:tgtEl>
                                        <p:attrNameLst>
                                          <p:attrName>ppt_x</p:attrName>
                                        </p:attrNameLst>
                                      </p:cBhvr>
                                      <p:tavLst>
                                        <p:tav tm="0">
                                          <p:val>
                                            <p:strVal val="ppt_x"/>
                                          </p:val>
                                        </p:tav>
                                        <p:tav tm="100000">
                                          <p:val>
                                            <p:strVal val="#ppt_x+0.25"/>
                                          </p:val>
                                        </p:tav>
                                      </p:tavLst>
                                    </p:anim>
                                    <p:anim calcmode="lin" valueType="num">
                                      <p:cBhvr>
                                        <p:cTn id="35" dur="178">
                                          <p:stCondLst>
                                            <p:cond delay="1822"/>
                                          </p:stCondLst>
                                        </p:cTn>
                                        <p:tgtEl>
                                          <p:spTgt spid="3"/>
                                        </p:tgtEl>
                                        <p:attrNameLst>
                                          <p:attrName>ppt_x</p:attrName>
                                        </p:attrNameLst>
                                      </p:cBhvr>
                                      <p:tavLst>
                                        <p:tav tm="0">
                                          <p:val>
                                            <p:strVal val="ppt_x"/>
                                          </p:val>
                                        </p:tav>
                                        <p:tav tm="100000">
                                          <p:val>
                                            <p:strVal val="ppt_x"/>
                                          </p:val>
                                        </p:tav>
                                      </p:tavLst>
                                    </p:anim>
                                    <p:anim calcmode="lin" valueType="num">
                                      <p:cBhvr>
                                        <p:cTn id="36" dur="664" tmFilter="0.0,0.0;0.25,0.07;0.50,0.2;0.75,0.467;1.0,1.0">
                                          <p:stCondLst>
                                            <p:cond delay="0"/>
                                          </p:stCondLst>
                                        </p:cTn>
                                        <p:tgtEl>
                                          <p:spTgt spid="3"/>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7" dur="664" tmFilter="0, 0; 0.125,0.2665; 0.25,0.4; 0.375,0.465; 0.5,0.5;  0.625,0.535; 0.75,0.6; 0.875,0.7335; 1,1">
                                          <p:stCondLst>
                                            <p:cond delay="664"/>
                                          </p:stCondLst>
                                        </p:cTn>
                                        <p:tgtEl>
                                          <p:spTgt spid="3"/>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8" dur="332" tmFilter="0, 0; 0.125,0.2665; 0.25,0.4; 0.375,0.465; 0.5,0.5;  0.625,0.535; 0.75,0.6; 0.875,0.7335; 1,1">
                                          <p:stCondLst>
                                            <p:cond delay="1324"/>
                                          </p:stCondLst>
                                        </p:cTn>
                                        <p:tgtEl>
                                          <p:spTgt spid="3"/>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9" dur="164" tmFilter="0, 0; 0.125,0.2665; 0.25,0.4; 0.375,0.465; 0.5,0.5;  0.625,0.535; 0.75,0.6; 0.875,0.7335; 1,1">
                                          <p:stCondLst>
                                            <p:cond delay="1656"/>
                                          </p:stCondLst>
                                        </p:cTn>
                                        <p:tgtEl>
                                          <p:spTgt spid="3"/>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40" dur="180" accel="50000">
                                          <p:stCondLst>
                                            <p:cond delay="1820"/>
                                          </p:stCondLst>
                                        </p:cTn>
                                        <p:tgtEl>
                                          <p:spTgt spid="3"/>
                                        </p:tgtEl>
                                        <p:attrNameLst>
                                          <p:attrName>ppt_y</p:attrName>
                                        </p:attrNameLst>
                                      </p:cBhvr>
                                      <p:tavLst>
                                        <p:tav tm="0">
                                          <p:val>
                                            <p:strVal val="ppt_y"/>
                                          </p:val>
                                        </p:tav>
                                        <p:tav tm="100000">
                                          <p:val>
                                            <p:strVal val="ppt_y+ppt_h"/>
                                          </p:val>
                                        </p:tav>
                                      </p:tavLst>
                                    </p:anim>
                                    <p:animScale>
                                      <p:cBhvr>
                                        <p:cTn id="41" dur="26">
                                          <p:stCondLst>
                                            <p:cond delay="620"/>
                                          </p:stCondLst>
                                        </p:cTn>
                                        <p:tgtEl>
                                          <p:spTgt spid="3"/>
                                        </p:tgtEl>
                                      </p:cBhvr>
                                      <p:to x="100000" y="60000"/>
                                    </p:animScale>
                                    <p:animScale>
                                      <p:cBhvr>
                                        <p:cTn id="42" dur="166" decel="50000">
                                          <p:stCondLst>
                                            <p:cond delay="646"/>
                                          </p:stCondLst>
                                        </p:cTn>
                                        <p:tgtEl>
                                          <p:spTgt spid="3"/>
                                        </p:tgtEl>
                                      </p:cBhvr>
                                      <p:to x="100000" y="100000"/>
                                    </p:animScale>
                                    <p:animScale>
                                      <p:cBhvr>
                                        <p:cTn id="43" dur="26">
                                          <p:stCondLst>
                                            <p:cond delay="1312"/>
                                          </p:stCondLst>
                                        </p:cTn>
                                        <p:tgtEl>
                                          <p:spTgt spid="3"/>
                                        </p:tgtEl>
                                      </p:cBhvr>
                                      <p:to x="100000" y="80000"/>
                                    </p:animScale>
                                    <p:animScale>
                                      <p:cBhvr>
                                        <p:cTn id="44" dur="166" decel="50000">
                                          <p:stCondLst>
                                            <p:cond delay="1338"/>
                                          </p:stCondLst>
                                        </p:cTn>
                                        <p:tgtEl>
                                          <p:spTgt spid="3"/>
                                        </p:tgtEl>
                                      </p:cBhvr>
                                      <p:to x="100000" y="100000"/>
                                    </p:animScale>
                                    <p:animScale>
                                      <p:cBhvr>
                                        <p:cTn id="45" dur="26">
                                          <p:stCondLst>
                                            <p:cond delay="1642"/>
                                          </p:stCondLst>
                                        </p:cTn>
                                        <p:tgtEl>
                                          <p:spTgt spid="3"/>
                                        </p:tgtEl>
                                      </p:cBhvr>
                                      <p:to x="100000" y="90000"/>
                                    </p:animScale>
                                    <p:animScale>
                                      <p:cBhvr>
                                        <p:cTn id="46" dur="166" decel="50000">
                                          <p:stCondLst>
                                            <p:cond delay="1668"/>
                                          </p:stCondLst>
                                        </p:cTn>
                                        <p:tgtEl>
                                          <p:spTgt spid="3"/>
                                        </p:tgtEl>
                                      </p:cBhvr>
                                      <p:to x="100000" y="100000"/>
                                    </p:animScale>
                                    <p:animScale>
                                      <p:cBhvr>
                                        <p:cTn id="47" dur="26">
                                          <p:stCondLst>
                                            <p:cond delay="1808"/>
                                          </p:stCondLst>
                                        </p:cTn>
                                        <p:tgtEl>
                                          <p:spTgt spid="3"/>
                                        </p:tgtEl>
                                      </p:cBhvr>
                                      <p:to x="100000" y="95000"/>
                                    </p:animScale>
                                    <p:animScale>
                                      <p:cBhvr>
                                        <p:cTn id="48" dur="166" decel="50000">
                                          <p:stCondLst>
                                            <p:cond delay="1834"/>
                                          </p:stCondLst>
                                        </p:cTn>
                                        <p:tgtEl>
                                          <p:spTgt spid="3"/>
                                        </p:tgtEl>
                                      </p:cBhvr>
                                      <p:to x="100000" y="100000"/>
                                    </p:animScale>
                                    <p:set>
                                      <p:cBhvr>
                                        <p:cTn id="49" dur="1" fill="hold">
                                          <p:stCondLst>
                                            <p:cond delay="1999"/>
                                          </p:stCondLst>
                                        </p:cTn>
                                        <p:tgtEl>
                                          <p:spTgt spid="3"/>
                                        </p:tgtEl>
                                        <p:attrNameLst>
                                          <p:attrName>style.visibility</p:attrName>
                                        </p:attrNameLst>
                                      </p:cBhvr>
                                      <p:to>
                                        <p:strVal val="hidden"/>
                                      </p:to>
                                    </p:set>
                                  </p:childTnLst>
                                </p:cTn>
                              </p:par>
                            </p:childTnLst>
                          </p:cTn>
                        </p:par>
                        <p:par>
                          <p:cTn id="50" fill="hold">
                            <p:stCondLst>
                              <p:cond delay="6600"/>
                            </p:stCondLst>
                            <p:childTnLst>
                              <p:par>
                                <p:cTn id="51" presetID="1" presetClass="entr" presetSubtype="0"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childTnLst>
                                </p:cTn>
                              </p:par>
                              <p:par>
                                <p:cTn id="53" presetID="60" presetClass="path" presetSubtype="0" accel="50000" decel="50000" fill="hold" nodeType="withEffect">
                                  <p:stCondLst>
                                    <p:cond delay="0"/>
                                  </p:stCondLst>
                                  <p:childTnLst>
                                    <p:animMotion origin="layout" path="M 4.16667E-7 -7.40741E-7 C 0.00404 0.05232 0.04961 0.05741 0.0793 0.06227 C 0.10885 0.06736 0.14753 0.02917 0.17786 0.02963 C 0.2082 0.03009 0.22878 0.06667 0.26042 0.06505 C 0.29219 0.06366 0.33984 0.02593 0.36836 0.02037 C 0.41198 0.00509 0.48867 0.05255 0.52044 0.04838 " pathEditMode="relative" rAng="0" ptsTypes="AAAAAA">
                                      <p:cBhvr>
                                        <p:cTn id="54" dur="2000" fill="hold"/>
                                        <p:tgtEl>
                                          <p:spTgt spid="2"/>
                                        </p:tgtEl>
                                        <p:attrNameLst>
                                          <p:attrName>ppt_x</p:attrName>
                                          <p:attrName>ppt_y</p:attrName>
                                        </p:attrNameLst>
                                      </p:cBhvr>
                                      <p:rCtr x="26016" y="3241"/>
                                    </p:animMotion>
                                  </p:childTnLst>
                                </p:cTn>
                              </p:par>
                            </p:childTnLst>
                          </p:cTn>
                        </p:par>
                        <p:par>
                          <p:cTn id="55" fill="hold">
                            <p:stCondLst>
                              <p:cond delay="8600"/>
                            </p:stCondLst>
                            <p:childTnLst>
                              <p:par>
                                <p:cTn id="56" presetID="42" presetClass="entr" presetSubtype="0"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fade">
                                      <p:cBhvr>
                                        <p:cTn id="58" dur="1000"/>
                                        <p:tgtEl>
                                          <p:spTgt spid="10"/>
                                        </p:tgtEl>
                                      </p:cBhvr>
                                    </p:animEffect>
                                    <p:anim calcmode="lin" valueType="num">
                                      <p:cBhvr>
                                        <p:cTn id="59" dur="1000" fill="hold"/>
                                        <p:tgtEl>
                                          <p:spTgt spid="10"/>
                                        </p:tgtEl>
                                        <p:attrNameLst>
                                          <p:attrName>ppt_x</p:attrName>
                                        </p:attrNameLst>
                                      </p:cBhvr>
                                      <p:tavLst>
                                        <p:tav tm="0">
                                          <p:val>
                                            <p:strVal val="#ppt_x"/>
                                          </p:val>
                                        </p:tav>
                                        <p:tav tm="100000">
                                          <p:val>
                                            <p:strVal val="#ppt_x"/>
                                          </p:val>
                                        </p:tav>
                                      </p:tavLst>
                                    </p:anim>
                                    <p:anim calcmode="lin" valueType="num">
                                      <p:cBhvr>
                                        <p:cTn id="60" dur="1000" fill="hold"/>
                                        <p:tgtEl>
                                          <p:spTgt spid="10"/>
                                        </p:tgtEl>
                                        <p:attrNameLst>
                                          <p:attrName>ppt_y</p:attrName>
                                        </p:attrNameLst>
                                      </p:cBhvr>
                                      <p:tavLst>
                                        <p:tav tm="0">
                                          <p:val>
                                            <p:strVal val="#ppt_y+.1"/>
                                          </p:val>
                                        </p:tav>
                                        <p:tav tm="100000">
                                          <p:val>
                                            <p:strVal val="#ppt_y"/>
                                          </p:val>
                                        </p:tav>
                                      </p:tavLst>
                                    </p:anim>
                                  </p:childTnLst>
                                </p:cTn>
                              </p:par>
                              <p:par>
                                <p:cTn id="61" presetID="22" presetClass="entr" presetSubtype="8" fill="hold" nodeType="withEffect">
                                  <p:stCondLst>
                                    <p:cond delay="0"/>
                                  </p:stCondLst>
                                  <p:childTnLst>
                                    <p:set>
                                      <p:cBhvr>
                                        <p:cTn id="62" dur="1" fill="hold">
                                          <p:stCondLst>
                                            <p:cond delay="0"/>
                                          </p:stCondLst>
                                        </p:cTn>
                                        <p:tgtEl>
                                          <p:spTgt spid="17"/>
                                        </p:tgtEl>
                                        <p:attrNameLst>
                                          <p:attrName>style.visibility</p:attrName>
                                        </p:attrNameLst>
                                      </p:cBhvr>
                                      <p:to>
                                        <p:strVal val="visible"/>
                                      </p:to>
                                    </p:set>
                                    <p:animEffect transition="in" filter="wipe(left)">
                                      <p:cBhvr>
                                        <p:cTn id="6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图片 38"/>
          <p:cNvPicPr>
            <a:picLocks noChangeAspect="1"/>
          </p:cNvPicPr>
          <p:nvPr/>
        </p:nvPicPr>
        <p:blipFill rotWithShape="1">
          <a:blip r:embed="rId3" cstate="print">
            <a:extLst>
              <a:ext uri="{28A0092B-C50C-407E-A947-70E740481C1C}">
                <a14:useLocalDpi xmlns:a14="http://schemas.microsoft.com/office/drawing/2010/main" val="0"/>
              </a:ext>
            </a:extLst>
          </a:blip>
          <a:srcRect b="47255"/>
          <a:stretch/>
        </p:blipFill>
        <p:spPr>
          <a:xfrm>
            <a:off x="0" y="1994345"/>
            <a:ext cx="12192000" cy="3845858"/>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805" y="1436565"/>
            <a:ext cx="1430276" cy="2412848"/>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2377" y="1513970"/>
            <a:ext cx="1494647" cy="2403304"/>
          </a:xfrm>
          <a:prstGeom prst="rect">
            <a:avLst/>
          </a:prstGeom>
        </p:spPr>
      </p:pic>
      <p:pic>
        <p:nvPicPr>
          <p:cNvPr id="35" name="图片 38"/>
          <p:cNvPicPr>
            <a:picLocks noChangeAspect="1"/>
          </p:cNvPicPr>
          <p:nvPr/>
        </p:nvPicPr>
        <p:blipFill rotWithShape="1">
          <a:blip r:embed="rId3" cstate="print">
            <a:extLst>
              <a:ext uri="{28A0092B-C50C-407E-A947-70E740481C1C}">
                <a14:useLocalDpi xmlns:a14="http://schemas.microsoft.com/office/drawing/2010/main" val="0"/>
              </a:ext>
            </a:extLst>
          </a:blip>
          <a:srcRect t="29999" b="47255"/>
          <a:stretch/>
        </p:blipFill>
        <p:spPr>
          <a:xfrm>
            <a:off x="0" y="5450541"/>
            <a:ext cx="12192000" cy="1658470"/>
          </a:xfrm>
          <a:prstGeom prst="rect">
            <a:avLst/>
          </a:prstGeom>
        </p:spPr>
      </p:pic>
      <p:pic>
        <p:nvPicPr>
          <p:cNvPr id="11" name="Picture 10"/>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31111" y1="68000" x2="30889" y2="71889"/>
                        <a14:foregroundMark x1="27556" y1="67333" x2="34333" y2="66333"/>
                        <a14:foregroundMark x1="70333" y1="52667" x2="67444" y2="56222"/>
                        <a14:backgroundMark x1="62667" y1="49333" x2="62000" y2="61333"/>
                        <a14:backgroundMark x1="66444" y1="50667" x2="69111" y2="50222"/>
                        <a14:backgroundMark x1="27333" y1="74333" x2="36000" y2="74333"/>
                      </a14:backgroundRemoval>
                    </a14:imgEffect>
                  </a14:imgLayer>
                </a14:imgProps>
              </a:ext>
            </a:extLst>
          </a:blip>
          <a:srcRect t="27657"/>
          <a:stretch/>
        </p:blipFill>
        <p:spPr>
          <a:xfrm>
            <a:off x="-1187750" y="4426879"/>
            <a:ext cx="5235315" cy="3787398"/>
          </a:xfrm>
          <a:prstGeom prst="rect">
            <a:avLst/>
          </a:prstGeom>
        </p:spPr>
      </p:pic>
      <p:pic>
        <p:nvPicPr>
          <p:cNvPr id="37" name="图片 6">
            <a:extLst>
              <a:ext uri="{FF2B5EF4-FFF2-40B4-BE49-F238E27FC236}">
                <a16:creationId xmlns:a16="http://schemas.microsoft.com/office/drawing/2014/main" id="{DB16B64E-5E83-4ADF-8230-575D53E3551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3938" t="35967" r="2104" b="8703"/>
          <a:stretch/>
        </p:blipFill>
        <p:spPr>
          <a:xfrm>
            <a:off x="9077593" y="2477479"/>
            <a:ext cx="2753337" cy="1949400"/>
          </a:xfrm>
          <a:prstGeom prst="rect">
            <a:avLst/>
          </a:prstGeom>
        </p:spPr>
      </p:pic>
      <p:pic>
        <p:nvPicPr>
          <p:cNvPr id="36" name="Picture 35"/>
          <p:cNvPicPr>
            <a:picLocks noChangeAspect="1"/>
          </p:cNvPicPr>
          <p:nvPr/>
        </p:nvPicPr>
        <p:blipFill>
          <a:blip r:embed="rId9"/>
          <a:stretch>
            <a:fillRect/>
          </a:stretch>
        </p:blipFill>
        <p:spPr>
          <a:xfrm>
            <a:off x="2796703" y="1733465"/>
            <a:ext cx="4877223" cy="4877223"/>
          </a:xfrm>
          <a:prstGeom prst="rect">
            <a:avLst/>
          </a:prstGeom>
        </p:spPr>
      </p:pic>
      <p:pic>
        <p:nvPicPr>
          <p:cNvPr id="38" name="Picture 37"/>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backgroundMark x1="21250" y1="75625" x2="66406" y2="81250"/>
                        <a14:backgroundMark x1="24063" y1="71406" x2="32500" y2="73750"/>
                      </a14:backgroundRemoval>
                    </a14:imgEffect>
                  </a14:imgLayer>
                </a14:imgProps>
              </a:ext>
            </a:extLst>
          </a:blip>
          <a:stretch>
            <a:fillRect/>
          </a:stretch>
        </p:blipFill>
        <p:spPr>
          <a:xfrm flipH="1">
            <a:off x="7033641" y="3671047"/>
            <a:ext cx="4087904" cy="4087904"/>
          </a:xfrm>
          <a:prstGeom prst="rect">
            <a:avLst/>
          </a:prstGeom>
        </p:spPr>
      </p:pic>
      <p:pic>
        <p:nvPicPr>
          <p:cNvPr id="2" name="Picture 1">
            <a:extLst>
              <a:ext uri="{FF2B5EF4-FFF2-40B4-BE49-F238E27FC236}">
                <a16:creationId xmlns:a16="http://schemas.microsoft.com/office/drawing/2014/main" id="{3F7B737D-5C66-4396-939E-97AC563FDCD9}"/>
              </a:ext>
            </a:extLst>
          </p:cNvPr>
          <p:cNvPicPr>
            <a:picLocks noChangeAspect="1"/>
          </p:cNvPicPr>
          <p:nvPr/>
        </p:nvPicPr>
        <p:blipFill>
          <a:blip r:embed="rId12"/>
          <a:stretch>
            <a:fillRect/>
          </a:stretch>
        </p:blipFill>
        <p:spPr>
          <a:xfrm>
            <a:off x="2805667" y="384862"/>
            <a:ext cx="5828281" cy="1609483"/>
          </a:xfrm>
          <a:prstGeom prst="rect">
            <a:avLst/>
          </a:prstGeom>
        </p:spPr>
      </p:pic>
    </p:spTree>
    <p:extLst>
      <p:ext uri="{BB962C8B-B14F-4D97-AF65-F5344CB8AC3E}">
        <p14:creationId xmlns:p14="http://schemas.microsoft.com/office/powerpoint/2010/main" val="423987813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ài hát đèn giao thông">
            <a:hlinkClick r:id="" action="ppaction://media"/>
            <a:extLst>
              <a:ext uri="{FF2B5EF4-FFF2-40B4-BE49-F238E27FC236}">
                <a16:creationId xmlns:a16="http://schemas.microsoft.com/office/drawing/2014/main" id="{C634239C-785A-4DEC-8108-C15928B439C0}"/>
              </a:ext>
            </a:extLst>
          </p:cNvPr>
          <p:cNvPicPr>
            <a:picLocks noChangeAspect="1"/>
          </p:cNvPicPr>
          <p:nvPr>
            <a:videoFile r:link="rId1"/>
            <p:extLst>
              <p:ext uri="{DAA4B4D4-6D71-4841-9C94-3DE7FCFB9230}">
                <p14:media xmlns:p14="http://schemas.microsoft.com/office/powerpoint/2010/main" r:embed="rId2">
                  <p14:trim end="74694.2444"/>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33957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49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4B2D9A54-A60B-4AF9-B1B3-55C78DC9078E}"/>
              </a:ext>
            </a:extLst>
          </p:cNvPr>
          <p:cNvPicPr>
            <a:picLocks noChangeAspect="1"/>
          </p:cNvPicPr>
          <p:nvPr/>
        </p:nvPicPr>
        <p:blipFill rotWithShape="1">
          <a:blip r:embed="rId3"/>
          <a:srcRect l="21654" t="53839" r="3181" b="18791"/>
          <a:stretch/>
        </p:blipFill>
        <p:spPr>
          <a:xfrm>
            <a:off x="0" y="4758219"/>
            <a:ext cx="12192000" cy="2122714"/>
          </a:xfrm>
          <a:prstGeom prst="rect">
            <a:avLst/>
          </a:prstGeom>
        </p:spPr>
      </p:pic>
      <p:pic>
        <p:nvPicPr>
          <p:cNvPr id="20" name="Picture 2" descr="F:\未标题-1.png">
            <a:extLst>
              <a:ext uri="{FF2B5EF4-FFF2-40B4-BE49-F238E27FC236}">
                <a16:creationId xmlns:a16="http://schemas.microsoft.com/office/drawing/2014/main" id="{AE3687CE-C359-4034-A410-0D3D80B47A68}"/>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797" t="4268" r="11163" b="4824"/>
          <a:stretch/>
        </p:blipFill>
        <p:spPr bwMode="auto">
          <a:xfrm>
            <a:off x="3420525" y="3781044"/>
            <a:ext cx="156635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F:\未标题-1.png">
            <a:extLst>
              <a:ext uri="{FF2B5EF4-FFF2-40B4-BE49-F238E27FC236}">
                <a16:creationId xmlns:a16="http://schemas.microsoft.com/office/drawing/2014/main" id="{E8C9EC12-F08F-4B95-9742-C6AA3D97C50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9389" t="9930" r="18243" b="4594"/>
          <a:stretch/>
        </p:blipFill>
        <p:spPr bwMode="auto">
          <a:xfrm>
            <a:off x="5209562" y="3429000"/>
            <a:ext cx="1486854" cy="203801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3" descr="F:\未标题-1.png">
            <a:extLst>
              <a:ext uri="{FF2B5EF4-FFF2-40B4-BE49-F238E27FC236}">
                <a16:creationId xmlns:a16="http://schemas.microsoft.com/office/drawing/2014/main" id="{D9AA8D4B-A3F8-48D3-9E5F-65AE01923B78}"/>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0611" t="8065" r="13670" b="5111"/>
          <a:stretch/>
        </p:blipFill>
        <p:spPr bwMode="auto">
          <a:xfrm>
            <a:off x="6865661" y="3753964"/>
            <a:ext cx="1496147" cy="197686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F:\未标题-1.png">
            <a:extLst>
              <a:ext uri="{FF2B5EF4-FFF2-40B4-BE49-F238E27FC236}">
                <a16:creationId xmlns:a16="http://schemas.microsoft.com/office/drawing/2014/main" id="{B1678FC3-F3DC-471E-B73B-7E7709B4E74E}"/>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1907" t="7818" r="12757" b="5713"/>
          <a:stretch/>
        </p:blipFill>
        <p:spPr bwMode="auto">
          <a:xfrm>
            <a:off x="8667260" y="3489462"/>
            <a:ext cx="1468269" cy="1943480"/>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Traffic Light Carto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grpSp>
        <p:nvGrpSpPr>
          <p:cNvPr id="7" name="Group 6"/>
          <p:cNvGrpSpPr/>
          <p:nvPr/>
        </p:nvGrpSpPr>
        <p:grpSpPr>
          <a:xfrm>
            <a:off x="155575" y="1031931"/>
            <a:ext cx="953134" cy="4076023"/>
            <a:chOff x="2467390" y="1370898"/>
            <a:chExt cx="953134" cy="4076023"/>
          </a:xfrm>
        </p:grpSpPr>
        <p:pic>
          <p:nvPicPr>
            <p:cNvPr id="27" name="Picture 9" descr="F:\未标题-1.png">
              <a:extLst>
                <a:ext uri="{FF2B5EF4-FFF2-40B4-BE49-F238E27FC236}">
                  <a16:creationId xmlns:a16="http://schemas.microsoft.com/office/drawing/2014/main" id="{1208B4CD-B1D7-4E27-B055-5A639AA5A12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8682" t="6895" r="13757" b="5885"/>
            <a:stretch/>
          </p:blipFill>
          <p:spPr bwMode="auto">
            <a:xfrm>
              <a:off x="2467390" y="1370898"/>
              <a:ext cx="953134" cy="407602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9"/>
            <a:stretch>
              <a:fillRect/>
            </a:stretch>
          </p:blipFill>
          <p:spPr>
            <a:xfrm>
              <a:off x="2662939" y="2126330"/>
              <a:ext cx="623830" cy="540998"/>
            </a:xfrm>
            <a:prstGeom prst="rect">
              <a:avLst/>
            </a:prstGeom>
          </p:spPr>
        </p:pic>
        <p:pic>
          <p:nvPicPr>
            <p:cNvPr id="1028" name="Picture 4" descr="Traffic Light Cartoon clipart - Green, Light, Circle, transparent clip art"/>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5717" r="15324"/>
            <a:stretch/>
          </p:blipFill>
          <p:spPr bwMode="auto">
            <a:xfrm>
              <a:off x="2700222" y="2677295"/>
              <a:ext cx="556291" cy="5377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11"/>
            <a:srcRect l="16296" t="5006" r="16611" b="4607"/>
            <a:stretch/>
          </p:blipFill>
          <p:spPr>
            <a:xfrm>
              <a:off x="2693194" y="1555431"/>
              <a:ext cx="563319" cy="560932"/>
            </a:xfrm>
            <a:prstGeom prst="rect">
              <a:avLst/>
            </a:prstGeom>
          </p:spPr>
        </p:pic>
      </p:grpSp>
      <p:sp>
        <p:nvSpPr>
          <p:cNvPr id="14" name="Rounded Rectangular Callout 8">
            <a:extLst>
              <a:ext uri="{FF2B5EF4-FFF2-40B4-BE49-F238E27FC236}">
                <a16:creationId xmlns:a16="http://schemas.microsoft.com/office/drawing/2014/main" id="{7F7639C2-332E-48BE-9DA8-FA0B10B595F0}"/>
              </a:ext>
            </a:extLst>
          </p:cNvPr>
          <p:cNvSpPr/>
          <p:nvPr/>
        </p:nvSpPr>
        <p:spPr>
          <a:xfrm>
            <a:off x="2090056" y="8560921"/>
            <a:ext cx="8476343" cy="1264757"/>
          </a:xfrm>
          <a:prstGeom prst="wedgeRoundRectCallout">
            <a:avLst>
              <a:gd name="adj1" fmla="val -9130"/>
              <a:gd name="adj2" fmla="val 47534"/>
              <a:gd name="adj3" fmla="val 16667"/>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KIẾN </a:t>
            </a:r>
            <a:r>
              <a:rPr kumimoji="0" lang="en-US" sz="4800" b="0" i="0" u="none" strike="noStrike" kern="1200" cap="none" spc="0" normalizeH="0" baseline="0" noProof="0">
                <a:ln>
                  <a:noFill/>
                </a:ln>
                <a:solidFill>
                  <a:sysClr val="windowText" lastClr="000000"/>
                </a:solidFill>
                <a:effectLst/>
                <a:uLnTx/>
                <a:uFillTx/>
                <a:latin typeface="Coiny" panose="02000903060500060000" pitchFamily="2" charset="0"/>
                <a:ea typeface="+mn-ea"/>
                <a:cs typeface="+mn-cs"/>
              </a:rPr>
              <a:t>TẠO</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C00000"/>
                </a:solidFill>
                <a:effectLst/>
                <a:uLnTx/>
                <a:uFillTx/>
                <a:latin typeface="Coiny" panose="02000903060500060000" pitchFamily="2" charset="0"/>
                <a:ea typeface="+mn-ea"/>
                <a:cs typeface="+mn-cs"/>
              </a:rPr>
              <a:t>TRI</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2060"/>
                </a:solidFill>
                <a:effectLst/>
                <a:uLnTx/>
                <a:uFillTx/>
                <a:latin typeface="Coiny" panose="02000903060500060000" pitchFamily="2" charset="0"/>
                <a:ea typeface="+mn-ea"/>
                <a:cs typeface="+mn-cs"/>
              </a:rPr>
              <a:t>THỨC</a:t>
            </a:r>
            <a:r>
              <a:rPr kumimoji="0" lang="en-US" sz="4800" b="0" i="0" u="none" strike="noStrike" kern="1200" cap="none" spc="0" normalizeH="0" baseline="0" noProof="0">
                <a:ln>
                  <a:noFill/>
                </a:ln>
                <a:solidFill>
                  <a:srgbClr val="00B0F0"/>
                </a:solidFill>
                <a:effectLst/>
                <a:uLnTx/>
                <a:uFillTx/>
                <a:latin typeface="Coiny" panose="02000903060500060000" pitchFamily="2" charset="0"/>
                <a:ea typeface="+mn-ea"/>
                <a:cs typeface="+mn-cs"/>
              </a:rPr>
              <a:t> </a:t>
            </a:r>
            <a:r>
              <a:rPr kumimoji="0" lang="en-US" sz="4800" b="0" i="0" u="none" strike="noStrike" kern="1200" cap="none" spc="0" normalizeH="0" baseline="0" noProof="0">
                <a:ln>
                  <a:noFill/>
                </a:ln>
                <a:solidFill>
                  <a:srgbClr val="00B050"/>
                </a:solidFill>
                <a:effectLst/>
                <a:uLnTx/>
                <a:uFillTx/>
                <a:latin typeface="Coiny" panose="02000903060500060000" pitchFamily="2" charset="0"/>
                <a:ea typeface="+mn-ea"/>
                <a:cs typeface="+mn-cs"/>
              </a:rPr>
              <a:t>MỚI</a:t>
            </a:r>
            <a:endParaRPr kumimoji="0" lang="en-US" sz="4800" b="0" i="0" u="none" strike="noStrike" kern="1200" cap="none" spc="0" normalizeH="0" baseline="0" noProof="0" dirty="0">
              <a:ln>
                <a:noFill/>
              </a:ln>
              <a:solidFill>
                <a:srgbClr val="00B050"/>
              </a:solidFill>
              <a:effectLst/>
              <a:uLnTx/>
              <a:uFillTx/>
              <a:latin typeface="Coiny" panose="02000903060500060000" pitchFamily="2" charset="0"/>
              <a:ea typeface="+mn-ea"/>
              <a:cs typeface="+mn-cs"/>
            </a:endParaRPr>
          </a:p>
        </p:txBody>
      </p:sp>
      <p:pic>
        <p:nvPicPr>
          <p:cNvPr id="15" name="Picture 14">
            <a:extLst>
              <a:ext uri="{FF2B5EF4-FFF2-40B4-BE49-F238E27FC236}">
                <a16:creationId xmlns:a16="http://schemas.microsoft.com/office/drawing/2014/main" id="{0522204A-D356-4B06-BF74-54820E191E04}"/>
              </a:ext>
            </a:extLst>
          </p:cNvPr>
          <p:cNvPicPr>
            <a:picLocks noChangeAspect="1"/>
          </p:cNvPicPr>
          <p:nvPr/>
        </p:nvPicPr>
        <p:blipFill>
          <a:blip r:embed="rId12"/>
          <a:stretch>
            <a:fillRect/>
          </a:stretch>
        </p:blipFill>
        <p:spPr>
          <a:xfrm>
            <a:off x="1519732" y="1395993"/>
            <a:ext cx="9386188" cy="1761877"/>
          </a:xfrm>
          <a:prstGeom prst="rect">
            <a:avLst/>
          </a:prstGeom>
        </p:spPr>
      </p:pic>
    </p:spTree>
    <p:extLst>
      <p:ext uri="{BB962C8B-B14F-4D97-AF65-F5344CB8AC3E}">
        <p14:creationId xmlns:p14="http://schemas.microsoft.com/office/powerpoint/2010/main" val="406357778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6215" y="3485657"/>
            <a:ext cx="2983742" cy="2014247"/>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02379" y="4107940"/>
            <a:ext cx="1000328" cy="29587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20713">
            <a:off x="4840914" y="2281743"/>
            <a:ext cx="936258" cy="2098508"/>
          </a:xfrm>
          <a:prstGeom prst="rect">
            <a:avLst/>
          </a:prstGeom>
        </p:spPr>
      </p:pic>
      <p:pic>
        <p:nvPicPr>
          <p:cNvPr id="4" name="图片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4529914"/>
            <a:ext cx="12192000" cy="1586073"/>
          </a:xfrm>
          <a:prstGeom prst="rect">
            <a:avLst/>
          </a:prstGeom>
        </p:spPr>
      </p:pic>
      <p:pic>
        <p:nvPicPr>
          <p:cNvPr id="3" name="图片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107940"/>
            <a:ext cx="5649519" cy="2750060"/>
          </a:xfrm>
          <a:prstGeom prst="rect">
            <a:avLst/>
          </a:prstGeom>
        </p:spPr>
      </p:pic>
      <p:pic>
        <p:nvPicPr>
          <p:cNvPr id="20" name="图片 1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0132" y="317687"/>
            <a:ext cx="1198006" cy="1093102"/>
          </a:xfrm>
          <a:prstGeom prst="rect">
            <a:avLst/>
          </a:prstGeom>
        </p:spPr>
      </p:pic>
      <p:sp>
        <p:nvSpPr>
          <p:cNvPr id="2" name="Rounded Rectangular Callout 1"/>
          <p:cNvSpPr/>
          <p:nvPr/>
        </p:nvSpPr>
        <p:spPr>
          <a:xfrm>
            <a:off x="2381694" y="338853"/>
            <a:ext cx="9260958" cy="1808924"/>
          </a:xfrm>
          <a:prstGeom prst="wedgeRoundRectCallout">
            <a:avLst>
              <a:gd name="adj1" fmla="val -48806"/>
              <a:gd name="adj2" fmla="val 107742"/>
              <a:gd name="adj3" fmla="val 16667"/>
            </a:avLst>
          </a:prstGeom>
          <a:ln w="38100">
            <a:solidFill>
              <a:schemeClr val="accent1"/>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rPr>
              <a:t>1. </a:t>
            </a:r>
            <a:r>
              <a:rPr kumimoji="0" lang="en-US" sz="5400" b="1" i="0" u="none" strike="noStrike" kern="1200" cap="none" spc="0" normalizeH="0" baseline="0" noProof="0" dirty="0" err="1">
                <a:ln>
                  <a:noFill/>
                </a:ln>
                <a:solidFill>
                  <a:srgbClr val="002060"/>
                </a:solidFill>
                <a:effectLst/>
                <a:uLnTx/>
                <a:uFillTx/>
                <a:latin typeface="Calibri" panose="020F0502020204030204"/>
                <a:ea typeface="+mn-ea"/>
                <a:cs typeface="+mn-cs"/>
              </a:rPr>
              <a:t>Tìm</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hiểu</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biển</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báo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giao</a:t>
            </a:r>
            <a:r>
              <a:rPr kumimoji="0" lang="en-US" sz="5400" b="1" i="0" u="none" strike="noStrike" kern="1200" cap="none" spc="0" normalizeH="0" noProof="0" dirty="0">
                <a:ln>
                  <a:noFill/>
                </a:ln>
                <a:solidFill>
                  <a:srgbClr val="002060"/>
                </a:solidFill>
                <a:effectLst/>
                <a:uLnTx/>
                <a:uFillTx/>
                <a:latin typeface="Calibri" panose="020F0502020204030204"/>
                <a:ea typeface="+mn-ea"/>
                <a:cs typeface="+mn-cs"/>
              </a:rPr>
              <a:t> </a:t>
            </a:r>
            <a:r>
              <a:rPr kumimoji="0" lang="en-US" sz="5400" b="1" i="0" u="none" strike="noStrike" kern="1200" cap="none" spc="0" normalizeH="0" noProof="0" dirty="0" err="1">
                <a:ln>
                  <a:noFill/>
                </a:ln>
                <a:solidFill>
                  <a:srgbClr val="002060"/>
                </a:solidFill>
                <a:effectLst/>
                <a:uLnTx/>
                <a:uFillTx/>
                <a:latin typeface="Calibri" panose="020F0502020204030204"/>
                <a:ea typeface="+mn-ea"/>
                <a:cs typeface="+mn-cs"/>
              </a:rPr>
              <a:t>thông</a:t>
            </a:r>
            <a:endParaRPr kumimoji="0" lang="en-US" sz="54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0106380"/>
      </p:ext>
    </p:extLst>
  </p:cSld>
  <p:clrMapOvr>
    <a:masterClrMapping/>
  </p:clrMapOvr>
  <mc:AlternateContent xmlns:mc="http://schemas.openxmlformats.org/markup-compatibility/2006">
    <mc:Choice xmlns:p14="http://schemas.microsoft.com/office/powerpoint/2010/main" Requires="p14">
      <p:transition p14:dur="0" advTm="12737"/>
    </mc:Choice>
    <mc:Fallback>
      <p:transition advTm="127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1300"/>
                                  </p:stCondLst>
                                  <p:childTnLst>
                                    <p:animMotion origin="layout" path="M -6.25E-7 2.96296E-6 L 1.53125 2.96296E-6 " pathEditMode="relative" rAng="0" ptsTypes="AA">
                                      <p:cBhvr>
                                        <p:cTn id="6" dur="2000" fill="hold"/>
                                        <p:tgtEl>
                                          <p:spTgt spid="3"/>
                                        </p:tgtEl>
                                        <p:attrNameLst>
                                          <p:attrName>ppt_x</p:attrName>
                                          <p:attrName>ppt_y</p:attrName>
                                        </p:attrNameLst>
                                      </p:cBhvr>
                                      <p:rCtr x="76563" y="0"/>
                                    </p:animMotion>
                                  </p:childTnLst>
                                </p:cTn>
                              </p:par>
                              <p:par>
                                <p:cTn id="7" presetID="35" presetClass="path" presetSubtype="0" accel="50000" decel="50000" fill="hold" nodeType="withEffect">
                                  <p:stCondLst>
                                    <p:cond delay="2500"/>
                                  </p:stCondLst>
                                  <p:childTnLst>
                                    <p:animMotion origin="layout" path="M -3.33333E-6 -2.59259E-6 L -1.27213 -2.59259E-6 " pathEditMode="relative" rAng="0" ptsTypes="AA">
                                      <p:cBhvr>
                                        <p:cTn id="8" dur="2000" fill="hold"/>
                                        <p:tgtEl>
                                          <p:spTgt spid="8"/>
                                        </p:tgtEl>
                                        <p:attrNameLst>
                                          <p:attrName>ppt_x</p:attrName>
                                          <p:attrName>ppt_y</p:attrName>
                                        </p:attrNameLst>
                                      </p:cBhvr>
                                      <p:rCtr x="-63607" y="0"/>
                                    </p:animMotion>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6">
            <a:extLst>
              <a:ext uri="{FF2B5EF4-FFF2-40B4-BE49-F238E27FC236}">
                <a16:creationId xmlns:a16="http://schemas.microsoft.com/office/drawing/2014/main" id="{CA2B3CB6-3229-4C46-91C3-B13D470622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14085" y="5740616"/>
            <a:ext cx="8254314" cy="1117384"/>
          </a:xfrm>
          <a:prstGeom prst="rect">
            <a:avLst/>
          </a:prstGeom>
        </p:spPr>
      </p:pic>
      <p:pic>
        <p:nvPicPr>
          <p:cNvPr id="17" name="图片 4">
            <a:extLst>
              <a:ext uri="{FF2B5EF4-FFF2-40B4-BE49-F238E27FC236}">
                <a16:creationId xmlns:a16="http://schemas.microsoft.com/office/drawing/2014/main" id="{9BF9EAA9-5901-4F17-B80A-6E4B825658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482" y="5740616"/>
            <a:ext cx="8254314" cy="1117384"/>
          </a:xfrm>
          <a:prstGeom prst="rect">
            <a:avLst/>
          </a:prstGeom>
        </p:spPr>
      </p:pic>
      <p:sp>
        <p:nvSpPr>
          <p:cNvPr id="18" name="Google Shape;973;p10">
            <a:extLst>
              <a:ext uri="{FF2B5EF4-FFF2-40B4-BE49-F238E27FC236}">
                <a16:creationId xmlns:a16="http://schemas.microsoft.com/office/drawing/2014/main" id="{F87B5C5F-6498-4504-A160-C076C3526339}"/>
              </a:ext>
            </a:extLst>
          </p:cNvPr>
          <p:cNvSpPr/>
          <p:nvPr/>
        </p:nvSpPr>
        <p:spPr>
          <a:xfrm>
            <a:off x="83114" y="157713"/>
            <a:ext cx="12025772" cy="2009016"/>
          </a:xfrm>
          <a:prstGeom prst="roundRect">
            <a:avLst>
              <a:gd name="adj" fmla="val 16667"/>
            </a:avLst>
          </a:prstGeom>
          <a:solidFill>
            <a:schemeClr val="accent4">
              <a:lumMod val="20000"/>
              <a:lumOff val="80000"/>
            </a:schemeClr>
          </a:solidFill>
          <a:ln w="12700" cap="sq" cmpd="sng">
            <a:solidFill>
              <a:schemeClr val="dk1">
                <a:alpha val="76862"/>
              </a:schemeClr>
            </a:solidFill>
            <a:prstDash val="lgDash"/>
            <a:bevel/>
            <a:headEnd type="none" w="sm" len="sm"/>
            <a:tailEnd type="none" w="sm" len="sm"/>
          </a:ln>
        </p:spPr>
        <p:txBody>
          <a:bodyPr spcFirstLastPara="1" wrap="square" lIns="91425" tIns="45700" rIns="91425" bIns="45700" anchor="t" anchorCtr="0">
            <a:spAutoFit/>
          </a:bodyPr>
          <a:lstStyle/>
          <a:p>
            <a:pPr lvl="0"/>
            <a:r>
              <a:rPr lang="vi-VN" sz="2800" b="1" dirty="0">
                <a:solidFill>
                  <a:srgbClr val="244061"/>
                </a:solidFill>
                <a:latin typeface="Calibri"/>
                <a:ea typeface="Calibri"/>
                <a:cs typeface="Calibri"/>
                <a:sym typeface="Calibri"/>
              </a:rPr>
              <a:t>Em cùng bạn thảo luận:</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Biển báo giao thông dùng để làm gì?</a:t>
            </a:r>
          </a:p>
          <a:p>
            <a:pPr marL="457200" lvl="0" indent="-457200">
              <a:buFont typeface="Arial" panose="020B0604020202020204" pitchFamily="34" charset="0"/>
              <a:buChar char="•"/>
            </a:pPr>
            <a:r>
              <a:rPr lang="vi-VN" sz="2800" b="1" dirty="0">
                <a:solidFill>
                  <a:srgbClr val="244061"/>
                </a:solidFill>
                <a:latin typeface="Calibri"/>
                <a:ea typeface="Calibri"/>
                <a:cs typeface="Calibri"/>
                <a:sym typeface="Calibri"/>
              </a:rPr>
              <a:t>Các biển báo giao thông trong Hình 1 có hình dáng, màu sắc và ý nghĩa như thế nào?</a:t>
            </a:r>
            <a:endParaRPr kumimoji="0" sz="2800" b="1" i="0" u="none" strike="noStrike" kern="1200" cap="none" spc="0" normalizeH="0" baseline="0" noProof="0" dirty="0">
              <a:ln>
                <a:noFill/>
              </a:ln>
              <a:solidFill>
                <a:srgbClr val="244061"/>
              </a:solidFill>
              <a:effectLst/>
              <a:uLnTx/>
              <a:uFillTx/>
              <a:latin typeface="Calibri"/>
              <a:ea typeface="Calibri"/>
              <a:cs typeface="Calibri"/>
              <a:sym typeface="Calibri"/>
            </a:endParaRPr>
          </a:p>
        </p:txBody>
      </p:sp>
      <p:pic>
        <p:nvPicPr>
          <p:cNvPr id="4" name="Picture 3">
            <a:extLst>
              <a:ext uri="{FF2B5EF4-FFF2-40B4-BE49-F238E27FC236}">
                <a16:creationId xmlns:a16="http://schemas.microsoft.com/office/drawing/2014/main" id="{EDA69C42-5B1D-4422-B2DD-2918F32B1035}"/>
              </a:ext>
            </a:extLst>
          </p:cNvPr>
          <p:cNvPicPr>
            <a:picLocks noChangeAspect="1"/>
          </p:cNvPicPr>
          <p:nvPr/>
        </p:nvPicPr>
        <p:blipFill>
          <a:blip r:embed="rId4"/>
          <a:stretch>
            <a:fillRect/>
          </a:stretch>
        </p:blipFill>
        <p:spPr>
          <a:xfrm>
            <a:off x="2440947" y="2411817"/>
            <a:ext cx="7170886" cy="442058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5" name="TextBox 4">
            <a:extLst>
              <a:ext uri="{FF2B5EF4-FFF2-40B4-BE49-F238E27FC236}">
                <a16:creationId xmlns:a16="http://schemas.microsoft.com/office/drawing/2014/main" id="{92E48F2A-F696-CF72-E707-6DBCFCE2FCED}"/>
              </a:ext>
            </a:extLst>
          </p:cNvPr>
          <p:cNvSpPr txBox="1"/>
          <p:nvPr/>
        </p:nvSpPr>
        <p:spPr>
          <a:xfrm>
            <a:off x="9870511" y="3834639"/>
            <a:ext cx="2238375" cy="1200329"/>
          </a:xfrm>
          <a:prstGeom prst="rect">
            <a:avLst/>
          </a:prstGeom>
          <a:noFill/>
        </p:spPr>
        <p:txBody>
          <a:bodyPr wrap="square">
            <a:spAutoFit/>
          </a:bodyPr>
          <a:lstStyle/>
          <a:p>
            <a:pPr algn="ctr" defTabSz="1219170">
              <a:buClr>
                <a:srgbClr val="000000"/>
              </a:buClr>
            </a:pPr>
            <a:r>
              <a:rPr lang="en-US" sz="3600" b="1" kern="0" dirty="0" err="1">
                <a:solidFill>
                  <a:srgbClr val="FF0000"/>
                </a:solidFill>
                <a:latin typeface="Calibri" panose="020F0502020204030204" charset="0"/>
                <a:cs typeface="Calibri" panose="020F0502020204030204" charset="0"/>
                <a:sym typeface="Arial" panose="020B0604020202020204"/>
              </a:rPr>
              <a:t>Hoạt</a:t>
            </a:r>
            <a:r>
              <a:rPr lang="en-US" sz="3600" b="1" kern="0" dirty="0">
                <a:solidFill>
                  <a:srgbClr val="FF0000"/>
                </a:solidFill>
                <a:latin typeface="Calibri" panose="020F0502020204030204" charset="0"/>
                <a:cs typeface="Calibri" panose="020F0502020204030204" charset="0"/>
                <a:sym typeface="Arial" panose="020B0604020202020204"/>
              </a:rPr>
              <a:t> </a:t>
            </a:r>
            <a:r>
              <a:rPr lang="en-US" sz="3600" b="1" kern="0" dirty="0" err="1">
                <a:solidFill>
                  <a:srgbClr val="FF0000"/>
                </a:solidFill>
                <a:latin typeface="Calibri" panose="020F0502020204030204" charset="0"/>
                <a:cs typeface="Calibri" panose="020F0502020204030204" charset="0"/>
                <a:sym typeface="Arial" panose="020B0604020202020204"/>
              </a:rPr>
              <a:t>động</a:t>
            </a:r>
            <a:r>
              <a:rPr lang="en-US" sz="3600" b="1" kern="0" dirty="0">
                <a:solidFill>
                  <a:srgbClr val="FF0000"/>
                </a:solidFill>
                <a:latin typeface="Calibri" panose="020F0502020204030204" charset="0"/>
                <a:cs typeface="Calibri" panose="020F0502020204030204" charset="0"/>
                <a:sym typeface="Arial" panose="020B0604020202020204"/>
              </a:rPr>
              <a:t> </a:t>
            </a:r>
            <a:r>
              <a:rPr lang="en-US" sz="3600" b="1" kern="0" dirty="0" err="1">
                <a:solidFill>
                  <a:srgbClr val="FF0000"/>
                </a:solidFill>
                <a:latin typeface="Calibri" panose="020F0502020204030204" charset="0"/>
                <a:cs typeface="Calibri" panose="020F0502020204030204" charset="0"/>
                <a:sym typeface="Arial" panose="020B0604020202020204"/>
              </a:rPr>
              <a:t>nhóm</a:t>
            </a:r>
            <a:r>
              <a:rPr lang="en-US" sz="3600" b="1" kern="0" dirty="0">
                <a:solidFill>
                  <a:srgbClr val="FF0000"/>
                </a:solidFill>
                <a:latin typeface="Calibri" panose="020F0502020204030204" charset="0"/>
                <a:cs typeface="Calibri" panose="020F0502020204030204" charset="0"/>
                <a:sym typeface="Arial" panose="020B0604020202020204"/>
              </a:rPr>
              <a:t> 4</a:t>
            </a:r>
          </a:p>
        </p:txBody>
      </p:sp>
    </p:spTree>
    <p:extLst>
      <p:ext uri="{BB962C8B-B14F-4D97-AF65-F5344CB8AC3E}">
        <p14:creationId xmlns:p14="http://schemas.microsoft.com/office/powerpoint/2010/main" val="211883874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250"/>
                                        <p:tgtEl>
                                          <p:spTgt spid="18"/>
                                        </p:tgtEl>
                                      </p:cBhvr>
                                    </p:animEffect>
                                    <p:anim calcmode="lin" valueType="num">
                                      <p:cBhvr>
                                        <p:cTn id="8" dur="250" fill="hold"/>
                                        <p:tgtEl>
                                          <p:spTgt spid="18"/>
                                        </p:tgtEl>
                                        <p:attrNameLst>
                                          <p:attrName>ppt_x</p:attrName>
                                        </p:attrNameLst>
                                      </p:cBhvr>
                                      <p:tavLst>
                                        <p:tav tm="0">
                                          <p:val>
                                            <p:strVal val="#ppt_x"/>
                                          </p:val>
                                        </p:tav>
                                        <p:tav tm="100000">
                                          <p:val>
                                            <p:strVal val="#ppt_x"/>
                                          </p:val>
                                        </p:tav>
                                      </p:tavLst>
                                    </p:anim>
                                    <p:anim calcmode="lin" valueType="num">
                                      <p:cBhvr>
                                        <p:cTn id="9" dur="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a:blip r:embed="rId2"/>
          <a:srcRect r="58216" b="-6662"/>
          <a:stretch>
            <a:fillRect/>
          </a:stretch>
        </p:blipFill>
        <p:spPr>
          <a:xfrm>
            <a:off x="3444323" y="0"/>
            <a:ext cx="3555365" cy="1221740"/>
          </a:xfrm>
          <a:prstGeom prst="rect">
            <a:avLst/>
          </a:prstGeom>
        </p:spPr>
      </p:pic>
      <p:pic>
        <p:nvPicPr>
          <p:cNvPr id="100" name="Picture 99"/>
          <p:cNvPicPr/>
          <p:nvPr/>
        </p:nvPicPr>
        <p:blipFill>
          <a:blip r:embed="rId3"/>
          <a:stretch>
            <a:fillRect/>
          </a:stretch>
        </p:blipFill>
        <p:spPr>
          <a:xfrm>
            <a:off x="6096000" y="3429000"/>
            <a:ext cx="0" cy="0"/>
          </a:xfrm>
          <a:prstGeom prst="rect">
            <a:avLst/>
          </a:prstGeom>
          <a:noFill/>
          <a:ln w="9525">
            <a:noFill/>
          </a:ln>
        </p:spPr>
      </p:pic>
      <p:sp>
        <p:nvSpPr>
          <p:cNvPr id="5" name="Speech Bubble: Rectangle with Corners Rounded 4"/>
          <p:cNvSpPr/>
          <p:nvPr/>
        </p:nvSpPr>
        <p:spPr>
          <a:xfrm>
            <a:off x="5784112" y="1249946"/>
            <a:ext cx="5571460" cy="2471449"/>
          </a:xfrm>
          <a:prstGeom prst="wedgeRoundRectCallout">
            <a:avLst>
              <a:gd name="adj1" fmla="val 47437"/>
              <a:gd name="adj2" fmla="val 66064"/>
              <a:gd name="adj3" fmla="val 16667"/>
            </a:avLst>
          </a:prstGeom>
          <a:solidFill>
            <a:schemeClr val="bg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pPr>
            <a:r>
              <a:rPr lang="vi-VN" sz="3600" dirty="0">
                <a:solidFill>
                  <a:srgbClr val="C00000"/>
                </a:solidFill>
                <a:latin typeface="Calibri" panose="020F0502020204030204" pitchFamily="34" charset="0"/>
                <a:cs typeface="Calibri" panose="020F0502020204030204" pitchFamily="34" charset="0"/>
              </a:rPr>
              <a:t>Biển báo hiệu giao thông là hiệu lệnh cảnh báo và chỉ dẫn giao thông trên đường.</a:t>
            </a:r>
            <a:endParaRPr kumimoji="0" lang="en-US" sz="3600" b="1" i="0" u="none" strike="noStrike" kern="1200" cap="none" spc="0" normalizeH="0" baseline="0" noProof="0" dirty="0">
              <a:ln>
                <a:noFill/>
              </a:ln>
              <a:solidFill>
                <a:srgbClr val="00B050"/>
              </a:solidFill>
              <a:effectLst/>
              <a:uLnTx/>
              <a:uFillTx/>
              <a:latin typeface="Calibri" panose="020F0502020204030204" pitchFamily="34" charset="0"/>
              <a:cs typeface="Calibri" panose="020F0502020204030204" pitchFamily="34" charset="0"/>
            </a:endParaRPr>
          </a:p>
        </p:txBody>
      </p:sp>
      <p:pic>
        <p:nvPicPr>
          <p:cNvPr id="59" name="图片 58" descr="图片包含 物体, 事情&#10;&#10;已生成高可信度的说明"/>
          <p:cNvPicPr>
            <a:picLocks noChangeAspect="1"/>
          </p:cNvPicPr>
          <p:nvPr/>
        </p:nvPicPr>
        <p:blipFill rotWithShape="1">
          <a:blip r:embed="rId4" cstate="print">
            <a:extLst>
              <a:ext uri="{28A0092B-C50C-407E-A947-70E740481C1C}">
                <a14:useLocalDpi xmlns:a14="http://schemas.microsoft.com/office/drawing/2010/main" val="0"/>
              </a:ext>
            </a:extLst>
          </a:blip>
          <a:srcRect l="75703" t="5269" b="58748"/>
          <a:stretch>
            <a:fillRect/>
          </a:stretch>
        </p:blipFill>
        <p:spPr>
          <a:xfrm flipH="1">
            <a:off x="10588303" y="-216911"/>
            <a:ext cx="2568897" cy="2689601"/>
          </a:xfrm>
          <a:prstGeom prst="rect">
            <a:avLst/>
          </a:prstGeom>
        </p:spPr>
      </p:pic>
      <p:pic>
        <p:nvPicPr>
          <p:cNvPr id="22" name="图片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22390" y="-217124"/>
            <a:ext cx="1766471" cy="1489377"/>
          </a:xfrm>
          <a:prstGeom prst="rect">
            <a:avLst/>
          </a:prstGeom>
        </p:spPr>
      </p:pic>
      <p:pic>
        <p:nvPicPr>
          <p:cNvPr id="13" name="图片 8">
            <a:extLst>
              <a:ext uri="{FF2B5EF4-FFF2-40B4-BE49-F238E27FC236}">
                <a16:creationId xmlns:a16="http://schemas.microsoft.com/office/drawing/2014/main" id="{4DB8549A-D02F-4750-9635-D91477A2C3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39791" y="3299428"/>
            <a:ext cx="2275493" cy="3558572"/>
          </a:xfrm>
          <a:prstGeom prst="rect">
            <a:avLst/>
          </a:prstGeom>
        </p:spPr>
      </p:pic>
      <p:pic>
        <p:nvPicPr>
          <p:cNvPr id="9" name="Picture 8">
            <a:extLst>
              <a:ext uri="{FF2B5EF4-FFF2-40B4-BE49-F238E27FC236}">
                <a16:creationId xmlns:a16="http://schemas.microsoft.com/office/drawing/2014/main" id="{26D6760B-C01C-46F2-95C3-F49C443BCBD2}"/>
              </a:ext>
            </a:extLst>
          </p:cNvPr>
          <p:cNvPicPr>
            <a:picLocks noChangeAspect="1"/>
          </p:cNvPicPr>
          <p:nvPr/>
        </p:nvPicPr>
        <p:blipFill>
          <a:blip r:embed="rId7"/>
          <a:stretch>
            <a:fillRect/>
          </a:stretch>
        </p:blipFill>
        <p:spPr>
          <a:xfrm>
            <a:off x="325069" y="2231065"/>
            <a:ext cx="5331450" cy="339355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0-#ppt_w/2"/>
                                          </p:val>
                                        </p:tav>
                                        <p:tav tm="100000">
                                          <p:val>
                                            <p:strVal val="#ppt_x"/>
                                          </p:val>
                                        </p:tav>
                                      </p:tavLst>
                                    </p:anim>
                                    <p:anim calcmode="lin" valueType="num">
                                      <p:cBhvr additive="base">
                                        <p:cTn id="8" dur="100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1000" fill="hold"/>
                                        <p:tgtEl>
                                          <p:spTgt spid="59"/>
                                        </p:tgtEl>
                                        <p:attrNameLst>
                                          <p:attrName>ppt_x</p:attrName>
                                        </p:attrNameLst>
                                      </p:cBhvr>
                                      <p:tavLst>
                                        <p:tav tm="0">
                                          <p:val>
                                            <p:strVal val="1+#ppt_w/2"/>
                                          </p:val>
                                        </p:tav>
                                        <p:tav tm="100000">
                                          <p:val>
                                            <p:strVal val="#ppt_x"/>
                                          </p:val>
                                        </p:tav>
                                      </p:tavLst>
                                    </p:anim>
                                    <p:anim calcmode="lin" valueType="num">
                                      <p:cBhvr additive="base">
                                        <p:cTn id="12" dur="10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a:endParaRPr>
                <a:cs typeface="+mn-e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algn="just">
                <a:lnSpc>
                  <a:spcPct val="112000"/>
                </a:lnSpc>
                <a:spcBef>
                  <a:spcPts val="600"/>
                </a:spcBef>
                <a:spcAft>
                  <a:spcPts val="0"/>
                </a:spcAft>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là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thị</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các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điều</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ấm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mà</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không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vi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phạm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t>
              </a:r>
              <a:endParaRPr lang="en-US" sz="2800" b="1" dirty="0">
                <a:effectLst/>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2580395"/>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just"/>
            <a:r>
              <a:rPr lang="vi-VN" sz="3200" b="1" dirty="0">
                <a:solidFill>
                  <a:srgbClr val="FF0000"/>
                </a:solidFill>
                <a:latin typeface="Calibri" panose="020F0502020204030204" pitchFamily="34" charset="0"/>
                <a:cs typeface="Calibri" panose="020F0502020204030204" pitchFamily="34" charset="0"/>
              </a:rPr>
              <a:t>Dấu hiệu chủ yếu nhận biết của biển báo cấm:</a:t>
            </a:r>
            <a:endParaRPr lang="en-US" sz="3200" b="1" dirty="0">
              <a:solidFill>
                <a:srgbClr val="FF0000"/>
              </a:solidFill>
              <a:latin typeface="Calibri" panose="020F0502020204030204" pitchFamily="34" charset="0"/>
              <a:cs typeface="Calibri" panose="020F0502020204030204" pitchFamily="34" charset="0"/>
            </a:endParaRPr>
          </a:p>
          <a:p>
            <a:pPr marL="45720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cấm chủ yếu có dạng hình tròn, viền đỏ, nền màu trắng, trên nền có hình vẽ hoặc chữ số, chữ viết màu đen thể hiện điều cấm, trừ một số trường hợp đặc biệt.</a:t>
            </a:r>
            <a:endParaRPr lang="en-US" sz="3200" b="1" dirty="0">
              <a:solidFill>
                <a:srgbClr val="FF0000"/>
              </a:solidFill>
              <a:latin typeface="Calibri" panose="020F0502020204030204" pitchFamily="34" charset="0"/>
              <a:cs typeface="Calibri" panose="020F0502020204030204" pitchFamily="34" charset="0"/>
            </a:endParaRPr>
          </a:p>
        </p:txBody>
      </p:sp>
      <p:pic>
        <p:nvPicPr>
          <p:cNvPr id="45" name="Picture 44">
            <a:extLst>
              <a:ext uri="{FF2B5EF4-FFF2-40B4-BE49-F238E27FC236}">
                <a16:creationId xmlns:a16="http://schemas.microsoft.com/office/drawing/2014/main" id="{373D5652-F62B-414A-A065-EAC03913C640}"/>
              </a:ext>
            </a:extLst>
          </p:cNvPr>
          <p:cNvPicPr>
            <a:picLocks noChangeAspect="1"/>
          </p:cNvPicPr>
          <p:nvPr/>
        </p:nvPicPr>
        <p:blipFill>
          <a:blip r:embed="rId5"/>
          <a:stretch>
            <a:fillRect/>
          </a:stretch>
        </p:blipFill>
        <p:spPr>
          <a:xfrm>
            <a:off x="1684042" y="4478300"/>
            <a:ext cx="2526451" cy="1568142"/>
          </a:xfrm>
          <a:prstGeom prst="rect">
            <a:avLst/>
          </a:prstGeom>
        </p:spPr>
      </p:pic>
      <p:pic>
        <p:nvPicPr>
          <p:cNvPr id="47" name="Picture 46">
            <a:extLst>
              <a:ext uri="{FF2B5EF4-FFF2-40B4-BE49-F238E27FC236}">
                <a16:creationId xmlns:a16="http://schemas.microsoft.com/office/drawing/2014/main" id="{281089DA-F5CD-46ED-B8FF-8A592F3344A0}"/>
              </a:ext>
            </a:extLst>
          </p:cNvPr>
          <p:cNvPicPr>
            <a:picLocks noChangeAspect="1"/>
          </p:cNvPicPr>
          <p:nvPr/>
        </p:nvPicPr>
        <p:blipFill>
          <a:blip r:embed="rId6"/>
          <a:stretch>
            <a:fillRect/>
          </a:stretch>
        </p:blipFill>
        <p:spPr>
          <a:xfrm>
            <a:off x="5379298" y="4447510"/>
            <a:ext cx="1999697" cy="1572411"/>
          </a:xfrm>
          <a:prstGeom prst="rect">
            <a:avLst/>
          </a:prstGeom>
        </p:spPr>
      </p:pic>
      <p:pic>
        <p:nvPicPr>
          <p:cNvPr id="61" name="Picture 60">
            <a:extLst>
              <a:ext uri="{FF2B5EF4-FFF2-40B4-BE49-F238E27FC236}">
                <a16:creationId xmlns:a16="http://schemas.microsoft.com/office/drawing/2014/main" id="{83F08988-FDE6-4DBC-9650-CB9D22DFE729}"/>
              </a:ext>
            </a:extLst>
          </p:cNvPr>
          <p:cNvPicPr>
            <a:picLocks noChangeAspect="1"/>
          </p:cNvPicPr>
          <p:nvPr/>
        </p:nvPicPr>
        <p:blipFill>
          <a:blip r:embed="rId7"/>
          <a:stretch>
            <a:fillRect/>
          </a:stretch>
        </p:blipFill>
        <p:spPr>
          <a:xfrm>
            <a:off x="8260057" y="4508758"/>
            <a:ext cx="2032260" cy="1460216"/>
          </a:xfrm>
          <a:prstGeom prst="rect">
            <a:avLst/>
          </a:prstGeom>
        </p:spPr>
      </p:pic>
    </p:spTree>
    <p:extLst>
      <p:ext uri="{BB962C8B-B14F-4D97-AF65-F5344CB8AC3E}">
        <p14:creationId xmlns:p14="http://schemas.microsoft.com/office/powerpoint/2010/main" val="3729014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1000"/>
                                        <p:tgtEl>
                                          <p:spTgt spid="47"/>
                                        </p:tgtEl>
                                      </p:cBhvr>
                                    </p:animEffect>
                                    <p:anim calcmode="lin" valueType="num">
                                      <p:cBhvr>
                                        <p:cTn id="18" dur="1000" fill="hold"/>
                                        <p:tgtEl>
                                          <p:spTgt spid="47"/>
                                        </p:tgtEl>
                                        <p:attrNameLst>
                                          <p:attrName>ppt_x</p:attrName>
                                        </p:attrNameLst>
                                      </p:cBhvr>
                                      <p:tavLst>
                                        <p:tav tm="0">
                                          <p:val>
                                            <p:strVal val="#ppt_x"/>
                                          </p:val>
                                        </p:tav>
                                        <p:tav tm="100000">
                                          <p:val>
                                            <p:strVal val="#ppt_x"/>
                                          </p:val>
                                        </p:tav>
                                      </p:tavLst>
                                    </p:anim>
                                    <p:anim calcmode="lin" valueType="num">
                                      <p:cBhvr>
                                        <p:cTn id="19" dur="1000" fill="hold"/>
                                        <p:tgtEl>
                                          <p:spTgt spid="4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1000"/>
                                        <p:tgtEl>
                                          <p:spTgt spid="45"/>
                                        </p:tgtEl>
                                      </p:cBhvr>
                                    </p:animEffect>
                                    <p:anim calcmode="lin" valueType="num">
                                      <p:cBhvr>
                                        <p:cTn id="23" dur="1000" fill="hold"/>
                                        <p:tgtEl>
                                          <p:spTgt spid="45"/>
                                        </p:tgtEl>
                                        <p:attrNameLst>
                                          <p:attrName>ppt_x</p:attrName>
                                        </p:attrNameLst>
                                      </p:cBhvr>
                                      <p:tavLst>
                                        <p:tav tm="0">
                                          <p:val>
                                            <p:strVal val="#ppt_x"/>
                                          </p:val>
                                        </p:tav>
                                        <p:tav tm="100000">
                                          <p:val>
                                            <p:strVal val="#ppt_x"/>
                                          </p:val>
                                        </p:tav>
                                      </p:tavLst>
                                    </p:anim>
                                    <p:anim calcmode="lin" valueType="num">
                                      <p:cBhvr>
                                        <p:cTn id="24" dur="1000" fill="hold"/>
                                        <p:tgtEl>
                                          <p:spTgt spid="4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1000"/>
                                        <p:tgtEl>
                                          <p:spTgt spid="61"/>
                                        </p:tgtEl>
                                      </p:cBhvr>
                                    </p:animEffect>
                                    <p:anim calcmode="lin" valueType="num">
                                      <p:cBhvr>
                                        <p:cTn id="28" dur="1000" fill="hold"/>
                                        <p:tgtEl>
                                          <p:spTgt spid="61"/>
                                        </p:tgtEl>
                                        <p:attrNameLst>
                                          <p:attrName>ppt_x</p:attrName>
                                        </p:attrNameLst>
                                      </p:cBhvr>
                                      <p:tavLst>
                                        <p:tav tm="0">
                                          <p:val>
                                            <p:strVal val="#ppt_x"/>
                                          </p:val>
                                        </p:tav>
                                        <p:tav tm="100000">
                                          <p:val>
                                            <p:strVal val="#ppt_x"/>
                                          </p:val>
                                        </p:tav>
                                      </p:tavLst>
                                    </p:anim>
                                    <p:anim calcmode="lin" valueType="num">
                                      <p:cBhvr>
                                        <p:cTn id="2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6">
            <a:extLst>
              <a:ext uri="{FF2B5EF4-FFF2-40B4-BE49-F238E27FC236}">
                <a16:creationId xmlns:a16="http://schemas.microsoft.com/office/drawing/2014/main" id="{924C1402-0A44-4803-8FC3-5A50C9EB36F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182" y="208915"/>
            <a:ext cx="12207283" cy="6440170"/>
          </a:xfrm>
          <a:prstGeom prst="rect">
            <a:avLst/>
          </a:prstGeom>
        </p:spPr>
      </p:pic>
      <p:pic>
        <p:nvPicPr>
          <p:cNvPr id="11" name="图片 5">
            <a:extLst>
              <a:ext uri="{FF2B5EF4-FFF2-40B4-BE49-F238E27FC236}">
                <a16:creationId xmlns:a16="http://schemas.microsoft.com/office/drawing/2014/main" id="{6D9C5716-11D6-4C41-8157-C8FAAB7E4F4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899" y="287020"/>
            <a:ext cx="11625570" cy="6283960"/>
          </a:xfrm>
          <a:prstGeom prst="rect">
            <a:avLst/>
          </a:prstGeom>
        </p:spPr>
      </p:pic>
      <p:grpSp>
        <p:nvGrpSpPr>
          <p:cNvPr id="55" name="Group 54">
            <a:extLst>
              <a:ext uri="{FF2B5EF4-FFF2-40B4-BE49-F238E27FC236}">
                <a16:creationId xmlns:a16="http://schemas.microsoft.com/office/drawing/2014/main" id="{6E818A56-E182-4177-BDFE-6ADCCC57B2EA}"/>
              </a:ext>
            </a:extLst>
          </p:cNvPr>
          <p:cNvGrpSpPr/>
          <p:nvPr/>
        </p:nvGrpSpPr>
        <p:grpSpPr>
          <a:xfrm>
            <a:off x="579200" y="278127"/>
            <a:ext cx="10999470" cy="1090295"/>
            <a:chOff x="9135" y="2965"/>
            <a:chExt cx="17322" cy="1717"/>
          </a:xfrm>
        </p:grpSpPr>
        <p:sp>
          <p:nvSpPr>
            <p:cNvPr id="56" name="箭头: 五边形 3">
              <a:extLst>
                <a:ext uri="{FF2B5EF4-FFF2-40B4-BE49-F238E27FC236}">
                  <a16:creationId xmlns:a16="http://schemas.microsoft.com/office/drawing/2014/main" id="{DB17CD78-C6ED-4D4A-851F-C3C520391FF5}"/>
                </a:ext>
              </a:extLst>
            </p:cNvPr>
            <p:cNvSpPr/>
            <p:nvPr/>
          </p:nvSpPr>
          <p:spPr bwMode="auto">
            <a:xfrm>
              <a:off x="9848" y="3032"/>
              <a:ext cx="16609" cy="1622"/>
            </a:xfrm>
            <a:prstGeom prst="homePlate">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Helvetica"/>
                <a:cs typeface="Helvetica"/>
                <a:sym typeface="+mn-lt"/>
              </a:endParaRPr>
            </a:p>
          </p:txBody>
        </p:sp>
        <p:pic>
          <p:nvPicPr>
            <p:cNvPr id="57" name="Picture 56">
              <a:extLst>
                <a:ext uri="{FF2B5EF4-FFF2-40B4-BE49-F238E27FC236}">
                  <a16:creationId xmlns:a16="http://schemas.microsoft.com/office/drawing/2014/main" id="{B760B271-4FA5-4F5B-B279-4D461927AD29}"/>
                </a:ext>
              </a:extLst>
            </p:cNvPr>
            <p:cNvPicPr/>
            <p:nvPr/>
          </p:nvPicPr>
          <p:blipFill>
            <a:blip r:embed="rId4"/>
            <a:stretch>
              <a:fillRect/>
            </a:stretch>
          </p:blipFill>
          <p:spPr>
            <a:xfrm>
              <a:off x="9135" y="2965"/>
              <a:ext cx="1265" cy="1106"/>
            </a:xfrm>
            <a:prstGeom prst="rect">
              <a:avLst/>
            </a:prstGeom>
            <a:noFill/>
            <a:ln w="9525">
              <a:noFill/>
            </a:ln>
          </p:spPr>
        </p:pic>
        <p:sp>
          <p:nvSpPr>
            <p:cNvPr id="58" name="Text Box 45">
              <a:extLst>
                <a:ext uri="{FF2B5EF4-FFF2-40B4-BE49-F238E27FC236}">
                  <a16:creationId xmlns:a16="http://schemas.microsoft.com/office/drawing/2014/main" id="{9CD97B98-1C47-4F87-9DDA-D88F5E2E2582}"/>
                </a:ext>
              </a:extLst>
            </p:cNvPr>
            <p:cNvSpPr txBox="1"/>
            <p:nvPr/>
          </p:nvSpPr>
          <p:spPr>
            <a:xfrm>
              <a:off x="10266" y="3057"/>
              <a:ext cx="15622" cy="1625"/>
            </a:xfrm>
            <a:prstGeom prst="rect">
              <a:avLst/>
            </a:prstGeom>
            <a:noFill/>
          </p:spPr>
          <p:txBody>
            <a:bodyPr wrap="square" rtlCol="0">
              <a:spAutoFit/>
            </a:bodyPr>
            <a:lstStyle/>
            <a:p>
              <a:pPr marL="0" marR="0" lvl="0" indent="0" algn="just" defTabSz="914400" rtl="0" eaLnBrk="1" fontAlgn="auto" latinLnBrk="0" hangingPunct="1">
                <a:lnSpc>
                  <a:spcPct val="112000"/>
                </a:lnSpc>
                <a:spcBef>
                  <a:spcPts val="600"/>
                </a:spcBef>
                <a:spcAft>
                  <a:spcPts val="0"/>
                </a:spcAft>
                <a:buClrTx/>
                <a:buSzTx/>
                <a:buFontTx/>
                <a:buNone/>
                <a:tabLst/>
                <a:defRPr/>
              </a:pP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Biển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được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sử</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dụng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để</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cấp</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tin</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cảnh</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báo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nguy</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hiểm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phía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trước</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cho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người</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tham</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giao</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r>
                <a:rPr lang="es-ES" sz="2800" b="1" dirty="0" err="1">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thông</a:t>
              </a:r>
              <a:r>
                <a:rPr lang="es-ES" sz="2800" b="1"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sp>
        <p:nvSpPr>
          <p:cNvPr id="59" name="Rounded Rectangle 29">
            <a:extLst>
              <a:ext uri="{FF2B5EF4-FFF2-40B4-BE49-F238E27FC236}">
                <a16:creationId xmlns:a16="http://schemas.microsoft.com/office/drawing/2014/main" id="{0B39052E-B81A-4E33-BE9E-2D4377CFF1FA}"/>
              </a:ext>
            </a:extLst>
          </p:cNvPr>
          <p:cNvSpPr/>
          <p:nvPr/>
        </p:nvSpPr>
        <p:spPr>
          <a:xfrm>
            <a:off x="1101515" y="1534404"/>
            <a:ext cx="10881378" cy="1921177"/>
          </a:xfrm>
          <a:prstGeom prst="roundRect">
            <a:avLst/>
          </a:prstGeom>
          <a:solidFill>
            <a:schemeClr val="accent4">
              <a:lumMod val="20000"/>
              <a:lumOff val="8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457200" lvl="0" indent="-457200" algn="just">
              <a:buFont typeface="Arial" panose="020B0604020202020204" pitchFamily="34" charset="0"/>
              <a:buChar char="•"/>
            </a:pPr>
            <a:r>
              <a:rPr lang="vi-VN" sz="3200" b="1" dirty="0">
                <a:solidFill>
                  <a:srgbClr val="FF0000"/>
                </a:solidFill>
                <a:latin typeface="Calibri" panose="020F0502020204030204" pitchFamily="34" charset="0"/>
                <a:cs typeface="Calibri" panose="020F0502020204030204" pitchFamily="34" charset="0"/>
              </a:rPr>
              <a:t>Biển báo nguy hiểm chủ yếu có hình tam giác đều, viền đỏ, nền màu vàng, trên có hình vẽ màu đen mô tả sự việc cần báo hiệu.</a:t>
            </a:r>
            <a:endParaRPr kumimoji="0" lang="en-US" sz="32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D0D3CC7B-5D0C-43F4-8DDC-3E0A17C1D565}"/>
              </a:ext>
            </a:extLst>
          </p:cNvPr>
          <p:cNvPicPr>
            <a:picLocks noChangeAspect="1"/>
          </p:cNvPicPr>
          <p:nvPr/>
        </p:nvPicPr>
        <p:blipFill>
          <a:blip r:embed="rId5"/>
          <a:stretch>
            <a:fillRect/>
          </a:stretch>
        </p:blipFill>
        <p:spPr>
          <a:xfrm>
            <a:off x="1414904" y="3947116"/>
            <a:ext cx="2625468" cy="2077708"/>
          </a:xfrm>
          <a:prstGeom prst="rect">
            <a:avLst/>
          </a:prstGeom>
        </p:spPr>
      </p:pic>
      <p:pic>
        <p:nvPicPr>
          <p:cNvPr id="6" name="Picture 5">
            <a:extLst>
              <a:ext uri="{FF2B5EF4-FFF2-40B4-BE49-F238E27FC236}">
                <a16:creationId xmlns:a16="http://schemas.microsoft.com/office/drawing/2014/main" id="{3D787764-B599-4574-A3DB-0DE8A24400BD}"/>
              </a:ext>
            </a:extLst>
          </p:cNvPr>
          <p:cNvPicPr>
            <a:picLocks noChangeAspect="1"/>
          </p:cNvPicPr>
          <p:nvPr/>
        </p:nvPicPr>
        <p:blipFill>
          <a:blip r:embed="rId6"/>
          <a:stretch>
            <a:fillRect/>
          </a:stretch>
        </p:blipFill>
        <p:spPr>
          <a:xfrm>
            <a:off x="5096318" y="4094863"/>
            <a:ext cx="2293310" cy="1848339"/>
          </a:xfrm>
          <a:prstGeom prst="rect">
            <a:avLst/>
          </a:prstGeom>
        </p:spPr>
      </p:pic>
      <p:pic>
        <p:nvPicPr>
          <p:cNvPr id="8" name="Picture 7">
            <a:extLst>
              <a:ext uri="{FF2B5EF4-FFF2-40B4-BE49-F238E27FC236}">
                <a16:creationId xmlns:a16="http://schemas.microsoft.com/office/drawing/2014/main" id="{5F3FC82F-B337-492D-A907-9E5502CBEE7B}"/>
              </a:ext>
            </a:extLst>
          </p:cNvPr>
          <p:cNvPicPr>
            <a:picLocks noChangeAspect="1"/>
          </p:cNvPicPr>
          <p:nvPr/>
        </p:nvPicPr>
        <p:blipFill>
          <a:blip r:embed="rId7"/>
          <a:stretch>
            <a:fillRect/>
          </a:stretch>
        </p:blipFill>
        <p:spPr>
          <a:xfrm>
            <a:off x="8213097" y="4171063"/>
            <a:ext cx="2270739" cy="1644945"/>
          </a:xfrm>
          <a:prstGeom prst="rect">
            <a:avLst/>
          </a:prstGeom>
        </p:spPr>
      </p:pic>
    </p:spTree>
    <p:extLst>
      <p:ext uri="{BB962C8B-B14F-4D97-AF65-F5344CB8AC3E}">
        <p14:creationId xmlns:p14="http://schemas.microsoft.com/office/powerpoint/2010/main" val="3592304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Effect transition="in" filter="barn(inVertical)">
                                      <p:cBhvr>
                                        <p:cTn id="7" dur="500"/>
                                        <p:tgtEl>
                                          <p:spTgt spid="5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randombar(horizontal)">
                                      <p:cBhvr>
                                        <p:cTn id="12" dur="500"/>
                                        <p:tgtEl>
                                          <p:spTgt spid="5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5"/>
</p:tagLst>
</file>

<file path=ppt/theme/theme1.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5kcrjo3s">
      <a:majorFont>
        <a:latin typeface="字魂36号-正文宋楷" panose="020F0302020204030204"/>
        <a:ea typeface="字魂36号-正文宋楷"/>
        <a:cs typeface=""/>
      </a:majorFont>
      <a:minorFont>
        <a:latin typeface="字魂36号-正文宋楷" panose="020F0502020204030204"/>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318C80"/>
      </a:accent1>
      <a:accent2>
        <a:srgbClr val="F2CF61"/>
      </a:accent2>
      <a:accent3>
        <a:srgbClr val="A6E582"/>
      </a:accent3>
      <a:accent4>
        <a:srgbClr val="51D9B5"/>
      </a:accent4>
      <a:accent5>
        <a:srgbClr val="D95B5B"/>
      </a:accent5>
      <a:accent6>
        <a:srgbClr val="BFBFBF"/>
      </a:accent6>
      <a:hlink>
        <a:srgbClr val="318C80"/>
      </a:hlink>
      <a:folHlink>
        <a:srgbClr val="BFBFBF"/>
      </a:folHlink>
    </a:clrScheme>
    <a:fontScheme name="ary5y2yg">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TotalTime>
  <Words>458</Words>
  <Application>Microsoft Office PowerPoint</Application>
  <PresentationFormat>Màn hình rộng</PresentationFormat>
  <Paragraphs>52</Paragraphs>
  <Slides>18</Slides>
  <Notes>12</Notes>
  <HiddenSlides>0</HiddenSlides>
  <MMClips>1</MMClips>
  <ScaleCrop>false</ScaleCrop>
  <HeadingPairs>
    <vt:vector size="6" baseType="variant">
      <vt:variant>
        <vt:lpstr>Phông được Dùng</vt:lpstr>
      </vt:variant>
      <vt:variant>
        <vt:i4>8</vt:i4>
      </vt:variant>
      <vt:variant>
        <vt:lpstr>Chủ đề</vt:lpstr>
      </vt:variant>
      <vt:variant>
        <vt:i4>6</vt:i4>
      </vt:variant>
      <vt:variant>
        <vt:lpstr>Tiêu đề Bản chiếu</vt:lpstr>
      </vt:variant>
      <vt:variant>
        <vt:i4>18</vt:i4>
      </vt:variant>
    </vt:vector>
  </HeadingPairs>
  <TitlesOfParts>
    <vt:vector size="32" baseType="lpstr">
      <vt:lpstr>等线</vt:lpstr>
      <vt:lpstr>Arial</vt:lpstr>
      <vt:lpstr>Calibri</vt:lpstr>
      <vt:lpstr>Calibri Light</vt:lpstr>
      <vt:lpstr>Coiny</vt:lpstr>
      <vt:lpstr>Georgia</vt:lpstr>
      <vt:lpstr>Helvetica</vt:lpstr>
      <vt:lpstr>字魂36号-正文宋楷</vt:lpstr>
      <vt:lpstr>4_Office 主题​​</vt:lpstr>
      <vt:lpstr>Office 主题</vt:lpstr>
      <vt:lpstr>1_Office 主题​​</vt:lpstr>
      <vt:lpstr>1_Simple Light</vt:lpstr>
      <vt:lpstr>Office 主题​​</vt:lpstr>
      <vt:lpstr>3_Office 主题</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Huyền Nguyễn</cp:lastModifiedBy>
  <cp:revision>32</cp:revision>
  <dcterms:created xsi:type="dcterms:W3CDTF">2022-11-16T11:44:59Z</dcterms:created>
  <dcterms:modified xsi:type="dcterms:W3CDTF">2026-03-15T13:36:46Z</dcterms:modified>
</cp:coreProperties>
</file>