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handoutMasterIdLst>
    <p:handoutMasterId r:id="rId28"/>
  </p:handoutMasterIdLst>
  <p:sldIdLst>
    <p:sldId id="331" r:id="rId2"/>
    <p:sldId id="334" r:id="rId3"/>
    <p:sldId id="346" r:id="rId4"/>
    <p:sldId id="338" r:id="rId5"/>
    <p:sldId id="312" r:id="rId6"/>
    <p:sldId id="337" r:id="rId7"/>
    <p:sldId id="359" r:id="rId8"/>
    <p:sldId id="360" r:id="rId9"/>
    <p:sldId id="309" r:id="rId10"/>
    <p:sldId id="363" r:id="rId11"/>
    <p:sldId id="364" r:id="rId12"/>
    <p:sldId id="365" r:id="rId13"/>
    <p:sldId id="339" r:id="rId14"/>
    <p:sldId id="367" r:id="rId15"/>
    <p:sldId id="357" r:id="rId16"/>
    <p:sldId id="368" r:id="rId17"/>
    <p:sldId id="369" r:id="rId18"/>
    <p:sldId id="371" r:id="rId19"/>
    <p:sldId id="372" r:id="rId20"/>
    <p:sldId id="330" r:id="rId21"/>
    <p:sldId id="373" r:id="rId22"/>
    <p:sldId id="374" r:id="rId23"/>
    <p:sldId id="370" r:id="rId24"/>
    <p:sldId id="345" r:id="rId25"/>
    <p:sldId id="344" r:id="rId26"/>
  </p:sldIdLst>
  <p:sldSz cx="12192000" cy="6858000"/>
  <p:notesSz cx="6858000" cy="9144000"/>
  <p:embeddedFontLst>
    <p:embeddedFont>
      <p:font typeface="HP001 4 hàng" panose="020B0603050302020204" pitchFamily="34" charset="0"/>
      <p:regular r:id="rId29"/>
      <p:bold r:id="rId30"/>
    </p:embeddedFont>
    <p:embeddedFont>
      <p:font typeface="Microsoft YaHei UI" panose="020B0503020204020204" pitchFamily="34" charset="-122"/>
      <p:regular r:id="rId31"/>
      <p:bold r:id="rId32"/>
    </p:embeddedFont>
    <p:embeddedFont>
      <p:font typeface="宋体" panose="02010600030101010101" pitchFamily="2" charset="-122"/>
      <p:regular r:id="rId33"/>
    </p:embeddedFont>
    <p:embeddedFont>
      <p:font typeface="Arial-Rounded" panose="020B0500000000000000" charset="0"/>
      <p:regular r:id="rId34"/>
    </p:embeddedFont>
    <p:embeddedFont>
      <p:font typeface="Calibri" panose="020F0502020204030204" pitchFamily="34" charset="0"/>
      <p:regular r:id="rId35"/>
      <p:bold r:id="rId36"/>
      <p:italic r:id="rId37"/>
      <p:bold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9A4"/>
    <a:srgbClr val="A6CC71"/>
    <a:srgbClr val="47CA7E"/>
    <a:srgbClr val="42D6A5"/>
    <a:srgbClr val="F52F5E"/>
    <a:srgbClr val="E68E87"/>
    <a:srgbClr val="E27E84"/>
    <a:srgbClr val="EF5998"/>
    <a:srgbClr val="047E55"/>
    <a:srgbClr val="45BE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11" autoAdjust="0"/>
    <p:restoredTop sz="94660"/>
  </p:normalViewPr>
  <p:slideViewPr>
    <p:cSldViewPr snapToGrid="0">
      <p:cViewPr varScale="1">
        <p:scale>
          <a:sx n="63" d="100"/>
          <a:sy n="63" d="100"/>
        </p:scale>
        <p:origin x="1176" y="78"/>
      </p:cViewPr>
      <p:guideLst>
        <p:guide orient="horz" pos="2159"/>
        <p:guide pos="384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AEAB04-85A3-4F13-8A15-CFCCF1744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999722-EC93-495C-B50B-B31CCFD4F8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4F6F50-28CE-4AF8-8289-007F45BB3679}" type="datetimeFigureOut">
              <a:rPr lang="en-US" smtClean="0"/>
              <a:t>3/4/2024</a:t>
            </a:fld>
            <a:endParaRPr lang="en-US"/>
          </a:p>
        </p:txBody>
      </p:sp>
      <p:sp>
        <p:nvSpPr>
          <p:cNvPr id="4" name="Footer Placeholder 3">
            <a:extLst>
              <a:ext uri="{FF2B5EF4-FFF2-40B4-BE49-F238E27FC236}">
                <a16:creationId xmlns:a16="http://schemas.microsoft.com/office/drawing/2014/main" id="{0ABABD9C-9780-43C2-9C5A-36AE776B69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36331-50D9-4152-8AA9-3FB519A43C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6693AD-0FF3-4C64-942C-7CCF2CFC5088}" type="slidenum">
              <a:rPr lang="en-US" smtClean="0"/>
              <a:t>‹#›</a:t>
            </a:fld>
            <a:endParaRPr lang="en-US"/>
          </a:p>
        </p:txBody>
      </p:sp>
    </p:spTree>
    <p:extLst>
      <p:ext uri="{BB962C8B-B14F-4D97-AF65-F5344CB8AC3E}">
        <p14:creationId xmlns:p14="http://schemas.microsoft.com/office/powerpoint/2010/main" val="3953894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208547" y="-184248"/>
            <a:ext cx="12492621" cy="7081954"/>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D1692802-CDE9-4ADB-BE4D-FC474A93324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C6DC585-C58D-427B-92A0-8466BBCD16B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8211749" y="1953516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5BFAB6-D327-4EB7-893D-6A59C69F5FC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201165" y="1953516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77C50FF-1744-42CD-A3AB-1F9D5F371AB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220596" y="-5438269"/>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7635" y="-2668905"/>
            <a:ext cx="6856730" cy="12192000"/>
          </a:xfrm>
          <a:prstGeom prst="rect">
            <a:avLst/>
          </a:prstGeom>
        </p:spPr>
      </p:pic>
      <p:pic>
        <p:nvPicPr>
          <p:cNvPr id="12" name="Picture 8" descr="Hình ảnh Nhân Dân Lao động Là Vinh Quang Nhất Ngày Lễ Pháp Quốc Ngày Lao  động Thầy Cô, Công Nhân, Nhân Dân Lao động Là Vinh Quang Nhất, Ngày Lễ Quốc">
            <a:extLst>
              <a:ext uri="{FF2B5EF4-FFF2-40B4-BE49-F238E27FC236}">
                <a16:creationId xmlns:a16="http://schemas.microsoft.com/office/drawing/2014/main" id="{1FF89681-8A2B-4C1C-87DF-D0032C7B658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50" b="92750" l="10000" r="56417"/>
                    </a14:imgEffect>
                  </a14:imgLayer>
                </a14:imgProps>
              </a:ext>
              <a:ext uri="{28A0092B-C50C-407E-A947-70E740481C1C}">
                <a14:useLocalDpi xmlns:a14="http://schemas.microsoft.com/office/drawing/2010/main" val="0"/>
              </a:ext>
            </a:extLst>
          </a:blip>
          <a:srcRect t="6328" r="40822"/>
          <a:stretch/>
        </p:blipFill>
        <p:spPr bwMode="auto">
          <a:xfrm flipH="1">
            <a:off x="7649381" y="438983"/>
            <a:ext cx="4742469" cy="641520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32"/>
          <p:cNvGrpSpPr/>
          <p:nvPr/>
        </p:nvGrpSpPr>
        <p:grpSpPr>
          <a:xfrm>
            <a:off x="-1" y="-3811"/>
            <a:ext cx="12192000" cy="6858000"/>
            <a:chOff x="1" y="-43"/>
            <a:chExt cx="19200" cy="10800"/>
          </a:xfrm>
        </p:grpSpPr>
        <p:pic>
          <p:nvPicPr>
            <p:cNvPr id="6" name="图片 35" descr="图层 79 副本"/>
            <p:cNvPicPr>
              <a:picLocks noChangeAspect="1"/>
            </p:cNvPicPr>
            <p:nvPr/>
          </p:nvPicPr>
          <p:blipFill>
            <a:blip r:embed="rId5"/>
            <a:stretch>
              <a:fillRect/>
            </a:stretch>
          </p:blipFill>
          <p:spPr>
            <a:xfrm>
              <a:off x="12362" y="6131"/>
              <a:ext cx="6839" cy="4626"/>
            </a:xfrm>
            <a:prstGeom prst="rect">
              <a:avLst/>
            </a:prstGeom>
          </p:spPr>
        </p:pic>
        <p:pic>
          <p:nvPicPr>
            <p:cNvPr id="7" name="图片 36" descr="图层 79 副本"/>
            <p:cNvPicPr>
              <a:picLocks noChangeAspect="1"/>
            </p:cNvPicPr>
            <p:nvPr/>
          </p:nvPicPr>
          <p:blipFill>
            <a:blip r:embed="rId5"/>
            <a:stretch>
              <a:fillRect/>
            </a:stretch>
          </p:blipFill>
          <p:spPr>
            <a:xfrm flipH="1" flipV="1">
              <a:off x="1" y="-43"/>
              <a:ext cx="6839" cy="4626"/>
            </a:xfrm>
            <a:prstGeom prst="rect">
              <a:avLst/>
            </a:prstGeom>
          </p:spPr>
        </p:pic>
      </p:grpSp>
      <p:sp>
        <p:nvSpPr>
          <p:cNvPr id="8" name="TextBox 8"/>
          <p:cNvSpPr txBox="1"/>
          <p:nvPr/>
        </p:nvSpPr>
        <p:spPr>
          <a:xfrm>
            <a:off x="5198115" y="1206576"/>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BÀI 13</a:t>
            </a:r>
          </a:p>
        </p:txBody>
      </p:sp>
      <p:pic>
        <p:nvPicPr>
          <p:cNvPr id="10" name="图片 4" descr="组 9"/>
          <p:cNvPicPr>
            <a:picLocks noChangeAspect="1"/>
          </p:cNvPicPr>
          <p:nvPr/>
        </p:nvPicPr>
        <p:blipFill>
          <a:blip r:embed="rId6"/>
          <a:srcRect t="53912"/>
          <a:stretch>
            <a:fillRect/>
          </a:stretch>
        </p:blipFill>
        <p:spPr>
          <a:xfrm>
            <a:off x="-27305" y="1586865"/>
            <a:ext cx="4370070" cy="5271135"/>
          </a:xfrm>
          <a:prstGeom prst="rect">
            <a:avLst/>
          </a:prstGeom>
        </p:spPr>
      </p:pic>
      <p:sp>
        <p:nvSpPr>
          <p:cNvPr id="11" name="TextBox 8"/>
          <p:cNvSpPr txBox="1"/>
          <p:nvPr/>
        </p:nvSpPr>
        <p:spPr>
          <a:xfrm>
            <a:off x="5032123" y="273492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TIẾNG CHỔI TRE</a:t>
            </a:r>
          </a:p>
        </p:txBody>
      </p:sp>
    </p:spTree>
    <p:extLst>
      <p:ext uri="{BB962C8B-B14F-4D97-AF65-F5344CB8AC3E}">
        <p14:creationId xmlns:p14="http://schemas.microsoft.com/office/powerpoint/2010/main" val="3101772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125318"/>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294588"/>
            <a:ext cx="32700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Tiếng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chổi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tre</a:t>
            </a: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
        <p:nvSpPr>
          <p:cNvPr id="18" name="Text Box 3">
            <a:extLst>
              <a:ext uri="{FF2B5EF4-FFF2-40B4-BE49-F238E27FC236}">
                <a16:creationId xmlns:a16="http://schemas.microsoft.com/office/drawing/2014/main" id="{264F2A14-6892-464C-9ABE-61A294F4C9C5}"/>
              </a:ext>
            </a:extLst>
          </p:cNvPr>
          <p:cNvSpPr txBox="1"/>
          <p:nvPr/>
        </p:nvSpPr>
        <p:spPr>
          <a:xfrm>
            <a:off x="4527692" y="1136025"/>
            <a:ext cx="3483456"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Đã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ngủ</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lắng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Trần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Phú</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Xao</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xác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Hàng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pic>
        <p:nvPicPr>
          <p:cNvPr id="11" name="Picture 10">
            <a:extLst>
              <a:ext uri="{FF2B5EF4-FFF2-40B4-BE49-F238E27FC236}">
                <a16:creationId xmlns:a16="http://schemas.microsoft.com/office/drawing/2014/main" id="{2DA998DE-31F0-48D7-BC16-4AFB94C9C1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81" r="52886" b="65922"/>
          <a:stretch/>
        </p:blipFill>
        <p:spPr>
          <a:xfrm>
            <a:off x="4117770" y="1048633"/>
            <a:ext cx="348282" cy="692775"/>
          </a:xfrm>
          <a:prstGeom prst="rect">
            <a:avLst/>
          </a:prstGeom>
        </p:spPr>
      </p:pic>
      <p:sp>
        <p:nvSpPr>
          <p:cNvPr id="16" name="Rounded Rectangle 21">
            <a:extLst>
              <a:ext uri="{FF2B5EF4-FFF2-40B4-BE49-F238E27FC236}">
                <a16:creationId xmlns:a16="http://schemas.microsoft.com/office/drawing/2014/main" id="{D688E112-1C10-4CD0-9C1A-6701905A577E}"/>
              </a:ext>
            </a:extLst>
          </p:cNvPr>
          <p:cNvSpPr/>
          <p:nvPr/>
        </p:nvSpPr>
        <p:spPr>
          <a:xfrm>
            <a:off x="4527692" y="3955604"/>
            <a:ext cx="1454654" cy="476911"/>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grpSp>
        <p:nvGrpSpPr>
          <p:cNvPr id="17" name="Group 16">
            <a:extLst>
              <a:ext uri="{FF2B5EF4-FFF2-40B4-BE49-F238E27FC236}">
                <a16:creationId xmlns:a16="http://schemas.microsoft.com/office/drawing/2014/main" id="{51C70F17-839F-48FE-A625-FE8C53E2F714}"/>
              </a:ext>
            </a:extLst>
          </p:cNvPr>
          <p:cNvGrpSpPr/>
          <p:nvPr/>
        </p:nvGrpSpPr>
        <p:grpSpPr>
          <a:xfrm>
            <a:off x="7235986" y="4875441"/>
            <a:ext cx="4496231" cy="1321532"/>
            <a:chOff x="1778000" y="4455885"/>
            <a:chExt cx="5616318" cy="1488299"/>
          </a:xfrm>
        </p:grpSpPr>
        <p:sp>
          <p:nvSpPr>
            <p:cNvPr id="24" name="Rectangle 23">
              <a:extLst>
                <a:ext uri="{FF2B5EF4-FFF2-40B4-BE49-F238E27FC236}">
                  <a16:creationId xmlns:a16="http://schemas.microsoft.com/office/drawing/2014/main" id="{DCEF51F5-EF6E-4FF3-BC74-F2D86D9AA2CF}"/>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EB215F49-1CF3-46B6-B386-FC0CCDFE1B53}"/>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yên</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tĩnh</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p:txBody>
        </p:sp>
      </p:grpSp>
      <p:cxnSp>
        <p:nvCxnSpPr>
          <p:cNvPr id="29" name="Straight Connector 28">
            <a:extLst>
              <a:ext uri="{FF2B5EF4-FFF2-40B4-BE49-F238E27FC236}">
                <a16:creationId xmlns:a16="http://schemas.microsoft.com/office/drawing/2014/main" id="{64D9B86B-DE75-490D-BE48-6394584635C5}"/>
              </a:ext>
            </a:extLst>
          </p:cNvPr>
          <p:cNvCxnSpPr>
            <a:cxnSpLocks/>
          </p:cNvCxnSpPr>
          <p:nvPr/>
        </p:nvCxnSpPr>
        <p:spPr>
          <a:xfrm flipH="1">
            <a:off x="6034868" y="1741408"/>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A4DFDD-9FA5-48BE-8A15-DB313E52D56B}"/>
              </a:ext>
            </a:extLst>
          </p:cNvPr>
          <p:cNvCxnSpPr>
            <a:cxnSpLocks/>
          </p:cNvCxnSpPr>
          <p:nvPr/>
        </p:nvCxnSpPr>
        <p:spPr>
          <a:xfrm flipH="1">
            <a:off x="7055173" y="1245160"/>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E77C8FC-292F-411A-A553-33C675E1388A}"/>
              </a:ext>
            </a:extLst>
          </p:cNvPr>
          <p:cNvGrpSpPr/>
          <p:nvPr/>
        </p:nvGrpSpPr>
        <p:grpSpPr>
          <a:xfrm>
            <a:off x="5808209" y="2192455"/>
            <a:ext cx="153338" cy="299720"/>
            <a:chOff x="5808209" y="2192455"/>
            <a:chExt cx="153338" cy="299720"/>
          </a:xfrm>
        </p:grpSpPr>
        <p:cxnSp>
          <p:nvCxnSpPr>
            <p:cNvPr id="32" name="Straight Connector 31">
              <a:extLst>
                <a:ext uri="{FF2B5EF4-FFF2-40B4-BE49-F238E27FC236}">
                  <a16:creationId xmlns:a16="http://schemas.microsoft.com/office/drawing/2014/main" id="{63A356AC-4113-4C18-8158-DB464FBCC4A7}"/>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D958D3-E9C5-43F6-B57C-790868251710}"/>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B36DDAF5-9455-4B40-889E-3A3FA8414FBC}"/>
              </a:ext>
            </a:extLst>
          </p:cNvPr>
          <p:cNvCxnSpPr>
            <a:cxnSpLocks/>
          </p:cNvCxnSpPr>
          <p:nvPr/>
        </p:nvCxnSpPr>
        <p:spPr>
          <a:xfrm flipH="1">
            <a:off x="6804617" y="2652374"/>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B981874-46FF-4569-B5AC-84DA0807C589}"/>
              </a:ext>
            </a:extLst>
          </p:cNvPr>
          <p:cNvGrpSpPr/>
          <p:nvPr/>
        </p:nvGrpSpPr>
        <p:grpSpPr>
          <a:xfrm>
            <a:off x="7996119" y="3079732"/>
            <a:ext cx="153338" cy="299720"/>
            <a:chOff x="5808209" y="2192455"/>
            <a:chExt cx="153338" cy="299720"/>
          </a:xfrm>
        </p:grpSpPr>
        <p:cxnSp>
          <p:nvCxnSpPr>
            <p:cNvPr id="36" name="Straight Connector 35">
              <a:extLst>
                <a:ext uri="{FF2B5EF4-FFF2-40B4-BE49-F238E27FC236}">
                  <a16:creationId xmlns:a16="http://schemas.microsoft.com/office/drawing/2014/main" id="{56E581E8-FF36-4B77-B494-5377B81DAADD}"/>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277F96-73C8-4D5F-989D-A4936959C809}"/>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BC9F33AF-C2DC-42F8-BF83-49FC070AD37D}"/>
              </a:ext>
            </a:extLst>
          </p:cNvPr>
          <p:cNvCxnSpPr>
            <a:cxnSpLocks/>
          </p:cNvCxnSpPr>
          <p:nvPr/>
        </p:nvCxnSpPr>
        <p:spPr>
          <a:xfrm flipH="1">
            <a:off x="6773306" y="3571488"/>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6C2D443-128E-430E-AA50-688CDF41B8E3}"/>
              </a:ext>
            </a:extLst>
          </p:cNvPr>
          <p:cNvCxnSpPr>
            <a:cxnSpLocks/>
          </p:cNvCxnSpPr>
          <p:nvPr/>
        </p:nvCxnSpPr>
        <p:spPr>
          <a:xfrm flipH="1">
            <a:off x="5982346" y="4024039"/>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70643B5-17B5-4750-B4F2-E8518A3BE899}"/>
              </a:ext>
            </a:extLst>
          </p:cNvPr>
          <p:cNvGrpSpPr/>
          <p:nvPr/>
        </p:nvGrpSpPr>
        <p:grpSpPr>
          <a:xfrm>
            <a:off x="6163983" y="4463511"/>
            <a:ext cx="153338" cy="299720"/>
            <a:chOff x="5808209" y="2192455"/>
            <a:chExt cx="153338" cy="299720"/>
          </a:xfrm>
        </p:grpSpPr>
        <p:cxnSp>
          <p:nvCxnSpPr>
            <p:cNvPr id="42" name="Straight Connector 41">
              <a:extLst>
                <a:ext uri="{FF2B5EF4-FFF2-40B4-BE49-F238E27FC236}">
                  <a16:creationId xmlns:a16="http://schemas.microsoft.com/office/drawing/2014/main" id="{A9709959-CDF0-4CF3-903D-3BB266C6570D}"/>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B319D7-92F8-450B-AEA7-8105AE0417C4}"/>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FFAF2295-3D00-40DF-87E0-8A149849B03F}"/>
              </a:ext>
            </a:extLst>
          </p:cNvPr>
          <p:cNvCxnSpPr>
            <a:cxnSpLocks/>
          </p:cNvCxnSpPr>
          <p:nvPr/>
        </p:nvCxnSpPr>
        <p:spPr>
          <a:xfrm flipH="1">
            <a:off x="6803872" y="4939079"/>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7DC0957-FD40-4CA1-BF3E-13EAAD885995}"/>
              </a:ext>
            </a:extLst>
          </p:cNvPr>
          <p:cNvCxnSpPr>
            <a:cxnSpLocks/>
          </p:cNvCxnSpPr>
          <p:nvPr/>
        </p:nvCxnSpPr>
        <p:spPr>
          <a:xfrm flipH="1">
            <a:off x="5921214" y="5380188"/>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1D2212FD-3F56-4D16-A6E3-23DCA84DE659}"/>
              </a:ext>
            </a:extLst>
          </p:cNvPr>
          <p:cNvGrpSpPr/>
          <p:nvPr/>
        </p:nvGrpSpPr>
        <p:grpSpPr>
          <a:xfrm>
            <a:off x="6379159" y="5829071"/>
            <a:ext cx="153338" cy="299720"/>
            <a:chOff x="5808209" y="2192455"/>
            <a:chExt cx="153338" cy="299720"/>
          </a:xfrm>
        </p:grpSpPr>
        <p:cxnSp>
          <p:nvCxnSpPr>
            <p:cNvPr id="47" name="Straight Connector 46">
              <a:extLst>
                <a:ext uri="{FF2B5EF4-FFF2-40B4-BE49-F238E27FC236}">
                  <a16:creationId xmlns:a16="http://schemas.microsoft.com/office/drawing/2014/main" id="{246F82EA-3BF4-434F-B0C3-DB1A2A7BB955}"/>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0F27D01-8FB2-490A-99A5-6D287040505E}"/>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659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3">
            <a:extLst>
              <a:ext uri="{FF2B5EF4-FFF2-40B4-BE49-F238E27FC236}">
                <a16:creationId xmlns:a16="http://schemas.microsoft.com/office/drawing/2014/main" id="{9DC4B8DB-E26C-4D4F-8D1F-71130974EA95}"/>
              </a:ext>
            </a:extLst>
          </p:cNvPr>
          <p:cNvSpPr txBox="1"/>
          <p:nvPr/>
        </p:nvSpPr>
        <p:spPr>
          <a:xfrm>
            <a:off x="4529847" y="1163571"/>
            <a:ext cx="4071712"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cơn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dông</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Vừa</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tắt</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đứng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trông</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Trên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lặng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ngắt</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sắt</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đồng</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28" name="Rounded Rectangle 21">
            <a:extLst>
              <a:ext uri="{FF2B5EF4-FFF2-40B4-BE49-F238E27FC236}">
                <a16:creationId xmlns:a16="http://schemas.microsoft.com/office/drawing/2014/main" id="{60DF5BF5-46B2-4019-AAD5-67791416A041}"/>
              </a:ext>
            </a:extLst>
          </p:cNvPr>
          <p:cNvSpPr/>
          <p:nvPr/>
        </p:nvSpPr>
        <p:spPr>
          <a:xfrm>
            <a:off x="5160936" y="4880221"/>
            <a:ext cx="1559178" cy="493486"/>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pic>
        <p:nvPicPr>
          <p:cNvPr id="3" name="图片 14" descr="D:\资料\PPT\组 1.png组 1"/>
          <p:cNvPicPr>
            <a:picLocks noChangeAspect="1"/>
          </p:cNvPicPr>
          <p:nvPr/>
        </p:nvPicPr>
        <p:blipFill>
          <a:blip r:embed="rId2"/>
          <a:srcRect/>
          <a:stretch>
            <a:fillRect/>
          </a:stretch>
        </p:blipFill>
        <p:spPr>
          <a:xfrm>
            <a:off x="3665665" y="125318"/>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294588"/>
            <a:ext cx="32700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Tiếng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chổi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tre</a:t>
            </a: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pic>
        <p:nvPicPr>
          <p:cNvPr id="12" name="Picture 11">
            <a:extLst>
              <a:ext uri="{FF2B5EF4-FFF2-40B4-BE49-F238E27FC236}">
                <a16:creationId xmlns:a16="http://schemas.microsoft.com/office/drawing/2014/main" id="{14716CE2-8949-4B83-B071-47729DAA1C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24" t="745" r="26070" b="63687"/>
          <a:stretch/>
        </p:blipFill>
        <p:spPr>
          <a:xfrm>
            <a:off x="4059416" y="1198017"/>
            <a:ext cx="406636" cy="510970"/>
          </a:xfrm>
          <a:prstGeom prst="rect">
            <a:avLst/>
          </a:prstGeom>
        </p:spPr>
      </p:pic>
      <p:grpSp>
        <p:nvGrpSpPr>
          <p:cNvPr id="16" name="Group 15">
            <a:extLst>
              <a:ext uri="{FF2B5EF4-FFF2-40B4-BE49-F238E27FC236}">
                <a16:creationId xmlns:a16="http://schemas.microsoft.com/office/drawing/2014/main" id="{DB49B14B-B7EA-454B-B329-3B331F0966DC}"/>
              </a:ext>
            </a:extLst>
          </p:cNvPr>
          <p:cNvGrpSpPr/>
          <p:nvPr/>
        </p:nvGrpSpPr>
        <p:grpSpPr>
          <a:xfrm>
            <a:off x="7434882" y="4719357"/>
            <a:ext cx="4204346" cy="1443265"/>
            <a:chOff x="1778000" y="4455885"/>
            <a:chExt cx="5595257" cy="1443265"/>
          </a:xfrm>
        </p:grpSpPr>
        <p:sp>
          <p:nvSpPr>
            <p:cNvPr id="17" name="Rectangle 16">
              <a:extLst>
                <a:ext uri="{FF2B5EF4-FFF2-40B4-BE49-F238E27FC236}">
                  <a16:creationId xmlns:a16="http://schemas.microsoft.com/office/drawing/2014/main" id="{65958674-6BC4-4287-B7A2-97A44708378A}"/>
                </a:ext>
              </a:extLst>
            </p:cNvPr>
            <p:cNvSpPr/>
            <p:nvPr/>
          </p:nvSpPr>
          <p:spPr>
            <a:xfrm>
              <a:off x="1865086" y="4528457"/>
              <a:ext cx="5508171" cy="1370693"/>
            </a:xfrm>
            <a:prstGeom prst="rect">
              <a:avLst/>
            </a:prstGeom>
            <a:solidFill>
              <a:schemeClr val="accent6">
                <a:lumMod val="60000"/>
                <a:lumOff val="40000"/>
              </a:schemeClr>
            </a:solidFill>
            <a:ln w="28575">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24" name="Rectangle 23">
              <a:extLst>
                <a:ext uri="{FF2B5EF4-FFF2-40B4-BE49-F238E27FC236}">
                  <a16:creationId xmlns:a16="http://schemas.microsoft.com/office/drawing/2014/main" id="{71E809AC-8659-4296-8B18-DC9BF6CEBA10}"/>
                </a:ext>
              </a:extLst>
            </p:cNvPr>
            <p:cNvSpPr/>
            <p:nvPr/>
          </p:nvSpPr>
          <p:spPr>
            <a:xfrm>
              <a:off x="1778000" y="4455885"/>
              <a:ext cx="5508171" cy="1370693"/>
            </a:xfrm>
            <a:prstGeom prst="rect">
              <a:avLst/>
            </a:prstGeom>
            <a:solidFill>
              <a:schemeClr val="accent6">
                <a:lumMod val="40000"/>
                <a:lumOff val="60000"/>
              </a:schemeClr>
            </a:solidFill>
            <a:ln w="28575">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Người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làm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các</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công</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việc</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vệ</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sinh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phục</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vụ</a:t>
              </a:r>
              <a:r>
                <a:rPr lang="en-US" sz="2500" dirty="0">
                  <a:solidFill>
                    <a:schemeClr val="tx1"/>
                  </a:solidFill>
                  <a:latin typeface="UTM Avo" panose="02040603050506020204" pitchFamily="18" charset="0"/>
                  <a:cs typeface="Arial" panose="020B0604020202020204" pitchFamily="34" charset="0"/>
                </a:rPr>
                <a:t>,…</a:t>
              </a:r>
            </a:p>
          </p:txBody>
        </p:sp>
      </p:grpSp>
      <p:pic>
        <p:nvPicPr>
          <p:cNvPr id="1026" name="Picture 2" descr="Tả cô lao công (11 mẫu) - Tập làm văn lớp 5">
            <a:extLst>
              <a:ext uri="{FF2B5EF4-FFF2-40B4-BE49-F238E27FC236}">
                <a16:creationId xmlns:a16="http://schemas.microsoft.com/office/drawing/2014/main" id="{9286A8BA-7DD6-4891-8108-3E95D2D42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10" y="879363"/>
            <a:ext cx="10010729" cy="5305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3007BFBB-4D40-4BDE-A853-E180FA9E9EC7}"/>
              </a:ext>
            </a:extLst>
          </p:cNvPr>
          <p:cNvCxnSpPr>
            <a:cxnSpLocks/>
          </p:cNvCxnSpPr>
          <p:nvPr/>
        </p:nvCxnSpPr>
        <p:spPr>
          <a:xfrm flipH="1">
            <a:off x="6782106" y="178142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8CE63C-1766-4DDF-93A6-81C942DECC19}"/>
              </a:ext>
            </a:extLst>
          </p:cNvPr>
          <p:cNvCxnSpPr>
            <a:cxnSpLocks/>
          </p:cNvCxnSpPr>
          <p:nvPr/>
        </p:nvCxnSpPr>
        <p:spPr>
          <a:xfrm flipH="1">
            <a:off x="7551116" y="1307152"/>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1DCEA7E-23EB-474F-8BB6-67172F3DD334}"/>
              </a:ext>
            </a:extLst>
          </p:cNvPr>
          <p:cNvGrpSpPr/>
          <p:nvPr/>
        </p:nvGrpSpPr>
        <p:grpSpPr>
          <a:xfrm>
            <a:off x="5838775" y="2231600"/>
            <a:ext cx="153338" cy="299720"/>
            <a:chOff x="5808209" y="2192455"/>
            <a:chExt cx="153338" cy="299720"/>
          </a:xfrm>
        </p:grpSpPr>
        <p:cxnSp>
          <p:nvCxnSpPr>
            <p:cNvPr id="32" name="Straight Connector 31">
              <a:extLst>
                <a:ext uri="{FF2B5EF4-FFF2-40B4-BE49-F238E27FC236}">
                  <a16:creationId xmlns:a16="http://schemas.microsoft.com/office/drawing/2014/main" id="{61CE1069-CE19-48C2-8FED-23670DE9DDB3}"/>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E2B18E-4BB8-463E-8AB0-BEC8293D5CF7}"/>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A43C2E93-FAD2-4C68-8C42-5F728B8999A1}"/>
              </a:ext>
            </a:extLst>
          </p:cNvPr>
          <p:cNvCxnSpPr>
            <a:cxnSpLocks/>
          </p:cNvCxnSpPr>
          <p:nvPr/>
        </p:nvCxnSpPr>
        <p:spPr>
          <a:xfrm flipH="1">
            <a:off x="7028998" y="2698998"/>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A45C1CBC-117D-4619-990E-F9005840D67D}"/>
              </a:ext>
            </a:extLst>
          </p:cNvPr>
          <p:cNvGrpSpPr/>
          <p:nvPr/>
        </p:nvGrpSpPr>
        <p:grpSpPr>
          <a:xfrm>
            <a:off x="8146941" y="3129280"/>
            <a:ext cx="153338" cy="299720"/>
            <a:chOff x="5808209" y="2192455"/>
            <a:chExt cx="153338" cy="299720"/>
          </a:xfrm>
        </p:grpSpPr>
        <p:cxnSp>
          <p:nvCxnSpPr>
            <p:cNvPr id="36" name="Straight Connector 35">
              <a:extLst>
                <a:ext uri="{FF2B5EF4-FFF2-40B4-BE49-F238E27FC236}">
                  <a16:creationId xmlns:a16="http://schemas.microsoft.com/office/drawing/2014/main" id="{CA24BC6E-4562-4AD5-ABF7-0213709AF586}"/>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48E3A1-D20F-46DA-954B-2B69F497C587}"/>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FC27A1BC-909B-427C-A604-A2F1369E14BA}"/>
              </a:ext>
            </a:extLst>
          </p:cNvPr>
          <p:cNvCxnSpPr>
            <a:cxnSpLocks/>
          </p:cNvCxnSpPr>
          <p:nvPr/>
        </p:nvCxnSpPr>
        <p:spPr>
          <a:xfrm flipH="1">
            <a:off x="5906036" y="4057754"/>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A98043-D875-4E23-AAA0-CB0CEB2FA727}"/>
              </a:ext>
            </a:extLst>
          </p:cNvPr>
          <p:cNvCxnSpPr>
            <a:cxnSpLocks/>
          </p:cNvCxnSpPr>
          <p:nvPr/>
        </p:nvCxnSpPr>
        <p:spPr>
          <a:xfrm flipH="1">
            <a:off x="6675046" y="3583481"/>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428FD062-2D70-4636-BD3D-C3D689880E67}"/>
              </a:ext>
            </a:extLst>
          </p:cNvPr>
          <p:cNvGrpSpPr/>
          <p:nvPr/>
        </p:nvGrpSpPr>
        <p:grpSpPr>
          <a:xfrm>
            <a:off x="6264562" y="4507856"/>
            <a:ext cx="153338" cy="299720"/>
            <a:chOff x="5808209" y="2192455"/>
            <a:chExt cx="153338" cy="299720"/>
          </a:xfrm>
        </p:grpSpPr>
        <p:cxnSp>
          <p:nvCxnSpPr>
            <p:cNvPr id="46" name="Straight Connector 45">
              <a:extLst>
                <a:ext uri="{FF2B5EF4-FFF2-40B4-BE49-F238E27FC236}">
                  <a16:creationId xmlns:a16="http://schemas.microsoft.com/office/drawing/2014/main" id="{3617DC15-CD88-456D-BE92-6AFC164A65A0}"/>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51D415-156C-439A-90A9-CB9004144607}"/>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0128BCB8-738B-48AE-8A32-F00846FCE94B}"/>
              </a:ext>
            </a:extLst>
          </p:cNvPr>
          <p:cNvCxnSpPr>
            <a:cxnSpLocks/>
          </p:cNvCxnSpPr>
          <p:nvPr/>
        </p:nvCxnSpPr>
        <p:spPr>
          <a:xfrm flipH="1">
            <a:off x="6356768" y="5469230"/>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5D9AED4-A203-4324-AB5A-4539E7FB406D}"/>
              </a:ext>
            </a:extLst>
          </p:cNvPr>
          <p:cNvCxnSpPr>
            <a:cxnSpLocks/>
          </p:cNvCxnSpPr>
          <p:nvPr/>
        </p:nvCxnSpPr>
        <p:spPr>
          <a:xfrm flipH="1">
            <a:off x="6691831" y="4994957"/>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302D12BE-1344-45A7-98D5-9A76DCC9C68A}"/>
              </a:ext>
            </a:extLst>
          </p:cNvPr>
          <p:cNvGrpSpPr/>
          <p:nvPr/>
        </p:nvGrpSpPr>
        <p:grpSpPr>
          <a:xfrm>
            <a:off x="6417900" y="5860419"/>
            <a:ext cx="153338" cy="299720"/>
            <a:chOff x="5808209" y="2192455"/>
            <a:chExt cx="153338" cy="299720"/>
          </a:xfrm>
        </p:grpSpPr>
        <p:cxnSp>
          <p:nvCxnSpPr>
            <p:cNvPr id="51" name="Straight Connector 50">
              <a:extLst>
                <a:ext uri="{FF2B5EF4-FFF2-40B4-BE49-F238E27FC236}">
                  <a16:creationId xmlns:a16="http://schemas.microsoft.com/office/drawing/2014/main" id="{79E995DD-8514-4E1E-918A-88C5ECE1BF2E}"/>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423015-6E8B-4C07-B277-BBF7F595CF6C}"/>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9496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26"/>
                                        </p:tgtEl>
                                      </p:cBhvr>
                                    </p:animEffect>
                                    <p:set>
                                      <p:cBhvr>
                                        <p:cTn id="30" dur="1" fill="hold">
                                          <p:stCondLst>
                                            <p:cond delay="499"/>
                                          </p:stCondLst>
                                        </p:cTn>
                                        <p:tgtEl>
                                          <p:spTgt spid="102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par>
                                <p:cTn id="64" presetID="10"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125318"/>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294588"/>
            <a:ext cx="32700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Tiếng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chổi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tre</a:t>
            </a: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
        <p:nvSpPr>
          <p:cNvPr id="20" name="Text Box 3">
            <a:extLst>
              <a:ext uri="{FF2B5EF4-FFF2-40B4-BE49-F238E27FC236}">
                <a16:creationId xmlns:a16="http://schemas.microsoft.com/office/drawing/2014/main" id="{E8787CE6-AEAE-42BF-8389-A31E21D96BDB}"/>
              </a:ext>
            </a:extLst>
          </p:cNvPr>
          <p:cNvSpPr txBox="1"/>
          <p:nvPr/>
        </p:nvSpPr>
        <p:spPr>
          <a:xfrm>
            <a:off x="4520363" y="1079629"/>
            <a:ext cx="3430272"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Nhớ</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gió</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rét</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Sớm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tối</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Giữ</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sạch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lề</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Đẹp</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lối</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pic>
        <p:nvPicPr>
          <p:cNvPr id="13" name="Picture 12">
            <a:extLst>
              <a:ext uri="{FF2B5EF4-FFF2-40B4-BE49-F238E27FC236}">
                <a16:creationId xmlns:a16="http://schemas.microsoft.com/office/drawing/2014/main" id="{55E372D2-ED45-4D24-8972-D86B90EFBB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10" t="2933" r="500" b="62989"/>
          <a:stretch/>
        </p:blipFill>
        <p:spPr>
          <a:xfrm>
            <a:off x="4070501" y="1079629"/>
            <a:ext cx="395551" cy="584101"/>
          </a:xfrm>
          <a:prstGeom prst="rect">
            <a:avLst/>
          </a:prstGeom>
        </p:spPr>
      </p:pic>
      <p:cxnSp>
        <p:nvCxnSpPr>
          <p:cNvPr id="29" name="Straight Connector 28">
            <a:extLst>
              <a:ext uri="{FF2B5EF4-FFF2-40B4-BE49-F238E27FC236}">
                <a16:creationId xmlns:a16="http://schemas.microsoft.com/office/drawing/2014/main" id="{0CCF47B6-128B-4A5A-AA7D-A2E1EEECAEF0}"/>
              </a:ext>
            </a:extLst>
          </p:cNvPr>
          <p:cNvCxnSpPr>
            <a:cxnSpLocks/>
          </p:cNvCxnSpPr>
          <p:nvPr/>
        </p:nvCxnSpPr>
        <p:spPr>
          <a:xfrm flipH="1">
            <a:off x="6759923" y="1679368"/>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1AA838-8368-42CA-902E-470115338403}"/>
              </a:ext>
            </a:extLst>
          </p:cNvPr>
          <p:cNvCxnSpPr>
            <a:cxnSpLocks/>
          </p:cNvCxnSpPr>
          <p:nvPr/>
        </p:nvCxnSpPr>
        <p:spPr>
          <a:xfrm flipH="1">
            <a:off x="6851621" y="1198017"/>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A056EF44-3256-4766-A7F1-C2C8DB6CC785}"/>
              </a:ext>
            </a:extLst>
          </p:cNvPr>
          <p:cNvGrpSpPr/>
          <p:nvPr/>
        </p:nvGrpSpPr>
        <p:grpSpPr>
          <a:xfrm>
            <a:off x="6019331" y="2134304"/>
            <a:ext cx="153338" cy="299720"/>
            <a:chOff x="5808209" y="2192455"/>
            <a:chExt cx="153338" cy="299720"/>
          </a:xfrm>
        </p:grpSpPr>
        <p:cxnSp>
          <p:nvCxnSpPr>
            <p:cNvPr id="32" name="Straight Connector 31">
              <a:extLst>
                <a:ext uri="{FF2B5EF4-FFF2-40B4-BE49-F238E27FC236}">
                  <a16:creationId xmlns:a16="http://schemas.microsoft.com/office/drawing/2014/main" id="{36F50CF5-777B-45C2-BE9B-1450AB4E2456}"/>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A4C6DB-FDA3-4610-B8D2-CFABFA133ED3}"/>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7297F42F-228B-4929-A2CA-4696FF36D65D}"/>
              </a:ext>
            </a:extLst>
          </p:cNvPr>
          <p:cNvCxnSpPr>
            <a:cxnSpLocks/>
          </p:cNvCxnSpPr>
          <p:nvPr/>
        </p:nvCxnSpPr>
        <p:spPr>
          <a:xfrm flipH="1">
            <a:off x="7042480" y="2573507"/>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C5A2FF4C-B9F8-4265-92A3-46C38D23738E}"/>
              </a:ext>
            </a:extLst>
          </p:cNvPr>
          <p:cNvGrpSpPr/>
          <p:nvPr/>
        </p:nvGrpSpPr>
        <p:grpSpPr>
          <a:xfrm>
            <a:off x="7443063" y="3067288"/>
            <a:ext cx="153338" cy="299720"/>
            <a:chOff x="5808209" y="2192455"/>
            <a:chExt cx="153338" cy="299720"/>
          </a:xfrm>
        </p:grpSpPr>
        <p:cxnSp>
          <p:nvCxnSpPr>
            <p:cNvPr id="37" name="Straight Connector 36">
              <a:extLst>
                <a:ext uri="{FF2B5EF4-FFF2-40B4-BE49-F238E27FC236}">
                  <a16:creationId xmlns:a16="http://schemas.microsoft.com/office/drawing/2014/main" id="{9443BABB-A3B5-4DCD-8CD9-3BDBDEA9F0F6}"/>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9A35181-EA47-444B-B206-6BB2BC5B9CA2}"/>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9BB3714C-C573-4A13-A726-48CD3FEB73AE}"/>
              </a:ext>
            </a:extLst>
          </p:cNvPr>
          <p:cNvCxnSpPr>
            <a:cxnSpLocks/>
          </p:cNvCxnSpPr>
          <p:nvPr/>
        </p:nvCxnSpPr>
        <p:spPr>
          <a:xfrm flipH="1">
            <a:off x="5841163" y="3959280"/>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A95290B-E119-47A3-9ACF-4C7FE22142C3}"/>
              </a:ext>
            </a:extLst>
          </p:cNvPr>
          <p:cNvCxnSpPr>
            <a:cxnSpLocks/>
          </p:cNvCxnSpPr>
          <p:nvPr/>
        </p:nvCxnSpPr>
        <p:spPr>
          <a:xfrm flipH="1">
            <a:off x="6773855" y="3522977"/>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FEC2ECF0-BFB5-463A-9617-996614722D32}"/>
              </a:ext>
            </a:extLst>
          </p:cNvPr>
          <p:cNvGrpSpPr/>
          <p:nvPr/>
        </p:nvGrpSpPr>
        <p:grpSpPr>
          <a:xfrm>
            <a:off x="5430121" y="4397271"/>
            <a:ext cx="153338" cy="299720"/>
            <a:chOff x="5808209" y="2192455"/>
            <a:chExt cx="153338" cy="299720"/>
          </a:xfrm>
        </p:grpSpPr>
        <p:cxnSp>
          <p:nvCxnSpPr>
            <p:cNvPr id="42" name="Straight Connector 41">
              <a:extLst>
                <a:ext uri="{FF2B5EF4-FFF2-40B4-BE49-F238E27FC236}">
                  <a16:creationId xmlns:a16="http://schemas.microsoft.com/office/drawing/2014/main" id="{958BF5C8-E782-45E7-8914-AF5094258028}"/>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16B027-812D-45E5-BE84-E1F8E6FA7655}"/>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85B4C5FA-73B9-4595-9D0B-D2542765B0B2}"/>
              </a:ext>
            </a:extLst>
          </p:cNvPr>
          <p:cNvCxnSpPr>
            <a:cxnSpLocks/>
          </p:cNvCxnSpPr>
          <p:nvPr/>
        </p:nvCxnSpPr>
        <p:spPr>
          <a:xfrm flipH="1">
            <a:off x="5795099" y="5339168"/>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95FB5D-D1AE-4A73-A8A1-8F591BC4185B}"/>
              </a:ext>
            </a:extLst>
          </p:cNvPr>
          <p:cNvCxnSpPr>
            <a:cxnSpLocks/>
          </p:cNvCxnSpPr>
          <p:nvPr/>
        </p:nvCxnSpPr>
        <p:spPr>
          <a:xfrm flipH="1">
            <a:off x="6436692" y="4871868"/>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AC9588DE-D7F4-4668-B0E9-FA732DF91C55}"/>
              </a:ext>
            </a:extLst>
          </p:cNvPr>
          <p:cNvGrpSpPr/>
          <p:nvPr/>
        </p:nvGrpSpPr>
        <p:grpSpPr>
          <a:xfrm>
            <a:off x="6177838" y="5792657"/>
            <a:ext cx="153338" cy="299720"/>
            <a:chOff x="5808209" y="2192455"/>
            <a:chExt cx="153338" cy="299720"/>
          </a:xfrm>
        </p:grpSpPr>
        <p:cxnSp>
          <p:nvCxnSpPr>
            <p:cNvPr id="47" name="Straight Connector 46">
              <a:extLst>
                <a:ext uri="{FF2B5EF4-FFF2-40B4-BE49-F238E27FC236}">
                  <a16:creationId xmlns:a16="http://schemas.microsoft.com/office/drawing/2014/main" id="{8F2A427E-74D8-4DC7-8803-7913E1D7EEEC}"/>
                </a:ext>
              </a:extLst>
            </p:cNvPr>
            <p:cNvCxnSpPr>
              <a:cxnSpLocks/>
            </p:cNvCxnSpPr>
            <p:nvPr/>
          </p:nvCxnSpPr>
          <p:spPr>
            <a:xfrm flipH="1">
              <a:off x="5808209" y="2192456"/>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5946D15-231A-42BC-981C-548780B7FF54}"/>
                </a:ext>
              </a:extLst>
            </p:cNvPr>
            <p:cNvCxnSpPr>
              <a:cxnSpLocks/>
            </p:cNvCxnSpPr>
            <p:nvPr/>
          </p:nvCxnSpPr>
          <p:spPr>
            <a:xfrm flipH="1">
              <a:off x="5900415" y="2192455"/>
              <a:ext cx="61132" cy="2997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0827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326814" y="3844121"/>
              <a:ext cx="6611897" cy="1648155"/>
              <a:chOff x="2203594" y="808149"/>
              <a:chExt cx="6388215" cy="1648155"/>
            </a:xfrm>
          </p:grpSpPr>
          <p:sp>
            <p:nvSpPr>
              <p:cNvPr id="66" name="矩形 8">
                <a:extLst>
                  <a:ext uri="{FF2B5EF4-FFF2-40B4-BE49-F238E27FC236}">
                    <a16:creationId xmlns:a16="http://schemas.microsoft.com/office/drawing/2014/main" id="{DA22254A-A799-40C9-B770-624458B1EC6E}"/>
                  </a:ext>
                </a:extLst>
              </p:cNvPr>
              <p:cNvSpPr/>
              <p:nvPr/>
            </p:nvSpPr>
            <p:spPr>
              <a:xfrm>
                <a:off x="2203594" y="808149"/>
                <a:ext cx="6388215" cy="1015663"/>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60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Luyện</a:t>
                </a:r>
                <a:r>
                  <a:rPr lang="en-US" altLang="zh-CN" sz="60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60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đọc</a:t>
                </a:r>
                <a:r>
                  <a:rPr lang="en-US" altLang="zh-CN" sz="60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60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nhóm</a:t>
                </a:r>
                <a:endParaRPr lang="zh-CN" altLang="en-US" sz="60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811726" y="946838"/>
            <a:ext cx="5083558" cy="6737489"/>
          </a:xfrm>
          <a:prstGeom prst="rect">
            <a:avLst/>
          </a:prstGeom>
        </p:spPr>
      </p:pic>
      <p:pic>
        <p:nvPicPr>
          <p:cNvPr id="77" name="图片 21" descr="组 9"/>
          <p:cNvPicPr>
            <a:picLocks noChangeAspect="1"/>
          </p:cNvPicPr>
          <p:nvPr/>
        </p:nvPicPr>
        <p:blipFill>
          <a:blip r:embed="rId5"/>
          <a:srcRect t="49373"/>
          <a:stretch>
            <a:fillRect/>
          </a:stretch>
        </p:blipFill>
        <p:spPr>
          <a:xfrm rot="16200000">
            <a:off x="6297931" y="946781"/>
            <a:ext cx="5083554" cy="6737608"/>
          </a:xfrm>
          <a:prstGeom prst="rect">
            <a:avLst/>
          </a:prstGeom>
        </p:spPr>
      </p:pic>
    </p:spTree>
    <p:extLst>
      <p:ext uri="{BB962C8B-B14F-4D97-AF65-F5344CB8AC3E}">
        <p14:creationId xmlns:p14="http://schemas.microsoft.com/office/powerpoint/2010/main" val="284231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1000"/>
                                        <p:tgtEl>
                                          <p:spTgt spid="71"/>
                                        </p:tgtEl>
                                      </p:cBhvr>
                                    </p:animEffect>
                                    <p:anim calcmode="lin" valueType="num">
                                      <p:cBhvr>
                                        <p:cTn id="12" dur="1000" fill="hold"/>
                                        <p:tgtEl>
                                          <p:spTgt spid="71"/>
                                        </p:tgtEl>
                                        <p:attrNameLst>
                                          <p:attrName>ppt_x</p:attrName>
                                        </p:attrNameLst>
                                      </p:cBhvr>
                                      <p:tavLst>
                                        <p:tav tm="0">
                                          <p:val>
                                            <p:strVal val="#ppt_x"/>
                                          </p:val>
                                        </p:tav>
                                        <p:tav tm="100000">
                                          <p:val>
                                            <p:strVal val="#ppt_x"/>
                                          </p:val>
                                        </p:tav>
                                      </p:tavLst>
                                    </p:anim>
                                    <p:anim calcmode="lin" valueType="num">
                                      <p:cBhvr>
                                        <p:cTn id="1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a:extLst>
              <a:ext uri="{FF2B5EF4-FFF2-40B4-BE49-F238E27FC236}">
                <a16:creationId xmlns:a16="http://schemas.microsoft.com/office/drawing/2014/main" id="{264F2A14-6892-464C-9ABE-61A294F4C9C5}"/>
              </a:ext>
            </a:extLst>
          </p:cNvPr>
          <p:cNvSpPr txBox="1"/>
          <p:nvPr/>
        </p:nvSpPr>
        <p:spPr>
          <a:xfrm>
            <a:off x="982596" y="1245508"/>
            <a:ext cx="348345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Đã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ngủ</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Trần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Phú</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Hàng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20" name="Text Box 3">
            <a:extLst>
              <a:ext uri="{FF2B5EF4-FFF2-40B4-BE49-F238E27FC236}">
                <a16:creationId xmlns:a16="http://schemas.microsoft.com/office/drawing/2014/main" id="{E8787CE6-AEAE-42BF-8389-A31E21D96BDB}"/>
              </a:ext>
            </a:extLst>
          </p:cNvPr>
          <p:cNvSpPr txBox="1"/>
          <p:nvPr/>
        </p:nvSpPr>
        <p:spPr>
          <a:xfrm>
            <a:off x="8647425" y="1245508"/>
            <a:ext cx="459232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err="1">
                <a:ln>
                  <a:noFill/>
                </a:ln>
                <a:solidFill>
                  <a:prstClr val="black"/>
                </a:solidFill>
                <a:effectLst/>
                <a:uLnTx/>
                <a:uFillTx/>
                <a:latin typeface="Arial-Rounded" panose="020B0500000000000000" pitchFamily="34" charset="0"/>
                <a:ea typeface="+mn-ea"/>
                <a:cs typeface="Arial-Rounded" panose="020B0500000000000000" pitchFamily="34" charset="0"/>
              </a:rPr>
              <a:t>Nhớ</a:t>
            </a:r>
            <a:r>
              <a:rPr kumimoji="0" lang="en-US" sz="27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smtClean="0">
                <a:ln>
                  <a:noFill/>
                </a:ln>
                <a:solidFill>
                  <a:prstClr val="black"/>
                </a:solidFill>
                <a:effectLst/>
                <a:uLnTx/>
                <a:uFillTx/>
                <a:latin typeface="Arial-Rounded" panose="020B0500000000000000" pitchFamily="34" charset="0"/>
                <a:ea typeface="+mn-ea"/>
                <a:cs typeface="Arial-Rounded" panose="020B0500000000000000" pitchFamily="34" charset="0"/>
              </a:rPr>
              <a:t>em nghe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gió</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rét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Sớm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tối</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Giữ</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sạch</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lề</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Đẹp</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lối</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19" name="Text Box 3">
            <a:extLst>
              <a:ext uri="{FF2B5EF4-FFF2-40B4-BE49-F238E27FC236}">
                <a16:creationId xmlns:a16="http://schemas.microsoft.com/office/drawing/2014/main" id="{9DC4B8DB-E26C-4D4F-8D1F-71130974EA95}"/>
              </a:ext>
            </a:extLst>
          </p:cNvPr>
          <p:cNvSpPr txBox="1"/>
          <p:nvPr/>
        </p:nvSpPr>
        <p:spPr>
          <a:xfrm>
            <a:off x="4660225" y="1245508"/>
            <a:ext cx="335166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cơn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dông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Vừa</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đứng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lặng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đồng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pic>
        <p:nvPicPr>
          <p:cNvPr id="3" name="图片 14" descr="D:\资料\PPT\组 1.png组 1"/>
          <p:cNvPicPr>
            <a:picLocks noChangeAspect="1"/>
          </p:cNvPicPr>
          <p:nvPr/>
        </p:nvPicPr>
        <p:blipFill>
          <a:blip r:embed="rId2"/>
          <a:srcRect/>
          <a:stretch>
            <a:fillRect/>
          </a:stretch>
        </p:blipFill>
        <p:spPr>
          <a:xfrm>
            <a:off x="3665665" y="125318"/>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294588"/>
            <a:ext cx="32700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Tiếng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chổi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tre</a:t>
            </a: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grpSp>
        <p:nvGrpSpPr>
          <p:cNvPr id="21" name="Group 20">
            <a:extLst>
              <a:ext uri="{FF2B5EF4-FFF2-40B4-BE49-F238E27FC236}">
                <a16:creationId xmlns:a16="http://schemas.microsoft.com/office/drawing/2014/main" id="{38470413-5778-4E10-A4CD-E13A601B1B50}"/>
              </a:ext>
            </a:extLst>
          </p:cNvPr>
          <p:cNvGrpSpPr/>
          <p:nvPr/>
        </p:nvGrpSpPr>
        <p:grpSpPr>
          <a:xfrm>
            <a:off x="72570" y="64124"/>
            <a:ext cx="2810115" cy="613126"/>
            <a:chOff x="1778000" y="4455885"/>
            <a:chExt cx="5616318" cy="1488299"/>
          </a:xfrm>
        </p:grpSpPr>
        <p:sp>
          <p:nvSpPr>
            <p:cNvPr id="22" name="Rectangle 21">
              <a:extLst>
                <a:ext uri="{FF2B5EF4-FFF2-40B4-BE49-F238E27FC236}">
                  <a16:creationId xmlns:a16="http://schemas.microsoft.com/office/drawing/2014/main" id="{86764C7C-AF6B-4A75-820D-7309B7D3175C}"/>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48EB0249-2285-4CBB-AC27-1CE1644AFD97}"/>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lang="en-US" sz="2800" b="1" dirty="0" err="1">
                  <a:solidFill>
                    <a:prstClr val="black"/>
                  </a:solidFill>
                  <a:latin typeface="UTM Avo" panose="02040603050506020204" pitchFamily="18" charset="0"/>
                  <a:cs typeface="Arial" panose="020B0604020202020204" pitchFamily="34" charset="0"/>
                </a:rPr>
                <a:t>toàn</a:t>
              </a:r>
              <a:r>
                <a:rPr lang="en-US" sz="2800" b="1" dirty="0">
                  <a:solidFill>
                    <a:prstClr val="black"/>
                  </a:solidFill>
                  <a:latin typeface="UTM Avo" panose="02040603050506020204" pitchFamily="18" charset="0"/>
                  <a:cs typeface="Arial" panose="020B0604020202020204" pitchFamily="34" charset="0"/>
                </a:rPr>
                <a:t> </a:t>
              </a:r>
              <a:r>
                <a:rPr lang="en-US" sz="2800" b="1" dirty="0" err="1">
                  <a:solidFill>
                    <a:prstClr val="black"/>
                  </a:solidFill>
                  <a:latin typeface="UTM Avo" panose="02040603050506020204" pitchFamily="18" charset="0"/>
                  <a:cs typeface="Arial" panose="020B0604020202020204" pitchFamily="34" charset="0"/>
                </a:rPr>
                <a:t>bài</a:t>
              </a: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1" name="Picture 10">
            <a:extLst>
              <a:ext uri="{FF2B5EF4-FFF2-40B4-BE49-F238E27FC236}">
                <a16:creationId xmlns:a16="http://schemas.microsoft.com/office/drawing/2014/main" id="{2DA998DE-31F0-48D7-BC16-4AFB94C9C1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81" r="52886" b="65922"/>
          <a:stretch/>
        </p:blipFill>
        <p:spPr>
          <a:xfrm>
            <a:off x="725714" y="1197058"/>
            <a:ext cx="256882" cy="510970"/>
          </a:xfrm>
          <a:prstGeom prst="rect">
            <a:avLst/>
          </a:prstGeom>
        </p:spPr>
      </p:pic>
      <p:pic>
        <p:nvPicPr>
          <p:cNvPr id="12" name="Picture 11">
            <a:extLst>
              <a:ext uri="{FF2B5EF4-FFF2-40B4-BE49-F238E27FC236}">
                <a16:creationId xmlns:a16="http://schemas.microsoft.com/office/drawing/2014/main" id="{14716CE2-8949-4B83-B071-47729DAA1C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624" t="745" r="26070" b="63687"/>
          <a:stretch/>
        </p:blipFill>
        <p:spPr>
          <a:xfrm>
            <a:off x="4206811" y="1245942"/>
            <a:ext cx="406636" cy="510970"/>
          </a:xfrm>
          <a:prstGeom prst="rect">
            <a:avLst/>
          </a:prstGeom>
        </p:spPr>
      </p:pic>
      <p:pic>
        <p:nvPicPr>
          <p:cNvPr id="13" name="Picture 12">
            <a:extLst>
              <a:ext uri="{FF2B5EF4-FFF2-40B4-BE49-F238E27FC236}">
                <a16:creationId xmlns:a16="http://schemas.microsoft.com/office/drawing/2014/main" id="{55E372D2-ED45-4D24-8972-D86B90EFBB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10" t="2933" r="500" b="62989"/>
          <a:stretch/>
        </p:blipFill>
        <p:spPr>
          <a:xfrm>
            <a:off x="8316685" y="1245508"/>
            <a:ext cx="346321" cy="511404"/>
          </a:xfrm>
          <a:prstGeom prst="rect">
            <a:avLst/>
          </a:prstGeom>
        </p:spPr>
      </p:pic>
    </p:spTree>
    <p:extLst>
      <p:ext uri="{BB962C8B-B14F-4D97-AF65-F5344CB8AC3E}">
        <p14:creationId xmlns:p14="http://schemas.microsoft.com/office/powerpoint/2010/main" val="117172345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245009" y="511933"/>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227972" y="3847871"/>
              <a:ext cx="6777507" cy="1644405"/>
              <a:chOff x="2108097" y="811899"/>
              <a:chExt cx="6548219" cy="1644405"/>
            </a:xfrm>
          </p:grpSpPr>
          <p:sp>
            <p:nvSpPr>
              <p:cNvPr id="66" name="矩形 8">
                <a:extLst>
                  <a:ext uri="{FF2B5EF4-FFF2-40B4-BE49-F238E27FC236}">
                    <a16:creationId xmlns:a16="http://schemas.microsoft.com/office/drawing/2014/main" id="{DA22254A-A799-40C9-B770-624458B1EC6E}"/>
                  </a:ext>
                </a:extLst>
              </p:cNvPr>
              <p:cNvSpPr/>
              <p:nvPr/>
            </p:nvSpPr>
            <p:spPr>
              <a:xfrm>
                <a:off x="2108097" y="811899"/>
                <a:ext cx="654821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Trả</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lời</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câu</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hỏi</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78071" y="1420654"/>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17218" y="731763"/>
            <a:ext cx="5310787" cy="7038777"/>
          </a:xfrm>
          <a:prstGeom prst="rect">
            <a:avLst/>
          </a:prstGeom>
        </p:spPr>
      </p:pic>
    </p:spTree>
    <p:extLst>
      <p:ext uri="{BB962C8B-B14F-4D97-AF65-F5344CB8AC3E}">
        <p14:creationId xmlns:p14="http://schemas.microsoft.com/office/powerpoint/2010/main" val="4215961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par>
                                <p:cTn id="9" presetID="47"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1000"/>
                                        <p:tgtEl>
                                          <p:spTgt spid="71"/>
                                        </p:tgtEl>
                                      </p:cBhvr>
                                    </p:animEffect>
                                    <p:anim calcmode="lin" valueType="num">
                                      <p:cBhvr>
                                        <p:cTn id="12" dur="1000" fill="hold"/>
                                        <p:tgtEl>
                                          <p:spTgt spid="71"/>
                                        </p:tgtEl>
                                        <p:attrNameLst>
                                          <p:attrName>ppt_x</p:attrName>
                                        </p:attrNameLst>
                                      </p:cBhvr>
                                      <p:tavLst>
                                        <p:tav tm="0">
                                          <p:val>
                                            <p:strVal val="#ppt_x"/>
                                          </p:val>
                                        </p:tav>
                                        <p:tav tm="100000">
                                          <p:val>
                                            <p:strVal val="#ppt_x"/>
                                          </p:val>
                                        </p:tav>
                                      </p:tavLst>
                                    </p:anim>
                                    <p:anim calcmode="lin" valueType="num">
                                      <p:cBhvr>
                                        <p:cTn id="1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96D7FF-25F0-4962-AA78-95C455261C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21827" y="2883489"/>
            <a:ext cx="3722523" cy="3722523"/>
          </a:xfrm>
          <a:prstGeom prst="rect">
            <a:avLst/>
          </a:prstGeom>
        </p:spPr>
      </p:pic>
      <p:sp>
        <p:nvSpPr>
          <p:cNvPr id="12" name="TextBox 11">
            <a:extLst>
              <a:ext uri="{FF2B5EF4-FFF2-40B4-BE49-F238E27FC236}">
                <a16:creationId xmlns:a16="http://schemas.microsoft.com/office/drawing/2014/main" id="{66BA95CF-EEEA-4FDA-9C16-E3B8F0B8B6DF}"/>
              </a:ext>
            </a:extLst>
          </p:cNvPr>
          <p:cNvSpPr txBox="1"/>
          <p:nvPr/>
        </p:nvSpPr>
        <p:spPr>
          <a:xfrm>
            <a:off x="1249234" y="902777"/>
            <a:ext cx="969353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lao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3C143716-F60C-4290-91FC-6E35FD27249D}"/>
              </a:ext>
            </a:extLst>
          </p:cNvPr>
          <p:cNvSpPr txBox="1"/>
          <p:nvPr/>
        </p:nvSpPr>
        <p:spPr>
          <a:xfrm>
            <a:off x="1249234" y="2237158"/>
            <a:ext cx="96935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lao</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CD0BD142-A70B-4EF6-9CF6-6FEF91B0F3E7}"/>
              </a:ext>
            </a:extLst>
          </p:cNvPr>
          <p:cNvSpPr txBox="1"/>
          <p:nvPr/>
        </p:nvSpPr>
        <p:spPr>
          <a:xfrm>
            <a:off x="1249234" y="3429000"/>
            <a:ext cx="89951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Khung</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miêu</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89424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68AF1B-3166-4212-A337-FC49733CF8E3}"/>
              </a:ext>
            </a:extLst>
          </p:cNvPr>
          <p:cNvPicPr>
            <a:picLocks noChangeAspect="1"/>
          </p:cNvPicPr>
          <p:nvPr/>
        </p:nvPicPr>
        <p:blipFill rotWithShape="1">
          <a:blip r:embed="rId2">
            <a:extLst>
              <a:ext uri="{28A0092B-C50C-407E-A947-70E740481C1C}">
                <a14:useLocalDpi xmlns:a14="http://schemas.microsoft.com/office/drawing/2010/main" val="0"/>
              </a:ext>
            </a:extLst>
          </a:blip>
          <a:srcRect t="40601" r="9023"/>
          <a:stretch/>
        </p:blipFill>
        <p:spPr>
          <a:xfrm>
            <a:off x="0" y="2977467"/>
            <a:ext cx="5943600" cy="3880534"/>
          </a:xfrm>
          <a:prstGeom prst="rect">
            <a:avLst/>
          </a:prstGeom>
        </p:spPr>
      </p:pic>
      <p:sp>
        <p:nvSpPr>
          <p:cNvPr id="8" name="TextBox 7">
            <a:extLst>
              <a:ext uri="{FF2B5EF4-FFF2-40B4-BE49-F238E27FC236}">
                <a16:creationId xmlns:a16="http://schemas.microsoft.com/office/drawing/2014/main" id="{694151D9-49D2-4FDD-A40A-CAE8EDE48D24}"/>
              </a:ext>
            </a:extLst>
          </p:cNvPr>
          <p:cNvSpPr txBox="1"/>
          <p:nvPr/>
        </p:nvSpPr>
        <p:spPr>
          <a:xfrm>
            <a:off x="939749" y="732299"/>
            <a:ext cx="1031250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6">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lao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vất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vả</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 Box 3">
            <a:extLst>
              <a:ext uri="{FF2B5EF4-FFF2-40B4-BE49-F238E27FC236}">
                <a16:creationId xmlns:a16="http://schemas.microsoft.com/office/drawing/2014/main" id="{A1DB327D-C6F9-4D1F-86AD-44400DA91862}"/>
              </a:ext>
            </a:extLst>
          </p:cNvPr>
          <p:cNvSpPr txBox="1"/>
          <p:nvPr/>
        </p:nvSpPr>
        <p:spPr>
          <a:xfrm>
            <a:off x="8272219" y="1591669"/>
            <a:ext cx="3351661" cy="4662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cơn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dông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Vừa</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đứng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lặng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đồng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15" name="TextBox 14">
            <a:extLst>
              <a:ext uri="{FF2B5EF4-FFF2-40B4-BE49-F238E27FC236}">
                <a16:creationId xmlns:a16="http://schemas.microsoft.com/office/drawing/2014/main" id="{F8E833ED-5A83-46E8-AE56-F69E202C0640}"/>
              </a:ext>
            </a:extLst>
          </p:cNvPr>
          <p:cNvSpPr txBox="1"/>
          <p:nvPr/>
        </p:nvSpPr>
        <p:spPr>
          <a:xfrm>
            <a:off x="1249234" y="2191833"/>
            <a:ext cx="969353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lao</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khuya</a:t>
            </a: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khí</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lạnh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giá</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vắng</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tanh.</a:t>
            </a:r>
            <a:endParaRPr kumimoji="0" lang="en-US" sz="36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1758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94151D9-49D2-4FDD-A40A-CAE8EDE48D24}"/>
              </a:ext>
            </a:extLst>
          </p:cNvPr>
          <p:cNvSpPr txBox="1"/>
          <p:nvPr/>
        </p:nvSpPr>
        <p:spPr>
          <a:xfrm>
            <a:off x="939749" y="732299"/>
            <a:ext cx="1031250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3D066D0A-BA6C-4796-8710-FDBF75E9D1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641"/>
          <a:stretch/>
        </p:blipFill>
        <p:spPr>
          <a:xfrm>
            <a:off x="-371343" y="3975769"/>
            <a:ext cx="2622183" cy="2343150"/>
          </a:xfrm>
          <a:prstGeom prst="rect">
            <a:avLst/>
          </a:prstGeom>
        </p:spPr>
      </p:pic>
      <p:sp>
        <p:nvSpPr>
          <p:cNvPr id="7" name="Text Box 3">
            <a:extLst>
              <a:ext uri="{FF2B5EF4-FFF2-40B4-BE49-F238E27FC236}">
                <a16:creationId xmlns:a16="http://schemas.microsoft.com/office/drawing/2014/main" id="{74D3B09F-0670-416D-9956-2D4079112EF4}"/>
              </a:ext>
            </a:extLst>
          </p:cNvPr>
          <p:cNvSpPr txBox="1"/>
          <p:nvPr/>
        </p:nvSpPr>
        <p:spPr>
          <a:xfrm>
            <a:off x="4679860" y="1412292"/>
            <a:ext cx="45923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gió</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rét</a:t>
            </a:r>
            <a:endPar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Sớm</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tối</a:t>
            </a:r>
            <a:endPar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Đi</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9" name="TextBox 8">
            <a:extLst>
              <a:ext uri="{FF2B5EF4-FFF2-40B4-BE49-F238E27FC236}">
                <a16:creationId xmlns:a16="http://schemas.microsoft.com/office/drawing/2014/main" id="{F51AD62A-35CD-4B0A-A1CA-CD717E08FC34}"/>
              </a:ext>
            </a:extLst>
          </p:cNvPr>
          <p:cNvSpPr txBox="1"/>
          <p:nvPr/>
        </p:nvSpPr>
        <p:spPr>
          <a:xfrm>
            <a:off x="1879498" y="4000499"/>
            <a:ext cx="10312502" cy="1569660"/>
          </a:xfrm>
          <a:prstGeom prst="rect">
            <a:avLst/>
          </a:prstGeom>
          <a:noFill/>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LcPeriod"/>
              <a:tabLst/>
              <a:defRPr/>
            </a:pPr>
            <a:r>
              <a:rPr kumimoji="0" lang="en-US" sz="320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lao</a:t>
            </a:r>
            <a:r>
              <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742950" marR="0" lvl="0" indent="-742950" algn="just" defTabSz="914400" rtl="0" eaLnBrk="1" fontAlgn="auto" latinLnBrk="0" hangingPunct="1">
              <a:lnSpc>
                <a:spcPct val="100000"/>
              </a:lnSpc>
              <a:spcBef>
                <a:spcPts val="0"/>
              </a:spcBef>
              <a:spcAft>
                <a:spcPts val="0"/>
              </a:spcAft>
              <a:buClrTx/>
              <a:buSzTx/>
              <a:buFontTx/>
              <a:buAutoNum type="alphaLcPeriod"/>
              <a:tabL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n</a:t>
            </a:r>
            <a:r>
              <a:rPr lang="en-US" sz="3200" smtClean="0">
                <a:latin typeface="Arial-Rounded" panose="020B0500000000000000" pitchFamily="34" charset="0"/>
                <a:ea typeface="Arial-Rounded" panose="020B0500000000000000" pitchFamily="34" charset="0"/>
                <a:cs typeface="Arial-Rounded" panose="020B0500000000000000" pitchFamily="34" charset="0"/>
              </a:rPr>
              <a:t>iềm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742950" marR="0" lvl="0" indent="-742950" algn="just" defTabSz="914400" rtl="0" eaLnBrk="1" fontAlgn="auto" latinLnBrk="0" hangingPunct="1">
              <a:lnSpc>
                <a:spcPct val="100000"/>
              </a:lnSpc>
              <a:spcBef>
                <a:spcPts val="0"/>
              </a:spcBef>
              <a:spcAft>
                <a:spcPts val="0"/>
              </a:spcAft>
              <a:buClrTx/>
              <a:buSzTx/>
              <a:buFontTx/>
              <a:buAutoNum type="alphaLcPeriod"/>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s</a:t>
            </a:r>
            <a:r>
              <a:rPr lang="en-US" sz="3200" smtClean="0">
                <a:latin typeface="Arial-Rounded" panose="020B0500000000000000" pitchFamily="34" charset="0"/>
                <a:ea typeface="Arial-Rounded" panose="020B0500000000000000" pitchFamily="34" charset="0"/>
                <a:cs typeface="Arial-Rounded" panose="020B0500000000000000" pitchFamily="34" charset="0"/>
              </a:rPr>
              <a:t>ự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thay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hè</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12B3BDCF-F645-46C9-A492-1F6D5187F37B}"/>
              </a:ext>
            </a:extLst>
          </p:cNvPr>
          <p:cNvSpPr/>
          <p:nvPr/>
        </p:nvSpPr>
        <p:spPr>
          <a:xfrm>
            <a:off x="1813299" y="4046993"/>
            <a:ext cx="577023" cy="527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950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94151D9-49D2-4FDD-A40A-CAE8EDE48D24}"/>
              </a:ext>
            </a:extLst>
          </p:cNvPr>
          <p:cNvSpPr txBox="1"/>
          <p:nvPr/>
        </p:nvSpPr>
        <p:spPr>
          <a:xfrm>
            <a:off x="939749" y="809789"/>
            <a:ext cx="1031250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nhắn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3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 Box 3">
            <a:extLst>
              <a:ext uri="{FF2B5EF4-FFF2-40B4-BE49-F238E27FC236}">
                <a16:creationId xmlns:a16="http://schemas.microsoft.com/office/drawing/2014/main" id="{74D3B09F-0670-416D-9956-2D4079112EF4}"/>
              </a:ext>
            </a:extLst>
          </p:cNvPr>
          <p:cNvSpPr txBox="1"/>
          <p:nvPr/>
        </p:nvSpPr>
        <p:spPr>
          <a:xfrm>
            <a:off x="4958830" y="1456120"/>
            <a:ext cx="45923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smtClean="0">
                <a:solidFill>
                  <a:prstClr val="black"/>
                </a:solidFill>
                <a:latin typeface="Arial-Rounded" panose="020B0500000000000000" pitchFamily="34" charset="0"/>
                <a:cs typeface="Arial-Rounded" panose="020B0500000000000000" pitchFamily="34" charset="0"/>
              </a:rPr>
              <a:t>“</a:t>
            </a:r>
            <a:r>
              <a:rPr kumimoji="0" lang="en-US" sz="3600" b="0" i="0" u="none" strike="noStrike" kern="1200" cap="none" spc="0" normalizeH="0" baseline="0" noProof="0" smtClean="0">
                <a:ln>
                  <a:noFill/>
                </a:ln>
                <a:solidFill>
                  <a:prstClr val="black"/>
                </a:solidFill>
                <a:effectLst/>
                <a:uLnTx/>
                <a:uFillTx/>
                <a:latin typeface="Arial-Rounded" panose="020B0500000000000000" pitchFamily="34" charset="0"/>
                <a:ea typeface="+mn-ea"/>
                <a:cs typeface="Arial-Rounded" panose="020B0500000000000000" pitchFamily="34" charset="0"/>
              </a:rPr>
              <a:t>Giữ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sạch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lề</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Rounded" panose="020B0500000000000000" pitchFamily="34" charset="0"/>
                <a:ea typeface="+mn-ea"/>
                <a:cs typeface="Arial-Rounded" panose="020B0500000000000000" pitchFamily="34" charset="0"/>
              </a:rPr>
              <a:t> Đẹp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lối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Rounded" panose="020B0500000000000000" pitchFamily="34" charset="0"/>
                <a:ea typeface="+mn-ea"/>
                <a:cs typeface="Arial-Rounded" panose="020B0500000000000000" pitchFamily="34" charset="0"/>
              </a:rPr>
              <a:t> Em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10" name="TextBox 9">
            <a:extLst>
              <a:ext uri="{FF2B5EF4-FFF2-40B4-BE49-F238E27FC236}">
                <a16:creationId xmlns:a16="http://schemas.microsoft.com/office/drawing/2014/main" id="{3482EE10-11A3-468F-B11F-B70D3FE59D0C}"/>
              </a:ext>
            </a:extLst>
          </p:cNvPr>
          <p:cNvSpPr txBox="1"/>
          <p:nvPr/>
        </p:nvSpPr>
        <p:spPr>
          <a:xfrm>
            <a:off x="1094491" y="3429000"/>
            <a:ext cx="1000301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 3 </a:t>
            </a:r>
            <a:r>
              <a:rPr kumimoji="0" lang="en-US" sz="36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nhắn</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gìn</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sạch</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1"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6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83095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0257" y="5638985"/>
            <a:ext cx="3718730" cy="769441"/>
          </a:xfrm>
          <a:prstGeom prst="rect">
            <a:avLst/>
          </a:prstGeom>
        </p:spPr>
        <p:txBody>
          <a:bodyPr wrap="square">
            <a:spAutoFit/>
          </a:bodyPr>
          <a:lstStyle/>
          <a:p>
            <a:pPr lvl="0" algn="ctr">
              <a:defRPr/>
            </a:pPr>
            <a:r>
              <a:rPr lang="en-US" sz="4400" b="1" kern="0" dirty="0">
                <a:solidFill>
                  <a:schemeClr val="tx2">
                    <a:lumMod val="75000"/>
                  </a:schemeClr>
                </a:solidFill>
                <a:effectLst>
                  <a:outerShdw blurRad="50800" dist="38100" dir="2700000" algn="tl" rotWithShape="0">
                    <a:prstClr val="black">
                      <a:alpha val="40000"/>
                    </a:prstClr>
                  </a:outerShdw>
                </a:effectLst>
                <a:latin typeface="UTM Bitsumishi Pro" panose="02040603050506020204" pitchFamily="18" charset="0"/>
                <a:cs typeface="Arial" charset="0"/>
              </a:rPr>
              <a:t>TRANG 54, 55</a:t>
            </a:r>
            <a:endParaRPr lang="en-US" sz="4400" b="1" kern="0" dirty="0">
              <a:solidFill>
                <a:schemeClr val="tx2">
                  <a:lumMod val="75000"/>
                </a:schemeClr>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grpSp>
        <p:nvGrpSpPr>
          <p:cNvPr id="5" name="Group 4">
            <a:extLst>
              <a:ext uri="{FF2B5EF4-FFF2-40B4-BE49-F238E27FC236}">
                <a16:creationId xmlns:a16="http://schemas.microsoft.com/office/drawing/2014/main" id="{16D5D670-A7C2-4D59-975E-6C44D3D284E0}"/>
              </a:ext>
            </a:extLst>
          </p:cNvPr>
          <p:cNvGrpSpPr/>
          <p:nvPr/>
        </p:nvGrpSpPr>
        <p:grpSpPr>
          <a:xfrm>
            <a:off x="860041" y="1020497"/>
            <a:ext cx="10442886" cy="4794665"/>
            <a:chOff x="948057" y="915721"/>
            <a:chExt cx="10710541" cy="4989780"/>
          </a:xfrm>
        </p:grpSpPr>
        <p:grpSp>
          <p:nvGrpSpPr>
            <p:cNvPr id="6" name="Group 5">
              <a:extLst>
                <a:ext uri="{FF2B5EF4-FFF2-40B4-BE49-F238E27FC236}">
                  <a16:creationId xmlns:a16="http://schemas.microsoft.com/office/drawing/2014/main" id="{2B337135-DD4E-4677-B050-4BBA8E590387}"/>
                </a:ext>
              </a:extLst>
            </p:cNvPr>
            <p:cNvGrpSpPr/>
            <p:nvPr/>
          </p:nvGrpSpPr>
          <p:grpSpPr>
            <a:xfrm rot="10800000">
              <a:off x="948057" y="915722"/>
              <a:ext cx="10710541" cy="4989777"/>
              <a:chOff x="351005" y="819152"/>
              <a:chExt cx="8381718" cy="4224586"/>
            </a:xfrm>
          </p:grpSpPr>
          <p:pic>
            <p:nvPicPr>
              <p:cNvPr id="11" name="Picture 2">
                <a:extLst>
                  <a:ext uri="{FF2B5EF4-FFF2-40B4-BE49-F238E27FC236}">
                    <a16:creationId xmlns:a16="http://schemas.microsoft.com/office/drawing/2014/main" id="{B21503FC-71EF-4285-9EEC-2AD2AF2A1C8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421B1B12-4C96-49CE-9CDF-C010BBE5F40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a:extLst>
                <a:ext uri="{FF2B5EF4-FFF2-40B4-BE49-F238E27FC236}">
                  <a16:creationId xmlns:a16="http://schemas.microsoft.com/office/drawing/2014/main" id="{460E9CB2-39EB-43B9-B180-6B7FFDC19E7E}"/>
                </a:ext>
              </a:extLst>
            </p:cNvPr>
            <p:cNvSpPr/>
            <p:nvPr/>
          </p:nvSpPr>
          <p:spPr>
            <a:xfrm>
              <a:off x="1573784" y="1318725"/>
              <a:ext cx="9731339" cy="736693"/>
            </a:xfrm>
            <a:prstGeom prst="rect">
              <a:avLst/>
            </a:prstGeom>
          </p:spPr>
          <p:txBody>
            <a:bodyPr wrap="square">
              <a:spAutoFit/>
            </a:bodyPr>
            <a:lstStyle/>
            <a:p>
              <a:pPr defTabSz="1624770">
                <a:defRPr/>
              </a:pPr>
              <a:r>
                <a:rPr lang="en-US" sz="4000" b="1" dirty="0">
                  <a:solidFill>
                    <a:srgbClr val="660066"/>
                  </a:solidFill>
                  <a:latin typeface="HP001 4 hàng" pitchFamily="34" charset="0"/>
                  <a:ea typeface="Arial-Rounded" pitchFamily="34" charset="0"/>
                  <a:cs typeface="Arial-Rounded" pitchFamily="34" charset="0"/>
                </a:rPr>
                <a:t> </a:t>
              </a:r>
              <a:r>
                <a:rPr lang="en-US" sz="4000" b="1" err="1">
                  <a:solidFill>
                    <a:srgbClr val="660066"/>
                  </a:solidFill>
                  <a:latin typeface="HP001 4 hàng" pitchFamily="34" charset="0"/>
                  <a:ea typeface="Arial-Rounded" pitchFamily="34" charset="0"/>
                  <a:cs typeface="Arial-Rounded" pitchFamily="34" charset="0"/>
                </a:rPr>
                <a:t>Thứ</a:t>
              </a:r>
              <a:r>
                <a:rPr lang="en-US" sz="4000" b="1">
                  <a:solidFill>
                    <a:srgbClr val="660066"/>
                  </a:solidFill>
                  <a:latin typeface="HP001 4 hàng" pitchFamily="34" charset="0"/>
                  <a:ea typeface="Arial-Rounded" pitchFamily="34" charset="0"/>
                  <a:cs typeface="Arial-Rounded" pitchFamily="34" charset="0"/>
                </a:rPr>
                <a:t> </a:t>
              </a:r>
              <a:r>
                <a:rPr lang="en-US" sz="4000" b="1" err="1">
                  <a:solidFill>
                    <a:srgbClr val="660066"/>
                  </a:solidFill>
                  <a:latin typeface="HP001 4 hàng" pitchFamily="34" charset="0"/>
                  <a:ea typeface="Arial-Rounded" pitchFamily="34" charset="0"/>
                  <a:cs typeface="Arial-Rounded" pitchFamily="34" charset="0"/>
                </a:rPr>
                <a:t>H</a:t>
              </a:r>
              <a:r>
                <a:rPr lang="en-US" sz="4000" b="1" smtClean="0">
                  <a:solidFill>
                    <a:srgbClr val="660066"/>
                  </a:solidFill>
                  <a:latin typeface="HP001 4 hàng" pitchFamily="34" charset="0"/>
                  <a:ea typeface="Arial-Rounded" pitchFamily="34" charset="0"/>
                  <a:cs typeface="Arial-Rounded" pitchFamily="34" charset="0"/>
                </a:rPr>
                <a:t>ai ngày</a:t>
              </a:r>
              <a:r>
                <a:rPr lang="en-US" sz="4000" b="1">
                  <a:solidFill>
                    <a:srgbClr val="660066"/>
                  </a:solidFill>
                  <a:latin typeface="HP001 4 hàng" pitchFamily="34" charset="0"/>
                  <a:ea typeface="Arial-Rounded" pitchFamily="34" charset="0"/>
                  <a:cs typeface="Arial-Rounded" pitchFamily="34" charset="0"/>
                </a:rPr>
                <a:t> </a:t>
              </a:r>
              <a:r>
                <a:rPr lang="en-US" sz="4000" b="1">
                  <a:solidFill>
                    <a:srgbClr val="660066"/>
                  </a:solidFill>
                  <a:latin typeface="HP001 4 hàng" pitchFamily="34" charset="0"/>
                  <a:ea typeface="Arial-Rounded" pitchFamily="34" charset="0"/>
                  <a:cs typeface="Arial-Rounded" pitchFamily="34" charset="0"/>
                </a:rPr>
                <a:t>4</a:t>
              </a:r>
              <a:r>
                <a:rPr lang="en-US" sz="4000" b="1" smtClean="0">
                  <a:solidFill>
                    <a:srgbClr val="660066"/>
                  </a:solidFill>
                  <a:latin typeface="HP001 4 hàng" pitchFamily="34" charset="0"/>
                  <a:ea typeface="Arial-Rounded" pitchFamily="34" charset="0"/>
                  <a:cs typeface="Arial-Rounded" pitchFamily="34" charset="0"/>
                </a:rPr>
                <a:t> </a:t>
              </a:r>
              <a:r>
                <a:rPr lang="en-US" sz="4000" b="1" err="1">
                  <a:solidFill>
                    <a:srgbClr val="660066"/>
                  </a:solidFill>
                  <a:latin typeface="HP001 4 hàng" pitchFamily="34" charset="0"/>
                  <a:ea typeface="Arial-Rounded" pitchFamily="34" charset="0"/>
                  <a:cs typeface="Arial-Rounded" pitchFamily="34" charset="0"/>
                </a:rPr>
                <a:t>tháng</a:t>
              </a:r>
              <a:r>
                <a:rPr lang="en-US" sz="4000" b="1">
                  <a:solidFill>
                    <a:srgbClr val="660066"/>
                  </a:solidFill>
                  <a:latin typeface="HP001 4 hàng" pitchFamily="34" charset="0"/>
                  <a:ea typeface="Arial-Rounded" pitchFamily="34" charset="0"/>
                  <a:cs typeface="Arial-Rounded" pitchFamily="34" charset="0"/>
                </a:rPr>
                <a:t> </a:t>
              </a:r>
              <a:r>
                <a:rPr lang="en-US" sz="4000" b="1">
                  <a:solidFill>
                    <a:srgbClr val="660066"/>
                  </a:solidFill>
                  <a:latin typeface="HP001 4 hàng" pitchFamily="34" charset="0"/>
                  <a:ea typeface="Arial-Rounded" pitchFamily="34" charset="0"/>
                  <a:cs typeface="Arial-Rounded" pitchFamily="34" charset="0"/>
                </a:rPr>
                <a:t>3</a:t>
              </a:r>
              <a:r>
                <a:rPr lang="en-US" sz="4000" b="1" smtClean="0">
                  <a:solidFill>
                    <a:srgbClr val="660066"/>
                  </a:solidFill>
                  <a:latin typeface="HP001 4 hàng" pitchFamily="34" charset="0"/>
                  <a:ea typeface="Arial-Rounded" pitchFamily="34" charset="0"/>
                  <a:cs typeface="Arial-Rounded" pitchFamily="34" charset="0"/>
                </a:rPr>
                <a:t> </a:t>
              </a:r>
              <a:r>
                <a:rPr lang="en-US" sz="4000" b="1" err="1">
                  <a:solidFill>
                    <a:srgbClr val="660066"/>
                  </a:solidFill>
                  <a:latin typeface="HP001 4 hàng" pitchFamily="34" charset="0"/>
                  <a:ea typeface="Arial-Rounded" pitchFamily="34" charset="0"/>
                  <a:cs typeface="Arial-Rounded" pitchFamily="34" charset="0"/>
                </a:rPr>
                <a:t>năm</a:t>
              </a: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2024</a:t>
              </a:r>
              <a:endParaRPr lang="en-US" sz="4000" b="1" dirty="0">
                <a:solidFill>
                  <a:srgbClr val="660066"/>
                </a:solidFill>
                <a:latin typeface="HP001 4 hàng" pitchFamily="34" charset="0"/>
                <a:ea typeface="Arial-Rounded" pitchFamily="34" charset="0"/>
                <a:cs typeface="Arial-Rounded" pitchFamily="34" charset="0"/>
              </a:endParaRPr>
            </a:p>
          </p:txBody>
        </p:sp>
        <p:sp>
          <p:nvSpPr>
            <p:cNvPr id="8" name="Rectangle 7">
              <a:extLst>
                <a:ext uri="{FF2B5EF4-FFF2-40B4-BE49-F238E27FC236}">
                  <a16:creationId xmlns:a16="http://schemas.microsoft.com/office/drawing/2014/main" id="{E3CB662C-6FAC-42EB-A86B-5E6F77807BEA}"/>
                </a:ext>
              </a:extLst>
            </p:cNvPr>
            <p:cNvSpPr/>
            <p:nvPr/>
          </p:nvSpPr>
          <p:spPr>
            <a:xfrm>
              <a:off x="3931249" y="2166982"/>
              <a:ext cx="3431938" cy="736693"/>
            </a:xfrm>
            <a:prstGeom prst="rect">
              <a:avLst/>
            </a:prstGeom>
          </p:spPr>
          <p:txBody>
            <a:bodyPr wrap="square">
              <a:spAutoFit/>
            </a:bodyPr>
            <a:lstStyle/>
            <a:p>
              <a:pPr algn="ctr" defTabSz="1624770">
                <a:defRPr/>
              </a:pP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Tiếng Việt</a:t>
              </a:r>
              <a:endParaRPr lang="en-US" sz="4000" b="1" dirty="0">
                <a:solidFill>
                  <a:srgbClr val="660066"/>
                </a:solidFill>
                <a:latin typeface="HP001 4 hàng"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900C07EB-8834-4A8A-A2D1-66326A9E13AC}"/>
                </a:ext>
              </a:extLst>
            </p:cNvPr>
            <p:cNvSpPr/>
            <p:nvPr/>
          </p:nvSpPr>
          <p:spPr>
            <a:xfrm>
              <a:off x="3115464" y="2959267"/>
              <a:ext cx="6243561" cy="736693"/>
            </a:xfrm>
            <a:prstGeom prst="rect">
              <a:avLst/>
            </a:prstGeom>
          </p:spPr>
          <p:txBody>
            <a:bodyPr wrap="square">
              <a:spAutoFit/>
            </a:bodyPr>
            <a:lstStyle/>
            <a:p>
              <a:pPr defTabSz="1624770">
                <a:defRPr/>
              </a:pPr>
              <a:r>
                <a:rPr lang="en-US" sz="4000" b="1">
                  <a:solidFill>
                    <a:srgbClr val="660066"/>
                  </a:solidFill>
                  <a:latin typeface="HP001 4 hàng" pitchFamily="34" charset="0"/>
                  <a:ea typeface="Arial-Rounded" pitchFamily="34" charset="0"/>
                  <a:cs typeface="Arial-Rounded" pitchFamily="34" charset="0"/>
                </a:rPr>
                <a:t>  </a:t>
              </a:r>
              <a:r>
                <a:rPr lang="en-US" sz="4000" b="1" smtClean="0">
                  <a:solidFill>
                    <a:srgbClr val="660066"/>
                  </a:solidFill>
                  <a:latin typeface="HP001 4 hàng" pitchFamily="34" charset="0"/>
                  <a:ea typeface="Arial-Rounded" pitchFamily="34" charset="0"/>
                  <a:cs typeface="Arial-Rounded" pitchFamily="34" charset="0"/>
                </a:rPr>
                <a:t>Đọc: Tiếng </a:t>
              </a:r>
              <a:r>
                <a:rPr lang="en-US" sz="4000" b="1" dirty="0" err="1">
                  <a:solidFill>
                    <a:srgbClr val="660066"/>
                  </a:solidFill>
                  <a:latin typeface="HP001 4 hàng" pitchFamily="34" charset="0"/>
                  <a:ea typeface="Arial-Rounded" pitchFamily="34" charset="0"/>
                  <a:cs typeface="Arial-Rounded" pitchFamily="34" charset="0"/>
                </a:rPr>
                <a:t>chổi</a:t>
              </a:r>
              <a:r>
                <a:rPr lang="en-US" sz="4000" b="1" dirty="0">
                  <a:solidFill>
                    <a:srgbClr val="660066"/>
                  </a:solidFill>
                  <a:latin typeface="HP001 4 hàng" pitchFamily="34" charset="0"/>
                  <a:ea typeface="Arial-Rounded" pitchFamily="34" charset="0"/>
                  <a:cs typeface="Arial-Rounded" pitchFamily="34" charset="0"/>
                </a:rPr>
                <a:t> </a:t>
              </a:r>
              <a:r>
                <a:rPr lang="en-US" sz="4000" b="1" dirty="0" err="1">
                  <a:solidFill>
                    <a:srgbClr val="660066"/>
                  </a:solidFill>
                  <a:latin typeface="HP001 4 hàng" pitchFamily="34" charset="0"/>
                  <a:ea typeface="Arial-Rounded" pitchFamily="34" charset="0"/>
                  <a:cs typeface="Arial-Rounded" pitchFamily="34" charset="0"/>
                </a:rPr>
                <a:t>tre</a:t>
              </a:r>
              <a:endParaRPr lang="en-US" sz="4000" b="1" dirty="0">
                <a:solidFill>
                  <a:srgbClr val="660066"/>
                </a:solidFill>
                <a:latin typeface="HP001 4 hàng" pitchFamily="34" charset="0"/>
                <a:ea typeface="Arial-Rounded" pitchFamily="34" charset="0"/>
                <a:cs typeface="Arial-Rounded" pitchFamily="34" charset="0"/>
              </a:endParaRPr>
            </a:p>
          </p:txBody>
        </p:sp>
        <p:cxnSp>
          <p:nvCxnSpPr>
            <p:cNvPr id="10" name="Straight Connector 9">
              <a:extLst>
                <a:ext uri="{FF2B5EF4-FFF2-40B4-BE49-F238E27FC236}">
                  <a16:creationId xmlns:a16="http://schemas.microsoft.com/office/drawing/2014/main" id="{143F6947-5925-4DC1-8518-6BEBD7889CB1}"/>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Tree>
    <p:extLst>
      <p:ext uri="{BB962C8B-B14F-4D97-AF65-F5344CB8AC3E}">
        <p14:creationId xmlns:p14="http://schemas.microsoft.com/office/powerpoint/2010/main" val="293806532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3"/>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3"/>
            <a:stretch>
              <a:fillRect/>
            </a:stretch>
          </p:blipFill>
          <p:spPr>
            <a:xfrm flipH="1" flipV="1">
              <a:off x="-11" y="12"/>
              <a:ext cx="6839" cy="4626"/>
            </a:xfrm>
            <a:prstGeom prst="rect">
              <a:avLst/>
            </a:prstGeom>
          </p:spPr>
        </p:pic>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64" y="-1503722"/>
            <a:ext cx="11786724" cy="9609335"/>
          </a:xfrm>
          <a:prstGeom prst="rect">
            <a:avLst/>
          </a:prstGeom>
        </p:spPr>
      </p:pic>
      <p:sp>
        <p:nvSpPr>
          <p:cNvPr id="25" name="Rectangle 24"/>
          <p:cNvSpPr/>
          <p:nvPr/>
        </p:nvSpPr>
        <p:spPr>
          <a:xfrm>
            <a:off x="2185035" y="925110"/>
            <a:ext cx="7865922" cy="1077218"/>
          </a:xfrm>
          <a:prstGeom prst="rect">
            <a:avLst/>
          </a:prstGeom>
          <a:noFill/>
        </p:spPr>
        <p:txBody>
          <a:bodyPr wrap="square" lIns="91440" tIns="45720" rIns="91440" bIns="45720">
            <a:spAutoFit/>
          </a:bodyPr>
          <a:lstStyle/>
          <a:p>
            <a:pPr algn="ctr"/>
            <a:r>
              <a:rPr lang="en-US" sz="3200" cap="none" spc="0" dirty="0" err="1">
                <a:ln w="10160">
                  <a:solidFill>
                    <a:schemeClr val="accent5"/>
                  </a:solidFill>
                  <a:prstDash val="solid"/>
                </a:ln>
                <a:solidFill>
                  <a:srgbClr val="45BEE9"/>
                </a:solidFill>
                <a:latin typeface="UTM Avo" panose="02040603050506020204" pitchFamily="18" charset="0"/>
              </a:rPr>
              <a:t>Em</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đã</a:t>
            </a:r>
            <a:r>
              <a:rPr lang="en-US" sz="3200" cap="none" spc="0" dirty="0">
                <a:ln w="10160">
                  <a:solidFill>
                    <a:schemeClr val="accent5"/>
                  </a:solidFill>
                  <a:prstDash val="solid"/>
                </a:ln>
                <a:solidFill>
                  <a:srgbClr val="45BEE9"/>
                </a:solidFill>
                <a:latin typeface="UTM Avo" panose="02040603050506020204" pitchFamily="18" charset="0"/>
              </a:rPr>
              <a:t> bao </a:t>
            </a:r>
            <a:r>
              <a:rPr lang="en-US" sz="3200" cap="none" spc="0" dirty="0" err="1">
                <a:ln w="10160">
                  <a:solidFill>
                    <a:schemeClr val="accent5"/>
                  </a:solidFill>
                  <a:prstDash val="solid"/>
                </a:ln>
                <a:solidFill>
                  <a:srgbClr val="45BEE9"/>
                </a:solidFill>
                <a:latin typeface="UTM Avo" panose="02040603050506020204" pitchFamily="18" charset="0"/>
              </a:rPr>
              <a:t>giờ</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nhìn</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thấy</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một</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người</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lao</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công</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chưa</a:t>
            </a:r>
            <a:r>
              <a:rPr lang="en-US" sz="3200" cap="none" spc="0" dirty="0">
                <a:ln w="10160">
                  <a:solidFill>
                    <a:schemeClr val="accent5"/>
                  </a:solidFill>
                  <a:prstDash val="solid"/>
                </a:ln>
                <a:solidFill>
                  <a:srgbClr val="45BEE9"/>
                </a:solidFill>
                <a:latin typeface="UTM Avo" panose="02040603050506020204" pitchFamily="18" charset="0"/>
              </a:rPr>
              <a:t>?</a:t>
            </a:r>
          </a:p>
        </p:txBody>
      </p:sp>
      <p:sp>
        <p:nvSpPr>
          <p:cNvPr id="11" name="Rectangle 10">
            <a:extLst>
              <a:ext uri="{FF2B5EF4-FFF2-40B4-BE49-F238E27FC236}">
                <a16:creationId xmlns:a16="http://schemas.microsoft.com/office/drawing/2014/main" id="{29B2F11D-F182-4224-A24C-70516155780A}"/>
              </a:ext>
            </a:extLst>
          </p:cNvPr>
          <p:cNvSpPr/>
          <p:nvPr/>
        </p:nvSpPr>
        <p:spPr>
          <a:xfrm>
            <a:off x="2285865" y="2114772"/>
            <a:ext cx="7865922" cy="584775"/>
          </a:xfrm>
          <a:prstGeom prst="rect">
            <a:avLst/>
          </a:prstGeom>
          <a:noFill/>
        </p:spPr>
        <p:txBody>
          <a:bodyPr wrap="square" lIns="91440" tIns="45720" rIns="91440" bIns="45720">
            <a:spAutoFit/>
          </a:bodyPr>
          <a:lstStyle/>
          <a:p>
            <a:pPr algn="ctr"/>
            <a:r>
              <a:rPr lang="en-US" sz="3200" cap="none" spc="0" dirty="0" err="1">
                <a:ln w="10160">
                  <a:solidFill>
                    <a:schemeClr val="accent2"/>
                  </a:solidFill>
                  <a:prstDash val="solid"/>
                </a:ln>
                <a:solidFill>
                  <a:schemeClr val="accent2"/>
                </a:solidFill>
                <a:latin typeface="UTM Avo" panose="02040603050506020204" pitchFamily="18" charset="0"/>
              </a:rPr>
              <a:t>Họ</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làm</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những</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công</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việc</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gì</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dirty="0">
                <a:ln w="10160">
                  <a:solidFill>
                    <a:schemeClr val="accent2"/>
                  </a:solidFill>
                  <a:prstDash val="solid"/>
                </a:ln>
                <a:solidFill>
                  <a:schemeClr val="accent2"/>
                </a:solidFill>
                <a:latin typeface="UTM Avo" panose="02040603050506020204" pitchFamily="18" charset="0"/>
              </a:rPr>
              <a:t>Ở </a:t>
            </a:r>
            <a:r>
              <a:rPr lang="en-US" sz="3200" dirty="0" err="1">
                <a:ln w="10160">
                  <a:solidFill>
                    <a:schemeClr val="accent2"/>
                  </a:solidFill>
                  <a:prstDash val="solid"/>
                </a:ln>
                <a:solidFill>
                  <a:schemeClr val="accent2"/>
                </a:solidFill>
                <a:latin typeface="UTM Avo" panose="02040603050506020204" pitchFamily="18" charset="0"/>
              </a:rPr>
              <a:t>đâu</a:t>
            </a:r>
            <a:r>
              <a:rPr lang="en-US" sz="3200" dirty="0">
                <a:ln w="10160">
                  <a:solidFill>
                    <a:schemeClr val="accent2"/>
                  </a:solidFill>
                  <a:prstDash val="solid"/>
                </a:ln>
                <a:solidFill>
                  <a:schemeClr val="accent2"/>
                </a:solidFill>
                <a:latin typeface="UTM Avo" panose="02040603050506020204" pitchFamily="18" charset="0"/>
              </a:rPr>
              <a:t>?</a:t>
            </a:r>
            <a:endParaRPr lang="en-US" sz="3200" cap="none" spc="0" dirty="0">
              <a:ln w="10160">
                <a:solidFill>
                  <a:schemeClr val="accent2"/>
                </a:solidFill>
                <a:prstDash val="solid"/>
              </a:ln>
              <a:solidFill>
                <a:schemeClr val="accent2"/>
              </a:solidFill>
              <a:latin typeface="UTM Avo" panose="02040603050506020204" pitchFamily="18" charset="0"/>
            </a:endParaRPr>
          </a:p>
        </p:txBody>
      </p:sp>
      <p:sp>
        <p:nvSpPr>
          <p:cNvPr id="12" name="Rectangle 11">
            <a:extLst>
              <a:ext uri="{FF2B5EF4-FFF2-40B4-BE49-F238E27FC236}">
                <a16:creationId xmlns:a16="http://schemas.microsoft.com/office/drawing/2014/main" id="{ECCF0E53-0298-43C4-8AD5-D6C84B3802A0}"/>
              </a:ext>
            </a:extLst>
          </p:cNvPr>
          <p:cNvSpPr/>
          <p:nvPr/>
        </p:nvSpPr>
        <p:spPr>
          <a:xfrm>
            <a:off x="2285865" y="2897862"/>
            <a:ext cx="7865922" cy="1569660"/>
          </a:xfrm>
          <a:prstGeom prst="rect">
            <a:avLst/>
          </a:prstGeom>
          <a:noFill/>
        </p:spPr>
        <p:txBody>
          <a:bodyPr wrap="square" lIns="91440" tIns="45720" rIns="91440" bIns="45720">
            <a:spAutoFit/>
          </a:bodyPr>
          <a:lstStyle/>
          <a:p>
            <a:pPr algn="ctr"/>
            <a:r>
              <a:rPr lang="en-US" sz="3200" cap="none" spc="0" dirty="0" err="1">
                <a:ln w="10160">
                  <a:solidFill>
                    <a:schemeClr val="accent5"/>
                  </a:solidFill>
                  <a:prstDash val="solid"/>
                </a:ln>
                <a:solidFill>
                  <a:srgbClr val="45BEE9"/>
                </a:solidFill>
                <a:latin typeface="UTM Avo" panose="02040603050506020204" pitchFamily="18" charset="0"/>
              </a:rPr>
              <a:t>Họ</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giúp</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gì</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cho</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em</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và</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mọi</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người</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xung</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quanh</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Em</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cảm</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thấy</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thế</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nào</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khi</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chứng</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kiến</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công</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việc</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của</a:t>
            </a:r>
            <a:r>
              <a:rPr lang="en-US" sz="3200" cap="none" spc="0" dirty="0">
                <a:ln w="10160">
                  <a:solidFill>
                    <a:schemeClr val="accent5"/>
                  </a:solidFill>
                  <a:prstDash val="solid"/>
                </a:ln>
                <a:solidFill>
                  <a:srgbClr val="45BEE9"/>
                </a:solidFill>
                <a:latin typeface="UTM Avo" panose="02040603050506020204" pitchFamily="18" charset="0"/>
              </a:rPr>
              <a:t> </a:t>
            </a:r>
            <a:r>
              <a:rPr lang="en-US" sz="3200" cap="none" spc="0" dirty="0" err="1">
                <a:ln w="10160">
                  <a:solidFill>
                    <a:schemeClr val="accent5"/>
                  </a:solidFill>
                  <a:prstDash val="solid"/>
                </a:ln>
                <a:solidFill>
                  <a:srgbClr val="45BEE9"/>
                </a:solidFill>
                <a:latin typeface="UTM Avo" panose="02040603050506020204" pitchFamily="18" charset="0"/>
              </a:rPr>
              <a:t>họ</a:t>
            </a:r>
            <a:r>
              <a:rPr lang="en-US" sz="3200" cap="none" spc="0" dirty="0">
                <a:ln w="10160">
                  <a:solidFill>
                    <a:schemeClr val="accent5"/>
                  </a:solidFill>
                  <a:prstDash val="solid"/>
                </a:ln>
                <a:solidFill>
                  <a:srgbClr val="45BEE9"/>
                </a:solidFill>
                <a:latin typeface="UTM Avo" panose="02040603050506020204" pitchFamily="18" charset="0"/>
              </a:rPr>
              <a:t>? </a:t>
            </a:r>
          </a:p>
        </p:txBody>
      </p:sp>
      <p:sp>
        <p:nvSpPr>
          <p:cNvPr id="14" name="TextBox 13">
            <a:extLst>
              <a:ext uri="{FF2B5EF4-FFF2-40B4-BE49-F238E27FC236}">
                <a16:creationId xmlns:a16="http://schemas.microsoft.com/office/drawing/2014/main" id="{824D803E-EAEE-4090-8F08-FC87C0A931FC}"/>
              </a:ext>
            </a:extLst>
          </p:cNvPr>
          <p:cNvSpPr txBox="1"/>
          <p:nvPr/>
        </p:nvSpPr>
        <p:spPr>
          <a:xfrm>
            <a:off x="3336141" y="4647153"/>
            <a:ext cx="5765369" cy="584775"/>
          </a:xfrm>
          <a:prstGeom prst="rect">
            <a:avLst/>
          </a:prstGeom>
          <a:noFill/>
        </p:spPr>
        <p:txBody>
          <a:bodyPr wrap="square">
            <a:spAutoFit/>
          </a:bodyPr>
          <a:lstStyle/>
          <a:p>
            <a:r>
              <a:rPr lang="en-US" sz="3200" cap="none" spc="0" dirty="0" err="1">
                <a:ln w="10160">
                  <a:solidFill>
                    <a:schemeClr val="accent2"/>
                  </a:solidFill>
                  <a:prstDash val="solid"/>
                </a:ln>
                <a:solidFill>
                  <a:schemeClr val="accent2"/>
                </a:solidFill>
                <a:latin typeface="UTM Avo" panose="02040603050506020204" pitchFamily="18" charset="0"/>
              </a:rPr>
              <a:t>Em</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nên</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làm</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gì</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khi</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gặp</a:t>
            </a:r>
            <a:r>
              <a:rPr lang="en-US" sz="3200" cap="none" spc="0" dirty="0">
                <a:ln w="10160">
                  <a:solidFill>
                    <a:schemeClr val="accent2"/>
                  </a:solidFill>
                  <a:prstDash val="solid"/>
                </a:ln>
                <a:solidFill>
                  <a:schemeClr val="accent2"/>
                </a:solidFill>
                <a:latin typeface="UTM Avo" panose="02040603050506020204" pitchFamily="18" charset="0"/>
              </a:rPr>
              <a:t> </a:t>
            </a:r>
            <a:r>
              <a:rPr lang="en-US" sz="3200" cap="none" spc="0" dirty="0" err="1">
                <a:ln w="10160">
                  <a:solidFill>
                    <a:schemeClr val="accent2"/>
                  </a:solidFill>
                  <a:prstDash val="solid"/>
                </a:ln>
                <a:solidFill>
                  <a:schemeClr val="accent2"/>
                </a:solidFill>
                <a:latin typeface="UTM Avo" panose="02040603050506020204" pitchFamily="18" charset="0"/>
              </a:rPr>
              <a:t>họ</a:t>
            </a:r>
            <a:r>
              <a:rPr lang="en-US" sz="3200" cap="none" spc="0" dirty="0">
                <a:ln w="10160">
                  <a:solidFill>
                    <a:schemeClr val="accent2"/>
                  </a:solidFill>
                  <a:prstDash val="solid"/>
                </a:ln>
                <a:solidFill>
                  <a:schemeClr val="accent2"/>
                </a:solidFill>
                <a:latin typeface="UTM Avo" panose="02040603050506020204" pitchFamily="18" charset="0"/>
              </a:rPr>
              <a:t>?</a:t>
            </a:r>
            <a:endParaRPr lang="en-US" sz="3200" dirty="0">
              <a:ln>
                <a:solidFill>
                  <a:schemeClr val="accent2"/>
                </a:solidFill>
              </a:ln>
              <a:solidFill>
                <a:schemeClr val="accent2"/>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Left)">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245009" y="511933"/>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422237" y="3847871"/>
              <a:ext cx="6388965" cy="1644405"/>
              <a:chOff x="2295792" y="811899"/>
              <a:chExt cx="6172826" cy="1644405"/>
            </a:xfrm>
          </p:grpSpPr>
          <p:sp>
            <p:nvSpPr>
              <p:cNvPr id="66" name="矩形 8">
                <a:extLst>
                  <a:ext uri="{FF2B5EF4-FFF2-40B4-BE49-F238E27FC236}">
                    <a16:creationId xmlns:a16="http://schemas.microsoft.com/office/drawing/2014/main" id="{DA22254A-A799-40C9-B770-624458B1EC6E}"/>
                  </a:ext>
                </a:extLst>
              </p:cNvPr>
              <p:cNvSpPr/>
              <p:nvPr/>
            </p:nvSpPr>
            <p:spPr>
              <a:xfrm>
                <a:off x="2295792" y="811899"/>
                <a:ext cx="6172826" cy="1200329"/>
              </a:xfrm>
              <a:prstGeom prst="rect">
                <a:avLst/>
              </a:prstGeom>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err="1">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Luyện</a:t>
                </a:r>
                <a:r>
                  <a:rPr lang="en-US" altLang="zh-CN" sz="7200" dirty="0">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đọc</a:t>
                </a:r>
                <a:r>
                  <a:rPr lang="en-US" altLang="zh-CN" sz="7200" dirty="0">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lại</a:t>
                </a:r>
                <a:endParaRPr kumimoji="0" lang="zh-CN" altLang="en-US" sz="7200" b="0" i="0" u="none" strike="noStrike" kern="1200" cap="none" spc="0" normalizeH="0" baseline="0" noProof="0" dirty="0">
                  <a:ln>
                    <a:noFill/>
                  </a:ln>
                  <a:solidFill>
                    <a:srgbClr val="FFFF00"/>
                  </a:solidFill>
                  <a:effectLst>
                    <a:glow rad="63500">
                      <a:srgbClr val="8064A2">
                        <a:satMod val="175000"/>
                        <a:alpha val="40000"/>
                      </a:srgbClr>
                    </a:glow>
                  </a:effectLst>
                  <a:uLnTx/>
                  <a:uFillTx/>
                  <a:latin typeface="UTM Guanine" panose="02040603050506020204" pitchFamily="18" charset="0"/>
                  <a:ea typeface="字魂27号-布丁体" panose="00000505000000000000" pitchFamily="2" charset="-122"/>
                  <a:cs typeface="+mn-cs"/>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grpSp>
      </p:grpSp>
      <p:pic>
        <p:nvPicPr>
          <p:cNvPr id="75" name="图片 22" descr="组 9"/>
          <p:cNvPicPr>
            <a:picLocks noChangeAspect="1"/>
          </p:cNvPicPr>
          <p:nvPr/>
        </p:nvPicPr>
        <p:blipFill>
          <a:blip r:embed="rId5"/>
          <a:srcRect t="49373"/>
          <a:stretch>
            <a:fillRect/>
          </a:stretch>
        </p:blipFill>
        <p:spPr>
          <a:xfrm rot="5400000" flipH="1">
            <a:off x="767555" y="1413747"/>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17218" y="731763"/>
            <a:ext cx="5310787" cy="7038777"/>
          </a:xfrm>
          <a:prstGeom prst="rect">
            <a:avLst/>
          </a:prstGeom>
        </p:spPr>
      </p:pic>
    </p:spTree>
    <p:extLst>
      <p:ext uri="{BB962C8B-B14F-4D97-AF65-F5344CB8AC3E}">
        <p14:creationId xmlns:p14="http://schemas.microsoft.com/office/powerpoint/2010/main" val="3640055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par>
                                <p:cTn id="9" presetID="47"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1000"/>
                                        <p:tgtEl>
                                          <p:spTgt spid="71"/>
                                        </p:tgtEl>
                                      </p:cBhvr>
                                    </p:animEffect>
                                    <p:anim calcmode="lin" valueType="num">
                                      <p:cBhvr>
                                        <p:cTn id="12" dur="1000" fill="hold"/>
                                        <p:tgtEl>
                                          <p:spTgt spid="71"/>
                                        </p:tgtEl>
                                        <p:attrNameLst>
                                          <p:attrName>ppt_x</p:attrName>
                                        </p:attrNameLst>
                                      </p:cBhvr>
                                      <p:tavLst>
                                        <p:tav tm="0">
                                          <p:val>
                                            <p:strVal val="#ppt_x"/>
                                          </p:val>
                                        </p:tav>
                                        <p:tav tm="100000">
                                          <p:val>
                                            <p:strVal val="#ppt_x"/>
                                          </p:val>
                                        </p:tav>
                                      </p:tavLst>
                                    </p:anim>
                                    <p:anim calcmode="lin" valueType="num">
                                      <p:cBhvr>
                                        <p:cTn id="1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7635" y="-295275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245009" y="511933"/>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603469" y="3629259"/>
              <a:ext cx="6130999" cy="1938992"/>
              <a:chOff x="2470892" y="593287"/>
              <a:chExt cx="5923587" cy="1938992"/>
            </a:xfrm>
          </p:grpSpPr>
          <p:sp>
            <p:nvSpPr>
              <p:cNvPr id="66" name="矩形 8">
                <a:extLst>
                  <a:ext uri="{FF2B5EF4-FFF2-40B4-BE49-F238E27FC236}">
                    <a16:creationId xmlns:a16="http://schemas.microsoft.com/office/drawing/2014/main" id="{DA22254A-A799-40C9-B770-624458B1EC6E}"/>
                  </a:ext>
                </a:extLst>
              </p:cNvPr>
              <p:cNvSpPr/>
              <p:nvPr/>
            </p:nvSpPr>
            <p:spPr>
              <a:xfrm>
                <a:off x="2470892" y="593287"/>
                <a:ext cx="5923587" cy="1938992"/>
              </a:xfrm>
              <a:prstGeom prst="rect">
                <a:avLst/>
              </a:prstGeom>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glow rad="63500">
                        <a:srgbClr val="8064A2">
                          <a:satMod val="175000"/>
                          <a:alpha val="40000"/>
                        </a:srgbClr>
                      </a:glow>
                    </a:effectLst>
                    <a:uLnTx/>
                    <a:uFillTx/>
                    <a:latin typeface="UTM Guanine" panose="02040603050506020204" pitchFamily="18" charset="0"/>
                    <a:ea typeface="字魂27号-布丁体" panose="00000505000000000000" pitchFamily="2" charset="-122"/>
                    <a:cs typeface="+mn-cs"/>
                  </a:rPr>
                  <a:t>Luyện</a:t>
                </a:r>
                <a:r>
                  <a:rPr kumimoji="0" lang="en-US" altLang="zh-CN" sz="6000" b="0" i="0" u="none" strike="noStrike" kern="1200" cap="none" spc="0" normalizeH="0" baseline="0" noProof="0" dirty="0">
                    <a:ln>
                      <a:noFill/>
                    </a:ln>
                    <a:solidFill>
                      <a:srgbClr val="FFFF00"/>
                    </a:solidFill>
                    <a:effectLst>
                      <a:glow rad="63500">
                        <a:srgbClr val="8064A2">
                          <a:satMod val="175000"/>
                          <a:alpha val="40000"/>
                        </a:srgbClr>
                      </a:glow>
                    </a:effectLst>
                    <a:uLnTx/>
                    <a:uFillTx/>
                    <a:latin typeface="UTM Guanine" panose="02040603050506020204" pitchFamily="18" charset="0"/>
                    <a:ea typeface="字魂27号-布丁体" panose="00000505000000000000" pitchFamily="2" charset="-122"/>
                    <a:cs typeface="+mn-cs"/>
                  </a:rPr>
                  <a:t> </a:t>
                </a:r>
                <a:r>
                  <a:rPr kumimoji="0" lang="en-US" altLang="zh-CN" sz="6000" b="0" i="0" u="none" strike="noStrike" kern="1200" cap="none" spc="0" normalizeH="0" baseline="0" noProof="0" dirty="0" err="1">
                    <a:ln>
                      <a:noFill/>
                    </a:ln>
                    <a:solidFill>
                      <a:srgbClr val="FFFF00"/>
                    </a:solidFill>
                    <a:effectLst>
                      <a:glow rad="63500">
                        <a:srgbClr val="8064A2">
                          <a:satMod val="175000"/>
                          <a:alpha val="40000"/>
                        </a:srgbClr>
                      </a:glow>
                    </a:effectLst>
                    <a:uLnTx/>
                    <a:uFillTx/>
                    <a:latin typeface="UTM Guanine" panose="02040603050506020204" pitchFamily="18" charset="0"/>
                    <a:ea typeface="字魂27号-布丁体" panose="00000505000000000000" pitchFamily="2" charset="-122"/>
                    <a:cs typeface="+mn-cs"/>
                  </a:rPr>
                  <a:t>tập</a:t>
                </a:r>
                <a:r>
                  <a:rPr kumimoji="0" lang="en-US" altLang="zh-CN" sz="6000" b="0" i="0" u="none" strike="noStrike" kern="1200" cap="none" spc="0" normalizeH="0" baseline="0" noProof="0" dirty="0">
                    <a:ln>
                      <a:noFill/>
                    </a:ln>
                    <a:solidFill>
                      <a:srgbClr val="FFFF00"/>
                    </a:solidFill>
                    <a:effectLst>
                      <a:glow rad="63500">
                        <a:srgbClr val="8064A2">
                          <a:satMod val="175000"/>
                          <a:alpha val="40000"/>
                        </a:srgbClr>
                      </a:glow>
                    </a:effectLst>
                    <a:uLnTx/>
                    <a:uFillTx/>
                    <a:latin typeface="UTM Guanine" panose="02040603050506020204" pitchFamily="18" charset="0"/>
                    <a:ea typeface="字魂27号-布丁体" panose="00000505000000000000" pitchFamily="2" charset="-122"/>
                    <a:cs typeface="+mn-cs"/>
                  </a:rPr>
                  <a:t> </a:t>
                </a:r>
                <a:r>
                  <a:rPr kumimoji="0" lang="en-US" altLang="zh-CN" sz="6000" b="0" i="0" u="none" strike="noStrike" kern="1200" cap="none" spc="0" normalizeH="0" baseline="0" noProof="0" dirty="0" err="1">
                    <a:ln>
                      <a:noFill/>
                    </a:ln>
                    <a:solidFill>
                      <a:srgbClr val="FFFF00"/>
                    </a:solidFill>
                    <a:effectLst>
                      <a:glow rad="63500">
                        <a:srgbClr val="8064A2">
                          <a:satMod val="175000"/>
                          <a:alpha val="40000"/>
                        </a:srgbClr>
                      </a:glow>
                    </a:effectLst>
                    <a:uLnTx/>
                    <a:uFillTx/>
                    <a:latin typeface="UTM Guanine" panose="02040603050506020204" pitchFamily="18" charset="0"/>
                    <a:ea typeface="字魂27号-布丁体" panose="00000505000000000000" pitchFamily="2" charset="-122"/>
                    <a:cs typeface="+mn-cs"/>
                  </a:rPr>
                  <a:t>theo</a:t>
                </a:r>
                <a:endParaRPr kumimoji="0" lang="en-US" altLang="zh-CN" sz="6000" b="0" i="0" u="none" strike="noStrike" kern="1200" cap="none" spc="0" normalizeH="0" baseline="0" noProof="0" dirty="0">
                  <a:ln>
                    <a:noFill/>
                  </a:ln>
                  <a:solidFill>
                    <a:srgbClr val="FFFF00"/>
                  </a:solidFill>
                  <a:effectLst>
                    <a:glow rad="63500">
                      <a:srgbClr val="8064A2">
                        <a:satMod val="175000"/>
                        <a:alpha val="40000"/>
                      </a:srgbClr>
                    </a:glow>
                  </a:effectLst>
                  <a:uLnTx/>
                  <a:uFillTx/>
                  <a:latin typeface="UTM Guanine" panose="02040603050506020204" pitchFamily="18" charset="0"/>
                  <a:ea typeface="字魂27号-布丁体" panose="00000505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văn</a:t>
                </a:r>
                <a:r>
                  <a:rPr lang="en-US" altLang="zh-CN" sz="6000" dirty="0">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 </a:t>
                </a:r>
                <a:r>
                  <a:rPr lang="en-US" altLang="zh-CN" sz="6000" dirty="0" err="1">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bản</a:t>
                </a:r>
                <a:r>
                  <a:rPr lang="en-US" altLang="zh-CN" sz="6000" dirty="0">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 </a:t>
                </a:r>
                <a:r>
                  <a:rPr lang="en-US" altLang="zh-CN" sz="6000" dirty="0" err="1">
                    <a:solidFill>
                      <a:srgbClr val="FFFF00"/>
                    </a:solidFill>
                    <a:effectLst>
                      <a:glow rad="63500">
                        <a:srgbClr val="8064A2">
                          <a:satMod val="175000"/>
                          <a:alpha val="40000"/>
                        </a:srgbClr>
                      </a:glow>
                    </a:effectLst>
                    <a:latin typeface="UTM Guanine" panose="02040603050506020204" pitchFamily="18" charset="0"/>
                    <a:ea typeface="字魂27号-布丁体" panose="00000505000000000000" pitchFamily="2" charset="-122"/>
                  </a:rPr>
                  <a:t>đọc</a:t>
                </a:r>
                <a:endParaRPr kumimoji="0" lang="zh-CN" altLang="en-US" sz="6000" b="0" i="0" u="none" strike="noStrike" kern="1200" cap="none" spc="0" normalizeH="0" baseline="0" noProof="0" dirty="0">
                  <a:ln>
                    <a:noFill/>
                  </a:ln>
                  <a:solidFill>
                    <a:srgbClr val="FFFF00"/>
                  </a:solidFill>
                  <a:effectLst>
                    <a:glow rad="63500">
                      <a:srgbClr val="8064A2">
                        <a:satMod val="175000"/>
                        <a:alpha val="40000"/>
                      </a:srgbClr>
                    </a:glow>
                  </a:effectLst>
                  <a:uLnTx/>
                  <a:uFillTx/>
                  <a:latin typeface="UTM Guanine" panose="02040603050506020204" pitchFamily="18" charset="0"/>
                  <a:ea typeface="字魂27号-布丁体" panose="00000505000000000000" pitchFamily="2" charset="-122"/>
                  <a:cs typeface="+mn-cs"/>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grpSp>
      </p:grpSp>
      <p:pic>
        <p:nvPicPr>
          <p:cNvPr id="75" name="图片 22" descr="组 9"/>
          <p:cNvPicPr>
            <a:picLocks noChangeAspect="1"/>
          </p:cNvPicPr>
          <p:nvPr/>
        </p:nvPicPr>
        <p:blipFill>
          <a:blip r:embed="rId5"/>
          <a:srcRect t="49373"/>
          <a:stretch>
            <a:fillRect/>
          </a:stretch>
        </p:blipFill>
        <p:spPr>
          <a:xfrm rot="5400000" flipH="1">
            <a:off x="735106" y="1420653"/>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17218" y="731763"/>
            <a:ext cx="5310787" cy="7038777"/>
          </a:xfrm>
          <a:prstGeom prst="rect">
            <a:avLst/>
          </a:prstGeom>
        </p:spPr>
      </p:pic>
    </p:spTree>
    <p:extLst>
      <p:ext uri="{BB962C8B-B14F-4D97-AF65-F5344CB8AC3E}">
        <p14:creationId xmlns:p14="http://schemas.microsoft.com/office/powerpoint/2010/main" val="69997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par>
                                <p:cTn id="9" presetID="47"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1000"/>
                                        <p:tgtEl>
                                          <p:spTgt spid="71"/>
                                        </p:tgtEl>
                                      </p:cBhvr>
                                    </p:animEffect>
                                    <p:anim calcmode="lin" valueType="num">
                                      <p:cBhvr>
                                        <p:cTn id="12" dur="1000" fill="hold"/>
                                        <p:tgtEl>
                                          <p:spTgt spid="71"/>
                                        </p:tgtEl>
                                        <p:attrNameLst>
                                          <p:attrName>ppt_x</p:attrName>
                                        </p:attrNameLst>
                                      </p:cBhvr>
                                      <p:tavLst>
                                        <p:tav tm="0">
                                          <p:val>
                                            <p:strVal val="#ppt_x"/>
                                          </p:val>
                                        </p:tav>
                                        <p:tav tm="100000">
                                          <p:val>
                                            <p:strVal val="#ppt_x"/>
                                          </p:val>
                                        </p:tav>
                                      </p:tavLst>
                                    </p:anim>
                                    <p:anim calcmode="lin" valueType="num">
                                      <p:cBhvr>
                                        <p:cTn id="1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4EF27F-19CD-49F7-9A09-B849BD2354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34546" y="3230951"/>
            <a:ext cx="2950409" cy="2950409"/>
          </a:xfrm>
          <a:prstGeom prst="rect">
            <a:avLst/>
          </a:prstGeom>
        </p:spPr>
      </p:pic>
      <p:sp>
        <p:nvSpPr>
          <p:cNvPr id="8" name="TextBox 7">
            <a:extLst>
              <a:ext uri="{FF2B5EF4-FFF2-40B4-BE49-F238E27FC236}">
                <a16:creationId xmlns:a16="http://schemas.microsoft.com/office/drawing/2014/main" id="{50996C42-BA1A-40ED-A30D-0303171C53E5}"/>
              </a:ext>
            </a:extLst>
          </p:cNvPr>
          <p:cNvSpPr txBox="1"/>
          <p:nvPr/>
        </p:nvSpPr>
        <p:spPr>
          <a:xfrm>
            <a:off x="939749" y="733790"/>
            <a:ext cx="1031250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miêu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chổi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 Box 3">
            <a:extLst>
              <a:ext uri="{FF2B5EF4-FFF2-40B4-BE49-F238E27FC236}">
                <a16:creationId xmlns:a16="http://schemas.microsoft.com/office/drawing/2014/main" id="{9F4520CE-8EBF-404B-9F8A-3E930E774491}"/>
              </a:ext>
            </a:extLst>
          </p:cNvPr>
          <p:cNvSpPr txBox="1"/>
          <p:nvPr/>
        </p:nvSpPr>
        <p:spPr>
          <a:xfrm>
            <a:off x="4895850" y="1348599"/>
            <a:ext cx="4150206" cy="50013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endPar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Đã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ngủ</a:t>
            </a:r>
            <a:endPar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lắng</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endPar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ên</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Trần</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Phú</a:t>
            </a:r>
            <a:endPar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Xao</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xác</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Hàng</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êm</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9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9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10" name="Oval 9">
            <a:extLst>
              <a:ext uri="{FF2B5EF4-FFF2-40B4-BE49-F238E27FC236}">
                <a16:creationId xmlns:a16="http://schemas.microsoft.com/office/drawing/2014/main" id="{8B2BA8E6-9ADA-4006-AFEB-A1821376F9D4}"/>
              </a:ext>
            </a:extLst>
          </p:cNvPr>
          <p:cNvSpPr/>
          <p:nvPr/>
        </p:nvSpPr>
        <p:spPr>
          <a:xfrm>
            <a:off x="4743450" y="4057650"/>
            <a:ext cx="1752600" cy="438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3EA01C1-14D5-427C-B3DA-DA9414D33A1F}"/>
              </a:ext>
            </a:extLst>
          </p:cNvPr>
          <p:cNvCxnSpPr/>
          <p:nvPr/>
        </p:nvCxnSpPr>
        <p:spPr>
          <a:xfrm>
            <a:off x="8705850" y="1272399"/>
            <a:ext cx="1676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E8E7BB-7B2E-42CE-B172-D9EB03CC02B5}"/>
              </a:ext>
            </a:extLst>
          </p:cNvPr>
          <p:cNvCxnSpPr>
            <a:cxnSpLocks/>
          </p:cNvCxnSpPr>
          <p:nvPr/>
        </p:nvCxnSpPr>
        <p:spPr>
          <a:xfrm>
            <a:off x="1015949" y="1811008"/>
            <a:ext cx="226900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959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444 Child Bowing Illustrations &amp;amp; Clip Art - iStock">
            <a:extLst>
              <a:ext uri="{FF2B5EF4-FFF2-40B4-BE49-F238E27FC236}">
                <a16:creationId xmlns:a16="http://schemas.microsoft.com/office/drawing/2014/main" id="{308E225F-7D01-4BA3-A100-A2114A2AB8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7" b="95098" l="9804" r="96078"/>
                    </a14:imgEffect>
                  </a14:imgLayer>
                </a14:imgProps>
              </a:ext>
              <a:ext uri="{28A0092B-C50C-407E-A947-70E740481C1C}">
                <a14:useLocalDpi xmlns:a14="http://schemas.microsoft.com/office/drawing/2010/main" val="0"/>
              </a:ext>
            </a:extLst>
          </a:blip>
          <a:srcRect/>
          <a:stretch>
            <a:fillRect/>
          </a:stretch>
        </p:blipFill>
        <p:spPr bwMode="auto">
          <a:xfrm>
            <a:off x="3379738" y="1405514"/>
            <a:ext cx="3345681" cy="50185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00 Bowing Cliparts, Stock Vector and Royalty Free Bowing Illustrations">
            <a:extLst>
              <a:ext uri="{FF2B5EF4-FFF2-40B4-BE49-F238E27FC236}">
                <a16:creationId xmlns:a16="http://schemas.microsoft.com/office/drawing/2014/main" id="{A0418E5C-E707-4BD6-8D7D-3795BA3A27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4444" l="10000" r="96333"/>
                    </a14:imgEffect>
                  </a14:imgLayer>
                </a14:imgProps>
              </a:ext>
              <a:ext uri="{28A0092B-C50C-407E-A947-70E740481C1C}">
                <a14:useLocalDpi xmlns:a14="http://schemas.microsoft.com/office/drawing/2010/main" val="0"/>
              </a:ext>
            </a:extLst>
          </a:blip>
          <a:srcRect/>
          <a:stretch>
            <a:fillRect/>
          </a:stretch>
        </p:blipFill>
        <p:spPr bwMode="auto">
          <a:xfrm>
            <a:off x="654818" y="1405514"/>
            <a:ext cx="3345681" cy="50185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99B922-5CBA-4C81-87E8-3185DD0AA70F}"/>
              </a:ext>
            </a:extLst>
          </p:cNvPr>
          <p:cNvSpPr txBox="1"/>
          <p:nvPr/>
        </p:nvSpPr>
        <p:spPr>
          <a:xfrm>
            <a:off x="939749" y="793097"/>
            <a:ext cx="10312502"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lao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6" name="Picture 8" descr="Hình ảnh Nhân Dân Lao động Là Vinh Quang Nhất Ngày Lễ Pháp Quốc Ngày Lao  động Thầy Cô, Công Nhân, Nhân Dân Lao động Là Vinh Quang Nhất, Ngày Lễ Quốc">
            <a:extLst>
              <a:ext uri="{FF2B5EF4-FFF2-40B4-BE49-F238E27FC236}">
                <a16:creationId xmlns:a16="http://schemas.microsoft.com/office/drawing/2014/main" id="{91AD6087-9024-4037-A8D7-D415ADE98D4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250" b="92750" l="10000" r="56417"/>
                    </a14:imgEffect>
                  </a14:imgLayer>
                </a14:imgProps>
              </a:ext>
              <a:ext uri="{28A0092B-C50C-407E-A947-70E740481C1C}">
                <a14:useLocalDpi xmlns:a14="http://schemas.microsoft.com/office/drawing/2010/main" val="0"/>
              </a:ext>
            </a:extLst>
          </a:blip>
          <a:srcRect t="6328" r="40822"/>
          <a:stretch/>
        </p:blipFill>
        <p:spPr bwMode="auto">
          <a:xfrm flipH="1">
            <a:off x="7524750" y="1348364"/>
            <a:ext cx="3900490" cy="527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866777"/>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pic>
        <p:nvPicPr>
          <p:cNvPr id="4098" name="Picture 2" descr="Cartoon Hand Drawn Volunteer Service Sweeping The Floor, Volunteer Service,  Cartoon Hand Drawn, Cleaner PNG Transparent Clipart Image and PSD File for  Free Download">
            <a:extLst>
              <a:ext uri="{FF2B5EF4-FFF2-40B4-BE49-F238E27FC236}">
                <a16:creationId xmlns:a16="http://schemas.microsoft.com/office/drawing/2014/main" id="{1653D074-05C8-4240-8A66-EEA47F92BB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688" l="6250" r="94688"/>
                    </a14:imgEffect>
                  </a14:imgLayer>
                </a14:imgProps>
              </a:ext>
              <a:ext uri="{28A0092B-C50C-407E-A947-70E740481C1C}">
                <a14:useLocalDpi xmlns:a14="http://schemas.microsoft.com/office/drawing/2010/main" val="0"/>
              </a:ext>
            </a:extLst>
          </a:blip>
          <a:srcRect/>
          <a:stretch>
            <a:fillRect/>
          </a:stretch>
        </p:blipFill>
        <p:spPr bwMode="auto">
          <a:xfrm>
            <a:off x="5303292" y="190500"/>
            <a:ext cx="7051308" cy="705130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sp>
        <p:nvSpPr>
          <p:cNvPr id="12" name="TextBox 8"/>
          <p:cNvSpPr txBox="1"/>
          <p:nvPr/>
        </p:nvSpPr>
        <p:spPr>
          <a:xfrm>
            <a:off x="4607838" y="12005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CHÀO</a:t>
            </a:r>
          </a:p>
        </p:txBody>
      </p:sp>
      <p:sp>
        <p:nvSpPr>
          <p:cNvPr id="13" name="TextBox 12"/>
          <p:cNvSpPr txBox="1"/>
          <p:nvPr/>
        </p:nvSpPr>
        <p:spPr>
          <a:xfrm>
            <a:off x="3647312" y="41088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BIỆT</a:t>
            </a:r>
          </a:p>
        </p:txBody>
      </p:sp>
      <p:sp>
        <p:nvSpPr>
          <p:cNvPr id="14" name="TextBox 8"/>
          <p:cNvSpPr txBox="1"/>
          <p:nvPr/>
        </p:nvSpPr>
        <p:spPr>
          <a:xfrm>
            <a:off x="2092692" y="262780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TẠM</a:t>
            </a:r>
          </a:p>
        </p:txBody>
      </p:sp>
    </p:spTree>
    <p:extLst>
      <p:ext uri="{BB962C8B-B14F-4D97-AF65-F5344CB8AC3E}">
        <p14:creationId xmlns:p14="http://schemas.microsoft.com/office/powerpoint/2010/main" val="14727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trips(downLeft)">
                                      <p:cBhvr>
                                        <p:cTn id="11" dur="500"/>
                                        <p:tgtEl>
                                          <p:spTgt spid="33"/>
                                        </p:tgtEl>
                                      </p:cBhvr>
                                    </p:animEffect>
                                  </p:childTnLst>
                                </p:cTn>
                              </p:par>
                            </p:childTnLst>
                          </p:cTn>
                        </p:par>
                        <p:par>
                          <p:cTn id="12" fill="hold">
                            <p:stCondLst>
                              <p:cond delay="1000"/>
                            </p:stCondLst>
                            <p:childTnLst>
                              <p:par>
                                <p:cTn id="13" presetID="2" presetClass="entr" presetSubtype="3"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7995C-A29A-4F3B-9681-487B9D40E4A6}"/>
              </a:ext>
            </a:extLst>
          </p:cNvPr>
          <p:cNvSpPr txBox="1"/>
          <p:nvPr/>
        </p:nvSpPr>
        <p:spPr>
          <a:xfrm>
            <a:off x="784748" y="849595"/>
            <a:ext cx="10542894" cy="769441"/>
          </a:xfrm>
          <a:prstGeom prst="rect">
            <a:avLst/>
          </a:prstGeom>
          <a:noFill/>
        </p:spPr>
        <p:txBody>
          <a:bodyPr wrap="square">
            <a:spAutoFit/>
          </a:bodyPr>
          <a:lstStyle/>
          <a:p>
            <a:pPr lvl="0" algn="ctr">
              <a:defRPr/>
            </a:pPr>
            <a:r>
              <a:rPr lang="en-US" sz="4400" b="1" i="1" kern="0" dirty="0">
                <a:solidFill>
                  <a:schemeClr val="tx2">
                    <a:lumMod val="75000"/>
                  </a:schemeClr>
                </a:solidFill>
                <a:latin typeface="UTM Avo" panose="02040603050506020204" pitchFamily="18" charset="0"/>
                <a:cs typeface="Arial" charset="0"/>
              </a:rPr>
              <a:t>YÊU CẦU CẦN ĐẠT</a:t>
            </a:r>
            <a:endParaRPr lang="en-US" sz="4400" b="1" i="1" kern="0" dirty="0">
              <a:solidFill>
                <a:schemeClr val="tx2">
                  <a:lumMod val="75000"/>
                </a:schemeClr>
              </a:solidFill>
              <a:latin typeface="UTM Avo" panose="02040603050506020204" pitchFamily="18" charset="0"/>
              <a:cs typeface="Times New Roman" pitchFamily="18" charset="0"/>
            </a:endParaRPr>
          </a:p>
        </p:txBody>
      </p:sp>
      <p:sp>
        <p:nvSpPr>
          <p:cNvPr id="9" name="Rounded Rectangle 21">
            <a:extLst>
              <a:ext uri="{FF2B5EF4-FFF2-40B4-BE49-F238E27FC236}">
                <a16:creationId xmlns:a16="http://schemas.microsoft.com/office/drawing/2014/main" id="{BE0BD0FA-C95E-4FB5-B767-9AE28C35350B}"/>
              </a:ext>
            </a:extLst>
          </p:cNvPr>
          <p:cNvSpPr/>
          <p:nvPr/>
        </p:nvSpPr>
        <p:spPr>
          <a:xfrm>
            <a:off x="596348" y="1959527"/>
            <a:ext cx="10906539" cy="928914"/>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a16="http://schemas.microsoft.com/office/drawing/2014/main" id="{CAED6CD4-FFD2-4171-BACE-1A748EF60F66}"/>
              </a:ext>
            </a:extLst>
          </p:cNvPr>
          <p:cNvSpPr/>
          <p:nvPr/>
        </p:nvSpPr>
        <p:spPr>
          <a:xfrm>
            <a:off x="596348" y="3098149"/>
            <a:ext cx="10906539" cy="96849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effectLst>
                <a:reflection blurRad="6350" stA="55000" endA="300" endPos="45500" dir="5400000" sy="-100000" algn="bl" rotWithShape="0"/>
              </a:effectLst>
            </a:endParaRPr>
          </a:p>
        </p:txBody>
      </p:sp>
      <p:sp>
        <p:nvSpPr>
          <p:cNvPr id="12" name="Rounded Rectangle 21">
            <a:extLst>
              <a:ext uri="{FF2B5EF4-FFF2-40B4-BE49-F238E27FC236}">
                <a16:creationId xmlns:a16="http://schemas.microsoft.com/office/drawing/2014/main" id="{75A368C7-F6E1-48BB-B128-8F4CE226BC1D}"/>
              </a:ext>
            </a:extLst>
          </p:cNvPr>
          <p:cNvSpPr/>
          <p:nvPr/>
        </p:nvSpPr>
        <p:spPr>
          <a:xfrm>
            <a:off x="596348" y="4276351"/>
            <a:ext cx="10906539" cy="1371144"/>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7" name="Text Box 4">
            <a:extLst>
              <a:ext uri="{FF2B5EF4-FFF2-40B4-BE49-F238E27FC236}">
                <a16:creationId xmlns:a16="http://schemas.microsoft.com/office/drawing/2014/main" id="{AE6B02FA-8CA3-450D-A1C0-120EB71CF011}"/>
              </a:ext>
            </a:extLst>
          </p:cNvPr>
          <p:cNvSpPr txBox="1">
            <a:spLocks noChangeArrowheads="1"/>
          </p:cNvSpPr>
          <p:nvPr/>
        </p:nvSpPr>
        <p:spPr bwMode="auto">
          <a:xfrm>
            <a:off x="615682" y="1835485"/>
            <a:ext cx="10865521" cy="107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1.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đúng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ràng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chổi</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tre</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ngắt</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hơi</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dòng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alt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596348" y="3281903"/>
            <a:ext cx="10873549" cy="55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2.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Nhận</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thời</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gian</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địa</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miêu</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tả</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alt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15682" y="4276351"/>
            <a:ext cx="10867870" cy="107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Hiểu</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công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thầm</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lặng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vất</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vả</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nhưng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đầy</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ý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nghĩa</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lao</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công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từ</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thái</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độ</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trân</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trọng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giữ</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gìn</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môi</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sống</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quanh</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alt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vi-VN" alt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0604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29"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7">
                                            <p:txEl>
                                              <p:pRg st="0" end="0"/>
                                            </p:txEl>
                                          </p:spTgt>
                                        </p:tgtEl>
                                      </p:cBhvr>
                                    </p:animEffect>
                                  </p:childTnLst>
                                </p:cTn>
                              </p:par>
                              <p:par>
                                <p:cTn id="14" presetID="29" presetClass="entr" presetSubtype="0" fill="hold"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p:cTn id="16"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17"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3">
                                            <p:txEl>
                                              <p:pRg st="0" end="0"/>
                                            </p:txEl>
                                          </p:spTgt>
                                        </p:tgtEl>
                                      </p:cBhvr>
                                    </p:animEffect>
                                  </p:childTnLst>
                                </p:cTn>
                              </p:par>
                              <p:par>
                                <p:cTn id="19" presetID="29" presetClass="entr" presetSubtype="0" fill="hold"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p:cTn id="21"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22"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xEl>
                                              <p:pRg st="0" end="0"/>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948548" y="3857645"/>
              <a:ext cx="5068879" cy="1634631"/>
              <a:chOff x="2804296" y="821673"/>
              <a:chExt cx="4897400" cy="1634631"/>
            </a:xfrm>
          </p:grpSpPr>
          <p:sp>
            <p:nvSpPr>
              <p:cNvPr id="66" name="矩形 8">
                <a:extLst>
                  <a:ext uri="{FF2B5EF4-FFF2-40B4-BE49-F238E27FC236}">
                    <a16:creationId xmlns:a16="http://schemas.microsoft.com/office/drawing/2014/main" id="{DA22254A-A799-40C9-B770-624458B1EC6E}"/>
                  </a:ext>
                </a:extLst>
              </p:cNvPr>
              <p:cNvSpPr/>
              <p:nvPr/>
            </p:nvSpPr>
            <p:spPr>
              <a:xfrm>
                <a:off x="2804296" y="821673"/>
                <a:ext cx="4897400"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88395" y="992128"/>
            <a:ext cx="5044604" cy="6685863"/>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Tree>
    <p:extLst>
      <p:ext uri="{BB962C8B-B14F-4D97-AF65-F5344CB8AC3E}">
        <p14:creationId xmlns:p14="http://schemas.microsoft.com/office/powerpoint/2010/main" val="2213092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par>
                                <p:cTn id="16" presetID="47"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anim calcmode="lin" valueType="num">
                                      <p:cBhvr>
                                        <p:cTn id="19" dur="1000" fill="hold"/>
                                        <p:tgtEl>
                                          <p:spTgt spid="71"/>
                                        </p:tgtEl>
                                        <p:attrNameLst>
                                          <p:attrName>ppt_x</p:attrName>
                                        </p:attrNameLst>
                                      </p:cBhvr>
                                      <p:tavLst>
                                        <p:tav tm="0">
                                          <p:val>
                                            <p:strVal val="#ppt_x"/>
                                          </p:val>
                                        </p:tav>
                                        <p:tav tm="100000">
                                          <p:val>
                                            <p:strVal val="#ppt_x"/>
                                          </p:val>
                                        </p:tav>
                                      </p:tavLst>
                                    </p:anim>
                                    <p:anim calcmode="lin" valueType="num">
                                      <p:cBhvr>
                                        <p:cTn id="2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2CE12-9AAA-4EC1-88B3-DE02BDC7D8A5}"/>
              </a:ext>
            </a:extLst>
          </p:cNvPr>
          <p:cNvSpPr txBox="1"/>
          <p:nvPr/>
        </p:nvSpPr>
        <p:spPr>
          <a:xfrm>
            <a:off x="1865468" y="896064"/>
            <a:ext cx="9593178" cy="954107"/>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descr="Screen Clipping">
            <a:extLst>
              <a:ext uri="{FF2B5EF4-FFF2-40B4-BE49-F238E27FC236}">
                <a16:creationId xmlns:a16="http://schemas.microsoft.com/office/drawing/2014/main" id="{EFC9B210-C6EF-403A-A231-29D34C86C81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145" r="48813"/>
          <a:stretch/>
        </p:blipFill>
        <p:spPr>
          <a:xfrm>
            <a:off x="914722" y="2055989"/>
            <a:ext cx="5221796" cy="3950986"/>
          </a:xfrm>
          <a:prstGeom prst="roundRect">
            <a:avLst/>
          </a:prstGeom>
        </p:spPr>
      </p:pic>
      <p:pic>
        <p:nvPicPr>
          <p:cNvPr id="18" name="Picture 17" descr="Screen Clipping">
            <a:extLst>
              <a:ext uri="{FF2B5EF4-FFF2-40B4-BE49-F238E27FC236}">
                <a16:creationId xmlns:a16="http://schemas.microsoft.com/office/drawing/2014/main" id="{66FB2274-67F9-4B8A-86EA-11C3710BCB3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2766" r="-283"/>
          <a:stretch/>
        </p:blipFill>
        <p:spPr>
          <a:xfrm>
            <a:off x="6377873" y="2055989"/>
            <a:ext cx="5059382" cy="3950986"/>
          </a:xfrm>
          <a:prstGeom prst="roundRect">
            <a:avLst>
              <a:gd name="adj" fmla="val 12118"/>
            </a:avLst>
          </a:prstGeom>
        </p:spPr>
      </p:pic>
      <p:pic>
        <p:nvPicPr>
          <p:cNvPr id="19" name="Picture 18">
            <a:extLst>
              <a:ext uri="{FF2B5EF4-FFF2-40B4-BE49-F238E27FC236}">
                <a16:creationId xmlns:a16="http://schemas.microsoft.com/office/drawing/2014/main" id="{540B3BCB-5246-48A3-A1DF-E5A1616D5F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253" b="57367" l="20008" r="26232"/>
                    </a14:imgEffect>
                  </a14:imgLayer>
                </a14:imgProps>
              </a:ext>
            </a:extLst>
          </a:blip>
          <a:srcRect l="19230" t="49364" r="72990" b="41744"/>
          <a:stretch/>
        </p:blipFill>
        <p:spPr>
          <a:xfrm>
            <a:off x="665693" y="799187"/>
            <a:ext cx="1114867" cy="71669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4"/>
          <a:srcRect/>
          <a:stretch>
            <a:fillRect/>
          </a:stretch>
        </p:blipFill>
        <p:spPr>
          <a:xfrm>
            <a:off x="3665665" y="125318"/>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2945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Tiếng</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chổi</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tre</a:t>
            </a:r>
            <a:endParaRPr lang="en-US" dirty="0">
              <a:solidFill>
                <a:schemeClr val="bg1"/>
              </a:solidFill>
              <a:latin typeface="UTM Avo" panose="02040603050506020204" pitchFamily="18" charset="0"/>
              <a:cs typeface="Times New Roman" pitchFamily="18" charset="0"/>
            </a:endParaRPr>
          </a:p>
        </p:txBody>
      </p:sp>
      <p:sp>
        <p:nvSpPr>
          <p:cNvPr id="18" name="Text Box 3">
            <a:extLst>
              <a:ext uri="{FF2B5EF4-FFF2-40B4-BE49-F238E27FC236}">
                <a16:creationId xmlns:a16="http://schemas.microsoft.com/office/drawing/2014/main" id="{264F2A14-6892-464C-9ABE-61A294F4C9C5}"/>
              </a:ext>
            </a:extLst>
          </p:cNvPr>
          <p:cNvSpPr txBox="1"/>
          <p:nvPr/>
        </p:nvSpPr>
        <p:spPr>
          <a:xfrm>
            <a:off x="982596" y="1245508"/>
            <a:ext cx="348345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Đã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ngủ</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Trần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Phú</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Hàng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19" name="Text Box 3">
            <a:extLst>
              <a:ext uri="{FF2B5EF4-FFF2-40B4-BE49-F238E27FC236}">
                <a16:creationId xmlns:a16="http://schemas.microsoft.com/office/drawing/2014/main" id="{9DC4B8DB-E26C-4D4F-8D1F-71130974EA95}"/>
              </a:ext>
            </a:extLst>
          </p:cNvPr>
          <p:cNvSpPr txBox="1"/>
          <p:nvPr/>
        </p:nvSpPr>
        <p:spPr>
          <a:xfrm>
            <a:off x="4660225" y="1245508"/>
            <a:ext cx="335166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cơn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dông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Vừa</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đứng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lặng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đồng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lang="en-US" sz="2700" noProof="0" dirty="0" err="1">
                <a:solidFill>
                  <a:prstClr val="black"/>
                </a:solidFill>
                <a:latin typeface="Arial-Rounded" panose="020B0500000000000000" pitchFamily="34" charset="0"/>
                <a:cs typeface="Arial-Rounded" panose="020B0500000000000000" pitchFamily="34" charset="0"/>
              </a:rPr>
              <a:t>đ</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20" name="Text Box 3">
            <a:extLst>
              <a:ext uri="{FF2B5EF4-FFF2-40B4-BE49-F238E27FC236}">
                <a16:creationId xmlns:a16="http://schemas.microsoft.com/office/drawing/2014/main" id="{E8787CE6-AEAE-42BF-8389-A31E21D96BDB}"/>
              </a:ext>
            </a:extLst>
          </p:cNvPr>
          <p:cNvSpPr txBox="1"/>
          <p:nvPr/>
        </p:nvSpPr>
        <p:spPr>
          <a:xfrm>
            <a:off x="8647425" y="1245508"/>
            <a:ext cx="459232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Nhớ</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gió</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rét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Sớm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tối</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Giữ</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sạch</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lề</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Đẹp</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lối</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pic>
        <p:nvPicPr>
          <p:cNvPr id="6" name="Tiếng chổi tre1">
            <a:hlinkClick r:id="" action="ppaction://media"/>
            <a:extLst>
              <a:ext uri="{FF2B5EF4-FFF2-40B4-BE49-F238E27FC236}">
                <a16:creationId xmlns:a16="http://schemas.microsoft.com/office/drawing/2014/main" id="{E1C5B1CC-5A24-48DC-A77F-A915CA427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0799" y="6186714"/>
            <a:ext cx="478971" cy="478971"/>
          </a:xfrm>
          <a:prstGeom prst="rect">
            <a:avLst/>
          </a:prstGeom>
        </p:spPr>
      </p:pic>
      <p:grpSp>
        <p:nvGrpSpPr>
          <p:cNvPr id="21" name="Group 20">
            <a:extLst>
              <a:ext uri="{FF2B5EF4-FFF2-40B4-BE49-F238E27FC236}">
                <a16:creationId xmlns:a16="http://schemas.microsoft.com/office/drawing/2014/main" id="{38470413-5778-4E10-A4CD-E13A601B1B50}"/>
              </a:ext>
            </a:extLst>
          </p:cNvPr>
          <p:cNvGrpSpPr/>
          <p:nvPr/>
        </p:nvGrpSpPr>
        <p:grpSpPr>
          <a:xfrm>
            <a:off x="72571" y="64124"/>
            <a:ext cx="2061029" cy="613126"/>
            <a:chOff x="1778000" y="4455885"/>
            <a:chExt cx="5616318" cy="1488299"/>
          </a:xfrm>
        </p:grpSpPr>
        <p:sp>
          <p:nvSpPr>
            <p:cNvPr id="22" name="Rectangle 21">
              <a:extLst>
                <a:ext uri="{FF2B5EF4-FFF2-40B4-BE49-F238E27FC236}">
                  <a16:creationId xmlns:a16="http://schemas.microsoft.com/office/drawing/2014/main" id="{86764C7C-AF6B-4A75-820D-7309B7D3175C}"/>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800" b="1" dirty="0">
                <a:solidFill>
                  <a:schemeClr val="tx1"/>
                </a:solidFill>
                <a:latin typeface="UTM Avo" panose="02040603050506020204" pitchFamily="18" charset="0"/>
                <a:cs typeface="Arial" panose="020B0604020202020204" pitchFamily="34" charset="0"/>
              </a:endParaRPr>
            </a:p>
          </p:txBody>
        </p:sp>
        <p:sp>
          <p:nvSpPr>
            <p:cNvPr id="23" name="Rectangle 22">
              <a:extLst>
                <a:ext uri="{FF2B5EF4-FFF2-40B4-BE49-F238E27FC236}">
                  <a16:creationId xmlns:a16="http://schemas.microsoft.com/office/drawing/2014/main" id="{48EB0249-2285-4CBB-AC27-1CE1644AFD97}"/>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err="1">
                  <a:solidFill>
                    <a:schemeClr val="tx1"/>
                  </a:solidFill>
                  <a:latin typeface="UTM Avo" panose="02040603050506020204" pitchFamily="18" charset="0"/>
                  <a:cs typeface="Arial" panose="020B0604020202020204" pitchFamily="34" charset="0"/>
                </a:rPr>
                <a:t>Đọc</a:t>
              </a:r>
              <a:r>
                <a:rPr lang="en-US" sz="2800" b="1" dirty="0">
                  <a:solidFill>
                    <a:schemeClr val="tx1"/>
                  </a:solidFill>
                  <a:latin typeface="UTM Avo" panose="02040603050506020204" pitchFamily="18" charset="0"/>
                  <a:cs typeface="Arial" panose="020B0604020202020204" pitchFamily="34" charset="0"/>
                </a:rPr>
                <a:t> </a:t>
              </a:r>
              <a:r>
                <a:rPr lang="en-US" sz="2800" b="1" dirty="0" err="1">
                  <a:solidFill>
                    <a:schemeClr val="tx1"/>
                  </a:solidFill>
                  <a:latin typeface="UTM Avo" panose="02040603050506020204" pitchFamily="18" charset="0"/>
                  <a:cs typeface="Arial" panose="020B0604020202020204" pitchFamily="34" charset="0"/>
                </a:rPr>
                <a:t>mẫu</a:t>
              </a:r>
              <a:endParaRPr lang="en-US" sz="2800" b="1" dirty="0">
                <a:solidFill>
                  <a:schemeClr val="tx1"/>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1778987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1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125318"/>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294588"/>
            <a:ext cx="32700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Tiếng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chổi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tre</a:t>
            </a: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
        <p:nvSpPr>
          <p:cNvPr id="18" name="Text Box 3">
            <a:extLst>
              <a:ext uri="{FF2B5EF4-FFF2-40B4-BE49-F238E27FC236}">
                <a16:creationId xmlns:a16="http://schemas.microsoft.com/office/drawing/2014/main" id="{264F2A14-6892-464C-9ABE-61A294F4C9C5}"/>
              </a:ext>
            </a:extLst>
          </p:cNvPr>
          <p:cNvSpPr txBox="1"/>
          <p:nvPr/>
        </p:nvSpPr>
        <p:spPr>
          <a:xfrm>
            <a:off x="982596" y="1245508"/>
            <a:ext cx="348345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Đã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ngủ</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Trần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Phú</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Hàng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19" name="Text Box 3">
            <a:extLst>
              <a:ext uri="{FF2B5EF4-FFF2-40B4-BE49-F238E27FC236}">
                <a16:creationId xmlns:a16="http://schemas.microsoft.com/office/drawing/2014/main" id="{9DC4B8DB-E26C-4D4F-8D1F-71130974EA95}"/>
              </a:ext>
            </a:extLst>
          </p:cNvPr>
          <p:cNvSpPr txBox="1"/>
          <p:nvPr/>
        </p:nvSpPr>
        <p:spPr>
          <a:xfrm>
            <a:off x="4660225" y="1245508"/>
            <a:ext cx="335166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cơn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dông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Vừa</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đứng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lặng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đồng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lang="en-US" sz="2700" noProof="0" dirty="0" err="1">
                <a:solidFill>
                  <a:prstClr val="black"/>
                </a:solidFill>
                <a:latin typeface="Arial-Rounded" panose="020B0500000000000000" pitchFamily="34" charset="0"/>
                <a:cs typeface="Arial-Rounded" panose="020B0500000000000000" pitchFamily="34" charset="0"/>
              </a:rPr>
              <a:t>đ</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20" name="Text Box 3">
            <a:extLst>
              <a:ext uri="{FF2B5EF4-FFF2-40B4-BE49-F238E27FC236}">
                <a16:creationId xmlns:a16="http://schemas.microsoft.com/office/drawing/2014/main" id="{E8787CE6-AEAE-42BF-8389-A31E21D96BDB}"/>
              </a:ext>
            </a:extLst>
          </p:cNvPr>
          <p:cNvSpPr txBox="1"/>
          <p:nvPr/>
        </p:nvSpPr>
        <p:spPr>
          <a:xfrm>
            <a:off x="8647425" y="1245508"/>
            <a:ext cx="459232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Nhớ</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gió</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rét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Sớm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tối</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Giữ</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sạch</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lề</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Đẹp</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lối</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grpSp>
        <p:nvGrpSpPr>
          <p:cNvPr id="21" name="Group 20">
            <a:extLst>
              <a:ext uri="{FF2B5EF4-FFF2-40B4-BE49-F238E27FC236}">
                <a16:creationId xmlns:a16="http://schemas.microsoft.com/office/drawing/2014/main" id="{38470413-5778-4E10-A4CD-E13A601B1B50}"/>
              </a:ext>
            </a:extLst>
          </p:cNvPr>
          <p:cNvGrpSpPr/>
          <p:nvPr/>
        </p:nvGrpSpPr>
        <p:grpSpPr>
          <a:xfrm>
            <a:off x="72571" y="64124"/>
            <a:ext cx="2206172" cy="613126"/>
            <a:chOff x="1778000" y="4455885"/>
            <a:chExt cx="5616318" cy="1488299"/>
          </a:xfrm>
        </p:grpSpPr>
        <p:sp>
          <p:nvSpPr>
            <p:cNvPr id="22" name="Rectangle 21">
              <a:extLst>
                <a:ext uri="{FF2B5EF4-FFF2-40B4-BE49-F238E27FC236}">
                  <a16:creationId xmlns:a16="http://schemas.microsoft.com/office/drawing/2014/main" id="{86764C7C-AF6B-4A75-820D-7309B7D3175C}"/>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48EB0249-2285-4CBB-AC27-1CE1644AFD97}"/>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prstClr val="black"/>
                  </a:solidFill>
                  <a:latin typeface="UTM Avo" panose="02040603050506020204" pitchFamily="18" charset="0"/>
                  <a:cs typeface="Arial" panose="020B0604020202020204" pitchFamily="34" charset="0"/>
                </a:rPr>
                <a:t>Chia </a:t>
              </a:r>
              <a:r>
                <a:rPr lang="en-US" sz="2800" b="1" dirty="0" err="1">
                  <a:solidFill>
                    <a:prstClr val="black"/>
                  </a:solidFill>
                  <a:latin typeface="UTM Avo" panose="02040603050506020204" pitchFamily="18" charset="0"/>
                  <a:cs typeface="Arial" panose="020B0604020202020204" pitchFamily="34" charset="0"/>
                </a:rPr>
                <a:t>đoạn</a:t>
              </a: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1" name="Picture 10">
            <a:extLst>
              <a:ext uri="{FF2B5EF4-FFF2-40B4-BE49-F238E27FC236}">
                <a16:creationId xmlns:a16="http://schemas.microsoft.com/office/drawing/2014/main" id="{2DA998DE-31F0-48D7-BC16-4AFB94C9C1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81" r="52886" b="65922"/>
          <a:stretch/>
        </p:blipFill>
        <p:spPr>
          <a:xfrm>
            <a:off x="725714" y="1197058"/>
            <a:ext cx="256882" cy="510970"/>
          </a:xfrm>
          <a:prstGeom prst="rect">
            <a:avLst/>
          </a:prstGeom>
        </p:spPr>
      </p:pic>
      <p:pic>
        <p:nvPicPr>
          <p:cNvPr id="12" name="Picture 11">
            <a:extLst>
              <a:ext uri="{FF2B5EF4-FFF2-40B4-BE49-F238E27FC236}">
                <a16:creationId xmlns:a16="http://schemas.microsoft.com/office/drawing/2014/main" id="{14716CE2-8949-4B83-B071-47729DAA1C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624" t="745" r="26070" b="63687"/>
          <a:stretch/>
        </p:blipFill>
        <p:spPr>
          <a:xfrm>
            <a:off x="4206811" y="1245942"/>
            <a:ext cx="406636" cy="510970"/>
          </a:xfrm>
          <a:prstGeom prst="rect">
            <a:avLst/>
          </a:prstGeom>
        </p:spPr>
      </p:pic>
      <p:pic>
        <p:nvPicPr>
          <p:cNvPr id="13" name="Picture 12">
            <a:extLst>
              <a:ext uri="{FF2B5EF4-FFF2-40B4-BE49-F238E27FC236}">
                <a16:creationId xmlns:a16="http://schemas.microsoft.com/office/drawing/2014/main" id="{55E372D2-ED45-4D24-8972-D86B90EFBB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10" t="2933" r="500" b="62989"/>
          <a:stretch/>
        </p:blipFill>
        <p:spPr>
          <a:xfrm>
            <a:off x="8316685" y="1245508"/>
            <a:ext cx="346321" cy="511404"/>
          </a:xfrm>
          <a:prstGeom prst="rect">
            <a:avLst/>
          </a:prstGeom>
        </p:spPr>
      </p:pic>
    </p:spTree>
    <p:extLst>
      <p:ext uri="{BB962C8B-B14F-4D97-AF65-F5344CB8AC3E}">
        <p14:creationId xmlns:p14="http://schemas.microsoft.com/office/powerpoint/2010/main" val="1227716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1">
            <a:extLst>
              <a:ext uri="{FF2B5EF4-FFF2-40B4-BE49-F238E27FC236}">
                <a16:creationId xmlns:a16="http://schemas.microsoft.com/office/drawing/2014/main" id="{1A9CA7B4-4D08-48C2-9B3D-246115C48E22}"/>
              </a:ext>
            </a:extLst>
          </p:cNvPr>
          <p:cNvSpPr/>
          <p:nvPr/>
        </p:nvSpPr>
        <p:spPr>
          <a:xfrm>
            <a:off x="982596" y="3813302"/>
            <a:ext cx="1354204" cy="381326"/>
          </a:xfrm>
          <a:prstGeom prst="round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6" name="Rounded Rectangle 21">
            <a:extLst>
              <a:ext uri="{FF2B5EF4-FFF2-40B4-BE49-F238E27FC236}">
                <a16:creationId xmlns:a16="http://schemas.microsoft.com/office/drawing/2014/main" id="{EBE6229F-2590-46F9-A858-65DDA2DE7B51}"/>
              </a:ext>
            </a:extLst>
          </p:cNvPr>
          <p:cNvSpPr/>
          <p:nvPr/>
        </p:nvSpPr>
        <p:spPr>
          <a:xfrm>
            <a:off x="6396425" y="2964216"/>
            <a:ext cx="1499346" cy="381326"/>
          </a:xfrm>
          <a:prstGeom prst="round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7" name="Rounded Rectangle 21">
            <a:extLst>
              <a:ext uri="{FF2B5EF4-FFF2-40B4-BE49-F238E27FC236}">
                <a16:creationId xmlns:a16="http://schemas.microsoft.com/office/drawing/2014/main" id="{7A426714-A503-45F0-8C64-E01D48AD577D}"/>
              </a:ext>
            </a:extLst>
          </p:cNvPr>
          <p:cNvSpPr/>
          <p:nvPr/>
        </p:nvSpPr>
        <p:spPr>
          <a:xfrm>
            <a:off x="9277510" y="4582559"/>
            <a:ext cx="1187290" cy="381326"/>
          </a:xfrm>
          <a:prstGeom prst="round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pic>
        <p:nvPicPr>
          <p:cNvPr id="3" name="图片 14" descr="D:\资料\PPT\组 1.png组 1"/>
          <p:cNvPicPr>
            <a:picLocks noChangeAspect="1"/>
          </p:cNvPicPr>
          <p:nvPr/>
        </p:nvPicPr>
        <p:blipFill>
          <a:blip r:embed="rId2"/>
          <a:srcRect/>
          <a:stretch>
            <a:fillRect/>
          </a:stretch>
        </p:blipFill>
        <p:spPr>
          <a:xfrm>
            <a:off x="3665665" y="125318"/>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294588"/>
            <a:ext cx="32700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Tiếng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chổi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tre</a:t>
            </a: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
        <p:nvSpPr>
          <p:cNvPr id="18" name="Text Box 3">
            <a:extLst>
              <a:ext uri="{FF2B5EF4-FFF2-40B4-BE49-F238E27FC236}">
                <a16:creationId xmlns:a16="http://schemas.microsoft.com/office/drawing/2014/main" id="{264F2A14-6892-464C-9ABE-61A294F4C9C5}"/>
              </a:ext>
            </a:extLst>
          </p:cNvPr>
          <p:cNvSpPr txBox="1"/>
          <p:nvPr/>
        </p:nvSpPr>
        <p:spPr>
          <a:xfrm>
            <a:off x="982596" y="1245508"/>
            <a:ext cx="348345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Đã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ngủ</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Trần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Phú</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xác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Hàng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19" name="Text Box 3">
            <a:extLst>
              <a:ext uri="{FF2B5EF4-FFF2-40B4-BE49-F238E27FC236}">
                <a16:creationId xmlns:a16="http://schemas.microsoft.com/office/drawing/2014/main" id="{9DC4B8DB-E26C-4D4F-8D1F-71130974EA95}"/>
              </a:ext>
            </a:extLst>
          </p:cNvPr>
          <p:cNvSpPr txBox="1"/>
          <p:nvPr/>
        </p:nvSpPr>
        <p:spPr>
          <a:xfrm>
            <a:off x="4645337" y="1245508"/>
            <a:ext cx="335166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Khi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cơn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dông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Vừa</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đứng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Trên</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lặng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sắt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Như</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đồng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lao</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lang="en-US" sz="2700" noProof="0" dirty="0" err="1">
                <a:solidFill>
                  <a:prstClr val="black"/>
                </a:solidFill>
                <a:latin typeface="Arial-Rounded" panose="020B0500000000000000" pitchFamily="34" charset="0"/>
                <a:cs typeface="Arial-Rounded" panose="020B0500000000000000" pitchFamily="34" charset="0"/>
              </a:rPr>
              <a:t>đ</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ông</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rác</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sp>
        <p:nvSpPr>
          <p:cNvPr id="20" name="Text Box 3">
            <a:extLst>
              <a:ext uri="{FF2B5EF4-FFF2-40B4-BE49-F238E27FC236}">
                <a16:creationId xmlns:a16="http://schemas.microsoft.com/office/drawing/2014/main" id="{E8787CE6-AEAE-42BF-8389-A31E21D96BDB}"/>
              </a:ext>
            </a:extLst>
          </p:cNvPr>
          <p:cNvSpPr txBox="1"/>
          <p:nvPr/>
        </p:nvSpPr>
        <p:spPr>
          <a:xfrm>
            <a:off x="8672825" y="1232808"/>
            <a:ext cx="459232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Nhớ</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quét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hè</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Đêm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đông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gió</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rét</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Tiếng</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chổi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tre</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Sớm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tối</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Đi</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Giữ</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sạch</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lề</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Đẹp</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lối</a:t>
            </a:r>
            <a:endPar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7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nghe</a:t>
            </a: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grpSp>
        <p:nvGrpSpPr>
          <p:cNvPr id="21" name="Group 20">
            <a:extLst>
              <a:ext uri="{FF2B5EF4-FFF2-40B4-BE49-F238E27FC236}">
                <a16:creationId xmlns:a16="http://schemas.microsoft.com/office/drawing/2014/main" id="{38470413-5778-4E10-A4CD-E13A601B1B50}"/>
              </a:ext>
            </a:extLst>
          </p:cNvPr>
          <p:cNvGrpSpPr/>
          <p:nvPr/>
        </p:nvGrpSpPr>
        <p:grpSpPr>
          <a:xfrm>
            <a:off x="72570" y="64124"/>
            <a:ext cx="2481943" cy="613126"/>
            <a:chOff x="1778000" y="4455885"/>
            <a:chExt cx="5616318" cy="1488299"/>
          </a:xfrm>
        </p:grpSpPr>
        <p:sp>
          <p:nvSpPr>
            <p:cNvPr id="22" name="Rectangle 21">
              <a:extLst>
                <a:ext uri="{FF2B5EF4-FFF2-40B4-BE49-F238E27FC236}">
                  <a16:creationId xmlns:a16="http://schemas.microsoft.com/office/drawing/2014/main" id="{86764C7C-AF6B-4A75-820D-7309B7D3175C}"/>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48EB0249-2285-4CBB-AC27-1CE1644AFD97}"/>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err="1">
                  <a:solidFill>
                    <a:prstClr val="black"/>
                  </a:solidFill>
                  <a:latin typeface="UTM Avo" panose="02040603050506020204" pitchFamily="18" charset="0"/>
                  <a:cs typeface="Arial" panose="020B0604020202020204" pitchFamily="34" charset="0"/>
                </a:rPr>
                <a:t>Đọc</a:t>
              </a:r>
              <a:r>
                <a:rPr lang="en-US" sz="2800" b="1" dirty="0">
                  <a:solidFill>
                    <a:prstClr val="black"/>
                  </a:solidFill>
                  <a:latin typeface="UTM Avo" panose="02040603050506020204" pitchFamily="18" charset="0"/>
                  <a:cs typeface="Arial" panose="020B0604020202020204" pitchFamily="34" charset="0"/>
                </a:rPr>
                <a:t> </a:t>
              </a:r>
              <a:r>
                <a:rPr lang="en-US" sz="2800" b="1" dirty="0" err="1">
                  <a:solidFill>
                    <a:prstClr val="black"/>
                  </a:solidFill>
                  <a:latin typeface="UTM Avo" panose="02040603050506020204" pitchFamily="18" charset="0"/>
                  <a:cs typeface="Arial" panose="020B0604020202020204" pitchFamily="34" charset="0"/>
                </a:rPr>
                <a:t>nối</a:t>
              </a:r>
              <a:r>
                <a:rPr lang="en-US" sz="2800" b="1" dirty="0">
                  <a:solidFill>
                    <a:prstClr val="black"/>
                  </a:solidFill>
                  <a:latin typeface="UTM Avo" panose="02040603050506020204" pitchFamily="18" charset="0"/>
                  <a:cs typeface="Arial" panose="020B0604020202020204" pitchFamily="34" charset="0"/>
                </a:rPr>
                <a:t> </a:t>
              </a:r>
              <a:r>
                <a:rPr lang="en-US" sz="2800" b="1" dirty="0" err="1">
                  <a:solidFill>
                    <a:prstClr val="black"/>
                  </a:solidFill>
                  <a:latin typeface="UTM Avo" panose="02040603050506020204" pitchFamily="18" charset="0"/>
                  <a:cs typeface="Arial" panose="020B0604020202020204" pitchFamily="34" charset="0"/>
                </a:rPr>
                <a:t>tiếp</a:t>
              </a: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1" name="Picture 10">
            <a:extLst>
              <a:ext uri="{FF2B5EF4-FFF2-40B4-BE49-F238E27FC236}">
                <a16:creationId xmlns:a16="http://schemas.microsoft.com/office/drawing/2014/main" id="{2DA998DE-31F0-48D7-BC16-4AFB94C9C1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81" r="52886" b="65922"/>
          <a:stretch/>
        </p:blipFill>
        <p:spPr>
          <a:xfrm>
            <a:off x="725714" y="1197058"/>
            <a:ext cx="256882" cy="510970"/>
          </a:xfrm>
          <a:prstGeom prst="rect">
            <a:avLst/>
          </a:prstGeom>
        </p:spPr>
      </p:pic>
      <p:pic>
        <p:nvPicPr>
          <p:cNvPr id="12" name="Picture 11">
            <a:extLst>
              <a:ext uri="{FF2B5EF4-FFF2-40B4-BE49-F238E27FC236}">
                <a16:creationId xmlns:a16="http://schemas.microsoft.com/office/drawing/2014/main" id="{14716CE2-8949-4B83-B071-47729DAA1C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624" t="745" r="26070" b="63687"/>
          <a:stretch/>
        </p:blipFill>
        <p:spPr>
          <a:xfrm>
            <a:off x="4206811" y="1245942"/>
            <a:ext cx="406636" cy="510970"/>
          </a:xfrm>
          <a:prstGeom prst="rect">
            <a:avLst/>
          </a:prstGeom>
        </p:spPr>
      </p:pic>
      <p:pic>
        <p:nvPicPr>
          <p:cNvPr id="13" name="Picture 12">
            <a:extLst>
              <a:ext uri="{FF2B5EF4-FFF2-40B4-BE49-F238E27FC236}">
                <a16:creationId xmlns:a16="http://schemas.microsoft.com/office/drawing/2014/main" id="{55E372D2-ED45-4D24-8972-D86B90EFBB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10" t="2933" r="500" b="62989"/>
          <a:stretch/>
        </p:blipFill>
        <p:spPr>
          <a:xfrm>
            <a:off x="8316685" y="1245508"/>
            <a:ext cx="346321" cy="511404"/>
          </a:xfrm>
          <a:prstGeom prst="rect">
            <a:avLst/>
          </a:prstGeom>
        </p:spPr>
      </p:pic>
    </p:spTree>
    <p:extLst>
      <p:ext uri="{BB962C8B-B14F-4D97-AF65-F5344CB8AC3E}">
        <p14:creationId xmlns:p14="http://schemas.microsoft.com/office/powerpoint/2010/main" val="2503231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6"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12" name="组合 53"/>
          <p:cNvGrpSpPr/>
          <p:nvPr/>
        </p:nvGrpSpPr>
        <p:grpSpPr>
          <a:xfrm>
            <a:off x="-376018" y="-424531"/>
            <a:ext cx="12390120" cy="3055620"/>
            <a:chOff x="-167" y="0"/>
            <a:chExt cx="19512" cy="4812"/>
          </a:xfrm>
        </p:grpSpPr>
        <p:pic>
          <p:nvPicPr>
            <p:cNvPr id="1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14" name="图片 40" descr="组 6"/>
            <p:cNvPicPr>
              <a:picLocks noChangeAspect="1"/>
            </p:cNvPicPr>
            <p:nvPr/>
          </p:nvPicPr>
          <p:blipFill>
            <a:blip r:embed="rId3"/>
            <a:stretch>
              <a:fillRect/>
            </a:stretch>
          </p:blipFill>
          <p:spPr>
            <a:xfrm>
              <a:off x="-167" y="0"/>
              <a:ext cx="8286" cy="4812"/>
            </a:xfrm>
            <a:prstGeom prst="rect">
              <a:avLst/>
            </a:prstGeom>
          </p:spPr>
        </p:pic>
      </p:grpSp>
      <p:sp>
        <p:nvSpPr>
          <p:cNvPr id="22" name="Rounded Rectangle 21"/>
          <p:cNvSpPr/>
          <p:nvPr/>
        </p:nvSpPr>
        <p:spPr>
          <a:xfrm>
            <a:off x="2571319" y="487751"/>
            <a:ext cx="7001522" cy="1231057"/>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3" name="Rectangle 22"/>
          <p:cNvSpPr/>
          <p:nvPr/>
        </p:nvSpPr>
        <p:spPr>
          <a:xfrm>
            <a:off x="2594992" y="596198"/>
            <a:ext cx="7002015" cy="1015663"/>
          </a:xfrm>
          <a:prstGeom prst="rect">
            <a:avLst/>
          </a:prstGeom>
          <a:noFill/>
        </p:spPr>
        <p:txBody>
          <a:bodyPr wrap="square" lIns="91440" tIns="45720" rIns="91440" bIns="45720">
            <a:spAutoFit/>
          </a:bodyPr>
          <a:lstStyle/>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LUYỆN ĐỌC TỪ </a:t>
            </a:r>
            <a:endPar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p:txBody>
      </p:sp>
      <p:grpSp>
        <p:nvGrpSpPr>
          <p:cNvPr id="10" name="Group 9">
            <a:extLst>
              <a:ext uri="{FF2B5EF4-FFF2-40B4-BE49-F238E27FC236}">
                <a16:creationId xmlns:a16="http://schemas.microsoft.com/office/drawing/2014/main" id="{A39BA697-21F6-4DE5-89E8-87EB5601449C}"/>
              </a:ext>
            </a:extLst>
          </p:cNvPr>
          <p:cNvGrpSpPr/>
          <p:nvPr/>
        </p:nvGrpSpPr>
        <p:grpSpPr>
          <a:xfrm>
            <a:off x="1861073" y="2383633"/>
            <a:ext cx="2509450" cy="1581394"/>
            <a:chOff x="5673655" y="3759790"/>
            <a:chExt cx="2135321" cy="692537"/>
          </a:xfrm>
        </p:grpSpPr>
        <p:pic>
          <p:nvPicPr>
            <p:cNvPr id="15" name="Picture 14">
              <a:extLst>
                <a:ext uri="{FF2B5EF4-FFF2-40B4-BE49-F238E27FC236}">
                  <a16:creationId xmlns:a16="http://schemas.microsoft.com/office/drawing/2014/main" id="{D47840A6-5676-47D0-92B8-23CB534710F2}"/>
                </a:ext>
              </a:extLst>
            </p:cNvPr>
            <p:cNvPicPr>
              <a:picLocks noChangeAspect="1"/>
            </p:cNvPicPr>
            <p:nvPr/>
          </p:nvPicPr>
          <p:blipFill>
            <a:blip r:embed="rId4"/>
            <a:stretch>
              <a:fillRect/>
            </a:stretch>
          </p:blipFill>
          <p:spPr>
            <a:xfrm>
              <a:off x="5673655" y="3759790"/>
              <a:ext cx="2135321" cy="692537"/>
            </a:xfrm>
            <a:prstGeom prst="rect">
              <a:avLst/>
            </a:prstGeom>
          </p:spPr>
        </p:pic>
        <p:sp>
          <p:nvSpPr>
            <p:cNvPr id="16" name="矩形 3">
              <a:extLst>
                <a:ext uri="{FF2B5EF4-FFF2-40B4-BE49-F238E27FC236}">
                  <a16:creationId xmlns:a16="http://schemas.microsoft.com/office/drawing/2014/main" id="{0A23FD10-9416-41C4-9BFD-9EAB8DFEDEA0}"/>
                </a:ext>
              </a:extLst>
            </p:cNvPr>
            <p:cNvSpPr/>
            <p:nvPr/>
          </p:nvSpPr>
          <p:spPr>
            <a:xfrm>
              <a:off x="6215537" y="3908135"/>
              <a:ext cx="1051561" cy="310003"/>
            </a:xfrm>
            <a:prstGeom prst="rect">
              <a:avLst/>
            </a:prstGeom>
          </p:spPr>
          <p:txBody>
            <a:bodyPr wrap="none">
              <a:spAutoFit/>
            </a:bodyPr>
            <a:lstStyle/>
            <a:p>
              <a:pPr algn="ctr"/>
              <a:r>
                <a:rPr lang="en-US" altLang="zh-CN" sz="4000" spc="-300" dirty="0" err="1">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xao</a:t>
              </a:r>
              <a:r>
                <a:rPr lang="en-US" altLang="zh-CN" sz="4000" spc="-300" dirty="0">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4000" spc="-300" dirty="0" err="1">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xác</a:t>
              </a:r>
              <a:endParaRPr lang="en-US" altLang="zh-CN" sz="4000" spc="-300" dirty="0">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B5A35E00-06B1-4438-BF68-9ED84283EA87}"/>
              </a:ext>
            </a:extLst>
          </p:cNvPr>
          <p:cNvGrpSpPr/>
          <p:nvPr/>
        </p:nvGrpSpPr>
        <p:grpSpPr>
          <a:xfrm>
            <a:off x="5162851" y="2383633"/>
            <a:ext cx="2509450" cy="1581394"/>
            <a:chOff x="5673655" y="3759790"/>
            <a:chExt cx="2135321" cy="692537"/>
          </a:xfrm>
        </p:grpSpPr>
        <p:pic>
          <p:nvPicPr>
            <p:cNvPr id="18" name="Picture 17">
              <a:extLst>
                <a:ext uri="{FF2B5EF4-FFF2-40B4-BE49-F238E27FC236}">
                  <a16:creationId xmlns:a16="http://schemas.microsoft.com/office/drawing/2014/main" id="{563480B1-6566-4707-BF66-D3E7ACE4ED3C}"/>
                </a:ext>
              </a:extLst>
            </p:cNvPr>
            <p:cNvPicPr>
              <a:picLocks noChangeAspect="1"/>
            </p:cNvPicPr>
            <p:nvPr/>
          </p:nvPicPr>
          <p:blipFill>
            <a:blip r:embed="rId4"/>
            <a:stretch>
              <a:fillRect/>
            </a:stretch>
          </p:blipFill>
          <p:spPr>
            <a:xfrm>
              <a:off x="5673655" y="3759790"/>
              <a:ext cx="2135321" cy="692537"/>
            </a:xfrm>
            <a:prstGeom prst="rect">
              <a:avLst/>
            </a:prstGeom>
          </p:spPr>
        </p:pic>
        <p:sp>
          <p:nvSpPr>
            <p:cNvPr id="19" name="矩形 3">
              <a:extLst>
                <a:ext uri="{FF2B5EF4-FFF2-40B4-BE49-F238E27FC236}">
                  <a16:creationId xmlns:a16="http://schemas.microsoft.com/office/drawing/2014/main" id="{EDF00399-0C15-48EB-8926-BEBE89034249}"/>
                </a:ext>
              </a:extLst>
            </p:cNvPr>
            <p:cNvSpPr/>
            <p:nvPr/>
          </p:nvSpPr>
          <p:spPr>
            <a:xfrm>
              <a:off x="5941869" y="3908135"/>
              <a:ext cx="1598898" cy="310003"/>
            </a:xfrm>
            <a:prstGeom prst="rect">
              <a:avLst/>
            </a:prstGeom>
          </p:spPr>
          <p:txBody>
            <a:bodyPr wrap="none">
              <a:spAutoFit/>
            </a:bodyPr>
            <a:lstStyle/>
            <a:p>
              <a:pPr algn="ctr"/>
              <a:r>
                <a:rPr lang="en-US" altLang="zh-CN" sz="4000" spc="-300" dirty="0" err="1">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lặng</a:t>
              </a:r>
              <a:r>
                <a:rPr lang="en-US" altLang="zh-CN" sz="4000" spc="-300" dirty="0">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4000" spc="-300" dirty="0" err="1">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ngắt</a:t>
              </a:r>
              <a:endParaRPr lang="en-US" altLang="zh-CN" sz="4000" spc="-300" dirty="0">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4509EDB2-1890-48B7-A163-4040F0E910A2}"/>
              </a:ext>
            </a:extLst>
          </p:cNvPr>
          <p:cNvGrpSpPr/>
          <p:nvPr/>
        </p:nvGrpSpPr>
        <p:grpSpPr>
          <a:xfrm>
            <a:off x="8464629" y="2383633"/>
            <a:ext cx="2509450" cy="1581394"/>
            <a:chOff x="5673655" y="3759790"/>
            <a:chExt cx="2135321" cy="692537"/>
          </a:xfrm>
        </p:grpSpPr>
        <p:pic>
          <p:nvPicPr>
            <p:cNvPr id="21" name="Picture 20">
              <a:extLst>
                <a:ext uri="{FF2B5EF4-FFF2-40B4-BE49-F238E27FC236}">
                  <a16:creationId xmlns:a16="http://schemas.microsoft.com/office/drawing/2014/main" id="{45BA6FF1-C7D3-4997-9B51-3473396BE847}"/>
                </a:ext>
              </a:extLst>
            </p:cNvPr>
            <p:cNvPicPr>
              <a:picLocks noChangeAspect="1"/>
            </p:cNvPicPr>
            <p:nvPr/>
          </p:nvPicPr>
          <p:blipFill>
            <a:blip r:embed="rId4"/>
            <a:stretch>
              <a:fillRect/>
            </a:stretch>
          </p:blipFill>
          <p:spPr>
            <a:xfrm>
              <a:off x="5673655" y="3759790"/>
              <a:ext cx="2135321" cy="692537"/>
            </a:xfrm>
            <a:prstGeom prst="rect">
              <a:avLst/>
            </a:prstGeom>
          </p:spPr>
        </p:pic>
        <p:sp>
          <p:nvSpPr>
            <p:cNvPr id="24" name="矩形 3">
              <a:extLst>
                <a:ext uri="{FF2B5EF4-FFF2-40B4-BE49-F238E27FC236}">
                  <a16:creationId xmlns:a16="http://schemas.microsoft.com/office/drawing/2014/main" id="{CBDA03AF-138F-422E-B3F9-A901C4F33CA1}"/>
                </a:ext>
              </a:extLst>
            </p:cNvPr>
            <p:cNvSpPr/>
            <p:nvPr/>
          </p:nvSpPr>
          <p:spPr>
            <a:xfrm>
              <a:off x="6131467" y="3908135"/>
              <a:ext cx="1219702" cy="310003"/>
            </a:xfrm>
            <a:prstGeom prst="rect">
              <a:avLst/>
            </a:prstGeom>
          </p:spPr>
          <p:txBody>
            <a:bodyPr wrap="none">
              <a:spAutoFit/>
            </a:bodyPr>
            <a:lstStyle/>
            <a:p>
              <a:pPr algn="ctr"/>
              <a:r>
                <a:rPr lang="en-US" altLang="zh-CN" sz="4000" spc="-300" dirty="0" err="1">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sạch</a:t>
              </a:r>
              <a:r>
                <a:rPr lang="en-US" altLang="zh-CN" sz="4000" spc="-300" dirty="0">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4000" spc="-300" dirty="0" err="1">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lề</a:t>
              </a:r>
              <a:endParaRPr lang="en-US" altLang="zh-CN" sz="4000" spc="-300" dirty="0">
                <a:ln w="25400">
                  <a:noFill/>
                </a:ln>
                <a:solidFill>
                  <a:prstClr val="black"/>
                </a:solidFill>
                <a:effectLst>
                  <a:outerShdw blurRad="50800" dist="3810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3"/>
                                        </p:tgtEl>
                                        <p:attrNameLst>
                                          <p:attrName>style.visibility</p:attrName>
                                        </p:attrNameLst>
                                      </p:cBhvr>
                                      <p:to>
                                        <p:strVal val="visible"/>
                                      </p:to>
                                    </p:set>
                                    <p:anim by="(-#ppt_w*2)" calcmode="lin" valueType="num">
                                      <p:cBhvr rctx="PPT">
                                        <p:cTn id="18" dur="250" autoRev="1" fill="hold">
                                          <p:stCondLst>
                                            <p:cond delay="0"/>
                                          </p:stCondLst>
                                        </p:cTn>
                                        <p:tgtEl>
                                          <p:spTgt spid="23"/>
                                        </p:tgtEl>
                                        <p:attrNameLst>
                                          <p:attrName>ppt_w</p:attrName>
                                        </p:attrNameLst>
                                      </p:cBhvr>
                                    </p:anim>
                                    <p:anim by="(#ppt_w*0.50)" calcmode="lin" valueType="num">
                                      <p:cBhvr>
                                        <p:cTn id="19" dur="250" decel="50000" autoRev="1" fill="hold">
                                          <p:stCondLst>
                                            <p:cond delay="0"/>
                                          </p:stCondLst>
                                        </p:cTn>
                                        <p:tgtEl>
                                          <p:spTgt spid="23"/>
                                        </p:tgtEl>
                                        <p:attrNameLst>
                                          <p:attrName>ppt_x</p:attrName>
                                        </p:attrNameLst>
                                      </p:cBhvr>
                                    </p:anim>
                                    <p:anim from="(-#ppt_h/2)" to="(#ppt_y)" calcmode="lin" valueType="num">
                                      <p:cBhvr>
                                        <p:cTn id="20" dur="500" fill="hold">
                                          <p:stCondLst>
                                            <p:cond delay="0"/>
                                          </p:stCondLst>
                                        </p:cTn>
                                        <p:tgtEl>
                                          <p:spTgt spid="23"/>
                                        </p:tgtEl>
                                        <p:attrNameLst>
                                          <p:attrName>ppt_y</p:attrName>
                                        </p:attrNameLst>
                                      </p:cBhvr>
                                    </p:anim>
                                    <p:animRot by="21600000">
                                      <p:cBhvr>
                                        <p:cTn id="21" dur="500" fill="hold">
                                          <p:stCondLst>
                                            <p:cond delay="0"/>
                                          </p:stCondLst>
                                        </p:cTn>
                                        <p:tgtEl>
                                          <p:spTgt spid="23"/>
                                        </p:tgtEl>
                                        <p:attrNameLst>
                                          <p:attrName>r</p:attrName>
                                        </p:attrNameLst>
                                      </p:cBhvr>
                                    </p:animRot>
                                  </p:childTnLst>
                                </p:cTn>
                              </p:par>
                            </p:childTnLst>
                          </p:cTn>
                        </p:par>
                        <p:par>
                          <p:cTn id="22" fill="hold">
                            <p:stCondLst>
                              <p:cond delay="1950"/>
                            </p:stCondLst>
                            <p:childTnLst>
                              <p:par>
                                <p:cTn id="23" presetID="16" presetClass="entr" presetSubtype="2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par>
                          <p:cTn id="26" fill="hold">
                            <p:stCondLst>
                              <p:cond delay="2450"/>
                            </p:stCondLst>
                            <p:childTnLst>
                              <p:par>
                                <p:cTn id="27" presetID="16" presetClass="entr" presetSubtype="21"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par>
                          <p:cTn id="30" fill="hold">
                            <p:stCondLst>
                              <p:cond delay="2950"/>
                            </p:stCondLst>
                            <p:childTnLst>
                              <p:par>
                                <p:cTn id="31" presetID="16" presetClass="entr" presetSubtype="21"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TotalTime>
  <Words>990</Words>
  <Application>Microsoft Office PowerPoint</Application>
  <PresentationFormat>Widescreen</PresentationFormat>
  <Paragraphs>250</Paragraphs>
  <Slides>25</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HP001 4 hàng</vt:lpstr>
      <vt:lpstr>Arial</vt:lpstr>
      <vt:lpstr>UTM Micra</vt:lpstr>
      <vt:lpstr>字魂27号-布丁体</vt:lpstr>
      <vt:lpstr>UTM Guanine</vt:lpstr>
      <vt:lpstr>Microsoft YaHei UI</vt:lpstr>
      <vt:lpstr>宋体</vt:lpstr>
      <vt:lpstr>UTM Avo</vt:lpstr>
      <vt:lpstr>UTM Bitsumishi Pro</vt:lpstr>
      <vt:lpstr>Times New Roman</vt:lpstr>
      <vt:lpstr>Arial-Rounded</vt:lpstr>
      <vt:lpstr>UTM Cooper Black</vt:lpstr>
      <vt:lpstr>Calibri</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76</cp:revision>
  <dcterms:created xsi:type="dcterms:W3CDTF">2022-01-10T07:22:00Z</dcterms:created>
  <dcterms:modified xsi:type="dcterms:W3CDTF">2024-03-03T18:09:33Z</dcterms:modified>
  <cp:version>K15</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88F3BF03D2364B2691F0D9F725946290</vt:lpwstr>
  </property>
  <property fmtid="{D5CDD505-2E9C-101B-9397-08002B2CF9AE}" pid="3" name="KSOProductBuildVer">
    <vt:lpwstr>2052-11.1.0.11294</vt:lpwstr>
  </property>
</Properties>
</file>