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wdp" ContentType="image/vnd.ms-photo"/>
  <Default Extension="gif" ContentType="image/gif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3.xml" ContentType="application/vnd.openxmlformats-officedocument.theme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theme/theme4.xml" ContentType="application/vnd.openxmlformats-officedocument.theme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1" r:id="rId2"/>
    <p:sldMasterId id="2147483689" r:id="rId3"/>
    <p:sldMasterId id="2147483692" r:id="rId4"/>
    <p:sldMasterId id="2147483718" r:id="rId5"/>
  </p:sldMasterIdLst>
  <p:notesMasterIdLst>
    <p:notesMasterId r:id="rId15"/>
  </p:notesMasterIdLst>
  <p:handoutMasterIdLst>
    <p:handoutMasterId r:id="rId16"/>
  </p:handoutMasterIdLst>
  <p:sldIdLst>
    <p:sldId id="2007577109" r:id="rId6"/>
    <p:sldId id="2007577095" r:id="rId7"/>
    <p:sldId id="2007577099" r:id="rId8"/>
    <p:sldId id="371" r:id="rId9"/>
    <p:sldId id="3403" r:id="rId10"/>
    <p:sldId id="3404" r:id="rId11"/>
    <p:sldId id="3398" r:id="rId12"/>
    <p:sldId id="3405" r:id="rId13"/>
    <p:sldId id="2007577094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3ABFF"/>
    <a:srgbClr val="DB93FF"/>
    <a:srgbClr val="CC66FF"/>
    <a:srgbClr val="00CC66"/>
    <a:srgbClr val="FF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4" autoAdjust="0"/>
    <p:restoredTop sz="94660"/>
  </p:normalViewPr>
  <p:slideViewPr>
    <p:cSldViewPr snapToGrid="0">
      <p:cViewPr varScale="1">
        <p:scale>
          <a:sx n="70" d="100"/>
          <a:sy n="70" d="100"/>
        </p:scale>
        <p:origin x="660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53" d="100"/>
          <a:sy n="53" d="100"/>
        </p:scale>
        <p:origin x="2844" y="9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5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5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AFCFA878-B618-4B38-93B9-AA47A0F27425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DA0C6BE-FECD-46F1-ADB3-715C6199A712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2FCA410-CD9D-4AF8-9A2E-8427E7CB6714}" type="datetimeFigureOut">
              <a:rPr lang="en-US" smtClean="0"/>
              <a:t>3/4/2024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82547BF-7567-448E-954F-E00478A32215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DDFFE7E-E5E4-485C-BD06-388DA587095A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169882D-54B9-471E-A101-F23B82F0EB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136648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10066AF-5B26-4EDD-8FAD-595EFBF60D7E}" type="datetimeFigureOut">
              <a:rPr lang="en-US" smtClean="0"/>
              <a:t>3/4/2024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F65F507-1483-497D-B293-80E7E228D0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92893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E3AE05-7DD1-4AF0-924E-BEEA496F373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DengXian" panose="020F0502020204030204"/>
                <a:ea typeface="DengXian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DengXian" panose="020F0502020204030204"/>
              <a:ea typeface="DengXian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8348828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73F73CF-F6A6-4CA6-A9DA-9A35694212C8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397491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13" Type="http://schemas.openxmlformats.org/officeDocument/2006/relationships/image" Target="../media/image22.pn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12" Type="http://schemas.openxmlformats.org/officeDocument/2006/relationships/image" Target="../media/image21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5.png"/><Relationship Id="rId11" Type="http://schemas.openxmlformats.org/officeDocument/2006/relationships/image" Target="../media/image20.png"/><Relationship Id="rId5" Type="http://schemas.openxmlformats.org/officeDocument/2006/relationships/image" Target="../media/image14.png"/><Relationship Id="rId10" Type="http://schemas.openxmlformats.org/officeDocument/2006/relationships/image" Target="../media/image19.png"/><Relationship Id="rId4" Type="http://schemas.openxmlformats.org/officeDocument/2006/relationships/image" Target="../media/image13.png"/><Relationship Id="rId9" Type="http://schemas.openxmlformats.org/officeDocument/2006/relationships/image" Target="../media/image18.png"/><Relationship Id="rId14" Type="http://schemas.openxmlformats.org/officeDocument/2006/relationships/image" Target="../media/image23.png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6.sv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6.gif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7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26.svg"/><Relationship Id="rId4" Type="http://schemas.openxmlformats.org/officeDocument/2006/relationships/image" Target="../media/image25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17">
            <a:extLst>
              <a:ext uri="{FF2B5EF4-FFF2-40B4-BE49-F238E27FC236}">
                <a16:creationId xmlns:a16="http://schemas.microsoft.com/office/drawing/2014/main" id="{12A7224A-529B-49DF-8994-1AEB021B7A9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7444" y="3178647"/>
            <a:ext cx="12209444" cy="3679353"/>
          </a:xfrm>
          <a:prstGeom prst="rect">
            <a:avLst/>
          </a:prstGeom>
        </p:spPr>
      </p:pic>
      <p:pic>
        <p:nvPicPr>
          <p:cNvPr id="8" name="1">
            <a:extLst>
              <a:ext uri="{FF2B5EF4-FFF2-40B4-BE49-F238E27FC236}">
                <a16:creationId xmlns:a16="http://schemas.microsoft.com/office/drawing/2014/main" id="{97C5E7E8-2083-4C6A-A02C-1F010E8FF22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/>
          <a:stretch>
            <a:fillRect/>
          </a:stretch>
        </p:blipFill>
        <p:spPr>
          <a:xfrm>
            <a:off x="2038979" y="2601144"/>
            <a:ext cx="4906376" cy="3980824"/>
          </a:xfrm>
          <a:prstGeom prst="rect">
            <a:avLst/>
          </a:prstGeom>
        </p:spPr>
      </p:pic>
      <p:pic>
        <p:nvPicPr>
          <p:cNvPr id="9" name="19">
            <a:extLst>
              <a:ext uri="{FF2B5EF4-FFF2-40B4-BE49-F238E27FC236}">
                <a16:creationId xmlns:a16="http://schemas.microsoft.com/office/drawing/2014/main" id="{81F8E7DE-5A5C-446A-83F2-883FAF09DF54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/>
          <a:stretch>
            <a:fillRect/>
          </a:stretch>
        </p:blipFill>
        <p:spPr>
          <a:xfrm flipH="1">
            <a:off x="8559037" y="4084497"/>
            <a:ext cx="3773430" cy="2705180"/>
          </a:xfrm>
          <a:prstGeom prst="rect">
            <a:avLst/>
          </a:prstGeom>
        </p:spPr>
      </p:pic>
      <p:pic>
        <p:nvPicPr>
          <p:cNvPr id="10" name="55">
            <a:extLst>
              <a:ext uri="{FF2B5EF4-FFF2-40B4-BE49-F238E27FC236}">
                <a16:creationId xmlns:a16="http://schemas.microsoft.com/office/drawing/2014/main" id="{A8904B3B-FC0C-4CA9-BFC2-AC0ADDB2602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screen"/>
          <a:srcRect/>
          <a:stretch>
            <a:fillRect/>
          </a:stretch>
        </p:blipFill>
        <p:spPr>
          <a:xfrm>
            <a:off x="0" y="-406196"/>
            <a:ext cx="11274738" cy="4231645"/>
          </a:xfrm>
          <a:prstGeom prst="rect">
            <a:avLst/>
          </a:prstGeom>
        </p:spPr>
      </p:pic>
      <p:grpSp>
        <p:nvGrpSpPr>
          <p:cNvPr id="11" name="57">
            <a:extLst>
              <a:ext uri="{FF2B5EF4-FFF2-40B4-BE49-F238E27FC236}">
                <a16:creationId xmlns:a16="http://schemas.microsoft.com/office/drawing/2014/main" id="{A79173E2-791C-4E72-A892-035137321C46}"/>
              </a:ext>
            </a:extLst>
          </p:cNvPr>
          <p:cNvGrpSpPr/>
          <p:nvPr userDrawn="1"/>
        </p:nvGrpSpPr>
        <p:grpSpPr>
          <a:xfrm>
            <a:off x="6756819" y="3169720"/>
            <a:ext cx="804180" cy="374559"/>
            <a:chOff x="217691" y="6414967"/>
            <a:chExt cx="804180" cy="374559"/>
          </a:xfrm>
        </p:grpSpPr>
        <p:grpSp>
          <p:nvGrpSpPr>
            <p:cNvPr id="12" name="Group 4">
              <a:extLst>
                <a:ext uri="{FF2B5EF4-FFF2-40B4-BE49-F238E27FC236}">
                  <a16:creationId xmlns:a16="http://schemas.microsoft.com/office/drawing/2014/main" id="{5D588DCF-60C7-431C-9BB1-30DDF55E5E3C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217691" y="6414967"/>
              <a:ext cx="443922" cy="374559"/>
              <a:chOff x="3746" y="2079"/>
              <a:chExt cx="192" cy="162"/>
            </a:xfrm>
            <a:solidFill>
              <a:srgbClr val="A5CB01"/>
            </a:solidFill>
          </p:grpSpPr>
          <p:sp>
            <p:nvSpPr>
              <p:cNvPr id="18" name="Freeform 5">
                <a:extLst>
                  <a:ext uri="{FF2B5EF4-FFF2-40B4-BE49-F238E27FC236}">
                    <a16:creationId xmlns:a16="http://schemas.microsoft.com/office/drawing/2014/main" id="{CF2BC369-B52A-49AF-A119-90F74F645577}"/>
                  </a:ext>
                </a:extLst>
              </p:cNvPr>
              <p:cNvSpPr/>
              <p:nvPr/>
            </p:nvSpPr>
            <p:spPr bwMode="auto">
              <a:xfrm>
                <a:off x="3855" y="2108"/>
                <a:ext cx="83" cy="133"/>
              </a:xfrm>
              <a:custGeom>
                <a:avLst/>
                <a:gdLst>
                  <a:gd name="T0" fmla="*/ 8 w 34"/>
                  <a:gd name="T1" fmla="*/ 54 h 54"/>
                  <a:gd name="T2" fmla="*/ 23 w 34"/>
                  <a:gd name="T3" fmla="*/ 54 h 54"/>
                  <a:gd name="T4" fmla="*/ 34 w 34"/>
                  <a:gd name="T5" fmla="*/ 0 h 54"/>
                  <a:gd name="T6" fmla="*/ 8 w 34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4" h="54">
                    <a:moveTo>
                      <a:pt x="8" y="54"/>
                    </a:moveTo>
                    <a:cubicBezTo>
                      <a:pt x="23" y="54"/>
                      <a:pt x="23" y="54"/>
                      <a:pt x="23" y="54"/>
                    </a:cubicBezTo>
                    <a:cubicBezTo>
                      <a:pt x="15" y="34"/>
                      <a:pt x="34" y="0"/>
                      <a:pt x="34" y="0"/>
                    </a:cubicBezTo>
                    <a:cubicBezTo>
                      <a:pt x="0" y="23"/>
                      <a:pt x="8" y="54"/>
                      <a:pt x="8" y="5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  <p:sp>
            <p:nvSpPr>
              <p:cNvPr id="19" name="Freeform 6">
                <a:extLst>
                  <a:ext uri="{FF2B5EF4-FFF2-40B4-BE49-F238E27FC236}">
                    <a16:creationId xmlns:a16="http://schemas.microsoft.com/office/drawing/2014/main" id="{708F2D9C-5C1A-477C-9CFD-26BB7CFED78C}"/>
                  </a:ext>
                </a:extLst>
              </p:cNvPr>
              <p:cNvSpPr/>
              <p:nvPr/>
            </p:nvSpPr>
            <p:spPr bwMode="auto">
              <a:xfrm>
                <a:off x="3852" y="2089"/>
                <a:ext cx="86" cy="108"/>
              </a:xfrm>
              <a:custGeom>
                <a:avLst/>
                <a:gdLst>
                  <a:gd name="T0" fmla="*/ 35 w 35"/>
                  <a:gd name="T1" fmla="*/ 0 h 44"/>
                  <a:gd name="T2" fmla="*/ 0 w 35"/>
                  <a:gd name="T3" fmla="*/ 25 h 44"/>
                  <a:gd name="T4" fmla="*/ 5 w 35"/>
                  <a:gd name="T5" fmla="*/ 44 h 44"/>
                  <a:gd name="T6" fmla="*/ 35 w 35"/>
                  <a:gd name="T7" fmla="*/ 0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5" h="44">
                    <a:moveTo>
                      <a:pt x="35" y="0"/>
                    </a:moveTo>
                    <a:cubicBezTo>
                      <a:pt x="7" y="10"/>
                      <a:pt x="0" y="25"/>
                      <a:pt x="0" y="25"/>
                    </a:cubicBezTo>
                    <a:cubicBezTo>
                      <a:pt x="0" y="25"/>
                      <a:pt x="7" y="39"/>
                      <a:pt x="5" y="44"/>
                    </a:cubicBezTo>
                    <a:cubicBezTo>
                      <a:pt x="13" y="14"/>
                      <a:pt x="35" y="0"/>
                      <a:pt x="35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  <p:sp>
            <p:nvSpPr>
              <p:cNvPr id="20" name="Freeform 7">
                <a:extLst>
                  <a:ext uri="{FF2B5EF4-FFF2-40B4-BE49-F238E27FC236}">
                    <a16:creationId xmlns:a16="http://schemas.microsoft.com/office/drawing/2014/main" id="{1E23AC18-8118-42E4-B1E9-F8CF77208E60}"/>
                  </a:ext>
                </a:extLst>
              </p:cNvPr>
              <p:cNvSpPr/>
              <p:nvPr/>
            </p:nvSpPr>
            <p:spPr bwMode="auto">
              <a:xfrm>
                <a:off x="3746" y="2104"/>
                <a:ext cx="84" cy="132"/>
              </a:xfrm>
              <a:custGeom>
                <a:avLst/>
                <a:gdLst>
                  <a:gd name="T0" fmla="*/ 0 w 34"/>
                  <a:gd name="T1" fmla="*/ 0 h 54"/>
                  <a:gd name="T2" fmla="*/ 11 w 34"/>
                  <a:gd name="T3" fmla="*/ 54 h 54"/>
                  <a:gd name="T4" fmla="*/ 26 w 34"/>
                  <a:gd name="T5" fmla="*/ 54 h 54"/>
                  <a:gd name="T6" fmla="*/ 0 w 34"/>
                  <a:gd name="T7" fmla="*/ 0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4" h="54">
                    <a:moveTo>
                      <a:pt x="0" y="0"/>
                    </a:moveTo>
                    <a:cubicBezTo>
                      <a:pt x="0" y="0"/>
                      <a:pt x="19" y="35"/>
                      <a:pt x="11" y="54"/>
                    </a:cubicBezTo>
                    <a:cubicBezTo>
                      <a:pt x="26" y="54"/>
                      <a:pt x="26" y="54"/>
                      <a:pt x="26" y="54"/>
                    </a:cubicBezTo>
                    <a:cubicBezTo>
                      <a:pt x="26" y="54"/>
                      <a:pt x="34" y="23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  <p:sp>
            <p:nvSpPr>
              <p:cNvPr id="21" name="Freeform 8">
                <a:extLst>
                  <a:ext uri="{FF2B5EF4-FFF2-40B4-BE49-F238E27FC236}">
                    <a16:creationId xmlns:a16="http://schemas.microsoft.com/office/drawing/2014/main" id="{B68DF67C-8D8B-498F-84A1-7F84C24436A6}"/>
                  </a:ext>
                </a:extLst>
              </p:cNvPr>
              <p:cNvSpPr/>
              <p:nvPr/>
            </p:nvSpPr>
            <p:spPr bwMode="auto">
              <a:xfrm>
                <a:off x="3778" y="2079"/>
                <a:ext cx="106" cy="160"/>
              </a:xfrm>
              <a:custGeom>
                <a:avLst/>
                <a:gdLst>
                  <a:gd name="T0" fmla="*/ 0 w 43"/>
                  <a:gd name="T1" fmla="*/ 0 h 65"/>
                  <a:gd name="T2" fmla="*/ 15 w 43"/>
                  <a:gd name="T3" fmla="*/ 65 h 65"/>
                  <a:gd name="T4" fmla="*/ 32 w 43"/>
                  <a:gd name="T5" fmla="*/ 65 h 65"/>
                  <a:gd name="T6" fmla="*/ 0 w 43"/>
                  <a:gd name="T7" fmla="*/ 0 h 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3" h="65">
                    <a:moveTo>
                      <a:pt x="0" y="0"/>
                    </a:moveTo>
                    <a:cubicBezTo>
                      <a:pt x="0" y="0"/>
                      <a:pt x="24" y="41"/>
                      <a:pt x="15" y="65"/>
                    </a:cubicBezTo>
                    <a:cubicBezTo>
                      <a:pt x="32" y="65"/>
                      <a:pt x="32" y="65"/>
                      <a:pt x="32" y="65"/>
                    </a:cubicBezTo>
                    <a:cubicBezTo>
                      <a:pt x="32" y="65"/>
                      <a:pt x="43" y="27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</p:grpSp>
        <p:grpSp>
          <p:nvGrpSpPr>
            <p:cNvPr id="13" name="Group 4">
              <a:extLst>
                <a:ext uri="{FF2B5EF4-FFF2-40B4-BE49-F238E27FC236}">
                  <a16:creationId xmlns:a16="http://schemas.microsoft.com/office/drawing/2014/main" id="{BE779103-3A43-4A28-A437-8BE7016DE6FF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657417" y="6421203"/>
              <a:ext cx="364454" cy="307508"/>
              <a:chOff x="3746" y="2079"/>
              <a:chExt cx="192" cy="162"/>
            </a:xfrm>
            <a:solidFill>
              <a:srgbClr val="A5CB01"/>
            </a:solidFill>
          </p:grpSpPr>
          <p:sp>
            <p:nvSpPr>
              <p:cNvPr id="14" name="Freeform 5">
                <a:extLst>
                  <a:ext uri="{FF2B5EF4-FFF2-40B4-BE49-F238E27FC236}">
                    <a16:creationId xmlns:a16="http://schemas.microsoft.com/office/drawing/2014/main" id="{3B8992BB-9EDB-4AA9-869E-5FCD7A06CC89}"/>
                  </a:ext>
                </a:extLst>
              </p:cNvPr>
              <p:cNvSpPr/>
              <p:nvPr/>
            </p:nvSpPr>
            <p:spPr bwMode="auto">
              <a:xfrm>
                <a:off x="3855" y="2108"/>
                <a:ext cx="83" cy="133"/>
              </a:xfrm>
              <a:custGeom>
                <a:avLst/>
                <a:gdLst>
                  <a:gd name="T0" fmla="*/ 8 w 34"/>
                  <a:gd name="T1" fmla="*/ 54 h 54"/>
                  <a:gd name="T2" fmla="*/ 23 w 34"/>
                  <a:gd name="T3" fmla="*/ 54 h 54"/>
                  <a:gd name="T4" fmla="*/ 34 w 34"/>
                  <a:gd name="T5" fmla="*/ 0 h 54"/>
                  <a:gd name="T6" fmla="*/ 8 w 34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4" h="54">
                    <a:moveTo>
                      <a:pt x="8" y="54"/>
                    </a:moveTo>
                    <a:cubicBezTo>
                      <a:pt x="23" y="54"/>
                      <a:pt x="23" y="54"/>
                      <a:pt x="23" y="54"/>
                    </a:cubicBezTo>
                    <a:cubicBezTo>
                      <a:pt x="15" y="34"/>
                      <a:pt x="34" y="0"/>
                      <a:pt x="34" y="0"/>
                    </a:cubicBezTo>
                    <a:cubicBezTo>
                      <a:pt x="0" y="23"/>
                      <a:pt x="8" y="54"/>
                      <a:pt x="8" y="5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  <p:sp>
            <p:nvSpPr>
              <p:cNvPr id="15" name="Freeform 6">
                <a:extLst>
                  <a:ext uri="{FF2B5EF4-FFF2-40B4-BE49-F238E27FC236}">
                    <a16:creationId xmlns:a16="http://schemas.microsoft.com/office/drawing/2014/main" id="{B05E5337-3163-434D-8B02-CA46BAE04D6A}"/>
                  </a:ext>
                </a:extLst>
              </p:cNvPr>
              <p:cNvSpPr/>
              <p:nvPr/>
            </p:nvSpPr>
            <p:spPr bwMode="auto">
              <a:xfrm>
                <a:off x="3852" y="2089"/>
                <a:ext cx="86" cy="108"/>
              </a:xfrm>
              <a:custGeom>
                <a:avLst/>
                <a:gdLst>
                  <a:gd name="T0" fmla="*/ 35 w 35"/>
                  <a:gd name="T1" fmla="*/ 0 h 44"/>
                  <a:gd name="T2" fmla="*/ 0 w 35"/>
                  <a:gd name="T3" fmla="*/ 25 h 44"/>
                  <a:gd name="T4" fmla="*/ 5 w 35"/>
                  <a:gd name="T5" fmla="*/ 44 h 44"/>
                  <a:gd name="T6" fmla="*/ 35 w 35"/>
                  <a:gd name="T7" fmla="*/ 0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5" h="44">
                    <a:moveTo>
                      <a:pt x="35" y="0"/>
                    </a:moveTo>
                    <a:cubicBezTo>
                      <a:pt x="7" y="10"/>
                      <a:pt x="0" y="25"/>
                      <a:pt x="0" y="25"/>
                    </a:cubicBezTo>
                    <a:cubicBezTo>
                      <a:pt x="0" y="25"/>
                      <a:pt x="7" y="39"/>
                      <a:pt x="5" y="44"/>
                    </a:cubicBezTo>
                    <a:cubicBezTo>
                      <a:pt x="13" y="14"/>
                      <a:pt x="35" y="0"/>
                      <a:pt x="35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  <p:sp>
            <p:nvSpPr>
              <p:cNvPr id="16" name="Freeform 7">
                <a:extLst>
                  <a:ext uri="{FF2B5EF4-FFF2-40B4-BE49-F238E27FC236}">
                    <a16:creationId xmlns:a16="http://schemas.microsoft.com/office/drawing/2014/main" id="{44239E07-7548-460D-8361-4A105F23336D}"/>
                  </a:ext>
                </a:extLst>
              </p:cNvPr>
              <p:cNvSpPr/>
              <p:nvPr/>
            </p:nvSpPr>
            <p:spPr bwMode="auto">
              <a:xfrm>
                <a:off x="3746" y="2104"/>
                <a:ext cx="84" cy="132"/>
              </a:xfrm>
              <a:custGeom>
                <a:avLst/>
                <a:gdLst>
                  <a:gd name="T0" fmla="*/ 0 w 34"/>
                  <a:gd name="T1" fmla="*/ 0 h 54"/>
                  <a:gd name="T2" fmla="*/ 11 w 34"/>
                  <a:gd name="T3" fmla="*/ 54 h 54"/>
                  <a:gd name="T4" fmla="*/ 26 w 34"/>
                  <a:gd name="T5" fmla="*/ 54 h 54"/>
                  <a:gd name="T6" fmla="*/ 0 w 34"/>
                  <a:gd name="T7" fmla="*/ 0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4" h="54">
                    <a:moveTo>
                      <a:pt x="0" y="0"/>
                    </a:moveTo>
                    <a:cubicBezTo>
                      <a:pt x="0" y="0"/>
                      <a:pt x="19" y="35"/>
                      <a:pt x="11" y="54"/>
                    </a:cubicBezTo>
                    <a:cubicBezTo>
                      <a:pt x="26" y="54"/>
                      <a:pt x="26" y="54"/>
                      <a:pt x="26" y="54"/>
                    </a:cubicBezTo>
                    <a:cubicBezTo>
                      <a:pt x="26" y="54"/>
                      <a:pt x="34" y="23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  <p:sp>
            <p:nvSpPr>
              <p:cNvPr id="17" name="Freeform 8">
                <a:extLst>
                  <a:ext uri="{FF2B5EF4-FFF2-40B4-BE49-F238E27FC236}">
                    <a16:creationId xmlns:a16="http://schemas.microsoft.com/office/drawing/2014/main" id="{9A611E1F-D27F-4022-A6CF-123AB156C43D}"/>
                  </a:ext>
                </a:extLst>
              </p:cNvPr>
              <p:cNvSpPr/>
              <p:nvPr/>
            </p:nvSpPr>
            <p:spPr bwMode="auto">
              <a:xfrm>
                <a:off x="3778" y="2079"/>
                <a:ext cx="106" cy="160"/>
              </a:xfrm>
              <a:custGeom>
                <a:avLst/>
                <a:gdLst>
                  <a:gd name="T0" fmla="*/ 0 w 43"/>
                  <a:gd name="T1" fmla="*/ 0 h 65"/>
                  <a:gd name="T2" fmla="*/ 15 w 43"/>
                  <a:gd name="T3" fmla="*/ 65 h 65"/>
                  <a:gd name="T4" fmla="*/ 32 w 43"/>
                  <a:gd name="T5" fmla="*/ 65 h 65"/>
                  <a:gd name="T6" fmla="*/ 0 w 43"/>
                  <a:gd name="T7" fmla="*/ 0 h 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3" h="65">
                    <a:moveTo>
                      <a:pt x="0" y="0"/>
                    </a:moveTo>
                    <a:cubicBezTo>
                      <a:pt x="0" y="0"/>
                      <a:pt x="24" y="41"/>
                      <a:pt x="15" y="65"/>
                    </a:cubicBezTo>
                    <a:cubicBezTo>
                      <a:pt x="32" y="65"/>
                      <a:pt x="32" y="65"/>
                      <a:pt x="32" y="65"/>
                    </a:cubicBezTo>
                    <a:cubicBezTo>
                      <a:pt x="32" y="65"/>
                      <a:pt x="43" y="27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</p:grpSp>
      </p:grpSp>
      <p:pic>
        <p:nvPicPr>
          <p:cNvPr id="22" name="69">
            <a:extLst>
              <a:ext uri="{FF2B5EF4-FFF2-40B4-BE49-F238E27FC236}">
                <a16:creationId xmlns:a16="http://schemas.microsoft.com/office/drawing/2014/main" id="{BBEDC40F-84C7-45C7-A70C-C10D5C831240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screen"/>
          <a:stretch>
            <a:fillRect/>
          </a:stretch>
        </p:blipFill>
        <p:spPr>
          <a:xfrm>
            <a:off x="7222131" y="450639"/>
            <a:ext cx="4465329" cy="2328677"/>
          </a:xfrm>
          <a:prstGeom prst="rect">
            <a:avLst/>
          </a:prstGeom>
        </p:spPr>
      </p:pic>
      <p:sp>
        <p:nvSpPr>
          <p:cNvPr id="23" name="Rectangle 22">
            <a:extLst>
              <a:ext uri="{FF2B5EF4-FFF2-40B4-BE49-F238E27FC236}">
                <a16:creationId xmlns:a16="http://schemas.microsoft.com/office/drawing/2014/main" id="{72515E06-B7CD-449A-99F5-8556C5050E5F}"/>
              </a:ext>
            </a:extLst>
          </p:cNvPr>
          <p:cNvSpPr/>
          <p:nvPr userDrawn="1"/>
        </p:nvSpPr>
        <p:spPr>
          <a:xfrm>
            <a:off x="2038979" y="617380"/>
            <a:ext cx="7329805" cy="15684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Chào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mừng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các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em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đến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với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Môn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Toán</a:t>
            </a:r>
            <a:endParaRPr kumimoji="0" lang="en-US" altLang="zh-CN" sz="4800" b="1" i="1" u="none" strike="noStrike" kern="0" cap="none" spc="0" normalizeH="0" baseline="0" noProof="0" dirty="0">
              <a:ln w="9525">
                <a:solidFill>
                  <a:prstClr val="white"/>
                </a:solidFill>
                <a:prstDash val="solid"/>
              </a:ln>
              <a:solidFill>
                <a:srgbClr val="4472C4"/>
              </a:solidFill>
              <a:effectLst>
                <a:outerShdw blurRad="12700" dist="38100" dir="2700000" algn="tl" rotWithShape="0">
                  <a:srgbClr val="4472C4">
                    <a:lumMod val="60000"/>
                    <a:lumOff val="40000"/>
                  </a:srgbClr>
                </a:outerShdw>
              </a:effectLst>
              <a:uLnTx/>
              <a:uFillTx/>
              <a:latin typeface="Arial-Rounded" panose="020B0500000000000000" pitchFamily="34" charset="0"/>
              <a:ea typeface="等线" panose="02010600030101010101" pitchFamily="2" charset="-122"/>
              <a:cs typeface="Arial-Rounded" panose="020B0500000000000000" pitchFamily="34" charset="0"/>
              <a:sym typeface="+mn-lt"/>
            </a:endParaRPr>
          </a:p>
        </p:txBody>
      </p:sp>
      <p:pic>
        <p:nvPicPr>
          <p:cNvPr id="25" name="Picture 9" descr="E:\0000000我图PPT\00001PNG素材\儿童卡通\tr.png">
            <a:extLst>
              <a:ext uri="{FF2B5EF4-FFF2-40B4-BE49-F238E27FC236}">
                <a16:creationId xmlns:a16="http://schemas.microsoft.com/office/drawing/2014/main" id="{98AAE8C0-0F06-466A-9DBA-817AC3B18ADC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110" y="5065472"/>
            <a:ext cx="2354982" cy="15822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612951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250"/>
                            </p:stCondLst>
                            <p:childTnLst>
                              <p:par>
                                <p:cTn id="2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750"/>
                            </p:stCondLst>
                            <p:childTnLst>
                              <p:par>
                                <p:cTn id="3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8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101">
            <a:extLst>
              <a:ext uri="{FF2B5EF4-FFF2-40B4-BE49-F238E27FC236}">
                <a16:creationId xmlns:a16="http://schemas.microsoft.com/office/drawing/2014/main" id="{F9580584-93CE-465E-9188-9FA7FF0E8D4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12192002" cy="6858001"/>
          </a:xfrm>
          <a:prstGeom prst="rect">
            <a:avLst/>
          </a:prstGeom>
        </p:spPr>
      </p:pic>
      <p:sp>
        <p:nvSpPr>
          <p:cNvPr id="10" name="矩形 2">
            <a:extLst>
              <a:ext uri="{FF2B5EF4-FFF2-40B4-BE49-F238E27FC236}">
                <a16:creationId xmlns:a16="http://schemas.microsoft.com/office/drawing/2014/main" id="{474D555A-C16A-473D-AF7C-F4FD4B48A8D9}"/>
              </a:ext>
            </a:extLst>
          </p:cNvPr>
          <p:cNvSpPr/>
          <p:nvPr userDrawn="1"/>
        </p:nvSpPr>
        <p:spPr>
          <a:xfrm>
            <a:off x="516732" y="469294"/>
            <a:ext cx="11158537" cy="5919412"/>
          </a:xfrm>
          <a:prstGeom prst="rect">
            <a:avLst/>
          </a:prstGeom>
          <a:noFill/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1" name="椭圆 4">
            <a:extLst>
              <a:ext uri="{FF2B5EF4-FFF2-40B4-BE49-F238E27FC236}">
                <a16:creationId xmlns:a16="http://schemas.microsoft.com/office/drawing/2014/main" id="{C65B931E-2ABD-4CF8-84F6-335ECD99B199}"/>
              </a:ext>
            </a:extLst>
          </p:cNvPr>
          <p:cNvSpPr/>
          <p:nvPr userDrawn="1"/>
        </p:nvSpPr>
        <p:spPr>
          <a:xfrm>
            <a:off x="-224147" y="-171430"/>
            <a:ext cx="703249" cy="703249"/>
          </a:xfrm>
          <a:prstGeom prst="ellipse">
            <a:avLst/>
          </a:prstGeom>
          <a:solidFill>
            <a:srgbClr val="FFE799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2" name="任意形状 6">
            <a:extLst>
              <a:ext uri="{FF2B5EF4-FFF2-40B4-BE49-F238E27FC236}">
                <a16:creationId xmlns:a16="http://schemas.microsoft.com/office/drawing/2014/main" id="{E2A2EEE9-A456-4E8F-8852-B76D53D8FF96}"/>
              </a:ext>
            </a:extLst>
          </p:cNvPr>
          <p:cNvSpPr/>
          <p:nvPr userDrawn="1"/>
        </p:nvSpPr>
        <p:spPr>
          <a:xfrm>
            <a:off x="-403246" y="5468729"/>
            <a:ext cx="1839953" cy="1839953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C4D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3" name="椭圆 7">
            <a:extLst>
              <a:ext uri="{FF2B5EF4-FFF2-40B4-BE49-F238E27FC236}">
                <a16:creationId xmlns:a16="http://schemas.microsoft.com/office/drawing/2014/main" id="{1E2A3415-52F3-43A8-85D2-8D6B017D46B0}"/>
              </a:ext>
            </a:extLst>
          </p:cNvPr>
          <p:cNvSpPr/>
          <p:nvPr userDrawn="1"/>
        </p:nvSpPr>
        <p:spPr>
          <a:xfrm>
            <a:off x="11764215" y="6442391"/>
            <a:ext cx="302177" cy="302177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4" name="图片 8">
            <a:extLst>
              <a:ext uri="{FF2B5EF4-FFF2-40B4-BE49-F238E27FC236}">
                <a16:creationId xmlns:a16="http://schemas.microsoft.com/office/drawing/2014/main" id="{6CD0C1A9-71EF-4DBE-9601-B9F05746490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2700000">
            <a:off x="10957684" y="5135837"/>
            <a:ext cx="602779" cy="1767959"/>
          </a:xfrm>
          <a:prstGeom prst="rect">
            <a:avLst/>
          </a:prstGeom>
        </p:spPr>
      </p:pic>
      <p:sp>
        <p:nvSpPr>
          <p:cNvPr id="15" name="椭圆 9">
            <a:extLst>
              <a:ext uri="{FF2B5EF4-FFF2-40B4-BE49-F238E27FC236}">
                <a16:creationId xmlns:a16="http://schemas.microsoft.com/office/drawing/2014/main" id="{BC7E4DB5-7686-4871-BA09-0A5DDCFFD03D}"/>
              </a:ext>
            </a:extLst>
          </p:cNvPr>
          <p:cNvSpPr/>
          <p:nvPr userDrawn="1"/>
        </p:nvSpPr>
        <p:spPr>
          <a:xfrm>
            <a:off x="10478501" y="-122394"/>
            <a:ext cx="417175" cy="417175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AA705815-50C6-489B-A39B-E7D336F21CDD}"/>
              </a:ext>
            </a:extLst>
          </p:cNvPr>
          <p:cNvSpPr/>
          <p:nvPr userDrawn="1"/>
        </p:nvSpPr>
        <p:spPr>
          <a:xfrm rot="21228401">
            <a:off x="2278901" y="1179055"/>
            <a:ext cx="6008783" cy="4661425"/>
          </a:xfrm>
          <a:prstGeom prst="rect">
            <a:avLst/>
          </a:prstGeom>
          <a:solidFill>
            <a:srgbClr val="FFC000">
              <a:alpha val="50000"/>
            </a:srgb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E5E3F9D9-E86C-450A-BAA6-C085040D4067}"/>
              </a:ext>
            </a:extLst>
          </p:cNvPr>
          <p:cNvSpPr/>
          <p:nvPr userDrawn="1"/>
        </p:nvSpPr>
        <p:spPr>
          <a:xfrm rot="1737576">
            <a:off x="6328895" y="1082086"/>
            <a:ext cx="2211022" cy="495300"/>
          </a:xfrm>
          <a:prstGeom prst="rect">
            <a:avLst/>
          </a:prstGeom>
          <a:solidFill>
            <a:srgbClr val="00CC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F847D38E-29D5-4F6D-990E-43B85D6A3CCA}"/>
              </a:ext>
            </a:extLst>
          </p:cNvPr>
          <p:cNvSpPr/>
          <p:nvPr userDrawn="1"/>
        </p:nvSpPr>
        <p:spPr>
          <a:xfrm rot="19676478">
            <a:off x="1401292" y="1522000"/>
            <a:ext cx="2397502" cy="495300"/>
          </a:xfrm>
          <a:prstGeom prst="rect">
            <a:avLst/>
          </a:prstGeom>
          <a:solidFill>
            <a:srgbClr val="CC6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ED7DB6B0-739A-4370-B3E5-8A28161C766A}"/>
              </a:ext>
            </a:extLst>
          </p:cNvPr>
          <p:cNvSpPr txBox="1"/>
          <p:nvPr userDrawn="1"/>
        </p:nvSpPr>
        <p:spPr>
          <a:xfrm>
            <a:off x="3155097" y="2004297"/>
            <a:ext cx="4227827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800" b="1" i="0" u="none" strike="noStrike" kern="1200" cap="none" spc="0" normalizeH="0" baseline="0" noProof="0" dirty="0">
                <a:ln w="22225">
                  <a:solidFill>
                    <a:schemeClr val="bg1"/>
                  </a:solidFill>
                  <a:prstDash val="solid"/>
                </a:ln>
                <a:solidFill>
                  <a:schemeClr val="accent2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anose="020B0604020202020204"/>
                <a:ea typeface="+mn-ea"/>
                <a:cs typeface="+mn-cs"/>
              </a:rPr>
              <a:t>TRÒ CHƠI</a:t>
            </a:r>
          </a:p>
        </p:txBody>
      </p:sp>
      <p:grpSp>
        <p:nvGrpSpPr>
          <p:cNvPr id="21" name="Google Shape;769;p31">
            <a:extLst>
              <a:ext uri="{FF2B5EF4-FFF2-40B4-BE49-F238E27FC236}">
                <a16:creationId xmlns:a16="http://schemas.microsoft.com/office/drawing/2014/main" id="{A7F7820E-B6A1-4ABA-87C3-90A18D28B9AB}"/>
              </a:ext>
            </a:extLst>
          </p:cNvPr>
          <p:cNvGrpSpPr/>
          <p:nvPr userDrawn="1"/>
        </p:nvGrpSpPr>
        <p:grpSpPr>
          <a:xfrm>
            <a:off x="7976030" y="2989410"/>
            <a:ext cx="2842230" cy="2927642"/>
            <a:chOff x="5641385" y="2381306"/>
            <a:chExt cx="2599446" cy="2521829"/>
          </a:xfrm>
        </p:grpSpPr>
        <p:sp>
          <p:nvSpPr>
            <p:cNvPr id="22" name="Google Shape;770;p31">
              <a:extLst>
                <a:ext uri="{FF2B5EF4-FFF2-40B4-BE49-F238E27FC236}">
                  <a16:creationId xmlns:a16="http://schemas.microsoft.com/office/drawing/2014/main" id="{822219BD-B384-4310-9DAD-B8FE6C79198A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3" name="Google Shape;771;p31">
              <a:extLst>
                <a:ext uri="{FF2B5EF4-FFF2-40B4-BE49-F238E27FC236}">
                  <a16:creationId xmlns:a16="http://schemas.microsoft.com/office/drawing/2014/main" id="{67E305FE-2401-4EC5-9EDC-BF3EBF595F7C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78" name="Google Shape;772;p31">
                <a:extLst>
                  <a:ext uri="{FF2B5EF4-FFF2-40B4-BE49-F238E27FC236}">
                    <a16:creationId xmlns:a16="http://schemas.microsoft.com/office/drawing/2014/main" id="{79073A0C-EFD1-482A-8844-34F2AA65A7AD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9" name="Google Shape;773;p31">
                <a:extLst>
                  <a:ext uri="{FF2B5EF4-FFF2-40B4-BE49-F238E27FC236}">
                    <a16:creationId xmlns:a16="http://schemas.microsoft.com/office/drawing/2014/main" id="{206E4361-7ACE-4B2E-AC92-AA915875A491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" name="Google Shape;774;p31">
                <a:extLst>
                  <a:ext uri="{FF2B5EF4-FFF2-40B4-BE49-F238E27FC236}">
                    <a16:creationId xmlns:a16="http://schemas.microsoft.com/office/drawing/2014/main" id="{D10680C6-1117-4253-BDAB-6AB4A92C8AAA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" name="Google Shape;775;p31">
                <a:extLst>
                  <a:ext uri="{FF2B5EF4-FFF2-40B4-BE49-F238E27FC236}">
                    <a16:creationId xmlns:a16="http://schemas.microsoft.com/office/drawing/2014/main" id="{125023DC-71E7-48F1-8125-2957FE05FB42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2" name="Google Shape;776;p31">
                <a:extLst>
                  <a:ext uri="{FF2B5EF4-FFF2-40B4-BE49-F238E27FC236}">
                    <a16:creationId xmlns:a16="http://schemas.microsoft.com/office/drawing/2014/main" id="{65683981-D996-4A47-862F-BD6F9A936364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3" name="Google Shape;777;p31">
                <a:extLst>
                  <a:ext uri="{FF2B5EF4-FFF2-40B4-BE49-F238E27FC236}">
                    <a16:creationId xmlns:a16="http://schemas.microsoft.com/office/drawing/2014/main" id="{5E928E99-D4F1-4A2B-AB50-D702075E586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4" name="Google Shape;778;p31">
                <a:extLst>
                  <a:ext uri="{FF2B5EF4-FFF2-40B4-BE49-F238E27FC236}">
                    <a16:creationId xmlns:a16="http://schemas.microsoft.com/office/drawing/2014/main" id="{A114321D-AAAB-47D5-A0E2-0AED649A8D91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5" name="Google Shape;779;p31">
                <a:extLst>
                  <a:ext uri="{FF2B5EF4-FFF2-40B4-BE49-F238E27FC236}">
                    <a16:creationId xmlns:a16="http://schemas.microsoft.com/office/drawing/2014/main" id="{32F8B873-1BD3-4DA9-8362-DC0982E7E22B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" name="Google Shape;780;p31">
                <a:extLst>
                  <a:ext uri="{FF2B5EF4-FFF2-40B4-BE49-F238E27FC236}">
                    <a16:creationId xmlns:a16="http://schemas.microsoft.com/office/drawing/2014/main" id="{E79DC200-D47E-4043-9579-D1B1CB1B43DC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7" name="Google Shape;781;p31">
                <a:extLst>
                  <a:ext uri="{FF2B5EF4-FFF2-40B4-BE49-F238E27FC236}">
                    <a16:creationId xmlns:a16="http://schemas.microsoft.com/office/drawing/2014/main" id="{EF1F8262-C0FD-4814-A3DF-CA09357F9CFF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8" name="Google Shape;782;p31">
                <a:extLst>
                  <a:ext uri="{FF2B5EF4-FFF2-40B4-BE49-F238E27FC236}">
                    <a16:creationId xmlns:a16="http://schemas.microsoft.com/office/drawing/2014/main" id="{0F18B579-59FC-48BE-B7F8-F07A127BD2BC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9" name="Google Shape;783;p31">
                <a:extLst>
                  <a:ext uri="{FF2B5EF4-FFF2-40B4-BE49-F238E27FC236}">
                    <a16:creationId xmlns:a16="http://schemas.microsoft.com/office/drawing/2014/main" id="{E67D8C9E-6430-4177-B4D1-8EA0D7E28526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0" name="Google Shape;784;p31">
                <a:extLst>
                  <a:ext uri="{FF2B5EF4-FFF2-40B4-BE49-F238E27FC236}">
                    <a16:creationId xmlns:a16="http://schemas.microsoft.com/office/drawing/2014/main" id="{14919EFC-4F19-42D3-9F77-4E44330A43E9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" name="Google Shape;785;p31">
                <a:extLst>
                  <a:ext uri="{FF2B5EF4-FFF2-40B4-BE49-F238E27FC236}">
                    <a16:creationId xmlns:a16="http://schemas.microsoft.com/office/drawing/2014/main" id="{16A14984-E0E8-456B-BD84-8259DE0710F7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2" name="Google Shape;786;p31">
                <a:extLst>
                  <a:ext uri="{FF2B5EF4-FFF2-40B4-BE49-F238E27FC236}">
                    <a16:creationId xmlns:a16="http://schemas.microsoft.com/office/drawing/2014/main" id="{F1061FD4-18FB-4000-8538-542996E0E4A8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3" name="Google Shape;787;p31">
                <a:extLst>
                  <a:ext uri="{FF2B5EF4-FFF2-40B4-BE49-F238E27FC236}">
                    <a16:creationId xmlns:a16="http://schemas.microsoft.com/office/drawing/2014/main" id="{FA98C54B-4142-4BB3-8E04-33B83E3FA627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4" name="Google Shape;788;p31">
                <a:extLst>
                  <a:ext uri="{FF2B5EF4-FFF2-40B4-BE49-F238E27FC236}">
                    <a16:creationId xmlns:a16="http://schemas.microsoft.com/office/drawing/2014/main" id="{3B27D17C-087C-4659-B1BE-B20DF4979076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5" name="Google Shape;789;p31">
                <a:extLst>
                  <a:ext uri="{FF2B5EF4-FFF2-40B4-BE49-F238E27FC236}">
                    <a16:creationId xmlns:a16="http://schemas.microsoft.com/office/drawing/2014/main" id="{339F7ECD-CC9C-473F-B37B-2385B55D67B4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6" name="Google Shape;790;p31">
                <a:extLst>
                  <a:ext uri="{FF2B5EF4-FFF2-40B4-BE49-F238E27FC236}">
                    <a16:creationId xmlns:a16="http://schemas.microsoft.com/office/drawing/2014/main" id="{929A46A0-A9B7-43A8-8F42-C0A7E506D3DB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7" name="Google Shape;791;p31">
                <a:extLst>
                  <a:ext uri="{FF2B5EF4-FFF2-40B4-BE49-F238E27FC236}">
                    <a16:creationId xmlns:a16="http://schemas.microsoft.com/office/drawing/2014/main" id="{A2844C9A-294B-4908-9F85-F7A922CB807E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8" name="Google Shape;792;p31">
                <a:extLst>
                  <a:ext uri="{FF2B5EF4-FFF2-40B4-BE49-F238E27FC236}">
                    <a16:creationId xmlns:a16="http://schemas.microsoft.com/office/drawing/2014/main" id="{EC0E45FA-FFBF-43B9-9036-504713AF3952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9" name="Google Shape;793;p31">
                <a:extLst>
                  <a:ext uri="{FF2B5EF4-FFF2-40B4-BE49-F238E27FC236}">
                    <a16:creationId xmlns:a16="http://schemas.microsoft.com/office/drawing/2014/main" id="{83726AEE-62FB-444D-86C5-9675E2BA875D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0" name="Google Shape;794;p31">
                <a:extLst>
                  <a:ext uri="{FF2B5EF4-FFF2-40B4-BE49-F238E27FC236}">
                    <a16:creationId xmlns:a16="http://schemas.microsoft.com/office/drawing/2014/main" id="{44DF6C97-7DA7-4C6C-8148-AC7D8B13D7D4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1" name="Google Shape;795;p31">
                <a:extLst>
                  <a:ext uri="{FF2B5EF4-FFF2-40B4-BE49-F238E27FC236}">
                    <a16:creationId xmlns:a16="http://schemas.microsoft.com/office/drawing/2014/main" id="{A817511C-24B7-418A-8453-4B0B27C74A13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2" name="Google Shape;796;p31">
                <a:extLst>
                  <a:ext uri="{FF2B5EF4-FFF2-40B4-BE49-F238E27FC236}">
                    <a16:creationId xmlns:a16="http://schemas.microsoft.com/office/drawing/2014/main" id="{5702A604-299B-4E0A-8CAA-422A38FAE1B8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3" name="Google Shape;797;p31">
                <a:extLst>
                  <a:ext uri="{FF2B5EF4-FFF2-40B4-BE49-F238E27FC236}">
                    <a16:creationId xmlns:a16="http://schemas.microsoft.com/office/drawing/2014/main" id="{BC2EA9C4-550E-47B5-850B-387D456C9ED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4" name="Google Shape;798;p31">
                <a:extLst>
                  <a:ext uri="{FF2B5EF4-FFF2-40B4-BE49-F238E27FC236}">
                    <a16:creationId xmlns:a16="http://schemas.microsoft.com/office/drawing/2014/main" id="{60ECA93A-0A70-4E75-BDBB-602CA54BF29F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5" name="Google Shape;799;p31">
                <a:extLst>
                  <a:ext uri="{FF2B5EF4-FFF2-40B4-BE49-F238E27FC236}">
                    <a16:creationId xmlns:a16="http://schemas.microsoft.com/office/drawing/2014/main" id="{6E51DE60-88A3-4476-8A29-5219EF41C2D6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6" name="Google Shape;800;p31">
                <a:extLst>
                  <a:ext uri="{FF2B5EF4-FFF2-40B4-BE49-F238E27FC236}">
                    <a16:creationId xmlns:a16="http://schemas.microsoft.com/office/drawing/2014/main" id="{74928559-8DC3-47DA-B3CE-6E5677ECB2FA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7" name="Google Shape;801;p31">
                <a:extLst>
                  <a:ext uri="{FF2B5EF4-FFF2-40B4-BE49-F238E27FC236}">
                    <a16:creationId xmlns:a16="http://schemas.microsoft.com/office/drawing/2014/main" id="{4D9F3E95-39A3-4F6F-8D5C-312894EBF4B0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8" name="Google Shape;802;p31">
                <a:extLst>
                  <a:ext uri="{FF2B5EF4-FFF2-40B4-BE49-F238E27FC236}">
                    <a16:creationId xmlns:a16="http://schemas.microsoft.com/office/drawing/2014/main" id="{7E34CAAC-7E6B-4603-A200-F1A8D0F4644B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9" name="Google Shape;803;p31">
                <a:extLst>
                  <a:ext uri="{FF2B5EF4-FFF2-40B4-BE49-F238E27FC236}">
                    <a16:creationId xmlns:a16="http://schemas.microsoft.com/office/drawing/2014/main" id="{3AD01370-4B8F-4496-9D95-6595E0149232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0" name="Google Shape;804;p31">
                <a:extLst>
                  <a:ext uri="{FF2B5EF4-FFF2-40B4-BE49-F238E27FC236}">
                    <a16:creationId xmlns:a16="http://schemas.microsoft.com/office/drawing/2014/main" id="{A3B0FE1D-7532-4C11-A2E5-E5CE8102DF72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1" name="Google Shape;805;p31">
                <a:extLst>
                  <a:ext uri="{FF2B5EF4-FFF2-40B4-BE49-F238E27FC236}">
                    <a16:creationId xmlns:a16="http://schemas.microsoft.com/office/drawing/2014/main" id="{CB1B7A03-5FFD-4D48-A14D-5C93FBBAF079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2" name="Google Shape;806;p31">
                <a:extLst>
                  <a:ext uri="{FF2B5EF4-FFF2-40B4-BE49-F238E27FC236}">
                    <a16:creationId xmlns:a16="http://schemas.microsoft.com/office/drawing/2014/main" id="{B15AEFD6-717B-4F08-960E-612EA218F98B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3" name="Google Shape;807;p31">
                <a:extLst>
                  <a:ext uri="{FF2B5EF4-FFF2-40B4-BE49-F238E27FC236}">
                    <a16:creationId xmlns:a16="http://schemas.microsoft.com/office/drawing/2014/main" id="{50DDA634-2CAC-4919-93E3-E773A59EF94B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4" name="Google Shape;808;p31">
                <a:extLst>
                  <a:ext uri="{FF2B5EF4-FFF2-40B4-BE49-F238E27FC236}">
                    <a16:creationId xmlns:a16="http://schemas.microsoft.com/office/drawing/2014/main" id="{70CB55FC-28E5-4F67-8CEA-21C87C90C69F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5" name="Google Shape;809;p31">
                <a:extLst>
                  <a:ext uri="{FF2B5EF4-FFF2-40B4-BE49-F238E27FC236}">
                    <a16:creationId xmlns:a16="http://schemas.microsoft.com/office/drawing/2014/main" id="{DE76E0C0-D762-4F1A-A22C-A5F3B34FB390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6" name="Google Shape;810;p31">
                <a:extLst>
                  <a:ext uri="{FF2B5EF4-FFF2-40B4-BE49-F238E27FC236}">
                    <a16:creationId xmlns:a16="http://schemas.microsoft.com/office/drawing/2014/main" id="{A78ED98A-AABF-4B79-9EDD-2E5491638436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7" name="Google Shape;811;p31">
                <a:extLst>
                  <a:ext uri="{FF2B5EF4-FFF2-40B4-BE49-F238E27FC236}">
                    <a16:creationId xmlns:a16="http://schemas.microsoft.com/office/drawing/2014/main" id="{99FDF457-D1B3-46E7-9DC9-EFAA1C6DB508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8" name="Google Shape;812;p31">
                <a:extLst>
                  <a:ext uri="{FF2B5EF4-FFF2-40B4-BE49-F238E27FC236}">
                    <a16:creationId xmlns:a16="http://schemas.microsoft.com/office/drawing/2014/main" id="{83A94181-24E7-4AC4-A855-23B9D83E0EF2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9" name="Google Shape;813;p31">
                <a:extLst>
                  <a:ext uri="{FF2B5EF4-FFF2-40B4-BE49-F238E27FC236}">
                    <a16:creationId xmlns:a16="http://schemas.microsoft.com/office/drawing/2014/main" id="{FBEFC177-3B75-4B05-8E0A-5A1ACB1F2120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0" name="Google Shape;814;p31">
                <a:extLst>
                  <a:ext uri="{FF2B5EF4-FFF2-40B4-BE49-F238E27FC236}">
                    <a16:creationId xmlns:a16="http://schemas.microsoft.com/office/drawing/2014/main" id="{3033D383-976E-4F6D-9FF5-A5BD87885C50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1" name="Google Shape;815;p31">
                <a:extLst>
                  <a:ext uri="{FF2B5EF4-FFF2-40B4-BE49-F238E27FC236}">
                    <a16:creationId xmlns:a16="http://schemas.microsoft.com/office/drawing/2014/main" id="{FD643C5C-7BD5-49D3-95C0-BC466D1AAB35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2" name="Google Shape;816;p31">
                <a:extLst>
                  <a:ext uri="{FF2B5EF4-FFF2-40B4-BE49-F238E27FC236}">
                    <a16:creationId xmlns:a16="http://schemas.microsoft.com/office/drawing/2014/main" id="{6446AAA2-1CAF-407B-832C-D1E4217C16CD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3" name="Google Shape;817;p31">
                <a:extLst>
                  <a:ext uri="{FF2B5EF4-FFF2-40B4-BE49-F238E27FC236}">
                    <a16:creationId xmlns:a16="http://schemas.microsoft.com/office/drawing/2014/main" id="{88A98BB5-1F0B-46F7-AC38-2D707FF9BCE3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4" name="Google Shape;818;p31">
                <a:extLst>
                  <a:ext uri="{FF2B5EF4-FFF2-40B4-BE49-F238E27FC236}">
                    <a16:creationId xmlns:a16="http://schemas.microsoft.com/office/drawing/2014/main" id="{4CC8C184-78BF-47B5-9A22-AFB866DA2BE3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5" name="Google Shape;819;p31">
                <a:extLst>
                  <a:ext uri="{FF2B5EF4-FFF2-40B4-BE49-F238E27FC236}">
                    <a16:creationId xmlns:a16="http://schemas.microsoft.com/office/drawing/2014/main" id="{F1DB6690-918A-4AEA-87D3-B866B20DC885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6" name="Google Shape;820;p31">
                <a:extLst>
                  <a:ext uri="{FF2B5EF4-FFF2-40B4-BE49-F238E27FC236}">
                    <a16:creationId xmlns:a16="http://schemas.microsoft.com/office/drawing/2014/main" id="{A42793A7-B728-4D19-A38B-446AAA44314E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7" name="Google Shape;821;p31">
                <a:extLst>
                  <a:ext uri="{FF2B5EF4-FFF2-40B4-BE49-F238E27FC236}">
                    <a16:creationId xmlns:a16="http://schemas.microsoft.com/office/drawing/2014/main" id="{CA6E9802-B62C-4C82-B7A6-355F746E0597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8" name="Google Shape;822;p31">
                <a:extLst>
                  <a:ext uri="{FF2B5EF4-FFF2-40B4-BE49-F238E27FC236}">
                    <a16:creationId xmlns:a16="http://schemas.microsoft.com/office/drawing/2014/main" id="{C6A5C80D-FA28-4CFB-906F-A571A13D7502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9" name="Google Shape;823;p31">
                <a:extLst>
                  <a:ext uri="{FF2B5EF4-FFF2-40B4-BE49-F238E27FC236}">
                    <a16:creationId xmlns:a16="http://schemas.microsoft.com/office/drawing/2014/main" id="{CA337883-DA53-4A2C-85EF-E547A3B12347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0" name="Google Shape;824;p31">
                <a:extLst>
                  <a:ext uri="{FF2B5EF4-FFF2-40B4-BE49-F238E27FC236}">
                    <a16:creationId xmlns:a16="http://schemas.microsoft.com/office/drawing/2014/main" id="{DCA5891C-4D9D-4EF8-8190-41E11BC80CA4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1" name="Google Shape;825;p31">
                <a:extLst>
                  <a:ext uri="{FF2B5EF4-FFF2-40B4-BE49-F238E27FC236}">
                    <a16:creationId xmlns:a16="http://schemas.microsoft.com/office/drawing/2014/main" id="{3237B78C-4AEC-41B1-B117-C4F3AA2DC800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2" name="Google Shape;826;p31">
                <a:extLst>
                  <a:ext uri="{FF2B5EF4-FFF2-40B4-BE49-F238E27FC236}">
                    <a16:creationId xmlns:a16="http://schemas.microsoft.com/office/drawing/2014/main" id="{1521C7F7-8E1A-47C5-9DCA-90CDB5811C11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3" name="Google Shape;827;p31">
                <a:extLst>
                  <a:ext uri="{FF2B5EF4-FFF2-40B4-BE49-F238E27FC236}">
                    <a16:creationId xmlns:a16="http://schemas.microsoft.com/office/drawing/2014/main" id="{100455C1-4CC7-4A44-A713-8C4B71803359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4" name="Google Shape;828;p31">
              <a:extLst>
                <a:ext uri="{FF2B5EF4-FFF2-40B4-BE49-F238E27FC236}">
                  <a16:creationId xmlns:a16="http://schemas.microsoft.com/office/drawing/2014/main" id="{325EC593-5286-4CEA-AD35-7B7118BAC552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829;p31">
              <a:extLst>
                <a:ext uri="{FF2B5EF4-FFF2-40B4-BE49-F238E27FC236}">
                  <a16:creationId xmlns:a16="http://schemas.microsoft.com/office/drawing/2014/main" id="{A15EBF99-6DE8-40C1-8121-3110897B443A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830;p31">
              <a:extLst>
                <a:ext uri="{FF2B5EF4-FFF2-40B4-BE49-F238E27FC236}">
                  <a16:creationId xmlns:a16="http://schemas.microsoft.com/office/drawing/2014/main" id="{4B39D613-D659-4322-B6E8-338191A4B7C2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831;p31">
              <a:extLst>
                <a:ext uri="{FF2B5EF4-FFF2-40B4-BE49-F238E27FC236}">
                  <a16:creationId xmlns:a16="http://schemas.microsoft.com/office/drawing/2014/main" id="{A9B86892-DD10-46D1-978E-9AAFD0121D5A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832;p31">
              <a:extLst>
                <a:ext uri="{FF2B5EF4-FFF2-40B4-BE49-F238E27FC236}">
                  <a16:creationId xmlns:a16="http://schemas.microsoft.com/office/drawing/2014/main" id="{F8BF754F-A651-4E17-83E5-71E641121B9A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833;p31">
              <a:extLst>
                <a:ext uri="{FF2B5EF4-FFF2-40B4-BE49-F238E27FC236}">
                  <a16:creationId xmlns:a16="http://schemas.microsoft.com/office/drawing/2014/main" id="{5C0E7C98-3C79-47FD-B395-D23C891830FC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834;p31">
              <a:extLst>
                <a:ext uri="{FF2B5EF4-FFF2-40B4-BE49-F238E27FC236}">
                  <a16:creationId xmlns:a16="http://schemas.microsoft.com/office/drawing/2014/main" id="{44A896B8-E41C-45BF-89E2-9D7AA3150C23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835;p31">
              <a:extLst>
                <a:ext uri="{FF2B5EF4-FFF2-40B4-BE49-F238E27FC236}">
                  <a16:creationId xmlns:a16="http://schemas.microsoft.com/office/drawing/2014/main" id="{76467C4B-6AF2-4641-8A7B-60DDF79BE146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836;p31">
              <a:extLst>
                <a:ext uri="{FF2B5EF4-FFF2-40B4-BE49-F238E27FC236}">
                  <a16:creationId xmlns:a16="http://schemas.microsoft.com/office/drawing/2014/main" id="{F6155CD0-9DBD-45BF-9F0F-3A68E979E4F7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837;p31">
              <a:extLst>
                <a:ext uri="{FF2B5EF4-FFF2-40B4-BE49-F238E27FC236}">
                  <a16:creationId xmlns:a16="http://schemas.microsoft.com/office/drawing/2014/main" id="{7A9E66BF-ABCD-46E5-9AC6-39D3007B99A2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838;p31">
              <a:extLst>
                <a:ext uri="{FF2B5EF4-FFF2-40B4-BE49-F238E27FC236}">
                  <a16:creationId xmlns:a16="http://schemas.microsoft.com/office/drawing/2014/main" id="{8EA4E3DC-B3C2-430A-8645-02EB0085B2DE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839;p31">
              <a:extLst>
                <a:ext uri="{FF2B5EF4-FFF2-40B4-BE49-F238E27FC236}">
                  <a16:creationId xmlns:a16="http://schemas.microsoft.com/office/drawing/2014/main" id="{5E8BB71E-1E11-4673-8E19-33DD7203DAFD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840;p31">
              <a:extLst>
                <a:ext uri="{FF2B5EF4-FFF2-40B4-BE49-F238E27FC236}">
                  <a16:creationId xmlns:a16="http://schemas.microsoft.com/office/drawing/2014/main" id="{58B7EB72-E5C6-4BA8-9E97-8201A4022397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841;p31">
              <a:extLst>
                <a:ext uri="{FF2B5EF4-FFF2-40B4-BE49-F238E27FC236}">
                  <a16:creationId xmlns:a16="http://schemas.microsoft.com/office/drawing/2014/main" id="{08D9E3A7-86E1-40F3-953F-1FE1E4FF633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842;p31">
              <a:extLst>
                <a:ext uri="{FF2B5EF4-FFF2-40B4-BE49-F238E27FC236}">
                  <a16:creationId xmlns:a16="http://schemas.microsoft.com/office/drawing/2014/main" id="{D6D5BB63-E9C8-4331-A34F-63DA54CE053D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843;p31">
              <a:extLst>
                <a:ext uri="{FF2B5EF4-FFF2-40B4-BE49-F238E27FC236}">
                  <a16:creationId xmlns:a16="http://schemas.microsoft.com/office/drawing/2014/main" id="{56B4D0FE-0B68-4651-862A-D837ACDA9C6A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844;p31">
              <a:extLst>
                <a:ext uri="{FF2B5EF4-FFF2-40B4-BE49-F238E27FC236}">
                  <a16:creationId xmlns:a16="http://schemas.microsoft.com/office/drawing/2014/main" id="{FA30B55F-35FE-40D8-B3E2-2D17EA757012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845;p31">
              <a:extLst>
                <a:ext uri="{FF2B5EF4-FFF2-40B4-BE49-F238E27FC236}">
                  <a16:creationId xmlns:a16="http://schemas.microsoft.com/office/drawing/2014/main" id="{A66095BE-9040-4BC4-96DE-EEF05E80816B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846;p31">
              <a:extLst>
                <a:ext uri="{FF2B5EF4-FFF2-40B4-BE49-F238E27FC236}">
                  <a16:creationId xmlns:a16="http://schemas.microsoft.com/office/drawing/2014/main" id="{4DF5FF6C-A1B3-41C0-B596-203947FE8C36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847;p31">
              <a:extLst>
                <a:ext uri="{FF2B5EF4-FFF2-40B4-BE49-F238E27FC236}">
                  <a16:creationId xmlns:a16="http://schemas.microsoft.com/office/drawing/2014/main" id="{E2994D42-0494-415C-BFB6-8F9B9C5271E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848;p31">
              <a:extLst>
                <a:ext uri="{FF2B5EF4-FFF2-40B4-BE49-F238E27FC236}">
                  <a16:creationId xmlns:a16="http://schemas.microsoft.com/office/drawing/2014/main" id="{2CB66865-7714-4A34-AED9-41AD60932962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849;p31">
              <a:extLst>
                <a:ext uri="{FF2B5EF4-FFF2-40B4-BE49-F238E27FC236}">
                  <a16:creationId xmlns:a16="http://schemas.microsoft.com/office/drawing/2014/main" id="{253D56D8-124E-4040-8949-78C5C960F31C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850;p31">
              <a:extLst>
                <a:ext uri="{FF2B5EF4-FFF2-40B4-BE49-F238E27FC236}">
                  <a16:creationId xmlns:a16="http://schemas.microsoft.com/office/drawing/2014/main" id="{11AC130C-D146-4C24-8153-A67B24755EA6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851;p31">
              <a:extLst>
                <a:ext uri="{FF2B5EF4-FFF2-40B4-BE49-F238E27FC236}">
                  <a16:creationId xmlns:a16="http://schemas.microsoft.com/office/drawing/2014/main" id="{ED725F0D-AE8C-4C62-A1D0-28AED534EF28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852;p31">
              <a:extLst>
                <a:ext uri="{FF2B5EF4-FFF2-40B4-BE49-F238E27FC236}">
                  <a16:creationId xmlns:a16="http://schemas.microsoft.com/office/drawing/2014/main" id="{CA2B1D70-9BCE-4DD2-BA34-2E4009D1622F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853;p31">
              <a:extLst>
                <a:ext uri="{FF2B5EF4-FFF2-40B4-BE49-F238E27FC236}">
                  <a16:creationId xmlns:a16="http://schemas.microsoft.com/office/drawing/2014/main" id="{3686F475-F542-484B-BD08-AA494971535B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854;p31">
              <a:extLst>
                <a:ext uri="{FF2B5EF4-FFF2-40B4-BE49-F238E27FC236}">
                  <a16:creationId xmlns:a16="http://schemas.microsoft.com/office/drawing/2014/main" id="{9B6100B7-6F05-45AC-8A7F-2591A20F2D37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855;p31">
              <a:extLst>
                <a:ext uri="{FF2B5EF4-FFF2-40B4-BE49-F238E27FC236}">
                  <a16:creationId xmlns:a16="http://schemas.microsoft.com/office/drawing/2014/main" id="{FBE42FD0-1063-42E2-93F4-90B8AFA16845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856;p31">
              <a:extLst>
                <a:ext uri="{FF2B5EF4-FFF2-40B4-BE49-F238E27FC236}">
                  <a16:creationId xmlns:a16="http://schemas.microsoft.com/office/drawing/2014/main" id="{A37A6433-D788-40AE-971C-D6785D37767F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857;p31">
              <a:extLst>
                <a:ext uri="{FF2B5EF4-FFF2-40B4-BE49-F238E27FC236}">
                  <a16:creationId xmlns:a16="http://schemas.microsoft.com/office/drawing/2014/main" id="{6BECF98D-222B-44E1-B71A-8F18FBEB97A1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858;p31">
              <a:extLst>
                <a:ext uri="{FF2B5EF4-FFF2-40B4-BE49-F238E27FC236}">
                  <a16:creationId xmlns:a16="http://schemas.microsoft.com/office/drawing/2014/main" id="{EDF4639D-2DB4-47CE-A5BE-27276F8AC578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859;p31">
              <a:extLst>
                <a:ext uri="{FF2B5EF4-FFF2-40B4-BE49-F238E27FC236}">
                  <a16:creationId xmlns:a16="http://schemas.microsoft.com/office/drawing/2014/main" id="{83E5E880-58FD-4D05-B8FA-566B946D8E5A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860;p31">
              <a:extLst>
                <a:ext uri="{FF2B5EF4-FFF2-40B4-BE49-F238E27FC236}">
                  <a16:creationId xmlns:a16="http://schemas.microsoft.com/office/drawing/2014/main" id="{C0322238-07EC-4432-8801-45CE1D4E8280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" name="Google Shape;861;p31">
              <a:extLst>
                <a:ext uri="{FF2B5EF4-FFF2-40B4-BE49-F238E27FC236}">
                  <a16:creationId xmlns:a16="http://schemas.microsoft.com/office/drawing/2014/main" id="{0C31480F-A1B1-4138-B3A2-6EB278349808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862;p31">
              <a:extLst>
                <a:ext uri="{FF2B5EF4-FFF2-40B4-BE49-F238E27FC236}">
                  <a16:creationId xmlns:a16="http://schemas.microsoft.com/office/drawing/2014/main" id="{C26D60C6-B75D-4FB2-A13E-6698FB2AA5E1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863;p31">
              <a:extLst>
                <a:ext uri="{FF2B5EF4-FFF2-40B4-BE49-F238E27FC236}">
                  <a16:creationId xmlns:a16="http://schemas.microsoft.com/office/drawing/2014/main" id="{D47CE1BA-EF2A-4F4F-9D13-6B4B80889B8B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" name="Google Shape;864;p31">
              <a:extLst>
                <a:ext uri="{FF2B5EF4-FFF2-40B4-BE49-F238E27FC236}">
                  <a16:creationId xmlns:a16="http://schemas.microsoft.com/office/drawing/2014/main" id="{10BF39A8-F37E-402C-A722-6342F10028AA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" name="Google Shape;865;p31">
              <a:extLst>
                <a:ext uri="{FF2B5EF4-FFF2-40B4-BE49-F238E27FC236}">
                  <a16:creationId xmlns:a16="http://schemas.microsoft.com/office/drawing/2014/main" id="{D9344192-6461-4248-A41D-B18E3BEB47E5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" name="Google Shape;866;p31">
              <a:extLst>
                <a:ext uri="{FF2B5EF4-FFF2-40B4-BE49-F238E27FC236}">
                  <a16:creationId xmlns:a16="http://schemas.microsoft.com/office/drawing/2014/main" id="{F1E40478-ED2C-452D-9185-ED87A82F83FB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" name="Google Shape;867;p31">
              <a:extLst>
                <a:ext uri="{FF2B5EF4-FFF2-40B4-BE49-F238E27FC236}">
                  <a16:creationId xmlns:a16="http://schemas.microsoft.com/office/drawing/2014/main" id="{6AA9C373-6F60-441F-8AD2-DE57CDB4570F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" name="Google Shape;868;p31">
              <a:extLst>
                <a:ext uri="{FF2B5EF4-FFF2-40B4-BE49-F238E27FC236}">
                  <a16:creationId xmlns:a16="http://schemas.microsoft.com/office/drawing/2014/main" id="{4968CCF2-285E-41A5-B58C-67FB41B3F123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" name="Google Shape;869;p31">
              <a:extLst>
                <a:ext uri="{FF2B5EF4-FFF2-40B4-BE49-F238E27FC236}">
                  <a16:creationId xmlns:a16="http://schemas.microsoft.com/office/drawing/2014/main" id="{AD4C47AE-5273-4305-BF12-9302A28AC40A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" name="Google Shape;870;p31">
              <a:extLst>
                <a:ext uri="{FF2B5EF4-FFF2-40B4-BE49-F238E27FC236}">
                  <a16:creationId xmlns:a16="http://schemas.microsoft.com/office/drawing/2014/main" id="{D6944283-6516-4CA1-8CED-1AD3BE6908E7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" name="Google Shape;871;p31">
              <a:extLst>
                <a:ext uri="{FF2B5EF4-FFF2-40B4-BE49-F238E27FC236}">
                  <a16:creationId xmlns:a16="http://schemas.microsoft.com/office/drawing/2014/main" id="{8DE273E1-308F-4261-A7B3-20BDB9394868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" name="Google Shape;872;p31">
              <a:extLst>
                <a:ext uri="{FF2B5EF4-FFF2-40B4-BE49-F238E27FC236}">
                  <a16:creationId xmlns:a16="http://schemas.microsoft.com/office/drawing/2014/main" id="{A49D15BD-2B3E-4B02-A32F-FDEC8E9179F3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" name="Google Shape;873;p31">
              <a:extLst>
                <a:ext uri="{FF2B5EF4-FFF2-40B4-BE49-F238E27FC236}">
                  <a16:creationId xmlns:a16="http://schemas.microsoft.com/office/drawing/2014/main" id="{9EAAC4BC-88D8-4FD6-B267-BCCDE04FFB2E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" name="Google Shape;874;p31">
              <a:extLst>
                <a:ext uri="{FF2B5EF4-FFF2-40B4-BE49-F238E27FC236}">
                  <a16:creationId xmlns:a16="http://schemas.microsoft.com/office/drawing/2014/main" id="{1EF84D3F-E17B-4D61-A310-AD71B008FBA5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" name="Google Shape;875;p31">
              <a:extLst>
                <a:ext uri="{FF2B5EF4-FFF2-40B4-BE49-F238E27FC236}">
                  <a16:creationId xmlns:a16="http://schemas.microsoft.com/office/drawing/2014/main" id="{2D79EBC2-B216-4287-A3FC-2F2010CB2A81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" name="Google Shape;876;p31">
              <a:extLst>
                <a:ext uri="{FF2B5EF4-FFF2-40B4-BE49-F238E27FC236}">
                  <a16:creationId xmlns:a16="http://schemas.microsoft.com/office/drawing/2014/main" id="{90D0DCC2-BEB8-4805-8864-9B8157D6D9D0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" name="Google Shape;877;p31">
              <a:extLst>
                <a:ext uri="{FF2B5EF4-FFF2-40B4-BE49-F238E27FC236}">
                  <a16:creationId xmlns:a16="http://schemas.microsoft.com/office/drawing/2014/main" id="{DDBF39D6-19E0-4C1B-B36D-97334BDFA9C1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" name="Google Shape;878;p31">
              <a:extLst>
                <a:ext uri="{FF2B5EF4-FFF2-40B4-BE49-F238E27FC236}">
                  <a16:creationId xmlns:a16="http://schemas.microsoft.com/office/drawing/2014/main" id="{DA0AA242-2B2A-4216-BEC0-813A5A117F4E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" name="Google Shape;879;p31">
              <a:extLst>
                <a:ext uri="{FF2B5EF4-FFF2-40B4-BE49-F238E27FC236}">
                  <a16:creationId xmlns:a16="http://schemas.microsoft.com/office/drawing/2014/main" id="{98D43C14-947B-4828-8F17-C940B26377D2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" name="Google Shape;880;p31">
              <a:extLst>
                <a:ext uri="{FF2B5EF4-FFF2-40B4-BE49-F238E27FC236}">
                  <a16:creationId xmlns:a16="http://schemas.microsoft.com/office/drawing/2014/main" id="{5222CF1F-77B6-4959-8DE9-292BB4779DAD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" name="Google Shape;881;p31">
              <a:extLst>
                <a:ext uri="{FF2B5EF4-FFF2-40B4-BE49-F238E27FC236}">
                  <a16:creationId xmlns:a16="http://schemas.microsoft.com/office/drawing/2014/main" id="{50419D18-CC71-44FC-8EBE-8666CAB7D413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4" name="TextBox 133">
            <a:extLst>
              <a:ext uri="{FF2B5EF4-FFF2-40B4-BE49-F238E27FC236}">
                <a16:creationId xmlns:a16="http://schemas.microsoft.com/office/drawing/2014/main" id="{23418162-C26E-4370-9D2F-33E57C0A0B7E}"/>
              </a:ext>
            </a:extLst>
          </p:cNvPr>
          <p:cNvSpPr txBox="1"/>
          <p:nvPr userDrawn="1"/>
        </p:nvSpPr>
        <p:spPr>
          <a:xfrm>
            <a:off x="7514755" y="6517885"/>
            <a:ext cx="3249397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Hương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Thảo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 tranthao121004@gmail.com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7092667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Vertical Text">
    <p:bg>
      <p:bgPr>
        <a:solidFill>
          <a:srgbClr val="E3AB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88CB28D7-CB5E-42A4-AC1B-49E9F84E1AA8}"/>
              </a:ext>
            </a:extLst>
          </p:cNvPr>
          <p:cNvSpPr/>
          <p:nvPr userDrawn="1"/>
        </p:nvSpPr>
        <p:spPr>
          <a:xfrm>
            <a:off x="212651" y="202019"/>
            <a:ext cx="11738344" cy="6507125"/>
          </a:xfrm>
          <a:custGeom>
            <a:avLst/>
            <a:gdLst>
              <a:gd name="connsiteX0" fmla="*/ 0 w 11738344"/>
              <a:gd name="connsiteY0" fmla="*/ 0 h 6507125"/>
              <a:gd name="connsiteX1" fmla="*/ 586917 w 11738344"/>
              <a:gd name="connsiteY1" fmla="*/ 0 h 6507125"/>
              <a:gd name="connsiteX2" fmla="*/ 939068 w 11738344"/>
              <a:gd name="connsiteY2" fmla="*/ 0 h 6507125"/>
              <a:gd name="connsiteX3" fmla="*/ 1525985 w 11738344"/>
              <a:gd name="connsiteY3" fmla="*/ 0 h 6507125"/>
              <a:gd name="connsiteX4" fmla="*/ 1760752 w 11738344"/>
              <a:gd name="connsiteY4" fmla="*/ 0 h 6507125"/>
              <a:gd name="connsiteX5" fmla="*/ 2347669 w 11738344"/>
              <a:gd name="connsiteY5" fmla="*/ 0 h 6507125"/>
              <a:gd name="connsiteX6" fmla="*/ 3051969 w 11738344"/>
              <a:gd name="connsiteY6" fmla="*/ 0 h 6507125"/>
              <a:gd name="connsiteX7" fmla="*/ 3521503 w 11738344"/>
              <a:gd name="connsiteY7" fmla="*/ 0 h 6507125"/>
              <a:gd name="connsiteX8" fmla="*/ 3756270 w 11738344"/>
              <a:gd name="connsiteY8" fmla="*/ 0 h 6507125"/>
              <a:gd name="connsiteX9" fmla="*/ 4577954 w 11738344"/>
              <a:gd name="connsiteY9" fmla="*/ 0 h 6507125"/>
              <a:gd name="connsiteX10" fmla="*/ 5164871 w 11738344"/>
              <a:gd name="connsiteY10" fmla="*/ 0 h 6507125"/>
              <a:gd name="connsiteX11" fmla="*/ 5751789 w 11738344"/>
              <a:gd name="connsiteY11" fmla="*/ 0 h 6507125"/>
              <a:gd name="connsiteX12" fmla="*/ 6221322 w 11738344"/>
              <a:gd name="connsiteY12" fmla="*/ 0 h 6507125"/>
              <a:gd name="connsiteX13" fmla="*/ 7043006 w 11738344"/>
              <a:gd name="connsiteY13" fmla="*/ 0 h 6507125"/>
              <a:gd name="connsiteX14" fmla="*/ 7277773 w 11738344"/>
              <a:gd name="connsiteY14" fmla="*/ 0 h 6507125"/>
              <a:gd name="connsiteX15" fmla="*/ 7629924 w 11738344"/>
              <a:gd name="connsiteY15" fmla="*/ 0 h 6507125"/>
              <a:gd name="connsiteX16" fmla="*/ 8216841 w 11738344"/>
              <a:gd name="connsiteY16" fmla="*/ 0 h 6507125"/>
              <a:gd name="connsiteX17" fmla="*/ 9038525 w 11738344"/>
              <a:gd name="connsiteY17" fmla="*/ 0 h 6507125"/>
              <a:gd name="connsiteX18" fmla="*/ 9273292 w 11738344"/>
              <a:gd name="connsiteY18" fmla="*/ 0 h 6507125"/>
              <a:gd name="connsiteX19" fmla="*/ 9742826 w 11738344"/>
              <a:gd name="connsiteY19" fmla="*/ 0 h 6507125"/>
              <a:gd name="connsiteX20" fmla="*/ 10564510 w 11738344"/>
              <a:gd name="connsiteY20" fmla="*/ 0 h 6507125"/>
              <a:gd name="connsiteX21" fmla="*/ 11151427 w 11738344"/>
              <a:gd name="connsiteY21" fmla="*/ 0 h 6507125"/>
              <a:gd name="connsiteX22" fmla="*/ 11738344 w 11738344"/>
              <a:gd name="connsiteY22" fmla="*/ 0 h 6507125"/>
              <a:gd name="connsiteX23" fmla="*/ 11738344 w 11738344"/>
              <a:gd name="connsiteY23" fmla="*/ 721699 h 6507125"/>
              <a:gd name="connsiteX24" fmla="*/ 11738344 w 11738344"/>
              <a:gd name="connsiteY24" fmla="*/ 1183114 h 6507125"/>
              <a:gd name="connsiteX25" fmla="*/ 11738344 w 11738344"/>
              <a:gd name="connsiteY25" fmla="*/ 1644528 h 6507125"/>
              <a:gd name="connsiteX26" fmla="*/ 11738344 w 11738344"/>
              <a:gd name="connsiteY26" fmla="*/ 2236085 h 6507125"/>
              <a:gd name="connsiteX27" fmla="*/ 11738344 w 11738344"/>
              <a:gd name="connsiteY27" fmla="*/ 2827642 h 6507125"/>
              <a:gd name="connsiteX28" fmla="*/ 11738344 w 11738344"/>
              <a:gd name="connsiteY28" fmla="*/ 3223985 h 6507125"/>
              <a:gd name="connsiteX29" fmla="*/ 11738344 w 11738344"/>
              <a:gd name="connsiteY29" fmla="*/ 3815541 h 6507125"/>
              <a:gd name="connsiteX30" fmla="*/ 11738344 w 11738344"/>
              <a:gd name="connsiteY30" fmla="*/ 4537241 h 6507125"/>
              <a:gd name="connsiteX31" fmla="*/ 11738344 w 11738344"/>
              <a:gd name="connsiteY31" fmla="*/ 4998655 h 6507125"/>
              <a:gd name="connsiteX32" fmla="*/ 11738344 w 11738344"/>
              <a:gd name="connsiteY32" fmla="*/ 5394998 h 6507125"/>
              <a:gd name="connsiteX33" fmla="*/ 11738344 w 11738344"/>
              <a:gd name="connsiteY33" fmla="*/ 5986555 h 6507125"/>
              <a:gd name="connsiteX34" fmla="*/ 11738344 w 11738344"/>
              <a:gd name="connsiteY34" fmla="*/ 6507125 h 6507125"/>
              <a:gd name="connsiteX35" fmla="*/ 11034043 w 11738344"/>
              <a:gd name="connsiteY35" fmla="*/ 6507125 h 6507125"/>
              <a:gd name="connsiteX36" fmla="*/ 10799276 w 11738344"/>
              <a:gd name="connsiteY36" fmla="*/ 6507125 h 6507125"/>
              <a:gd name="connsiteX37" fmla="*/ 10094976 w 11738344"/>
              <a:gd name="connsiteY37" fmla="*/ 6507125 h 6507125"/>
              <a:gd name="connsiteX38" fmla="*/ 9860209 w 11738344"/>
              <a:gd name="connsiteY38" fmla="*/ 6507125 h 6507125"/>
              <a:gd name="connsiteX39" fmla="*/ 9155908 w 11738344"/>
              <a:gd name="connsiteY39" fmla="*/ 6507125 h 6507125"/>
              <a:gd name="connsiteX40" fmla="*/ 8803758 w 11738344"/>
              <a:gd name="connsiteY40" fmla="*/ 6507125 h 6507125"/>
              <a:gd name="connsiteX41" fmla="*/ 8334224 w 11738344"/>
              <a:gd name="connsiteY41" fmla="*/ 6507125 h 6507125"/>
              <a:gd name="connsiteX42" fmla="*/ 8099457 w 11738344"/>
              <a:gd name="connsiteY42" fmla="*/ 6507125 h 6507125"/>
              <a:gd name="connsiteX43" fmla="*/ 7629924 w 11738344"/>
              <a:gd name="connsiteY43" fmla="*/ 6507125 h 6507125"/>
              <a:gd name="connsiteX44" fmla="*/ 6808240 w 11738344"/>
              <a:gd name="connsiteY44" fmla="*/ 6507125 h 6507125"/>
              <a:gd name="connsiteX45" fmla="*/ 6573473 w 11738344"/>
              <a:gd name="connsiteY45" fmla="*/ 6507125 h 6507125"/>
              <a:gd name="connsiteX46" fmla="*/ 5869172 w 11738344"/>
              <a:gd name="connsiteY46" fmla="*/ 6507125 h 6507125"/>
              <a:gd name="connsiteX47" fmla="*/ 5282255 w 11738344"/>
              <a:gd name="connsiteY47" fmla="*/ 6507125 h 6507125"/>
              <a:gd name="connsiteX48" fmla="*/ 4930104 w 11738344"/>
              <a:gd name="connsiteY48" fmla="*/ 6507125 h 6507125"/>
              <a:gd name="connsiteX49" fmla="*/ 4577954 w 11738344"/>
              <a:gd name="connsiteY49" fmla="*/ 6507125 h 6507125"/>
              <a:gd name="connsiteX50" fmla="*/ 4108420 w 11738344"/>
              <a:gd name="connsiteY50" fmla="*/ 6507125 h 6507125"/>
              <a:gd name="connsiteX51" fmla="*/ 3521503 w 11738344"/>
              <a:gd name="connsiteY51" fmla="*/ 6507125 h 6507125"/>
              <a:gd name="connsiteX52" fmla="*/ 2699819 w 11738344"/>
              <a:gd name="connsiteY52" fmla="*/ 6507125 h 6507125"/>
              <a:gd name="connsiteX53" fmla="*/ 1995518 w 11738344"/>
              <a:gd name="connsiteY53" fmla="*/ 6507125 h 6507125"/>
              <a:gd name="connsiteX54" fmla="*/ 1760752 w 11738344"/>
              <a:gd name="connsiteY54" fmla="*/ 6507125 h 6507125"/>
              <a:gd name="connsiteX55" fmla="*/ 939068 w 11738344"/>
              <a:gd name="connsiteY55" fmla="*/ 6507125 h 6507125"/>
              <a:gd name="connsiteX56" fmla="*/ 0 w 11738344"/>
              <a:gd name="connsiteY56" fmla="*/ 6507125 h 6507125"/>
              <a:gd name="connsiteX57" fmla="*/ 0 w 11738344"/>
              <a:gd name="connsiteY57" fmla="*/ 5785426 h 6507125"/>
              <a:gd name="connsiteX58" fmla="*/ 0 w 11738344"/>
              <a:gd name="connsiteY58" fmla="*/ 5128798 h 6507125"/>
              <a:gd name="connsiteX59" fmla="*/ 0 w 11738344"/>
              <a:gd name="connsiteY59" fmla="*/ 4537241 h 6507125"/>
              <a:gd name="connsiteX60" fmla="*/ 0 w 11738344"/>
              <a:gd name="connsiteY60" fmla="*/ 3880613 h 6507125"/>
              <a:gd name="connsiteX61" fmla="*/ 0 w 11738344"/>
              <a:gd name="connsiteY61" fmla="*/ 3158913 h 6507125"/>
              <a:gd name="connsiteX62" fmla="*/ 0 w 11738344"/>
              <a:gd name="connsiteY62" fmla="*/ 2437214 h 6507125"/>
              <a:gd name="connsiteX63" fmla="*/ 0 w 11738344"/>
              <a:gd name="connsiteY63" fmla="*/ 1715515 h 6507125"/>
              <a:gd name="connsiteX64" fmla="*/ 0 w 11738344"/>
              <a:gd name="connsiteY64" fmla="*/ 1319172 h 6507125"/>
              <a:gd name="connsiteX65" fmla="*/ 0 w 11738344"/>
              <a:gd name="connsiteY65" fmla="*/ 662544 h 6507125"/>
              <a:gd name="connsiteX66" fmla="*/ 0 w 11738344"/>
              <a:gd name="connsiteY66" fmla="*/ 0 h 65071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</a:cxnLst>
            <a:rect l="l" t="t" r="r" b="b"/>
            <a:pathLst>
              <a:path w="11738344" h="6507125" fill="none" extrusionOk="0">
                <a:moveTo>
                  <a:pt x="0" y="0"/>
                </a:moveTo>
                <a:cubicBezTo>
                  <a:pt x="193893" y="-53522"/>
                  <a:pt x="463900" y="48166"/>
                  <a:pt x="586917" y="0"/>
                </a:cubicBezTo>
                <a:cubicBezTo>
                  <a:pt x="709934" y="-48166"/>
                  <a:pt x="764999" y="37996"/>
                  <a:pt x="939068" y="0"/>
                </a:cubicBezTo>
                <a:cubicBezTo>
                  <a:pt x="1113137" y="-37996"/>
                  <a:pt x="1272302" y="9191"/>
                  <a:pt x="1525985" y="0"/>
                </a:cubicBezTo>
                <a:cubicBezTo>
                  <a:pt x="1779668" y="-9191"/>
                  <a:pt x="1703800" y="12915"/>
                  <a:pt x="1760752" y="0"/>
                </a:cubicBezTo>
                <a:cubicBezTo>
                  <a:pt x="1817704" y="-12915"/>
                  <a:pt x="2219250" y="17278"/>
                  <a:pt x="2347669" y="0"/>
                </a:cubicBezTo>
                <a:cubicBezTo>
                  <a:pt x="2476088" y="-17278"/>
                  <a:pt x="2906879" y="15114"/>
                  <a:pt x="3051969" y="0"/>
                </a:cubicBezTo>
                <a:cubicBezTo>
                  <a:pt x="3197059" y="-15114"/>
                  <a:pt x="3335226" y="47513"/>
                  <a:pt x="3521503" y="0"/>
                </a:cubicBezTo>
                <a:cubicBezTo>
                  <a:pt x="3707780" y="-47513"/>
                  <a:pt x="3669854" y="22779"/>
                  <a:pt x="3756270" y="0"/>
                </a:cubicBezTo>
                <a:cubicBezTo>
                  <a:pt x="3842686" y="-22779"/>
                  <a:pt x="4217773" y="11409"/>
                  <a:pt x="4577954" y="0"/>
                </a:cubicBezTo>
                <a:cubicBezTo>
                  <a:pt x="4938135" y="-11409"/>
                  <a:pt x="4970109" y="43871"/>
                  <a:pt x="5164871" y="0"/>
                </a:cubicBezTo>
                <a:cubicBezTo>
                  <a:pt x="5359633" y="-43871"/>
                  <a:pt x="5537198" y="17907"/>
                  <a:pt x="5751789" y="0"/>
                </a:cubicBezTo>
                <a:cubicBezTo>
                  <a:pt x="5966380" y="-17907"/>
                  <a:pt x="6096392" y="45142"/>
                  <a:pt x="6221322" y="0"/>
                </a:cubicBezTo>
                <a:cubicBezTo>
                  <a:pt x="6346252" y="-45142"/>
                  <a:pt x="6799085" y="67265"/>
                  <a:pt x="7043006" y="0"/>
                </a:cubicBezTo>
                <a:cubicBezTo>
                  <a:pt x="7286927" y="-67265"/>
                  <a:pt x="7173785" y="927"/>
                  <a:pt x="7277773" y="0"/>
                </a:cubicBezTo>
                <a:cubicBezTo>
                  <a:pt x="7381761" y="-927"/>
                  <a:pt x="7490336" y="8535"/>
                  <a:pt x="7629924" y="0"/>
                </a:cubicBezTo>
                <a:cubicBezTo>
                  <a:pt x="7769512" y="-8535"/>
                  <a:pt x="8023133" y="16918"/>
                  <a:pt x="8216841" y="0"/>
                </a:cubicBezTo>
                <a:cubicBezTo>
                  <a:pt x="8410549" y="-16918"/>
                  <a:pt x="8814563" y="56057"/>
                  <a:pt x="9038525" y="0"/>
                </a:cubicBezTo>
                <a:cubicBezTo>
                  <a:pt x="9262487" y="-56057"/>
                  <a:pt x="9219318" y="11550"/>
                  <a:pt x="9273292" y="0"/>
                </a:cubicBezTo>
                <a:cubicBezTo>
                  <a:pt x="9327266" y="-11550"/>
                  <a:pt x="9524285" y="54368"/>
                  <a:pt x="9742826" y="0"/>
                </a:cubicBezTo>
                <a:cubicBezTo>
                  <a:pt x="9961367" y="-54368"/>
                  <a:pt x="10315185" y="8251"/>
                  <a:pt x="10564510" y="0"/>
                </a:cubicBezTo>
                <a:cubicBezTo>
                  <a:pt x="10813835" y="-8251"/>
                  <a:pt x="10939532" y="59894"/>
                  <a:pt x="11151427" y="0"/>
                </a:cubicBezTo>
                <a:cubicBezTo>
                  <a:pt x="11363322" y="-59894"/>
                  <a:pt x="11609776" y="64994"/>
                  <a:pt x="11738344" y="0"/>
                </a:cubicBezTo>
                <a:cubicBezTo>
                  <a:pt x="11801788" y="212046"/>
                  <a:pt x="11737744" y="488839"/>
                  <a:pt x="11738344" y="721699"/>
                </a:cubicBezTo>
                <a:cubicBezTo>
                  <a:pt x="11738944" y="954559"/>
                  <a:pt x="11712416" y="1073711"/>
                  <a:pt x="11738344" y="1183114"/>
                </a:cubicBezTo>
                <a:cubicBezTo>
                  <a:pt x="11764272" y="1292518"/>
                  <a:pt x="11693621" y="1487929"/>
                  <a:pt x="11738344" y="1644528"/>
                </a:cubicBezTo>
                <a:cubicBezTo>
                  <a:pt x="11783067" y="1801127"/>
                  <a:pt x="11703009" y="2055674"/>
                  <a:pt x="11738344" y="2236085"/>
                </a:cubicBezTo>
                <a:cubicBezTo>
                  <a:pt x="11773679" y="2416496"/>
                  <a:pt x="11673979" y="2661380"/>
                  <a:pt x="11738344" y="2827642"/>
                </a:cubicBezTo>
                <a:cubicBezTo>
                  <a:pt x="11802709" y="2993904"/>
                  <a:pt x="11705654" y="3065710"/>
                  <a:pt x="11738344" y="3223985"/>
                </a:cubicBezTo>
                <a:cubicBezTo>
                  <a:pt x="11771034" y="3382260"/>
                  <a:pt x="11728644" y="3559281"/>
                  <a:pt x="11738344" y="3815541"/>
                </a:cubicBezTo>
                <a:cubicBezTo>
                  <a:pt x="11748044" y="4071801"/>
                  <a:pt x="11660229" y="4277915"/>
                  <a:pt x="11738344" y="4537241"/>
                </a:cubicBezTo>
                <a:cubicBezTo>
                  <a:pt x="11816459" y="4796567"/>
                  <a:pt x="11733753" y="4796994"/>
                  <a:pt x="11738344" y="4998655"/>
                </a:cubicBezTo>
                <a:cubicBezTo>
                  <a:pt x="11742935" y="5200316"/>
                  <a:pt x="11719250" y="5308582"/>
                  <a:pt x="11738344" y="5394998"/>
                </a:cubicBezTo>
                <a:cubicBezTo>
                  <a:pt x="11757438" y="5481414"/>
                  <a:pt x="11699476" y="5736459"/>
                  <a:pt x="11738344" y="5986555"/>
                </a:cubicBezTo>
                <a:cubicBezTo>
                  <a:pt x="11777212" y="6236651"/>
                  <a:pt x="11708423" y="6334874"/>
                  <a:pt x="11738344" y="6507125"/>
                </a:cubicBezTo>
                <a:cubicBezTo>
                  <a:pt x="11478827" y="6561764"/>
                  <a:pt x="11355604" y="6489109"/>
                  <a:pt x="11034043" y="6507125"/>
                </a:cubicBezTo>
                <a:cubicBezTo>
                  <a:pt x="10712482" y="6525141"/>
                  <a:pt x="10886680" y="6497141"/>
                  <a:pt x="10799276" y="6507125"/>
                </a:cubicBezTo>
                <a:cubicBezTo>
                  <a:pt x="10711872" y="6517109"/>
                  <a:pt x="10265533" y="6502056"/>
                  <a:pt x="10094976" y="6507125"/>
                </a:cubicBezTo>
                <a:cubicBezTo>
                  <a:pt x="9924419" y="6512194"/>
                  <a:pt x="9975231" y="6494613"/>
                  <a:pt x="9860209" y="6507125"/>
                </a:cubicBezTo>
                <a:cubicBezTo>
                  <a:pt x="9745187" y="6519637"/>
                  <a:pt x="9465544" y="6493149"/>
                  <a:pt x="9155908" y="6507125"/>
                </a:cubicBezTo>
                <a:cubicBezTo>
                  <a:pt x="8846272" y="6521101"/>
                  <a:pt x="8884191" y="6495076"/>
                  <a:pt x="8803758" y="6507125"/>
                </a:cubicBezTo>
                <a:cubicBezTo>
                  <a:pt x="8723325" y="6519174"/>
                  <a:pt x="8508753" y="6467331"/>
                  <a:pt x="8334224" y="6507125"/>
                </a:cubicBezTo>
                <a:cubicBezTo>
                  <a:pt x="8159695" y="6546919"/>
                  <a:pt x="8211920" y="6481971"/>
                  <a:pt x="8099457" y="6507125"/>
                </a:cubicBezTo>
                <a:cubicBezTo>
                  <a:pt x="7986994" y="6532279"/>
                  <a:pt x="7760338" y="6491342"/>
                  <a:pt x="7629924" y="6507125"/>
                </a:cubicBezTo>
                <a:cubicBezTo>
                  <a:pt x="7499510" y="6522908"/>
                  <a:pt x="7068285" y="6502086"/>
                  <a:pt x="6808240" y="6507125"/>
                </a:cubicBezTo>
                <a:cubicBezTo>
                  <a:pt x="6548195" y="6512164"/>
                  <a:pt x="6642810" y="6498574"/>
                  <a:pt x="6573473" y="6507125"/>
                </a:cubicBezTo>
                <a:cubicBezTo>
                  <a:pt x="6504136" y="6515676"/>
                  <a:pt x="6038855" y="6438771"/>
                  <a:pt x="5869172" y="6507125"/>
                </a:cubicBezTo>
                <a:cubicBezTo>
                  <a:pt x="5699489" y="6575479"/>
                  <a:pt x="5566362" y="6496885"/>
                  <a:pt x="5282255" y="6507125"/>
                </a:cubicBezTo>
                <a:cubicBezTo>
                  <a:pt x="4998148" y="6517365"/>
                  <a:pt x="5039221" y="6465905"/>
                  <a:pt x="4930104" y="6507125"/>
                </a:cubicBezTo>
                <a:cubicBezTo>
                  <a:pt x="4820987" y="6548345"/>
                  <a:pt x="4723325" y="6493648"/>
                  <a:pt x="4577954" y="6507125"/>
                </a:cubicBezTo>
                <a:cubicBezTo>
                  <a:pt x="4432583" y="6520602"/>
                  <a:pt x="4240580" y="6477186"/>
                  <a:pt x="4108420" y="6507125"/>
                </a:cubicBezTo>
                <a:cubicBezTo>
                  <a:pt x="3976260" y="6537064"/>
                  <a:pt x="3729849" y="6485756"/>
                  <a:pt x="3521503" y="6507125"/>
                </a:cubicBezTo>
                <a:cubicBezTo>
                  <a:pt x="3313157" y="6528494"/>
                  <a:pt x="2978184" y="6440521"/>
                  <a:pt x="2699819" y="6507125"/>
                </a:cubicBezTo>
                <a:cubicBezTo>
                  <a:pt x="2421454" y="6573729"/>
                  <a:pt x="2296956" y="6495816"/>
                  <a:pt x="1995518" y="6507125"/>
                </a:cubicBezTo>
                <a:cubicBezTo>
                  <a:pt x="1694080" y="6518434"/>
                  <a:pt x="1872133" y="6498123"/>
                  <a:pt x="1760752" y="6507125"/>
                </a:cubicBezTo>
                <a:cubicBezTo>
                  <a:pt x="1649371" y="6516127"/>
                  <a:pt x="1240399" y="6475880"/>
                  <a:pt x="939068" y="6507125"/>
                </a:cubicBezTo>
                <a:cubicBezTo>
                  <a:pt x="637737" y="6538370"/>
                  <a:pt x="388381" y="6477070"/>
                  <a:pt x="0" y="6507125"/>
                </a:cubicBezTo>
                <a:cubicBezTo>
                  <a:pt x="-47939" y="6337479"/>
                  <a:pt x="879" y="6060669"/>
                  <a:pt x="0" y="5785426"/>
                </a:cubicBezTo>
                <a:cubicBezTo>
                  <a:pt x="-879" y="5510183"/>
                  <a:pt x="581" y="5359991"/>
                  <a:pt x="0" y="5128798"/>
                </a:cubicBezTo>
                <a:cubicBezTo>
                  <a:pt x="-581" y="4897605"/>
                  <a:pt x="45467" y="4828334"/>
                  <a:pt x="0" y="4537241"/>
                </a:cubicBezTo>
                <a:cubicBezTo>
                  <a:pt x="-45467" y="4246148"/>
                  <a:pt x="61308" y="4034246"/>
                  <a:pt x="0" y="3880613"/>
                </a:cubicBezTo>
                <a:cubicBezTo>
                  <a:pt x="-61308" y="3726980"/>
                  <a:pt x="34030" y="3322956"/>
                  <a:pt x="0" y="3158913"/>
                </a:cubicBezTo>
                <a:cubicBezTo>
                  <a:pt x="-34030" y="2994870"/>
                  <a:pt x="80763" y="2717371"/>
                  <a:pt x="0" y="2437214"/>
                </a:cubicBezTo>
                <a:cubicBezTo>
                  <a:pt x="-80763" y="2157057"/>
                  <a:pt x="74414" y="2065681"/>
                  <a:pt x="0" y="1715515"/>
                </a:cubicBezTo>
                <a:cubicBezTo>
                  <a:pt x="-74414" y="1365349"/>
                  <a:pt x="34380" y="1412605"/>
                  <a:pt x="0" y="1319172"/>
                </a:cubicBezTo>
                <a:cubicBezTo>
                  <a:pt x="-34380" y="1225739"/>
                  <a:pt x="32469" y="795736"/>
                  <a:pt x="0" y="662544"/>
                </a:cubicBezTo>
                <a:cubicBezTo>
                  <a:pt x="-32469" y="529352"/>
                  <a:pt x="3735" y="263522"/>
                  <a:pt x="0" y="0"/>
                </a:cubicBezTo>
                <a:close/>
              </a:path>
              <a:path w="11738344" h="6507125" stroke="0" extrusionOk="0">
                <a:moveTo>
                  <a:pt x="0" y="0"/>
                </a:moveTo>
                <a:cubicBezTo>
                  <a:pt x="173958" y="-35120"/>
                  <a:pt x="364388" y="21400"/>
                  <a:pt x="586917" y="0"/>
                </a:cubicBezTo>
                <a:cubicBezTo>
                  <a:pt x="809446" y="-21400"/>
                  <a:pt x="772431" y="40444"/>
                  <a:pt x="939068" y="0"/>
                </a:cubicBezTo>
                <a:cubicBezTo>
                  <a:pt x="1105705" y="-40444"/>
                  <a:pt x="1060336" y="17590"/>
                  <a:pt x="1173834" y="0"/>
                </a:cubicBezTo>
                <a:cubicBezTo>
                  <a:pt x="1287332" y="-17590"/>
                  <a:pt x="1318549" y="16589"/>
                  <a:pt x="1408601" y="0"/>
                </a:cubicBezTo>
                <a:cubicBezTo>
                  <a:pt x="1498653" y="-16589"/>
                  <a:pt x="1785989" y="60612"/>
                  <a:pt x="1995518" y="0"/>
                </a:cubicBezTo>
                <a:cubicBezTo>
                  <a:pt x="2205047" y="-60612"/>
                  <a:pt x="2296353" y="59266"/>
                  <a:pt x="2582436" y="0"/>
                </a:cubicBezTo>
                <a:cubicBezTo>
                  <a:pt x="2868519" y="-59266"/>
                  <a:pt x="2862706" y="48799"/>
                  <a:pt x="3051969" y="0"/>
                </a:cubicBezTo>
                <a:cubicBezTo>
                  <a:pt x="3241232" y="-48799"/>
                  <a:pt x="3512635" y="60599"/>
                  <a:pt x="3638887" y="0"/>
                </a:cubicBezTo>
                <a:cubicBezTo>
                  <a:pt x="3765139" y="-60599"/>
                  <a:pt x="3923707" y="15178"/>
                  <a:pt x="4108420" y="0"/>
                </a:cubicBezTo>
                <a:cubicBezTo>
                  <a:pt x="4293133" y="-15178"/>
                  <a:pt x="4277880" y="17966"/>
                  <a:pt x="4343187" y="0"/>
                </a:cubicBezTo>
                <a:cubicBezTo>
                  <a:pt x="4408494" y="-17966"/>
                  <a:pt x="4582634" y="22799"/>
                  <a:pt x="4695338" y="0"/>
                </a:cubicBezTo>
                <a:cubicBezTo>
                  <a:pt x="4808042" y="-22799"/>
                  <a:pt x="5335945" y="38821"/>
                  <a:pt x="5517022" y="0"/>
                </a:cubicBezTo>
                <a:cubicBezTo>
                  <a:pt x="5698099" y="-38821"/>
                  <a:pt x="5766610" y="35566"/>
                  <a:pt x="5986555" y="0"/>
                </a:cubicBezTo>
                <a:cubicBezTo>
                  <a:pt x="6206500" y="-35566"/>
                  <a:pt x="6203895" y="19904"/>
                  <a:pt x="6338706" y="0"/>
                </a:cubicBezTo>
                <a:cubicBezTo>
                  <a:pt x="6473517" y="-19904"/>
                  <a:pt x="6653113" y="68070"/>
                  <a:pt x="6925623" y="0"/>
                </a:cubicBezTo>
                <a:cubicBezTo>
                  <a:pt x="7198133" y="-68070"/>
                  <a:pt x="7197960" y="16182"/>
                  <a:pt x="7277773" y="0"/>
                </a:cubicBezTo>
                <a:cubicBezTo>
                  <a:pt x="7357586" y="-16182"/>
                  <a:pt x="7733864" y="5492"/>
                  <a:pt x="7982074" y="0"/>
                </a:cubicBezTo>
                <a:cubicBezTo>
                  <a:pt x="8230284" y="-5492"/>
                  <a:pt x="8115232" y="12010"/>
                  <a:pt x="8216841" y="0"/>
                </a:cubicBezTo>
                <a:cubicBezTo>
                  <a:pt x="8318450" y="-12010"/>
                  <a:pt x="8383617" y="13899"/>
                  <a:pt x="8451608" y="0"/>
                </a:cubicBezTo>
                <a:cubicBezTo>
                  <a:pt x="8519599" y="-13899"/>
                  <a:pt x="8868654" y="41846"/>
                  <a:pt x="9155908" y="0"/>
                </a:cubicBezTo>
                <a:cubicBezTo>
                  <a:pt x="9443162" y="-41846"/>
                  <a:pt x="9583439" y="13929"/>
                  <a:pt x="9860209" y="0"/>
                </a:cubicBezTo>
                <a:cubicBezTo>
                  <a:pt x="10136979" y="-13929"/>
                  <a:pt x="9993296" y="22162"/>
                  <a:pt x="10094976" y="0"/>
                </a:cubicBezTo>
                <a:cubicBezTo>
                  <a:pt x="10196656" y="-22162"/>
                  <a:pt x="10442256" y="29850"/>
                  <a:pt x="10681893" y="0"/>
                </a:cubicBezTo>
                <a:cubicBezTo>
                  <a:pt x="10921530" y="-29850"/>
                  <a:pt x="10815120" y="25327"/>
                  <a:pt x="10916660" y="0"/>
                </a:cubicBezTo>
                <a:cubicBezTo>
                  <a:pt x="11018200" y="-25327"/>
                  <a:pt x="11478417" y="95792"/>
                  <a:pt x="11738344" y="0"/>
                </a:cubicBezTo>
                <a:cubicBezTo>
                  <a:pt x="11764798" y="249704"/>
                  <a:pt x="11736494" y="384548"/>
                  <a:pt x="11738344" y="591557"/>
                </a:cubicBezTo>
                <a:cubicBezTo>
                  <a:pt x="11740194" y="798566"/>
                  <a:pt x="11722809" y="866102"/>
                  <a:pt x="11738344" y="987900"/>
                </a:cubicBezTo>
                <a:cubicBezTo>
                  <a:pt x="11753879" y="1109698"/>
                  <a:pt x="11685233" y="1344087"/>
                  <a:pt x="11738344" y="1514385"/>
                </a:cubicBezTo>
                <a:cubicBezTo>
                  <a:pt x="11791455" y="1684683"/>
                  <a:pt x="11711044" y="1762913"/>
                  <a:pt x="11738344" y="1975800"/>
                </a:cubicBezTo>
                <a:cubicBezTo>
                  <a:pt x="11765644" y="2188687"/>
                  <a:pt x="11699886" y="2274464"/>
                  <a:pt x="11738344" y="2502285"/>
                </a:cubicBezTo>
                <a:cubicBezTo>
                  <a:pt x="11776802" y="2730106"/>
                  <a:pt x="11695385" y="2995182"/>
                  <a:pt x="11738344" y="3223985"/>
                </a:cubicBezTo>
                <a:cubicBezTo>
                  <a:pt x="11781303" y="3452788"/>
                  <a:pt x="11700748" y="3463165"/>
                  <a:pt x="11738344" y="3620328"/>
                </a:cubicBezTo>
                <a:cubicBezTo>
                  <a:pt x="11775940" y="3777491"/>
                  <a:pt x="11707001" y="4043633"/>
                  <a:pt x="11738344" y="4342027"/>
                </a:cubicBezTo>
                <a:cubicBezTo>
                  <a:pt x="11769687" y="4640421"/>
                  <a:pt x="11729213" y="4583818"/>
                  <a:pt x="11738344" y="4738370"/>
                </a:cubicBezTo>
                <a:cubicBezTo>
                  <a:pt x="11747475" y="4892922"/>
                  <a:pt x="11733578" y="4965083"/>
                  <a:pt x="11738344" y="5134713"/>
                </a:cubicBezTo>
                <a:cubicBezTo>
                  <a:pt x="11743110" y="5304343"/>
                  <a:pt x="11662322" y="5553418"/>
                  <a:pt x="11738344" y="5791341"/>
                </a:cubicBezTo>
                <a:cubicBezTo>
                  <a:pt x="11814366" y="6029264"/>
                  <a:pt x="11713020" y="6176136"/>
                  <a:pt x="11738344" y="6507125"/>
                </a:cubicBezTo>
                <a:cubicBezTo>
                  <a:pt x="11547327" y="6548973"/>
                  <a:pt x="11498077" y="6493046"/>
                  <a:pt x="11268810" y="6507125"/>
                </a:cubicBezTo>
                <a:cubicBezTo>
                  <a:pt x="11039543" y="6521204"/>
                  <a:pt x="11107069" y="6502334"/>
                  <a:pt x="11034043" y="6507125"/>
                </a:cubicBezTo>
                <a:cubicBezTo>
                  <a:pt x="10961017" y="6511916"/>
                  <a:pt x="10683932" y="6506699"/>
                  <a:pt x="10564510" y="6507125"/>
                </a:cubicBezTo>
                <a:cubicBezTo>
                  <a:pt x="10445088" y="6507551"/>
                  <a:pt x="10108637" y="6458162"/>
                  <a:pt x="9742826" y="6507125"/>
                </a:cubicBezTo>
                <a:cubicBezTo>
                  <a:pt x="9377015" y="6556088"/>
                  <a:pt x="9349509" y="6439682"/>
                  <a:pt x="9038525" y="6507125"/>
                </a:cubicBezTo>
                <a:cubicBezTo>
                  <a:pt x="8727541" y="6574568"/>
                  <a:pt x="8794847" y="6477168"/>
                  <a:pt x="8686375" y="6507125"/>
                </a:cubicBezTo>
                <a:cubicBezTo>
                  <a:pt x="8577903" y="6537082"/>
                  <a:pt x="8357039" y="6497360"/>
                  <a:pt x="8099457" y="6507125"/>
                </a:cubicBezTo>
                <a:cubicBezTo>
                  <a:pt x="7841875" y="6516890"/>
                  <a:pt x="7839028" y="6470904"/>
                  <a:pt x="7747307" y="6507125"/>
                </a:cubicBezTo>
                <a:cubicBezTo>
                  <a:pt x="7655586" y="6543346"/>
                  <a:pt x="7266710" y="6462145"/>
                  <a:pt x="7043006" y="6507125"/>
                </a:cubicBezTo>
                <a:cubicBezTo>
                  <a:pt x="6819302" y="6552105"/>
                  <a:pt x="6503498" y="6464456"/>
                  <a:pt x="6338706" y="6507125"/>
                </a:cubicBezTo>
                <a:cubicBezTo>
                  <a:pt x="6173914" y="6549794"/>
                  <a:pt x="6184575" y="6483218"/>
                  <a:pt x="6103939" y="6507125"/>
                </a:cubicBezTo>
                <a:cubicBezTo>
                  <a:pt x="6023303" y="6531032"/>
                  <a:pt x="5677300" y="6424778"/>
                  <a:pt x="5399638" y="6507125"/>
                </a:cubicBezTo>
                <a:cubicBezTo>
                  <a:pt x="5121976" y="6589472"/>
                  <a:pt x="5064059" y="6456168"/>
                  <a:pt x="4930104" y="6507125"/>
                </a:cubicBezTo>
                <a:cubicBezTo>
                  <a:pt x="4796149" y="6558082"/>
                  <a:pt x="4287006" y="6419485"/>
                  <a:pt x="4108420" y="6507125"/>
                </a:cubicBezTo>
                <a:cubicBezTo>
                  <a:pt x="3929834" y="6594765"/>
                  <a:pt x="3851012" y="6506127"/>
                  <a:pt x="3756270" y="6507125"/>
                </a:cubicBezTo>
                <a:cubicBezTo>
                  <a:pt x="3661528" y="6508123"/>
                  <a:pt x="3178681" y="6505194"/>
                  <a:pt x="2934586" y="6507125"/>
                </a:cubicBezTo>
                <a:cubicBezTo>
                  <a:pt x="2690491" y="6509056"/>
                  <a:pt x="2804760" y="6481921"/>
                  <a:pt x="2699819" y="6507125"/>
                </a:cubicBezTo>
                <a:cubicBezTo>
                  <a:pt x="2594878" y="6532329"/>
                  <a:pt x="2131310" y="6492863"/>
                  <a:pt x="1878135" y="6507125"/>
                </a:cubicBezTo>
                <a:cubicBezTo>
                  <a:pt x="1624960" y="6521387"/>
                  <a:pt x="1497787" y="6488583"/>
                  <a:pt x="1173834" y="6507125"/>
                </a:cubicBezTo>
                <a:cubicBezTo>
                  <a:pt x="849881" y="6525667"/>
                  <a:pt x="834993" y="6490955"/>
                  <a:pt x="704301" y="6507125"/>
                </a:cubicBezTo>
                <a:cubicBezTo>
                  <a:pt x="573609" y="6523295"/>
                  <a:pt x="308132" y="6478693"/>
                  <a:pt x="0" y="6507125"/>
                </a:cubicBezTo>
                <a:cubicBezTo>
                  <a:pt x="-29938" y="6329998"/>
                  <a:pt x="56135" y="6044585"/>
                  <a:pt x="0" y="5785426"/>
                </a:cubicBezTo>
                <a:cubicBezTo>
                  <a:pt x="-56135" y="5526267"/>
                  <a:pt x="39316" y="5376750"/>
                  <a:pt x="0" y="5193869"/>
                </a:cubicBezTo>
                <a:cubicBezTo>
                  <a:pt x="-39316" y="5010988"/>
                  <a:pt x="32117" y="4985215"/>
                  <a:pt x="0" y="4797526"/>
                </a:cubicBezTo>
                <a:cubicBezTo>
                  <a:pt x="-32117" y="4609837"/>
                  <a:pt x="57743" y="4276268"/>
                  <a:pt x="0" y="4075826"/>
                </a:cubicBezTo>
                <a:cubicBezTo>
                  <a:pt x="-57743" y="3875384"/>
                  <a:pt x="207" y="3518980"/>
                  <a:pt x="0" y="3354127"/>
                </a:cubicBezTo>
                <a:cubicBezTo>
                  <a:pt x="-207" y="3189274"/>
                  <a:pt x="26299" y="3135377"/>
                  <a:pt x="0" y="2957784"/>
                </a:cubicBezTo>
                <a:cubicBezTo>
                  <a:pt x="-26299" y="2780191"/>
                  <a:pt x="43986" y="2618936"/>
                  <a:pt x="0" y="2431299"/>
                </a:cubicBezTo>
                <a:cubicBezTo>
                  <a:pt x="-43986" y="2243663"/>
                  <a:pt x="78778" y="1984613"/>
                  <a:pt x="0" y="1709599"/>
                </a:cubicBezTo>
                <a:cubicBezTo>
                  <a:pt x="-78778" y="1434585"/>
                  <a:pt x="22960" y="1238508"/>
                  <a:pt x="0" y="987900"/>
                </a:cubicBezTo>
                <a:cubicBezTo>
                  <a:pt x="-22960" y="737292"/>
                  <a:pt x="46601" y="441911"/>
                  <a:pt x="0" y="0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rgbClr val="7030A0"/>
            </a:solidFill>
            <a:extLst>
              <a:ext uri="{C807C97D-BFC1-408E-A445-0C87EB9F89A2}">
                <ask:lineSketchStyleProps xmlns="" xmlns:ask="http://schemas.microsoft.com/office/drawing/2018/sketchyshapes" sd="476777210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98369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401407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3/4/2024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11585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3/4/2024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31972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3/4/2024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87352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3/4/2024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83289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3/4/2024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00048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3/4/2024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74469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3/4/2024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72347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5F0B98-6806-4E5A-AF36-1A599EA8F3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BB575B3-456E-4BC5-9E8A-935920C8A5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4970E6E-3D3A-4094-B7AB-5E51EF91889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0CCC1F2-EC4C-438A-A626-EF38FEB19E62}" type="datetimeFigureOut">
              <a:rPr lang="en-US" smtClean="0"/>
              <a:t>3/4/2024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58DAD1E-B1EC-4442-91F3-A1B93E7004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2BFAE14-20AD-4F99-B50F-F8A5DB4E29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9B525D6-B33C-4B02-B16B-D7EC1E9A098D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image 101">
            <a:extLst>
              <a:ext uri="{FF2B5EF4-FFF2-40B4-BE49-F238E27FC236}">
                <a16:creationId xmlns:a16="http://schemas.microsoft.com/office/drawing/2014/main" id="{F5619E5B-F788-4415-BCE7-377433451BE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12192002" cy="6858001"/>
          </a:xfrm>
          <a:prstGeom prst="rect">
            <a:avLst/>
          </a:prstGeom>
        </p:spPr>
      </p:pic>
      <p:sp>
        <p:nvSpPr>
          <p:cNvPr id="8" name="任意形状 34">
            <a:extLst>
              <a:ext uri="{FF2B5EF4-FFF2-40B4-BE49-F238E27FC236}">
                <a16:creationId xmlns:a16="http://schemas.microsoft.com/office/drawing/2014/main" id="{C14C9137-2D10-424B-A009-7AC8617014CB}"/>
              </a:ext>
            </a:extLst>
          </p:cNvPr>
          <p:cNvSpPr/>
          <p:nvPr userDrawn="1"/>
        </p:nvSpPr>
        <p:spPr>
          <a:xfrm>
            <a:off x="10059219" y="4741024"/>
            <a:ext cx="3074912" cy="3074912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9" name="矩形 7">
            <a:extLst>
              <a:ext uri="{FF2B5EF4-FFF2-40B4-BE49-F238E27FC236}">
                <a16:creationId xmlns:a16="http://schemas.microsoft.com/office/drawing/2014/main" id="{9716026E-F2E9-43B9-ACD3-D607B1334955}"/>
              </a:ext>
            </a:extLst>
          </p:cNvPr>
          <p:cNvSpPr/>
          <p:nvPr userDrawn="1"/>
        </p:nvSpPr>
        <p:spPr>
          <a:xfrm>
            <a:off x="1538273" y="1186048"/>
            <a:ext cx="9398018" cy="4774400"/>
          </a:xfrm>
          <a:prstGeom prst="rect">
            <a:avLst/>
          </a:prstGeom>
          <a:solidFill>
            <a:srgbClr val="FDCE66"/>
          </a:solidFill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0" name="矩形 5">
            <a:extLst>
              <a:ext uri="{FF2B5EF4-FFF2-40B4-BE49-F238E27FC236}">
                <a16:creationId xmlns:a16="http://schemas.microsoft.com/office/drawing/2014/main" id="{80AB0848-6063-41B9-888E-A6A8F3A902CB}"/>
              </a:ext>
            </a:extLst>
          </p:cNvPr>
          <p:cNvSpPr/>
          <p:nvPr userDrawn="1"/>
        </p:nvSpPr>
        <p:spPr>
          <a:xfrm>
            <a:off x="1247965" y="885551"/>
            <a:ext cx="9531354" cy="4987524"/>
          </a:xfrm>
          <a:prstGeom prst="rect">
            <a:avLst/>
          </a:prstGeom>
          <a:solidFill>
            <a:srgbClr val="039373"/>
          </a:solidFill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1" name="矩形 8">
            <a:extLst>
              <a:ext uri="{FF2B5EF4-FFF2-40B4-BE49-F238E27FC236}">
                <a16:creationId xmlns:a16="http://schemas.microsoft.com/office/drawing/2014/main" id="{05E1C943-43C2-45EC-9F62-0A38D90A0B7F}"/>
              </a:ext>
            </a:extLst>
          </p:cNvPr>
          <p:cNvSpPr/>
          <p:nvPr userDrawn="1"/>
        </p:nvSpPr>
        <p:spPr>
          <a:xfrm>
            <a:off x="867966" y="5630648"/>
            <a:ext cx="10456068" cy="482200"/>
          </a:xfrm>
          <a:prstGeom prst="rect">
            <a:avLst/>
          </a:prstGeom>
          <a:solidFill>
            <a:srgbClr val="DAA16D"/>
          </a:solidFill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2" name="图片 13">
            <a:extLst>
              <a:ext uri="{FF2B5EF4-FFF2-40B4-BE49-F238E27FC236}">
                <a16:creationId xmlns:a16="http://schemas.microsoft.com/office/drawing/2014/main" id="{E35B7810-C6CA-4B43-BF87-92A05633EE7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8100000">
            <a:off x="1457379" y="5086237"/>
            <a:ext cx="971344" cy="972754"/>
          </a:xfrm>
          <a:prstGeom prst="rect">
            <a:avLst/>
          </a:prstGeom>
        </p:spPr>
      </p:pic>
      <p:sp>
        <p:nvSpPr>
          <p:cNvPr id="13" name="椭圆 14">
            <a:extLst>
              <a:ext uri="{FF2B5EF4-FFF2-40B4-BE49-F238E27FC236}">
                <a16:creationId xmlns:a16="http://schemas.microsoft.com/office/drawing/2014/main" id="{6047DAB5-B329-4A18-A0D9-69C5C3BD7D3C}"/>
              </a:ext>
            </a:extLst>
          </p:cNvPr>
          <p:cNvSpPr/>
          <p:nvPr userDrawn="1"/>
        </p:nvSpPr>
        <p:spPr>
          <a:xfrm>
            <a:off x="193568" y="344264"/>
            <a:ext cx="947231" cy="947231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4" name="图片 29">
            <a:extLst>
              <a:ext uri="{FF2B5EF4-FFF2-40B4-BE49-F238E27FC236}">
                <a16:creationId xmlns:a16="http://schemas.microsoft.com/office/drawing/2014/main" id="{EACEA673-F397-42C2-840F-E109E4EC8730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 rot="2700000">
            <a:off x="10352336" y="4602419"/>
            <a:ext cx="602779" cy="1767959"/>
          </a:xfrm>
          <a:prstGeom prst="rect">
            <a:avLst/>
          </a:prstGeom>
        </p:spPr>
      </p:pic>
      <p:pic>
        <p:nvPicPr>
          <p:cNvPr id="15" name="image 102">
            <a:extLst>
              <a:ext uri="{FF2B5EF4-FFF2-40B4-BE49-F238E27FC236}">
                <a16:creationId xmlns:a16="http://schemas.microsoft.com/office/drawing/2014/main" id="{8DFADF00-A5EA-4AA8-88EF-F98171658C84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rcRect/>
          <a:stretch>
            <a:fillRect/>
          </a:stretch>
        </p:blipFill>
        <p:spPr>
          <a:xfrm>
            <a:off x="11213302" y="343752"/>
            <a:ext cx="933436" cy="698048"/>
          </a:xfrm>
          <a:prstGeom prst="rect">
            <a:avLst/>
          </a:prstGeom>
        </p:spPr>
      </p:pic>
      <p:sp>
        <p:nvSpPr>
          <p:cNvPr id="16" name="椭圆 24">
            <a:extLst>
              <a:ext uri="{FF2B5EF4-FFF2-40B4-BE49-F238E27FC236}">
                <a16:creationId xmlns:a16="http://schemas.microsoft.com/office/drawing/2014/main" id="{EA6C425B-7238-4DD9-B228-6700E4407813}"/>
              </a:ext>
            </a:extLst>
          </p:cNvPr>
          <p:cNvSpPr/>
          <p:nvPr userDrawn="1"/>
        </p:nvSpPr>
        <p:spPr>
          <a:xfrm>
            <a:off x="11539852" y="750714"/>
            <a:ext cx="572351" cy="572351"/>
          </a:xfrm>
          <a:prstGeom prst="ellipse">
            <a:avLst/>
          </a:prstGeom>
          <a:solidFill>
            <a:srgbClr val="F99450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7" name="椭圆 36">
            <a:extLst>
              <a:ext uri="{FF2B5EF4-FFF2-40B4-BE49-F238E27FC236}">
                <a16:creationId xmlns:a16="http://schemas.microsoft.com/office/drawing/2014/main" id="{4EC2650B-0F3B-447D-83AA-A966A9988A02}"/>
              </a:ext>
            </a:extLst>
          </p:cNvPr>
          <p:cNvSpPr/>
          <p:nvPr userDrawn="1"/>
        </p:nvSpPr>
        <p:spPr>
          <a:xfrm>
            <a:off x="254897" y="6059218"/>
            <a:ext cx="572351" cy="572351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8" name="椭圆 37">
            <a:extLst>
              <a:ext uri="{FF2B5EF4-FFF2-40B4-BE49-F238E27FC236}">
                <a16:creationId xmlns:a16="http://schemas.microsoft.com/office/drawing/2014/main" id="{481AEDB8-B1A6-4129-BC93-70B0544013BB}"/>
              </a:ext>
            </a:extLst>
          </p:cNvPr>
          <p:cNvSpPr/>
          <p:nvPr userDrawn="1"/>
        </p:nvSpPr>
        <p:spPr>
          <a:xfrm>
            <a:off x="689352" y="4237643"/>
            <a:ext cx="359356" cy="359356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grpSp>
        <p:nvGrpSpPr>
          <p:cNvPr id="19" name="组合 6">
            <a:extLst>
              <a:ext uri="{FF2B5EF4-FFF2-40B4-BE49-F238E27FC236}">
                <a16:creationId xmlns:a16="http://schemas.microsoft.com/office/drawing/2014/main" id="{A0BC39FD-4813-49FA-9DA6-0CF2EBE8656C}"/>
              </a:ext>
            </a:extLst>
          </p:cNvPr>
          <p:cNvGrpSpPr/>
          <p:nvPr userDrawn="1"/>
        </p:nvGrpSpPr>
        <p:grpSpPr>
          <a:xfrm>
            <a:off x="2843213" y="5216309"/>
            <a:ext cx="1014412" cy="414337"/>
            <a:chOff x="2843213" y="5216309"/>
            <a:chExt cx="1014412" cy="414337"/>
          </a:xfrm>
        </p:grpSpPr>
        <p:sp>
          <p:nvSpPr>
            <p:cNvPr id="20" name="圆角矩形 38">
              <a:extLst>
                <a:ext uri="{FF2B5EF4-FFF2-40B4-BE49-F238E27FC236}">
                  <a16:creationId xmlns:a16="http://schemas.microsoft.com/office/drawing/2014/main" id="{AA2D5A7F-B74D-494D-813D-6361C99C4569}"/>
                </a:ext>
              </a:extLst>
            </p:cNvPr>
            <p:cNvSpPr/>
            <p:nvPr/>
          </p:nvSpPr>
          <p:spPr>
            <a:xfrm>
              <a:off x="2843213" y="5216311"/>
              <a:ext cx="1014412" cy="414335"/>
            </a:xfrm>
            <a:prstGeom prst="roundRect">
              <a:avLst/>
            </a:prstGeom>
            <a:solidFill>
              <a:schemeClr val="bg1"/>
            </a:solidFill>
            <a:ln w="63500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1" name="圆角矩形 39">
              <a:extLst>
                <a:ext uri="{FF2B5EF4-FFF2-40B4-BE49-F238E27FC236}">
                  <a16:creationId xmlns:a16="http://schemas.microsoft.com/office/drawing/2014/main" id="{D7894BD1-88DD-4FC8-BCB6-2922907AA46A}"/>
                </a:ext>
              </a:extLst>
            </p:cNvPr>
            <p:cNvSpPr/>
            <p:nvPr/>
          </p:nvSpPr>
          <p:spPr>
            <a:xfrm>
              <a:off x="2843213" y="5216309"/>
              <a:ext cx="1014412" cy="144000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  <a:ln w="63500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</p:grpSp>
      <p:sp>
        <p:nvSpPr>
          <p:cNvPr id="22" name="圆角矩形 40">
            <a:extLst>
              <a:ext uri="{FF2B5EF4-FFF2-40B4-BE49-F238E27FC236}">
                <a16:creationId xmlns:a16="http://schemas.microsoft.com/office/drawing/2014/main" id="{3B8CAB01-2B7D-4D0B-9578-C612F98A27B9}"/>
              </a:ext>
            </a:extLst>
          </p:cNvPr>
          <p:cNvSpPr/>
          <p:nvPr userDrawn="1"/>
        </p:nvSpPr>
        <p:spPr>
          <a:xfrm>
            <a:off x="4064370" y="5437766"/>
            <a:ext cx="528638" cy="18000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23" name="圆角矩形 41">
            <a:extLst>
              <a:ext uri="{FF2B5EF4-FFF2-40B4-BE49-F238E27FC236}">
                <a16:creationId xmlns:a16="http://schemas.microsoft.com/office/drawing/2014/main" id="{0C186285-9E91-4691-86D3-E46A74193EC4}"/>
              </a:ext>
            </a:extLst>
          </p:cNvPr>
          <p:cNvSpPr/>
          <p:nvPr userDrawn="1"/>
        </p:nvSpPr>
        <p:spPr>
          <a:xfrm>
            <a:off x="4764458" y="5437766"/>
            <a:ext cx="528638" cy="180000"/>
          </a:xfrm>
          <a:prstGeom prst="roundRect">
            <a:avLst/>
          </a:prstGeom>
          <a:solidFill>
            <a:schemeClr val="bg1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24" name="圆角矩形 42">
            <a:extLst>
              <a:ext uri="{FF2B5EF4-FFF2-40B4-BE49-F238E27FC236}">
                <a16:creationId xmlns:a16="http://schemas.microsoft.com/office/drawing/2014/main" id="{A2705D01-A040-4E4A-883D-4BD5C29C021A}"/>
              </a:ext>
            </a:extLst>
          </p:cNvPr>
          <p:cNvSpPr/>
          <p:nvPr userDrawn="1"/>
        </p:nvSpPr>
        <p:spPr>
          <a:xfrm>
            <a:off x="8536358" y="5437766"/>
            <a:ext cx="528638" cy="180000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27" name="椭圆 23">
            <a:extLst>
              <a:ext uri="{FF2B5EF4-FFF2-40B4-BE49-F238E27FC236}">
                <a16:creationId xmlns:a16="http://schemas.microsoft.com/office/drawing/2014/main" id="{9EEF6288-0955-47AE-970F-1BDC347335AB}"/>
              </a:ext>
            </a:extLst>
          </p:cNvPr>
          <p:cNvSpPr/>
          <p:nvPr userDrawn="1"/>
        </p:nvSpPr>
        <p:spPr>
          <a:xfrm>
            <a:off x="1864528" y="304122"/>
            <a:ext cx="359136" cy="359136"/>
          </a:xfrm>
          <a:prstGeom prst="ellipse">
            <a:avLst/>
          </a:prstGeom>
          <a:solidFill>
            <a:srgbClr val="BD9EE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28" name="椭圆 25">
            <a:extLst>
              <a:ext uri="{FF2B5EF4-FFF2-40B4-BE49-F238E27FC236}">
                <a16:creationId xmlns:a16="http://schemas.microsoft.com/office/drawing/2014/main" id="{88A16611-3149-4D32-ADB6-394BBDB68EAE}"/>
              </a:ext>
            </a:extLst>
          </p:cNvPr>
          <p:cNvSpPr/>
          <p:nvPr userDrawn="1"/>
        </p:nvSpPr>
        <p:spPr>
          <a:xfrm>
            <a:off x="10059219" y="483690"/>
            <a:ext cx="359136" cy="359136"/>
          </a:xfrm>
          <a:prstGeom prst="ellipse">
            <a:avLst/>
          </a:prstGeom>
          <a:solidFill>
            <a:srgbClr val="F99450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324008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3/4/2024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90950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3/4/2024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0145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217109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171820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60723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 rotWithShape="1">
          <a:blip r:embed="rId2" cstate="screen"/>
          <a:srcRect/>
          <a:stretch>
            <a:fillRect/>
          </a:stretch>
        </p:blipFill>
        <p:spPr>
          <a:xfrm>
            <a:off x="82505" y="108235"/>
            <a:ext cx="4097612" cy="1034827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 userDrawn="1"/>
        </p:nvPicPr>
        <p:blipFill rotWithShape="1">
          <a:blip r:embed="rId3" cstate="print"/>
          <a:srcRect/>
          <a:stretch>
            <a:fillRect/>
          </a:stretch>
        </p:blipFill>
        <p:spPr>
          <a:xfrm>
            <a:off x="19416" y="6502009"/>
            <a:ext cx="12192000" cy="353756"/>
          </a:xfrm>
          <a:prstGeom prst="rect">
            <a:avLst/>
          </a:prstGeom>
        </p:spPr>
      </p:pic>
      <p:sp>
        <p:nvSpPr>
          <p:cNvPr id="3" name="标题 2"/>
          <p:cNvSpPr>
            <a:spLocks noGrp="1"/>
          </p:cNvSpPr>
          <p:nvPr>
            <p:ph type="title" hasCustomPrompt="1"/>
          </p:nvPr>
        </p:nvSpPr>
        <p:spPr>
          <a:xfrm>
            <a:off x="2131309" y="131270"/>
            <a:ext cx="9552544" cy="757797"/>
          </a:xfrm>
          <a:prstGeom prst="rect">
            <a:avLst/>
          </a:prstGeom>
        </p:spPr>
        <p:txBody>
          <a:bodyPr/>
          <a:lstStyle>
            <a:lvl1pPr>
              <a:defRPr sz="4265" b="1">
                <a:solidFill>
                  <a:schemeClr val="accent1">
                    <a:lumMod val="50000"/>
                  </a:schemeClr>
                </a:solidFill>
                <a:latin typeface="Microsoft YaHei" panose="020B0503020204020204" charset="-122"/>
                <a:ea typeface="Microsoft YaHei" panose="020B0503020204020204" charset="-122"/>
              </a:defRPr>
            </a:lvl1pPr>
          </a:lstStyle>
          <a:p>
            <a:r>
              <a:rPr lang="zh-CN" altLang="en-US" dirty="0"/>
              <a:t>单击此处编辑母版标题</a:t>
            </a:r>
          </a:p>
        </p:txBody>
      </p:sp>
    </p:spTree>
    <p:extLst>
      <p:ext uri="{BB962C8B-B14F-4D97-AF65-F5344CB8AC3E}">
        <p14:creationId xmlns:p14="http://schemas.microsoft.com/office/powerpoint/2010/main" val="21724250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BF82D2-7A68-459D-A996-9BDDA2518FA4}" type="datetimeFigureOut">
              <a:rPr lang="zh-CN" altLang="en-US" smtClean="0"/>
              <a:t>2024/3/4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1EE5D-26FB-46D5-A381-ECFB35BF1D3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774994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BF82D2-7A68-459D-A996-9BDDA2518FA4}" type="datetimeFigureOut">
              <a:rPr lang="zh-CN" altLang="en-US" smtClean="0"/>
              <a:t>2024/3/4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1EE5D-26FB-46D5-A381-ECFB35BF1D3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64302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51792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881007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2">
            <a:extLst>
              <a:ext uri="{FF2B5EF4-FFF2-40B4-BE49-F238E27FC236}">
                <a16:creationId xmlns:a16="http://schemas.microsoft.com/office/drawing/2014/main" id="{AC79E82E-725A-4A5C-8870-87B87B2217D2}"/>
              </a:ext>
            </a:extLst>
          </p:cNvPr>
          <p:cNvSpPr/>
          <p:nvPr userDrawn="1"/>
        </p:nvSpPr>
        <p:spPr>
          <a:xfrm>
            <a:off x="516732" y="469294"/>
            <a:ext cx="11158537" cy="5919412"/>
          </a:xfrm>
          <a:prstGeom prst="rect">
            <a:avLst/>
          </a:prstGeom>
          <a:solidFill>
            <a:schemeClr val="bg1"/>
          </a:solidFill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0" name="椭圆 4">
            <a:extLst>
              <a:ext uri="{FF2B5EF4-FFF2-40B4-BE49-F238E27FC236}">
                <a16:creationId xmlns:a16="http://schemas.microsoft.com/office/drawing/2014/main" id="{7704643A-27F9-4F01-AE4B-E1CF77BBF789}"/>
              </a:ext>
            </a:extLst>
          </p:cNvPr>
          <p:cNvSpPr/>
          <p:nvPr userDrawn="1"/>
        </p:nvSpPr>
        <p:spPr>
          <a:xfrm>
            <a:off x="-224147" y="-171430"/>
            <a:ext cx="703249" cy="703249"/>
          </a:xfrm>
          <a:prstGeom prst="ellipse">
            <a:avLst/>
          </a:prstGeom>
          <a:solidFill>
            <a:srgbClr val="FFE799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1" name="任意形状 6">
            <a:extLst>
              <a:ext uri="{FF2B5EF4-FFF2-40B4-BE49-F238E27FC236}">
                <a16:creationId xmlns:a16="http://schemas.microsoft.com/office/drawing/2014/main" id="{52809BF3-EAF2-418A-8FE2-3182C056114E}"/>
              </a:ext>
            </a:extLst>
          </p:cNvPr>
          <p:cNvSpPr/>
          <p:nvPr userDrawn="1"/>
        </p:nvSpPr>
        <p:spPr>
          <a:xfrm>
            <a:off x="-403246" y="5468729"/>
            <a:ext cx="1839953" cy="1839953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C4D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2" name="椭圆 7">
            <a:extLst>
              <a:ext uri="{FF2B5EF4-FFF2-40B4-BE49-F238E27FC236}">
                <a16:creationId xmlns:a16="http://schemas.microsoft.com/office/drawing/2014/main" id="{FFF22FB9-6783-415D-BC60-2669AA680D3C}"/>
              </a:ext>
            </a:extLst>
          </p:cNvPr>
          <p:cNvSpPr/>
          <p:nvPr userDrawn="1"/>
        </p:nvSpPr>
        <p:spPr>
          <a:xfrm>
            <a:off x="11764215" y="6442391"/>
            <a:ext cx="302177" cy="302177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3" name="图片 8">
            <a:extLst>
              <a:ext uri="{FF2B5EF4-FFF2-40B4-BE49-F238E27FC236}">
                <a16:creationId xmlns:a16="http://schemas.microsoft.com/office/drawing/2014/main" id="{B600497A-4A7B-4AA5-AFC0-36CD65FDAE7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2700000">
            <a:off x="10957684" y="5135837"/>
            <a:ext cx="602779" cy="1767959"/>
          </a:xfrm>
          <a:prstGeom prst="rect">
            <a:avLst/>
          </a:prstGeom>
        </p:spPr>
      </p:pic>
      <p:sp>
        <p:nvSpPr>
          <p:cNvPr id="14" name="椭圆 9">
            <a:extLst>
              <a:ext uri="{FF2B5EF4-FFF2-40B4-BE49-F238E27FC236}">
                <a16:creationId xmlns:a16="http://schemas.microsoft.com/office/drawing/2014/main" id="{E108BAEE-4A24-4598-AEF4-3244CF1E929F}"/>
              </a:ext>
            </a:extLst>
          </p:cNvPr>
          <p:cNvSpPr/>
          <p:nvPr userDrawn="1"/>
        </p:nvSpPr>
        <p:spPr>
          <a:xfrm>
            <a:off x="10478501" y="-122394"/>
            <a:ext cx="417175" cy="417175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0268FBC2-A039-41A8-B368-926DE1556C72}"/>
              </a:ext>
            </a:extLst>
          </p:cNvPr>
          <p:cNvSpPr txBox="1"/>
          <p:nvPr userDrawn="1"/>
        </p:nvSpPr>
        <p:spPr>
          <a:xfrm>
            <a:off x="7320632" y="6524284"/>
            <a:ext cx="3249397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Hương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Thảo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 tranthao121004@gmail.com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15214851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两项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942487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530986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2D390D2D-7907-4188-BA24-1D61789C3EC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343EF2F1-17D3-4FB7-A52E-29697AEA4A4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单击以编辑母版副标题样式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968407C1-25D4-4F8F-8534-3C1C7E2D8E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C5EDB2-2432-4562-A07F-96DD67ADB98D}" type="datetimeFigureOut">
              <a:rPr lang="zh-CN" altLang="en-US" smtClean="0"/>
              <a:t>2024/3/4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294DABB3-CCEA-41FF-82FD-65C2DA750C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EF12A5EA-2A58-4B3E-9790-65C98DD041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BA6181-1769-4B1D-B02E-B5069CD68A8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414413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30F80B2-7552-4C24-81E0-C0BC26BA5A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56E120CE-3401-4E23-9732-09DBB7D0027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01171012-CDED-4137-8EEE-1F77AB7EFB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C5EDB2-2432-4562-A07F-96DD67ADB98D}" type="datetimeFigureOut">
              <a:rPr lang="zh-CN" altLang="en-US" smtClean="0"/>
              <a:t>2024/3/4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87984408-CD5D-47B8-9FA8-0E1DC0167B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FEEE771A-ADBE-44E7-8D2B-42DAE82392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BA6181-1769-4B1D-B02E-B5069CD68A8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968884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F500686E-13BF-4555-AE51-871C47634E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C6A2A8A0-8D43-4974-A196-A3C86E46EAE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A526B46A-383C-412D-B6F0-557D7CC5D1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C5EDB2-2432-4562-A07F-96DD67ADB98D}" type="datetimeFigureOut">
              <a:rPr lang="zh-CN" altLang="en-US" smtClean="0"/>
              <a:t>2024/3/4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70FE2FD2-D9E1-4937-B5EF-6E28782380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22DBC719-0B2F-4354-A923-041DC8DAD9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BA6181-1769-4B1D-B02E-B5069CD68A8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666425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48D3FB5B-83D0-45B6-8013-43986B79B7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4682E1DB-9D73-4321-837F-81E4D0E4BA8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799D1CC2-A317-4E7B-AA98-F01DA39158A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948C778E-0E68-411A-9345-88BC1338A9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C5EDB2-2432-4562-A07F-96DD67ADB98D}" type="datetimeFigureOut">
              <a:rPr lang="zh-CN" altLang="en-US" smtClean="0"/>
              <a:t>2024/3/4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6C294A31-FF45-4C38-9008-081544A028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EC8152DD-6B00-4F60-895B-79F3026903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BA6181-1769-4B1D-B02E-B5069CD68A8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093755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CB321263-EB73-4F88-A057-EC2A479670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C2393544-8B5D-4DC0-ACB9-4E92B798A38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D37D18CE-5D6D-459D-AD7E-2DFA09A6574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2EC7C903-B206-4394-98C5-F6F140CCFA0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26317B6A-FBC4-4E38-9366-9A60736D85B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C5292B69-A2CD-4501-8E0F-1108C8DFC0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C5EDB2-2432-4562-A07F-96DD67ADB98D}" type="datetimeFigureOut">
              <a:rPr lang="zh-CN" altLang="en-US" smtClean="0"/>
              <a:t>2024/3/4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2318F084-F18B-48B2-B28D-0BD363143C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E9678FF3-A88D-4EE3-B2CB-7936D39A5F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BA6181-1769-4B1D-B02E-B5069CD68A8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522751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5F6729C-6CCD-464E-A893-CB8A58511B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C61E4C40-4A52-49CF-9624-16D9C78861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C5EDB2-2432-4562-A07F-96DD67ADB98D}" type="datetimeFigureOut">
              <a:rPr lang="zh-CN" altLang="en-US" smtClean="0"/>
              <a:t>2024/3/4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08AE2B7B-559E-4190-BB52-5BBE963707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5BF2E60D-2EF6-4DDC-90F5-DCB4DB67DF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BA6181-1769-4B1D-B02E-B5069CD68A8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291221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DC5A1017-DD93-4D4E-BE93-30A1B0D2CB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C5EDB2-2432-4562-A07F-96DD67ADB98D}" type="datetimeFigureOut">
              <a:rPr lang="zh-CN" altLang="en-US" smtClean="0"/>
              <a:t>2024/3/4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4ADE874B-B36B-4AFF-953E-25760E6B61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156EADDB-861A-452F-AEEA-59B532356D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BA6181-1769-4B1D-B02E-B5069CD68A8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525555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B7FA183-630C-40AD-85BD-8BC1419B74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5BFBF088-B1CD-4EDE-886A-B1D004CAB94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8A1067F9-7C3E-423E-8A33-4FBEC5AA327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8BD1016E-F403-4E55-BEA1-585ADEE1C6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C5EDB2-2432-4562-A07F-96DD67ADB98D}" type="datetimeFigureOut">
              <a:rPr lang="zh-CN" altLang="en-US" smtClean="0"/>
              <a:t>2024/3/4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05D91DCC-2A50-40D3-AF42-3C3FB5E73F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EA18DFCD-05D5-494E-821E-89D33D087E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BA6181-1769-4B1D-B02E-B5069CD68A8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256003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22A9BE9-7F72-794D-9F3C-9A8FE2E8F6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13AC6F02-871E-DE47-AC93-1CD134CED5F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1C55CEBD-7C39-394B-A99F-80554FC46B4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4B79D43-DAE6-0F47-A9C1-04982654FBFB}" type="datetimeFigureOut">
              <a:rPr kumimoji="1" lang="zh-CN" altLang="en-US" smtClean="0"/>
              <a:t>2024/3/4</a:t>
            </a:fld>
            <a:endParaRPr kumimoji="1"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AB24BB0A-6CBD-2E41-ACC7-D29880DA3B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kumimoji="1"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0CDC3A08-879E-9449-ADFD-682ABDEB91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EF17B97-31AA-F046-A2B1-CB7B8C901C9E}" type="slidenum">
              <a:rPr kumimoji="1" lang="zh-CN" altLang="en-US" smtClean="0"/>
              <a:t>‹#›</a:t>
            </a:fld>
            <a:endParaRPr kumimoji="1" lang="zh-CN" altLang="en-US"/>
          </a:p>
        </p:txBody>
      </p:sp>
      <p:pic>
        <p:nvPicPr>
          <p:cNvPr id="8" name="bkgr 2">
            <a:extLst>
              <a:ext uri="{FF2B5EF4-FFF2-40B4-BE49-F238E27FC236}">
                <a16:creationId xmlns:a16="http://schemas.microsoft.com/office/drawing/2014/main" id="{38AC285F-500F-4823-9925-F5126EFF53E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643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9" name="bkgr 3">
            <a:extLst>
              <a:ext uri="{FF2B5EF4-FFF2-40B4-BE49-F238E27FC236}">
                <a16:creationId xmlns:a16="http://schemas.microsoft.com/office/drawing/2014/main" id="{18D8E4D1-5BEA-47FB-B6B1-77140B0ACF5F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6350" y="1616715"/>
            <a:ext cx="12191999" cy="3967171"/>
          </a:xfrm>
          <a:prstGeom prst="rect">
            <a:avLst/>
          </a:prstGeom>
        </p:spPr>
      </p:pic>
      <p:pic>
        <p:nvPicPr>
          <p:cNvPr id="10" name="Mây 3">
            <a:extLst>
              <a:ext uri="{FF2B5EF4-FFF2-40B4-BE49-F238E27FC236}">
                <a16:creationId xmlns:a16="http://schemas.microsoft.com/office/drawing/2014/main" id="{CF296135-D4DF-40CF-91AE-3DDE6EC7F549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1737" y="459893"/>
            <a:ext cx="1164368" cy="535609"/>
          </a:xfrm>
          <a:prstGeom prst="rect">
            <a:avLst/>
          </a:prstGeom>
        </p:spPr>
      </p:pic>
      <p:pic>
        <p:nvPicPr>
          <p:cNvPr id="11" name="Mặt trời">
            <a:extLst>
              <a:ext uri="{FF2B5EF4-FFF2-40B4-BE49-F238E27FC236}">
                <a16:creationId xmlns:a16="http://schemas.microsoft.com/office/drawing/2014/main" id="{C82272DC-9AE7-4F8A-9DBC-18B437E63E7E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6929" y="31135"/>
            <a:ext cx="1246993" cy="1242836"/>
          </a:xfrm>
          <a:prstGeom prst="rect">
            <a:avLst/>
          </a:prstGeom>
        </p:spPr>
      </p:pic>
      <p:pic>
        <p:nvPicPr>
          <p:cNvPr id="12" name="Bảng">
            <a:extLst>
              <a:ext uri="{FF2B5EF4-FFF2-40B4-BE49-F238E27FC236}">
                <a16:creationId xmlns:a16="http://schemas.microsoft.com/office/drawing/2014/main" id="{AE27FC4A-F65E-4234-B487-16E04BB5CC3F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3931" y="1223058"/>
            <a:ext cx="7924136" cy="4570649"/>
          </a:xfrm>
          <a:prstGeom prst="rect">
            <a:avLst/>
          </a:prstGeom>
        </p:spPr>
      </p:pic>
      <p:pic>
        <p:nvPicPr>
          <p:cNvPr id="13" name="bkgr 1">
            <a:extLst>
              <a:ext uri="{FF2B5EF4-FFF2-40B4-BE49-F238E27FC236}">
                <a16:creationId xmlns:a16="http://schemas.microsoft.com/office/drawing/2014/main" id="{7E0198F7-54A5-4EEC-BF47-E179621E7BC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b="-247"/>
          <a:stretch/>
        </p:blipFill>
        <p:spPr>
          <a:xfrm>
            <a:off x="0" y="4806595"/>
            <a:ext cx="12192000" cy="2081605"/>
          </a:xfrm>
          <a:prstGeom prst="rect">
            <a:avLst/>
          </a:prstGeom>
        </p:spPr>
      </p:pic>
      <p:pic>
        <p:nvPicPr>
          <p:cNvPr id="14" name="bóng bay 1">
            <a:extLst>
              <a:ext uri="{FF2B5EF4-FFF2-40B4-BE49-F238E27FC236}">
                <a16:creationId xmlns:a16="http://schemas.microsoft.com/office/drawing/2014/main" id="{8F885F34-4254-40BD-92C3-F7D80F1CB338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561" y="2067453"/>
            <a:ext cx="722839" cy="1310747"/>
          </a:xfrm>
          <a:prstGeom prst="rect">
            <a:avLst/>
          </a:prstGeom>
        </p:spPr>
      </p:pic>
      <p:pic>
        <p:nvPicPr>
          <p:cNvPr id="15" name="bóng bay 2">
            <a:extLst>
              <a:ext uri="{FF2B5EF4-FFF2-40B4-BE49-F238E27FC236}">
                <a16:creationId xmlns:a16="http://schemas.microsoft.com/office/drawing/2014/main" id="{F2C01B6A-0FD4-4BBC-85EC-F4BAAEE6ED72}"/>
              </a:ext>
            </a:extLst>
          </p:cNvPr>
          <p:cNvPicPr>
            <a:picLocks noChangeAspect="1"/>
          </p:cNvPicPr>
          <p:nvPr userDrawn="1"/>
        </p:nvPicPr>
        <p:blipFill>
          <a:blip r:embed="rId9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1792" y="109483"/>
            <a:ext cx="528179" cy="1113575"/>
          </a:xfrm>
          <a:prstGeom prst="rect">
            <a:avLst/>
          </a:prstGeom>
        </p:spPr>
      </p:pic>
      <p:pic>
        <p:nvPicPr>
          <p:cNvPr id="16" name="bóng bay 3">
            <a:extLst>
              <a:ext uri="{FF2B5EF4-FFF2-40B4-BE49-F238E27FC236}">
                <a16:creationId xmlns:a16="http://schemas.microsoft.com/office/drawing/2014/main" id="{B9E1856F-AF55-4383-B3EA-76E97E7507B1}"/>
              </a:ext>
            </a:extLst>
          </p:cNvPr>
          <p:cNvPicPr>
            <a:picLocks noChangeAspect="1"/>
          </p:cNvPicPr>
          <p:nvPr userDrawn="1"/>
        </p:nvPicPr>
        <p:blipFill>
          <a:blip r:embed="rId10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22350" y="286930"/>
            <a:ext cx="642833" cy="1165671"/>
          </a:xfrm>
          <a:prstGeom prst="rect">
            <a:avLst/>
          </a:prstGeom>
        </p:spPr>
      </p:pic>
      <p:pic>
        <p:nvPicPr>
          <p:cNvPr id="17" name="bóng bay 4">
            <a:extLst>
              <a:ext uri="{FF2B5EF4-FFF2-40B4-BE49-F238E27FC236}">
                <a16:creationId xmlns:a16="http://schemas.microsoft.com/office/drawing/2014/main" id="{0D410B0F-A90E-4663-98EB-8ABEA4FE8C72}"/>
              </a:ext>
            </a:extLst>
          </p:cNvPr>
          <p:cNvPicPr>
            <a:picLocks noChangeAspect="1"/>
          </p:cNvPicPr>
          <p:nvPr userDrawn="1"/>
        </p:nvPicPr>
        <p:blipFill>
          <a:blip r:embed="rId11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36549" y="2953679"/>
            <a:ext cx="810243" cy="1469239"/>
          </a:xfrm>
          <a:prstGeom prst="rect">
            <a:avLst/>
          </a:prstGeom>
        </p:spPr>
      </p:pic>
      <p:pic>
        <p:nvPicPr>
          <p:cNvPr id="18" name="Mây 1">
            <a:extLst>
              <a:ext uri="{FF2B5EF4-FFF2-40B4-BE49-F238E27FC236}">
                <a16:creationId xmlns:a16="http://schemas.microsoft.com/office/drawing/2014/main" id="{5A1E536F-40A7-4C4A-B8A2-B0B8687C6FD4}"/>
              </a:ext>
            </a:extLst>
          </p:cNvPr>
          <p:cNvPicPr>
            <a:picLocks noChangeAspect="1"/>
          </p:cNvPicPr>
          <p:nvPr userDrawn="1"/>
        </p:nvPicPr>
        <p:blipFill>
          <a:blip r:embed="rId1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031" y="377784"/>
            <a:ext cx="1164368" cy="535609"/>
          </a:xfrm>
          <a:prstGeom prst="rect">
            <a:avLst/>
          </a:prstGeom>
        </p:spPr>
      </p:pic>
      <p:pic>
        <p:nvPicPr>
          <p:cNvPr id="19" name="Mây 2">
            <a:extLst>
              <a:ext uri="{FF2B5EF4-FFF2-40B4-BE49-F238E27FC236}">
                <a16:creationId xmlns:a16="http://schemas.microsoft.com/office/drawing/2014/main" id="{828C202E-19A0-4E74-A687-352B4AF94DCB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2848" y="487234"/>
            <a:ext cx="1163221" cy="527327"/>
          </a:xfrm>
          <a:prstGeom prst="rect">
            <a:avLst/>
          </a:prstGeom>
        </p:spPr>
      </p:pic>
      <p:pic>
        <p:nvPicPr>
          <p:cNvPr id="20" name="Mây 4">
            <a:extLst>
              <a:ext uri="{FF2B5EF4-FFF2-40B4-BE49-F238E27FC236}">
                <a16:creationId xmlns:a16="http://schemas.microsoft.com/office/drawing/2014/main" id="{39F10DAD-11CB-4B17-AB39-528CA599F5E3}"/>
              </a:ext>
            </a:extLst>
          </p:cNvPr>
          <p:cNvPicPr>
            <a:picLocks noChangeAspect="1"/>
          </p:cNvPicPr>
          <p:nvPr userDrawn="1"/>
        </p:nvPicPr>
        <p:blipFill>
          <a:blip r:embed="rId1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17699" y="703322"/>
            <a:ext cx="1373271" cy="688924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B56D77B1-C2AC-4E51-885D-2E687FD792DE}"/>
              </a:ext>
            </a:extLst>
          </p:cNvPr>
          <p:cNvSpPr txBox="1"/>
          <p:nvPr userDrawn="1"/>
        </p:nvSpPr>
        <p:spPr>
          <a:xfrm>
            <a:off x="9201992" y="-18115"/>
            <a:ext cx="6315738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Hương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Thảo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 tranthao121004@gmail.com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39428101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BC55986-7877-42CD-A1D5-A2E882E84A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EF5262C6-72BE-474C-981D-8CFC72C6306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79B3D02E-1940-403D-80F4-090911D6968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9013E6DE-1E4E-43F1-B43D-B40BEF00A7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C5EDB2-2432-4562-A07F-96DD67ADB98D}" type="datetimeFigureOut">
              <a:rPr lang="zh-CN" altLang="en-US" smtClean="0"/>
              <a:t>2024/3/4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B7119EC0-FBFE-4A9D-8E79-C57563540E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32509CED-ED73-4ED7-9632-64176BC37F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BA6181-1769-4B1D-B02E-B5069CD68A8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111509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2E2B2715-33FD-4A50-AAC0-CF70D4664A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E363FA54-9E61-45F3-8B2C-73DD096C78E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42185B41-5636-496F-A5CF-CF53067823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C5EDB2-2432-4562-A07F-96DD67ADB98D}" type="datetimeFigureOut">
              <a:rPr lang="zh-CN" altLang="en-US" smtClean="0"/>
              <a:t>2024/3/4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988AA082-2188-42C4-815D-CBF9676967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B5D517A0-61D6-4DCF-9ACC-8939AB7CAF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BA6181-1769-4B1D-B02E-B5069CD68A8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302984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3B694206-5EF8-4DB3-A474-98ED35C1F58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20BCECCB-B84C-4E2C-90C8-1FE9CF842F2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CFDC912F-2427-49A5-B457-2DDCD49951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C5EDB2-2432-4562-A07F-96DD67ADB98D}" type="datetimeFigureOut">
              <a:rPr lang="zh-CN" altLang="en-US" smtClean="0"/>
              <a:t>2024/3/4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1CFAF7EF-7F7E-455A-9752-629B82DDB4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C301CE35-84D6-4D79-A68F-CEFFE1C869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BA6181-1769-4B1D-B02E-B5069CD68A8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629488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317277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3">
            <a:extLst>
              <a:ext uri="{FF2B5EF4-FFF2-40B4-BE49-F238E27FC236}">
                <a16:creationId xmlns:a16="http://schemas.microsoft.com/office/drawing/2014/main" id="{D7E4988E-D4F8-4DC0-B9CC-BB4B7F36BEB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626" t="832" r="626" b="1028"/>
          <a:stretch>
            <a:fillRect/>
          </a:stretch>
        </p:blipFill>
        <p:spPr>
          <a:xfrm>
            <a:off x="0" y="1"/>
            <a:ext cx="12219444" cy="6857999"/>
          </a:xfrm>
          <a:prstGeom prst="rect">
            <a:avLst/>
          </a:prstGeom>
        </p:spPr>
      </p:pic>
      <p:pic>
        <p:nvPicPr>
          <p:cNvPr id="9" name="图形 1">
            <a:extLst>
              <a:ext uri="{FF2B5EF4-FFF2-40B4-BE49-F238E27FC236}">
                <a16:creationId xmlns:a16="http://schemas.microsoft.com/office/drawing/2014/main" id="{4147D270-CA58-46E3-A687-87D81398E68F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=""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0" y="5212224"/>
            <a:ext cx="3308946" cy="1645775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C69D82C2-117E-4A35-95BF-D458B26D688D}"/>
              </a:ext>
            </a:extLst>
          </p:cNvPr>
          <p:cNvSpPr txBox="1"/>
          <p:nvPr userDrawn="1"/>
        </p:nvSpPr>
        <p:spPr>
          <a:xfrm>
            <a:off x="8011749" y="0"/>
            <a:ext cx="6315738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Hương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Thảo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 tranthao121004@gmail.com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22365056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 101">
            <a:extLst>
              <a:ext uri="{FF2B5EF4-FFF2-40B4-BE49-F238E27FC236}">
                <a16:creationId xmlns:a16="http://schemas.microsoft.com/office/drawing/2014/main" id="{D514E436-AC77-4C62-A470-F269B076254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12192002" cy="6858001"/>
          </a:xfrm>
          <a:prstGeom prst="rect">
            <a:avLst/>
          </a:prstGeom>
        </p:spPr>
      </p:pic>
      <p:sp>
        <p:nvSpPr>
          <p:cNvPr id="12" name="矩形 2">
            <a:extLst>
              <a:ext uri="{FF2B5EF4-FFF2-40B4-BE49-F238E27FC236}">
                <a16:creationId xmlns:a16="http://schemas.microsoft.com/office/drawing/2014/main" id="{85267853-B155-4C5A-B17D-13C99003FA45}"/>
              </a:ext>
            </a:extLst>
          </p:cNvPr>
          <p:cNvSpPr/>
          <p:nvPr userDrawn="1"/>
        </p:nvSpPr>
        <p:spPr>
          <a:xfrm>
            <a:off x="516732" y="469294"/>
            <a:ext cx="11158537" cy="5919412"/>
          </a:xfrm>
          <a:prstGeom prst="rect">
            <a:avLst/>
          </a:prstGeom>
          <a:noFill/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3" name="椭圆 4">
            <a:extLst>
              <a:ext uri="{FF2B5EF4-FFF2-40B4-BE49-F238E27FC236}">
                <a16:creationId xmlns:a16="http://schemas.microsoft.com/office/drawing/2014/main" id="{EAE8A449-7A3F-40C5-B305-E2A28C9FD942}"/>
              </a:ext>
            </a:extLst>
          </p:cNvPr>
          <p:cNvSpPr/>
          <p:nvPr userDrawn="1"/>
        </p:nvSpPr>
        <p:spPr>
          <a:xfrm>
            <a:off x="-224147" y="-171430"/>
            <a:ext cx="703249" cy="703249"/>
          </a:xfrm>
          <a:prstGeom prst="ellipse">
            <a:avLst/>
          </a:prstGeom>
          <a:solidFill>
            <a:srgbClr val="FFE799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4" name="任意形状 6">
            <a:extLst>
              <a:ext uri="{FF2B5EF4-FFF2-40B4-BE49-F238E27FC236}">
                <a16:creationId xmlns:a16="http://schemas.microsoft.com/office/drawing/2014/main" id="{61A8C16D-6509-4108-98A5-625CBDF5F070}"/>
              </a:ext>
            </a:extLst>
          </p:cNvPr>
          <p:cNvSpPr/>
          <p:nvPr userDrawn="1"/>
        </p:nvSpPr>
        <p:spPr>
          <a:xfrm>
            <a:off x="-403246" y="5468729"/>
            <a:ext cx="1839953" cy="1839953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C4D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5" name="椭圆 7">
            <a:extLst>
              <a:ext uri="{FF2B5EF4-FFF2-40B4-BE49-F238E27FC236}">
                <a16:creationId xmlns:a16="http://schemas.microsoft.com/office/drawing/2014/main" id="{F3B873EF-BA25-43F8-B507-68795F3111ED}"/>
              </a:ext>
            </a:extLst>
          </p:cNvPr>
          <p:cNvSpPr/>
          <p:nvPr userDrawn="1"/>
        </p:nvSpPr>
        <p:spPr>
          <a:xfrm>
            <a:off x="11764215" y="6442391"/>
            <a:ext cx="302177" cy="302177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6" name="图片 8">
            <a:extLst>
              <a:ext uri="{FF2B5EF4-FFF2-40B4-BE49-F238E27FC236}">
                <a16:creationId xmlns:a16="http://schemas.microsoft.com/office/drawing/2014/main" id="{1F61594D-16F0-4C27-A22F-50D3F141404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2700000">
            <a:off x="10957684" y="5135837"/>
            <a:ext cx="602779" cy="1767959"/>
          </a:xfrm>
          <a:prstGeom prst="rect">
            <a:avLst/>
          </a:prstGeom>
        </p:spPr>
      </p:pic>
      <p:sp>
        <p:nvSpPr>
          <p:cNvPr id="17" name="椭圆 9">
            <a:extLst>
              <a:ext uri="{FF2B5EF4-FFF2-40B4-BE49-F238E27FC236}">
                <a16:creationId xmlns:a16="http://schemas.microsoft.com/office/drawing/2014/main" id="{B20D4855-2AE0-48EF-9542-73C2EC19F994}"/>
              </a:ext>
            </a:extLst>
          </p:cNvPr>
          <p:cNvSpPr/>
          <p:nvPr userDrawn="1"/>
        </p:nvSpPr>
        <p:spPr>
          <a:xfrm>
            <a:off x="10478501" y="-122394"/>
            <a:ext cx="417175" cy="417175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35733CB7-2EEC-42DC-9103-2D109DD1CFEE}"/>
              </a:ext>
            </a:extLst>
          </p:cNvPr>
          <p:cNvSpPr txBox="1"/>
          <p:nvPr userDrawn="1"/>
        </p:nvSpPr>
        <p:spPr>
          <a:xfrm>
            <a:off x="7320632" y="6524284"/>
            <a:ext cx="6315738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Hương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Thảo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 tranthao121004@gmail.com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24571745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101">
            <a:extLst>
              <a:ext uri="{FF2B5EF4-FFF2-40B4-BE49-F238E27FC236}">
                <a16:creationId xmlns:a16="http://schemas.microsoft.com/office/drawing/2014/main" id="{1094CE54-B4B3-4C76-B9C9-971ECB34C24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12192002" cy="6858001"/>
          </a:xfrm>
          <a:prstGeom prst="rect">
            <a:avLst/>
          </a:prstGeom>
        </p:spPr>
      </p:pic>
      <p:sp>
        <p:nvSpPr>
          <p:cNvPr id="8" name="矩形 2">
            <a:extLst>
              <a:ext uri="{FF2B5EF4-FFF2-40B4-BE49-F238E27FC236}">
                <a16:creationId xmlns:a16="http://schemas.microsoft.com/office/drawing/2014/main" id="{05B45BC2-AFD2-4521-86C7-28EA6A142BF8}"/>
              </a:ext>
            </a:extLst>
          </p:cNvPr>
          <p:cNvSpPr/>
          <p:nvPr userDrawn="1"/>
        </p:nvSpPr>
        <p:spPr>
          <a:xfrm>
            <a:off x="516732" y="469294"/>
            <a:ext cx="11158537" cy="5919412"/>
          </a:xfrm>
          <a:prstGeom prst="rect">
            <a:avLst/>
          </a:prstGeom>
          <a:noFill/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9" name="椭圆 4">
            <a:extLst>
              <a:ext uri="{FF2B5EF4-FFF2-40B4-BE49-F238E27FC236}">
                <a16:creationId xmlns:a16="http://schemas.microsoft.com/office/drawing/2014/main" id="{73E6612B-E6CF-431F-83A1-B242A79A465C}"/>
              </a:ext>
            </a:extLst>
          </p:cNvPr>
          <p:cNvSpPr/>
          <p:nvPr userDrawn="1"/>
        </p:nvSpPr>
        <p:spPr>
          <a:xfrm>
            <a:off x="-224147" y="-171430"/>
            <a:ext cx="703249" cy="703249"/>
          </a:xfrm>
          <a:prstGeom prst="ellipse">
            <a:avLst/>
          </a:prstGeom>
          <a:solidFill>
            <a:srgbClr val="FFE799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0" name="任意形状 6">
            <a:extLst>
              <a:ext uri="{FF2B5EF4-FFF2-40B4-BE49-F238E27FC236}">
                <a16:creationId xmlns:a16="http://schemas.microsoft.com/office/drawing/2014/main" id="{9B231B91-9FD3-46F5-8DB9-BCC8C6F58B0F}"/>
              </a:ext>
            </a:extLst>
          </p:cNvPr>
          <p:cNvSpPr/>
          <p:nvPr userDrawn="1"/>
        </p:nvSpPr>
        <p:spPr>
          <a:xfrm>
            <a:off x="-403246" y="5468729"/>
            <a:ext cx="1839953" cy="1839953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C4D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1" name="椭圆 7">
            <a:extLst>
              <a:ext uri="{FF2B5EF4-FFF2-40B4-BE49-F238E27FC236}">
                <a16:creationId xmlns:a16="http://schemas.microsoft.com/office/drawing/2014/main" id="{75059DDB-9C2F-46FF-9EF1-50E22BC24E2C}"/>
              </a:ext>
            </a:extLst>
          </p:cNvPr>
          <p:cNvSpPr/>
          <p:nvPr userDrawn="1"/>
        </p:nvSpPr>
        <p:spPr>
          <a:xfrm>
            <a:off x="11764215" y="6442391"/>
            <a:ext cx="302177" cy="302177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2" name="图片 8">
            <a:extLst>
              <a:ext uri="{FF2B5EF4-FFF2-40B4-BE49-F238E27FC236}">
                <a16:creationId xmlns:a16="http://schemas.microsoft.com/office/drawing/2014/main" id="{A8997046-CAE6-4B59-8DDF-0EFAE5413AF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2700000">
            <a:off x="10957684" y="5135837"/>
            <a:ext cx="602779" cy="1767959"/>
          </a:xfrm>
          <a:prstGeom prst="rect">
            <a:avLst/>
          </a:prstGeom>
        </p:spPr>
      </p:pic>
      <p:sp>
        <p:nvSpPr>
          <p:cNvPr id="13" name="椭圆 9">
            <a:extLst>
              <a:ext uri="{FF2B5EF4-FFF2-40B4-BE49-F238E27FC236}">
                <a16:creationId xmlns:a16="http://schemas.microsoft.com/office/drawing/2014/main" id="{BE790CA5-EC6C-4F0B-B555-50D8033BE031}"/>
              </a:ext>
            </a:extLst>
          </p:cNvPr>
          <p:cNvSpPr/>
          <p:nvPr userDrawn="1"/>
        </p:nvSpPr>
        <p:spPr>
          <a:xfrm>
            <a:off x="10478501" y="-122394"/>
            <a:ext cx="417175" cy="417175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8D193922-661E-4324-B921-1DB8F942A2A9}"/>
              </a:ext>
            </a:extLst>
          </p:cNvPr>
          <p:cNvSpPr/>
          <p:nvPr userDrawn="1"/>
        </p:nvSpPr>
        <p:spPr>
          <a:xfrm rot="219724">
            <a:off x="4477184" y="1157469"/>
            <a:ext cx="6008783" cy="4661425"/>
          </a:xfrm>
          <a:prstGeom prst="rect">
            <a:avLst/>
          </a:prstGeom>
          <a:solidFill>
            <a:srgbClr val="7030A0">
              <a:alpha val="50000"/>
            </a:srgb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FE6874E-118B-4078-BE60-91865D019286}"/>
              </a:ext>
            </a:extLst>
          </p:cNvPr>
          <p:cNvSpPr/>
          <p:nvPr userDrawn="1"/>
        </p:nvSpPr>
        <p:spPr>
          <a:xfrm rot="2471267">
            <a:off x="9030857" y="1477608"/>
            <a:ext cx="2211022" cy="49530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8E6DDB6A-D1EC-44AC-A42F-3D5C776DEBE6}"/>
              </a:ext>
            </a:extLst>
          </p:cNvPr>
          <p:cNvSpPr/>
          <p:nvPr userDrawn="1"/>
        </p:nvSpPr>
        <p:spPr>
          <a:xfrm rot="20410169">
            <a:off x="4016052" y="1064033"/>
            <a:ext cx="2397502" cy="49530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83A11163-4540-4661-A7E2-7E02DE00886F}"/>
              </a:ext>
            </a:extLst>
          </p:cNvPr>
          <p:cNvSpPr txBox="1"/>
          <p:nvPr userDrawn="1"/>
        </p:nvSpPr>
        <p:spPr>
          <a:xfrm>
            <a:off x="5353380" y="1982711"/>
            <a:ext cx="4227827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800" b="1" i="0" u="none" strike="noStrike" kern="1200" cap="none" spc="0" normalizeH="0" baseline="0" noProof="0" dirty="0">
                <a:ln w="22225">
                  <a:solidFill>
                    <a:schemeClr val="bg1"/>
                  </a:solidFill>
                  <a:prstDash val="solid"/>
                </a:ln>
                <a:solidFill>
                  <a:srgbClr val="7030A0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anose="020B0604020202020204"/>
                <a:ea typeface="+mn-ea"/>
                <a:cs typeface="+mn-cs"/>
              </a:rPr>
              <a:t>LUYỆN TẬP</a:t>
            </a:r>
          </a:p>
        </p:txBody>
      </p:sp>
      <p:pic>
        <p:nvPicPr>
          <p:cNvPr id="18" name="Picture 17" descr="A close-up of a map&#10;&#10;Description automatically generated with low confidence">
            <a:extLst>
              <a:ext uri="{FF2B5EF4-FFF2-40B4-BE49-F238E27FC236}">
                <a16:creationId xmlns:a16="http://schemas.microsoft.com/office/drawing/2014/main" id="{EC3B8C2B-5D7C-48F2-8FC7-FE45F136AC3B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4337" y="1150962"/>
            <a:ext cx="1481296" cy="4904737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4D616774-3438-47D7-81AB-B40EEBD5818D}"/>
              </a:ext>
            </a:extLst>
          </p:cNvPr>
          <p:cNvSpPr txBox="1"/>
          <p:nvPr userDrawn="1"/>
        </p:nvSpPr>
        <p:spPr>
          <a:xfrm>
            <a:off x="7320632" y="6524284"/>
            <a:ext cx="3249397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Hương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Thảo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 tranthao121004@gmail.com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16833416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101">
            <a:extLst>
              <a:ext uri="{FF2B5EF4-FFF2-40B4-BE49-F238E27FC236}">
                <a16:creationId xmlns:a16="http://schemas.microsoft.com/office/drawing/2014/main" id="{431122EC-FBF2-4C68-B7F9-E67ABB594A4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12192002" cy="6858001"/>
          </a:xfrm>
          <a:prstGeom prst="rect">
            <a:avLst/>
          </a:prstGeom>
        </p:spPr>
      </p:pic>
      <p:sp>
        <p:nvSpPr>
          <p:cNvPr id="7" name="矩形 2">
            <a:extLst>
              <a:ext uri="{FF2B5EF4-FFF2-40B4-BE49-F238E27FC236}">
                <a16:creationId xmlns:a16="http://schemas.microsoft.com/office/drawing/2014/main" id="{26859808-0E4C-4601-BFD5-C6BA5BCC44FE}"/>
              </a:ext>
            </a:extLst>
          </p:cNvPr>
          <p:cNvSpPr/>
          <p:nvPr userDrawn="1"/>
        </p:nvSpPr>
        <p:spPr>
          <a:xfrm>
            <a:off x="516732" y="469294"/>
            <a:ext cx="11158537" cy="5919412"/>
          </a:xfrm>
          <a:prstGeom prst="rect">
            <a:avLst/>
          </a:prstGeom>
          <a:noFill/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8" name="椭圆 4">
            <a:extLst>
              <a:ext uri="{FF2B5EF4-FFF2-40B4-BE49-F238E27FC236}">
                <a16:creationId xmlns:a16="http://schemas.microsoft.com/office/drawing/2014/main" id="{C20B859B-7433-488D-AD26-C313806026F3}"/>
              </a:ext>
            </a:extLst>
          </p:cNvPr>
          <p:cNvSpPr/>
          <p:nvPr userDrawn="1"/>
        </p:nvSpPr>
        <p:spPr>
          <a:xfrm>
            <a:off x="-224147" y="-171430"/>
            <a:ext cx="703249" cy="703249"/>
          </a:xfrm>
          <a:prstGeom prst="ellipse">
            <a:avLst/>
          </a:prstGeom>
          <a:solidFill>
            <a:srgbClr val="FFE799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9" name="任意形状 6">
            <a:extLst>
              <a:ext uri="{FF2B5EF4-FFF2-40B4-BE49-F238E27FC236}">
                <a16:creationId xmlns:a16="http://schemas.microsoft.com/office/drawing/2014/main" id="{26C76A02-5C8B-42AD-8662-686E30606D34}"/>
              </a:ext>
            </a:extLst>
          </p:cNvPr>
          <p:cNvSpPr/>
          <p:nvPr userDrawn="1"/>
        </p:nvSpPr>
        <p:spPr>
          <a:xfrm>
            <a:off x="-403246" y="5468729"/>
            <a:ext cx="1839953" cy="1839953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C4D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0" name="椭圆 7">
            <a:extLst>
              <a:ext uri="{FF2B5EF4-FFF2-40B4-BE49-F238E27FC236}">
                <a16:creationId xmlns:a16="http://schemas.microsoft.com/office/drawing/2014/main" id="{C6F4EA04-890C-4306-9211-FB1733E0C647}"/>
              </a:ext>
            </a:extLst>
          </p:cNvPr>
          <p:cNvSpPr/>
          <p:nvPr userDrawn="1"/>
        </p:nvSpPr>
        <p:spPr>
          <a:xfrm>
            <a:off x="11764215" y="6442391"/>
            <a:ext cx="302177" cy="302177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1" name="图片 8">
            <a:extLst>
              <a:ext uri="{FF2B5EF4-FFF2-40B4-BE49-F238E27FC236}">
                <a16:creationId xmlns:a16="http://schemas.microsoft.com/office/drawing/2014/main" id="{A97A903A-09E9-4691-B496-37BE5D102D5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2700000">
            <a:off x="10957684" y="5135837"/>
            <a:ext cx="602779" cy="1767959"/>
          </a:xfrm>
          <a:prstGeom prst="rect">
            <a:avLst/>
          </a:prstGeom>
        </p:spPr>
      </p:pic>
      <p:sp>
        <p:nvSpPr>
          <p:cNvPr id="12" name="椭圆 9">
            <a:extLst>
              <a:ext uri="{FF2B5EF4-FFF2-40B4-BE49-F238E27FC236}">
                <a16:creationId xmlns:a16="http://schemas.microsoft.com/office/drawing/2014/main" id="{0A2B951D-F19F-475D-B457-B86EF8DC984B}"/>
              </a:ext>
            </a:extLst>
          </p:cNvPr>
          <p:cNvSpPr/>
          <p:nvPr userDrawn="1"/>
        </p:nvSpPr>
        <p:spPr>
          <a:xfrm>
            <a:off x="10478501" y="-122394"/>
            <a:ext cx="417175" cy="417175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B509803A-0360-4D33-9AB5-ED47ED9135D1}"/>
              </a:ext>
            </a:extLst>
          </p:cNvPr>
          <p:cNvSpPr/>
          <p:nvPr userDrawn="1"/>
        </p:nvSpPr>
        <p:spPr>
          <a:xfrm rot="21228401">
            <a:off x="2278901" y="1179055"/>
            <a:ext cx="6008783" cy="4661425"/>
          </a:xfrm>
          <a:prstGeom prst="rect">
            <a:avLst/>
          </a:prstGeom>
          <a:solidFill>
            <a:schemeClr val="accent4">
              <a:lumMod val="60000"/>
              <a:lumOff val="40000"/>
              <a:alpha val="5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7E0D0665-6999-4651-BD19-C7C402D30EEB}"/>
              </a:ext>
            </a:extLst>
          </p:cNvPr>
          <p:cNvSpPr/>
          <p:nvPr userDrawn="1"/>
        </p:nvSpPr>
        <p:spPr>
          <a:xfrm rot="1737576">
            <a:off x="6328895" y="1082086"/>
            <a:ext cx="2211022" cy="49530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A77F017-DFC1-4D5F-8272-B3E76D6DA324}"/>
              </a:ext>
            </a:extLst>
          </p:cNvPr>
          <p:cNvSpPr/>
          <p:nvPr userDrawn="1"/>
        </p:nvSpPr>
        <p:spPr>
          <a:xfrm rot="19676478">
            <a:off x="1401292" y="1522000"/>
            <a:ext cx="2397502" cy="495300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4D542502-B1BA-4EEE-B113-19E670FE5796}"/>
              </a:ext>
            </a:extLst>
          </p:cNvPr>
          <p:cNvSpPr txBox="1"/>
          <p:nvPr userDrawn="1"/>
        </p:nvSpPr>
        <p:spPr>
          <a:xfrm>
            <a:off x="3155097" y="2004297"/>
            <a:ext cx="4227827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800" b="1" i="0" u="none" strike="noStrike" kern="1200" cap="none" spc="0" normalizeH="0" baseline="0" noProof="0" dirty="0">
                <a:ln w="22225">
                  <a:solidFill>
                    <a:schemeClr val="bg1"/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anose="020B0604020202020204"/>
                <a:ea typeface="+mn-ea"/>
                <a:cs typeface="+mn-cs"/>
              </a:rPr>
              <a:t>HOẠT ĐỘNG</a:t>
            </a:r>
          </a:p>
        </p:txBody>
      </p:sp>
      <p:pic>
        <p:nvPicPr>
          <p:cNvPr id="18" name="图片 9">
            <a:extLst>
              <a:ext uri="{FF2B5EF4-FFF2-40B4-BE49-F238E27FC236}">
                <a16:creationId xmlns:a16="http://schemas.microsoft.com/office/drawing/2014/main" id="{9E265F87-F072-4C1C-809B-60B65BA79A8C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0707" y="2622107"/>
            <a:ext cx="3028932" cy="3847430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1C8F1E24-5B7F-481A-86BE-BC8D3CC99D79}"/>
              </a:ext>
            </a:extLst>
          </p:cNvPr>
          <p:cNvSpPr txBox="1"/>
          <p:nvPr userDrawn="1"/>
        </p:nvSpPr>
        <p:spPr>
          <a:xfrm>
            <a:off x="7320632" y="6524284"/>
            <a:ext cx="3249397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Hương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Thảo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 tranthao121004@gmail.com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2615859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101">
            <a:extLst>
              <a:ext uri="{FF2B5EF4-FFF2-40B4-BE49-F238E27FC236}">
                <a16:creationId xmlns:a16="http://schemas.microsoft.com/office/drawing/2014/main" id="{0E1D8535-7268-4559-A162-57863C850AB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12192002" cy="6858001"/>
          </a:xfrm>
          <a:prstGeom prst="rect">
            <a:avLst/>
          </a:prstGeom>
        </p:spPr>
      </p:pic>
      <p:sp>
        <p:nvSpPr>
          <p:cNvPr id="10" name="矩形 2">
            <a:extLst>
              <a:ext uri="{FF2B5EF4-FFF2-40B4-BE49-F238E27FC236}">
                <a16:creationId xmlns:a16="http://schemas.microsoft.com/office/drawing/2014/main" id="{3599D6A8-8376-4469-B1C4-0D0AB8B9FCB9}"/>
              </a:ext>
            </a:extLst>
          </p:cNvPr>
          <p:cNvSpPr/>
          <p:nvPr userDrawn="1"/>
        </p:nvSpPr>
        <p:spPr>
          <a:xfrm>
            <a:off x="516732" y="469294"/>
            <a:ext cx="11158537" cy="5919412"/>
          </a:xfrm>
          <a:prstGeom prst="rect">
            <a:avLst/>
          </a:prstGeom>
          <a:noFill/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1" name="椭圆 4">
            <a:extLst>
              <a:ext uri="{FF2B5EF4-FFF2-40B4-BE49-F238E27FC236}">
                <a16:creationId xmlns:a16="http://schemas.microsoft.com/office/drawing/2014/main" id="{F6108594-A8DF-4763-BAD6-AFEBB0C31969}"/>
              </a:ext>
            </a:extLst>
          </p:cNvPr>
          <p:cNvSpPr/>
          <p:nvPr userDrawn="1"/>
        </p:nvSpPr>
        <p:spPr>
          <a:xfrm>
            <a:off x="-224147" y="-171430"/>
            <a:ext cx="703249" cy="703249"/>
          </a:xfrm>
          <a:prstGeom prst="ellipse">
            <a:avLst/>
          </a:prstGeom>
          <a:solidFill>
            <a:srgbClr val="FFE799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2" name="任意形状 6">
            <a:extLst>
              <a:ext uri="{FF2B5EF4-FFF2-40B4-BE49-F238E27FC236}">
                <a16:creationId xmlns:a16="http://schemas.microsoft.com/office/drawing/2014/main" id="{B8502FED-250A-4CBC-8EE4-50D3D012EADA}"/>
              </a:ext>
            </a:extLst>
          </p:cNvPr>
          <p:cNvSpPr/>
          <p:nvPr userDrawn="1"/>
        </p:nvSpPr>
        <p:spPr>
          <a:xfrm>
            <a:off x="-403246" y="5468729"/>
            <a:ext cx="1839953" cy="1839953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C4D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3" name="椭圆 7">
            <a:extLst>
              <a:ext uri="{FF2B5EF4-FFF2-40B4-BE49-F238E27FC236}">
                <a16:creationId xmlns:a16="http://schemas.microsoft.com/office/drawing/2014/main" id="{4B97A2AD-D2A2-4C3E-AA45-DF5B9EE1314C}"/>
              </a:ext>
            </a:extLst>
          </p:cNvPr>
          <p:cNvSpPr/>
          <p:nvPr userDrawn="1"/>
        </p:nvSpPr>
        <p:spPr>
          <a:xfrm>
            <a:off x="11764215" y="6442391"/>
            <a:ext cx="302177" cy="302177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4" name="图片 8">
            <a:extLst>
              <a:ext uri="{FF2B5EF4-FFF2-40B4-BE49-F238E27FC236}">
                <a16:creationId xmlns:a16="http://schemas.microsoft.com/office/drawing/2014/main" id="{1D1F51E3-6E1F-4794-92D5-63FB01D635F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2700000">
            <a:off x="10957684" y="5135837"/>
            <a:ext cx="602779" cy="1767959"/>
          </a:xfrm>
          <a:prstGeom prst="rect">
            <a:avLst/>
          </a:prstGeom>
        </p:spPr>
      </p:pic>
      <p:sp>
        <p:nvSpPr>
          <p:cNvPr id="15" name="椭圆 9">
            <a:extLst>
              <a:ext uri="{FF2B5EF4-FFF2-40B4-BE49-F238E27FC236}">
                <a16:creationId xmlns:a16="http://schemas.microsoft.com/office/drawing/2014/main" id="{ECDDE16C-0075-42EB-A3AA-DDD1D96A76E4}"/>
              </a:ext>
            </a:extLst>
          </p:cNvPr>
          <p:cNvSpPr/>
          <p:nvPr userDrawn="1"/>
        </p:nvSpPr>
        <p:spPr>
          <a:xfrm>
            <a:off x="10478501" y="-122394"/>
            <a:ext cx="417175" cy="417175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EFB12868-D957-45A4-B5D8-783DBD98F2C6}"/>
              </a:ext>
            </a:extLst>
          </p:cNvPr>
          <p:cNvSpPr/>
          <p:nvPr userDrawn="1"/>
        </p:nvSpPr>
        <p:spPr>
          <a:xfrm>
            <a:off x="3667342" y="983093"/>
            <a:ext cx="6008783" cy="4661425"/>
          </a:xfrm>
          <a:prstGeom prst="rect">
            <a:avLst/>
          </a:prstGeom>
          <a:solidFill>
            <a:srgbClr val="00CC66">
              <a:alpha val="49804"/>
            </a:srgb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CFA12B3A-07B6-44F1-A01E-33FD73C34EBA}"/>
              </a:ext>
            </a:extLst>
          </p:cNvPr>
          <p:cNvSpPr/>
          <p:nvPr userDrawn="1"/>
        </p:nvSpPr>
        <p:spPr>
          <a:xfrm rot="2109175">
            <a:off x="8040873" y="1261475"/>
            <a:ext cx="2211022" cy="495300"/>
          </a:xfrm>
          <a:prstGeom prst="rect">
            <a:avLst/>
          </a:prstGeom>
          <a:solidFill>
            <a:srgbClr val="CC6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4A2EDEA0-7184-436C-992C-8D667AA8EB7F}"/>
              </a:ext>
            </a:extLst>
          </p:cNvPr>
          <p:cNvSpPr/>
          <p:nvPr userDrawn="1"/>
        </p:nvSpPr>
        <p:spPr>
          <a:xfrm rot="20048077">
            <a:off x="2977240" y="1148481"/>
            <a:ext cx="2397502" cy="4953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1F28E606-F052-4F98-9FBC-30FFA9B82FDA}"/>
              </a:ext>
            </a:extLst>
          </p:cNvPr>
          <p:cNvSpPr txBox="1"/>
          <p:nvPr userDrawn="1"/>
        </p:nvSpPr>
        <p:spPr>
          <a:xfrm>
            <a:off x="4557819" y="1913421"/>
            <a:ext cx="4227827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800" b="1" i="0" u="none" strike="noStrike" kern="1200" cap="none" spc="0" normalizeH="0" baseline="0" noProof="0" dirty="0">
                <a:ln w="22225">
                  <a:solidFill>
                    <a:schemeClr val="bg1"/>
                  </a:solidFill>
                  <a:prstDash val="solid"/>
                </a:ln>
                <a:solidFill>
                  <a:srgbClr val="00B050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anose="020B0604020202020204"/>
                <a:ea typeface="+mn-ea"/>
                <a:cs typeface="+mn-cs"/>
              </a:rPr>
              <a:t>KHÁM PHÁ</a:t>
            </a:r>
          </a:p>
        </p:txBody>
      </p:sp>
      <p:pic>
        <p:nvPicPr>
          <p:cNvPr id="21" name="图形 1">
            <a:extLst>
              <a:ext uri="{FF2B5EF4-FFF2-40B4-BE49-F238E27FC236}">
                <a16:creationId xmlns:a16="http://schemas.microsoft.com/office/drawing/2014/main" id="{E7242FD6-D5A6-4563-A793-692CAF206911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=""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416645" y="3997564"/>
            <a:ext cx="3980370" cy="1979722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215E454A-B08C-4576-8333-920008E55294}"/>
              </a:ext>
            </a:extLst>
          </p:cNvPr>
          <p:cNvSpPr txBox="1"/>
          <p:nvPr userDrawn="1"/>
        </p:nvSpPr>
        <p:spPr>
          <a:xfrm>
            <a:off x="7668010" y="6560136"/>
            <a:ext cx="3249397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Hương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Thảo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 tranthao121004@gmail.com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41263001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slideLayout" Target="../slideLayouts/slideLayout25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theme" Target="../theme/theme3.xml"/><Relationship Id="rId2" Type="http://schemas.openxmlformats.org/officeDocument/2006/relationships/slideLayout" Target="../slideLayouts/slideLayout27.xml"/><Relationship Id="rId1" Type="http://schemas.openxmlformats.org/officeDocument/2006/relationships/slideLayout" Target="../slideLayouts/slideLayout26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0.xml"/><Relationship Id="rId2" Type="http://schemas.openxmlformats.org/officeDocument/2006/relationships/slideLayout" Target="../slideLayouts/slideLayout29.xml"/><Relationship Id="rId1" Type="http://schemas.openxmlformats.org/officeDocument/2006/relationships/slideLayout" Target="../slideLayouts/slideLayout28.xml"/><Relationship Id="rId5" Type="http://schemas.openxmlformats.org/officeDocument/2006/relationships/theme" Target="../theme/theme4.xml"/><Relationship Id="rId4" Type="http://schemas.openxmlformats.org/officeDocument/2006/relationships/slideLayout" Target="../slideLayouts/slideLayout31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9.xml"/><Relationship Id="rId13" Type="http://schemas.openxmlformats.org/officeDocument/2006/relationships/theme" Target="../theme/theme5.xml"/><Relationship Id="rId3" Type="http://schemas.openxmlformats.org/officeDocument/2006/relationships/slideLayout" Target="../slideLayouts/slideLayout34.xml"/><Relationship Id="rId7" Type="http://schemas.openxmlformats.org/officeDocument/2006/relationships/slideLayout" Target="../slideLayouts/slideLayout38.xml"/><Relationship Id="rId12" Type="http://schemas.openxmlformats.org/officeDocument/2006/relationships/slideLayout" Target="../slideLayouts/slideLayout43.xml"/><Relationship Id="rId2" Type="http://schemas.openxmlformats.org/officeDocument/2006/relationships/slideLayout" Target="../slideLayouts/slideLayout33.xml"/><Relationship Id="rId1" Type="http://schemas.openxmlformats.org/officeDocument/2006/relationships/slideLayout" Target="../slideLayouts/slideLayout32.xml"/><Relationship Id="rId6" Type="http://schemas.openxmlformats.org/officeDocument/2006/relationships/slideLayout" Target="../slideLayouts/slideLayout37.xml"/><Relationship Id="rId11" Type="http://schemas.openxmlformats.org/officeDocument/2006/relationships/slideLayout" Target="../slideLayouts/slideLayout42.xml"/><Relationship Id="rId5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41.xml"/><Relationship Id="rId4" Type="http://schemas.openxmlformats.org/officeDocument/2006/relationships/slideLayout" Target="../slideLayouts/slideLayout35.xml"/><Relationship Id="rId9" Type="http://schemas.openxmlformats.org/officeDocument/2006/relationships/slideLayout" Target="../slideLayouts/slideLayout4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842784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60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983328-5D9C-4CDA-A4B0-8F0932BA2C1A}" type="datetimeFigureOut">
              <a:rPr lang="en-US" smtClean="0"/>
              <a:t>3/4/2024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98642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  <p:sldLayoutId id="2147483674" r:id="rId13"/>
  </p:sldLayoutIdLst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389" y="365780"/>
            <a:ext cx="10515224" cy="13246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389" y="1825890"/>
            <a:ext cx="10515224" cy="435172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389" y="6356747"/>
            <a:ext cx="2742447" cy="364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3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BF82D2-7A68-459D-A996-9BDDA2518FA4}" type="datetimeFigureOut">
              <a:rPr lang="zh-CN" altLang="en-US" smtClean="0"/>
              <a:t>2024/3/4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413" y="6356747"/>
            <a:ext cx="4115176" cy="364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3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1166" y="6356747"/>
            <a:ext cx="2742447" cy="364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3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01EE5D-26FB-46D5-A381-ECFB35BF1D3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927701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0" r:id="rId1"/>
    <p:sldLayoutId id="2147483691" r:id="rId2"/>
  </p:sldLayoutIdLst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xStyles>
    <p:titleStyle>
      <a:lvl1pPr algn="l" defTabSz="866943" rtl="0" eaLnBrk="1" latinLnBrk="0" hangingPunct="1">
        <a:lnSpc>
          <a:spcPct val="90000"/>
        </a:lnSpc>
        <a:spcBef>
          <a:spcPct val="0"/>
        </a:spcBef>
        <a:buNone/>
        <a:defRPr sz="4172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16736" indent="-216736" algn="l" defTabSz="866943" rtl="0" eaLnBrk="1" latinLnBrk="0" hangingPunct="1">
        <a:lnSpc>
          <a:spcPct val="90000"/>
        </a:lnSpc>
        <a:spcBef>
          <a:spcPts val="948"/>
        </a:spcBef>
        <a:buFont typeface="Arial" panose="020B0604020202020204" pitchFamily="34" charset="0"/>
        <a:buChar char="•"/>
        <a:defRPr sz="2655" kern="1200">
          <a:solidFill>
            <a:schemeClr val="tx1"/>
          </a:solidFill>
          <a:latin typeface="+mn-lt"/>
          <a:ea typeface="+mn-ea"/>
          <a:cs typeface="+mn-cs"/>
        </a:defRPr>
      </a:lvl1pPr>
      <a:lvl2pPr marL="650207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2275" kern="1200">
          <a:solidFill>
            <a:schemeClr val="tx1"/>
          </a:solidFill>
          <a:latin typeface="+mn-lt"/>
          <a:ea typeface="+mn-ea"/>
          <a:cs typeface="+mn-cs"/>
        </a:defRPr>
      </a:lvl2pPr>
      <a:lvl3pPr marL="1083678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896" kern="1200">
          <a:solidFill>
            <a:schemeClr val="tx1"/>
          </a:solidFill>
          <a:latin typeface="+mn-lt"/>
          <a:ea typeface="+mn-ea"/>
          <a:cs typeface="+mn-cs"/>
        </a:defRPr>
      </a:lvl3pPr>
      <a:lvl4pPr marL="1517150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707" kern="1200">
          <a:solidFill>
            <a:schemeClr val="tx1"/>
          </a:solidFill>
          <a:latin typeface="+mn-lt"/>
          <a:ea typeface="+mn-ea"/>
          <a:cs typeface="+mn-cs"/>
        </a:defRPr>
      </a:lvl4pPr>
      <a:lvl5pPr marL="1950621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707" kern="1200">
          <a:solidFill>
            <a:schemeClr val="tx1"/>
          </a:solidFill>
          <a:latin typeface="+mn-lt"/>
          <a:ea typeface="+mn-ea"/>
          <a:cs typeface="+mn-cs"/>
        </a:defRPr>
      </a:lvl5pPr>
      <a:lvl6pPr marL="2384092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707" kern="1200">
          <a:solidFill>
            <a:schemeClr val="tx1"/>
          </a:solidFill>
          <a:latin typeface="+mn-lt"/>
          <a:ea typeface="+mn-ea"/>
          <a:cs typeface="+mn-cs"/>
        </a:defRPr>
      </a:lvl6pPr>
      <a:lvl7pPr marL="2817564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707" kern="1200">
          <a:solidFill>
            <a:schemeClr val="tx1"/>
          </a:solidFill>
          <a:latin typeface="+mn-lt"/>
          <a:ea typeface="+mn-ea"/>
          <a:cs typeface="+mn-cs"/>
        </a:defRPr>
      </a:lvl7pPr>
      <a:lvl8pPr marL="3251035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707" kern="1200">
          <a:solidFill>
            <a:schemeClr val="tx1"/>
          </a:solidFill>
          <a:latin typeface="+mn-lt"/>
          <a:ea typeface="+mn-ea"/>
          <a:cs typeface="+mn-cs"/>
        </a:defRPr>
      </a:lvl8pPr>
      <a:lvl9pPr marL="3684506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70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1pPr>
      <a:lvl2pPr marL="433471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2pPr>
      <a:lvl3pPr marL="866943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3pPr>
      <a:lvl4pPr marL="1300414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4pPr>
      <a:lvl5pPr marL="1733885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5pPr>
      <a:lvl6pPr marL="2167357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6pPr>
      <a:lvl7pPr marL="2600828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7pPr>
      <a:lvl8pPr marL="3034299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8pPr>
      <a:lvl9pPr marL="3467771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721121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3" r:id="rId1"/>
    <p:sldLayoutId id="2147483694" r:id="rId2"/>
    <p:sldLayoutId id="2147483695" r:id="rId3"/>
    <p:sldLayoutId id="2147483696" r:id="rId4"/>
  </p:sldLayoutIdLst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114671DC-4077-4FC6-9574-841BC2E1D7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90D53E0D-D05E-450E-A332-527C721C5F4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dirty="0"/>
              <a:t>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1B9E14D5-65BE-45C8-ADD2-0CC29D0A840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字魂59号-创粗黑" panose="00000500000000000000" pitchFamily="2" charset="-122"/>
                <a:ea typeface="字魂59号-创粗黑" panose="00000500000000000000" pitchFamily="2" charset="-122"/>
              </a:defRPr>
            </a:lvl1pPr>
          </a:lstStyle>
          <a:p>
            <a:fld id="{8AC5EDB2-2432-4562-A07F-96DD67ADB98D}" type="datetimeFigureOut">
              <a:rPr lang="zh-CN" altLang="en-US" smtClean="0"/>
              <a:pPr/>
              <a:t>2024/3/4</a:t>
            </a:fld>
            <a:endParaRPr lang="zh-CN" altLang="en-US" dirty="0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96146C09-A769-4DF6-9276-C88A3FF9E0E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字魂59号-创粗黑" panose="00000500000000000000" pitchFamily="2" charset="-122"/>
                <a:ea typeface="字魂59号-创粗黑" panose="00000500000000000000" pitchFamily="2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7DD58443-23D1-4E91-AD50-B9E3DCAC8FF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字魂59号-创粗黑" panose="00000500000000000000" pitchFamily="2" charset="-122"/>
                <a:ea typeface="字魂59号-创粗黑" panose="00000500000000000000" pitchFamily="2" charset="-122"/>
              </a:defRPr>
            </a:lvl1pPr>
          </a:lstStyle>
          <a:p>
            <a:fld id="{3EBA6181-1769-4B1D-B02E-B5069CD68A89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0555759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9" r:id="rId1"/>
    <p:sldLayoutId id="2147483720" r:id="rId2"/>
    <p:sldLayoutId id="2147483721" r:id="rId3"/>
    <p:sldLayoutId id="2147483722" r:id="rId4"/>
    <p:sldLayoutId id="2147483723" r:id="rId5"/>
    <p:sldLayoutId id="2147483724" r:id="rId6"/>
    <p:sldLayoutId id="2147483725" r:id="rId7"/>
    <p:sldLayoutId id="2147483726" r:id="rId8"/>
    <p:sldLayoutId id="2147483727" r:id="rId9"/>
    <p:sldLayoutId id="2147483728" r:id="rId10"/>
    <p:sldLayoutId id="2147483729" r:id="rId11"/>
    <p:sldLayoutId id="2147483730" r:id="rId12"/>
  </p:sldLayoutIdLst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字魂59号-创粗黑" panose="00000500000000000000" pitchFamily="2" charset="-122"/>
          <a:ea typeface="字魂59号-创粗黑" panose="00000500000000000000" pitchFamily="2" charset="-122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字魂59号-创粗黑" panose="00000500000000000000" pitchFamily="2" charset="-122"/>
          <a:ea typeface="字魂59号-创粗黑" panose="00000500000000000000" pitchFamily="2" charset="-122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字魂59号-创粗黑" panose="00000500000000000000" pitchFamily="2" charset="-122"/>
          <a:ea typeface="字魂59号-创粗黑" panose="00000500000000000000" pitchFamily="2" charset="-122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字魂59号-创粗黑" panose="00000500000000000000" pitchFamily="2" charset="-122"/>
          <a:ea typeface="字魂59号-创粗黑" panose="00000500000000000000" pitchFamily="2" charset="-122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字魂59号-创粗黑" panose="00000500000000000000" pitchFamily="2" charset="-122"/>
          <a:ea typeface="字魂59号-创粗黑" panose="00000500000000000000" pitchFamily="2" charset="-122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字魂59号-创粗黑" panose="00000500000000000000" pitchFamily="2" charset="-122"/>
          <a:ea typeface="字魂59号-创粗黑" panose="00000500000000000000" pitchFamily="2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7" Type="http://schemas.microsoft.com/office/2007/relationships/hdphoto" Target="../media/hdphoto1.wdp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1.xml"/><Relationship Id="rId6" Type="http://schemas.openxmlformats.org/officeDocument/2006/relationships/image" Target="../media/image33.png"/><Relationship Id="rId5" Type="http://schemas.openxmlformats.org/officeDocument/2006/relationships/image" Target="../media/image32.tiff"/><Relationship Id="rId4" Type="http://schemas.openxmlformats.org/officeDocument/2006/relationships/image" Target="../media/image31.png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1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3.xml"/><Relationship Id="rId5" Type="http://schemas.microsoft.com/office/2007/relationships/hdphoto" Target="../media/hdphoto4.wdp"/><Relationship Id="rId4" Type="http://schemas.openxmlformats.org/officeDocument/2006/relationships/image" Target="../media/image36.png"/></Relationships>
</file>

<file path=ppt/slides/_rels/slide7.xml.rels><?xml version="1.0" encoding="UTF-8" standalone="yes"?>
<Relationships xmlns="http://schemas.openxmlformats.org/package/2006/relationships"><Relationship Id="rId8" Type="http://schemas.microsoft.com/office/2007/relationships/hdphoto" Target="../media/hdphoto5.wdp"/><Relationship Id="rId3" Type="http://schemas.openxmlformats.org/officeDocument/2006/relationships/audio" Target="../media/audio1.wav"/><Relationship Id="rId7" Type="http://schemas.openxmlformats.org/officeDocument/2006/relationships/image" Target="../media/image4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3.xml"/><Relationship Id="rId6" Type="http://schemas.openxmlformats.org/officeDocument/2006/relationships/image" Target="../media/image39.png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42.png"/><Relationship Id="rId5" Type="http://schemas.microsoft.com/office/2007/relationships/hdphoto" Target="../media/hdphoto8.wdp"/><Relationship Id="rId4" Type="http://schemas.microsoft.com/office/2007/relationships/hdphoto" Target="../media/hdphoto7.wdp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312680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382023C8-03CC-4ED0-830D-BF606451F86B}"/>
              </a:ext>
            </a:extLst>
          </p:cNvPr>
          <p:cNvSpPr txBox="1"/>
          <p:nvPr/>
        </p:nvSpPr>
        <p:spPr>
          <a:xfrm>
            <a:off x="1730197" y="2561332"/>
            <a:ext cx="8813492" cy="1717393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vi-VN" sz="4400" b="1" dirty="0">
                <a:ln w="22225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chemeClr val="bg1"/>
                </a:solidFill>
              </a:rPr>
              <a:t>BÀI</a:t>
            </a:r>
            <a:r>
              <a:rPr lang="en-US" sz="4400" b="1" dirty="0">
                <a:ln w="22225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chemeClr val="bg1"/>
                </a:solidFill>
              </a:rPr>
              <a:t> 50: So </a:t>
            </a:r>
            <a:r>
              <a:rPr lang="en-US" sz="4400" b="1" dirty="0" err="1">
                <a:ln w="22225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chemeClr val="bg1"/>
                </a:solidFill>
              </a:rPr>
              <a:t>sánh</a:t>
            </a:r>
            <a:r>
              <a:rPr lang="en-US" sz="4400" b="1" dirty="0">
                <a:ln w="22225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chemeClr val="bg1"/>
                </a:solidFill>
              </a:rPr>
              <a:t> </a:t>
            </a:r>
            <a:r>
              <a:rPr lang="en-US" sz="4400" b="1" dirty="0" err="1">
                <a:ln w="22225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chemeClr val="bg1"/>
                </a:solidFill>
              </a:rPr>
              <a:t>các</a:t>
            </a:r>
            <a:r>
              <a:rPr lang="en-US" sz="4400" b="1" dirty="0">
                <a:ln w="22225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chemeClr val="bg1"/>
                </a:solidFill>
              </a:rPr>
              <a:t> </a:t>
            </a:r>
            <a:r>
              <a:rPr lang="en-US" sz="4400" b="1" dirty="0" err="1">
                <a:ln w="22225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chemeClr val="bg1"/>
                </a:solidFill>
              </a:rPr>
              <a:t>số</a:t>
            </a:r>
            <a:r>
              <a:rPr lang="en-US" sz="4400" b="1" dirty="0">
                <a:ln w="22225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chemeClr val="bg1"/>
                </a:solidFill>
              </a:rPr>
              <a:t> </a:t>
            </a:r>
            <a:r>
              <a:rPr lang="en-US" sz="4400" b="1" dirty="0" err="1">
                <a:ln w="22225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chemeClr val="bg1"/>
                </a:solidFill>
              </a:rPr>
              <a:t>tròn</a:t>
            </a:r>
            <a:r>
              <a:rPr lang="en-US" sz="4400" b="1" dirty="0">
                <a:ln w="22225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chemeClr val="bg1"/>
                </a:solidFill>
              </a:rPr>
              <a:t> </a:t>
            </a:r>
            <a:r>
              <a:rPr lang="en-US" sz="4400" b="1" dirty="0" err="1">
                <a:ln w="22225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chemeClr val="bg1"/>
                </a:solidFill>
              </a:rPr>
              <a:t>trăm</a:t>
            </a:r>
            <a:r>
              <a:rPr lang="en-US" sz="4400" b="1" dirty="0">
                <a:ln w="22225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chemeClr val="bg1"/>
                </a:solidFill>
              </a:rPr>
              <a:t>, </a:t>
            </a:r>
            <a:r>
              <a:rPr lang="en-US" sz="4400" b="1" err="1">
                <a:ln w="22225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chemeClr val="bg1"/>
                </a:solidFill>
              </a:rPr>
              <a:t>tròn</a:t>
            </a:r>
            <a:r>
              <a:rPr lang="en-US" sz="4400" b="1">
                <a:ln w="22225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chemeClr val="bg1"/>
                </a:solidFill>
              </a:rPr>
              <a:t> </a:t>
            </a:r>
            <a:r>
              <a:rPr lang="en-US" sz="4400" b="1" smtClean="0">
                <a:ln w="22225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chemeClr val="bg1"/>
                </a:solidFill>
              </a:rPr>
              <a:t>chục (Tiết 2)</a:t>
            </a:r>
            <a:endParaRPr lang="vi-VN" sz="4400" b="1" dirty="0">
              <a:ln w="22225">
                <a:solidFill>
                  <a:schemeClr val="accent6">
                    <a:lumMod val="50000"/>
                  </a:schemeClr>
                </a:solidFill>
                <a:prstDash val="solid"/>
              </a:ln>
              <a:solidFill>
                <a:schemeClr val="bg1"/>
              </a:solidFill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BCBC260D-FA70-43A2-A5AC-8FAC030EFAE9}"/>
              </a:ext>
            </a:extLst>
          </p:cNvPr>
          <p:cNvGrpSpPr/>
          <p:nvPr/>
        </p:nvGrpSpPr>
        <p:grpSpPr>
          <a:xfrm>
            <a:off x="1314892" y="894087"/>
            <a:ext cx="2163960" cy="1242752"/>
            <a:chOff x="1523997" y="0"/>
            <a:chExt cx="2190752" cy="1015320"/>
          </a:xfrm>
        </p:grpSpPr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00A336D1-6EAB-4D88-B050-1A664761CDAA}"/>
                </a:ext>
              </a:extLst>
            </p:cNvPr>
            <p:cNvGrpSpPr/>
            <p:nvPr/>
          </p:nvGrpSpPr>
          <p:grpSpPr>
            <a:xfrm>
              <a:off x="1523998" y="0"/>
              <a:ext cx="2190751" cy="980661"/>
              <a:chOff x="1523999" y="0"/>
              <a:chExt cx="1285462" cy="1828800"/>
            </a:xfrm>
          </p:grpSpPr>
          <p:sp>
            <p:nvSpPr>
              <p:cNvPr id="6" name="Rectangle: Top Corners Rounded 5">
                <a:extLst>
                  <a:ext uri="{FF2B5EF4-FFF2-40B4-BE49-F238E27FC236}">
                    <a16:creationId xmlns:a16="http://schemas.microsoft.com/office/drawing/2014/main" id="{2CCECC4C-EFA0-4170-AF5B-8E735A0187EF}"/>
                  </a:ext>
                </a:extLst>
              </p:cNvPr>
              <p:cNvSpPr/>
              <p:nvPr/>
            </p:nvSpPr>
            <p:spPr>
              <a:xfrm rot="10800000">
                <a:off x="1523999" y="0"/>
                <a:ext cx="1285462" cy="1828800"/>
              </a:xfrm>
              <a:prstGeom prst="round2SameRect">
                <a:avLst/>
              </a:prstGeom>
              <a:solidFill>
                <a:schemeClr val="accent6">
                  <a:lumMod val="75000"/>
                </a:schemeClr>
              </a:solidFill>
              <a:ln>
                <a:solidFill>
                  <a:schemeClr val="accent6">
                    <a:lumMod val="75000"/>
                  </a:schemeClr>
                </a:solidFill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 sz="1600"/>
              </a:p>
            </p:txBody>
          </p:sp>
          <p:sp>
            <p:nvSpPr>
              <p:cNvPr id="7" name="Rectangle: Top Corners Rounded 6">
                <a:extLst>
                  <a:ext uri="{FF2B5EF4-FFF2-40B4-BE49-F238E27FC236}">
                    <a16:creationId xmlns:a16="http://schemas.microsoft.com/office/drawing/2014/main" id="{47C0B4B5-27EA-44D3-9621-0CB828F23E50}"/>
                  </a:ext>
                </a:extLst>
              </p:cNvPr>
              <p:cNvSpPr/>
              <p:nvPr/>
            </p:nvSpPr>
            <p:spPr>
              <a:xfrm rot="10800000">
                <a:off x="1566862" y="76199"/>
                <a:ext cx="1204497" cy="1709738"/>
              </a:xfrm>
              <a:prstGeom prst="round2SameRect">
                <a:avLst/>
              </a:prstGeom>
              <a:solidFill>
                <a:schemeClr val="bg1"/>
              </a:solidFill>
              <a:ln>
                <a:solidFill>
                  <a:schemeClr val="accent6">
                    <a:lumMod val="75000"/>
                  </a:schemeClr>
                </a:solidFill>
                <a:prstDash val="lgDash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</p:grp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F4D8ACC7-221E-48DD-83A2-16D3E6FF1490}"/>
                </a:ext>
              </a:extLst>
            </p:cNvPr>
            <p:cNvSpPr txBox="1"/>
            <p:nvPr/>
          </p:nvSpPr>
          <p:spPr>
            <a:xfrm>
              <a:off x="1523997" y="135240"/>
              <a:ext cx="1972089" cy="8800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3200" dirty="0">
                  <a:solidFill>
                    <a:schemeClr val="accent6">
                      <a:lumMod val="75000"/>
                    </a:schemeClr>
                  </a:solidFill>
                  <a:latin typeface="+mj-lt"/>
                </a:rPr>
                <a:t>CHỦ ĐỀ </a:t>
              </a:r>
              <a:r>
                <a:rPr lang="en-US" sz="3200" dirty="0">
                  <a:solidFill>
                    <a:schemeClr val="accent6">
                      <a:lumMod val="75000"/>
                    </a:schemeClr>
                  </a:solidFill>
                  <a:latin typeface="+mj-lt"/>
                </a:rPr>
                <a:t>10</a:t>
              </a:r>
              <a:endParaRPr lang="vi-VN" sz="3200" dirty="0">
                <a:solidFill>
                  <a:schemeClr val="accent6">
                    <a:lumMod val="75000"/>
                  </a:schemeClr>
                </a:solidFill>
                <a:latin typeface="+mj-lt"/>
              </a:endParaRPr>
            </a:p>
          </p:txBody>
        </p:sp>
      </p:grpSp>
      <p:sp>
        <p:nvSpPr>
          <p:cNvPr id="8" name="TextBox 7">
            <a:extLst>
              <a:ext uri="{FF2B5EF4-FFF2-40B4-BE49-F238E27FC236}">
                <a16:creationId xmlns:a16="http://schemas.microsoft.com/office/drawing/2014/main" id="{69308AFA-8573-43EC-992F-FC51DD70C7E8}"/>
              </a:ext>
            </a:extLst>
          </p:cNvPr>
          <p:cNvSpPr txBox="1"/>
          <p:nvPr/>
        </p:nvSpPr>
        <p:spPr>
          <a:xfrm>
            <a:off x="2934587" y="1059621"/>
            <a:ext cx="794252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 algn="ctr"/>
            <a:r>
              <a:rPr lang="en-US" sz="3600" b="1" dirty="0">
                <a:solidFill>
                  <a:schemeClr val="bg1"/>
                </a:solidFill>
                <a:latin typeface="+mj-lt"/>
              </a:rPr>
              <a:t>CÁC SỐ TRONG PHẠM VI 1000</a:t>
            </a:r>
          </a:p>
        </p:txBody>
      </p:sp>
    </p:spTree>
    <p:extLst>
      <p:ext uri="{BB962C8B-B14F-4D97-AF65-F5344CB8AC3E}">
        <p14:creationId xmlns:p14="http://schemas.microsoft.com/office/powerpoint/2010/main" val="37442715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681136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图片 22">
            <a:extLst>
              <a:ext uri="{FF2B5EF4-FFF2-40B4-BE49-F238E27FC236}">
                <a16:creationId xmlns:a16="http://schemas.microsoft.com/office/drawing/2014/main" id="{C432D325-9041-614E-B121-2883E358D2CA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617110" y="-109506"/>
            <a:ext cx="844272" cy="1193800"/>
          </a:xfrm>
          <a:prstGeom prst="rect">
            <a:avLst/>
          </a:prstGeom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23A78237-6C69-9A4C-9889-5BDABA9C9109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4554662"/>
            <a:ext cx="2935815" cy="2438311"/>
          </a:xfrm>
          <a:prstGeom prst="rect">
            <a:avLst/>
          </a:prstGeom>
        </p:spPr>
      </p:pic>
      <p:grpSp>
        <p:nvGrpSpPr>
          <p:cNvPr id="4" name="Group 3">
            <a:extLst>
              <a:ext uri="{FF2B5EF4-FFF2-40B4-BE49-F238E27FC236}">
                <a16:creationId xmlns:a16="http://schemas.microsoft.com/office/drawing/2014/main" id="{B953D654-6B73-4D08-859E-CD60AE8285F8}"/>
              </a:ext>
            </a:extLst>
          </p:cNvPr>
          <p:cNvGrpSpPr/>
          <p:nvPr/>
        </p:nvGrpSpPr>
        <p:grpSpPr>
          <a:xfrm>
            <a:off x="2031943" y="845723"/>
            <a:ext cx="3786414" cy="832864"/>
            <a:chOff x="816002" y="707500"/>
            <a:chExt cx="3786414" cy="832864"/>
          </a:xfrm>
        </p:grpSpPr>
        <p:sp>
          <p:nvSpPr>
            <p:cNvPr id="5" name="Rounded Rectangle 7">
              <a:extLst>
                <a:ext uri="{FF2B5EF4-FFF2-40B4-BE49-F238E27FC236}">
                  <a16:creationId xmlns:a16="http://schemas.microsoft.com/office/drawing/2014/main" id="{49F5EBE7-9830-4556-816B-6A77E801509F}"/>
                </a:ext>
              </a:extLst>
            </p:cNvPr>
            <p:cNvSpPr/>
            <p:nvPr/>
          </p:nvSpPr>
          <p:spPr>
            <a:xfrm>
              <a:off x="1653371" y="860223"/>
              <a:ext cx="1401557" cy="667886"/>
            </a:xfrm>
            <a:prstGeom prst="roundRect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84ADBE64-4FC5-4CEB-AF65-9104AF772B56}"/>
                </a:ext>
              </a:extLst>
            </p:cNvPr>
            <p:cNvSpPr/>
            <p:nvPr/>
          </p:nvSpPr>
          <p:spPr>
            <a:xfrm>
              <a:off x="816002" y="849952"/>
              <a:ext cx="690412" cy="690412"/>
            </a:xfrm>
            <a:prstGeom prst="ellipse">
              <a:avLst/>
            </a:prstGeom>
            <a:solidFill>
              <a:schemeClr val="accent4"/>
            </a:solidFill>
            <a:ln>
              <a:solidFill>
                <a:schemeClr val="accent3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cs typeface="+mn-cs"/>
                </a:rPr>
                <a:t>1</a:t>
              </a: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BB8A8138-494C-412D-8819-B41329817B87}"/>
                </a:ext>
              </a:extLst>
            </p:cNvPr>
            <p:cNvSpPr txBox="1"/>
            <p:nvPr/>
          </p:nvSpPr>
          <p:spPr>
            <a:xfrm>
              <a:off x="1732121" y="707500"/>
              <a:ext cx="2870295" cy="82060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+mn-cs"/>
                </a:rPr>
                <a:t>Đ</a:t>
              </a:r>
              <a:r>
                <a: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+mn-cs"/>
                </a:rPr>
                <a:t> / S  ?</a:t>
              </a:r>
            </a:p>
          </p:txBody>
        </p:sp>
      </p:grpSp>
      <p:pic>
        <p:nvPicPr>
          <p:cNvPr id="8" name="Picture 7">
            <a:extLst>
              <a:ext uri="{FF2B5EF4-FFF2-40B4-BE49-F238E27FC236}">
                <a16:creationId xmlns:a16="http://schemas.microsoft.com/office/drawing/2014/main" id="{A63DCD32-15C6-4ED2-AFBF-0EB4F8448A25}"/>
              </a:ext>
            </a:extLst>
          </p:cNvPr>
          <p:cNvPicPr>
            <a:picLocks noChangeAspect="1"/>
          </p:cNvPicPr>
          <p:nvPr/>
        </p:nvPicPr>
        <p:blipFill>
          <a:blip r:embed="rId6">
            <a:clrChange>
              <a:clrFrom>
                <a:srgbClr val="FFFFFD"/>
              </a:clrFrom>
              <a:clrTo>
                <a:srgbClr val="FFFFFD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43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70136" y="70858"/>
            <a:ext cx="3436135" cy="183793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grpSp>
        <p:nvGrpSpPr>
          <p:cNvPr id="9" name="Group 8">
            <a:extLst>
              <a:ext uri="{FF2B5EF4-FFF2-40B4-BE49-F238E27FC236}">
                <a16:creationId xmlns:a16="http://schemas.microsoft.com/office/drawing/2014/main" id="{637D33F6-E9B6-426E-BA29-C15768242321}"/>
              </a:ext>
            </a:extLst>
          </p:cNvPr>
          <p:cNvGrpSpPr/>
          <p:nvPr/>
        </p:nvGrpSpPr>
        <p:grpSpPr>
          <a:xfrm>
            <a:off x="1956192" y="1833296"/>
            <a:ext cx="10319619" cy="3785652"/>
            <a:chOff x="935467" y="1897092"/>
            <a:chExt cx="10319619" cy="3785652"/>
          </a:xfrm>
        </p:grpSpPr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9E277D9E-EB41-4843-8D92-61C8E352945F}"/>
                </a:ext>
              </a:extLst>
            </p:cNvPr>
            <p:cNvSpPr txBox="1"/>
            <p:nvPr/>
          </p:nvSpPr>
          <p:spPr>
            <a:xfrm>
              <a:off x="935467" y="1897092"/>
              <a:ext cx="10319619" cy="378565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2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VN" sz="4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+mn-cs"/>
                </a:rPr>
                <a:t>700  &lt;  900				520  =  250</a:t>
              </a:r>
            </a:p>
            <a:p>
              <a:pPr marL="0" marR="0" lvl="0" indent="0" algn="l" defTabSz="914400" rtl="0" eaLnBrk="1" fontAlgn="auto" latinLnBrk="0" hangingPunct="1">
                <a:lnSpc>
                  <a:spcPct val="2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VN" sz="4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+mn-cs"/>
                </a:rPr>
                <a:t>890  </a:t>
              </a:r>
              <a:r>
                <a:rPr kumimoji="0" lang="en-VN" sz="40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+mn-cs"/>
                </a:rPr>
                <a:t>&gt;  </a:t>
              </a:r>
              <a:r>
                <a:rPr kumimoji="0" lang="en-VN" sz="4000" b="0" i="0" u="none" strike="noStrike" kern="120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+mn-cs"/>
                </a:rPr>
                <a:t>8</a:t>
              </a:r>
              <a:r>
                <a:rPr kumimoji="0" lang="en-US" sz="4000" b="0" i="0" u="none" strike="noStrike" kern="120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+mn-cs"/>
                </a:rPr>
                <a:t>8</a:t>
              </a:r>
              <a:r>
                <a:rPr kumimoji="0" lang="en-VN" sz="4000" b="0" i="0" u="none" strike="noStrike" kern="120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+mn-cs"/>
                </a:rPr>
                <a:t>0</a:t>
              </a:r>
              <a:r>
                <a:rPr kumimoji="0" lang="en-VN" sz="4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+mn-cs"/>
                </a:rPr>
                <a:t>				270  &lt;  720</a:t>
              </a:r>
            </a:p>
            <a:p>
              <a:pPr marL="0" marR="0" lvl="0" indent="0" algn="l" defTabSz="914400" rtl="0" eaLnBrk="1" fontAlgn="auto" latinLnBrk="0" hangingPunct="1">
                <a:lnSpc>
                  <a:spcPct val="2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VN" sz="4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+mn-cs"/>
                </a:rPr>
                <a:t>190  =  190				460  &gt;  640</a:t>
              </a:r>
            </a:p>
          </p:txBody>
        </p:sp>
        <p:sp>
          <p:nvSpPr>
            <p:cNvPr id="11" name="Rounded Rectangle 29">
              <a:extLst>
                <a:ext uri="{FF2B5EF4-FFF2-40B4-BE49-F238E27FC236}">
                  <a16:creationId xmlns:a16="http://schemas.microsoft.com/office/drawing/2014/main" id="{E1B7848F-2C4E-4F03-BB1E-5479D88758AE}"/>
                </a:ext>
              </a:extLst>
            </p:cNvPr>
            <p:cNvSpPr/>
            <p:nvPr/>
          </p:nvSpPr>
          <p:spPr>
            <a:xfrm>
              <a:off x="3925125" y="2280947"/>
              <a:ext cx="863600" cy="863600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VN" sz="40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+mn-cs"/>
                </a:rPr>
                <a:t>?</a:t>
              </a:r>
            </a:p>
          </p:txBody>
        </p:sp>
        <p:sp>
          <p:nvSpPr>
            <p:cNvPr id="12" name="Rounded Rectangle 33">
              <a:extLst>
                <a:ext uri="{FF2B5EF4-FFF2-40B4-BE49-F238E27FC236}">
                  <a16:creationId xmlns:a16="http://schemas.microsoft.com/office/drawing/2014/main" id="{6DD787C2-4798-492B-8A2A-7A4766F18413}"/>
                </a:ext>
              </a:extLst>
            </p:cNvPr>
            <p:cNvSpPr/>
            <p:nvPr/>
          </p:nvSpPr>
          <p:spPr>
            <a:xfrm>
              <a:off x="3934032" y="3417454"/>
              <a:ext cx="863600" cy="863600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VN" sz="40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+mn-cs"/>
                </a:rPr>
                <a:t>?</a:t>
              </a:r>
            </a:p>
          </p:txBody>
        </p:sp>
        <p:sp>
          <p:nvSpPr>
            <p:cNvPr id="13" name="Rounded Rectangle 39">
              <a:extLst>
                <a:ext uri="{FF2B5EF4-FFF2-40B4-BE49-F238E27FC236}">
                  <a16:creationId xmlns:a16="http://schemas.microsoft.com/office/drawing/2014/main" id="{1F82914A-F47A-43C5-9BA7-D28B9D9A70CF}"/>
                </a:ext>
              </a:extLst>
            </p:cNvPr>
            <p:cNvSpPr/>
            <p:nvPr/>
          </p:nvSpPr>
          <p:spPr>
            <a:xfrm>
              <a:off x="3925125" y="4603610"/>
              <a:ext cx="863600" cy="863600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VN" sz="40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+mn-cs"/>
                </a:rPr>
                <a:t>?</a:t>
              </a:r>
            </a:p>
          </p:txBody>
        </p:sp>
        <p:sp>
          <p:nvSpPr>
            <p:cNvPr id="14" name="Rounded Rectangle 40">
              <a:extLst>
                <a:ext uri="{FF2B5EF4-FFF2-40B4-BE49-F238E27FC236}">
                  <a16:creationId xmlns:a16="http://schemas.microsoft.com/office/drawing/2014/main" id="{E0DA96F8-4DE4-45B5-8BB5-1BD9CBE72D52}"/>
                </a:ext>
              </a:extLst>
            </p:cNvPr>
            <p:cNvSpPr/>
            <p:nvPr/>
          </p:nvSpPr>
          <p:spPr>
            <a:xfrm>
              <a:off x="9356107" y="2295796"/>
              <a:ext cx="863600" cy="863600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VN" sz="40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+mn-cs"/>
                </a:rPr>
                <a:t>?</a:t>
              </a:r>
            </a:p>
          </p:txBody>
        </p:sp>
        <p:sp>
          <p:nvSpPr>
            <p:cNvPr id="15" name="Rounded Rectangle 41">
              <a:extLst>
                <a:ext uri="{FF2B5EF4-FFF2-40B4-BE49-F238E27FC236}">
                  <a16:creationId xmlns:a16="http://schemas.microsoft.com/office/drawing/2014/main" id="{1D91EA6A-E1E4-4FEC-B544-82C91EA516FF}"/>
                </a:ext>
              </a:extLst>
            </p:cNvPr>
            <p:cNvSpPr/>
            <p:nvPr/>
          </p:nvSpPr>
          <p:spPr>
            <a:xfrm>
              <a:off x="9365014" y="3432303"/>
              <a:ext cx="863600" cy="863600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VN" sz="40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+mn-cs"/>
                </a:rPr>
                <a:t>?</a:t>
              </a:r>
            </a:p>
          </p:txBody>
        </p:sp>
        <p:sp>
          <p:nvSpPr>
            <p:cNvPr id="16" name="Rounded Rectangle 42">
              <a:extLst>
                <a:ext uri="{FF2B5EF4-FFF2-40B4-BE49-F238E27FC236}">
                  <a16:creationId xmlns:a16="http://schemas.microsoft.com/office/drawing/2014/main" id="{06E78F09-BFE2-4297-9A2E-6CCF5B273451}"/>
                </a:ext>
              </a:extLst>
            </p:cNvPr>
            <p:cNvSpPr/>
            <p:nvPr/>
          </p:nvSpPr>
          <p:spPr>
            <a:xfrm>
              <a:off x="9356107" y="4618459"/>
              <a:ext cx="863600" cy="863600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VN" sz="40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+mn-cs"/>
                </a:rPr>
                <a:t>?</a:t>
              </a:r>
            </a:p>
          </p:txBody>
        </p:sp>
      </p:grpSp>
      <p:sp>
        <p:nvSpPr>
          <p:cNvPr id="17" name="TextBox 16">
            <a:extLst>
              <a:ext uri="{FF2B5EF4-FFF2-40B4-BE49-F238E27FC236}">
                <a16:creationId xmlns:a16="http://schemas.microsoft.com/office/drawing/2014/main" id="{B86E6459-E289-40CE-BEC8-B2263331B421}"/>
              </a:ext>
            </a:extLst>
          </p:cNvPr>
          <p:cNvSpPr txBox="1"/>
          <p:nvPr/>
        </p:nvSpPr>
        <p:spPr>
          <a:xfrm>
            <a:off x="5129883" y="2305003"/>
            <a:ext cx="554960" cy="707886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VN" sz="4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cs typeface="+mn-cs"/>
              </a:rPr>
              <a:t>Đ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6208838F-3F8C-4F39-8A54-FDBEA98862FD}"/>
              </a:ext>
            </a:extLst>
          </p:cNvPr>
          <p:cNvSpPr txBox="1"/>
          <p:nvPr/>
        </p:nvSpPr>
        <p:spPr>
          <a:xfrm>
            <a:off x="5129883" y="3431515"/>
            <a:ext cx="554960" cy="707886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VN" sz="4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cs typeface="+mn-cs"/>
              </a:rPr>
              <a:t>Đ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F04DB722-9917-4242-8581-672A9DAB2AB1}"/>
              </a:ext>
            </a:extLst>
          </p:cNvPr>
          <p:cNvSpPr txBox="1"/>
          <p:nvPr/>
        </p:nvSpPr>
        <p:spPr>
          <a:xfrm>
            <a:off x="5129883" y="4653970"/>
            <a:ext cx="554960" cy="707886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VN" sz="4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cs typeface="+mn-cs"/>
              </a:rPr>
              <a:t>Đ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78C2F71F-CE8F-4CEC-9BB3-4F17FB06F79B}"/>
              </a:ext>
            </a:extLst>
          </p:cNvPr>
          <p:cNvSpPr txBox="1"/>
          <p:nvPr/>
        </p:nvSpPr>
        <p:spPr>
          <a:xfrm>
            <a:off x="10569771" y="2353990"/>
            <a:ext cx="526106" cy="707886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VN" sz="4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cs typeface="+mn-cs"/>
              </a:rPr>
              <a:t>S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AAB912B9-3137-4CA4-AC39-8E85CC9DD156}"/>
              </a:ext>
            </a:extLst>
          </p:cNvPr>
          <p:cNvSpPr txBox="1"/>
          <p:nvPr/>
        </p:nvSpPr>
        <p:spPr>
          <a:xfrm>
            <a:off x="10569771" y="3480502"/>
            <a:ext cx="554960" cy="707886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000" noProof="0" dirty="0">
                <a:solidFill>
                  <a:srgbClr val="FF0000"/>
                </a:solidFill>
                <a:latin typeface="Arial"/>
              </a:rPr>
              <a:t>Đ</a:t>
            </a:r>
            <a:endParaRPr kumimoji="0" lang="en-VN" sz="40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6CC455C0-41B3-462D-8643-B9EF484D67A4}"/>
              </a:ext>
            </a:extLst>
          </p:cNvPr>
          <p:cNvSpPr txBox="1"/>
          <p:nvPr/>
        </p:nvSpPr>
        <p:spPr>
          <a:xfrm>
            <a:off x="10569771" y="4702957"/>
            <a:ext cx="526106" cy="707886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VN" sz="4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cs typeface="+mn-cs"/>
              </a:rPr>
              <a:t>S</a:t>
            </a:r>
          </a:p>
        </p:txBody>
      </p:sp>
    </p:spTree>
    <p:extLst>
      <p:ext uri="{BB962C8B-B14F-4D97-AF65-F5344CB8AC3E}">
        <p14:creationId xmlns:p14="http://schemas.microsoft.com/office/powerpoint/2010/main" val="10404105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>
            <a:extLst>
              <a:ext uri="{FF2B5EF4-FFF2-40B4-BE49-F238E27FC236}">
                <a16:creationId xmlns:a16="http://schemas.microsoft.com/office/drawing/2014/main" id="{C5D1F1EB-F8E7-4334-8E6C-AA117AC36F09}"/>
              </a:ext>
            </a:extLst>
          </p:cNvPr>
          <p:cNvSpPr/>
          <p:nvPr/>
        </p:nvSpPr>
        <p:spPr>
          <a:xfrm>
            <a:off x="1081643" y="745220"/>
            <a:ext cx="570588" cy="570588"/>
          </a:xfrm>
          <a:prstGeom prst="ellipse">
            <a:avLst/>
          </a:prstGeom>
          <a:solidFill>
            <a:schemeClr val="accent4"/>
          </a:solidFill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rPr>
              <a:t>2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761C8E7-3628-4807-BD12-2CF6A707BD6D}"/>
              </a:ext>
            </a:extLst>
          </p:cNvPr>
          <p:cNvSpPr txBox="1"/>
          <p:nvPr/>
        </p:nvSpPr>
        <p:spPr>
          <a:xfrm>
            <a:off x="1652231" y="745220"/>
            <a:ext cx="975047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Hãy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gắn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các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biển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số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lên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mỗi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nhà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kho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để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các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ngôi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nhà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được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đánh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số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theo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thứ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tự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từ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lớn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đến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bé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.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1E3616F-B262-44DD-98E3-EE0708E971F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31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672" r="5398"/>
          <a:stretch/>
        </p:blipFill>
        <p:spPr>
          <a:xfrm>
            <a:off x="796778" y="1865581"/>
            <a:ext cx="10598443" cy="4752270"/>
          </a:xfrm>
          <a:prstGeom prst="rect">
            <a:avLst/>
          </a:prstGeom>
        </p:spPr>
      </p:pic>
      <p:sp>
        <p:nvSpPr>
          <p:cNvPr id="5" name="Freeform 3">
            <a:extLst>
              <a:ext uri="{FF2B5EF4-FFF2-40B4-BE49-F238E27FC236}">
                <a16:creationId xmlns:a16="http://schemas.microsoft.com/office/drawing/2014/main" id="{73583FF4-8423-4019-B06C-FEEFF96F4024}"/>
              </a:ext>
            </a:extLst>
          </p:cNvPr>
          <p:cNvSpPr/>
          <p:nvPr/>
        </p:nvSpPr>
        <p:spPr>
          <a:xfrm>
            <a:off x="4523651" y="3164093"/>
            <a:ext cx="4904509" cy="727364"/>
          </a:xfrm>
          <a:custGeom>
            <a:avLst/>
            <a:gdLst>
              <a:gd name="connsiteX0" fmla="*/ 2535382 w 2535382"/>
              <a:gd name="connsiteY0" fmla="*/ 0 h 581891"/>
              <a:gd name="connsiteX1" fmla="*/ 1246910 w 2535382"/>
              <a:gd name="connsiteY1" fmla="*/ 207818 h 581891"/>
              <a:gd name="connsiteX2" fmla="*/ 0 w 2535382"/>
              <a:gd name="connsiteY2" fmla="*/ 581891 h 5818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535382" h="581891">
                <a:moveTo>
                  <a:pt x="2535382" y="0"/>
                </a:moveTo>
                <a:cubicBezTo>
                  <a:pt x="2102428" y="55418"/>
                  <a:pt x="1669474" y="110836"/>
                  <a:pt x="1246910" y="207818"/>
                </a:cubicBezTo>
                <a:cubicBezTo>
                  <a:pt x="824346" y="304800"/>
                  <a:pt x="412173" y="443345"/>
                  <a:pt x="0" y="581891"/>
                </a:cubicBezTo>
              </a:path>
            </a:pathLst>
          </a:cu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VN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6" name="Freeform 4">
            <a:extLst>
              <a:ext uri="{FF2B5EF4-FFF2-40B4-BE49-F238E27FC236}">
                <a16:creationId xmlns:a16="http://schemas.microsoft.com/office/drawing/2014/main" id="{974B7681-15DA-4770-B437-A06EFDFE2D92}"/>
              </a:ext>
            </a:extLst>
          </p:cNvPr>
          <p:cNvSpPr/>
          <p:nvPr/>
        </p:nvSpPr>
        <p:spPr>
          <a:xfrm>
            <a:off x="7079815" y="3184876"/>
            <a:ext cx="831273" cy="540327"/>
          </a:xfrm>
          <a:custGeom>
            <a:avLst/>
            <a:gdLst>
              <a:gd name="connsiteX0" fmla="*/ 0 w 831273"/>
              <a:gd name="connsiteY0" fmla="*/ 0 h 540327"/>
              <a:gd name="connsiteX1" fmla="*/ 519546 w 831273"/>
              <a:gd name="connsiteY1" fmla="*/ 249381 h 540327"/>
              <a:gd name="connsiteX2" fmla="*/ 831273 w 831273"/>
              <a:gd name="connsiteY2" fmla="*/ 540327 h 5403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831273" h="540327">
                <a:moveTo>
                  <a:pt x="0" y="0"/>
                </a:moveTo>
                <a:cubicBezTo>
                  <a:pt x="190500" y="79663"/>
                  <a:pt x="381001" y="159327"/>
                  <a:pt x="519546" y="249381"/>
                </a:cubicBezTo>
                <a:cubicBezTo>
                  <a:pt x="658091" y="339435"/>
                  <a:pt x="744682" y="439881"/>
                  <a:pt x="831273" y="540327"/>
                </a:cubicBezTo>
              </a:path>
            </a:pathLst>
          </a:custGeom>
          <a:ln w="57150">
            <a:solidFill>
              <a:srgbClr val="4BACC6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VN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7" name="Freeform 5">
            <a:extLst>
              <a:ext uri="{FF2B5EF4-FFF2-40B4-BE49-F238E27FC236}">
                <a16:creationId xmlns:a16="http://schemas.microsoft.com/office/drawing/2014/main" id="{6A9580DE-CDAE-4A6A-80BB-3A00E0C4B279}"/>
              </a:ext>
            </a:extLst>
          </p:cNvPr>
          <p:cNvSpPr/>
          <p:nvPr/>
        </p:nvSpPr>
        <p:spPr>
          <a:xfrm>
            <a:off x="4876943" y="3164093"/>
            <a:ext cx="5316355" cy="1745673"/>
          </a:xfrm>
          <a:custGeom>
            <a:avLst/>
            <a:gdLst>
              <a:gd name="connsiteX0" fmla="*/ 0 w 5357919"/>
              <a:gd name="connsiteY0" fmla="*/ 0 h 1704109"/>
              <a:gd name="connsiteX1" fmla="*/ 2576945 w 5357919"/>
              <a:gd name="connsiteY1" fmla="*/ 332509 h 1704109"/>
              <a:gd name="connsiteX2" fmla="*/ 4946073 w 5357919"/>
              <a:gd name="connsiteY2" fmla="*/ 1018309 h 1704109"/>
              <a:gd name="connsiteX3" fmla="*/ 5340927 w 5357919"/>
              <a:gd name="connsiteY3" fmla="*/ 1704109 h 17041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357919" h="1704109">
                <a:moveTo>
                  <a:pt x="0" y="0"/>
                </a:moveTo>
                <a:cubicBezTo>
                  <a:pt x="876299" y="81395"/>
                  <a:pt x="1752599" y="162791"/>
                  <a:pt x="2576945" y="332509"/>
                </a:cubicBezTo>
                <a:cubicBezTo>
                  <a:pt x="3401291" y="502227"/>
                  <a:pt x="4485409" y="789709"/>
                  <a:pt x="4946073" y="1018309"/>
                </a:cubicBezTo>
                <a:cubicBezTo>
                  <a:pt x="5406737" y="1246909"/>
                  <a:pt x="5373832" y="1475509"/>
                  <a:pt x="5340927" y="1704109"/>
                </a:cubicBezTo>
              </a:path>
            </a:pathLst>
          </a:custGeom>
          <a:ln w="5715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VN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536525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 animBg="1"/>
      <p:bldP spid="6" grpId="0" animBg="1"/>
      <p:bldP spid="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>
            <a:extLst>
              <a:ext uri="{FF2B5EF4-FFF2-40B4-BE49-F238E27FC236}">
                <a16:creationId xmlns:a16="http://schemas.microsoft.com/office/drawing/2014/main" id="{8A042737-963A-4037-BBA9-6CB15A78CA49}"/>
              </a:ext>
            </a:extLst>
          </p:cNvPr>
          <p:cNvSpPr/>
          <p:nvPr/>
        </p:nvSpPr>
        <p:spPr>
          <a:xfrm>
            <a:off x="1475294" y="730156"/>
            <a:ext cx="570588" cy="570588"/>
          </a:xfrm>
          <a:prstGeom prst="ellipse">
            <a:avLst/>
          </a:prstGeom>
          <a:solidFill>
            <a:schemeClr val="accent4"/>
          </a:solidFill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rPr>
              <a:t>3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39B640E-8C9B-48EE-A689-B688031C0D51}"/>
              </a:ext>
            </a:extLst>
          </p:cNvPr>
          <p:cNvSpPr txBox="1"/>
          <p:nvPr/>
        </p:nvSpPr>
        <p:spPr>
          <a:xfrm>
            <a:off x="1924696" y="671075"/>
            <a:ext cx="954987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Rô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-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bốt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cần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đổi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chỗ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hai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tảng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đá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nào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để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các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số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theo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thứ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tự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từ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bé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đến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lớn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?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CFD8D5C-07EB-4A8C-B6B3-3532863BF18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36000"/>
                    </a14:imgEffect>
                    <a14:imgEffect>
                      <a14:saturation sat="200000"/>
                    </a14:imgEffect>
                    <a14:imgEffect>
                      <a14:brightnessContrast bright="7000" contrast="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507" r="14600"/>
          <a:stretch/>
        </p:blipFill>
        <p:spPr>
          <a:xfrm>
            <a:off x="1083657" y="2021789"/>
            <a:ext cx="10524433" cy="3211029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3FEC3398-5AD9-48DB-A332-6F8B0FFEF0FA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9914" b="94828" l="85213" r="98511">
                        <a14:foregroundMark x1="85745" y1="33190" x2="93511" y2="33621"/>
                        <a14:foregroundMark x1="91596" y1="14655" x2="91596" y2="14655"/>
                        <a14:foregroundMark x1="92021" y1="87931" x2="87340" y2="88362"/>
                        <a14:foregroundMark x1="87340" y1="88362" x2="91596" y2="83621"/>
                        <a14:foregroundMark x1="91596" y1="83621" x2="96170" y2="83621"/>
                        <a14:foregroundMark x1="96170" y1="82759" x2="85957" y2="77155"/>
                        <a14:foregroundMark x1="85213" y1="85776" x2="98191" y2="78879"/>
                        <a14:foregroundMark x1="97447" y1="88793" x2="98617" y2="82759"/>
                        <a14:foregroundMark x1="97021" y1="85776" x2="87766" y2="90948"/>
                        <a14:foregroundMark x1="87766" y1="90948" x2="92766" y2="94828"/>
                        <a14:foregroundMark x1="92766" y1="93966" x2="96702" y2="9482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85000"/>
          <a:stretch/>
        </p:blipFill>
        <p:spPr>
          <a:xfrm>
            <a:off x="9531594" y="3380190"/>
            <a:ext cx="1653108" cy="2720109"/>
          </a:xfrm>
          <a:prstGeom prst="rect">
            <a:avLst/>
          </a:prstGeom>
        </p:spPr>
      </p:pic>
      <p:sp>
        <p:nvSpPr>
          <p:cNvPr id="6" name="Freeform 39">
            <a:extLst>
              <a:ext uri="{FF2B5EF4-FFF2-40B4-BE49-F238E27FC236}">
                <a16:creationId xmlns:a16="http://schemas.microsoft.com/office/drawing/2014/main" id="{00A2596F-728A-42E9-943F-07CF2A378CEC}"/>
              </a:ext>
            </a:extLst>
          </p:cNvPr>
          <p:cNvSpPr/>
          <p:nvPr/>
        </p:nvSpPr>
        <p:spPr>
          <a:xfrm rot="10604500" flipH="1">
            <a:off x="6370502" y="4353150"/>
            <a:ext cx="2704553" cy="1243465"/>
          </a:xfrm>
          <a:custGeom>
            <a:avLst/>
            <a:gdLst>
              <a:gd name="connsiteX0" fmla="*/ 213843 w 2709847"/>
              <a:gd name="connsiteY0" fmla="*/ 1358048 h 1358048"/>
              <a:gd name="connsiteX1" fmla="*/ 445489 w 2709847"/>
              <a:gd name="connsiteY1" fmla="*/ 1043051 h 1358048"/>
              <a:gd name="connsiteX2" fmla="*/ 264372 w 2709847"/>
              <a:gd name="connsiteY2" fmla="*/ 1063903 h 1358048"/>
              <a:gd name="connsiteX3" fmla="*/ 1092645 w 2709847"/>
              <a:gd name="connsiteY3" fmla="*/ 128740 h 1358048"/>
              <a:gd name="connsiteX4" fmla="*/ 1276161 w 2709847"/>
              <a:gd name="connsiteY4" fmla="*/ 81260 h 1358048"/>
              <a:gd name="connsiteX5" fmla="*/ 1464822 w 2709847"/>
              <a:gd name="connsiteY5" fmla="*/ 92560 h 1358048"/>
              <a:gd name="connsiteX6" fmla="*/ 2445173 w 2709847"/>
              <a:gd name="connsiteY6" fmla="*/ 821807 h 1358048"/>
              <a:gd name="connsiteX7" fmla="*/ 2263848 w 2709847"/>
              <a:gd name="connsiteY7" fmla="*/ 840774 h 1358048"/>
              <a:gd name="connsiteX8" fmla="*/ 2558356 w 2709847"/>
              <a:gd name="connsiteY8" fmla="*/ 1097966 h 1358048"/>
              <a:gd name="connsiteX9" fmla="*/ 2709847 w 2709847"/>
              <a:gd name="connsiteY9" fmla="*/ 794122 h 1358048"/>
              <a:gd name="connsiteX10" fmla="*/ 2528408 w 2709847"/>
              <a:gd name="connsiteY10" fmla="*/ 813100 h 1358048"/>
              <a:gd name="connsiteX11" fmla="*/ 1271793 w 2709847"/>
              <a:gd name="connsiteY11" fmla="*/ 491 h 1358048"/>
              <a:gd name="connsiteX12" fmla="*/ 1271984 w 2709847"/>
              <a:gd name="connsiteY12" fmla="*/ 13940 h 1358048"/>
              <a:gd name="connsiteX13" fmla="*/ 1269546 w 2709847"/>
              <a:gd name="connsiteY13" fmla="*/ 0 h 1358048"/>
              <a:gd name="connsiteX14" fmla="*/ 181231 w 2709847"/>
              <a:gd name="connsiteY14" fmla="*/ 1073474 h 1358048"/>
              <a:gd name="connsiteX15" fmla="*/ 0 w 2709847"/>
              <a:gd name="connsiteY15" fmla="*/ 1094339 h 1358048"/>
              <a:gd name="connsiteX0" fmla="*/ 213843 w 2709847"/>
              <a:gd name="connsiteY0" fmla="*/ 1357666 h 1357666"/>
              <a:gd name="connsiteX1" fmla="*/ 445489 w 2709847"/>
              <a:gd name="connsiteY1" fmla="*/ 1042669 h 1357666"/>
              <a:gd name="connsiteX2" fmla="*/ 264372 w 2709847"/>
              <a:gd name="connsiteY2" fmla="*/ 1063521 h 1357666"/>
              <a:gd name="connsiteX3" fmla="*/ 1092645 w 2709847"/>
              <a:gd name="connsiteY3" fmla="*/ 128358 h 1357666"/>
              <a:gd name="connsiteX4" fmla="*/ 1276161 w 2709847"/>
              <a:gd name="connsiteY4" fmla="*/ 80878 h 1357666"/>
              <a:gd name="connsiteX5" fmla="*/ 1464822 w 2709847"/>
              <a:gd name="connsiteY5" fmla="*/ 92178 h 1357666"/>
              <a:gd name="connsiteX6" fmla="*/ 2445173 w 2709847"/>
              <a:gd name="connsiteY6" fmla="*/ 821425 h 1357666"/>
              <a:gd name="connsiteX7" fmla="*/ 2263848 w 2709847"/>
              <a:gd name="connsiteY7" fmla="*/ 840392 h 1357666"/>
              <a:gd name="connsiteX8" fmla="*/ 2558356 w 2709847"/>
              <a:gd name="connsiteY8" fmla="*/ 1097584 h 1357666"/>
              <a:gd name="connsiteX9" fmla="*/ 2709847 w 2709847"/>
              <a:gd name="connsiteY9" fmla="*/ 793740 h 1357666"/>
              <a:gd name="connsiteX10" fmla="*/ 2528408 w 2709847"/>
              <a:gd name="connsiteY10" fmla="*/ 812718 h 1357666"/>
              <a:gd name="connsiteX11" fmla="*/ 1271793 w 2709847"/>
              <a:gd name="connsiteY11" fmla="*/ 109 h 1357666"/>
              <a:gd name="connsiteX12" fmla="*/ 1271984 w 2709847"/>
              <a:gd name="connsiteY12" fmla="*/ 13558 h 1357666"/>
              <a:gd name="connsiteX13" fmla="*/ 1265820 w 2709847"/>
              <a:gd name="connsiteY13" fmla="*/ 9305 h 1357666"/>
              <a:gd name="connsiteX14" fmla="*/ 181231 w 2709847"/>
              <a:gd name="connsiteY14" fmla="*/ 1073092 h 1357666"/>
              <a:gd name="connsiteX15" fmla="*/ 0 w 2709847"/>
              <a:gd name="connsiteY15" fmla="*/ 1093957 h 1357666"/>
              <a:gd name="connsiteX16" fmla="*/ 213843 w 2709847"/>
              <a:gd name="connsiteY16" fmla="*/ 1357666 h 1357666"/>
              <a:gd name="connsiteX0" fmla="*/ 213843 w 2709847"/>
              <a:gd name="connsiteY0" fmla="*/ 1357666 h 1357666"/>
              <a:gd name="connsiteX1" fmla="*/ 445489 w 2709847"/>
              <a:gd name="connsiteY1" fmla="*/ 1042669 h 1357666"/>
              <a:gd name="connsiteX2" fmla="*/ 264372 w 2709847"/>
              <a:gd name="connsiteY2" fmla="*/ 1063521 h 1357666"/>
              <a:gd name="connsiteX3" fmla="*/ 1092645 w 2709847"/>
              <a:gd name="connsiteY3" fmla="*/ 128358 h 1357666"/>
              <a:gd name="connsiteX4" fmla="*/ 1276161 w 2709847"/>
              <a:gd name="connsiteY4" fmla="*/ 80878 h 1357666"/>
              <a:gd name="connsiteX5" fmla="*/ 1464822 w 2709847"/>
              <a:gd name="connsiteY5" fmla="*/ 92178 h 1357666"/>
              <a:gd name="connsiteX6" fmla="*/ 2445173 w 2709847"/>
              <a:gd name="connsiteY6" fmla="*/ 821425 h 1357666"/>
              <a:gd name="connsiteX7" fmla="*/ 2263848 w 2709847"/>
              <a:gd name="connsiteY7" fmla="*/ 840392 h 1357666"/>
              <a:gd name="connsiteX8" fmla="*/ 2558356 w 2709847"/>
              <a:gd name="connsiteY8" fmla="*/ 1097584 h 1357666"/>
              <a:gd name="connsiteX9" fmla="*/ 2709847 w 2709847"/>
              <a:gd name="connsiteY9" fmla="*/ 793740 h 1357666"/>
              <a:gd name="connsiteX10" fmla="*/ 2528408 w 2709847"/>
              <a:gd name="connsiteY10" fmla="*/ 812718 h 1357666"/>
              <a:gd name="connsiteX11" fmla="*/ 1271793 w 2709847"/>
              <a:gd name="connsiteY11" fmla="*/ 109 h 1357666"/>
              <a:gd name="connsiteX12" fmla="*/ 1271984 w 2709847"/>
              <a:gd name="connsiteY12" fmla="*/ 13558 h 1357666"/>
              <a:gd name="connsiteX13" fmla="*/ 1256033 w 2709847"/>
              <a:gd name="connsiteY13" fmla="*/ 7063 h 1357666"/>
              <a:gd name="connsiteX14" fmla="*/ 181231 w 2709847"/>
              <a:gd name="connsiteY14" fmla="*/ 1073092 h 1357666"/>
              <a:gd name="connsiteX15" fmla="*/ 0 w 2709847"/>
              <a:gd name="connsiteY15" fmla="*/ 1093957 h 1357666"/>
              <a:gd name="connsiteX16" fmla="*/ 213843 w 2709847"/>
              <a:gd name="connsiteY16" fmla="*/ 1357666 h 1357666"/>
              <a:gd name="connsiteX0" fmla="*/ 213843 w 2709847"/>
              <a:gd name="connsiteY0" fmla="*/ 1357666 h 1357666"/>
              <a:gd name="connsiteX1" fmla="*/ 445489 w 2709847"/>
              <a:gd name="connsiteY1" fmla="*/ 1042669 h 1357666"/>
              <a:gd name="connsiteX2" fmla="*/ 264372 w 2709847"/>
              <a:gd name="connsiteY2" fmla="*/ 1063521 h 1357666"/>
              <a:gd name="connsiteX3" fmla="*/ 1092645 w 2709847"/>
              <a:gd name="connsiteY3" fmla="*/ 128358 h 1357666"/>
              <a:gd name="connsiteX4" fmla="*/ 1276161 w 2709847"/>
              <a:gd name="connsiteY4" fmla="*/ 80878 h 1357666"/>
              <a:gd name="connsiteX5" fmla="*/ 1464822 w 2709847"/>
              <a:gd name="connsiteY5" fmla="*/ 92178 h 1357666"/>
              <a:gd name="connsiteX6" fmla="*/ 2445173 w 2709847"/>
              <a:gd name="connsiteY6" fmla="*/ 821425 h 1357666"/>
              <a:gd name="connsiteX7" fmla="*/ 2263848 w 2709847"/>
              <a:gd name="connsiteY7" fmla="*/ 840392 h 1357666"/>
              <a:gd name="connsiteX8" fmla="*/ 2558356 w 2709847"/>
              <a:gd name="connsiteY8" fmla="*/ 1097584 h 1357666"/>
              <a:gd name="connsiteX9" fmla="*/ 2709847 w 2709847"/>
              <a:gd name="connsiteY9" fmla="*/ 793740 h 1357666"/>
              <a:gd name="connsiteX10" fmla="*/ 2528408 w 2709847"/>
              <a:gd name="connsiteY10" fmla="*/ 812718 h 1357666"/>
              <a:gd name="connsiteX11" fmla="*/ 1271793 w 2709847"/>
              <a:gd name="connsiteY11" fmla="*/ 109 h 1357666"/>
              <a:gd name="connsiteX12" fmla="*/ 1271984 w 2709847"/>
              <a:gd name="connsiteY12" fmla="*/ 13558 h 1357666"/>
              <a:gd name="connsiteX13" fmla="*/ 1237072 w 2709847"/>
              <a:gd name="connsiteY13" fmla="*/ 8899 h 1357666"/>
              <a:gd name="connsiteX14" fmla="*/ 181231 w 2709847"/>
              <a:gd name="connsiteY14" fmla="*/ 1073092 h 1357666"/>
              <a:gd name="connsiteX15" fmla="*/ 0 w 2709847"/>
              <a:gd name="connsiteY15" fmla="*/ 1093957 h 1357666"/>
              <a:gd name="connsiteX16" fmla="*/ 213843 w 2709847"/>
              <a:gd name="connsiteY16" fmla="*/ 1357666 h 1357666"/>
              <a:gd name="connsiteX0" fmla="*/ 213843 w 2709847"/>
              <a:gd name="connsiteY0" fmla="*/ 1385572 h 1385572"/>
              <a:gd name="connsiteX1" fmla="*/ 445489 w 2709847"/>
              <a:gd name="connsiteY1" fmla="*/ 1070575 h 1385572"/>
              <a:gd name="connsiteX2" fmla="*/ 264372 w 2709847"/>
              <a:gd name="connsiteY2" fmla="*/ 1091427 h 1385572"/>
              <a:gd name="connsiteX3" fmla="*/ 1092645 w 2709847"/>
              <a:gd name="connsiteY3" fmla="*/ 156264 h 1385572"/>
              <a:gd name="connsiteX4" fmla="*/ 1276161 w 2709847"/>
              <a:gd name="connsiteY4" fmla="*/ 108784 h 1385572"/>
              <a:gd name="connsiteX5" fmla="*/ 1464822 w 2709847"/>
              <a:gd name="connsiteY5" fmla="*/ 120084 h 1385572"/>
              <a:gd name="connsiteX6" fmla="*/ 2445173 w 2709847"/>
              <a:gd name="connsiteY6" fmla="*/ 849331 h 1385572"/>
              <a:gd name="connsiteX7" fmla="*/ 2263848 w 2709847"/>
              <a:gd name="connsiteY7" fmla="*/ 868298 h 1385572"/>
              <a:gd name="connsiteX8" fmla="*/ 2558356 w 2709847"/>
              <a:gd name="connsiteY8" fmla="*/ 1125490 h 1385572"/>
              <a:gd name="connsiteX9" fmla="*/ 2709847 w 2709847"/>
              <a:gd name="connsiteY9" fmla="*/ 821646 h 1385572"/>
              <a:gd name="connsiteX10" fmla="*/ 2528408 w 2709847"/>
              <a:gd name="connsiteY10" fmla="*/ 840624 h 1385572"/>
              <a:gd name="connsiteX11" fmla="*/ 1271793 w 2709847"/>
              <a:gd name="connsiteY11" fmla="*/ 28015 h 1385572"/>
              <a:gd name="connsiteX12" fmla="*/ 1268008 w 2709847"/>
              <a:gd name="connsiteY12" fmla="*/ 381 h 1385572"/>
              <a:gd name="connsiteX13" fmla="*/ 1237072 w 2709847"/>
              <a:gd name="connsiteY13" fmla="*/ 36805 h 1385572"/>
              <a:gd name="connsiteX14" fmla="*/ 181231 w 2709847"/>
              <a:gd name="connsiteY14" fmla="*/ 1100998 h 1385572"/>
              <a:gd name="connsiteX15" fmla="*/ 0 w 2709847"/>
              <a:gd name="connsiteY15" fmla="*/ 1121863 h 1385572"/>
              <a:gd name="connsiteX16" fmla="*/ 213843 w 2709847"/>
              <a:gd name="connsiteY16" fmla="*/ 1385572 h 1385572"/>
              <a:gd name="connsiteX0" fmla="*/ 213843 w 2709847"/>
              <a:gd name="connsiteY0" fmla="*/ 1470683 h 1470683"/>
              <a:gd name="connsiteX1" fmla="*/ 445489 w 2709847"/>
              <a:gd name="connsiteY1" fmla="*/ 1155686 h 1470683"/>
              <a:gd name="connsiteX2" fmla="*/ 264372 w 2709847"/>
              <a:gd name="connsiteY2" fmla="*/ 1176538 h 1470683"/>
              <a:gd name="connsiteX3" fmla="*/ 1092645 w 2709847"/>
              <a:gd name="connsiteY3" fmla="*/ 241375 h 1470683"/>
              <a:gd name="connsiteX4" fmla="*/ 1276161 w 2709847"/>
              <a:gd name="connsiteY4" fmla="*/ 193895 h 1470683"/>
              <a:gd name="connsiteX5" fmla="*/ 1464822 w 2709847"/>
              <a:gd name="connsiteY5" fmla="*/ 205195 h 1470683"/>
              <a:gd name="connsiteX6" fmla="*/ 2445173 w 2709847"/>
              <a:gd name="connsiteY6" fmla="*/ 934442 h 1470683"/>
              <a:gd name="connsiteX7" fmla="*/ 2263848 w 2709847"/>
              <a:gd name="connsiteY7" fmla="*/ 953409 h 1470683"/>
              <a:gd name="connsiteX8" fmla="*/ 2558356 w 2709847"/>
              <a:gd name="connsiteY8" fmla="*/ 1210601 h 1470683"/>
              <a:gd name="connsiteX9" fmla="*/ 2709847 w 2709847"/>
              <a:gd name="connsiteY9" fmla="*/ 906757 h 1470683"/>
              <a:gd name="connsiteX10" fmla="*/ 2528408 w 2709847"/>
              <a:gd name="connsiteY10" fmla="*/ 925735 h 1470683"/>
              <a:gd name="connsiteX11" fmla="*/ 1271793 w 2709847"/>
              <a:gd name="connsiteY11" fmla="*/ 113126 h 1470683"/>
              <a:gd name="connsiteX12" fmla="*/ 1237072 w 2709847"/>
              <a:gd name="connsiteY12" fmla="*/ 121916 h 1470683"/>
              <a:gd name="connsiteX13" fmla="*/ 181231 w 2709847"/>
              <a:gd name="connsiteY13" fmla="*/ 1186109 h 1470683"/>
              <a:gd name="connsiteX14" fmla="*/ 0 w 2709847"/>
              <a:gd name="connsiteY14" fmla="*/ 1206974 h 1470683"/>
              <a:gd name="connsiteX15" fmla="*/ 213843 w 2709847"/>
              <a:gd name="connsiteY15" fmla="*/ 1470683 h 1470683"/>
              <a:gd name="connsiteX0" fmla="*/ 213843 w 2709847"/>
              <a:gd name="connsiteY0" fmla="*/ 1428910 h 1428910"/>
              <a:gd name="connsiteX1" fmla="*/ 445489 w 2709847"/>
              <a:gd name="connsiteY1" fmla="*/ 1113913 h 1428910"/>
              <a:gd name="connsiteX2" fmla="*/ 264372 w 2709847"/>
              <a:gd name="connsiteY2" fmla="*/ 1134765 h 1428910"/>
              <a:gd name="connsiteX3" fmla="*/ 1092645 w 2709847"/>
              <a:gd name="connsiteY3" fmla="*/ 199602 h 1428910"/>
              <a:gd name="connsiteX4" fmla="*/ 1276161 w 2709847"/>
              <a:gd name="connsiteY4" fmla="*/ 152122 h 1428910"/>
              <a:gd name="connsiteX5" fmla="*/ 1464822 w 2709847"/>
              <a:gd name="connsiteY5" fmla="*/ 163422 h 1428910"/>
              <a:gd name="connsiteX6" fmla="*/ 2445173 w 2709847"/>
              <a:gd name="connsiteY6" fmla="*/ 892669 h 1428910"/>
              <a:gd name="connsiteX7" fmla="*/ 2263848 w 2709847"/>
              <a:gd name="connsiteY7" fmla="*/ 911636 h 1428910"/>
              <a:gd name="connsiteX8" fmla="*/ 2558356 w 2709847"/>
              <a:gd name="connsiteY8" fmla="*/ 1168828 h 1428910"/>
              <a:gd name="connsiteX9" fmla="*/ 2709847 w 2709847"/>
              <a:gd name="connsiteY9" fmla="*/ 864984 h 1428910"/>
              <a:gd name="connsiteX10" fmla="*/ 2528408 w 2709847"/>
              <a:gd name="connsiteY10" fmla="*/ 883962 h 1428910"/>
              <a:gd name="connsiteX11" fmla="*/ 1271793 w 2709847"/>
              <a:gd name="connsiteY11" fmla="*/ 71353 h 1428910"/>
              <a:gd name="connsiteX12" fmla="*/ 1237072 w 2709847"/>
              <a:gd name="connsiteY12" fmla="*/ 80143 h 1428910"/>
              <a:gd name="connsiteX13" fmla="*/ 181231 w 2709847"/>
              <a:gd name="connsiteY13" fmla="*/ 1144336 h 1428910"/>
              <a:gd name="connsiteX14" fmla="*/ 0 w 2709847"/>
              <a:gd name="connsiteY14" fmla="*/ 1165201 h 1428910"/>
              <a:gd name="connsiteX15" fmla="*/ 213843 w 2709847"/>
              <a:gd name="connsiteY15" fmla="*/ 1428910 h 1428910"/>
              <a:gd name="connsiteX0" fmla="*/ 213843 w 2709847"/>
              <a:gd name="connsiteY0" fmla="*/ 1357666 h 1357666"/>
              <a:gd name="connsiteX1" fmla="*/ 445489 w 2709847"/>
              <a:gd name="connsiteY1" fmla="*/ 1042669 h 1357666"/>
              <a:gd name="connsiteX2" fmla="*/ 264372 w 2709847"/>
              <a:gd name="connsiteY2" fmla="*/ 1063521 h 1357666"/>
              <a:gd name="connsiteX3" fmla="*/ 1092645 w 2709847"/>
              <a:gd name="connsiteY3" fmla="*/ 128358 h 1357666"/>
              <a:gd name="connsiteX4" fmla="*/ 1276161 w 2709847"/>
              <a:gd name="connsiteY4" fmla="*/ 80878 h 1357666"/>
              <a:gd name="connsiteX5" fmla="*/ 1464822 w 2709847"/>
              <a:gd name="connsiteY5" fmla="*/ 92178 h 1357666"/>
              <a:gd name="connsiteX6" fmla="*/ 2445173 w 2709847"/>
              <a:gd name="connsiteY6" fmla="*/ 821425 h 1357666"/>
              <a:gd name="connsiteX7" fmla="*/ 2263848 w 2709847"/>
              <a:gd name="connsiteY7" fmla="*/ 840392 h 1357666"/>
              <a:gd name="connsiteX8" fmla="*/ 2558356 w 2709847"/>
              <a:gd name="connsiteY8" fmla="*/ 1097584 h 1357666"/>
              <a:gd name="connsiteX9" fmla="*/ 2709847 w 2709847"/>
              <a:gd name="connsiteY9" fmla="*/ 793740 h 1357666"/>
              <a:gd name="connsiteX10" fmla="*/ 2528408 w 2709847"/>
              <a:gd name="connsiteY10" fmla="*/ 812718 h 1357666"/>
              <a:gd name="connsiteX11" fmla="*/ 1271793 w 2709847"/>
              <a:gd name="connsiteY11" fmla="*/ 109 h 1357666"/>
              <a:gd name="connsiteX12" fmla="*/ 1237072 w 2709847"/>
              <a:gd name="connsiteY12" fmla="*/ 8899 h 1357666"/>
              <a:gd name="connsiteX13" fmla="*/ 181231 w 2709847"/>
              <a:gd name="connsiteY13" fmla="*/ 1073092 h 1357666"/>
              <a:gd name="connsiteX14" fmla="*/ 0 w 2709847"/>
              <a:gd name="connsiteY14" fmla="*/ 1093957 h 1357666"/>
              <a:gd name="connsiteX15" fmla="*/ 213843 w 2709847"/>
              <a:gd name="connsiteY15" fmla="*/ 1357666 h 1357666"/>
              <a:gd name="connsiteX0" fmla="*/ 213843 w 2709847"/>
              <a:gd name="connsiteY0" fmla="*/ 1361029 h 1361029"/>
              <a:gd name="connsiteX1" fmla="*/ 445489 w 2709847"/>
              <a:gd name="connsiteY1" fmla="*/ 1046032 h 1361029"/>
              <a:gd name="connsiteX2" fmla="*/ 264372 w 2709847"/>
              <a:gd name="connsiteY2" fmla="*/ 1066884 h 1361029"/>
              <a:gd name="connsiteX3" fmla="*/ 1092645 w 2709847"/>
              <a:gd name="connsiteY3" fmla="*/ 131721 h 1361029"/>
              <a:gd name="connsiteX4" fmla="*/ 1276161 w 2709847"/>
              <a:gd name="connsiteY4" fmla="*/ 84241 h 1361029"/>
              <a:gd name="connsiteX5" fmla="*/ 1464822 w 2709847"/>
              <a:gd name="connsiteY5" fmla="*/ 95541 h 1361029"/>
              <a:gd name="connsiteX6" fmla="*/ 2445173 w 2709847"/>
              <a:gd name="connsiteY6" fmla="*/ 824788 h 1361029"/>
              <a:gd name="connsiteX7" fmla="*/ 2263848 w 2709847"/>
              <a:gd name="connsiteY7" fmla="*/ 843755 h 1361029"/>
              <a:gd name="connsiteX8" fmla="*/ 2558356 w 2709847"/>
              <a:gd name="connsiteY8" fmla="*/ 1100947 h 1361029"/>
              <a:gd name="connsiteX9" fmla="*/ 2709847 w 2709847"/>
              <a:gd name="connsiteY9" fmla="*/ 797103 h 1361029"/>
              <a:gd name="connsiteX10" fmla="*/ 2528408 w 2709847"/>
              <a:gd name="connsiteY10" fmla="*/ 816081 h 1361029"/>
              <a:gd name="connsiteX11" fmla="*/ 1306555 w 2709847"/>
              <a:gd name="connsiteY11" fmla="*/ 107 h 1361029"/>
              <a:gd name="connsiteX12" fmla="*/ 1237072 w 2709847"/>
              <a:gd name="connsiteY12" fmla="*/ 12262 h 1361029"/>
              <a:gd name="connsiteX13" fmla="*/ 181231 w 2709847"/>
              <a:gd name="connsiteY13" fmla="*/ 1076455 h 1361029"/>
              <a:gd name="connsiteX14" fmla="*/ 0 w 2709847"/>
              <a:gd name="connsiteY14" fmla="*/ 1097320 h 1361029"/>
              <a:gd name="connsiteX15" fmla="*/ 213843 w 2709847"/>
              <a:gd name="connsiteY15" fmla="*/ 1361029 h 1361029"/>
              <a:gd name="connsiteX0" fmla="*/ 213843 w 2709847"/>
              <a:gd name="connsiteY0" fmla="*/ 1361029 h 1361029"/>
              <a:gd name="connsiteX1" fmla="*/ 445489 w 2709847"/>
              <a:gd name="connsiteY1" fmla="*/ 1046032 h 1361029"/>
              <a:gd name="connsiteX2" fmla="*/ 264372 w 2709847"/>
              <a:gd name="connsiteY2" fmla="*/ 1066884 h 1361029"/>
              <a:gd name="connsiteX3" fmla="*/ 1092645 w 2709847"/>
              <a:gd name="connsiteY3" fmla="*/ 131721 h 1361029"/>
              <a:gd name="connsiteX4" fmla="*/ 1276161 w 2709847"/>
              <a:gd name="connsiteY4" fmla="*/ 84241 h 1361029"/>
              <a:gd name="connsiteX5" fmla="*/ 1464822 w 2709847"/>
              <a:gd name="connsiteY5" fmla="*/ 95541 h 1361029"/>
              <a:gd name="connsiteX6" fmla="*/ 2445173 w 2709847"/>
              <a:gd name="connsiteY6" fmla="*/ 824788 h 1361029"/>
              <a:gd name="connsiteX7" fmla="*/ 2263848 w 2709847"/>
              <a:gd name="connsiteY7" fmla="*/ 843755 h 1361029"/>
              <a:gd name="connsiteX8" fmla="*/ 2558356 w 2709847"/>
              <a:gd name="connsiteY8" fmla="*/ 1100947 h 1361029"/>
              <a:gd name="connsiteX9" fmla="*/ 2709847 w 2709847"/>
              <a:gd name="connsiteY9" fmla="*/ 797103 h 1361029"/>
              <a:gd name="connsiteX10" fmla="*/ 2528408 w 2709847"/>
              <a:gd name="connsiteY10" fmla="*/ 816081 h 1361029"/>
              <a:gd name="connsiteX11" fmla="*/ 1306555 w 2709847"/>
              <a:gd name="connsiteY11" fmla="*/ 107 h 1361029"/>
              <a:gd name="connsiteX12" fmla="*/ 1237072 w 2709847"/>
              <a:gd name="connsiteY12" fmla="*/ 12262 h 1361029"/>
              <a:gd name="connsiteX13" fmla="*/ 181231 w 2709847"/>
              <a:gd name="connsiteY13" fmla="*/ 1076455 h 1361029"/>
              <a:gd name="connsiteX14" fmla="*/ 0 w 2709847"/>
              <a:gd name="connsiteY14" fmla="*/ 1097320 h 1361029"/>
              <a:gd name="connsiteX15" fmla="*/ 213843 w 2709847"/>
              <a:gd name="connsiteY15" fmla="*/ 1361029 h 1361029"/>
              <a:gd name="connsiteX0" fmla="*/ 213843 w 2709847"/>
              <a:gd name="connsiteY0" fmla="*/ 1361159 h 1361159"/>
              <a:gd name="connsiteX1" fmla="*/ 445489 w 2709847"/>
              <a:gd name="connsiteY1" fmla="*/ 1046162 h 1361159"/>
              <a:gd name="connsiteX2" fmla="*/ 264372 w 2709847"/>
              <a:gd name="connsiteY2" fmla="*/ 1067014 h 1361159"/>
              <a:gd name="connsiteX3" fmla="*/ 1092645 w 2709847"/>
              <a:gd name="connsiteY3" fmla="*/ 131851 h 1361159"/>
              <a:gd name="connsiteX4" fmla="*/ 1276161 w 2709847"/>
              <a:gd name="connsiteY4" fmla="*/ 84371 h 1361159"/>
              <a:gd name="connsiteX5" fmla="*/ 1464822 w 2709847"/>
              <a:gd name="connsiteY5" fmla="*/ 95671 h 1361159"/>
              <a:gd name="connsiteX6" fmla="*/ 2445173 w 2709847"/>
              <a:gd name="connsiteY6" fmla="*/ 824918 h 1361159"/>
              <a:gd name="connsiteX7" fmla="*/ 2263848 w 2709847"/>
              <a:gd name="connsiteY7" fmla="*/ 843885 h 1361159"/>
              <a:gd name="connsiteX8" fmla="*/ 2558356 w 2709847"/>
              <a:gd name="connsiteY8" fmla="*/ 1101077 h 1361159"/>
              <a:gd name="connsiteX9" fmla="*/ 2709847 w 2709847"/>
              <a:gd name="connsiteY9" fmla="*/ 797233 h 1361159"/>
              <a:gd name="connsiteX10" fmla="*/ 2528408 w 2709847"/>
              <a:gd name="connsiteY10" fmla="*/ 816211 h 1361159"/>
              <a:gd name="connsiteX11" fmla="*/ 1306555 w 2709847"/>
              <a:gd name="connsiteY11" fmla="*/ 237 h 1361159"/>
              <a:gd name="connsiteX12" fmla="*/ 1237072 w 2709847"/>
              <a:gd name="connsiteY12" fmla="*/ 12392 h 1361159"/>
              <a:gd name="connsiteX13" fmla="*/ 181231 w 2709847"/>
              <a:gd name="connsiteY13" fmla="*/ 1076585 h 1361159"/>
              <a:gd name="connsiteX14" fmla="*/ 0 w 2709847"/>
              <a:gd name="connsiteY14" fmla="*/ 1097450 h 1361159"/>
              <a:gd name="connsiteX15" fmla="*/ 213843 w 2709847"/>
              <a:gd name="connsiteY15" fmla="*/ 1361159 h 1361159"/>
              <a:gd name="connsiteX0" fmla="*/ 213843 w 2709847"/>
              <a:gd name="connsiteY0" fmla="*/ 1364828 h 1364828"/>
              <a:gd name="connsiteX1" fmla="*/ 445489 w 2709847"/>
              <a:gd name="connsiteY1" fmla="*/ 1049831 h 1364828"/>
              <a:gd name="connsiteX2" fmla="*/ 264372 w 2709847"/>
              <a:gd name="connsiteY2" fmla="*/ 1070683 h 1364828"/>
              <a:gd name="connsiteX3" fmla="*/ 1092645 w 2709847"/>
              <a:gd name="connsiteY3" fmla="*/ 135520 h 1364828"/>
              <a:gd name="connsiteX4" fmla="*/ 1276161 w 2709847"/>
              <a:gd name="connsiteY4" fmla="*/ 88040 h 1364828"/>
              <a:gd name="connsiteX5" fmla="*/ 1464822 w 2709847"/>
              <a:gd name="connsiteY5" fmla="*/ 99340 h 1364828"/>
              <a:gd name="connsiteX6" fmla="*/ 2445173 w 2709847"/>
              <a:gd name="connsiteY6" fmla="*/ 828587 h 1364828"/>
              <a:gd name="connsiteX7" fmla="*/ 2263848 w 2709847"/>
              <a:gd name="connsiteY7" fmla="*/ 847554 h 1364828"/>
              <a:gd name="connsiteX8" fmla="*/ 2558356 w 2709847"/>
              <a:gd name="connsiteY8" fmla="*/ 1104746 h 1364828"/>
              <a:gd name="connsiteX9" fmla="*/ 2709847 w 2709847"/>
              <a:gd name="connsiteY9" fmla="*/ 800902 h 1364828"/>
              <a:gd name="connsiteX10" fmla="*/ 2528408 w 2709847"/>
              <a:gd name="connsiteY10" fmla="*/ 819880 h 1364828"/>
              <a:gd name="connsiteX11" fmla="*/ 1344477 w 2709847"/>
              <a:gd name="connsiteY11" fmla="*/ 235 h 1364828"/>
              <a:gd name="connsiteX12" fmla="*/ 1237072 w 2709847"/>
              <a:gd name="connsiteY12" fmla="*/ 16061 h 1364828"/>
              <a:gd name="connsiteX13" fmla="*/ 181231 w 2709847"/>
              <a:gd name="connsiteY13" fmla="*/ 1080254 h 1364828"/>
              <a:gd name="connsiteX14" fmla="*/ 0 w 2709847"/>
              <a:gd name="connsiteY14" fmla="*/ 1101119 h 1364828"/>
              <a:gd name="connsiteX15" fmla="*/ 213843 w 2709847"/>
              <a:gd name="connsiteY15" fmla="*/ 1364828 h 1364828"/>
              <a:gd name="connsiteX0" fmla="*/ 213843 w 2709847"/>
              <a:gd name="connsiteY0" fmla="*/ 1364593 h 1364593"/>
              <a:gd name="connsiteX1" fmla="*/ 445489 w 2709847"/>
              <a:gd name="connsiteY1" fmla="*/ 1049596 h 1364593"/>
              <a:gd name="connsiteX2" fmla="*/ 264372 w 2709847"/>
              <a:gd name="connsiteY2" fmla="*/ 1070448 h 1364593"/>
              <a:gd name="connsiteX3" fmla="*/ 1092645 w 2709847"/>
              <a:gd name="connsiteY3" fmla="*/ 135285 h 1364593"/>
              <a:gd name="connsiteX4" fmla="*/ 1276161 w 2709847"/>
              <a:gd name="connsiteY4" fmla="*/ 87805 h 1364593"/>
              <a:gd name="connsiteX5" fmla="*/ 1464822 w 2709847"/>
              <a:gd name="connsiteY5" fmla="*/ 99105 h 1364593"/>
              <a:gd name="connsiteX6" fmla="*/ 2445173 w 2709847"/>
              <a:gd name="connsiteY6" fmla="*/ 828352 h 1364593"/>
              <a:gd name="connsiteX7" fmla="*/ 2263848 w 2709847"/>
              <a:gd name="connsiteY7" fmla="*/ 847319 h 1364593"/>
              <a:gd name="connsiteX8" fmla="*/ 2558356 w 2709847"/>
              <a:gd name="connsiteY8" fmla="*/ 1104511 h 1364593"/>
              <a:gd name="connsiteX9" fmla="*/ 2709847 w 2709847"/>
              <a:gd name="connsiteY9" fmla="*/ 800667 h 1364593"/>
              <a:gd name="connsiteX10" fmla="*/ 2528408 w 2709847"/>
              <a:gd name="connsiteY10" fmla="*/ 819645 h 1364593"/>
              <a:gd name="connsiteX11" fmla="*/ 1344477 w 2709847"/>
              <a:gd name="connsiteY11" fmla="*/ 0 h 1364593"/>
              <a:gd name="connsiteX12" fmla="*/ 1237072 w 2709847"/>
              <a:gd name="connsiteY12" fmla="*/ 15826 h 1364593"/>
              <a:gd name="connsiteX13" fmla="*/ 181231 w 2709847"/>
              <a:gd name="connsiteY13" fmla="*/ 1080019 h 1364593"/>
              <a:gd name="connsiteX14" fmla="*/ 0 w 2709847"/>
              <a:gd name="connsiteY14" fmla="*/ 1100884 h 1364593"/>
              <a:gd name="connsiteX15" fmla="*/ 213843 w 2709847"/>
              <a:gd name="connsiteY15" fmla="*/ 1364593 h 1364593"/>
              <a:gd name="connsiteX0" fmla="*/ 213843 w 2709847"/>
              <a:gd name="connsiteY0" fmla="*/ 1364593 h 1364593"/>
              <a:gd name="connsiteX1" fmla="*/ 445489 w 2709847"/>
              <a:gd name="connsiteY1" fmla="*/ 1049596 h 1364593"/>
              <a:gd name="connsiteX2" fmla="*/ 264372 w 2709847"/>
              <a:gd name="connsiteY2" fmla="*/ 1070448 h 1364593"/>
              <a:gd name="connsiteX3" fmla="*/ 1092645 w 2709847"/>
              <a:gd name="connsiteY3" fmla="*/ 135285 h 1364593"/>
              <a:gd name="connsiteX4" fmla="*/ 1276161 w 2709847"/>
              <a:gd name="connsiteY4" fmla="*/ 87805 h 1364593"/>
              <a:gd name="connsiteX5" fmla="*/ 1464822 w 2709847"/>
              <a:gd name="connsiteY5" fmla="*/ 99105 h 1364593"/>
              <a:gd name="connsiteX6" fmla="*/ 2445173 w 2709847"/>
              <a:gd name="connsiteY6" fmla="*/ 828352 h 1364593"/>
              <a:gd name="connsiteX7" fmla="*/ 2263848 w 2709847"/>
              <a:gd name="connsiteY7" fmla="*/ 847319 h 1364593"/>
              <a:gd name="connsiteX8" fmla="*/ 2558356 w 2709847"/>
              <a:gd name="connsiteY8" fmla="*/ 1104511 h 1364593"/>
              <a:gd name="connsiteX9" fmla="*/ 2709847 w 2709847"/>
              <a:gd name="connsiteY9" fmla="*/ 800667 h 1364593"/>
              <a:gd name="connsiteX10" fmla="*/ 2528408 w 2709847"/>
              <a:gd name="connsiteY10" fmla="*/ 819645 h 1364593"/>
              <a:gd name="connsiteX11" fmla="*/ 1344477 w 2709847"/>
              <a:gd name="connsiteY11" fmla="*/ 0 h 1364593"/>
              <a:gd name="connsiteX12" fmla="*/ 1236155 w 2709847"/>
              <a:gd name="connsiteY12" fmla="*/ 6345 h 1364593"/>
              <a:gd name="connsiteX13" fmla="*/ 181231 w 2709847"/>
              <a:gd name="connsiteY13" fmla="*/ 1080019 h 1364593"/>
              <a:gd name="connsiteX14" fmla="*/ 0 w 2709847"/>
              <a:gd name="connsiteY14" fmla="*/ 1100884 h 1364593"/>
              <a:gd name="connsiteX15" fmla="*/ 213843 w 2709847"/>
              <a:gd name="connsiteY15" fmla="*/ 1364593 h 1364593"/>
              <a:gd name="connsiteX0" fmla="*/ 213843 w 2709847"/>
              <a:gd name="connsiteY0" fmla="*/ 1364593 h 1364593"/>
              <a:gd name="connsiteX1" fmla="*/ 445489 w 2709847"/>
              <a:gd name="connsiteY1" fmla="*/ 1049596 h 1364593"/>
              <a:gd name="connsiteX2" fmla="*/ 264372 w 2709847"/>
              <a:gd name="connsiteY2" fmla="*/ 1070448 h 1364593"/>
              <a:gd name="connsiteX3" fmla="*/ 1092645 w 2709847"/>
              <a:gd name="connsiteY3" fmla="*/ 135285 h 1364593"/>
              <a:gd name="connsiteX4" fmla="*/ 1276161 w 2709847"/>
              <a:gd name="connsiteY4" fmla="*/ 87805 h 1364593"/>
              <a:gd name="connsiteX5" fmla="*/ 1464822 w 2709847"/>
              <a:gd name="connsiteY5" fmla="*/ 99105 h 1364593"/>
              <a:gd name="connsiteX6" fmla="*/ 2445173 w 2709847"/>
              <a:gd name="connsiteY6" fmla="*/ 828352 h 1364593"/>
              <a:gd name="connsiteX7" fmla="*/ 2263848 w 2709847"/>
              <a:gd name="connsiteY7" fmla="*/ 847319 h 1364593"/>
              <a:gd name="connsiteX8" fmla="*/ 2558356 w 2709847"/>
              <a:gd name="connsiteY8" fmla="*/ 1104511 h 1364593"/>
              <a:gd name="connsiteX9" fmla="*/ 2709847 w 2709847"/>
              <a:gd name="connsiteY9" fmla="*/ 800667 h 1364593"/>
              <a:gd name="connsiteX10" fmla="*/ 2528408 w 2709847"/>
              <a:gd name="connsiteY10" fmla="*/ 819645 h 1364593"/>
              <a:gd name="connsiteX11" fmla="*/ 1344477 w 2709847"/>
              <a:gd name="connsiteY11" fmla="*/ 0 h 1364593"/>
              <a:gd name="connsiteX12" fmla="*/ 1258583 w 2709847"/>
              <a:gd name="connsiteY12" fmla="*/ 7364 h 1364593"/>
              <a:gd name="connsiteX13" fmla="*/ 181231 w 2709847"/>
              <a:gd name="connsiteY13" fmla="*/ 1080019 h 1364593"/>
              <a:gd name="connsiteX14" fmla="*/ 0 w 2709847"/>
              <a:gd name="connsiteY14" fmla="*/ 1100884 h 1364593"/>
              <a:gd name="connsiteX15" fmla="*/ 213843 w 2709847"/>
              <a:gd name="connsiteY15" fmla="*/ 1364593 h 1364593"/>
              <a:gd name="connsiteX0" fmla="*/ 213843 w 2709847"/>
              <a:gd name="connsiteY0" fmla="*/ 1364593 h 1364593"/>
              <a:gd name="connsiteX1" fmla="*/ 445489 w 2709847"/>
              <a:gd name="connsiteY1" fmla="*/ 1049596 h 1364593"/>
              <a:gd name="connsiteX2" fmla="*/ 264372 w 2709847"/>
              <a:gd name="connsiteY2" fmla="*/ 1070448 h 1364593"/>
              <a:gd name="connsiteX3" fmla="*/ 1092645 w 2709847"/>
              <a:gd name="connsiteY3" fmla="*/ 135285 h 1364593"/>
              <a:gd name="connsiteX4" fmla="*/ 1276161 w 2709847"/>
              <a:gd name="connsiteY4" fmla="*/ 87805 h 1364593"/>
              <a:gd name="connsiteX5" fmla="*/ 1464822 w 2709847"/>
              <a:gd name="connsiteY5" fmla="*/ 99105 h 1364593"/>
              <a:gd name="connsiteX6" fmla="*/ 2445173 w 2709847"/>
              <a:gd name="connsiteY6" fmla="*/ 828352 h 1364593"/>
              <a:gd name="connsiteX7" fmla="*/ 2263848 w 2709847"/>
              <a:gd name="connsiteY7" fmla="*/ 847319 h 1364593"/>
              <a:gd name="connsiteX8" fmla="*/ 2558356 w 2709847"/>
              <a:gd name="connsiteY8" fmla="*/ 1104511 h 1364593"/>
              <a:gd name="connsiteX9" fmla="*/ 2709847 w 2709847"/>
              <a:gd name="connsiteY9" fmla="*/ 800667 h 1364593"/>
              <a:gd name="connsiteX10" fmla="*/ 2528408 w 2709847"/>
              <a:gd name="connsiteY10" fmla="*/ 819645 h 1364593"/>
              <a:gd name="connsiteX11" fmla="*/ 1344477 w 2709847"/>
              <a:gd name="connsiteY11" fmla="*/ 0 h 1364593"/>
              <a:gd name="connsiteX12" fmla="*/ 1239316 w 2709847"/>
              <a:gd name="connsiteY12" fmla="*/ 6040 h 1364593"/>
              <a:gd name="connsiteX13" fmla="*/ 181231 w 2709847"/>
              <a:gd name="connsiteY13" fmla="*/ 1080019 h 1364593"/>
              <a:gd name="connsiteX14" fmla="*/ 0 w 2709847"/>
              <a:gd name="connsiteY14" fmla="*/ 1100884 h 1364593"/>
              <a:gd name="connsiteX15" fmla="*/ 213843 w 2709847"/>
              <a:gd name="connsiteY15" fmla="*/ 1364593 h 1364593"/>
              <a:gd name="connsiteX0" fmla="*/ 213843 w 2709847"/>
              <a:gd name="connsiteY0" fmla="*/ 1365471 h 1365471"/>
              <a:gd name="connsiteX1" fmla="*/ 445489 w 2709847"/>
              <a:gd name="connsiteY1" fmla="*/ 1050474 h 1365471"/>
              <a:gd name="connsiteX2" fmla="*/ 264372 w 2709847"/>
              <a:gd name="connsiteY2" fmla="*/ 1071326 h 1365471"/>
              <a:gd name="connsiteX3" fmla="*/ 1092645 w 2709847"/>
              <a:gd name="connsiteY3" fmla="*/ 136163 h 1365471"/>
              <a:gd name="connsiteX4" fmla="*/ 1276161 w 2709847"/>
              <a:gd name="connsiteY4" fmla="*/ 88683 h 1365471"/>
              <a:gd name="connsiteX5" fmla="*/ 1464822 w 2709847"/>
              <a:gd name="connsiteY5" fmla="*/ 99983 h 1365471"/>
              <a:gd name="connsiteX6" fmla="*/ 2445173 w 2709847"/>
              <a:gd name="connsiteY6" fmla="*/ 829230 h 1365471"/>
              <a:gd name="connsiteX7" fmla="*/ 2263848 w 2709847"/>
              <a:gd name="connsiteY7" fmla="*/ 848197 h 1365471"/>
              <a:gd name="connsiteX8" fmla="*/ 2558356 w 2709847"/>
              <a:gd name="connsiteY8" fmla="*/ 1105389 h 1365471"/>
              <a:gd name="connsiteX9" fmla="*/ 2709847 w 2709847"/>
              <a:gd name="connsiteY9" fmla="*/ 801545 h 1365471"/>
              <a:gd name="connsiteX10" fmla="*/ 2528408 w 2709847"/>
              <a:gd name="connsiteY10" fmla="*/ 820523 h 1365471"/>
              <a:gd name="connsiteX11" fmla="*/ 1344477 w 2709847"/>
              <a:gd name="connsiteY11" fmla="*/ 878 h 1365471"/>
              <a:gd name="connsiteX12" fmla="*/ 1239316 w 2709847"/>
              <a:gd name="connsiteY12" fmla="*/ 6918 h 1365471"/>
              <a:gd name="connsiteX13" fmla="*/ 181231 w 2709847"/>
              <a:gd name="connsiteY13" fmla="*/ 1080897 h 1365471"/>
              <a:gd name="connsiteX14" fmla="*/ 0 w 2709847"/>
              <a:gd name="connsiteY14" fmla="*/ 1101762 h 1365471"/>
              <a:gd name="connsiteX15" fmla="*/ 213843 w 2709847"/>
              <a:gd name="connsiteY15" fmla="*/ 1365471 h 1365471"/>
              <a:gd name="connsiteX0" fmla="*/ 213843 w 2709847"/>
              <a:gd name="connsiteY0" fmla="*/ 1365471 h 1365471"/>
              <a:gd name="connsiteX1" fmla="*/ 445489 w 2709847"/>
              <a:gd name="connsiteY1" fmla="*/ 1050474 h 1365471"/>
              <a:gd name="connsiteX2" fmla="*/ 264372 w 2709847"/>
              <a:gd name="connsiteY2" fmla="*/ 1071326 h 1365471"/>
              <a:gd name="connsiteX3" fmla="*/ 1092645 w 2709847"/>
              <a:gd name="connsiteY3" fmla="*/ 136163 h 1365471"/>
              <a:gd name="connsiteX4" fmla="*/ 1276161 w 2709847"/>
              <a:gd name="connsiteY4" fmla="*/ 88683 h 1365471"/>
              <a:gd name="connsiteX5" fmla="*/ 1464822 w 2709847"/>
              <a:gd name="connsiteY5" fmla="*/ 99983 h 1365471"/>
              <a:gd name="connsiteX6" fmla="*/ 2445173 w 2709847"/>
              <a:gd name="connsiteY6" fmla="*/ 829230 h 1365471"/>
              <a:gd name="connsiteX7" fmla="*/ 2263848 w 2709847"/>
              <a:gd name="connsiteY7" fmla="*/ 848197 h 1365471"/>
              <a:gd name="connsiteX8" fmla="*/ 2558356 w 2709847"/>
              <a:gd name="connsiteY8" fmla="*/ 1105389 h 1365471"/>
              <a:gd name="connsiteX9" fmla="*/ 2709847 w 2709847"/>
              <a:gd name="connsiteY9" fmla="*/ 801545 h 1365471"/>
              <a:gd name="connsiteX10" fmla="*/ 2528408 w 2709847"/>
              <a:gd name="connsiteY10" fmla="*/ 820523 h 1365471"/>
              <a:gd name="connsiteX11" fmla="*/ 1344477 w 2709847"/>
              <a:gd name="connsiteY11" fmla="*/ 878 h 1365471"/>
              <a:gd name="connsiteX12" fmla="*/ 1239316 w 2709847"/>
              <a:gd name="connsiteY12" fmla="*/ 6918 h 1365471"/>
              <a:gd name="connsiteX13" fmla="*/ 181231 w 2709847"/>
              <a:gd name="connsiteY13" fmla="*/ 1080897 h 1365471"/>
              <a:gd name="connsiteX14" fmla="*/ 0 w 2709847"/>
              <a:gd name="connsiteY14" fmla="*/ 1101762 h 1365471"/>
              <a:gd name="connsiteX15" fmla="*/ 213843 w 2709847"/>
              <a:gd name="connsiteY15" fmla="*/ 1365471 h 1365471"/>
              <a:gd name="connsiteX0" fmla="*/ 117706 w 2613710"/>
              <a:gd name="connsiteY0" fmla="*/ 1365471 h 1365471"/>
              <a:gd name="connsiteX1" fmla="*/ 349352 w 2613710"/>
              <a:gd name="connsiteY1" fmla="*/ 1050474 h 1365471"/>
              <a:gd name="connsiteX2" fmla="*/ 168235 w 2613710"/>
              <a:gd name="connsiteY2" fmla="*/ 1071326 h 1365471"/>
              <a:gd name="connsiteX3" fmla="*/ 996508 w 2613710"/>
              <a:gd name="connsiteY3" fmla="*/ 136163 h 1365471"/>
              <a:gd name="connsiteX4" fmla="*/ 1180024 w 2613710"/>
              <a:gd name="connsiteY4" fmla="*/ 88683 h 1365471"/>
              <a:gd name="connsiteX5" fmla="*/ 1368685 w 2613710"/>
              <a:gd name="connsiteY5" fmla="*/ 99983 h 1365471"/>
              <a:gd name="connsiteX6" fmla="*/ 2349036 w 2613710"/>
              <a:gd name="connsiteY6" fmla="*/ 829230 h 1365471"/>
              <a:gd name="connsiteX7" fmla="*/ 2167711 w 2613710"/>
              <a:gd name="connsiteY7" fmla="*/ 848197 h 1365471"/>
              <a:gd name="connsiteX8" fmla="*/ 2462219 w 2613710"/>
              <a:gd name="connsiteY8" fmla="*/ 1105389 h 1365471"/>
              <a:gd name="connsiteX9" fmla="*/ 2613710 w 2613710"/>
              <a:gd name="connsiteY9" fmla="*/ 801545 h 1365471"/>
              <a:gd name="connsiteX10" fmla="*/ 2432271 w 2613710"/>
              <a:gd name="connsiteY10" fmla="*/ 820523 h 1365471"/>
              <a:gd name="connsiteX11" fmla="*/ 1248340 w 2613710"/>
              <a:gd name="connsiteY11" fmla="*/ 878 h 1365471"/>
              <a:gd name="connsiteX12" fmla="*/ 1143179 w 2613710"/>
              <a:gd name="connsiteY12" fmla="*/ 6918 h 1365471"/>
              <a:gd name="connsiteX13" fmla="*/ 85094 w 2613710"/>
              <a:gd name="connsiteY13" fmla="*/ 1080897 h 1365471"/>
              <a:gd name="connsiteX14" fmla="*/ 0 w 2613710"/>
              <a:gd name="connsiteY14" fmla="*/ 1088783 h 1365471"/>
              <a:gd name="connsiteX15" fmla="*/ 117706 w 2613710"/>
              <a:gd name="connsiteY15" fmla="*/ 1365471 h 1365471"/>
              <a:gd name="connsiteX0" fmla="*/ 117706 w 2613710"/>
              <a:gd name="connsiteY0" fmla="*/ 1365471 h 1365471"/>
              <a:gd name="connsiteX1" fmla="*/ 265233 w 2613710"/>
              <a:gd name="connsiteY1" fmla="*/ 1061831 h 1365471"/>
              <a:gd name="connsiteX2" fmla="*/ 168235 w 2613710"/>
              <a:gd name="connsiteY2" fmla="*/ 1071326 h 1365471"/>
              <a:gd name="connsiteX3" fmla="*/ 996508 w 2613710"/>
              <a:gd name="connsiteY3" fmla="*/ 136163 h 1365471"/>
              <a:gd name="connsiteX4" fmla="*/ 1180024 w 2613710"/>
              <a:gd name="connsiteY4" fmla="*/ 88683 h 1365471"/>
              <a:gd name="connsiteX5" fmla="*/ 1368685 w 2613710"/>
              <a:gd name="connsiteY5" fmla="*/ 99983 h 1365471"/>
              <a:gd name="connsiteX6" fmla="*/ 2349036 w 2613710"/>
              <a:gd name="connsiteY6" fmla="*/ 829230 h 1365471"/>
              <a:gd name="connsiteX7" fmla="*/ 2167711 w 2613710"/>
              <a:gd name="connsiteY7" fmla="*/ 848197 h 1365471"/>
              <a:gd name="connsiteX8" fmla="*/ 2462219 w 2613710"/>
              <a:gd name="connsiteY8" fmla="*/ 1105389 h 1365471"/>
              <a:gd name="connsiteX9" fmla="*/ 2613710 w 2613710"/>
              <a:gd name="connsiteY9" fmla="*/ 801545 h 1365471"/>
              <a:gd name="connsiteX10" fmla="*/ 2432271 w 2613710"/>
              <a:gd name="connsiteY10" fmla="*/ 820523 h 1365471"/>
              <a:gd name="connsiteX11" fmla="*/ 1248340 w 2613710"/>
              <a:gd name="connsiteY11" fmla="*/ 878 h 1365471"/>
              <a:gd name="connsiteX12" fmla="*/ 1143179 w 2613710"/>
              <a:gd name="connsiteY12" fmla="*/ 6918 h 1365471"/>
              <a:gd name="connsiteX13" fmla="*/ 85094 w 2613710"/>
              <a:gd name="connsiteY13" fmla="*/ 1080897 h 1365471"/>
              <a:gd name="connsiteX14" fmla="*/ 0 w 2613710"/>
              <a:gd name="connsiteY14" fmla="*/ 1088783 h 1365471"/>
              <a:gd name="connsiteX15" fmla="*/ 117706 w 2613710"/>
              <a:gd name="connsiteY15" fmla="*/ 1365471 h 1365471"/>
              <a:gd name="connsiteX0" fmla="*/ 145422 w 2613710"/>
              <a:gd name="connsiteY0" fmla="*/ 1327894 h 1327894"/>
              <a:gd name="connsiteX1" fmla="*/ 265233 w 2613710"/>
              <a:gd name="connsiteY1" fmla="*/ 1061831 h 1327894"/>
              <a:gd name="connsiteX2" fmla="*/ 168235 w 2613710"/>
              <a:gd name="connsiteY2" fmla="*/ 1071326 h 1327894"/>
              <a:gd name="connsiteX3" fmla="*/ 996508 w 2613710"/>
              <a:gd name="connsiteY3" fmla="*/ 136163 h 1327894"/>
              <a:gd name="connsiteX4" fmla="*/ 1180024 w 2613710"/>
              <a:gd name="connsiteY4" fmla="*/ 88683 h 1327894"/>
              <a:gd name="connsiteX5" fmla="*/ 1368685 w 2613710"/>
              <a:gd name="connsiteY5" fmla="*/ 99983 h 1327894"/>
              <a:gd name="connsiteX6" fmla="*/ 2349036 w 2613710"/>
              <a:gd name="connsiteY6" fmla="*/ 829230 h 1327894"/>
              <a:gd name="connsiteX7" fmla="*/ 2167711 w 2613710"/>
              <a:gd name="connsiteY7" fmla="*/ 848197 h 1327894"/>
              <a:gd name="connsiteX8" fmla="*/ 2462219 w 2613710"/>
              <a:gd name="connsiteY8" fmla="*/ 1105389 h 1327894"/>
              <a:gd name="connsiteX9" fmla="*/ 2613710 w 2613710"/>
              <a:gd name="connsiteY9" fmla="*/ 801545 h 1327894"/>
              <a:gd name="connsiteX10" fmla="*/ 2432271 w 2613710"/>
              <a:gd name="connsiteY10" fmla="*/ 820523 h 1327894"/>
              <a:gd name="connsiteX11" fmla="*/ 1248340 w 2613710"/>
              <a:gd name="connsiteY11" fmla="*/ 878 h 1327894"/>
              <a:gd name="connsiteX12" fmla="*/ 1143179 w 2613710"/>
              <a:gd name="connsiteY12" fmla="*/ 6918 h 1327894"/>
              <a:gd name="connsiteX13" fmla="*/ 85094 w 2613710"/>
              <a:gd name="connsiteY13" fmla="*/ 1080897 h 1327894"/>
              <a:gd name="connsiteX14" fmla="*/ 0 w 2613710"/>
              <a:gd name="connsiteY14" fmla="*/ 1088783 h 1327894"/>
              <a:gd name="connsiteX15" fmla="*/ 145422 w 2613710"/>
              <a:gd name="connsiteY15" fmla="*/ 1327894 h 1327894"/>
              <a:gd name="connsiteX0" fmla="*/ 145422 w 2613710"/>
              <a:gd name="connsiteY0" fmla="*/ 1327894 h 1327894"/>
              <a:gd name="connsiteX1" fmla="*/ 265233 w 2613710"/>
              <a:gd name="connsiteY1" fmla="*/ 1061831 h 1327894"/>
              <a:gd name="connsiteX2" fmla="*/ 168235 w 2613710"/>
              <a:gd name="connsiteY2" fmla="*/ 1071326 h 1327894"/>
              <a:gd name="connsiteX3" fmla="*/ 996508 w 2613710"/>
              <a:gd name="connsiteY3" fmla="*/ 136163 h 1327894"/>
              <a:gd name="connsiteX4" fmla="*/ 1180024 w 2613710"/>
              <a:gd name="connsiteY4" fmla="*/ 88683 h 1327894"/>
              <a:gd name="connsiteX5" fmla="*/ 1368685 w 2613710"/>
              <a:gd name="connsiteY5" fmla="*/ 99983 h 1327894"/>
              <a:gd name="connsiteX6" fmla="*/ 2349036 w 2613710"/>
              <a:gd name="connsiteY6" fmla="*/ 829230 h 1327894"/>
              <a:gd name="connsiteX7" fmla="*/ 2253576 w 2613710"/>
              <a:gd name="connsiteY7" fmla="*/ 861982 h 1327894"/>
              <a:gd name="connsiteX8" fmla="*/ 2462219 w 2613710"/>
              <a:gd name="connsiteY8" fmla="*/ 1105389 h 1327894"/>
              <a:gd name="connsiteX9" fmla="*/ 2613710 w 2613710"/>
              <a:gd name="connsiteY9" fmla="*/ 801545 h 1327894"/>
              <a:gd name="connsiteX10" fmla="*/ 2432271 w 2613710"/>
              <a:gd name="connsiteY10" fmla="*/ 820523 h 1327894"/>
              <a:gd name="connsiteX11" fmla="*/ 1248340 w 2613710"/>
              <a:gd name="connsiteY11" fmla="*/ 878 h 1327894"/>
              <a:gd name="connsiteX12" fmla="*/ 1143179 w 2613710"/>
              <a:gd name="connsiteY12" fmla="*/ 6918 h 1327894"/>
              <a:gd name="connsiteX13" fmla="*/ 85094 w 2613710"/>
              <a:gd name="connsiteY13" fmla="*/ 1080897 h 1327894"/>
              <a:gd name="connsiteX14" fmla="*/ 0 w 2613710"/>
              <a:gd name="connsiteY14" fmla="*/ 1088783 h 1327894"/>
              <a:gd name="connsiteX15" fmla="*/ 145422 w 2613710"/>
              <a:gd name="connsiteY15" fmla="*/ 1327894 h 1327894"/>
              <a:gd name="connsiteX0" fmla="*/ 145422 w 2546453"/>
              <a:gd name="connsiteY0" fmla="*/ 1327894 h 1327894"/>
              <a:gd name="connsiteX1" fmla="*/ 265233 w 2546453"/>
              <a:gd name="connsiteY1" fmla="*/ 1061831 h 1327894"/>
              <a:gd name="connsiteX2" fmla="*/ 168235 w 2546453"/>
              <a:gd name="connsiteY2" fmla="*/ 1071326 h 1327894"/>
              <a:gd name="connsiteX3" fmla="*/ 996508 w 2546453"/>
              <a:gd name="connsiteY3" fmla="*/ 136163 h 1327894"/>
              <a:gd name="connsiteX4" fmla="*/ 1180024 w 2546453"/>
              <a:gd name="connsiteY4" fmla="*/ 88683 h 1327894"/>
              <a:gd name="connsiteX5" fmla="*/ 1368685 w 2546453"/>
              <a:gd name="connsiteY5" fmla="*/ 99983 h 1327894"/>
              <a:gd name="connsiteX6" fmla="*/ 2349036 w 2546453"/>
              <a:gd name="connsiteY6" fmla="*/ 829230 h 1327894"/>
              <a:gd name="connsiteX7" fmla="*/ 2253576 w 2546453"/>
              <a:gd name="connsiteY7" fmla="*/ 861982 h 1327894"/>
              <a:gd name="connsiteX8" fmla="*/ 2462219 w 2546453"/>
              <a:gd name="connsiteY8" fmla="*/ 1105389 h 1327894"/>
              <a:gd name="connsiteX9" fmla="*/ 2546453 w 2546453"/>
              <a:gd name="connsiteY9" fmla="*/ 793708 h 1327894"/>
              <a:gd name="connsiteX10" fmla="*/ 2432271 w 2546453"/>
              <a:gd name="connsiteY10" fmla="*/ 820523 h 1327894"/>
              <a:gd name="connsiteX11" fmla="*/ 1248340 w 2546453"/>
              <a:gd name="connsiteY11" fmla="*/ 878 h 1327894"/>
              <a:gd name="connsiteX12" fmla="*/ 1143179 w 2546453"/>
              <a:gd name="connsiteY12" fmla="*/ 6918 h 1327894"/>
              <a:gd name="connsiteX13" fmla="*/ 85094 w 2546453"/>
              <a:gd name="connsiteY13" fmla="*/ 1080897 h 1327894"/>
              <a:gd name="connsiteX14" fmla="*/ 0 w 2546453"/>
              <a:gd name="connsiteY14" fmla="*/ 1088783 h 1327894"/>
              <a:gd name="connsiteX15" fmla="*/ 145422 w 2546453"/>
              <a:gd name="connsiteY15" fmla="*/ 1327894 h 1327894"/>
              <a:gd name="connsiteX0" fmla="*/ 145422 w 2546453"/>
              <a:gd name="connsiteY0" fmla="*/ 1327894 h 1327894"/>
              <a:gd name="connsiteX1" fmla="*/ 265233 w 2546453"/>
              <a:gd name="connsiteY1" fmla="*/ 1061831 h 1327894"/>
              <a:gd name="connsiteX2" fmla="*/ 168235 w 2546453"/>
              <a:gd name="connsiteY2" fmla="*/ 1071326 h 1327894"/>
              <a:gd name="connsiteX3" fmla="*/ 996508 w 2546453"/>
              <a:gd name="connsiteY3" fmla="*/ 136163 h 1327894"/>
              <a:gd name="connsiteX4" fmla="*/ 1180024 w 2546453"/>
              <a:gd name="connsiteY4" fmla="*/ 88683 h 1327894"/>
              <a:gd name="connsiteX5" fmla="*/ 1368685 w 2546453"/>
              <a:gd name="connsiteY5" fmla="*/ 99983 h 1327894"/>
              <a:gd name="connsiteX6" fmla="*/ 2349036 w 2546453"/>
              <a:gd name="connsiteY6" fmla="*/ 829230 h 1327894"/>
              <a:gd name="connsiteX7" fmla="*/ 2253576 w 2546453"/>
              <a:gd name="connsiteY7" fmla="*/ 861982 h 1327894"/>
              <a:gd name="connsiteX8" fmla="*/ 2418414 w 2546453"/>
              <a:gd name="connsiteY8" fmla="*/ 1085927 h 1327894"/>
              <a:gd name="connsiteX9" fmla="*/ 2546453 w 2546453"/>
              <a:gd name="connsiteY9" fmla="*/ 793708 h 1327894"/>
              <a:gd name="connsiteX10" fmla="*/ 2432271 w 2546453"/>
              <a:gd name="connsiteY10" fmla="*/ 820523 h 1327894"/>
              <a:gd name="connsiteX11" fmla="*/ 1248340 w 2546453"/>
              <a:gd name="connsiteY11" fmla="*/ 878 h 1327894"/>
              <a:gd name="connsiteX12" fmla="*/ 1143179 w 2546453"/>
              <a:gd name="connsiteY12" fmla="*/ 6918 h 1327894"/>
              <a:gd name="connsiteX13" fmla="*/ 85094 w 2546453"/>
              <a:gd name="connsiteY13" fmla="*/ 1080897 h 1327894"/>
              <a:gd name="connsiteX14" fmla="*/ 0 w 2546453"/>
              <a:gd name="connsiteY14" fmla="*/ 1088783 h 1327894"/>
              <a:gd name="connsiteX15" fmla="*/ 145422 w 2546453"/>
              <a:gd name="connsiteY15" fmla="*/ 1327894 h 1327894"/>
              <a:gd name="connsiteX0" fmla="*/ 145422 w 2523000"/>
              <a:gd name="connsiteY0" fmla="*/ 1327894 h 1327894"/>
              <a:gd name="connsiteX1" fmla="*/ 265233 w 2523000"/>
              <a:gd name="connsiteY1" fmla="*/ 1061831 h 1327894"/>
              <a:gd name="connsiteX2" fmla="*/ 168235 w 2523000"/>
              <a:gd name="connsiteY2" fmla="*/ 1071326 h 1327894"/>
              <a:gd name="connsiteX3" fmla="*/ 996508 w 2523000"/>
              <a:gd name="connsiteY3" fmla="*/ 136163 h 1327894"/>
              <a:gd name="connsiteX4" fmla="*/ 1180024 w 2523000"/>
              <a:gd name="connsiteY4" fmla="*/ 88683 h 1327894"/>
              <a:gd name="connsiteX5" fmla="*/ 1368685 w 2523000"/>
              <a:gd name="connsiteY5" fmla="*/ 99983 h 1327894"/>
              <a:gd name="connsiteX6" fmla="*/ 2349036 w 2523000"/>
              <a:gd name="connsiteY6" fmla="*/ 829230 h 1327894"/>
              <a:gd name="connsiteX7" fmla="*/ 2253576 w 2523000"/>
              <a:gd name="connsiteY7" fmla="*/ 861982 h 1327894"/>
              <a:gd name="connsiteX8" fmla="*/ 2418414 w 2523000"/>
              <a:gd name="connsiteY8" fmla="*/ 1085927 h 1327894"/>
              <a:gd name="connsiteX9" fmla="*/ 2523000 w 2523000"/>
              <a:gd name="connsiteY9" fmla="*/ 805333 h 1327894"/>
              <a:gd name="connsiteX10" fmla="*/ 2432271 w 2523000"/>
              <a:gd name="connsiteY10" fmla="*/ 820523 h 1327894"/>
              <a:gd name="connsiteX11" fmla="*/ 1248340 w 2523000"/>
              <a:gd name="connsiteY11" fmla="*/ 878 h 1327894"/>
              <a:gd name="connsiteX12" fmla="*/ 1143179 w 2523000"/>
              <a:gd name="connsiteY12" fmla="*/ 6918 h 1327894"/>
              <a:gd name="connsiteX13" fmla="*/ 85094 w 2523000"/>
              <a:gd name="connsiteY13" fmla="*/ 1080897 h 1327894"/>
              <a:gd name="connsiteX14" fmla="*/ 0 w 2523000"/>
              <a:gd name="connsiteY14" fmla="*/ 1088783 h 1327894"/>
              <a:gd name="connsiteX15" fmla="*/ 145422 w 2523000"/>
              <a:gd name="connsiteY15" fmla="*/ 1327894 h 1327894"/>
              <a:gd name="connsiteX0" fmla="*/ 145422 w 2523000"/>
              <a:gd name="connsiteY0" fmla="*/ 1327894 h 1327894"/>
              <a:gd name="connsiteX1" fmla="*/ 265233 w 2523000"/>
              <a:gd name="connsiteY1" fmla="*/ 1061831 h 1327894"/>
              <a:gd name="connsiteX2" fmla="*/ 168235 w 2523000"/>
              <a:gd name="connsiteY2" fmla="*/ 1071326 h 1327894"/>
              <a:gd name="connsiteX3" fmla="*/ 996508 w 2523000"/>
              <a:gd name="connsiteY3" fmla="*/ 136163 h 1327894"/>
              <a:gd name="connsiteX4" fmla="*/ 1180024 w 2523000"/>
              <a:gd name="connsiteY4" fmla="*/ 88683 h 1327894"/>
              <a:gd name="connsiteX5" fmla="*/ 1368685 w 2523000"/>
              <a:gd name="connsiteY5" fmla="*/ 99983 h 1327894"/>
              <a:gd name="connsiteX6" fmla="*/ 2349036 w 2523000"/>
              <a:gd name="connsiteY6" fmla="*/ 829230 h 1327894"/>
              <a:gd name="connsiteX7" fmla="*/ 2263849 w 2523000"/>
              <a:gd name="connsiteY7" fmla="*/ 835219 h 1327894"/>
              <a:gd name="connsiteX8" fmla="*/ 2418414 w 2523000"/>
              <a:gd name="connsiteY8" fmla="*/ 1085927 h 1327894"/>
              <a:gd name="connsiteX9" fmla="*/ 2523000 w 2523000"/>
              <a:gd name="connsiteY9" fmla="*/ 805333 h 1327894"/>
              <a:gd name="connsiteX10" fmla="*/ 2432271 w 2523000"/>
              <a:gd name="connsiteY10" fmla="*/ 820523 h 1327894"/>
              <a:gd name="connsiteX11" fmla="*/ 1248340 w 2523000"/>
              <a:gd name="connsiteY11" fmla="*/ 878 h 1327894"/>
              <a:gd name="connsiteX12" fmla="*/ 1143179 w 2523000"/>
              <a:gd name="connsiteY12" fmla="*/ 6918 h 1327894"/>
              <a:gd name="connsiteX13" fmla="*/ 85094 w 2523000"/>
              <a:gd name="connsiteY13" fmla="*/ 1080897 h 1327894"/>
              <a:gd name="connsiteX14" fmla="*/ 0 w 2523000"/>
              <a:gd name="connsiteY14" fmla="*/ 1088783 h 1327894"/>
              <a:gd name="connsiteX15" fmla="*/ 145422 w 2523000"/>
              <a:gd name="connsiteY15" fmla="*/ 1327894 h 1327894"/>
              <a:gd name="connsiteX0" fmla="*/ 145422 w 2523000"/>
              <a:gd name="connsiteY0" fmla="*/ 1327894 h 1327894"/>
              <a:gd name="connsiteX1" fmla="*/ 265233 w 2523000"/>
              <a:gd name="connsiteY1" fmla="*/ 1061831 h 1327894"/>
              <a:gd name="connsiteX2" fmla="*/ 168235 w 2523000"/>
              <a:gd name="connsiteY2" fmla="*/ 1071326 h 1327894"/>
              <a:gd name="connsiteX3" fmla="*/ 996508 w 2523000"/>
              <a:gd name="connsiteY3" fmla="*/ 136163 h 1327894"/>
              <a:gd name="connsiteX4" fmla="*/ 1180024 w 2523000"/>
              <a:gd name="connsiteY4" fmla="*/ 88683 h 1327894"/>
              <a:gd name="connsiteX5" fmla="*/ 1368685 w 2523000"/>
              <a:gd name="connsiteY5" fmla="*/ 99983 h 1327894"/>
              <a:gd name="connsiteX6" fmla="*/ 2349036 w 2523000"/>
              <a:gd name="connsiteY6" fmla="*/ 829230 h 1327894"/>
              <a:gd name="connsiteX7" fmla="*/ 2246987 w 2523000"/>
              <a:gd name="connsiteY7" fmla="*/ 854414 h 1327894"/>
              <a:gd name="connsiteX8" fmla="*/ 2418414 w 2523000"/>
              <a:gd name="connsiteY8" fmla="*/ 1085927 h 1327894"/>
              <a:gd name="connsiteX9" fmla="*/ 2523000 w 2523000"/>
              <a:gd name="connsiteY9" fmla="*/ 805333 h 1327894"/>
              <a:gd name="connsiteX10" fmla="*/ 2432271 w 2523000"/>
              <a:gd name="connsiteY10" fmla="*/ 820523 h 1327894"/>
              <a:gd name="connsiteX11" fmla="*/ 1248340 w 2523000"/>
              <a:gd name="connsiteY11" fmla="*/ 878 h 1327894"/>
              <a:gd name="connsiteX12" fmla="*/ 1143179 w 2523000"/>
              <a:gd name="connsiteY12" fmla="*/ 6918 h 1327894"/>
              <a:gd name="connsiteX13" fmla="*/ 85094 w 2523000"/>
              <a:gd name="connsiteY13" fmla="*/ 1080897 h 1327894"/>
              <a:gd name="connsiteX14" fmla="*/ 0 w 2523000"/>
              <a:gd name="connsiteY14" fmla="*/ 1088783 h 1327894"/>
              <a:gd name="connsiteX15" fmla="*/ 145422 w 2523000"/>
              <a:gd name="connsiteY15" fmla="*/ 1327894 h 1327894"/>
              <a:gd name="connsiteX0" fmla="*/ 145422 w 2523000"/>
              <a:gd name="connsiteY0" fmla="*/ 1327894 h 1327894"/>
              <a:gd name="connsiteX1" fmla="*/ 265233 w 2523000"/>
              <a:gd name="connsiteY1" fmla="*/ 1061831 h 1327894"/>
              <a:gd name="connsiteX2" fmla="*/ 168235 w 2523000"/>
              <a:gd name="connsiteY2" fmla="*/ 1071326 h 1327894"/>
              <a:gd name="connsiteX3" fmla="*/ 996508 w 2523000"/>
              <a:gd name="connsiteY3" fmla="*/ 136163 h 1327894"/>
              <a:gd name="connsiteX4" fmla="*/ 1180024 w 2523000"/>
              <a:gd name="connsiteY4" fmla="*/ 88683 h 1327894"/>
              <a:gd name="connsiteX5" fmla="*/ 1368685 w 2523000"/>
              <a:gd name="connsiteY5" fmla="*/ 99983 h 1327894"/>
              <a:gd name="connsiteX6" fmla="*/ 2349036 w 2523000"/>
              <a:gd name="connsiteY6" fmla="*/ 829230 h 1327894"/>
              <a:gd name="connsiteX7" fmla="*/ 2264430 w 2523000"/>
              <a:gd name="connsiteY7" fmla="*/ 843601 h 1327894"/>
              <a:gd name="connsiteX8" fmla="*/ 2418414 w 2523000"/>
              <a:gd name="connsiteY8" fmla="*/ 1085927 h 1327894"/>
              <a:gd name="connsiteX9" fmla="*/ 2523000 w 2523000"/>
              <a:gd name="connsiteY9" fmla="*/ 805333 h 1327894"/>
              <a:gd name="connsiteX10" fmla="*/ 2432271 w 2523000"/>
              <a:gd name="connsiteY10" fmla="*/ 820523 h 1327894"/>
              <a:gd name="connsiteX11" fmla="*/ 1248340 w 2523000"/>
              <a:gd name="connsiteY11" fmla="*/ 878 h 1327894"/>
              <a:gd name="connsiteX12" fmla="*/ 1143179 w 2523000"/>
              <a:gd name="connsiteY12" fmla="*/ 6918 h 1327894"/>
              <a:gd name="connsiteX13" fmla="*/ 85094 w 2523000"/>
              <a:gd name="connsiteY13" fmla="*/ 1080897 h 1327894"/>
              <a:gd name="connsiteX14" fmla="*/ 0 w 2523000"/>
              <a:gd name="connsiteY14" fmla="*/ 1088783 h 1327894"/>
              <a:gd name="connsiteX15" fmla="*/ 145422 w 2523000"/>
              <a:gd name="connsiteY15" fmla="*/ 1327894 h 1327894"/>
              <a:gd name="connsiteX0" fmla="*/ 145422 w 2498385"/>
              <a:gd name="connsiteY0" fmla="*/ 1327894 h 1327894"/>
              <a:gd name="connsiteX1" fmla="*/ 265233 w 2498385"/>
              <a:gd name="connsiteY1" fmla="*/ 1061831 h 1327894"/>
              <a:gd name="connsiteX2" fmla="*/ 168235 w 2498385"/>
              <a:gd name="connsiteY2" fmla="*/ 1071326 h 1327894"/>
              <a:gd name="connsiteX3" fmla="*/ 996508 w 2498385"/>
              <a:gd name="connsiteY3" fmla="*/ 136163 h 1327894"/>
              <a:gd name="connsiteX4" fmla="*/ 1180024 w 2498385"/>
              <a:gd name="connsiteY4" fmla="*/ 88683 h 1327894"/>
              <a:gd name="connsiteX5" fmla="*/ 1368685 w 2498385"/>
              <a:gd name="connsiteY5" fmla="*/ 99983 h 1327894"/>
              <a:gd name="connsiteX6" fmla="*/ 2349036 w 2498385"/>
              <a:gd name="connsiteY6" fmla="*/ 829230 h 1327894"/>
              <a:gd name="connsiteX7" fmla="*/ 2264430 w 2498385"/>
              <a:gd name="connsiteY7" fmla="*/ 843601 h 1327894"/>
              <a:gd name="connsiteX8" fmla="*/ 2418414 w 2498385"/>
              <a:gd name="connsiteY8" fmla="*/ 1085927 h 1327894"/>
              <a:gd name="connsiteX9" fmla="*/ 2498385 w 2498385"/>
              <a:gd name="connsiteY9" fmla="*/ 800198 h 1327894"/>
              <a:gd name="connsiteX10" fmla="*/ 2432271 w 2498385"/>
              <a:gd name="connsiteY10" fmla="*/ 820523 h 1327894"/>
              <a:gd name="connsiteX11" fmla="*/ 1248340 w 2498385"/>
              <a:gd name="connsiteY11" fmla="*/ 878 h 1327894"/>
              <a:gd name="connsiteX12" fmla="*/ 1143179 w 2498385"/>
              <a:gd name="connsiteY12" fmla="*/ 6918 h 1327894"/>
              <a:gd name="connsiteX13" fmla="*/ 85094 w 2498385"/>
              <a:gd name="connsiteY13" fmla="*/ 1080897 h 1327894"/>
              <a:gd name="connsiteX14" fmla="*/ 0 w 2498385"/>
              <a:gd name="connsiteY14" fmla="*/ 1088783 h 1327894"/>
              <a:gd name="connsiteX15" fmla="*/ 145422 w 2498385"/>
              <a:gd name="connsiteY15" fmla="*/ 1327894 h 1327894"/>
              <a:gd name="connsiteX0" fmla="*/ 145422 w 2498385"/>
              <a:gd name="connsiteY0" fmla="*/ 1327894 h 1327894"/>
              <a:gd name="connsiteX1" fmla="*/ 265233 w 2498385"/>
              <a:gd name="connsiteY1" fmla="*/ 1061831 h 1327894"/>
              <a:gd name="connsiteX2" fmla="*/ 168235 w 2498385"/>
              <a:gd name="connsiteY2" fmla="*/ 1071326 h 1327894"/>
              <a:gd name="connsiteX3" fmla="*/ 996508 w 2498385"/>
              <a:gd name="connsiteY3" fmla="*/ 136163 h 1327894"/>
              <a:gd name="connsiteX4" fmla="*/ 1368685 w 2498385"/>
              <a:gd name="connsiteY4" fmla="*/ 99983 h 1327894"/>
              <a:gd name="connsiteX5" fmla="*/ 2349036 w 2498385"/>
              <a:gd name="connsiteY5" fmla="*/ 829230 h 1327894"/>
              <a:gd name="connsiteX6" fmla="*/ 2264430 w 2498385"/>
              <a:gd name="connsiteY6" fmla="*/ 843601 h 1327894"/>
              <a:gd name="connsiteX7" fmla="*/ 2418414 w 2498385"/>
              <a:gd name="connsiteY7" fmla="*/ 1085927 h 1327894"/>
              <a:gd name="connsiteX8" fmla="*/ 2498385 w 2498385"/>
              <a:gd name="connsiteY8" fmla="*/ 800198 h 1327894"/>
              <a:gd name="connsiteX9" fmla="*/ 2432271 w 2498385"/>
              <a:gd name="connsiteY9" fmla="*/ 820523 h 1327894"/>
              <a:gd name="connsiteX10" fmla="*/ 1248340 w 2498385"/>
              <a:gd name="connsiteY10" fmla="*/ 878 h 1327894"/>
              <a:gd name="connsiteX11" fmla="*/ 1143179 w 2498385"/>
              <a:gd name="connsiteY11" fmla="*/ 6918 h 1327894"/>
              <a:gd name="connsiteX12" fmla="*/ 85094 w 2498385"/>
              <a:gd name="connsiteY12" fmla="*/ 1080897 h 1327894"/>
              <a:gd name="connsiteX13" fmla="*/ 0 w 2498385"/>
              <a:gd name="connsiteY13" fmla="*/ 1088783 h 1327894"/>
              <a:gd name="connsiteX14" fmla="*/ 145422 w 2498385"/>
              <a:gd name="connsiteY14" fmla="*/ 1327894 h 1327894"/>
              <a:gd name="connsiteX0" fmla="*/ 145422 w 2498385"/>
              <a:gd name="connsiteY0" fmla="*/ 1327894 h 1327894"/>
              <a:gd name="connsiteX1" fmla="*/ 265233 w 2498385"/>
              <a:gd name="connsiteY1" fmla="*/ 1061831 h 1327894"/>
              <a:gd name="connsiteX2" fmla="*/ 168235 w 2498385"/>
              <a:gd name="connsiteY2" fmla="*/ 1071326 h 1327894"/>
              <a:gd name="connsiteX3" fmla="*/ 996508 w 2498385"/>
              <a:gd name="connsiteY3" fmla="*/ 136163 h 1327894"/>
              <a:gd name="connsiteX4" fmla="*/ 1368685 w 2498385"/>
              <a:gd name="connsiteY4" fmla="*/ 99983 h 1327894"/>
              <a:gd name="connsiteX5" fmla="*/ 2349036 w 2498385"/>
              <a:gd name="connsiteY5" fmla="*/ 829230 h 1327894"/>
              <a:gd name="connsiteX6" fmla="*/ 2264430 w 2498385"/>
              <a:gd name="connsiteY6" fmla="*/ 843601 h 1327894"/>
              <a:gd name="connsiteX7" fmla="*/ 2418414 w 2498385"/>
              <a:gd name="connsiteY7" fmla="*/ 1085927 h 1327894"/>
              <a:gd name="connsiteX8" fmla="*/ 2498385 w 2498385"/>
              <a:gd name="connsiteY8" fmla="*/ 800198 h 1327894"/>
              <a:gd name="connsiteX9" fmla="*/ 2432271 w 2498385"/>
              <a:gd name="connsiteY9" fmla="*/ 820523 h 1327894"/>
              <a:gd name="connsiteX10" fmla="*/ 1248340 w 2498385"/>
              <a:gd name="connsiteY10" fmla="*/ 878 h 1327894"/>
              <a:gd name="connsiteX11" fmla="*/ 1143179 w 2498385"/>
              <a:gd name="connsiteY11" fmla="*/ 6918 h 1327894"/>
              <a:gd name="connsiteX12" fmla="*/ 85094 w 2498385"/>
              <a:gd name="connsiteY12" fmla="*/ 1080897 h 1327894"/>
              <a:gd name="connsiteX13" fmla="*/ 0 w 2498385"/>
              <a:gd name="connsiteY13" fmla="*/ 1088783 h 1327894"/>
              <a:gd name="connsiteX14" fmla="*/ 145422 w 2498385"/>
              <a:gd name="connsiteY14" fmla="*/ 1327894 h 1327894"/>
              <a:gd name="connsiteX0" fmla="*/ 145422 w 2498385"/>
              <a:gd name="connsiteY0" fmla="*/ 1327894 h 1327894"/>
              <a:gd name="connsiteX1" fmla="*/ 265233 w 2498385"/>
              <a:gd name="connsiteY1" fmla="*/ 1061831 h 1327894"/>
              <a:gd name="connsiteX2" fmla="*/ 168235 w 2498385"/>
              <a:gd name="connsiteY2" fmla="*/ 1071326 h 1327894"/>
              <a:gd name="connsiteX3" fmla="*/ 996508 w 2498385"/>
              <a:gd name="connsiteY3" fmla="*/ 136163 h 1327894"/>
              <a:gd name="connsiteX4" fmla="*/ 1368685 w 2498385"/>
              <a:gd name="connsiteY4" fmla="*/ 99983 h 1327894"/>
              <a:gd name="connsiteX5" fmla="*/ 2349036 w 2498385"/>
              <a:gd name="connsiteY5" fmla="*/ 829230 h 1327894"/>
              <a:gd name="connsiteX6" fmla="*/ 2264430 w 2498385"/>
              <a:gd name="connsiteY6" fmla="*/ 843601 h 1327894"/>
              <a:gd name="connsiteX7" fmla="*/ 2418414 w 2498385"/>
              <a:gd name="connsiteY7" fmla="*/ 1085927 h 1327894"/>
              <a:gd name="connsiteX8" fmla="*/ 2498385 w 2498385"/>
              <a:gd name="connsiteY8" fmla="*/ 800198 h 1327894"/>
              <a:gd name="connsiteX9" fmla="*/ 2432271 w 2498385"/>
              <a:gd name="connsiteY9" fmla="*/ 820523 h 1327894"/>
              <a:gd name="connsiteX10" fmla="*/ 1248340 w 2498385"/>
              <a:gd name="connsiteY10" fmla="*/ 878 h 1327894"/>
              <a:gd name="connsiteX11" fmla="*/ 1143179 w 2498385"/>
              <a:gd name="connsiteY11" fmla="*/ 6918 h 1327894"/>
              <a:gd name="connsiteX12" fmla="*/ 85094 w 2498385"/>
              <a:gd name="connsiteY12" fmla="*/ 1080897 h 1327894"/>
              <a:gd name="connsiteX13" fmla="*/ 0 w 2498385"/>
              <a:gd name="connsiteY13" fmla="*/ 1088783 h 1327894"/>
              <a:gd name="connsiteX14" fmla="*/ 145422 w 2498385"/>
              <a:gd name="connsiteY14" fmla="*/ 1327894 h 1327894"/>
              <a:gd name="connsiteX0" fmla="*/ 145422 w 2498385"/>
              <a:gd name="connsiteY0" fmla="*/ 1327894 h 1327894"/>
              <a:gd name="connsiteX1" fmla="*/ 265233 w 2498385"/>
              <a:gd name="connsiteY1" fmla="*/ 1061831 h 1327894"/>
              <a:gd name="connsiteX2" fmla="*/ 168235 w 2498385"/>
              <a:gd name="connsiteY2" fmla="*/ 1071326 h 1327894"/>
              <a:gd name="connsiteX3" fmla="*/ 996508 w 2498385"/>
              <a:gd name="connsiteY3" fmla="*/ 136163 h 1327894"/>
              <a:gd name="connsiteX4" fmla="*/ 1368685 w 2498385"/>
              <a:gd name="connsiteY4" fmla="*/ 99983 h 1327894"/>
              <a:gd name="connsiteX5" fmla="*/ 2349036 w 2498385"/>
              <a:gd name="connsiteY5" fmla="*/ 829230 h 1327894"/>
              <a:gd name="connsiteX6" fmla="*/ 2264430 w 2498385"/>
              <a:gd name="connsiteY6" fmla="*/ 843601 h 1327894"/>
              <a:gd name="connsiteX7" fmla="*/ 2418414 w 2498385"/>
              <a:gd name="connsiteY7" fmla="*/ 1085927 h 1327894"/>
              <a:gd name="connsiteX8" fmla="*/ 2498385 w 2498385"/>
              <a:gd name="connsiteY8" fmla="*/ 800198 h 1327894"/>
              <a:gd name="connsiteX9" fmla="*/ 2432271 w 2498385"/>
              <a:gd name="connsiteY9" fmla="*/ 820523 h 1327894"/>
              <a:gd name="connsiteX10" fmla="*/ 1248340 w 2498385"/>
              <a:gd name="connsiteY10" fmla="*/ 878 h 1327894"/>
              <a:gd name="connsiteX11" fmla="*/ 1143179 w 2498385"/>
              <a:gd name="connsiteY11" fmla="*/ 6918 h 1327894"/>
              <a:gd name="connsiteX12" fmla="*/ 85094 w 2498385"/>
              <a:gd name="connsiteY12" fmla="*/ 1080897 h 1327894"/>
              <a:gd name="connsiteX13" fmla="*/ 0 w 2498385"/>
              <a:gd name="connsiteY13" fmla="*/ 1088783 h 1327894"/>
              <a:gd name="connsiteX14" fmla="*/ 145422 w 2498385"/>
              <a:gd name="connsiteY14" fmla="*/ 1327894 h 1327894"/>
              <a:gd name="connsiteX0" fmla="*/ 145422 w 2498385"/>
              <a:gd name="connsiteY0" fmla="*/ 1327894 h 1327894"/>
              <a:gd name="connsiteX1" fmla="*/ 265233 w 2498385"/>
              <a:gd name="connsiteY1" fmla="*/ 1061831 h 1327894"/>
              <a:gd name="connsiteX2" fmla="*/ 168235 w 2498385"/>
              <a:gd name="connsiteY2" fmla="*/ 1071326 h 1327894"/>
              <a:gd name="connsiteX3" fmla="*/ 996508 w 2498385"/>
              <a:gd name="connsiteY3" fmla="*/ 136163 h 1327894"/>
              <a:gd name="connsiteX4" fmla="*/ 1368685 w 2498385"/>
              <a:gd name="connsiteY4" fmla="*/ 99983 h 1327894"/>
              <a:gd name="connsiteX5" fmla="*/ 2349036 w 2498385"/>
              <a:gd name="connsiteY5" fmla="*/ 829230 h 1327894"/>
              <a:gd name="connsiteX6" fmla="*/ 2264430 w 2498385"/>
              <a:gd name="connsiteY6" fmla="*/ 843601 h 1327894"/>
              <a:gd name="connsiteX7" fmla="*/ 2418414 w 2498385"/>
              <a:gd name="connsiteY7" fmla="*/ 1085927 h 1327894"/>
              <a:gd name="connsiteX8" fmla="*/ 2498385 w 2498385"/>
              <a:gd name="connsiteY8" fmla="*/ 800198 h 1327894"/>
              <a:gd name="connsiteX9" fmla="*/ 2432271 w 2498385"/>
              <a:gd name="connsiteY9" fmla="*/ 820523 h 1327894"/>
              <a:gd name="connsiteX10" fmla="*/ 1248340 w 2498385"/>
              <a:gd name="connsiteY10" fmla="*/ 878 h 1327894"/>
              <a:gd name="connsiteX11" fmla="*/ 1143179 w 2498385"/>
              <a:gd name="connsiteY11" fmla="*/ 6918 h 1327894"/>
              <a:gd name="connsiteX12" fmla="*/ 85094 w 2498385"/>
              <a:gd name="connsiteY12" fmla="*/ 1080897 h 1327894"/>
              <a:gd name="connsiteX13" fmla="*/ 0 w 2498385"/>
              <a:gd name="connsiteY13" fmla="*/ 1088783 h 1327894"/>
              <a:gd name="connsiteX14" fmla="*/ 145422 w 2498385"/>
              <a:gd name="connsiteY14" fmla="*/ 1327894 h 1327894"/>
              <a:gd name="connsiteX0" fmla="*/ 145422 w 2498385"/>
              <a:gd name="connsiteY0" fmla="*/ 1334269 h 1334269"/>
              <a:gd name="connsiteX1" fmla="*/ 265233 w 2498385"/>
              <a:gd name="connsiteY1" fmla="*/ 1068206 h 1334269"/>
              <a:gd name="connsiteX2" fmla="*/ 168235 w 2498385"/>
              <a:gd name="connsiteY2" fmla="*/ 1077701 h 1334269"/>
              <a:gd name="connsiteX3" fmla="*/ 996508 w 2498385"/>
              <a:gd name="connsiteY3" fmla="*/ 142538 h 1334269"/>
              <a:gd name="connsiteX4" fmla="*/ 1368685 w 2498385"/>
              <a:gd name="connsiteY4" fmla="*/ 106358 h 1334269"/>
              <a:gd name="connsiteX5" fmla="*/ 2349036 w 2498385"/>
              <a:gd name="connsiteY5" fmla="*/ 835605 h 1334269"/>
              <a:gd name="connsiteX6" fmla="*/ 2264430 w 2498385"/>
              <a:gd name="connsiteY6" fmla="*/ 849976 h 1334269"/>
              <a:gd name="connsiteX7" fmla="*/ 2418414 w 2498385"/>
              <a:gd name="connsiteY7" fmla="*/ 1092302 h 1334269"/>
              <a:gd name="connsiteX8" fmla="*/ 2498385 w 2498385"/>
              <a:gd name="connsiteY8" fmla="*/ 806573 h 1334269"/>
              <a:gd name="connsiteX9" fmla="*/ 2432271 w 2498385"/>
              <a:gd name="connsiteY9" fmla="*/ 826898 h 1334269"/>
              <a:gd name="connsiteX10" fmla="*/ 1248340 w 2498385"/>
              <a:gd name="connsiteY10" fmla="*/ 7253 h 1334269"/>
              <a:gd name="connsiteX11" fmla="*/ 1143179 w 2498385"/>
              <a:gd name="connsiteY11" fmla="*/ 13293 h 1334269"/>
              <a:gd name="connsiteX12" fmla="*/ 85094 w 2498385"/>
              <a:gd name="connsiteY12" fmla="*/ 1087272 h 1334269"/>
              <a:gd name="connsiteX13" fmla="*/ 0 w 2498385"/>
              <a:gd name="connsiteY13" fmla="*/ 1095158 h 1334269"/>
              <a:gd name="connsiteX14" fmla="*/ 145422 w 2498385"/>
              <a:gd name="connsiteY14" fmla="*/ 1334269 h 1334269"/>
              <a:gd name="connsiteX0" fmla="*/ 145422 w 2498385"/>
              <a:gd name="connsiteY0" fmla="*/ 1334269 h 1334269"/>
              <a:gd name="connsiteX1" fmla="*/ 265233 w 2498385"/>
              <a:gd name="connsiteY1" fmla="*/ 1068206 h 1334269"/>
              <a:gd name="connsiteX2" fmla="*/ 168235 w 2498385"/>
              <a:gd name="connsiteY2" fmla="*/ 1077701 h 1334269"/>
              <a:gd name="connsiteX3" fmla="*/ 996508 w 2498385"/>
              <a:gd name="connsiteY3" fmla="*/ 142538 h 1334269"/>
              <a:gd name="connsiteX4" fmla="*/ 1368685 w 2498385"/>
              <a:gd name="connsiteY4" fmla="*/ 106358 h 1334269"/>
              <a:gd name="connsiteX5" fmla="*/ 2349036 w 2498385"/>
              <a:gd name="connsiteY5" fmla="*/ 835605 h 1334269"/>
              <a:gd name="connsiteX6" fmla="*/ 2264430 w 2498385"/>
              <a:gd name="connsiteY6" fmla="*/ 849976 h 1334269"/>
              <a:gd name="connsiteX7" fmla="*/ 2418414 w 2498385"/>
              <a:gd name="connsiteY7" fmla="*/ 1092302 h 1334269"/>
              <a:gd name="connsiteX8" fmla="*/ 2498385 w 2498385"/>
              <a:gd name="connsiteY8" fmla="*/ 806573 h 1334269"/>
              <a:gd name="connsiteX9" fmla="*/ 2432271 w 2498385"/>
              <a:gd name="connsiteY9" fmla="*/ 826898 h 1334269"/>
              <a:gd name="connsiteX10" fmla="*/ 1248340 w 2498385"/>
              <a:gd name="connsiteY10" fmla="*/ 7253 h 1334269"/>
              <a:gd name="connsiteX11" fmla="*/ 1143179 w 2498385"/>
              <a:gd name="connsiteY11" fmla="*/ 13293 h 1334269"/>
              <a:gd name="connsiteX12" fmla="*/ 85094 w 2498385"/>
              <a:gd name="connsiteY12" fmla="*/ 1087272 h 1334269"/>
              <a:gd name="connsiteX13" fmla="*/ 0 w 2498385"/>
              <a:gd name="connsiteY13" fmla="*/ 1095158 h 1334269"/>
              <a:gd name="connsiteX14" fmla="*/ 145422 w 2498385"/>
              <a:gd name="connsiteY14" fmla="*/ 1334269 h 1334269"/>
              <a:gd name="connsiteX0" fmla="*/ 145422 w 2498385"/>
              <a:gd name="connsiteY0" fmla="*/ 1338366 h 1338366"/>
              <a:gd name="connsiteX1" fmla="*/ 265233 w 2498385"/>
              <a:gd name="connsiteY1" fmla="*/ 1072303 h 1338366"/>
              <a:gd name="connsiteX2" fmla="*/ 168235 w 2498385"/>
              <a:gd name="connsiteY2" fmla="*/ 1081798 h 1338366"/>
              <a:gd name="connsiteX3" fmla="*/ 996508 w 2498385"/>
              <a:gd name="connsiteY3" fmla="*/ 146635 h 1338366"/>
              <a:gd name="connsiteX4" fmla="*/ 1368685 w 2498385"/>
              <a:gd name="connsiteY4" fmla="*/ 110455 h 1338366"/>
              <a:gd name="connsiteX5" fmla="*/ 2349036 w 2498385"/>
              <a:gd name="connsiteY5" fmla="*/ 839702 h 1338366"/>
              <a:gd name="connsiteX6" fmla="*/ 2264430 w 2498385"/>
              <a:gd name="connsiteY6" fmla="*/ 854073 h 1338366"/>
              <a:gd name="connsiteX7" fmla="*/ 2418414 w 2498385"/>
              <a:gd name="connsiteY7" fmla="*/ 1096399 h 1338366"/>
              <a:gd name="connsiteX8" fmla="*/ 2498385 w 2498385"/>
              <a:gd name="connsiteY8" fmla="*/ 810670 h 1338366"/>
              <a:gd name="connsiteX9" fmla="*/ 2432271 w 2498385"/>
              <a:gd name="connsiteY9" fmla="*/ 830995 h 1338366"/>
              <a:gd name="connsiteX10" fmla="*/ 1248340 w 2498385"/>
              <a:gd name="connsiteY10" fmla="*/ 11350 h 1338366"/>
              <a:gd name="connsiteX11" fmla="*/ 1145273 w 2498385"/>
              <a:gd name="connsiteY11" fmla="*/ -1 h 1338366"/>
              <a:gd name="connsiteX12" fmla="*/ 85094 w 2498385"/>
              <a:gd name="connsiteY12" fmla="*/ 1091369 h 1338366"/>
              <a:gd name="connsiteX13" fmla="*/ 0 w 2498385"/>
              <a:gd name="connsiteY13" fmla="*/ 1099255 h 1338366"/>
              <a:gd name="connsiteX14" fmla="*/ 145422 w 2498385"/>
              <a:gd name="connsiteY14" fmla="*/ 1338366 h 1338366"/>
              <a:gd name="connsiteX0" fmla="*/ 145422 w 2498385"/>
              <a:gd name="connsiteY0" fmla="*/ 1418641 h 1418641"/>
              <a:gd name="connsiteX1" fmla="*/ 265233 w 2498385"/>
              <a:gd name="connsiteY1" fmla="*/ 1152578 h 1418641"/>
              <a:gd name="connsiteX2" fmla="*/ 168235 w 2498385"/>
              <a:gd name="connsiteY2" fmla="*/ 1162073 h 1418641"/>
              <a:gd name="connsiteX3" fmla="*/ 996508 w 2498385"/>
              <a:gd name="connsiteY3" fmla="*/ 226910 h 1418641"/>
              <a:gd name="connsiteX4" fmla="*/ 1368685 w 2498385"/>
              <a:gd name="connsiteY4" fmla="*/ 190730 h 1418641"/>
              <a:gd name="connsiteX5" fmla="*/ 2349036 w 2498385"/>
              <a:gd name="connsiteY5" fmla="*/ 919977 h 1418641"/>
              <a:gd name="connsiteX6" fmla="*/ 2264430 w 2498385"/>
              <a:gd name="connsiteY6" fmla="*/ 934348 h 1418641"/>
              <a:gd name="connsiteX7" fmla="*/ 2418414 w 2498385"/>
              <a:gd name="connsiteY7" fmla="*/ 1176674 h 1418641"/>
              <a:gd name="connsiteX8" fmla="*/ 2498385 w 2498385"/>
              <a:gd name="connsiteY8" fmla="*/ 890945 h 1418641"/>
              <a:gd name="connsiteX9" fmla="*/ 2432271 w 2498385"/>
              <a:gd name="connsiteY9" fmla="*/ 911270 h 1418641"/>
              <a:gd name="connsiteX10" fmla="*/ 1353757 w 2498385"/>
              <a:gd name="connsiteY10" fmla="*/ 84577 h 1418641"/>
              <a:gd name="connsiteX11" fmla="*/ 1145273 w 2498385"/>
              <a:gd name="connsiteY11" fmla="*/ 80274 h 1418641"/>
              <a:gd name="connsiteX12" fmla="*/ 85094 w 2498385"/>
              <a:gd name="connsiteY12" fmla="*/ 1171644 h 1418641"/>
              <a:gd name="connsiteX13" fmla="*/ 0 w 2498385"/>
              <a:gd name="connsiteY13" fmla="*/ 1179530 h 1418641"/>
              <a:gd name="connsiteX14" fmla="*/ 145422 w 2498385"/>
              <a:gd name="connsiteY14" fmla="*/ 1418641 h 1418641"/>
              <a:gd name="connsiteX0" fmla="*/ 145422 w 2498385"/>
              <a:gd name="connsiteY0" fmla="*/ 1341209 h 1341209"/>
              <a:gd name="connsiteX1" fmla="*/ 265233 w 2498385"/>
              <a:gd name="connsiteY1" fmla="*/ 1075146 h 1341209"/>
              <a:gd name="connsiteX2" fmla="*/ 168235 w 2498385"/>
              <a:gd name="connsiteY2" fmla="*/ 1084641 h 1341209"/>
              <a:gd name="connsiteX3" fmla="*/ 996508 w 2498385"/>
              <a:gd name="connsiteY3" fmla="*/ 149478 h 1341209"/>
              <a:gd name="connsiteX4" fmla="*/ 1368685 w 2498385"/>
              <a:gd name="connsiteY4" fmla="*/ 113298 h 1341209"/>
              <a:gd name="connsiteX5" fmla="*/ 2349036 w 2498385"/>
              <a:gd name="connsiteY5" fmla="*/ 842545 h 1341209"/>
              <a:gd name="connsiteX6" fmla="*/ 2264430 w 2498385"/>
              <a:gd name="connsiteY6" fmla="*/ 856916 h 1341209"/>
              <a:gd name="connsiteX7" fmla="*/ 2418414 w 2498385"/>
              <a:gd name="connsiteY7" fmla="*/ 1099242 h 1341209"/>
              <a:gd name="connsiteX8" fmla="*/ 2498385 w 2498385"/>
              <a:gd name="connsiteY8" fmla="*/ 813513 h 1341209"/>
              <a:gd name="connsiteX9" fmla="*/ 2432271 w 2498385"/>
              <a:gd name="connsiteY9" fmla="*/ 833838 h 1341209"/>
              <a:gd name="connsiteX10" fmla="*/ 1353757 w 2498385"/>
              <a:gd name="connsiteY10" fmla="*/ 7145 h 1341209"/>
              <a:gd name="connsiteX11" fmla="*/ 1145273 w 2498385"/>
              <a:gd name="connsiteY11" fmla="*/ 2842 h 1341209"/>
              <a:gd name="connsiteX12" fmla="*/ 85094 w 2498385"/>
              <a:gd name="connsiteY12" fmla="*/ 1094212 h 1341209"/>
              <a:gd name="connsiteX13" fmla="*/ 0 w 2498385"/>
              <a:gd name="connsiteY13" fmla="*/ 1102098 h 1341209"/>
              <a:gd name="connsiteX14" fmla="*/ 145422 w 2498385"/>
              <a:gd name="connsiteY14" fmla="*/ 1341209 h 1341209"/>
              <a:gd name="connsiteX0" fmla="*/ 145422 w 2498385"/>
              <a:gd name="connsiteY0" fmla="*/ 1344459 h 1344459"/>
              <a:gd name="connsiteX1" fmla="*/ 265233 w 2498385"/>
              <a:gd name="connsiteY1" fmla="*/ 1078396 h 1344459"/>
              <a:gd name="connsiteX2" fmla="*/ 168235 w 2498385"/>
              <a:gd name="connsiteY2" fmla="*/ 1087891 h 1344459"/>
              <a:gd name="connsiteX3" fmla="*/ 996508 w 2498385"/>
              <a:gd name="connsiteY3" fmla="*/ 152728 h 1344459"/>
              <a:gd name="connsiteX4" fmla="*/ 1368685 w 2498385"/>
              <a:gd name="connsiteY4" fmla="*/ 116548 h 1344459"/>
              <a:gd name="connsiteX5" fmla="*/ 2349036 w 2498385"/>
              <a:gd name="connsiteY5" fmla="*/ 845795 h 1344459"/>
              <a:gd name="connsiteX6" fmla="*/ 2264430 w 2498385"/>
              <a:gd name="connsiteY6" fmla="*/ 860166 h 1344459"/>
              <a:gd name="connsiteX7" fmla="*/ 2418414 w 2498385"/>
              <a:gd name="connsiteY7" fmla="*/ 1102492 h 1344459"/>
              <a:gd name="connsiteX8" fmla="*/ 2498385 w 2498385"/>
              <a:gd name="connsiteY8" fmla="*/ 816763 h 1344459"/>
              <a:gd name="connsiteX9" fmla="*/ 2432271 w 2498385"/>
              <a:gd name="connsiteY9" fmla="*/ 837088 h 1344459"/>
              <a:gd name="connsiteX10" fmla="*/ 1353757 w 2498385"/>
              <a:gd name="connsiteY10" fmla="*/ 10395 h 1344459"/>
              <a:gd name="connsiteX11" fmla="*/ 1145273 w 2498385"/>
              <a:gd name="connsiteY11" fmla="*/ 6092 h 1344459"/>
              <a:gd name="connsiteX12" fmla="*/ 85094 w 2498385"/>
              <a:gd name="connsiteY12" fmla="*/ 1097462 h 1344459"/>
              <a:gd name="connsiteX13" fmla="*/ 0 w 2498385"/>
              <a:gd name="connsiteY13" fmla="*/ 1105348 h 1344459"/>
              <a:gd name="connsiteX14" fmla="*/ 145422 w 2498385"/>
              <a:gd name="connsiteY14" fmla="*/ 1344459 h 1344459"/>
              <a:gd name="connsiteX0" fmla="*/ 145422 w 2498385"/>
              <a:gd name="connsiteY0" fmla="*/ 1341209 h 1341209"/>
              <a:gd name="connsiteX1" fmla="*/ 265233 w 2498385"/>
              <a:gd name="connsiteY1" fmla="*/ 1075146 h 1341209"/>
              <a:gd name="connsiteX2" fmla="*/ 168235 w 2498385"/>
              <a:gd name="connsiteY2" fmla="*/ 1084641 h 1341209"/>
              <a:gd name="connsiteX3" fmla="*/ 996508 w 2498385"/>
              <a:gd name="connsiteY3" fmla="*/ 149478 h 1341209"/>
              <a:gd name="connsiteX4" fmla="*/ 1368685 w 2498385"/>
              <a:gd name="connsiteY4" fmla="*/ 113298 h 1341209"/>
              <a:gd name="connsiteX5" fmla="*/ 2349036 w 2498385"/>
              <a:gd name="connsiteY5" fmla="*/ 842545 h 1341209"/>
              <a:gd name="connsiteX6" fmla="*/ 2264430 w 2498385"/>
              <a:gd name="connsiteY6" fmla="*/ 856916 h 1341209"/>
              <a:gd name="connsiteX7" fmla="*/ 2418414 w 2498385"/>
              <a:gd name="connsiteY7" fmla="*/ 1099242 h 1341209"/>
              <a:gd name="connsiteX8" fmla="*/ 2498385 w 2498385"/>
              <a:gd name="connsiteY8" fmla="*/ 813513 h 1341209"/>
              <a:gd name="connsiteX9" fmla="*/ 2432271 w 2498385"/>
              <a:gd name="connsiteY9" fmla="*/ 833838 h 1341209"/>
              <a:gd name="connsiteX10" fmla="*/ 1353757 w 2498385"/>
              <a:gd name="connsiteY10" fmla="*/ 7145 h 1341209"/>
              <a:gd name="connsiteX11" fmla="*/ 1145273 w 2498385"/>
              <a:gd name="connsiteY11" fmla="*/ 2842 h 1341209"/>
              <a:gd name="connsiteX12" fmla="*/ 85094 w 2498385"/>
              <a:gd name="connsiteY12" fmla="*/ 1094212 h 1341209"/>
              <a:gd name="connsiteX13" fmla="*/ 0 w 2498385"/>
              <a:gd name="connsiteY13" fmla="*/ 1102098 h 1341209"/>
              <a:gd name="connsiteX14" fmla="*/ 145422 w 2498385"/>
              <a:gd name="connsiteY14" fmla="*/ 1341209 h 1341209"/>
              <a:gd name="connsiteX0" fmla="*/ 145422 w 2498385"/>
              <a:gd name="connsiteY0" fmla="*/ 1351037 h 1351037"/>
              <a:gd name="connsiteX1" fmla="*/ 265233 w 2498385"/>
              <a:gd name="connsiteY1" fmla="*/ 1084974 h 1351037"/>
              <a:gd name="connsiteX2" fmla="*/ 168235 w 2498385"/>
              <a:gd name="connsiteY2" fmla="*/ 1094469 h 1351037"/>
              <a:gd name="connsiteX3" fmla="*/ 996508 w 2498385"/>
              <a:gd name="connsiteY3" fmla="*/ 159306 h 1351037"/>
              <a:gd name="connsiteX4" fmla="*/ 1368685 w 2498385"/>
              <a:gd name="connsiteY4" fmla="*/ 123126 h 1351037"/>
              <a:gd name="connsiteX5" fmla="*/ 2349036 w 2498385"/>
              <a:gd name="connsiteY5" fmla="*/ 852373 h 1351037"/>
              <a:gd name="connsiteX6" fmla="*/ 2264430 w 2498385"/>
              <a:gd name="connsiteY6" fmla="*/ 866744 h 1351037"/>
              <a:gd name="connsiteX7" fmla="*/ 2418414 w 2498385"/>
              <a:gd name="connsiteY7" fmla="*/ 1109070 h 1351037"/>
              <a:gd name="connsiteX8" fmla="*/ 2498385 w 2498385"/>
              <a:gd name="connsiteY8" fmla="*/ 823341 h 1351037"/>
              <a:gd name="connsiteX9" fmla="*/ 2432271 w 2498385"/>
              <a:gd name="connsiteY9" fmla="*/ 843666 h 1351037"/>
              <a:gd name="connsiteX10" fmla="*/ 1353757 w 2498385"/>
              <a:gd name="connsiteY10" fmla="*/ 16973 h 1351037"/>
              <a:gd name="connsiteX11" fmla="*/ 1145273 w 2498385"/>
              <a:gd name="connsiteY11" fmla="*/ 12670 h 1351037"/>
              <a:gd name="connsiteX12" fmla="*/ 85094 w 2498385"/>
              <a:gd name="connsiteY12" fmla="*/ 1104040 h 1351037"/>
              <a:gd name="connsiteX13" fmla="*/ 0 w 2498385"/>
              <a:gd name="connsiteY13" fmla="*/ 1111926 h 1351037"/>
              <a:gd name="connsiteX14" fmla="*/ 145422 w 2498385"/>
              <a:gd name="connsiteY14" fmla="*/ 1351037 h 1351037"/>
              <a:gd name="connsiteX0" fmla="*/ 145422 w 2498385"/>
              <a:gd name="connsiteY0" fmla="*/ 1340203 h 1340203"/>
              <a:gd name="connsiteX1" fmla="*/ 265233 w 2498385"/>
              <a:gd name="connsiteY1" fmla="*/ 1074140 h 1340203"/>
              <a:gd name="connsiteX2" fmla="*/ 168235 w 2498385"/>
              <a:gd name="connsiteY2" fmla="*/ 1083635 h 1340203"/>
              <a:gd name="connsiteX3" fmla="*/ 996508 w 2498385"/>
              <a:gd name="connsiteY3" fmla="*/ 148472 h 1340203"/>
              <a:gd name="connsiteX4" fmla="*/ 1368685 w 2498385"/>
              <a:gd name="connsiteY4" fmla="*/ 112292 h 1340203"/>
              <a:gd name="connsiteX5" fmla="*/ 2349036 w 2498385"/>
              <a:gd name="connsiteY5" fmla="*/ 841539 h 1340203"/>
              <a:gd name="connsiteX6" fmla="*/ 2264430 w 2498385"/>
              <a:gd name="connsiteY6" fmla="*/ 855910 h 1340203"/>
              <a:gd name="connsiteX7" fmla="*/ 2418414 w 2498385"/>
              <a:gd name="connsiteY7" fmla="*/ 1098236 h 1340203"/>
              <a:gd name="connsiteX8" fmla="*/ 2498385 w 2498385"/>
              <a:gd name="connsiteY8" fmla="*/ 812507 h 1340203"/>
              <a:gd name="connsiteX9" fmla="*/ 2432271 w 2498385"/>
              <a:gd name="connsiteY9" fmla="*/ 832832 h 1340203"/>
              <a:gd name="connsiteX10" fmla="*/ 1145273 w 2498385"/>
              <a:gd name="connsiteY10" fmla="*/ 1836 h 1340203"/>
              <a:gd name="connsiteX11" fmla="*/ 85094 w 2498385"/>
              <a:gd name="connsiteY11" fmla="*/ 1093206 h 1340203"/>
              <a:gd name="connsiteX12" fmla="*/ 0 w 2498385"/>
              <a:gd name="connsiteY12" fmla="*/ 1101092 h 1340203"/>
              <a:gd name="connsiteX13" fmla="*/ 145422 w 2498385"/>
              <a:gd name="connsiteY13" fmla="*/ 1340203 h 1340203"/>
              <a:gd name="connsiteX0" fmla="*/ 145422 w 2498385"/>
              <a:gd name="connsiteY0" fmla="*/ 1366843 h 1366843"/>
              <a:gd name="connsiteX1" fmla="*/ 265233 w 2498385"/>
              <a:gd name="connsiteY1" fmla="*/ 1100780 h 1366843"/>
              <a:gd name="connsiteX2" fmla="*/ 168235 w 2498385"/>
              <a:gd name="connsiteY2" fmla="*/ 1110275 h 1366843"/>
              <a:gd name="connsiteX3" fmla="*/ 996508 w 2498385"/>
              <a:gd name="connsiteY3" fmla="*/ 175112 h 1366843"/>
              <a:gd name="connsiteX4" fmla="*/ 1368685 w 2498385"/>
              <a:gd name="connsiteY4" fmla="*/ 138932 h 1366843"/>
              <a:gd name="connsiteX5" fmla="*/ 2349036 w 2498385"/>
              <a:gd name="connsiteY5" fmla="*/ 868179 h 1366843"/>
              <a:gd name="connsiteX6" fmla="*/ 2264430 w 2498385"/>
              <a:gd name="connsiteY6" fmla="*/ 882550 h 1366843"/>
              <a:gd name="connsiteX7" fmla="*/ 2418414 w 2498385"/>
              <a:gd name="connsiteY7" fmla="*/ 1124876 h 1366843"/>
              <a:gd name="connsiteX8" fmla="*/ 2498385 w 2498385"/>
              <a:gd name="connsiteY8" fmla="*/ 839147 h 1366843"/>
              <a:gd name="connsiteX9" fmla="*/ 2432271 w 2498385"/>
              <a:gd name="connsiteY9" fmla="*/ 859472 h 1366843"/>
              <a:gd name="connsiteX10" fmla="*/ 1235048 w 2498385"/>
              <a:gd name="connsiteY10" fmla="*/ 1773 h 1366843"/>
              <a:gd name="connsiteX11" fmla="*/ 85094 w 2498385"/>
              <a:gd name="connsiteY11" fmla="*/ 1119846 h 1366843"/>
              <a:gd name="connsiteX12" fmla="*/ 0 w 2498385"/>
              <a:gd name="connsiteY12" fmla="*/ 1127732 h 1366843"/>
              <a:gd name="connsiteX13" fmla="*/ 145422 w 2498385"/>
              <a:gd name="connsiteY13" fmla="*/ 1366843 h 1366843"/>
              <a:gd name="connsiteX0" fmla="*/ 145422 w 2498385"/>
              <a:gd name="connsiteY0" fmla="*/ 1365397 h 1365397"/>
              <a:gd name="connsiteX1" fmla="*/ 265233 w 2498385"/>
              <a:gd name="connsiteY1" fmla="*/ 1099334 h 1365397"/>
              <a:gd name="connsiteX2" fmla="*/ 168235 w 2498385"/>
              <a:gd name="connsiteY2" fmla="*/ 1108829 h 1365397"/>
              <a:gd name="connsiteX3" fmla="*/ 996508 w 2498385"/>
              <a:gd name="connsiteY3" fmla="*/ 173666 h 1365397"/>
              <a:gd name="connsiteX4" fmla="*/ 1368685 w 2498385"/>
              <a:gd name="connsiteY4" fmla="*/ 137486 h 1365397"/>
              <a:gd name="connsiteX5" fmla="*/ 2349036 w 2498385"/>
              <a:gd name="connsiteY5" fmla="*/ 866733 h 1365397"/>
              <a:gd name="connsiteX6" fmla="*/ 2264430 w 2498385"/>
              <a:gd name="connsiteY6" fmla="*/ 881104 h 1365397"/>
              <a:gd name="connsiteX7" fmla="*/ 2418414 w 2498385"/>
              <a:gd name="connsiteY7" fmla="*/ 1123430 h 1365397"/>
              <a:gd name="connsiteX8" fmla="*/ 2498385 w 2498385"/>
              <a:gd name="connsiteY8" fmla="*/ 837701 h 1365397"/>
              <a:gd name="connsiteX9" fmla="*/ 2432271 w 2498385"/>
              <a:gd name="connsiteY9" fmla="*/ 858026 h 1365397"/>
              <a:gd name="connsiteX10" fmla="*/ 1235048 w 2498385"/>
              <a:gd name="connsiteY10" fmla="*/ 327 h 1365397"/>
              <a:gd name="connsiteX11" fmla="*/ 85094 w 2498385"/>
              <a:gd name="connsiteY11" fmla="*/ 1118400 h 1365397"/>
              <a:gd name="connsiteX12" fmla="*/ 0 w 2498385"/>
              <a:gd name="connsiteY12" fmla="*/ 1126286 h 1365397"/>
              <a:gd name="connsiteX13" fmla="*/ 145422 w 2498385"/>
              <a:gd name="connsiteY13" fmla="*/ 1365397 h 1365397"/>
              <a:gd name="connsiteX0" fmla="*/ 145422 w 2498385"/>
              <a:gd name="connsiteY0" fmla="*/ 1365509 h 1365509"/>
              <a:gd name="connsiteX1" fmla="*/ 265233 w 2498385"/>
              <a:gd name="connsiteY1" fmla="*/ 1099446 h 1365509"/>
              <a:gd name="connsiteX2" fmla="*/ 168235 w 2498385"/>
              <a:gd name="connsiteY2" fmla="*/ 1108941 h 1365509"/>
              <a:gd name="connsiteX3" fmla="*/ 996508 w 2498385"/>
              <a:gd name="connsiteY3" fmla="*/ 173778 h 1365509"/>
              <a:gd name="connsiteX4" fmla="*/ 1368685 w 2498385"/>
              <a:gd name="connsiteY4" fmla="*/ 137598 h 1365509"/>
              <a:gd name="connsiteX5" fmla="*/ 2349036 w 2498385"/>
              <a:gd name="connsiteY5" fmla="*/ 866845 h 1365509"/>
              <a:gd name="connsiteX6" fmla="*/ 2264430 w 2498385"/>
              <a:gd name="connsiteY6" fmla="*/ 881216 h 1365509"/>
              <a:gd name="connsiteX7" fmla="*/ 2418414 w 2498385"/>
              <a:gd name="connsiteY7" fmla="*/ 1123542 h 1365509"/>
              <a:gd name="connsiteX8" fmla="*/ 2498385 w 2498385"/>
              <a:gd name="connsiteY8" fmla="*/ 837813 h 1365509"/>
              <a:gd name="connsiteX9" fmla="*/ 2432271 w 2498385"/>
              <a:gd name="connsiteY9" fmla="*/ 858138 h 1365509"/>
              <a:gd name="connsiteX10" fmla="*/ 1235048 w 2498385"/>
              <a:gd name="connsiteY10" fmla="*/ 439 h 1365509"/>
              <a:gd name="connsiteX11" fmla="*/ 85094 w 2498385"/>
              <a:gd name="connsiteY11" fmla="*/ 1118512 h 1365509"/>
              <a:gd name="connsiteX12" fmla="*/ 0 w 2498385"/>
              <a:gd name="connsiteY12" fmla="*/ 1126398 h 1365509"/>
              <a:gd name="connsiteX13" fmla="*/ 145422 w 2498385"/>
              <a:gd name="connsiteY13" fmla="*/ 1365509 h 1365509"/>
              <a:gd name="connsiteX0" fmla="*/ 145422 w 2498385"/>
              <a:gd name="connsiteY0" fmla="*/ 1365789 h 1365789"/>
              <a:gd name="connsiteX1" fmla="*/ 265233 w 2498385"/>
              <a:gd name="connsiteY1" fmla="*/ 1099726 h 1365789"/>
              <a:gd name="connsiteX2" fmla="*/ 168235 w 2498385"/>
              <a:gd name="connsiteY2" fmla="*/ 1109221 h 1365789"/>
              <a:gd name="connsiteX3" fmla="*/ 996508 w 2498385"/>
              <a:gd name="connsiteY3" fmla="*/ 174058 h 1365789"/>
              <a:gd name="connsiteX4" fmla="*/ 1368685 w 2498385"/>
              <a:gd name="connsiteY4" fmla="*/ 137878 h 1365789"/>
              <a:gd name="connsiteX5" fmla="*/ 2349036 w 2498385"/>
              <a:gd name="connsiteY5" fmla="*/ 867125 h 1365789"/>
              <a:gd name="connsiteX6" fmla="*/ 2264430 w 2498385"/>
              <a:gd name="connsiteY6" fmla="*/ 881496 h 1365789"/>
              <a:gd name="connsiteX7" fmla="*/ 2418414 w 2498385"/>
              <a:gd name="connsiteY7" fmla="*/ 1123822 h 1365789"/>
              <a:gd name="connsiteX8" fmla="*/ 2498385 w 2498385"/>
              <a:gd name="connsiteY8" fmla="*/ 838093 h 1365789"/>
              <a:gd name="connsiteX9" fmla="*/ 2432271 w 2498385"/>
              <a:gd name="connsiteY9" fmla="*/ 858418 h 1365789"/>
              <a:gd name="connsiteX10" fmla="*/ 1235048 w 2498385"/>
              <a:gd name="connsiteY10" fmla="*/ 719 h 1365789"/>
              <a:gd name="connsiteX11" fmla="*/ 85094 w 2498385"/>
              <a:gd name="connsiteY11" fmla="*/ 1118792 h 1365789"/>
              <a:gd name="connsiteX12" fmla="*/ 0 w 2498385"/>
              <a:gd name="connsiteY12" fmla="*/ 1126678 h 1365789"/>
              <a:gd name="connsiteX13" fmla="*/ 145422 w 2498385"/>
              <a:gd name="connsiteY13" fmla="*/ 1365789 h 1365789"/>
              <a:gd name="connsiteX0" fmla="*/ 145422 w 2498385"/>
              <a:gd name="connsiteY0" fmla="*/ 1365863 h 1365863"/>
              <a:gd name="connsiteX1" fmla="*/ 265233 w 2498385"/>
              <a:gd name="connsiteY1" fmla="*/ 1099800 h 1365863"/>
              <a:gd name="connsiteX2" fmla="*/ 168235 w 2498385"/>
              <a:gd name="connsiteY2" fmla="*/ 1109295 h 1365863"/>
              <a:gd name="connsiteX3" fmla="*/ 996508 w 2498385"/>
              <a:gd name="connsiteY3" fmla="*/ 174132 h 1365863"/>
              <a:gd name="connsiteX4" fmla="*/ 1368685 w 2498385"/>
              <a:gd name="connsiteY4" fmla="*/ 137952 h 1365863"/>
              <a:gd name="connsiteX5" fmla="*/ 2349036 w 2498385"/>
              <a:gd name="connsiteY5" fmla="*/ 867199 h 1365863"/>
              <a:gd name="connsiteX6" fmla="*/ 2264430 w 2498385"/>
              <a:gd name="connsiteY6" fmla="*/ 881570 h 1365863"/>
              <a:gd name="connsiteX7" fmla="*/ 2418414 w 2498385"/>
              <a:gd name="connsiteY7" fmla="*/ 1123896 h 1365863"/>
              <a:gd name="connsiteX8" fmla="*/ 2498385 w 2498385"/>
              <a:gd name="connsiteY8" fmla="*/ 838167 h 1365863"/>
              <a:gd name="connsiteX9" fmla="*/ 2432271 w 2498385"/>
              <a:gd name="connsiteY9" fmla="*/ 858492 h 1365863"/>
              <a:gd name="connsiteX10" fmla="*/ 1235048 w 2498385"/>
              <a:gd name="connsiteY10" fmla="*/ 793 h 1365863"/>
              <a:gd name="connsiteX11" fmla="*/ 85094 w 2498385"/>
              <a:gd name="connsiteY11" fmla="*/ 1118866 h 1365863"/>
              <a:gd name="connsiteX12" fmla="*/ 0 w 2498385"/>
              <a:gd name="connsiteY12" fmla="*/ 1126752 h 1365863"/>
              <a:gd name="connsiteX13" fmla="*/ 145422 w 2498385"/>
              <a:gd name="connsiteY13" fmla="*/ 1365863 h 1365863"/>
              <a:gd name="connsiteX0" fmla="*/ 145422 w 2498385"/>
              <a:gd name="connsiteY0" fmla="*/ 1365378 h 1365378"/>
              <a:gd name="connsiteX1" fmla="*/ 265233 w 2498385"/>
              <a:gd name="connsiteY1" fmla="*/ 1099315 h 1365378"/>
              <a:gd name="connsiteX2" fmla="*/ 168235 w 2498385"/>
              <a:gd name="connsiteY2" fmla="*/ 1108810 h 1365378"/>
              <a:gd name="connsiteX3" fmla="*/ 996508 w 2498385"/>
              <a:gd name="connsiteY3" fmla="*/ 173647 h 1365378"/>
              <a:gd name="connsiteX4" fmla="*/ 1368685 w 2498385"/>
              <a:gd name="connsiteY4" fmla="*/ 137467 h 1365378"/>
              <a:gd name="connsiteX5" fmla="*/ 2349036 w 2498385"/>
              <a:gd name="connsiteY5" fmla="*/ 866714 h 1365378"/>
              <a:gd name="connsiteX6" fmla="*/ 2264430 w 2498385"/>
              <a:gd name="connsiteY6" fmla="*/ 881085 h 1365378"/>
              <a:gd name="connsiteX7" fmla="*/ 2418414 w 2498385"/>
              <a:gd name="connsiteY7" fmla="*/ 1123411 h 1365378"/>
              <a:gd name="connsiteX8" fmla="*/ 2498385 w 2498385"/>
              <a:gd name="connsiteY8" fmla="*/ 837682 h 1365378"/>
              <a:gd name="connsiteX9" fmla="*/ 2432271 w 2498385"/>
              <a:gd name="connsiteY9" fmla="*/ 858007 h 1365378"/>
              <a:gd name="connsiteX10" fmla="*/ 1235048 w 2498385"/>
              <a:gd name="connsiteY10" fmla="*/ 308 h 1365378"/>
              <a:gd name="connsiteX11" fmla="*/ 85094 w 2498385"/>
              <a:gd name="connsiteY11" fmla="*/ 1118381 h 1365378"/>
              <a:gd name="connsiteX12" fmla="*/ 0 w 2498385"/>
              <a:gd name="connsiteY12" fmla="*/ 1126267 h 1365378"/>
              <a:gd name="connsiteX13" fmla="*/ 145422 w 2498385"/>
              <a:gd name="connsiteY13" fmla="*/ 1365378 h 1365378"/>
              <a:gd name="connsiteX0" fmla="*/ 145422 w 2498385"/>
              <a:gd name="connsiteY0" fmla="*/ 1365392 h 1365392"/>
              <a:gd name="connsiteX1" fmla="*/ 265233 w 2498385"/>
              <a:gd name="connsiteY1" fmla="*/ 1099329 h 1365392"/>
              <a:gd name="connsiteX2" fmla="*/ 168235 w 2498385"/>
              <a:gd name="connsiteY2" fmla="*/ 1108824 h 1365392"/>
              <a:gd name="connsiteX3" fmla="*/ 996508 w 2498385"/>
              <a:gd name="connsiteY3" fmla="*/ 173661 h 1365392"/>
              <a:gd name="connsiteX4" fmla="*/ 1368685 w 2498385"/>
              <a:gd name="connsiteY4" fmla="*/ 137481 h 1365392"/>
              <a:gd name="connsiteX5" fmla="*/ 2349036 w 2498385"/>
              <a:gd name="connsiteY5" fmla="*/ 866728 h 1365392"/>
              <a:gd name="connsiteX6" fmla="*/ 2264430 w 2498385"/>
              <a:gd name="connsiteY6" fmla="*/ 881099 h 1365392"/>
              <a:gd name="connsiteX7" fmla="*/ 2418414 w 2498385"/>
              <a:gd name="connsiteY7" fmla="*/ 1123425 h 1365392"/>
              <a:gd name="connsiteX8" fmla="*/ 2498385 w 2498385"/>
              <a:gd name="connsiteY8" fmla="*/ 837696 h 1365392"/>
              <a:gd name="connsiteX9" fmla="*/ 2432271 w 2498385"/>
              <a:gd name="connsiteY9" fmla="*/ 858021 h 1365392"/>
              <a:gd name="connsiteX10" fmla="*/ 1235048 w 2498385"/>
              <a:gd name="connsiteY10" fmla="*/ 322 h 1365392"/>
              <a:gd name="connsiteX11" fmla="*/ 85094 w 2498385"/>
              <a:gd name="connsiteY11" fmla="*/ 1118395 h 1365392"/>
              <a:gd name="connsiteX12" fmla="*/ 0 w 2498385"/>
              <a:gd name="connsiteY12" fmla="*/ 1126281 h 1365392"/>
              <a:gd name="connsiteX13" fmla="*/ 145422 w 2498385"/>
              <a:gd name="connsiteY13" fmla="*/ 1365392 h 1365392"/>
              <a:gd name="connsiteX0" fmla="*/ 145422 w 2498385"/>
              <a:gd name="connsiteY0" fmla="*/ 1365394 h 1365394"/>
              <a:gd name="connsiteX1" fmla="*/ 265233 w 2498385"/>
              <a:gd name="connsiteY1" fmla="*/ 1099331 h 1365394"/>
              <a:gd name="connsiteX2" fmla="*/ 168235 w 2498385"/>
              <a:gd name="connsiteY2" fmla="*/ 1108826 h 1365394"/>
              <a:gd name="connsiteX3" fmla="*/ 996508 w 2498385"/>
              <a:gd name="connsiteY3" fmla="*/ 173663 h 1365394"/>
              <a:gd name="connsiteX4" fmla="*/ 1368685 w 2498385"/>
              <a:gd name="connsiteY4" fmla="*/ 137483 h 1365394"/>
              <a:gd name="connsiteX5" fmla="*/ 2349036 w 2498385"/>
              <a:gd name="connsiteY5" fmla="*/ 866730 h 1365394"/>
              <a:gd name="connsiteX6" fmla="*/ 2264430 w 2498385"/>
              <a:gd name="connsiteY6" fmla="*/ 881101 h 1365394"/>
              <a:gd name="connsiteX7" fmla="*/ 2418414 w 2498385"/>
              <a:gd name="connsiteY7" fmla="*/ 1123427 h 1365394"/>
              <a:gd name="connsiteX8" fmla="*/ 2498385 w 2498385"/>
              <a:gd name="connsiteY8" fmla="*/ 837698 h 1365394"/>
              <a:gd name="connsiteX9" fmla="*/ 2432271 w 2498385"/>
              <a:gd name="connsiteY9" fmla="*/ 858023 h 1365394"/>
              <a:gd name="connsiteX10" fmla="*/ 1235048 w 2498385"/>
              <a:gd name="connsiteY10" fmla="*/ 324 h 1365394"/>
              <a:gd name="connsiteX11" fmla="*/ 85094 w 2498385"/>
              <a:gd name="connsiteY11" fmla="*/ 1118397 h 1365394"/>
              <a:gd name="connsiteX12" fmla="*/ 0 w 2498385"/>
              <a:gd name="connsiteY12" fmla="*/ 1126283 h 1365394"/>
              <a:gd name="connsiteX13" fmla="*/ 145422 w 2498385"/>
              <a:gd name="connsiteY13" fmla="*/ 1365394 h 1365394"/>
              <a:gd name="connsiteX0" fmla="*/ 145422 w 2498385"/>
              <a:gd name="connsiteY0" fmla="*/ 1365393 h 1365393"/>
              <a:gd name="connsiteX1" fmla="*/ 265233 w 2498385"/>
              <a:gd name="connsiteY1" fmla="*/ 1099330 h 1365393"/>
              <a:gd name="connsiteX2" fmla="*/ 168235 w 2498385"/>
              <a:gd name="connsiteY2" fmla="*/ 1108825 h 1365393"/>
              <a:gd name="connsiteX3" fmla="*/ 996508 w 2498385"/>
              <a:gd name="connsiteY3" fmla="*/ 173662 h 1365393"/>
              <a:gd name="connsiteX4" fmla="*/ 1368685 w 2498385"/>
              <a:gd name="connsiteY4" fmla="*/ 137482 h 1365393"/>
              <a:gd name="connsiteX5" fmla="*/ 2349036 w 2498385"/>
              <a:gd name="connsiteY5" fmla="*/ 866729 h 1365393"/>
              <a:gd name="connsiteX6" fmla="*/ 2264430 w 2498385"/>
              <a:gd name="connsiteY6" fmla="*/ 881100 h 1365393"/>
              <a:gd name="connsiteX7" fmla="*/ 2418414 w 2498385"/>
              <a:gd name="connsiteY7" fmla="*/ 1123426 h 1365393"/>
              <a:gd name="connsiteX8" fmla="*/ 2498385 w 2498385"/>
              <a:gd name="connsiteY8" fmla="*/ 837697 h 1365393"/>
              <a:gd name="connsiteX9" fmla="*/ 2432271 w 2498385"/>
              <a:gd name="connsiteY9" fmla="*/ 858022 h 1365393"/>
              <a:gd name="connsiteX10" fmla="*/ 1235048 w 2498385"/>
              <a:gd name="connsiteY10" fmla="*/ 323 h 1365393"/>
              <a:gd name="connsiteX11" fmla="*/ 85094 w 2498385"/>
              <a:gd name="connsiteY11" fmla="*/ 1118396 h 1365393"/>
              <a:gd name="connsiteX12" fmla="*/ 0 w 2498385"/>
              <a:gd name="connsiteY12" fmla="*/ 1126282 h 1365393"/>
              <a:gd name="connsiteX13" fmla="*/ 145422 w 2498385"/>
              <a:gd name="connsiteY13" fmla="*/ 1365393 h 1365393"/>
              <a:gd name="connsiteX0" fmla="*/ 145422 w 2498385"/>
              <a:gd name="connsiteY0" fmla="*/ 1327520 h 1327520"/>
              <a:gd name="connsiteX1" fmla="*/ 265233 w 2498385"/>
              <a:gd name="connsiteY1" fmla="*/ 1061457 h 1327520"/>
              <a:gd name="connsiteX2" fmla="*/ 168235 w 2498385"/>
              <a:gd name="connsiteY2" fmla="*/ 1070952 h 1327520"/>
              <a:gd name="connsiteX3" fmla="*/ 996508 w 2498385"/>
              <a:gd name="connsiteY3" fmla="*/ 135789 h 1327520"/>
              <a:gd name="connsiteX4" fmla="*/ 1368685 w 2498385"/>
              <a:gd name="connsiteY4" fmla="*/ 99609 h 1327520"/>
              <a:gd name="connsiteX5" fmla="*/ 2349036 w 2498385"/>
              <a:gd name="connsiteY5" fmla="*/ 828856 h 1327520"/>
              <a:gd name="connsiteX6" fmla="*/ 2264430 w 2498385"/>
              <a:gd name="connsiteY6" fmla="*/ 843227 h 1327520"/>
              <a:gd name="connsiteX7" fmla="*/ 2418414 w 2498385"/>
              <a:gd name="connsiteY7" fmla="*/ 1085553 h 1327520"/>
              <a:gd name="connsiteX8" fmla="*/ 2498385 w 2498385"/>
              <a:gd name="connsiteY8" fmla="*/ 799824 h 1327520"/>
              <a:gd name="connsiteX9" fmla="*/ 2432271 w 2498385"/>
              <a:gd name="connsiteY9" fmla="*/ 820149 h 1327520"/>
              <a:gd name="connsiteX10" fmla="*/ 1206258 w 2498385"/>
              <a:gd name="connsiteY10" fmla="*/ 343 h 1327520"/>
              <a:gd name="connsiteX11" fmla="*/ 85094 w 2498385"/>
              <a:gd name="connsiteY11" fmla="*/ 1080523 h 1327520"/>
              <a:gd name="connsiteX12" fmla="*/ 0 w 2498385"/>
              <a:gd name="connsiteY12" fmla="*/ 1088409 h 1327520"/>
              <a:gd name="connsiteX13" fmla="*/ 145422 w 2498385"/>
              <a:gd name="connsiteY13" fmla="*/ 1327520 h 1327520"/>
              <a:gd name="connsiteX0" fmla="*/ 145422 w 2498385"/>
              <a:gd name="connsiteY0" fmla="*/ 1339290 h 1339290"/>
              <a:gd name="connsiteX1" fmla="*/ 265233 w 2498385"/>
              <a:gd name="connsiteY1" fmla="*/ 1073227 h 1339290"/>
              <a:gd name="connsiteX2" fmla="*/ 168235 w 2498385"/>
              <a:gd name="connsiteY2" fmla="*/ 1082722 h 1339290"/>
              <a:gd name="connsiteX3" fmla="*/ 996508 w 2498385"/>
              <a:gd name="connsiteY3" fmla="*/ 147559 h 1339290"/>
              <a:gd name="connsiteX4" fmla="*/ 1368685 w 2498385"/>
              <a:gd name="connsiteY4" fmla="*/ 111379 h 1339290"/>
              <a:gd name="connsiteX5" fmla="*/ 2349036 w 2498385"/>
              <a:gd name="connsiteY5" fmla="*/ 840626 h 1339290"/>
              <a:gd name="connsiteX6" fmla="*/ 2264430 w 2498385"/>
              <a:gd name="connsiteY6" fmla="*/ 854997 h 1339290"/>
              <a:gd name="connsiteX7" fmla="*/ 2418414 w 2498385"/>
              <a:gd name="connsiteY7" fmla="*/ 1097323 h 1339290"/>
              <a:gd name="connsiteX8" fmla="*/ 2498385 w 2498385"/>
              <a:gd name="connsiteY8" fmla="*/ 811594 h 1339290"/>
              <a:gd name="connsiteX9" fmla="*/ 2432271 w 2498385"/>
              <a:gd name="connsiteY9" fmla="*/ 831919 h 1339290"/>
              <a:gd name="connsiteX10" fmla="*/ 1307725 w 2498385"/>
              <a:gd name="connsiteY10" fmla="*/ 336 h 1339290"/>
              <a:gd name="connsiteX11" fmla="*/ 85094 w 2498385"/>
              <a:gd name="connsiteY11" fmla="*/ 1092293 h 1339290"/>
              <a:gd name="connsiteX12" fmla="*/ 0 w 2498385"/>
              <a:gd name="connsiteY12" fmla="*/ 1100179 h 1339290"/>
              <a:gd name="connsiteX13" fmla="*/ 145422 w 2498385"/>
              <a:gd name="connsiteY13" fmla="*/ 1339290 h 1339290"/>
              <a:gd name="connsiteX0" fmla="*/ 145422 w 2498385"/>
              <a:gd name="connsiteY0" fmla="*/ 1339290 h 1339290"/>
              <a:gd name="connsiteX1" fmla="*/ 265233 w 2498385"/>
              <a:gd name="connsiteY1" fmla="*/ 1073227 h 1339290"/>
              <a:gd name="connsiteX2" fmla="*/ 168235 w 2498385"/>
              <a:gd name="connsiteY2" fmla="*/ 1082722 h 1339290"/>
              <a:gd name="connsiteX3" fmla="*/ 996508 w 2498385"/>
              <a:gd name="connsiteY3" fmla="*/ 147559 h 1339290"/>
              <a:gd name="connsiteX4" fmla="*/ 1514461 w 2498385"/>
              <a:gd name="connsiteY4" fmla="*/ 136583 h 1339290"/>
              <a:gd name="connsiteX5" fmla="*/ 2349036 w 2498385"/>
              <a:gd name="connsiteY5" fmla="*/ 840626 h 1339290"/>
              <a:gd name="connsiteX6" fmla="*/ 2264430 w 2498385"/>
              <a:gd name="connsiteY6" fmla="*/ 854997 h 1339290"/>
              <a:gd name="connsiteX7" fmla="*/ 2418414 w 2498385"/>
              <a:gd name="connsiteY7" fmla="*/ 1097323 h 1339290"/>
              <a:gd name="connsiteX8" fmla="*/ 2498385 w 2498385"/>
              <a:gd name="connsiteY8" fmla="*/ 811594 h 1339290"/>
              <a:gd name="connsiteX9" fmla="*/ 2432271 w 2498385"/>
              <a:gd name="connsiteY9" fmla="*/ 831919 h 1339290"/>
              <a:gd name="connsiteX10" fmla="*/ 1307725 w 2498385"/>
              <a:gd name="connsiteY10" fmla="*/ 336 h 1339290"/>
              <a:gd name="connsiteX11" fmla="*/ 85094 w 2498385"/>
              <a:gd name="connsiteY11" fmla="*/ 1092293 h 1339290"/>
              <a:gd name="connsiteX12" fmla="*/ 0 w 2498385"/>
              <a:gd name="connsiteY12" fmla="*/ 1100179 h 1339290"/>
              <a:gd name="connsiteX13" fmla="*/ 145422 w 2498385"/>
              <a:gd name="connsiteY13" fmla="*/ 1339290 h 1339290"/>
              <a:gd name="connsiteX0" fmla="*/ 145422 w 2498385"/>
              <a:gd name="connsiteY0" fmla="*/ 1339290 h 1339290"/>
              <a:gd name="connsiteX1" fmla="*/ 265233 w 2498385"/>
              <a:gd name="connsiteY1" fmla="*/ 1073227 h 1339290"/>
              <a:gd name="connsiteX2" fmla="*/ 168235 w 2498385"/>
              <a:gd name="connsiteY2" fmla="*/ 1082722 h 1339290"/>
              <a:gd name="connsiteX3" fmla="*/ 1101972 w 2498385"/>
              <a:gd name="connsiteY3" fmla="*/ 130523 h 1339290"/>
              <a:gd name="connsiteX4" fmla="*/ 1514461 w 2498385"/>
              <a:gd name="connsiteY4" fmla="*/ 136583 h 1339290"/>
              <a:gd name="connsiteX5" fmla="*/ 2349036 w 2498385"/>
              <a:gd name="connsiteY5" fmla="*/ 840626 h 1339290"/>
              <a:gd name="connsiteX6" fmla="*/ 2264430 w 2498385"/>
              <a:gd name="connsiteY6" fmla="*/ 854997 h 1339290"/>
              <a:gd name="connsiteX7" fmla="*/ 2418414 w 2498385"/>
              <a:gd name="connsiteY7" fmla="*/ 1097323 h 1339290"/>
              <a:gd name="connsiteX8" fmla="*/ 2498385 w 2498385"/>
              <a:gd name="connsiteY8" fmla="*/ 811594 h 1339290"/>
              <a:gd name="connsiteX9" fmla="*/ 2432271 w 2498385"/>
              <a:gd name="connsiteY9" fmla="*/ 831919 h 1339290"/>
              <a:gd name="connsiteX10" fmla="*/ 1307725 w 2498385"/>
              <a:gd name="connsiteY10" fmla="*/ 336 h 1339290"/>
              <a:gd name="connsiteX11" fmla="*/ 85094 w 2498385"/>
              <a:gd name="connsiteY11" fmla="*/ 1092293 h 1339290"/>
              <a:gd name="connsiteX12" fmla="*/ 0 w 2498385"/>
              <a:gd name="connsiteY12" fmla="*/ 1100179 h 1339290"/>
              <a:gd name="connsiteX13" fmla="*/ 145422 w 2498385"/>
              <a:gd name="connsiteY13" fmla="*/ 1339290 h 1339290"/>
              <a:gd name="connsiteX0" fmla="*/ 145422 w 2498385"/>
              <a:gd name="connsiteY0" fmla="*/ 1339290 h 1339290"/>
              <a:gd name="connsiteX1" fmla="*/ 265233 w 2498385"/>
              <a:gd name="connsiteY1" fmla="*/ 1073227 h 1339290"/>
              <a:gd name="connsiteX2" fmla="*/ 168235 w 2498385"/>
              <a:gd name="connsiteY2" fmla="*/ 1082722 h 1339290"/>
              <a:gd name="connsiteX3" fmla="*/ 1101972 w 2498385"/>
              <a:gd name="connsiteY3" fmla="*/ 130523 h 1339290"/>
              <a:gd name="connsiteX4" fmla="*/ 1514461 w 2498385"/>
              <a:gd name="connsiteY4" fmla="*/ 136583 h 1339290"/>
              <a:gd name="connsiteX5" fmla="*/ 2349036 w 2498385"/>
              <a:gd name="connsiteY5" fmla="*/ 840626 h 1339290"/>
              <a:gd name="connsiteX6" fmla="*/ 2264430 w 2498385"/>
              <a:gd name="connsiteY6" fmla="*/ 854997 h 1339290"/>
              <a:gd name="connsiteX7" fmla="*/ 2418414 w 2498385"/>
              <a:gd name="connsiteY7" fmla="*/ 1097323 h 1339290"/>
              <a:gd name="connsiteX8" fmla="*/ 2498385 w 2498385"/>
              <a:gd name="connsiteY8" fmla="*/ 811594 h 1339290"/>
              <a:gd name="connsiteX9" fmla="*/ 2432271 w 2498385"/>
              <a:gd name="connsiteY9" fmla="*/ 831919 h 1339290"/>
              <a:gd name="connsiteX10" fmla="*/ 1307725 w 2498385"/>
              <a:gd name="connsiteY10" fmla="*/ 336 h 1339290"/>
              <a:gd name="connsiteX11" fmla="*/ 85094 w 2498385"/>
              <a:gd name="connsiteY11" fmla="*/ 1092293 h 1339290"/>
              <a:gd name="connsiteX12" fmla="*/ 0 w 2498385"/>
              <a:gd name="connsiteY12" fmla="*/ 1100179 h 1339290"/>
              <a:gd name="connsiteX13" fmla="*/ 145422 w 2498385"/>
              <a:gd name="connsiteY13" fmla="*/ 1339290 h 1339290"/>
              <a:gd name="connsiteX0" fmla="*/ 145422 w 2498385"/>
              <a:gd name="connsiteY0" fmla="*/ 1339290 h 1339290"/>
              <a:gd name="connsiteX1" fmla="*/ 265233 w 2498385"/>
              <a:gd name="connsiteY1" fmla="*/ 1073227 h 1339290"/>
              <a:gd name="connsiteX2" fmla="*/ 168235 w 2498385"/>
              <a:gd name="connsiteY2" fmla="*/ 1082722 h 1339290"/>
              <a:gd name="connsiteX3" fmla="*/ 1101972 w 2498385"/>
              <a:gd name="connsiteY3" fmla="*/ 130523 h 1339290"/>
              <a:gd name="connsiteX4" fmla="*/ 1514461 w 2498385"/>
              <a:gd name="connsiteY4" fmla="*/ 136583 h 1339290"/>
              <a:gd name="connsiteX5" fmla="*/ 2349036 w 2498385"/>
              <a:gd name="connsiteY5" fmla="*/ 840626 h 1339290"/>
              <a:gd name="connsiteX6" fmla="*/ 2264430 w 2498385"/>
              <a:gd name="connsiteY6" fmla="*/ 854997 h 1339290"/>
              <a:gd name="connsiteX7" fmla="*/ 2418414 w 2498385"/>
              <a:gd name="connsiteY7" fmla="*/ 1097323 h 1339290"/>
              <a:gd name="connsiteX8" fmla="*/ 2498385 w 2498385"/>
              <a:gd name="connsiteY8" fmla="*/ 811594 h 1339290"/>
              <a:gd name="connsiteX9" fmla="*/ 2432271 w 2498385"/>
              <a:gd name="connsiteY9" fmla="*/ 831919 h 1339290"/>
              <a:gd name="connsiteX10" fmla="*/ 1307725 w 2498385"/>
              <a:gd name="connsiteY10" fmla="*/ 336 h 1339290"/>
              <a:gd name="connsiteX11" fmla="*/ 85094 w 2498385"/>
              <a:gd name="connsiteY11" fmla="*/ 1092293 h 1339290"/>
              <a:gd name="connsiteX12" fmla="*/ 0 w 2498385"/>
              <a:gd name="connsiteY12" fmla="*/ 1100179 h 1339290"/>
              <a:gd name="connsiteX13" fmla="*/ 145422 w 2498385"/>
              <a:gd name="connsiteY13" fmla="*/ 1339290 h 1339290"/>
              <a:gd name="connsiteX0" fmla="*/ 145422 w 2498385"/>
              <a:gd name="connsiteY0" fmla="*/ 1339290 h 1339290"/>
              <a:gd name="connsiteX1" fmla="*/ 265233 w 2498385"/>
              <a:gd name="connsiteY1" fmla="*/ 1073227 h 1339290"/>
              <a:gd name="connsiteX2" fmla="*/ 168235 w 2498385"/>
              <a:gd name="connsiteY2" fmla="*/ 1082722 h 1339290"/>
              <a:gd name="connsiteX3" fmla="*/ 1101972 w 2498385"/>
              <a:gd name="connsiteY3" fmla="*/ 130523 h 1339290"/>
              <a:gd name="connsiteX4" fmla="*/ 1514461 w 2498385"/>
              <a:gd name="connsiteY4" fmla="*/ 136583 h 1339290"/>
              <a:gd name="connsiteX5" fmla="*/ 2349036 w 2498385"/>
              <a:gd name="connsiteY5" fmla="*/ 840626 h 1339290"/>
              <a:gd name="connsiteX6" fmla="*/ 2264430 w 2498385"/>
              <a:gd name="connsiteY6" fmla="*/ 854997 h 1339290"/>
              <a:gd name="connsiteX7" fmla="*/ 2418414 w 2498385"/>
              <a:gd name="connsiteY7" fmla="*/ 1097323 h 1339290"/>
              <a:gd name="connsiteX8" fmla="*/ 2498385 w 2498385"/>
              <a:gd name="connsiteY8" fmla="*/ 811594 h 1339290"/>
              <a:gd name="connsiteX9" fmla="*/ 2432271 w 2498385"/>
              <a:gd name="connsiteY9" fmla="*/ 831919 h 1339290"/>
              <a:gd name="connsiteX10" fmla="*/ 1307725 w 2498385"/>
              <a:gd name="connsiteY10" fmla="*/ 336 h 1339290"/>
              <a:gd name="connsiteX11" fmla="*/ 85094 w 2498385"/>
              <a:gd name="connsiteY11" fmla="*/ 1092293 h 1339290"/>
              <a:gd name="connsiteX12" fmla="*/ 0 w 2498385"/>
              <a:gd name="connsiteY12" fmla="*/ 1100179 h 1339290"/>
              <a:gd name="connsiteX13" fmla="*/ 145422 w 2498385"/>
              <a:gd name="connsiteY13" fmla="*/ 1339290 h 1339290"/>
              <a:gd name="connsiteX0" fmla="*/ 145422 w 2498385"/>
              <a:gd name="connsiteY0" fmla="*/ 1339290 h 1339290"/>
              <a:gd name="connsiteX1" fmla="*/ 265233 w 2498385"/>
              <a:gd name="connsiteY1" fmla="*/ 1073227 h 1339290"/>
              <a:gd name="connsiteX2" fmla="*/ 168235 w 2498385"/>
              <a:gd name="connsiteY2" fmla="*/ 1082722 h 1339290"/>
              <a:gd name="connsiteX3" fmla="*/ 1101972 w 2498385"/>
              <a:gd name="connsiteY3" fmla="*/ 130523 h 1339290"/>
              <a:gd name="connsiteX4" fmla="*/ 1513737 w 2498385"/>
              <a:gd name="connsiteY4" fmla="*/ 121654 h 1339290"/>
              <a:gd name="connsiteX5" fmla="*/ 2349036 w 2498385"/>
              <a:gd name="connsiteY5" fmla="*/ 840626 h 1339290"/>
              <a:gd name="connsiteX6" fmla="*/ 2264430 w 2498385"/>
              <a:gd name="connsiteY6" fmla="*/ 854997 h 1339290"/>
              <a:gd name="connsiteX7" fmla="*/ 2418414 w 2498385"/>
              <a:gd name="connsiteY7" fmla="*/ 1097323 h 1339290"/>
              <a:gd name="connsiteX8" fmla="*/ 2498385 w 2498385"/>
              <a:gd name="connsiteY8" fmla="*/ 811594 h 1339290"/>
              <a:gd name="connsiteX9" fmla="*/ 2432271 w 2498385"/>
              <a:gd name="connsiteY9" fmla="*/ 831919 h 1339290"/>
              <a:gd name="connsiteX10" fmla="*/ 1307725 w 2498385"/>
              <a:gd name="connsiteY10" fmla="*/ 336 h 1339290"/>
              <a:gd name="connsiteX11" fmla="*/ 85094 w 2498385"/>
              <a:gd name="connsiteY11" fmla="*/ 1092293 h 1339290"/>
              <a:gd name="connsiteX12" fmla="*/ 0 w 2498385"/>
              <a:gd name="connsiteY12" fmla="*/ 1100179 h 1339290"/>
              <a:gd name="connsiteX13" fmla="*/ 145422 w 2498385"/>
              <a:gd name="connsiteY13" fmla="*/ 1339290 h 1339290"/>
              <a:gd name="connsiteX0" fmla="*/ 145422 w 2498385"/>
              <a:gd name="connsiteY0" fmla="*/ 1339290 h 1339290"/>
              <a:gd name="connsiteX1" fmla="*/ 265233 w 2498385"/>
              <a:gd name="connsiteY1" fmla="*/ 1073227 h 1339290"/>
              <a:gd name="connsiteX2" fmla="*/ 168235 w 2498385"/>
              <a:gd name="connsiteY2" fmla="*/ 1082722 h 1339290"/>
              <a:gd name="connsiteX3" fmla="*/ 1101972 w 2498385"/>
              <a:gd name="connsiteY3" fmla="*/ 130523 h 1339290"/>
              <a:gd name="connsiteX4" fmla="*/ 1513737 w 2498385"/>
              <a:gd name="connsiteY4" fmla="*/ 121654 h 1339290"/>
              <a:gd name="connsiteX5" fmla="*/ 2349036 w 2498385"/>
              <a:gd name="connsiteY5" fmla="*/ 840626 h 1339290"/>
              <a:gd name="connsiteX6" fmla="*/ 2264430 w 2498385"/>
              <a:gd name="connsiteY6" fmla="*/ 854997 h 1339290"/>
              <a:gd name="connsiteX7" fmla="*/ 2418414 w 2498385"/>
              <a:gd name="connsiteY7" fmla="*/ 1097323 h 1339290"/>
              <a:gd name="connsiteX8" fmla="*/ 2498385 w 2498385"/>
              <a:gd name="connsiteY8" fmla="*/ 811594 h 1339290"/>
              <a:gd name="connsiteX9" fmla="*/ 2432271 w 2498385"/>
              <a:gd name="connsiteY9" fmla="*/ 831919 h 1339290"/>
              <a:gd name="connsiteX10" fmla="*/ 1307725 w 2498385"/>
              <a:gd name="connsiteY10" fmla="*/ 336 h 1339290"/>
              <a:gd name="connsiteX11" fmla="*/ 85094 w 2498385"/>
              <a:gd name="connsiteY11" fmla="*/ 1092293 h 1339290"/>
              <a:gd name="connsiteX12" fmla="*/ 0 w 2498385"/>
              <a:gd name="connsiteY12" fmla="*/ 1100179 h 1339290"/>
              <a:gd name="connsiteX13" fmla="*/ 145422 w 2498385"/>
              <a:gd name="connsiteY13" fmla="*/ 1339290 h 1339290"/>
              <a:gd name="connsiteX0" fmla="*/ 145422 w 2498385"/>
              <a:gd name="connsiteY0" fmla="*/ 1339290 h 1339290"/>
              <a:gd name="connsiteX1" fmla="*/ 265233 w 2498385"/>
              <a:gd name="connsiteY1" fmla="*/ 1073227 h 1339290"/>
              <a:gd name="connsiteX2" fmla="*/ 168235 w 2498385"/>
              <a:gd name="connsiteY2" fmla="*/ 1082722 h 1339290"/>
              <a:gd name="connsiteX3" fmla="*/ 1101972 w 2498385"/>
              <a:gd name="connsiteY3" fmla="*/ 130523 h 1339290"/>
              <a:gd name="connsiteX4" fmla="*/ 1513737 w 2498385"/>
              <a:gd name="connsiteY4" fmla="*/ 121654 h 1339290"/>
              <a:gd name="connsiteX5" fmla="*/ 2349036 w 2498385"/>
              <a:gd name="connsiteY5" fmla="*/ 840626 h 1339290"/>
              <a:gd name="connsiteX6" fmla="*/ 2264430 w 2498385"/>
              <a:gd name="connsiteY6" fmla="*/ 854997 h 1339290"/>
              <a:gd name="connsiteX7" fmla="*/ 2418414 w 2498385"/>
              <a:gd name="connsiteY7" fmla="*/ 1097323 h 1339290"/>
              <a:gd name="connsiteX8" fmla="*/ 2498385 w 2498385"/>
              <a:gd name="connsiteY8" fmla="*/ 811594 h 1339290"/>
              <a:gd name="connsiteX9" fmla="*/ 2432271 w 2498385"/>
              <a:gd name="connsiteY9" fmla="*/ 831919 h 1339290"/>
              <a:gd name="connsiteX10" fmla="*/ 1307725 w 2498385"/>
              <a:gd name="connsiteY10" fmla="*/ 336 h 1339290"/>
              <a:gd name="connsiteX11" fmla="*/ 85094 w 2498385"/>
              <a:gd name="connsiteY11" fmla="*/ 1092293 h 1339290"/>
              <a:gd name="connsiteX12" fmla="*/ 0 w 2498385"/>
              <a:gd name="connsiteY12" fmla="*/ 1100179 h 1339290"/>
              <a:gd name="connsiteX13" fmla="*/ 145422 w 2498385"/>
              <a:gd name="connsiteY13" fmla="*/ 1339290 h 1339290"/>
              <a:gd name="connsiteX0" fmla="*/ 145422 w 2498385"/>
              <a:gd name="connsiteY0" fmla="*/ 1339144 h 1339144"/>
              <a:gd name="connsiteX1" fmla="*/ 265233 w 2498385"/>
              <a:gd name="connsiteY1" fmla="*/ 1073081 h 1339144"/>
              <a:gd name="connsiteX2" fmla="*/ 168235 w 2498385"/>
              <a:gd name="connsiteY2" fmla="*/ 1082576 h 1339144"/>
              <a:gd name="connsiteX3" fmla="*/ 1101972 w 2498385"/>
              <a:gd name="connsiteY3" fmla="*/ 130377 h 1339144"/>
              <a:gd name="connsiteX4" fmla="*/ 1513737 w 2498385"/>
              <a:gd name="connsiteY4" fmla="*/ 121508 h 1339144"/>
              <a:gd name="connsiteX5" fmla="*/ 2349036 w 2498385"/>
              <a:gd name="connsiteY5" fmla="*/ 840480 h 1339144"/>
              <a:gd name="connsiteX6" fmla="*/ 2264430 w 2498385"/>
              <a:gd name="connsiteY6" fmla="*/ 854851 h 1339144"/>
              <a:gd name="connsiteX7" fmla="*/ 2418414 w 2498385"/>
              <a:gd name="connsiteY7" fmla="*/ 1097177 h 1339144"/>
              <a:gd name="connsiteX8" fmla="*/ 2498385 w 2498385"/>
              <a:gd name="connsiteY8" fmla="*/ 811448 h 1339144"/>
              <a:gd name="connsiteX9" fmla="*/ 2432271 w 2498385"/>
              <a:gd name="connsiteY9" fmla="*/ 831773 h 1339144"/>
              <a:gd name="connsiteX10" fmla="*/ 1307725 w 2498385"/>
              <a:gd name="connsiteY10" fmla="*/ 190 h 1339144"/>
              <a:gd name="connsiteX11" fmla="*/ 85094 w 2498385"/>
              <a:gd name="connsiteY11" fmla="*/ 1092147 h 1339144"/>
              <a:gd name="connsiteX12" fmla="*/ 0 w 2498385"/>
              <a:gd name="connsiteY12" fmla="*/ 1100033 h 1339144"/>
              <a:gd name="connsiteX13" fmla="*/ 145422 w 2498385"/>
              <a:gd name="connsiteY13" fmla="*/ 1339144 h 1339144"/>
              <a:gd name="connsiteX0" fmla="*/ 145422 w 2498385"/>
              <a:gd name="connsiteY0" fmla="*/ 1339549 h 1339549"/>
              <a:gd name="connsiteX1" fmla="*/ 265233 w 2498385"/>
              <a:gd name="connsiteY1" fmla="*/ 1073486 h 1339549"/>
              <a:gd name="connsiteX2" fmla="*/ 168235 w 2498385"/>
              <a:gd name="connsiteY2" fmla="*/ 1082981 h 1339549"/>
              <a:gd name="connsiteX3" fmla="*/ 1101972 w 2498385"/>
              <a:gd name="connsiteY3" fmla="*/ 130782 h 1339549"/>
              <a:gd name="connsiteX4" fmla="*/ 1513737 w 2498385"/>
              <a:gd name="connsiteY4" fmla="*/ 121913 h 1339549"/>
              <a:gd name="connsiteX5" fmla="*/ 2349036 w 2498385"/>
              <a:gd name="connsiteY5" fmla="*/ 840885 h 1339549"/>
              <a:gd name="connsiteX6" fmla="*/ 2264430 w 2498385"/>
              <a:gd name="connsiteY6" fmla="*/ 855256 h 1339549"/>
              <a:gd name="connsiteX7" fmla="*/ 2418414 w 2498385"/>
              <a:gd name="connsiteY7" fmla="*/ 1097582 h 1339549"/>
              <a:gd name="connsiteX8" fmla="*/ 2498385 w 2498385"/>
              <a:gd name="connsiteY8" fmla="*/ 811853 h 1339549"/>
              <a:gd name="connsiteX9" fmla="*/ 2432271 w 2498385"/>
              <a:gd name="connsiteY9" fmla="*/ 832178 h 1339549"/>
              <a:gd name="connsiteX10" fmla="*/ 1307725 w 2498385"/>
              <a:gd name="connsiteY10" fmla="*/ 595 h 1339549"/>
              <a:gd name="connsiteX11" fmla="*/ 85094 w 2498385"/>
              <a:gd name="connsiteY11" fmla="*/ 1092552 h 1339549"/>
              <a:gd name="connsiteX12" fmla="*/ 0 w 2498385"/>
              <a:gd name="connsiteY12" fmla="*/ 1100438 h 1339549"/>
              <a:gd name="connsiteX13" fmla="*/ 145422 w 2498385"/>
              <a:gd name="connsiteY13" fmla="*/ 1339549 h 1339549"/>
              <a:gd name="connsiteX0" fmla="*/ 145422 w 2498385"/>
              <a:gd name="connsiteY0" fmla="*/ 1324636 h 1324636"/>
              <a:gd name="connsiteX1" fmla="*/ 265233 w 2498385"/>
              <a:gd name="connsiteY1" fmla="*/ 1058573 h 1324636"/>
              <a:gd name="connsiteX2" fmla="*/ 168235 w 2498385"/>
              <a:gd name="connsiteY2" fmla="*/ 1068068 h 1324636"/>
              <a:gd name="connsiteX3" fmla="*/ 1101972 w 2498385"/>
              <a:gd name="connsiteY3" fmla="*/ 115869 h 1324636"/>
              <a:gd name="connsiteX4" fmla="*/ 1513737 w 2498385"/>
              <a:gd name="connsiteY4" fmla="*/ 107000 h 1324636"/>
              <a:gd name="connsiteX5" fmla="*/ 2349036 w 2498385"/>
              <a:gd name="connsiteY5" fmla="*/ 825972 h 1324636"/>
              <a:gd name="connsiteX6" fmla="*/ 2264430 w 2498385"/>
              <a:gd name="connsiteY6" fmla="*/ 840343 h 1324636"/>
              <a:gd name="connsiteX7" fmla="*/ 2418414 w 2498385"/>
              <a:gd name="connsiteY7" fmla="*/ 1082669 h 1324636"/>
              <a:gd name="connsiteX8" fmla="*/ 2498385 w 2498385"/>
              <a:gd name="connsiteY8" fmla="*/ 796940 h 1324636"/>
              <a:gd name="connsiteX9" fmla="*/ 2432271 w 2498385"/>
              <a:gd name="connsiteY9" fmla="*/ 817265 h 1324636"/>
              <a:gd name="connsiteX10" fmla="*/ 1308449 w 2498385"/>
              <a:gd name="connsiteY10" fmla="*/ 611 h 1324636"/>
              <a:gd name="connsiteX11" fmla="*/ 85094 w 2498385"/>
              <a:gd name="connsiteY11" fmla="*/ 1077639 h 1324636"/>
              <a:gd name="connsiteX12" fmla="*/ 0 w 2498385"/>
              <a:gd name="connsiteY12" fmla="*/ 1085525 h 1324636"/>
              <a:gd name="connsiteX13" fmla="*/ 145422 w 2498385"/>
              <a:gd name="connsiteY13" fmla="*/ 1324636 h 1324636"/>
              <a:gd name="connsiteX0" fmla="*/ 145422 w 2498385"/>
              <a:gd name="connsiteY0" fmla="*/ 1349495 h 1349495"/>
              <a:gd name="connsiteX1" fmla="*/ 265233 w 2498385"/>
              <a:gd name="connsiteY1" fmla="*/ 1083432 h 1349495"/>
              <a:gd name="connsiteX2" fmla="*/ 168235 w 2498385"/>
              <a:gd name="connsiteY2" fmla="*/ 1092927 h 1349495"/>
              <a:gd name="connsiteX3" fmla="*/ 1101972 w 2498385"/>
              <a:gd name="connsiteY3" fmla="*/ 140728 h 1349495"/>
              <a:gd name="connsiteX4" fmla="*/ 1513737 w 2498385"/>
              <a:gd name="connsiteY4" fmla="*/ 131859 h 1349495"/>
              <a:gd name="connsiteX5" fmla="*/ 2349036 w 2498385"/>
              <a:gd name="connsiteY5" fmla="*/ 850831 h 1349495"/>
              <a:gd name="connsiteX6" fmla="*/ 2264430 w 2498385"/>
              <a:gd name="connsiteY6" fmla="*/ 865202 h 1349495"/>
              <a:gd name="connsiteX7" fmla="*/ 2418414 w 2498385"/>
              <a:gd name="connsiteY7" fmla="*/ 1107528 h 1349495"/>
              <a:gd name="connsiteX8" fmla="*/ 2498385 w 2498385"/>
              <a:gd name="connsiteY8" fmla="*/ 821799 h 1349495"/>
              <a:gd name="connsiteX9" fmla="*/ 2432271 w 2498385"/>
              <a:gd name="connsiteY9" fmla="*/ 842124 h 1349495"/>
              <a:gd name="connsiteX10" fmla="*/ 1307243 w 2498385"/>
              <a:gd name="connsiteY10" fmla="*/ 586 h 1349495"/>
              <a:gd name="connsiteX11" fmla="*/ 85094 w 2498385"/>
              <a:gd name="connsiteY11" fmla="*/ 1102498 h 1349495"/>
              <a:gd name="connsiteX12" fmla="*/ 0 w 2498385"/>
              <a:gd name="connsiteY12" fmla="*/ 1110384 h 1349495"/>
              <a:gd name="connsiteX13" fmla="*/ 145422 w 2498385"/>
              <a:gd name="connsiteY13" fmla="*/ 1349495 h 1349495"/>
              <a:gd name="connsiteX0" fmla="*/ 145422 w 2498385"/>
              <a:gd name="connsiteY0" fmla="*/ 1349495 h 1349495"/>
              <a:gd name="connsiteX1" fmla="*/ 265233 w 2498385"/>
              <a:gd name="connsiteY1" fmla="*/ 1083432 h 1349495"/>
              <a:gd name="connsiteX2" fmla="*/ 168235 w 2498385"/>
              <a:gd name="connsiteY2" fmla="*/ 1092927 h 1349495"/>
              <a:gd name="connsiteX3" fmla="*/ 1101972 w 2498385"/>
              <a:gd name="connsiteY3" fmla="*/ 140728 h 1349495"/>
              <a:gd name="connsiteX4" fmla="*/ 1513737 w 2498385"/>
              <a:gd name="connsiteY4" fmla="*/ 131859 h 1349495"/>
              <a:gd name="connsiteX5" fmla="*/ 2349036 w 2498385"/>
              <a:gd name="connsiteY5" fmla="*/ 850831 h 1349495"/>
              <a:gd name="connsiteX6" fmla="*/ 2264430 w 2498385"/>
              <a:gd name="connsiteY6" fmla="*/ 865202 h 1349495"/>
              <a:gd name="connsiteX7" fmla="*/ 2418414 w 2498385"/>
              <a:gd name="connsiteY7" fmla="*/ 1107528 h 1349495"/>
              <a:gd name="connsiteX8" fmla="*/ 2498385 w 2498385"/>
              <a:gd name="connsiteY8" fmla="*/ 821799 h 1349495"/>
              <a:gd name="connsiteX9" fmla="*/ 2432271 w 2498385"/>
              <a:gd name="connsiteY9" fmla="*/ 842124 h 1349495"/>
              <a:gd name="connsiteX10" fmla="*/ 1307243 w 2498385"/>
              <a:gd name="connsiteY10" fmla="*/ 586 h 1349495"/>
              <a:gd name="connsiteX11" fmla="*/ 85094 w 2498385"/>
              <a:gd name="connsiteY11" fmla="*/ 1102498 h 1349495"/>
              <a:gd name="connsiteX12" fmla="*/ 0 w 2498385"/>
              <a:gd name="connsiteY12" fmla="*/ 1110384 h 1349495"/>
              <a:gd name="connsiteX13" fmla="*/ 145422 w 2498385"/>
              <a:gd name="connsiteY13" fmla="*/ 1349495 h 1349495"/>
              <a:gd name="connsiteX0" fmla="*/ 145422 w 2498385"/>
              <a:gd name="connsiteY0" fmla="*/ 1349796 h 1349796"/>
              <a:gd name="connsiteX1" fmla="*/ 265233 w 2498385"/>
              <a:gd name="connsiteY1" fmla="*/ 1083733 h 1349796"/>
              <a:gd name="connsiteX2" fmla="*/ 168235 w 2498385"/>
              <a:gd name="connsiteY2" fmla="*/ 1093228 h 1349796"/>
              <a:gd name="connsiteX3" fmla="*/ 1101972 w 2498385"/>
              <a:gd name="connsiteY3" fmla="*/ 141029 h 1349796"/>
              <a:gd name="connsiteX4" fmla="*/ 1513737 w 2498385"/>
              <a:gd name="connsiteY4" fmla="*/ 132160 h 1349796"/>
              <a:gd name="connsiteX5" fmla="*/ 2349036 w 2498385"/>
              <a:gd name="connsiteY5" fmla="*/ 851132 h 1349796"/>
              <a:gd name="connsiteX6" fmla="*/ 2264430 w 2498385"/>
              <a:gd name="connsiteY6" fmla="*/ 865503 h 1349796"/>
              <a:gd name="connsiteX7" fmla="*/ 2418414 w 2498385"/>
              <a:gd name="connsiteY7" fmla="*/ 1107829 h 1349796"/>
              <a:gd name="connsiteX8" fmla="*/ 2498385 w 2498385"/>
              <a:gd name="connsiteY8" fmla="*/ 822100 h 1349796"/>
              <a:gd name="connsiteX9" fmla="*/ 2432271 w 2498385"/>
              <a:gd name="connsiteY9" fmla="*/ 842425 h 1349796"/>
              <a:gd name="connsiteX10" fmla="*/ 1307243 w 2498385"/>
              <a:gd name="connsiteY10" fmla="*/ 887 h 1349796"/>
              <a:gd name="connsiteX11" fmla="*/ 85094 w 2498385"/>
              <a:gd name="connsiteY11" fmla="*/ 1102799 h 1349796"/>
              <a:gd name="connsiteX12" fmla="*/ 0 w 2498385"/>
              <a:gd name="connsiteY12" fmla="*/ 1110685 h 1349796"/>
              <a:gd name="connsiteX13" fmla="*/ 145422 w 2498385"/>
              <a:gd name="connsiteY13" fmla="*/ 1349796 h 1349796"/>
              <a:gd name="connsiteX0" fmla="*/ 145422 w 2498385"/>
              <a:gd name="connsiteY0" fmla="*/ 1349783 h 1349783"/>
              <a:gd name="connsiteX1" fmla="*/ 265233 w 2498385"/>
              <a:gd name="connsiteY1" fmla="*/ 1083720 h 1349783"/>
              <a:gd name="connsiteX2" fmla="*/ 168235 w 2498385"/>
              <a:gd name="connsiteY2" fmla="*/ 1093215 h 1349783"/>
              <a:gd name="connsiteX3" fmla="*/ 1101972 w 2498385"/>
              <a:gd name="connsiteY3" fmla="*/ 141016 h 1349783"/>
              <a:gd name="connsiteX4" fmla="*/ 1513737 w 2498385"/>
              <a:gd name="connsiteY4" fmla="*/ 132147 h 1349783"/>
              <a:gd name="connsiteX5" fmla="*/ 2349036 w 2498385"/>
              <a:gd name="connsiteY5" fmla="*/ 851119 h 1349783"/>
              <a:gd name="connsiteX6" fmla="*/ 2264430 w 2498385"/>
              <a:gd name="connsiteY6" fmla="*/ 865490 h 1349783"/>
              <a:gd name="connsiteX7" fmla="*/ 2418414 w 2498385"/>
              <a:gd name="connsiteY7" fmla="*/ 1107816 h 1349783"/>
              <a:gd name="connsiteX8" fmla="*/ 2498385 w 2498385"/>
              <a:gd name="connsiteY8" fmla="*/ 822087 h 1349783"/>
              <a:gd name="connsiteX9" fmla="*/ 2432271 w 2498385"/>
              <a:gd name="connsiteY9" fmla="*/ 842412 h 1349783"/>
              <a:gd name="connsiteX10" fmla="*/ 1307243 w 2498385"/>
              <a:gd name="connsiteY10" fmla="*/ 874 h 1349783"/>
              <a:gd name="connsiteX11" fmla="*/ 85094 w 2498385"/>
              <a:gd name="connsiteY11" fmla="*/ 1102786 h 1349783"/>
              <a:gd name="connsiteX12" fmla="*/ 0 w 2498385"/>
              <a:gd name="connsiteY12" fmla="*/ 1110672 h 1349783"/>
              <a:gd name="connsiteX13" fmla="*/ 145422 w 2498385"/>
              <a:gd name="connsiteY13" fmla="*/ 1349783 h 1349783"/>
              <a:gd name="connsiteX0" fmla="*/ 145422 w 2498385"/>
              <a:gd name="connsiteY0" fmla="*/ 1349368 h 1349368"/>
              <a:gd name="connsiteX1" fmla="*/ 265233 w 2498385"/>
              <a:gd name="connsiteY1" fmla="*/ 1083305 h 1349368"/>
              <a:gd name="connsiteX2" fmla="*/ 168235 w 2498385"/>
              <a:gd name="connsiteY2" fmla="*/ 1092800 h 1349368"/>
              <a:gd name="connsiteX3" fmla="*/ 1101972 w 2498385"/>
              <a:gd name="connsiteY3" fmla="*/ 140601 h 1349368"/>
              <a:gd name="connsiteX4" fmla="*/ 1513737 w 2498385"/>
              <a:gd name="connsiteY4" fmla="*/ 131732 h 1349368"/>
              <a:gd name="connsiteX5" fmla="*/ 2349036 w 2498385"/>
              <a:gd name="connsiteY5" fmla="*/ 850704 h 1349368"/>
              <a:gd name="connsiteX6" fmla="*/ 2264430 w 2498385"/>
              <a:gd name="connsiteY6" fmla="*/ 865075 h 1349368"/>
              <a:gd name="connsiteX7" fmla="*/ 2418414 w 2498385"/>
              <a:gd name="connsiteY7" fmla="*/ 1107401 h 1349368"/>
              <a:gd name="connsiteX8" fmla="*/ 2498385 w 2498385"/>
              <a:gd name="connsiteY8" fmla="*/ 821672 h 1349368"/>
              <a:gd name="connsiteX9" fmla="*/ 2432271 w 2498385"/>
              <a:gd name="connsiteY9" fmla="*/ 841997 h 1349368"/>
              <a:gd name="connsiteX10" fmla="*/ 1307243 w 2498385"/>
              <a:gd name="connsiteY10" fmla="*/ 459 h 1349368"/>
              <a:gd name="connsiteX11" fmla="*/ 85094 w 2498385"/>
              <a:gd name="connsiteY11" fmla="*/ 1102371 h 1349368"/>
              <a:gd name="connsiteX12" fmla="*/ 0 w 2498385"/>
              <a:gd name="connsiteY12" fmla="*/ 1110257 h 1349368"/>
              <a:gd name="connsiteX13" fmla="*/ 145422 w 2498385"/>
              <a:gd name="connsiteY13" fmla="*/ 1349368 h 1349368"/>
              <a:gd name="connsiteX0" fmla="*/ 145422 w 2498385"/>
              <a:gd name="connsiteY0" fmla="*/ 1348984 h 1348984"/>
              <a:gd name="connsiteX1" fmla="*/ 265233 w 2498385"/>
              <a:gd name="connsiteY1" fmla="*/ 1082921 h 1348984"/>
              <a:gd name="connsiteX2" fmla="*/ 168235 w 2498385"/>
              <a:gd name="connsiteY2" fmla="*/ 1092416 h 1348984"/>
              <a:gd name="connsiteX3" fmla="*/ 1101972 w 2498385"/>
              <a:gd name="connsiteY3" fmla="*/ 140217 h 1348984"/>
              <a:gd name="connsiteX4" fmla="*/ 1513737 w 2498385"/>
              <a:gd name="connsiteY4" fmla="*/ 131348 h 1348984"/>
              <a:gd name="connsiteX5" fmla="*/ 2349036 w 2498385"/>
              <a:gd name="connsiteY5" fmla="*/ 850320 h 1348984"/>
              <a:gd name="connsiteX6" fmla="*/ 2264430 w 2498385"/>
              <a:gd name="connsiteY6" fmla="*/ 864691 h 1348984"/>
              <a:gd name="connsiteX7" fmla="*/ 2418414 w 2498385"/>
              <a:gd name="connsiteY7" fmla="*/ 1107017 h 1348984"/>
              <a:gd name="connsiteX8" fmla="*/ 2498385 w 2498385"/>
              <a:gd name="connsiteY8" fmla="*/ 821288 h 1348984"/>
              <a:gd name="connsiteX9" fmla="*/ 2432271 w 2498385"/>
              <a:gd name="connsiteY9" fmla="*/ 841613 h 1348984"/>
              <a:gd name="connsiteX10" fmla="*/ 1307243 w 2498385"/>
              <a:gd name="connsiteY10" fmla="*/ 75 h 1348984"/>
              <a:gd name="connsiteX11" fmla="*/ 85094 w 2498385"/>
              <a:gd name="connsiteY11" fmla="*/ 1101987 h 1348984"/>
              <a:gd name="connsiteX12" fmla="*/ 0 w 2498385"/>
              <a:gd name="connsiteY12" fmla="*/ 1109873 h 1348984"/>
              <a:gd name="connsiteX13" fmla="*/ 145422 w 2498385"/>
              <a:gd name="connsiteY13" fmla="*/ 1348984 h 1348984"/>
              <a:gd name="connsiteX0" fmla="*/ 145422 w 2498385"/>
              <a:gd name="connsiteY0" fmla="*/ 1348982 h 1348982"/>
              <a:gd name="connsiteX1" fmla="*/ 265233 w 2498385"/>
              <a:gd name="connsiteY1" fmla="*/ 1082919 h 1348982"/>
              <a:gd name="connsiteX2" fmla="*/ 168235 w 2498385"/>
              <a:gd name="connsiteY2" fmla="*/ 1092414 h 1348982"/>
              <a:gd name="connsiteX3" fmla="*/ 1101972 w 2498385"/>
              <a:gd name="connsiteY3" fmla="*/ 140215 h 1348982"/>
              <a:gd name="connsiteX4" fmla="*/ 1513737 w 2498385"/>
              <a:gd name="connsiteY4" fmla="*/ 131346 h 1348982"/>
              <a:gd name="connsiteX5" fmla="*/ 2349036 w 2498385"/>
              <a:gd name="connsiteY5" fmla="*/ 850318 h 1348982"/>
              <a:gd name="connsiteX6" fmla="*/ 2264430 w 2498385"/>
              <a:gd name="connsiteY6" fmla="*/ 864689 h 1348982"/>
              <a:gd name="connsiteX7" fmla="*/ 2418414 w 2498385"/>
              <a:gd name="connsiteY7" fmla="*/ 1107015 h 1348982"/>
              <a:gd name="connsiteX8" fmla="*/ 2498385 w 2498385"/>
              <a:gd name="connsiteY8" fmla="*/ 821286 h 1348982"/>
              <a:gd name="connsiteX9" fmla="*/ 2432271 w 2498385"/>
              <a:gd name="connsiteY9" fmla="*/ 841611 h 1348982"/>
              <a:gd name="connsiteX10" fmla="*/ 1307243 w 2498385"/>
              <a:gd name="connsiteY10" fmla="*/ 73 h 1348982"/>
              <a:gd name="connsiteX11" fmla="*/ 85094 w 2498385"/>
              <a:gd name="connsiteY11" fmla="*/ 1101985 h 1348982"/>
              <a:gd name="connsiteX12" fmla="*/ 0 w 2498385"/>
              <a:gd name="connsiteY12" fmla="*/ 1109871 h 1348982"/>
              <a:gd name="connsiteX13" fmla="*/ 145422 w 2498385"/>
              <a:gd name="connsiteY13" fmla="*/ 1348982 h 1348982"/>
              <a:gd name="connsiteX0" fmla="*/ 145422 w 2498385"/>
              <a:gd name="connsiteY0" fmla="*/ 1348983 h 1348983"/>
              <a:gd name="connsiteX1" fmla="*/ 265233 w 2498385"/>
              <a:gd name="connsiteY1" fmla="*/ 1082920 h 1348983"/>
              <a:gd name="connsiteX2" fmla="*/ 168235 w 2498385"/>
              <a:gd name="connsiteY2" fmla="*/ 1092415 h 1348983"/>
              <a:gd name="connsiteX3" fmla="*/ 1101972 w 2498385"/>
              <a:gd name="connsiteY3" fmla="*/ 140216 h 1348983"/>
              <a:gd name="connsiteX4" fmla="*/ 1513737 w 2498385"/>
              <a:gd name="connsiteY4" fmla="*/ 131347 h 1348983"/>
              <a:gd name="connsiteX5" fmla="*/ 2349036 w 2498385"/>
              <a:gd name="connsiteY5" fmla="*/ 850319 h 1348983"/>
              <a:gd name="connsiteX6" fmla="*/ 2264430 w 2498385"/>
              <a:gd name="connsiteY6" fmla="*/ 864690 h 1348983"/>
              <a:gd name="connsiteX7" fmla="*/ 2418414 w 2498385"/>
              <a:gd name="connsiteY7" fmla="*/ 1107016 h 1348983"/>
              <a:gd name="connsiteX8" fmla="*/ 2498385 w 2498385"/>
              <a:gd name="connsiteY8" fmla="*/ 821287 h 1348983"/>
              <a:gd name="connsiteX9" fmla="*/ 2432271 w 2498385"/>
              <a:gd name="connsiteY9" fmla="*/ 841612 h 1348983"/>
              <a:gd name="connsiteX10" fmla="*/ 1307243 w 2498385"/>
              <a:gd name="connsiteY10" fmla="*/ 74 h 1348983"/>
              <a:gd name="connsiteX11" fmla="*/ 85094 w 2498385"/>
              <a:gd name="connsiteY11" fmla="*/ 1101986 h 1348983"/>
              <a:gd name="connsiteX12" fmla="*/ 0 w 2498385"/>
              <a:gd name="connsiteY12" fmla="*/ 1109872 h 1348983"/>
              <a:gd name="connsiteX13" fmla="*/ 145422 w 2498385"/>
              <a:gd name="connsiteY13" fmla="*/ 1348983 h 1348983"/>
              <a:gd name="connsiteX0" fmla="*/ 145422 w 2498385"/>
              <a:gd name="connsiteY0" fmla="*/ 1348979 h 1348979"/>
              <a:gd name="connsiteX1" fmla="*/ 265233 w 2498385"/>
              <a:gd name="connsiteY1" fmla="*/ 1082916 h 1348979"/>
              <a:gd name="connsiteX2" fmla="*/ 168235 w 2498385"/>
              <a:gd name="connsiteY2" fmla="*/ 1092411 h 1348979"/>
              <a:gd name="connsiteX3" fmla="*/ 1101972 w 2498385"/>
              <a:gd name="connsiteY3" fmla="*/ 140212 h 1348979"/>
              <a:gd name="connsiteX4" fmla="*/ 1513737 w 2498385"/>
              <a:gd name="connsiteY4" fmla="*/ 131343 h 1348979"/>
              <a:gd name="connsiteX5" fmla="*/ 2349036 w 2498385"/>
              <a:gd name="connsiteY5" fmla="*/ 850315 h 1348979"/>
              <a:gd name="connsiteX6" fmla="*/ 2264430 w 2498385"/>
              <a:gd name="connsiteY6" fmla="*/ 864686 h 1348979"/>
              <a:gd name="connsiteX7" fmla="*/ 2418414 w 2498385"/>
              <a:gd name="connsiteY7" fmla="*/ 1107012 h 1348979"/>
              <a:gd name="connsiteX8" fmla="*/ 2498385 w 2498385"/>
              <a:gd name="connsiteY8" fmla="*/ 821283 h 1348979"/>
              <a:gd name="connsiteX9" fmla="*/ 2432271 w 2498385"/>
              <a:gd name="connsiteY9" fmla="*/ 841608 h 1348979"/>
              <a:gd name="connsiteX10" fmla="*/ 1307243 w 2498385"/>
              <a:gd name="connsiteY10" fmla="*/ 70 h 1348979"/>
              <a:gd name="connsiteX11" fmla="*/ 85094 w 2498385"/>
              <a:gd name="connsiteY11" fmla="*/ 1101982 h 1348979"/>
              <a:gd name="connsiteX12" fmla="*/ 0 w 2498385"/>
              <a:gd name="connsiteY12" fmla="*/ 1109868 h 1348979"/>
              <a:gd name="connsiteX13" fmla="*/ 145422 w 2498385"/>
              <a:gd name="connsiteY13" fmla="*/ 1348979 h 1348979"/>
              <a:gd name="connsiteX0" fmla="*/ 145422 w 2498385"/>
              <a:gd name="connsiteY0" fmla="*/ 1348979 h 1348979"/>
              <a:gd name="connsiteX1" fmla="*/ 265233 w 2498385"/>
              <a:gd name="connsiteY1" fmla="*/ 1082916 h 1348979"/>
              <a:gd name="connsiteX2" fmla="*/ 168235 w 2498385"/>
              <a:gd name="connsiteY2" fmla="*/ 1092411 h 1348979"/>
              <a:gd name="connsiteX3" fmla="*/ 1101972 w 2498385"/>
              <a:gd name="connsiteY3" fmla="*/ 140212 h 1348979"/>
              <a:gd name="connsiteX4" fmla="*/ 1513737 w 2498385"/>
              <a:gd name="connsiteY4" fmla="*/ 131343 h 1348979"/>
              <a:gd name="connsiteX5" fmla="*/ 2349036 w 2498385"/>
              <a:gd name="connsiteY5" fmla="*/ 850315 h 1348979"/>
              <a:gd name="connsiteX6" fmla="*/ 2264430 w 2498385"/>
              <a:gd name="connsiteY6" fmla="*/ 864686 h 1348979"/>
              <a:gd name="connsiteX7" fmla="*/ 2418414 w 2498385"/>
              <a:gd name="connsiteY7" fmla="*/ 1107012 h 1348979"/>
              <a:gd name="connsiteX8" fmla="*/ 2498385 w 2498385"/>
              <a:gd name="connsiteY8" fmla="*/ 821283 h 1348979"/>
              <a:gd name="connsiteX9" fmla="*/ 2432271 w 2498385"/>
              <a:gd name="connsiteY9" fmla="*/ 841608 h 1348979"/>
              <a:gd name="connsiteX10" fmla="*/ 1307243 w 2498385"/>
              <a:gd name="connsiteY10" fmla="*/ 70 h 1348979"/>
              <a:gd name="connsiteX11" fmla="*/ 85094 w 2498385"/>
              <a:gd name="connsiteY11" fmla="*/ 1101982 h 1348979"/>
              <a:gd name="connsiteX12" fmla="*/ 0 w 2498385"/>
              <a:gd name="connsiteY12" fmla="*/ 1109868 h 1348979"/>
              <a:gd name="connsiteX13" fmla="*/ 145422 w 2498385"/>
              <a:gd name="connsiteY13" fmla="*/ 1348979 h 13489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2498385" h="1348979">
                <a:moveTo>
                  <a:pt x="145422" y="1348979"/>
                </a:moveTo>
                <a:lnTo>
                  <a:pt x="265233" y="1082916"/>
                </a:lnTo>
                <a:lnTo>
                  <a:pt x="168235" y="1092411"/>
                </a:lnTo>
                <a:cubicBezTo>
                  <a:pt x="242124" y="661139"/>
                  <a:pt x="671163" y="286507"/>
                  <a:pt x="1101972" y="140212"/>
                </a:cubicBezTo>
                <a:cubicBezTo>
                  <a:pt x="1232191" y="117320"/>
                  <a:pt x="1292337" y="94414"/>
                  <a:pt x="1513737" y="131343"/>
                </a:cubicBezTo>
                <a:cubicBezTo>
                  <a:pt x="1589968" y="144058"/>
                  <a:pt x="2190696" y="435310"/>
                  <a:pt x="2349036" y="850315"/>
                </a:cubicBezTo>
                <a:lnTo>
                  <a:pt x="2264430" y="864686"/>
                </a:lnTo>
                <a:lnTo>
                  <a:pt x="2418414" y="1107012"/>
                </a:lnTo>
                <a:lnTo>
                  <a:pt x="2498385" y="821283"/>
                </a:lnTo>
                <a:lnTo>
                  <a:pt x="2432271" y="841608"/>
                </a:lnTo>
                <a:cubicBezTo>
                  <a:pt x="2312070" y="416571"/>
                  <a:pt x="1805288" y="-6259"/>
                  <a:pt x="1307243" y="70"/>
                </a:cubicBezTo>
                <a:cubicBezTo>
                  <a:pt x="808810" y="6404"/>
                  <a:pt x="127204" y="553355"/>
                  <a:pt x="85094" y="1101982"/>
                </a:cubicBezTo>
                <a:lnTo>
                  <a:pt x="0" y="1109868"/>
                </a:lnTo>
                <a:lnTo>
                  <a:pt x="145422" y="1348979"/>
                </a:lnTo>
                <a:close/>
              </a:path>
            </a:pathLst>
          </a:cu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VN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073009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repeatCount="2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6" grpId="0" animBg="1"/>
      <p:bldP spid="6" grpId="1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>
            <a:extLst>
              <a:ext uri="{FF2B5EF4-FFF2-40B4-BE49-F238E27FC236}">
                <a16:creationId xmlns:a16="http://schemas.microsoft.com/office/drawing/2014/main" id="{480F510E-0095-4928-A770-56AD303C68FF}"/>
              </a:ext>
            </a:extLst>
          </p:cNvPr>
          <p:cNvSpPr/>
          <p:nvPr/>
        </p:nvSpPr>
        <p:spPr>
          <a:xfrm>
            <a:off x="0" y="6456219"/>
            <a:ext cx="12192000" cy="401781"/>
          </a:xfrm>
          <a:prstGeom prst="rect">
            <a:avLst/>
          </a:prstGeom>
          <a:solidFill>
            <a:srgbClr val="7BC6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字魂59号-创粗黑" panose="00000500000000000000" pitchFamily="2" charset="-122"/>
              <a:ea typeface="字魂59号-创粗黑" panose="00000500000000000000" pitchFamily="2" charset="-122"/>
              <a:cs typeface="+mn-cs"/>
            </a:endParaRPr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101A796B-5B8C-4573-9C98-0C14BCBB88A7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420" t="85409"/>
          <a:stretch/>
        </p:blipFill>
        <p:spPr>
          <a:xfrm>
            <a:off x="3934691" y="6363855"/>
            <a:ext cx="8257308" cy="494144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2E21CC96-6F31-4D80-AEE7-E455F2199BEC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283" t="16608" r="6038"/>
          <a:stretch/>
        </p:blipFill>
        <p:spPr>
          <a:xfrm>
            <a:off x="10638827" y="2162835"/>
            <a:ext cx="1832982" cy="4603041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359C9393-DB2E-42F8-9E61-0F6A2CC7C992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57" t="3897" r="72099" b="65660"/>
          <a:stretch/>
        </p:blipFill>
        <p:spPr>
          <a:xfrm>
            <a:off x="123729" y="123045"/>
            <a:ext cx="1466162" cy="1022928"/>
          </a:xfrm>
          <a:prstGeom prst="rect">
            <a:avLst/>
          </a:prstGeom>
        </p:spPr>
      </p:pic>
      <p:sp>
        <p:nvSpPr>
          <p:cNvPr id="12" name="Oval 11">
            <a:extLst>
              <a:ext uri="{FF2B5EF4-FFF2-40B4-BE49-F238E27FC236}">
                <a16:creationId xmlns:a16="http://schemas.microsoft.com/office/drawing/2014/main" id="{72EC62A9-811A-4B85-8566-103E68FFC8AE}"/>
              </a:ext>
            </a:extLst>
          </p:cNvPr>
          <p:cNvSpPr/>
          <p:nvPr/>
        </p:nvSpPr>
        <p:spPr>
          <a:xfrm>
            <a:off x="1502775" y="570916"/>
            <a:ext cx="570588" cy="570588"/>
          </a:xfrm>
          <a:prstGeom prst="ellipse">
            <a:avLst/>
          </a:prstGeom>
          <a:solidFill>
            <a:schemeClr val="accent4"/>
          </a:solidFill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rPr>
              <a:t>4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234C2222-EA77-4F42-B075-53FEEC9B3812}"/>
              </a:ext>
            </a:extLst>
          </p:cNvPr>
          <p:cNvSpPr txBox="1"/>
          <p:nvPr/>
        </p:nvSpPr>
        <p:spPr>
          <a:xfrm>
            <a:off x="2401629" y="442213"/>
            <a:ext cx="9503321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a)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Tìm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số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lớn</a:t>
            </a: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nhất </a:t>
            </a:r>
            <a:r>
              <a:rPr kumimoji="0" lang="en-US" sz="28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trong</a:t>
            </a: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các số</a:t>
            </a:r>
            <a:r>
              <a:rPr kumimoji="0" lang="en-US" sz="2800" b="0" i="0" u="none" strike="noStrike" kern="1200" cap="none" spc="0" normalizeH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ghi ở các</a:t>
            </a:r>
            <a:r>
              <a:rPr kumimoji="0" 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toa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tàu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.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b)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Đổi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chỗ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hai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toa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tàu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để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được</a:t>
            </a: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các 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toa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ghi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các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số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theo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thứ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tự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từ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bé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đến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lớn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. 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681A0FE9-8A93-4653-8171-702CC6108A6B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7813" b="97917" l="4178" r="99478"/>
                    </a14:imgEffect>
                    <a14:imgEffect>
                      <a14:sharpenSoften amount="46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5273" r="768"/>
          <a:stretch/>
        </p:blipFill>
        <p:spPr>
          <a:xfrm>
            <a:off x="570581" y="2879678"/>
            <a:ext cx="10293038" cy="2462846"/>
          </a:xfrm>
          <a:prstGeom prst="rect">
            <a:avLst/>
          </a:prstGeom>
        </p:spPr>
      </p:pic>
      <p:sp>
        <p:nvSpPr>
          <p:cNvPr id="15" name="Oval 14">
            <a:extLst>
              <a:ext uri="{FF2B5EF4-FFF2-40B4-BE49-F238E27FC236}">
                <a16:creationId xmlns:a16="http://schemas.microsoft.com/office/drawing/2014/main" id="{74EDF4FD-20CB-410F-8BD6-B0154E99D82F}"/>
              </a:ext>
            </a:extLst>
          </p:cNvPr>
          <p:cNvSpPr/>
          <p:nvPr/>
        </p:nvSpPr>
        <p:spPr>
          <a:xfrm>
            <a:off x="3273552" y="2615184"/>
            <a:ext cx="1664208" cy="1956816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16" name="Freeform 17">
            <a:extLst>
              <a:ext uri="{FF2B5EF4-FFF2-40B4-BE49-F238E27FC236}">
                <a16:creationId xmlns:a16="http://schemas.microsoft.com/office/drawing/2014/main" id="{74D75AA9-8D88-4907-9910-80CCF7B53CAA}"/>
              </a:ext>
            </a:extLst>
          </p:cNvPr>
          <p:cNvSpPr/>
          <p:nvPr/>
        </p:nvSpPr>
        <p:spPr>
          <a:xfrm rot="11129704" flipH="1">
            <a:off x="3956441" y="4925501"/>
            <a:ext cx="5214646" cy="1243465"/>
          </a:xfrm>
          <a:custGeom>
            <a:avLst/>
            <a:gdLst>
              <a:gd name="connsiteX0" fmla="*/ 213843 w 2709847"/>
              <a:gd name="connsiteY0" fmla="*/ 1358048 h 1358048"/>
              <a:gd name="connsiteX1" fmla="*/ 445489 w 2709847"/>
              <a:gd name="connsiteY1" fmla="*/ 1043051 h 1358048"/>
              <a:gd name="connsiteX2" fmla="*/ 264372 w 2709847"/>
              <a:gd name="connsiteY2" fmla="*/ 1063903 h 1358048"/>
              <a:gd name="connsiteX3" fmla="*/ 1092645 w 2709847"/>
              <a:gd name="connsiteY3" fmla="*/ 128740 h 1358048"/>
              <a:gd name="connsiteX4" fmla="*/ 1276161 w 2709847"/>
              <a:gd name="connsiteY4" fmla="*/ 81260 h 1358048"/>
              <a:gd name="connsiteX5" fmla="*/ 1464822 w 2709847"/>
              <a:gd name="connsiteY5" fmla="*/ 92560 h 1358048"/>
              <a:gd name="connsiteX6" fmla="*/ 2445173 w 2709847"/>
              <a:gd name="connsiteY6" fmla="*/ 821807 h 1358048"/>
              <a:gd name="connsiteX7" fmla="*/ 2263848 w 2709847"/>
              <a:gd name="connsiteY7" fmla="*/ 840774 h 1358048"/>
              <a:gd name="connsiteX8" fmla="*/ 2558356 w 2709847"/>
              <a:gd name="connsiteY8" fmla="*/ 1097966 h 1358048"/>
              <a:gd name="connsiteX9" fmla="*/ 2709847 w 2709847"/>
              <a:gd name="connsiteY9" fmla="*/ 794122 h 1358048"/>
              <a:gd name="connsiteX10" fmla="*/ 2528408 w 2709847"/>
              <a:gd name="connsiteY10" fmla="*/ 813100 h 1358048"/>
              <a:gd name="connsiteX11" fmla="*/ 1271793 w 2709847"/>
              <a:gd name="connsiteY11" fmla="*/ 491 h 1358048"/>
              <a:gd name="connsiteX12" fmla="*/ 1271984 w 2709847"/>
              <a:gd name="connsiteY12" fmla="*/ 13940 h 1358048"/>
              <a:gd name="connsiteX13" fmla="*/ 1269546 w 2709847"/>
              <a:gd name="connsiteY13" fmla="*/ 0 h 1358048"/>
              <a:gd name="connsiteX14" fmla="*/ 181231 w 2709847"/>
              <a:gd name="connsiteY14" fmla="*/ 1073474 h 1358048"/>
              <a:gd name="connsiteX15" fmla="*/ 0 w 2709847"/>
              <a:gd name="connsiteY15" fmla="*/ 1094339 h 1358048"/>
              <a:gd name="connsiteX0" fmla="*/ 213843 w 2709847"/>
              <a:gd name="connsiteY0" fmla="*/ 1357666 h 1357666"/>
              <a:gd name="connsiteX1" fmla="*/ 445489 w 2709847"/>
              <a:gd name="connsiteY1" fmla="*/ 1042669 h 1357666"/>
              <a:gd name="connsiteX2" fmla="*/ 264372 w 2709847"/>
              <a:gd name="connsiteY2" fmla="*/ 1063521 h 1357666"/>
              <a:gd name="connsiteX3" fmla="*/ 1092645 w 2709847"/>
              <a:gd name="connsiteY3" fmla="*/ 128358 h 1357666"/>
              <a:gd name="connsiteX4" fmla="*/ 1276161 w 2709847"/>
              <a:gd name="connsiteY4" fmla="*/ 80878 h 1357666"/>
              <a:gd name="connsiteX5" fmla="*/ 1464822 w 2709847"/>
              <a:gd name="connsiteY5" fmla="*/ 92178 h 1357666"/>
              <a:gd name="connsiteX6" fmla="*/ 2445173 w 2709847"/>
              <a:gd name="connsiteY6" fmla="*/ 821425 h 1357666"/>
              <a:gd name="connsiteX7" fmla="*/ 2263848 w 2709847"/>
              <a:gd name="connsiteY7" fmla="*/ 840392 h 1357666"/>
              <a:gd name="connsiteX8" fmla="*/ 2558356 w 2709847"/>
              <a:gd name="connsiteY8" fmla="*/ 1097584 h 1357666"/>
              <a:gd name="connsiteX9" fmla="*/ 2709847 w 2709847"/>
              <a:gd name="connsiteY9" fmla="*/ 793740 h 1357666"/>
              <a:gd name="connsiteX10" fmla="*/ 2528408 w 2709847"/>
              <a:gd name="connsiteY10" fmla="*/ 812718 h 1357666"/>
              <a:gd name="connsiteX11" fmla="*/ 1271793 w 2709847"/>
              <a:gd name="connsiteY11" fmla="*/ 109 h 1357666"/>
              <a:gd name="connsiteX12" fmla="*/ 1271984 w 2709847"/>
              <a:gd name="connsiteY12" fmla="*/ 13558 h 1357666"/>
              <a:gd name="connsiteX13" fmla="*/ 1265820 w 2709847"/>
              <a:gd name="connsiteY13" fmla="*/ 9305 h 1357666"/>
              <a:gd name="connsiteX14" fmla="*/ 181231 w 2709847"/>
              <a:gd name="connsiteY14" fmla="*/ 1073092 h 1357666"/>
              <a:gd name="connsiteX15" fmla="*/ 0 w 2709847"/>
              <a:gd name="connsiteY15" fmla="*/ 1093957 h 1357666"/>
              <a:gd name="connsiteX16" fmla="*/ 213843 w 2709847"/>
              <a:gd name="connsiteY16" fmla="*/ 1357666 h 1357666"/>
              <a:gd name="connsiteX0" fmla="*/ 213843 w 2709847"/>
              <a:gd name="connsiteY0" fmla="*/ 1357666 h 1357666"/>
              <a:gd name="connsiteX1" fmla="*/ 445489 w 2709847"/>
              <a:gd name="connsiteY1" fmla="*/ 1042669 h 1357666"/>
              <a:gd name="connsiteX2" fmla="*/ 264372 w 2709847"/>
              <a:gd name="connsiteY2" fmla="*/ 1063521 h 1357666"/>
              <a:gd name="connsiteX3" fmla="*/ 1092645 w 2709847"/>
              <a:gd name="connsiteY3" fmla="*/ 128358 h 1357666"/>
              <a:gd name="connsiteX4" fmla="*/ 1276161 w 2709847"/>
              <a:gd name="connsiteY4" fmla="*/ 80878 h 1357666"/>
              <a:gd name="connsiteX5" fmla="*/ 1464822 w 2709847"/>
              <a:gd name="connsiteY5" fmla="*/ 92178 h 1357666"/>
              <a:gd name="connsiteX6" fmla="*/ 2445173 w 2709847"/>
              <a:gd name="connsiteY6" fmla="*/ 821425 h 1357666"/>
              <a:gd name="connsiteX7" fmla="*/ 2263848 w 2709847"/>
              <a:gd name="connsiteY7" fmla="*/ 840392 h 1357666"/>
              <a:gd name="connsiteX8" fmla="*/ 2558356 w 2709847"/>
              <a:gd name="connsiteY8" fmla="*/ 1097584 h 1357666"/>
              <a:gd name="connsiteX9" fmla="*/ 2709847 w 2709847"/>
              <a:gd name="connsiteY9" fmla="*/ 793740 h 1357666"/>
              <a:gd name="connsiteX10" fmla="*/ 2528408 w 2709847"/>
              <a:gd name="connsiteY10" fmla="*/ 812718 h 1357666"/>
              <a:gd name="connsiteX11" fmla="*/ 1271793 w 2709847"/>
              <a:gd name="connsiteY11" fmla="*/ 109 h 1357666"/>
              <a:gd name="connsiteX12" fmla="*/ 1271984 w 2709847"/>
              <a:gd name="connsiteY12" fmla="*/ 13558 h 1357666"/>
              <a:gd name="connsiteX13" fmla="*/ 1256033 w 2709847"/>
              <a:gd name="connsiteY13" fmla="*/ 7063 h 1357666"/>
              <a:gd name="connsiteX14" fmla="*/ 181231 w 2709847"/>
              <a:gd name="connsiteY14" fmla="*/ 1073092 h 1357666"/>
              <a:gd name="connsiteX15" fmla="*/ 0 w 2709847"/>
              <a:gd name="connsiteY15" fmla="*/ 1093957 h 1357666"/>
              <a:gd name="connsiteX16" fmla="*/ 213843 w 2709847"/>
              <a:gd name="connsiteY16" fmla="*/ 1357666 h 1357666"/>
              <a:gd name="connsiteX0" fmla="*/ 213843 w 2709847"/>
              <a:gd name="connsiteY0" fmla="*/ 1357666 h 1357666"/>
              <a:gd name="connsiteX1" fmla="*/ 445489 w 2709847"/>
              <a:gd name="connsiteY1" fmla="*/ 1042669 h 1357666"/>
              <a:gd name="connsiteX2" fmla="*/ 264372 w 2709847"/>
              <a:gd name="connsiteY2" fmla="*/ 1063521 h 1357666"/>
              <a:gd name="connsiteX3" fmla="*/ 1092645 w 2709847"/>
              <a:gd name="connsiteY3" fmla="*/ 128358 h 1357666"/>
              <a:gd name="connsiteX4" fmla="*/ 1276161 w 2709847"/>
              <a:gd name="connsiteY4" fmla="*/ 80878 h 1357666"/>
              <a:gd name="connsiteX5" fmla="*/ 1464822 w 2709847"/>
              <a:gd name="connsiteY5" fmla="*/ 92178 h 1357666"/>
              <a:gd name="connsiteX6" fmla="*/ 2445173 w 2709847"/>
              <a:gd name="connsiteY6" fmla="*/ 821425 h 1357666"/>
              <a:gd name="connsiteX7" fmla="*/ 2263848 w 2709847"/>
              <a:gd name="connsiteY7" fmla="*/ 840392 h 1357666"/>
              <a:gd name="connsiteX8" fmla="*/ 2558356 w 2709847"/>
              <a:gd name="connsiteY8" fmla="*/ 1097584 h 1357666"/>
              <a:gd name="connsiteX9" fmla="*/ 2709847 w 2709847"/>
              <a:gd name="connsiteY9" fmla="*/ 793740 h 1357666"/>
              <a:gd name="connsiteX10" fmla="*/ 2528408 w 2709847"/>
              <a:gd name="connsiteY10" fmla="*/ 812718 h 1357666"/>
              <a:gd name="connsiteX11" fmla="*/ 1271793 w 2709847"/>
              <a:gd name="connsiteY11" fmla="*/ 109 h 1357666"/>
              <a:gd name="connsiteX12" fmla="*/ 1271984 w 2709847"/>
              <a:gd name="connsiteY12" fmla="*/ 13558 h 1357666"/>
              <a:gd name="connsiteX13" fmla="*/ 1237072 w 2709847"/>
              <a:gd name="connsiteY13" fmla="*/ 8899 h 1357666"/>
              <a:gd name="connsiteX14" fmla="*/ 181231 w 2709847"/>
              <a:gd name="connsiteY14" fmla="*/ 1073092 h 1357666"/>
              <a:gd name="connsiteX15" fmla="*/ 0 w 2709847"/>
              <a:gd name="connsiteY15" fmla="*/ 1093957 h 1357666"/>
              <a:gd name="connsiteX16" fmla="*/ 213843 w 2709847"/>
              <a:gd name="connsiteY16" fmla="*/ 1357666 h 1357666"/>
              <a:gd name="connsiteX0" fmla="*/ 213843 w 2709847"/>
              <a:gd name="connsiteY0" fmla="*/ 1385572 h 1385572"/>
              <a:gd name="connsiteX1" fmla="*/ 445489 w 2709847"/>
              <a:gd name="connsiteY1" fmla="*/ 1070575 h 1385572"/>
              <a:gd name="connsiteX2" fmla="*/ 264372 w 2709847"/>
              <a:gd name="connsiteY2" fmla="*/ 1091427 h 1385572"/>
              <a:gd name="connsiteX3" fmla="*/ 1092645 w 2709847"/>
              <a:gd name="connsiteY3" fmla="*/ 156264 h 1385572"/>
              <a:gd name="connsiteX4" fmla="*/ 1276161 w 2709847"/>
              <a:gd name="connsiteY4" fmla="*/ 108784 h 1385572"/>
              <a:gd name="connsiteX5" fmla="*/ 1464822 w 2709847"/>
              <a:gd name="connsiteY5" fmla="*/ 120084 h 1385572"/>
              <a:gd name="connsiteX6" fmla="*/ 2445173 w 2709847"/>
              <a:gd name="connsiteY6" fmla="*/ 849331 h 1385572"/>
              <a:gd name="connsiteX7" fmla="*/ 2263848 w 2709847"/>
              <a:gd name="connsiteY7" fmla="*/ 868298 h 1385572"/>
              <a:gd name="connsiteX8" fmla="*/ 2558356 w 2709847"/>
              <a:gd name="connsiteY8" fmla="*/ 1125490 h 1385572"/>
              <a:gd name="connsiteX9" fmla="*/ 2709847 w 2709847"/>
              <a:gd name="connsiteY9" fmla="*/ 821646 h 1385572"/>
              <a:gd name="connsiteX10" fmla="*/ 2528408 w 2709847"/>
              <a:gd name="connsiteY10" fmla="*/ 840624 h 1385572"/>
              <a:gd name="connsiteX11" fmla="*/ 1271793 w 2709847"/>
              <a:gd name="connsiteY11" fmla="*/ 28015 h 1385572"/>
              <a:gd name="connsiteX12" fmla="*/ 1268008 w 2709847"/>
              <a:gd name="connsiteY12" fmla="*/ 381 h 1385572"/>
              <a:gd name="connsiteX13" fmla="*/ 1237072 w 2709847"/>
              <a:gd name="connsiteY13" fmla="*/ 36805 h 1385572"/>
              <a:gd name="connsiteX14" fmla="*/ 181231 w 2709847"/>
              <a:gd name="connsiteY14" fmla="*/ 1100998 h 1385572"/>
              <a:gd name="connsiteX15" fmla="*/ 0 w 2709847"/>
              <a:gd name="connsiteY15" fmla="*/ 1121863 h 1385572"/>
              <a:gd name="connsiteX16" fmla="*/ 213843 w 2709847"/>
              <a:gd name="connsiteY16" fmla="*/ 1385572 h 1385572"/>
              <a:gd name="connsiteX0" fmla="*/ 213843 w 2709847"/>
              <a:gd name="connsiteY0" fmla="*/ 1470683 h 1470683"/>
              <a:gd name="connsiteX1" fmla="*/ 445489 w 2709847"/>
              <a:gd name="connsiteY1" fmla="*/ 1155686 h 1470683"/>
              <a:gd name="connsiteX2" fmla="*/ 264372 w 2709847"/>
              <a:gd name="connsiteY2" fmla="*/ 1176538 h 1470683"/>
              <a:gd name="connsiteX3" fmla="*/ 1092645 w 2709847"/>
              <a:gd name="connsiteY3" fmla="*/ 241375 h 1470683"/>
              <a:gd name="connsiteX4" fmla="*/ 1276161 w 2709847"/>
              <a:gd name="connsiteY4" fmla="*/ 193895 h 1470683"/>
              <a:gd name="connsiteX5" fmla="*/ 1464822 w 2709847"/>
              <a:gd name="connsiteY5" fmla="*/ 205195 h 1470683"/>
              <a:gd name="connsiteX6" fmla="*/ 2445173 w 2709847"/>
              <a:gd name="connsiteY6" fmla="*/ 934442 h 1470683"/>
              <a:gd name="connsiteX7" fmla="*/ 2263848 w 2709847"/>
              <a:gd name="connsiteY7" fmla="*/ 953409 h 1470683"/>
              <a:gd name="connsiteX8" fmla="*/ 2558356 w 2709847"/>
              <a:gd name="connsiteY8" fmla="*/ 1210601 h 1470683"/>
              <a:gd name="connsiteX9" fmla="*/ 2709847 w 2709847"/>
              <a:gd name="connsiteY9" fmla="*/ 906757 h 1470683"/>
              <a:gd name="connsiteX10" fmla="*/ 2528408 w 2709847"/>
              <a:gd name="connsiteY10" fmla="*/ 925735 h 1470683"/>
              <a:gd name="connsiteX11" fmla="*/ 1271793 w 2709847"/>
              <a:gd name="connsiteY11" fmla="*/ 113126 h 1470683"/>
              <a:gd name="connsiteX12" fmla="*/ 1237072 w 2709847"/>
              <a:gd name="connsiteY12" fmla="*/ 121916 h 1470683"/>
              <a:gd name="connsiteX13" fmla="*/ 181231 w 2709847"/>
              <a:gd name="connsiteY13" fmla="*/ 1186109 h 1470683"/>
              <a:gd name="connsiteX14" fmla="*/ 0 w 2709847"/>
              <a:gd name="connsiteY14" fmla="*/ 1206974 h 1470683"/>
              <a:gd name="connsiteX15" fmla="*/ 213843 w 2709847"/>
              <a:gd name="connsiteY15" fmla="*/ 1470683 h 1470683"/>
              <a:gd name="connsiteX0" fmla="*/ 213843 w 2709847"/>
              <a:gd name="connsiteY0" fmla="*/ 1428910 h 1428910"/>
              <a:gd name="connsiteX1" fmla="*/ 445489 w 2709847"/>
              <a:gd name="connsiteY1" fmla="*/ 1113913 h 1428910"/>
              <a:gd name="connsiteX2" fmla="*/ 264372 w 2709847"/>
              <a:gd name="connsiteY2" fmla="*/ 1134765 h 1428910"/>
              <a:gd name="connsiteX3" fmla="*/ 1092645 w 2709847"/>
              <a:gd name="connsiteY3" fmla="*/ 199602 h 1428910"/>
              <a:gd name="connsiteX4" fmla="*/ 1276161 w 2709847"/>
              <a:gd name="connsiteY4" fmla="*/ 152122 h 1428910"/>
              <a:gd name="connsiteX5" fmla="*/ 1464822 w 2709847"/>
              <a:gd name="connsiteY5" fmla="*/ 163422 h 1428910"/>
              <a:gd name="connsiteX6" fmla="*/ 2445173 w 2709847"/>
              <a:gd name="connsiteY6" fmla="*/ 892669 h 1428910"/>
              <a:gd name="connsiteX7" fmla="*/ 2263848 w 2709847"/>
              <a:gd name="connsiteY7" fmla="*/ 911636 h 1428910"/>
              <a:gd name="connsiteX8" fmla="*/ 2558356 w 2709847"/>
              <a:gd name="connsiteY8" fmla="*/ 1168828 h 1428910"/>
              <a:gd name="connsiteX9" fmla="*/ 2709847 w 2709847"/>
              <a:gd name="connsiteY9" fmla="*/ 864984 h 1428910"/>
              <a:gd name="connsiteX10" fmla="*/ 2528408 w 2709847"/>
              <a:gd name="connsiteY10" fmla="*/ 883962 h 1428910"/>
              <a:gd name="connsiteX11" fmla="*/ 1271793 w 2709847"/>
              <a:gd name="connsiteY11" fmla="*/ 71353 h 1428910"/>
              <a:gd name="connsiteX12" fmla="*/ 1237072 w 2709847"/>
              <a:gd name="connsiteY12" fmla="*/ 80143 h 1428910"/>
              <a:gd name="connsiteX13" fmla="*/ 181231 w 2709847"/>
              <a:gd name="connsiteY13" fmla="*/ 1144336 h 1428910"/>
              <a:gd name="connsiteX14" fmla="*/ 0 w 2709847"/>
              <a:gd name="connsiteY14" fmla="*/ 1165201 h 1428910"/>
              <a:gd name="connsiteX15" fmla="*/ 213843 w 2709847"/>
              <a:gd name="connsiteY15" fmla="*/ 1428910 h 1428910"/>
              <a:gd name="connsiteX0" fmla="*/ 213843 w 2709847"/>
              <a:gd name="connsiteY0" fmla="*/ 1357666 h 1357666"/>
              <a:gd name="connsiteX1" fmla="*/ 445489 w 2709847"/>
              <a:gd name="connsiteY1" fmla="*/ 1042669 h 1357666"/>
              <a:gd name="connsiteX2" fmla="*/ 264372 w 2709847"/>
              <a:gd name="connsiteY2" fmla="*/ 1063521 h 1357666"/>
              <a:gd name="connsiteX3" fmla="*/ 1092645 w 2709847"/>
              <a:gd name="connsiteY3" fmla="*/ 128358 h 1357666"/>
              <a:gd name="connsiteX4" fmla="*/ 1276161 w 2709847"/>
              <a:gd name="connsiteY4" fmla="*/ 80878 h 1357666"/>
              <a:gd name="connsiteX5" fmla="*/ 1464822 w 2709847"/>
              <a:gd name="connsiteY5" fmla="*/ 92178 h 1357666"/>
              <a:gd name="connsiteX6" fmla="*/ 2445173 w 2709847"/>
              <a:gd name="connsiteY6" fmla="*/ 821425 h 1357666"/>
              <a:gd name="connsiteX7" fmla="*/ 2263848 w 2709847"/>
              <a:gd name="connsiteY7" fmla="*/ 840392 h 1357666"/>
              <a:gd name="connsiteX8" fmla="*/ 2558356 w 2709847"/>
              <a:gd name="connsiteY8" fmla="*/ 1097584 h 1357666"/>
              <a:gd name="connsiteX9" fmla="*/ 2709847 w 2709847"/>
              <a:gd name="connsiteY9" fmla="*/ 793740 h 1357666"/>
              <a:gd name="connsiteX10" fmla="*/ 2528408 w 2709847"/>
              <a:gd name="connsiteY10" fmla="*/ 812718 h 1357666"/>
              <a:gd name="connsiteX11" fmla="*/ 1271793 w 2709847"/>
              <a:gd name="connsiteY11" fmla="*/ 109 h 1357666"/>
              <a:gd name="connsiteX12" fmla="*/ 1237072 w 2709847"/>
              <a:gd name="connsiteY12" fmla="*/ 8899 h 1357666"/>
              <a:gd name="connsiteX13" fmla="*/ 181231 w 2709847"/>
              <a:gd name="connsiteY13" fmla="*/ 1073092 h 1357666"/>
              <a:gd name="connsiteX14" fmla="*/ 0 w 2709847"/>
              <a:gd name="connsiteY14" fmla="*/ 1093957 h 1357666"/>
              <a:gd name="connsiteX15" fmla="*/ 213843 w 2709847"/>
              <a:gd name="connsiteY15" fmla="*/ 1357666 h 1357666"/>
              <a:gd name="connsiteX0" fmla="*/ 213843 w 2709847"/>
              <a:gd name="connsiteY0" fmla="*/ 1361029 h 1361029"/>
              <a:gd name="connsiteX1" fmla="*/ 445489 w 2709847"/>
              <a:gd name="connsiteY1" fmla="*/ 1046032 h 1361029"/>
              <a:gd name="connsiteX2" fmla="*/ 264372 w 2709847"/>
              <a:gd name="connsiteY2" fmla="*/ 1066884 h 1361029"/>
              <a:gd name="connsiteX3" fmla="*/ 1092645 w 2709847"/>
              <a:gd name="connsiteY3" fmla="*/ 131721 h 1361029"/>
              <a:gd name="connsiteX4" fmla="*/ 1276161 w 2709847"/>
              <a:gd name="connsiteY4" fmla="*/ 84241 h 1361029"/>
              <a:gd name="connsiteX5" fmla="*/ 1464822 w 2709847"/>
              <a:gd name="connsiteY5" fmla="*/ 95541 h 1361029"/>
              <a:gd name="connsiteX6" fmla="*/ 2445173 w 2709847"/>
              <a:gd name="connsiteY6" fmla="*/ 824788 h 1361029"/>
              <a:gd name="connsiteX7" fmla="*/ 2263848 w 2709847"/>
              <a:gd name="connsiteY7" fmla="*/ 843755 h 1361029"/>
              <a:gd name="connsiteX8" fmla="*/ 2558356 w 2709847"/>
              <a:gd name="connsiteY8" fmla="*/ 1100947 h 1361029"/>
              <a:gd name="connsiteX9" fmla="*/ 2709847 w 2709847"/>
              <a:gd name="connsiteY9" fmla="*/ 797103 h 1361029"/>
              <a:gd name="connsiteX10" fmla="*/ 2528408 w 2709847"/>
              <a:gd name="connsiteY10" fmla="*/ 816081 h 1361029"/>
              <a:gd name="connsiteX11" fmla="*/ 1306555 w 2709847"/>
              <a:gd name="connsiteY11" fmla="*/ 107 h 1361029"/>
              <a:gd name="connsiteX12" fmla="*/ 1237072 w 2709847"/>
              <a:gd name="connsiteY12" fmla="*/ 12262 h 1361029"/>
              <a:gd name="connsiteX13" fmla="*/ 181231 w 2709847"/>
              <a:gd name="connsiteY13" fmla="*/ 1076455 h 1361029"/>
              <a:gd name="connsiteX14" fmla="*/ 0 w 2709847"/>
              <a:gd name="connsiteY14" fmla="*/ 1097320 h 1361029"/>
              <a:gd name="connsiteX15" fmla="*/ 213843 w 2709847"/>
              <a:gd name="connsiteY15" fmla="*/ 1361029 h 1361029"/>
              <a:gd name="connsiteX0" fmla="*/ 213843 w 2709847"/>
              <a:gd name="connsiteY0" fmla="*/ 1361029 h 1361029"/>
              <a:gd name="connsiteX1" fmla="*/ 445489 w 2709847"/>
              <a:gd name="connsiteY1" fmla="*/ 1046032 h 1361029"/>
              <a:gd name="connsiteX2" fmla="*/ 264372 w 2709847"/>
              <a:gd name="connsiteY2" fmla="*/ 1066884 h 1361029"/>
              <a:gd name="connsiteX3" fmla="*/ 1092645 w 2709847"/>
              <a:gd name="connsiteY3" fmla="*/ 131721 h 1361029"/>
              <a:gd name="connsiteX4" fmla="*/ 1276161 w 2709847"/>
              <a:gd name="connsiteY4" fmla="*/ 84241 h 1361029"/>
              <a:gd name="connsiteX5" fmla="*/ 1464822 w 2709847"/>
              <a:gd name="connsiteY5" fmla="*/ 95541 h 1361029"/>
              <a:gd name="connsiteX6" fmla="*/ 2445173 w 2709847"/>
              <a:gd name="connsiteY6" fmla="*/ 824788 h 1361029"/>
              <a:gd name="connsiteX7" fmla="*/ 2263848 w 2709847"/>
              <a:gd name="connsiteY7" fmla="*/ 843755 h 1361029"/>
              <a:gd name="connsiteX8" fmla="*/ 2558356 w 2709847"/>
              <a:gd name="connsiteY8" fmla="*/ 1100947 h 1361029"/>
              <a:gd name="connsiteX9" fmla="*/ 2709847 w 2709847"/>
              <a:gd name="connsiteY9" fmla="*/ 797103 h 1361029"/>
              <a:gd name="connsiteX10" fmla="*/ 2528408 w 2709847"/>
              <a:gd name="connsiteY10" fmla="*/ 816081 h 1361029"/>
              <a:gd name="connsiteX11" fmla="*/ 1306555 w 2709847"/>
              <a:gd name="connsiteY11" fmla="*/ 107 h 1361029"/>
              <a:gd name="connsiteX12" fmla="*/ 1237072 w 2709847"/>
              <a:gd name="connsiteY12" fmla="*/ 12262 h 1361029"/>
              <a:gd name="connsiteX13" fmla="*/ 181231 w 2709847"/>
              <a:gd name="connsiteY13" fmla="*/ 1076455 h 1361029"/>
              <a:gd name="connsiteX14" fmla="*/ 0 w 2709847"/>
              <a:gd name="connsiteY14" fmla="*/ 1097320 h 1361029"/>
              <a:gd name="connsiteX15" fmla="*/ 213843 w 2709847"/>
              <a:gd name="connsiteY15" fmla="*/ 1361029 h 1361029"/>
              <a:gd name="connsiteX0" fmla="*/ 213843 w 2709847"/>
              <a:gd name="connsiteY0" fmla="*/ 1361159 h 1361159"/>
              <a:gd name="connsiteX1" fmla="*/ 445489 w 2709847"/>
              <a:gd name="connsiteY1" fmla="*/ 1046162 h 1361159"/>
              <a:gd name="connsiteX2" fmla="*/ 264372 w 2709847"/>
              <a:gd name="connsiteY2" fmla="*/ 1067014 h 1361159"/>
              <a:gd name="connsiteX3" fmla="*/ 1092645 w 2709847"/>
              <a:gd name="connsiteY3" fmla="*/ 131851 h 1361159"/>
              <a:gd name="connsiteX4" fmla="*/ 1276161 w 2709847"/>
              <a:gd name="connsiteY4" fmla="*/ 84371 h 1361159"/>
              <a:gd name="connsiteX5" fmla="*/ 1464822 w 2709847"/>
              <a:gd name="connsiteY5" fmla="*/ 95671 h 1361159"/>
              <a:gd name="connsiteX6" fmla="*/ 2445173 w 2709847"/>
              <a:gd name="connsiteY6" fmla="*/ 824918 h 1361159"/>
              <a:gd name="connsiteX7" fmla="*/ 2263848 w 2709847"/>
              <a:gd name="connsiteY7" fmla="*/ 843885 h 1361159"/>
              <a:gd name="connsiteX8" fmla="*/ 2558356 w 2709847"/>
              <a:gd name="connsiteY8" fmla="*/ 1101077 h 1361159"/>
              <a:gd name="connsiteX9" fmla="*/ 2709847 w 2709847"/>
              <a:gd name="connsiteY9" fmla="*/ 797233 h 1361159"/>
              <a:gd name="connsiteX10" fmla="*/ 2528408 w 2709847"/>
              <a:gd name="connsiteY10" fmla="*/ 816211 h 1361159"/>
              <a:gd name="connsiteX11" fmla="*/ 1306555 w 2709847"/>
              <a:gd name="connsiteY11" fmla="*/ 237 h 1361159"/>
              <a:gd name="connsiteX12" fmla="*/ 1237072 w 2709847"/>
              <a:gd name="connsiteY12" fmla="*/ 12392 h 1361159"/>
              <a:gd name="connsiteX13" fmla="*/ 181231 w 2709847"/>
              <a:gd name="connsiteY13" fmla="*/ 1076585 h 1361159"/>
              <a:gd name="connsiteX14" fmla="*/ 0 w 2709847"/>
              <a:gd name="connsiteY14" fmla="*/ 1097450 h 1361159"/>
              <a:gd name="connsiteX15" fmla="*/ 213843 w 2709847"/>
              <a:gd name="connsiteY15" fmla="*/ 1361159 h 1361159"/>
              <a:gd name="connsiteX0" fmla="*/ 213843 w 2709847"/>
              <a:gd name="connsiteY0" fmla="*/ 1364828 h 1364828"/>
              <a:gd name="connsiteX1" fmla="*/ 445489 w 2709847"/>
              <a:gd name="connsiteY1" fmla="*/ 1049831 h 1364828"/>
              <a:gd name="connsiteX2" fmla="*/ 264372 w 2709847"/>
              <a:gd name="connsiteY2" fmla="*/ 1070683 h 1364828"/>
              <a:gd name="connsiteX3" fmla="*/ 1092645 w 2709847"/>
              <a:gd name="connsiteY3" fmla="*/ 135520 h 1364828"/>
              <a:gd name="connsiteX4" fmla="*/ 1276161 w 2709847"/>
              <a:gd name="connsiteY4" fmla="*/ 88040 h 1364828"/>
              <a:gd name="connsiteX5" fmla="*/ 1464822 w 2709847"/>
              <a:gd name="connsiteY5" fmla="*/ 99340 h 1364828"/>
              <a:gd name="connsiteX6" fmla="*/ 2445173 w 2709847"/>
              <a:gd name="connsiteY6" fmla="*/ 828587 h 1364828"/>
              <a:gd name="connsiteX7" fmla="*/ 2263848 w 2709847"/>
              <a:gd name="connsiteY7" fmla="*/ 847554 h 1364828"/>
              <a:gd name="connsiteX8" fmla="*/ 2558356 w 2709847"/>
              <a:gd name="connsiteY8" fmla="*/ 1104746 h 1364828"/>
              <a:gd name="connsiteX9" fmla="*/ 2709847 w 2709847"/>
              <a:gd name="connsiteY9" fmla="*/ 800902 h 1364828"/>
              <a:gd name="connsiteX10" fmla="*/ 2528408 w 2709847"/>
              <a:gd name="connsiteY10" fmla="*/ 819880 h 1364828"/>
              <a:gd name="connsiteX11" fmla="*/ 1344477 w 2709847"/>
              <a:gd name="connsiteY11" fmla="*/ 235 h 1364828"/>
              <a:gd name="connsiteX12" fmla="*/ 1237072 w 2709847"/>
              <a:gd name="connsiteY12" fmla="*/ 16061 h 1364828"/>
              <a:gd name="connsiteX13" fmla="*/ 181231 w 2709847"/>
              <a:gd name="connsiteY13" fmla="*/ 1080254 h 1364828"/>
              <a:gd name="connsiteX14" fmla="*/ 0 w 2709847"/>
              <a:gd name="connsiteY14" fmla="*/ 1101119 h 1364828"/>
              <a:gd name="connsiteX15" fmla="*/ 213843 w 2709847"/>
              <a:gd name="connsiteY15" fmla="*/ 1364828 h 1364828"/>
              <a:gd name="connsiteX0" fmla="*/ 213843 w 2709847"/>
              <a:gd name="connsiteY0" fmla="*/ 1364593 h 1364593"/>
              <a:gd name="connsiteX1" fmla="*/ 445489 w 2709847"/>
              <a:gd name="connsiteY1" fmla="*/ 1049596 h 1364593"/>
              <a:gd name="connsiteX2" fmla="*/ 264372 w 2709847"/>
              <a:gd name="connsiteY2" fmla="*/ 1070448 h 1364593"/>
              <a:gd name="connsiteX3" fmla="*/ 1092645 w 2709847"/>
              <a:gd name="connsiteY3" fmla="*/ 135285 h 1364593"/>
              <a:gd name="connsiteX4" fmla="*/ 1276161 w 2709847"/>
              <a:gd name="connsiteY4" fmla="*/ 87805 h 1364593"/>
              <a:gd name="connsiteX5" fmla="*/ 1464822 w 2709847"/>
              <a:gd name="connsiteY5" fmla="*/ 99105 h 1364593"/>
              <a:gd name="connsiteX6" fmla="*/ 2445173 w 2709847"/>
              <a:gd name="connsiteY6" fmla="*/ 828352 h 1364593"/>
              <a:gd name="connsiteX7" fmla="*/ 2263848 w 2709847"/>
              <a:gd name="connsiteY7" fmla="*/ 847319 h 1364593"/>
              <a:gd name="connsiteX8" fmla="*/ 2558356 w 2709847"/>
              <a:gd name="connsiteY8" fmla="*/ 1104511 h 1364593"/>
              <a:gd name="connsiteX9" fmla="*/ 2709847 w 2709847"/>
              <a:gd name="connsiteY9" fmla="*/ 800667 h 1364593"/>
              <a:gd name="connsiteX10" fmla="*/ 2528408 w 2709847"/>
              <a:gd name="connsiteY10" fmla="*/ 819645 h 1364593"/>
              <a:gd name="connsiteX11" fmla="*/ 1344477 w 2709847"/>
              <a:gd name="connsiteY11" fmla="*/ 0 h 1364593"/>
              <a:gd name="connsiteX12" fmla="*/ 1237072 w 2709847"/>
              <a:gd name="connsiteY12" fmla="*/ 15826 h 1364593"/>
              <a:gd name="connsiteX13" fmla="*/ 181231 w 2709847"/>
              <a:gd name="connsiteY13" fmla="*/ 1080019 h 1364593"/>
              <a:gd name="connsiteX14" fmla="*/ 0 w 2709847"/>
              <a:gd name="connsiteY14" fmla="*/ 1100884 h 1364593"/>
              <a:gd name="connsiteX15" fmla="*/ 213843 w 2709847"/>
              <a:gd name="connsiteY15" fmla="*/ 1364593 h 1364593"/>
              <a:gd name="connsiteX0" fmla="*/ 213843 w 2709847"/>
              <a:gd name="connsiteY0" fmla="*/ 1364593 h 1364593"/>
              <a:gd name="connsiteX1" fmla="*/ 445489 w 2709847"/>
              <a:gd name="connsiteY1" fmla="*/ 1049596 h 1364593"/>
              <a:gd name="connsiteX2" fmla="*/ 264372 w 2709847"/>
              <a:gd name="connsiteY2" fmla="*/ 1070448 h 1364593"/>
              <a:gd name="connsiteX3" fmla="*/ 1092645 w 2709847"/>
              <a:gd name="connsiteY3" fmla="*/ 135285 h 1364593"/>
              <a:gd name="connsiteX4" fmla="*/ 1276161 w 2709847"/>
              <a:gd name="connsiteY4" fmla="*/ 87805 h 1364593"/>
              <a:gd name="connsiteX5" fmla="*/ 1464822 w 2709847"/>
              <a:gd name="connsiteY5" fmla="*/ 99105 h 1364593"/>
              <a:gd name="connsiteX6" fmla="*/ 2445173 w 2709847"/>
              <a:gd name="connsiteY6" fmla="*/ 828352 h 1364593"/>
              <a:gd name="connsiteX7" fmla="*/ 2263848 w 2709847"/>
              <a:gd name="connsiteY7" fmla="*/ 847319 h 1364593"/>
              <a:gd name="connsiteX8" fmla="*/ 2558356 w 2709847"/>
              <a:gd name="connsiteY8" fmla="*/ 1104511 h 1364593"/>
              <a:gd name="connsiteX9" fmla="*/ 2709847 w 2709847"/>
              <a:gd name="connsiteY9" fmla="*/ 800667 h 1364593"/>
              <a:gd name="connsiteX10" fmla="*/ 2528408 w 2709847"/>
              <a:gd name="connsiteY10" fmla="*/ 819645 h 1364593"/>
              <a:gd name="connsiteX11" fmla="*/ 1344477 w 2709847"/>
              <a:gd name="connsiteY11" fmla="*/ 0 h 1364593"/>
              <a:gd name="connsiteX12" fmla="*/ 1236155 w 2709847"/>
              <a:gd name="connsiteY12" fmla="*/ 6345 h 1364593"/>
              <a:gd name="connsiteX13" fmla="*/ 181231 w 2709847"/>
              <a:gd name="connsiteY13" fmla="*/ 1080019 h 1364593"/>
              <a:gd name="connsiteX14" fmla="*/ 0 w 2709847"/>
              <a:gd name="connsiteY14" fmla="*/ 1100884 h 1364593"/>
              <a:gd name="connsiteX15" fmla="*/ 213843 w 2709847"/>
              <a:gd name="connsiteY15" fmla="*/ 1364593 h 1364593"/>
              <a:gd name="connsiteX0" fmla="*/ 213843 w 2709847"/>
              <a:gd name="connsiteY0" fmla="*/ 1364593 h 1364593"/>
              <a:gd name="connsiteX1" fmla="*/ 445489 w 2709847"/>
              <a:gd name="connsiteY1" fmla="*/ 1049596 h 1364593"/>
              <a:gd name="connsiteX2" fmla="*/ 264372 w 2709847"/>
              <a:gd name="connsiteY2" fmla="*/ 1070448 h 1364593"/>
              <a:gd name="connsiteX3" fmla="*/ 1092645 w 2709847"/>
              <a:gd name="connsiteY3" fmla="*/ 135285 h 1364593"/>
              <a:gd name="connsiteX4" fmla="*/ 1276161 w 2709847"/>
              <a:gd name="connsiteY4" fmla="*/ 87805 h 1364593"/>
              <a:gd name="connsiteX5" fmla="*/ 1464822 w 2709847"/>
              <a:gd name="connsiteY5" fmla="*/ 99105 h 1364593"/>
              <a:gd name="connsiteX6" fmla="*/ 2445173 w 2709847"/>
              <a:gd name="connsiteY6" fmla="*/ 828352 h 1364593"/>
              <a:gd name="connsiteX7" fmla="*/ 2263848 w 2709847"/>
              <a:gd name="connsiteY7" fmla="*/ 847319 h 1364593"/>
              <a:gd name="connsiteX8" fmla="*/ 2558356 w 2709847"/>
              <a:gd name="connsiteY8" fmla="*/ 1104511 h 1364593"/>
              <a:gd name="connsiteX9" fmla="*/ 2709847 w 2709847"/>
              <a:gd name="connsiteY9" fmla="*/ 800667 h 1364593"/>
              <a:gd name="connsiteX10" fmla="*/ 2528408 w 2709847"/>
              <a:gd name="connsiteY10" fmla="*/ 819645 h 1364593"/>
              <a:gd name="connsiteX11" fmla="*/ 1344477 w 2709847"/>
              <a:gd name="connsiteY11" fmla="*/ 0 h 1364593"/>
              <a:gd name="connsiteX12" fmla="*/ 1258583 w 2709847"/>
              <a:gd name="connsiteY12" fmla="*/ 7364 h 1364593"/>
              <a:gd name="connsiteX13" fmla="*/ 181231 w 2709847"/>
              <a:gd name="connsiteY13" fmla="*/ 1080019 h 1364593"/>
              <a:gd name="connsiteX14" fmla="*/ 0 w 2709847"/>
              <a:gd name="connsiteY14" fmla="*/ 1100884 h 1364593"/>
              <a:gd name="connsiteX15" fmla="*/ 213843 w 2709847"/>
              <a:gd name="connsiteY15" fmla="*/ 1364593 h 1364593"/>
              <a:gd name="connsiteX0" fmla="*/ 213843 w 2709847"/>
              <a:gd name="connsiteY0" fmla="*/ 1364593 h 1364593"/>
              <a:gd name="connsiteX1" fmla="*/ 445489 w 2709847"/>
              <a:gd name="connsiteY1" fmla="*/ 1049596 h 1364593"/>
              <a:gd name="connsiteX2" fmla="*/ 264372 w 2709847"/>
              <a:gd name="connsiteY2" fmla="*/ 1070448 h 1364593"/>
              <a:gd name="connsiteX3" fmla="*/ 1092645 w 2709847"/>
              <a:gd name="connsiteY3" fmla="*/ 135285 h 1364593"/>
              <a:gd name="connsiteX4" fmla="*/ 1276161 w 2709847"/>
              <a:gd name="connsiteY4" fmla="*/ 87805 h 1364593"/>
              <a:gd name="connsiteX5" fmla="*/ 1464822 w 2709847"/>
              <a:gd name="connsiteY5" fmla="*/ 99105 h 1364593"/>
              <a:gd name="connsiteX6" fmla="*/ 2445173 w 2709847"/>
              <a:gd name="connsiteY6" fmla="*/ 828352 h 1364593"/>
              <a:gd name="connsiteX7" fmla="*/ 2263848 w 2709847"/>
              <a:gd name="connsiteY7" fmla="*/ 847319 h 1364593"/>
              <a:gd name="connsiteX8" fmla="*/ 2558356 w 2709847"/>
              <a:gd name="connsiteY8" fmla="*/ 1104511 h 1364593"/>
              <a:gd name="connsiteX9" fmla="*/ 2709847 w 2709847"/>
              <a:gd name="connsiteY9" fmla="*/ 800667 h 1364593"/>
              <a:gd name="connsiteX10" fmla="*/ 2528408 w 2709847"/>
              <a:gd name="connsiteY10" fmla="*/ 819645 h 1364593"/>
              <a:gd name="connsiteX11" fmla="*/ 1344477 w 2709847"/>
              <a:gd name="connsiteY11" fmla="*/ 0 h 1364593"/>
              <a:gd name="connsiteX12" fmla="*/ 1239316 w 2709847"/>
              <a:gd name="connsiteY12" fmla="*/ 6040 h 1364593"/>
              <a:gd name="connsiteX13" fmla="*/ 181231 w 2709847"/>
              <a:gd name="connsiteY13" fmla="*/ 1080019 h 1364593"/>
              <a:gd name="connsiteX14" fmla="*/ 0 w 2709847"/>
              <a:gd name="connsiteY14" fmla="*/ 1100884 h 1364593"/>
              <a:gd name="connsiteX15" fmla="*/ 213843 w 2709847"/>
              <a:gd name="connsiteY15" fmla="*/ 1364593 h 1364593"/>
              <a:gd name="connsiteX0" fmla="*/ 213843 w 2709847"/>
              <a:gd name="connsiteY0" fmla="*/ 1365471 h 1365471"/>
              <a:gd name="connsiteX1" fmla="*/ 445489 w 2709847"/>
              <a:gd name="connsiteY1" fmla="*/ 1050474 h 1365471"/>
              <a:gd name="connsiteX2" fmla="*/ 264372 w 2709847"/>
              <a:gd name="connsiteY2" fmla="*/ 1071326 h 1365471"/>
              <a:gd name="connsiteX3" fmla="*/ 1092645 w 2709847"/>
              <a:gd name="connsiteY3" fmla="*/ 136163 h 1365471"/>
              <a:gd name="connsiteX4" fmla="*/ 1276161 w 2709847"/>
              <a:gd name="connsiteY4" fmla="*/ 88683 h 1365471"/>
              <a:gd name="connsiteX5" fmla="*/ 1464822 w 2709847"/>
              <a:gd name="connsiteY5" fmla="*/ 99983 h 1365471"/>
              <a:gd name="connsiteX6" fmla="*/ 2445173 w 2709847"/>
              <a:gd name="connsiteY6" fmla="*/ 829230 h 1365471"/>
              <a:gd name="connsiteX7" fmla="*/ 2263848 w 2709847"/>
              <a:gd name="connsiteY7" fmla="*/ 848197 h 1365471"/>
              <a:gd name="connsiteX8" fmla="*/ 2558356 w 2709847"/>
              <a:gd name="connsiteY8" fmla="*/ 1105389 h 1365471"/>
              <a:gd name="connsiteX9" fmla="*/ 2709847 w 2709847"/>
              <a:gd name="connsiteY9" fmla="*/ 801545 h 1365471"/>
              <a:gd name="connsiteX10" fmla="*/ 2528408 w 2709847"/>
              <a:gd name="connsiteY10" fmla="*/ 820523 h 1365471"/>
              <a:gd name="connsiteX11" fmla="*/ 1344477 w 2709847"/>
              <a:gd name="connsiteY11" fmla="*/ 878 h 1365471"/>
              <a:gd name="connsiteX12" fmla="*/ 1239316 w 2709847"/>
              <a:gd name="connsiteY12" fmla="*/ 6918 h 1365471"/>
              <a:gd name="connsiteX13" fmla="*/ 181231 w 2709847"/>
              <a:gd name="connsiteY13" fmla="*/ 1080897 h 1365471"/>
              <a:gd name="connsiteX14" fmla="*/ 0 w 2709847"/>
              <a:gd name="connsiteY14" fmla="*/ 1101762 h 1365471"/>
              <a:gd name="connsiteX15" fmla="*/ 213843 w 2709847"/>
              <a:gd name="connsiteY15" fmla="*/ 1365471 h 1365471"/>
              <a:gd name="connsiteX0" fmla="*/ 213843 w 2709847"/>
              <a:gd name="connsiteY0" fmla="*/ 1365471 h 1365471"/>
              <a:gd name="connsiteX1" fmla="*/ 445489 w 2709847"/>
              <a:gd name="connsiteY1" fmla="*/ 1050474 h 1365471"/>
              <a:gd name="connsiteX2" fmla="*/ 264372 w 2709847"/>
              <a:gd name="connsiteY2" fmla="*/ 1071326 h 1365471"/>
              <a:gd name="connsiteX3" fmla="*/ 1092645 w 2709847"/>
              <a:gd name="connsiteY3" fmla="*/ 136163 h 1365471"/>
              <a:gd name="connsiteX4" fmla="*/ 1276161 w 2709847"/>
              <a:gd name="connsiteY4" fmla="*/ 88683 h 1365471"/>
              <a:gd name="connsiteX5" fmla="*/ 1464822 w 2709847"/>
              <a:gd name="connsiteY5" fmla="*/ 99983 h 1365471"/>
              <a:gd name="connsiteX6" fmla="*/ 2445173 w 2709847"/>
              <a:gd name="connsiteY6" fmla="*/ 829230 h 1365471"/>
              <a:gd name="connsiteX7" fmla="*/ 2263848 w 2709847"/>
              <a:gd name="connsiteY7" fmla="*/ 848197 h 1365471"/>
              <a:gd name="connsiteX8" fmla="*/ 2558356 w 2709847"/>
              <a:gd name="connsiteY8" fmla="*/ 1105389 h 1365471"/>
              <a:gd name="connsiteX9" fmla="*/ 2709847 w 2709847"/>
              <a:gd name="connsiteY9" fmla="*/ 801545 h 1365471"/>
              <a:gd name="connsiteX10" fmla="*/ 2528408 w 2709847"/>
              <a:gd name="connsiteY10" fmla="*/ 820523 h 1365471"/>
              <a:gd name="connsiteX11" fmla="*/ 1344477 w 2709847"/>
              <a:gd name="connsiteY11" fmla="*/ 878 h 1365471"/>
              <a:gd name="connsiteX12" fmla="*/ 1239316 w 2709847"/>
              <a:gd name="connsiteY12" fmla="*/ 6918 h 1365471"/>
              <a:gd name="connsiteX13" fmla="*/ 181231 w 2709847"/>
              <a:gd name="connsiteY13" fmla="*/ 1080897 h 1365471"/>
              <a:gd name="connsiteX14" fmla="*/ 0 w 2709847"/>
              <a:gd name="connsiteY14" fmla="*/ 1101762 h 1365471"/>
              <a:gd name="connsiteX15" fmla="*/ 213843 w 2709847"/>
              <a:gd name="connsiteY15" fmla="*/ 1365471 h 1365471"/>
              <a:gd name="connsiteX0" fmla="*/ 117706 w 2613710"/>
              <a:gd name="connsiteY0" fmla="*/ 1365471 h 1365471"/>
              <a:gd name="connsiteX1" fmla="*/ 349352 w 2613710"/>
              <a:gd name="connsiteY1" fmla="*/ 1050474 h 1365471"/>
              <a:gd name="connsiteX2" fmla="*/ 168235 w 2613710"/>
              <a:gd name="connsiteY2" fmla="*/ 1071326 h 1365471"/>
              <a:gd name="connsiteX3" fmla="*/ 996508 w 2613710"/>
              <a:gd name="connsiteY3" fmla="*/ 136163 h 1365471"/>
              <a:gd name="connsiteX4" fmla="*/ 1180024 w 2613710"/>
              <a:gd name="connsiteY4" fmla="*/ 88683 h 1365471"/>
              <a:gd name="connsiteX5" fmla="*/ 1368685 w 2613710"/>
              <a:gd name="connsiteY5" fmla="*/ 99983 h 1365471"/>
              <a:gd name="connsiteX6" fmla="*/ 2349036 w 2613710"/>
              <a:gd name="connsiteY6" fmla="*/ 829230 h 1365471"/>
              <a:gd name="connsiteX7" fmla="*/ 2167711 w 2613710"/>
              <a:gd name="connsiteY7" fmla="*/ 848197 h 1365471"/>
              <a:gd name="connsiteX8" fmla="*/ 2462219 w 2613710"/>
              <a:gd name="connsiteY8" fmla="*/ 1105389 h 1365471"/>
              <a:gd name="connsiteX9" fmla="*/ 2613710 w 2613710"/>
              <a:gd name="connsiteY9" fmla="*/ 801545 h 1365471"/>
              <a:gd name="connsiteX10" fmla="*/ 2432271 w 2613710"/>
              <a:gd name="connsiteY10" fmla="*/ 820523 h 1365471"/>
              <a:gd name="connsiteX11" fmla="*/ 1248340 w 2613710"/>
              <a:gd name="connsiteY11" fmla="*/ 878 h 1365471"/>
              <a:gd name="connsiteX12" fmla="*/ 1143179 w 2613710"/>
              <a:gd name="connsiteY12" fmla="*/ 6918 h 1365471"/>
              <a:gd name="connsiteX13" fmla="*/ 85094 w 2613710"/>
              <a:gd name="connsiteY13" fmla="*/ 1080897 h 1365471"/>
              <a:gd name="connsiteX14" fmla="*/ 0 w 2613710"/>
              <a:gd name="connsiteY14" fmla="*/ 1088783 h 1365471"/>
              <a:gd name="connsiteX15" fmla="*/ 117706 w 2613710"/>
              <a:gd name="connsiteY15" fmla="*/ 1365471 h 1365471"/>
              <a:gd name="connsiteX0" fmla="*/ 117706 w 2613710"/>
              <a:gd name="connsiteY0" fmla="*/ 1365471 h 1365471"/>
              <a:gd name="connsiteX1" fmla="*/ 265233 w 2613710"/>
              <a:gd name="connsiteY1" fmla="*/ 1061831 h 1365471"/>
              <a:gd name="connsiteX2" fmla="*/ 168235 w 2613710"/>
              <a:gd name="connsiteY2" fmla="*/ 1071326 h 1365471"/>
              <a:gd name="connsiteX3" fmla="*/ 996508 w 2613710"/>
              <a:gd name="connsiteY3" fmla="*/ 136163 h 1365471"/>
              <a:gd name="connsiteX4" fmla="*/ 1180024 w 2613710"/>
              <a:gd name="connsiteY4" fmla="*/ 88683 h 1365471"/>
              <a:gd name="connsiteX5" fmla="*/ 1368685 w 2613710"/>
              <a:gd name="connsiteY5" fmla="*/ 99983 h 1365471"/>
              <a:gd name="connsiteX6" fmla="*/ 2349036 w 2613710"/>
              <a:gd name="connsiteY6" fmla="*/ 829230 h 1365471"/>
              <a:gd name="connsiteX7" fmla="*/ 2167711 w 2613710"/>
              <a:gd name="connsiteY7" fmla="*/ 848197 h 1365471"/>
              <a:gd name="connsiteX8" fmla="*/ 2462219 w 2613710"/>
              <a:gd name="connsiteY8" fmla="*/ 1105389 h 1365471"/>
              <a:gd name="connsiteX9" fmla="*/ 2613710 w 2613710"/>
              <a:gd name="connsiteY9" fmla="*/ 801545 h 1365471"/>
              <a:gd name="connsiteX10" fmla="*/ 2432271 w 2613710"/>
              <a:gd name="connsiteY10" fmla="*/ 820523 h 1365471"/>
              <a:gd name="connsiteX11" fmla="*/ 1248340 w 2613710"/>
              <a:gd name="connsiteY11" fmla="*/ 878 h 1365471"/>
              <a:gd name="connsiteX12" fmla="*/ 1143179 w 2613710"/>
              <a:gd name="connsiteY12" fmla="*/ 6918 h 1365471"/>
              <a:gd name="connsiteX13" fmla="*/ 85094 w 2613710"/>
              <a:gd name="connsiteY13" fmla="*/ 1080897 h 1365471"/>
              <a:gd name="connsiteX14" fmla="*/ 0 w 2613710"/>
              <a:gd name="connsiteY14" fmla="*/ 1088783 h 1365471"/>
              <a:gd name="connsiteX15" fmla="*/ 117706 w 2613710"/>
              <a:gd name="connsiteY15" fmla="*/ 1365471 h 1365471"/>
              <a:gd name="connsiteX0" fmla="*/ 145422 w 2613710"/>
              <a:gd name="connsiteY0" fmla="*/ 1327894 h 1327894"/>
              <a:gd name="connsiteX1" fmla="*/ 265233 w 2613710"/>
              <a:gd name="connsiteY1" fmla="*/ 1061831 h 1327894"/>
              <a:gd name="connsiteX2" fmla="*/ 168235 w 2613710"/>
              <a:gd name="connsiteY2" fmla="*/ 1071326 h 1327894"/>
              <a:gd name="connsiteX3" fmla="*/ 996508 w 2613710"/>
              <a:gd name="connsiteY3" fmla="*/ 136163 h 1327894"/>
              <a:gd name="connsiteX4" fmla="*/ 1180024 w 2613710"/>
              <a:gd name="connsiteY4" fmla="*/ 88683 h 1327894"/>
              <a:gd name="connsiteX5" fmla="*/ 1368685 w 2613710"/>
              <a:gd name="connsiteY5" fmla="*/ 99983 h 1327894"/>
              <a:gd name="connsiteX6" fmla="*/ 2349036 w 2613710"/>
              <a:gd name="connsiteY6" fmla="*/ 829230 h 1327894"/>
              <a:gd name="connsiteX7" fmla="*/ 2167711 w 2613710"/>
              <a:gd name="connsiteY7" fmla="*/ 848197 h 1327894"/>
              <a:gd name="connsiteX8" fmla="*/ 2462219 w 2613710"/>
              <a:gd name="connsiteY8" fmla="*/ 1105389 h 1327894"/>
              <a:gd name="connsiteX9" fmla="*/ 2613710 w 2613710"/>
              <a:gd name="connsiteY9" fmla="*/ 801545 h 1327894"/>
              <a:gd name="connsiteX10" fmla="*/ 2432271 w 2613710"/>
              <a:gd name="connsiteY10" fmla="*/ 820523 h 1327894"/>
              <a:gd name="connsiteX11" fmla="*/ 1248340 w 2613710"/>
              <a:gd name="connsiteY11" fmla="*/ 878 h 1327894"/>
              <a:gd name="connsiteX12" fmla="*/ 1143179 w 2613710"/>
              <a:gd name="connsiteY12" fmla="*/ 6918 h 1327894"/>
              <a:gd name="connsiteX13" fmla="*/ 85094 w 2613710"/>
              <a:gd name="connsiteY13" fmla="*/ 1080897 h 1327894"/>
              <a:gd name="connsiteX14" fmla="*/ 0 w 2613710"/>
              <a:gd name="connsiteY14" fmla="*/ 1088783 h 1327894"/>
              <a:gd name="connsiteX15" fmla="*/ 145422 w 2613710"/>
              <a:gd name="connsiteY15" fmla="*/ 1327894 h 1327894"/>
              <a:gd name="connsiteX0" fmla="*/ 145422 w 2613710"/>
              <a:gd name="connsiteY0" fmla="*/ 1327894 h 1327894"/>
              <a:gd name="connsiteX1" fmla="*/ 265233 w 2613710"/>
              <a:gd name="connsiteY1" fmla="*/ 1061831 h 1327894"/>
              <a:gd name="connsiteX2" fmla="*/ 168235 w 2613710"/>
              <a:gd name="connsiteY2" fmla="*/ 1071326 h 1327894"/>
              <a:gd name="connsiteX3" fmla="*/ 996508 w 2613710"/>
              <a:gd name="connsiteY3" fmla="*/ 136163 h 1327894"/>
              <a:gd name="connsiteX4" fmla="*/ 1180024 w 2613710"/>
              <a:gd name="connsiteY4" fmla="*/ 88683 h 1327894"/>
              <a:gd name="connsiteX5" fmla="*/ 1368685 w 2613710"/>
              <a:gd name="connsiteY5" fmla="*/ 99983 h 1327894"/>
              <a:gd name="connsiteX6" fmla="*/ 2349036 w 2613710"/>
              <a:gd name="connsiteY6" fmla="*/ 829230 h 1327894"/>
              <a:gd name="connsiteX7" fmla="*/ 2253576 w 2613710"/>
              <a:gd name="connsiteY7" fmla="*/ 861982 h 1327894"/>
              <a:gd name="connsiteX8" fmla="*/ 2462219 w 2613710"/>
              <a:gd name="connsiteY8" fmla="*/ 1105389 h 1327894"/>
              <a:gd name="connsiteX9" fmla="*/ 2613710 w 2613710"/>
              <a:gd name="connsiteY9" fmla="*/ 801545 h 1327894"/>
              <a:gd name="connsiteX10" fmla="*/ 2432271 w 2613710"/>
              <a:gd name="connsiteY10" fmla="*/ 820523 h 1327894"/>
              <a:gd name="connsiteX11" fmla="*/ 1248340 w 2613710"/>
              <a:gd name="connsiteY11" fmla="*/ 878 h 1327894"/>
              <a:gd name="connsiteX12" fmla="*/ 1143179 w 2613710"/>
              <a:gd name="connsiteY12" fmla="*/ 6918 h 1327894"/>
              <a:gd name="connsiteX13" fmla="*/ 85094 w 2613710"/>
              <a:gd name="connsiteY13" fmla="*/ 1080897 h 1327894"/>
              <a:gd name="connsiteX14" fmla="*/ 0 w 2613710"/>
              <a:gd name="connsiteY14" fmla="*/ 1088783 h 1327894"/>
              <a:gd name="connsiteX15" fmla="*/ 145422 w 2613710"/>
              <a:gd name="connsiteY15" fmla="*/ 1327894 h 1327894"/>
              <a:gd name="connsiteX0" fmla="*/ 145422 w 2546453"/>
              <a:gd name="connsiteY0" fmla="*/ 1327894 h 1327894"/>
              <a:gd name="connsiteX1" fmla="*/ 265233 w 2546453"/>
              <a:gd name="connsiteY1" fmla="*/ 1061831 h 1327894"/>
              <a:gd name="connsiteX2" fmla="*/ 168235 w 2546453"/>
              <a:gd name="connsiteY2" fmla="*/ 1071326 h 1327894"/>
              <a:gd name="connsiteX3" fmla="*/ 996508 w 2546453"/>
              <a:gd name="connsiteY3" fmla="*/ 136163 h 1327894"/>
              <a:gd name="connsiteX4" fmla="*/ 1180024 w 2546453"/>
              <a:gd name="connsiteY4" fmla="*/ 88683 h 1327894"/>
              <a:gd name="connsiteX5" fmla="*/ 1368685 w 2546453"/>
              <a:gd name="connsiteY5" fmla="*/ 99983 h 1327894"/>
              <a:gd name="connsiteX6" fmla="*/ 2349036 w 2546453"/>
              <a:gd name="connsiteY6" fmla="*/ 829230 h 1327894"/>
              <a:gd name="connsiteX7" fmla="*/ 2253576 w 2546453"/>
              <a:gd name="connsiteY7" fmla="*/ 861982 h 1327894"/>
              <a:gd name="connsiteX8" fmla="*/ 2462219 w 2546453"/>
              <a:gd name="connsiteY8" fmla="*/ 1105389 h 1327894"/>
              <a:gd name="connsiteX9" fmla="*/ 2546453 w 2546453"/>
              <a:gd name="connsiteY9" fmla="*/ 793708 h 1327894"/>
              <a:gd name="connsiteX10" fmla="*/ 2432271 w 2546453"/>
              <a:gd name="connsiteY10" fmla="*/ 820523 h 1327894"/>
              <a:gd name="connsiteX11" fmla="*/ 1248340 w 2546453"/>
              <a:gd name="connsiteY11" fmla="*/ 878 h 1327894"/>
              <a:gd name="connsiteX12" fmla="*/ 1143179 w 2546453"/>
              <a:gd name="connsiteY12" fmla="*/ 6918 h 1327894"/>
              <a:gd name="connsiteX13" fmla="*/ 85094 w 2546453"/>
              <a:gd name="connsiteY13" fmla="*/ 1080897 h 1327894"/>
              <a:gd name="connsiteX14" fmla="*/ 0 w 2546453"/>
              <a:gd name="connsiteY14" fmla="*/ 1088783 h 1327894"/>
              <a:gd name="connsiteX15" fmla="*/ 145422 w 2546453"/>
              <a:gd name="connsiteY15" fmla="*/ 1327894 h 1327894"/>
              <a:gd name="connsiteX0" fmla="*/ 145422 w 2546453"/>
              <a:gd name="connsiteY0" fmla="*/ 1327894 h 1327894"/>
              <a:gd name="connsiteX1" fmla="*/ 265233 w 2546453"/>
              <a:gd name="connsiteY1" fmla="*/ 1061831 h 1327894"/>
              <a:gd name="connsiteX2" fmla="*/ 168235 w 2546453"/>
              <a:gd name="connsiteY2" fmla="*/ 1071326 h 1327894"/>
              <a:gd name="connsiteX3" fmla="*/ 996508 w 2546453"/>
              <a:gd name="connsiteY3" fmla="*/ 136163 h 1327894"/>
              <a:gd name="connsiteX4" fmla="*/ 1180024 w 2546453"/>
              <a:gd name="connsiteY4" fmla="*/ 88683 h 1327894"/>
              <a:gd name="connsiteX5" fmla="*/ 1368685 w 2546453"/>
              <a:gd name="connsiteY5" fmla="*/ 99983 h 1327894"/>
              <a:gd name="connsiteX6" fmla="*/ 2349036 w 2546453"/>
              <a:gd name="connsiteY6" fmla="*/ 829230 h 1327894"/>
              <a:gd name="connsiteX7" fmla="*/ 2253576 w 2546453"/>
              <a:gd name="connsiteY7" fmla="*/ 861982 h 1327894"/>
              <a:gd name="connsiteX8" fmla="*/ 2418414 w 2546453"/>
              <a:gd name="connsiteY8" fmla="*/ 1085927 h 1327894"/>
              <a:gd name="connsiteX9" fmla="*/ 2546453 w 2546453"/>
              <a:gd name="connsiteY9" fmla="*/ 793708 h 1327894"/>
              <a:gd name="connsiteX10" fmla="*/ 2432271 w 2546453"/>
              <a:gd name="connsiteY10" fmla="*/ 820523 h 1327894"/>
              <a:gd name="connsiteX11" fmla="*/ 1248340 w 2546453"/>
              <a:gd name="connsiteY11" fmla="*/ 878 h 1327894"/>
              <a:gd name="connsiteX12" fmla="*/ 1143179 w 2546453"/>
              <a:gd name="connsiteY12" fmla="*/ 6918 h 1327894"/>
              <a:gd name="connsiteX13" fmla="*/ 85094 w 2546453"/>
              <a:gd name="connsiteY13" fmla="*/ 1080897 h 1327894"/>
              <a:gd name="connsiteX14" fmla="*/ 0 w 2546453"/>
              <a:gd name="connsiteY14" fmla="*/ 1088783 h 1327894"/>
              <a:gd name="connsiteX15" fmla="*/ 145422 w 2546453"/>
              <a:gd name="connsiteY15" fmla="*/ 1327894 h 1327894"/>
              <a:gd name="connsiteX0" fmla="*/ 145422 w 2523000"/>
              <a:gd name="connsiteY0" fmla="*/ 1327894 h 1327894"/>
              <a:gd name="connsiteX1" fmla="*/ 265233 w 2523000"/>
              <a:gd name="connsiteY1" fmla="*/ 1061831 h 1327894"/>
              <a:gd name="connsiteX2" fmla="*/ 168235 w 2523000"/>
              <a:gd name="connsiteY2" fmla="*/ 1071326 h 1327894"/>
              <a:gd name="connsiteX3" fmla="*/ 996508 w 2523000"/>
              <a:gd name="connsiteY3" fmla="*/ 136163 h 1327894"/>
              <a:gd name="connsiteX4" fmla="*/ 1180024 w 2523000"/>
              <a:gd name="connsiteY4" fmla="*/ 88683 h 1327894"/>
              <a:gd name="connsiteX5" fmla="*/ 1368685 w 2523000"/>
              <a:gd name="connsiteY5" fmla="*/ 99983 h 1327894"/>
              <a:gd name="connsiteX6" fmla="*/ 2349036 w 2523000"/>
              <a:gd name="connsiteY6" fmla="*/ 829230 h 1327894"/>
              <a:gd name="connsiteX7" fmla="*/ 2253576 w 2523000"/>
              <a:gd name="connsiteY7" fmla="*/ 861982 h 1327894"/>
              <a:gd name="connsiteX8" fmla="*/ 2418414 w 2523000"/>
              <a:gd name="connsiteY8" fmla="*/ 1085927 h 1327894"/>
              <a:gd name="connsiteX9" fmla="*/ 2523000 w 2523000"/>
              <a:gd name="connsiteY9" fmla="*/ 805333 h 1327894"/>
              <a:gd name="connsiteX10" fmla="*/ 2432271 w 2523000"/>
              <a:gd name="connsiteY10" fmla="*/ 820523 h 1327894"/>
              <a:gd name="connsiteX11" fmla="*/ 1248340 w 2523000"/>
              <a:gd name="connsiteY11" fmla="*/ 878 h 1327894"/>
              <a:gd name="connsiteX12" fmla="*/ 1143179 w 2523000"/>
              <a:gd name="connsiteY12" fmla="*/ 6918 h 1327894"/>
              <a:gd name="connsiteX13" fmla="*/ 85094 w 2523000"/>
              <a:gd name="connsiteY13" fmla="*/ 1080897 h 1327894"/>
              <a:gd name="connsiteX14" fmla="*/ 0 w 2523000"/>
              <a:gd name="connsiteY14" fmla="*/ 1088783 h 1327894"/>
              <a:gd name="connsiteX15" fmla="*/ 145422 w 2523000"/>
              <a:gd name="connsiteY15" fmla="*/ 1327894 h 1327894"/>
              <a:gd name="connsiteX0" fmla="*/ 145422 w 2523000"/>
              <a:gd name="connsiteY0" fmla="*/ 1327894 h 1327894"/>
              <a:gd name="connsiteX1" fmla="*/ 265233 w 2523000"/>
              <a:gd name="connsiteY1" fmla="*/ 1061831 h 1327894"/>
              <a:gd name="connsiteX2" fmla="*/ 168235 w 2523000"/>
              <a:gd name="connsiteY2" fmla="*/ 1071326 h 1327894"/>
              <a:gd name="connsiteX3" fmla="*/ 996508 w 2523000"/>
              <a:gd name="connsiteY3" fmla="*/ 136163 h 1327894"/>
              <a:gd name="connsiteX4" fmla="*/ 1180024 w 2523000"/>
              <a:gd name="connsiteY4" fmla="*/ 88683 h 1327894"/>
              <a:gd name="connsiteX5" fmla="*/ 1368685 w 2523000"/>
              <a:gd name="connsiteY5" fmla="*/ 99983 h 1327894"/>
              <a:gd name="connsiteX6" fmla="*/ 2349036 w 2523000"/>
              <a:gd name="connsiteY6" fmla="*/ 829230 h 1327894"/>
              <a:gd name="connsiteX7" fmla="*/ 2263849 w 2523000"/>
              <a:gd name="connsiteY7" fmla="*/ 835219 h 1327894"/>
              <a:gd name="connsiteX8" fmla="*/ 2418414 w 2523000"/>
              <a:gd name="connsiteY8" fmla="*/ 1085927 h 1327894"/>
              <a:gd name="connsiteX9" fmla="*/ 2523000 w 2523000"/>
              <a:gd name="connsiteY9" fmla="*/ 805333 h 1327894"/>
              <a:gd name="connsiteX10" fmla="*/ 2432271 w 2523000"/>
              <a:gd name="connsiteY10" fmla="*/ 820523 h 1327894"/>
              <a:gd name="connsiteX11" fmla="*/ 1248340 w 2523000"/>
              <a:gd name="connsiteY11" fmla="*/ 878 h 1327894"/>
              <a:gd name="connsiteX12" fmla="*/ 1143179 w 2523000"/>
              <a:gd name="connsiteY12" fmla="*/ 6918 h 1327894"/>
              <a:gd name="connsiteX13" fmla="*/ 85094 w 2523000"/>
              <a:gd name="connsiteY13" fmla="*/ 1080897 h 1327894"/>
              <a:gd name="connsiteX14" fmla="*/ 0 w 2523000"/>
              <a:gd name="connsiteY14" fmla="*/ 1088783 h 1327894"/>
              <a:gd name="connsiteX15" fmla="*/ 145422 w 2523000"/>
              <a:gd name="connsiteY15" fmla="*/ 1327894 h 1327894"/>
              <a:gd name="connsiteX0" fmla="*/ 145422 w 2523000"/>
              <a:gd name="connsiteY0" fmla="*/ 1327894 h 1327894"/>
              <a:gd name="connsiteX1" fmla="*/ 265233 w 2523000"/>
              <a:gd name="connsiteY1" fmla="*/ 1061831 h 1327894"/>
              <a:gd name="connsiteX2" fmla="*/ 168235 w 2523000"/>
              <a:gd name="connsiteY2" fmla="*/ 1071326 h 1327894"/>
              <a:gd name="connsiteX3" fmla="*/ 996508 w 2523000"/>
              <a:gd name="connsiteY3" fmla="*/ 136163 h 1327894"/>
              <a:gd name="connsiteX4" fmla="*/ 1180024 w 2523000"/>
              <a:gd name="connsiteY4" fmla="*/ 88683 h 1327894"/>
              <a:gd name="connsiteX5" fmla="*/ 1368685 w 2523000"/>
              <a:gd name="connsiteY5" fmla="*/ 99983 h 1327894"/>
              <a:gd name="connsiteX6" fmla="*/ 2349036 w 2523000"/>
              <a:gd name="connsiteY6" fmla="*/ 829230 h 1327894"/>
              <a:gd name="connsiteX7" fmla="*/ 2246987 w 2523000"/>
              <a:gd name="connsiteY7" fmla="*/ 854414 h 1327894"/>
              <a:gd name="connsiteX8" fmla="*/ 2418414 w 2523000"/>
              <a:gd name="connsiteY8" fmla="*/ 1085927 h 1327894"/>
              <a:gd name="connsiteX9" fmla="*/ 2523000 w 2523000"/>
              <a:gd name="connsiteY9" fmla="*/ 805333 h 1327894"/>
              <a:gd name="connsiteX10" fmla="*/ 2432271 w 2523000"/>
              <a:gd name="connsiteY10" fmla="*/ 820523 h 1327894"/>
              <a:gd name="connsiteX11" fmla="*/ 1248340 w 2523000"/>
              <a:gd name="connsiteY11" fmla="*/ 878 h 1327894"/>
              <a:gd name="connsiteX12" fmla="*/ 1143179 w 2523000"/>
              <a:gd name="connsiteY12" fmla="*/ 6918 h 1327894"/>
              <a:gd name="connsiteX13" fmla="*/ 85094 w 2523000"/>
              <a:gd name="connsiteY13" fmla="*/ 1080897 h 1327894"/>
              <a:gd name="connsiteX14" fmla="*/ 0 w 2523000"/>
              <a:gd name="connsiteY14" fmla="*/ 1088783 h 1327894"/>
              <a:gd name="connsiteX15" fmla="*/ 145422 w 2523000"/>
              <a:gd name="connsiteY15" fmla="*/ 1327894 h 1327894"/>
              <a:gd name="connsiteX0" fmla="*/ 145422 w 2523000"/>
              <a:gd name="connsiteY0" fmla="*/ 1327894 h 1327894"/>
              <a:gd name="connsiteX1" fmla="*/ 265233 w 2523000"/>
              <a:gd name="connsiteY1" fmla="*/ 1061831 h 1327894"/>
              <a:gd name="connsiteX2" fmla="*/ 168235 w 2523000"/>
              <a:gd name="connsiteY2" fmla="*/ 1071326 h 1327894"/>
              <a:gd name="connsiteX3" fmla="*/ 996508 w 2523000"/>
              <a:gd name="connsiteY3" fmla="*/ 136163 h 1327894"/>
              <a:gd name="connsiteX4" fmla="*/ 1180024 w 2523000"/>
              <a:gd name="connsiteY4" fmla="*/ 88683 h 1327894"/>
              <a:gd name="connsiteX5" fmla="*/ 1368685 w 2523000"/>
              <a:gd name="connsiteY5" fmla="*/ 99983 h 1327894"/>
              <a:gd name="connsiteX6" fmla="*/ 2349036 w 2523000"/>
              <a:gd name="connsiteY6" fmla="*/ 829230 h 1327894"/>
              <a:gd name="connsiteX7" fmla="*/ 2264430 w 2523000"/>
              <a:gd name="connsiteY7" fmla="*/ 843601 h 1327894"/>
              <a:gd name="connsiteX8" fmla="*/ 2418414 w 2523000"/>
              <a:gd name="connsiteY8" fmla="*/ 1085927 h 1327894"/>
              <a:gd name="connsiteX9" fmla="*/ 2523000 w 2523000"/>
              <a:gd name="connsiteY9" fmla="*/ 805333 h 1327894"/>
              <a:gd name="connsiteX10" fmla="*/ 2432271 w 2523000"/>
              <a:gd name="connsiteY10" fmla="*/ 820523 h 1327894"/>
              <a:gd name="connsiteX11" fmla="*/ 1248340 w 2523000"/>
              <a:gd name="connsiteY11" fmla="*/ 878 h 1327894"/>
              <a:gd name="connsiteX12" fmla="*/ 1143179 w 2523000"/>
              <a:gd name="connsiteY12" fmla="*/ 6918 h 1327894"/>
              <a:gd name="connsiteX13" fmla="*/ 85094 w 2523000"/>
              <a:gd name="connsiteY13" fmla="*/ 1080897 h 1327894"/>
              <a:gd name="connsiteX14" fmla="*/ 0 w 2523000"/>
              <a:gd name="connsiteY14" fmla="*/ 1088783 h 1327894"/>
              <a:gd name="connsiteX15" fmla="*/ 145422 w 2523000"/>
              <a:gd name="connsiteY15" fmla="*/ 1327894 h 1327894"/>
              <a:gd name="connsiteX0" fmla="*/ 145422 w 2498385"/>
              <a:gd name="connsiteY0" fmla="*/ 1327894 h 1327894"/>
              <a:gd name="connsiteX1" fmla="*/ 265233 w 2498385"/>
              <a:gd name="connsiteY1" fmla="*/ 1061831 h 1327894"/>
              <a:gd name="connsiteX2" fmla="*/ 168235 w 2498385"/>
              <a:gd name="connsiteY2" fmla="*/ 1071326 h 1327894"/>
              <a:gd name="connsiteX3" fmla="*/ 996508 w 2498385"/>
              <a:gd name="connsiteY3" fmla="*/ 136163 h 1327894"/>
              <a:gd name="connsiteX4" fmla="*/ 1180024 w 2498385"/>
              <a:gd name="connsiteY4" fmla="*/ 88683 h 1327894"/>
              <a:gd name="connsiteX5" fmla="*/ 1368685 w 2498385"/>
              <a:gd name="connsiteY5" fmla="*/ 99983 h 1327894"/>
              <a:gd name="connsiteX6" fmla="*/ 2349036 w 2498385"/>
              <a:gd name="connsiteY6" fmla="*/ 829230 h 1327894"/>
              <a:gd name="connsiteX7" fmla="*/ 2264430 w 2498385"/>
              <a:gd name="connsiteY7" fmla="*/ 843601 h 1327894"/>
              <a:gd name="connsiteX8" fmla="*/ 2418414 w 2498385"/>
              <a:gd name="connsiteY8" fmla="*/ 1085927 h 1327894"/>
              <a:gd name="connsiteX9" fmla="*/ 2498385 w 2498385"/>
              <a:gd name="connsiteY9" fmla="*/ 800198 h 1327894"/>
              <a:gd name="connsiteX10" fmla="*/ 2432271 w 2498385"/>
              <a:gd name="connsiteY10" fmla="*/ 820523 h 1327894"/>
              <a:gd name="connsiteX11" fmla="*/ 1248340 w 2498385"/>
              <a:gd name="connsiteY11" fmla="*/ 878 h 1327894"/>
              <a:gd name="connsiteX12" fmla="*/ 1143179 w 2498385"/>
              <a:gd name="connsiteY12" fmla="*/ 6918 h 1327894"/>
              <a:gd name="connsiteX13" fmla="*/ 85094 w 2498385"/>
              <a:gd name="connsiteY13" fmla="*/ 1080897 h 1327894"/>
              <a:gd name="connsiteX14" fmla="*/ 0 w 2498385"/>
              <a:gd name="connsiteY14" fmla="*/ 1088783 h 1327894"/>
              <a:gd name="connsiteX15" fmla="*/ 145422 w 2498385"/>
              <a:gd name="connsiteY15" fmla="*/ 1327894 h 1327894"/>
              <a:gd name="connsiteX0" fmla="*/ 145422 w 2498385"/>
              <a:gd name="connsiteY0" fmla="*/ 1327894 h 1327894"/>
              <a:gd name="connsiteX1" fmla="*/ 265233 w 2498385"/>
              <a:gd name="connsiteY1" fmla="*/ 1061831 h 1327894"/>
              <a:gd name="connsiteX2" fmla="*/ 168235 w 2498385"/>
              <a:gd name="connsiteY2" fmla="*/ 1071326 h 1327894"/>
              <a:gd name="connsiteX3" fmla="*/ 996508 w 2498385"/>
              <a:gd name="connsiteY3" fmla="*/ 136163 h 1327894"/>
              <a:gd name="connsiteX4" fmla="*/ 1368685 w 2498385"/>
              <a:gd name="connsiteY4" fmla="*/ 99983 h 1327894"/>
              <a:gd name="connsiteX5" fmla="*/ 2349036 w 2498385"/>
              <a:gd name="connsiteY5" fmla="*/ 829230 h 1327894"/>
              <a:gd name="connsiteX6" fmla="*/ 2264430 w 2498385"/>
              <a:gd name="connsiteY6" fmla="*/ 843601 h 1327894"/>
              <a:gd name="connsiteX7" fmla="*/ 2418414 w 2498385"/>
              <a:gd name="connsiteY7" fmla="*/ 1085927 h 1327894"/>
              <a:gd name="connsiteX8" fmla="*/ 2498385 w 2498385"/>
              <a:gd name="connsiteY8" fmla="*/ 800198 h 1327894"/>
              <a:gd name="connsiteX9" fmla="*/ 2432271 w 2498385"/>
              <a:gd name="connsiteY9" fmla="*/ 820523 h 1327894"/>
              <a:gd name="connsiteX10" fmla="*/ 1248340 w 2498385"/>
              <a:gd name="connsiteY10" fmla="*/ 878 h 1327894"/>
              <a:gd name="connsiteX11" fmla="*/ 1143179 w 2498385"/>
              <a:gd name="connsiteY11" fmla="*/ 6918 h 1327894"/>
              <a:gd name="connsiteX12" fmla="*/ 85094 w 2498385"/>
              <a:gd name="connsiteY12" fmla="*/ 1080897 h 1327894"/>
              <a:gd name="connsiteX13" fmla="*/ 0 w 2498385"/>
              <a:gd name="connsiteY13" fmla="*/ 1088783 h 1327894"/>
              <a:gd name="connsiteX14" fmla="*/ 145422 w 2498385"/>
              <a:gd name="connsiteY14" fmla="*/ 1327894 h 1327894"/>
              <a:gd name="connsiteX0" fmla="*/ 145422 w 2498385"/>
              <a:gd name="connsiteY0" fmla="*/ 1327894 h 1327894"/>
              <a:gd name="connsiteX1" fmla="*/ 265233 w 2498385"/>
              <a:gd name="connsiteY1" fmla="*/ 1061831 h 1327894"/>
              <a:gd name="connsiteX2" fmla="*/ 168235 w 2498385"/>
              <a:gd name="connsiteY2" fmla="*/ 1071326 h 1327894"/>
              <a:gd name="connsiteX3" fmla="*/ 996508 w 2498385"/>
              <a:gd name="connsiteY3" fmla="*/ 136163 h 1327894"/>
              <a:gd name="connsiteX4" fmla="*/ 1368685 w 2498385"/>
              <a:gd name="connsiteY4" fmla="*/ 99983 h 1327894"/>
              <a:gd name="connsiteX5" fmla="*/ 2349036 w 2498385"/>
              <a:gd name="connsiteY5" fmla="*/ 829230 h 1327894"/>
              <a:gd name="connsiteX6" fmla="*/ 2264430 w 2498385"/>
              <a:gd name="connsiteY6" fmla="*/ 843601 h 1327894"/>
              <a:gd name="connsiteX7" fmla="*/ 2418414 w 2498385"/>
              <a:gd name="connsiteY7" fmla="*/ 1085927 h 1327894"/>
              <a:gd name="connsiteX8" fmla="*/ 2498385 w 2498385"/>
              <a:gd name="connsiteY8" fmla="*/ 800198 h 1327894"/>
              <a:gd name="connsiteX9" fmla="*/ 2432271 w 2498385"/>
              <a:gd name="connsiteY9" fmla="*/ 820523 h 1327894"/>
              <a:gd name="connsiteX10" fmla="*/ 1248340 w 2498385"/>
              <a:gd name="connsiteY10" fmla="*/ 878 h 1327894"/>
              <a:gd name="connsiteX11" fmla="*/ 1143179 w 2498385"/>
              <a:gd name="connsiteY11" fmla="*/ 6918 h 1327894"/>
              <a:gd name="connsiteX12" fmla="*/ 85094 w 2498385"/>
              <a:gd name="connsiteY12" fmla="*/ 1080897 h 1327894"/>
              <a:gd name="connsiteX13" fmla="*/ 0 w 2498385"/>
              <a:gd name="connsiteY13" fmla="*/ 1088783 h 1327894"/>
              <a:gd name="connsiteX14" fmla="*/ 145422 w 2498385"/>
              <a:gd name="connsiteY14" fmla="*/ 1327894 h 1327894"/>
              <a:gd name="connsiteX0" fmla="*/ 145422 w 2498385"/>
              <a:gd name="connsiteY0" fmla="*/ 1327894 h 1327894"/>
              <a:gd name="connsiteX1" fmla="*/ 265233 w 2498385"/>
              <a:gd name="connsiteY1" fmla="*/ 1061831 h 1327894"/>
              <a:gd name="connsiteX2" fmla="*/ 168235 w 2498385"/>
              <a:gd name="connsiteY2" fmla="*/ 1071326 h 1327894"/>
              <a:gd name="connsiteX3" fmla="*/ 996508 w 2498385"/>
              <a:gd name="connsiteY3" fmla="*/ 136163 h 1327894"/>
              <a:gd name="connsiteX4" fmla="*/ 1368685 w 2498385"/>
              <a:gd name="connsiteY4" fmla="*/ 99983 h 1327894"/>
              <a:gd name="connsiteX5" fmla="*/ 2349036 w 2498385"/>
              <a:gd name="connsiteY5" fmla="*/ 829230 h 1327894"/>
              <a:gd name="connsiteX6" fmla="*/ 2264430 w 2498385"/>
              <a:gd name="connsiteY6" fmla="*/ 843601 h 1327894"/>
              <a:gd name="connsiteX7" fmla="*/ 2418414 w 2498385"/>
              <a:gd name="connsiteY7" fmla="*/ 1085927 h 1327894"/>
              <a:gd name="connsiteX8" fmla="*/ 2498385 w 2498385"/>
              <a:gd name="connsiteY8" fmla="*/ 800198 h 1327894"/>
              <a:gd name="connsiteX9" fmla="*/ 2432271 w 2498385"/>
              <a:gd name="connsiteY9" fmla="*/ 820523 h 1327894"/>
              <a:gd name="connsiteX10" fmla="*/ 1248340 w 2498385"/>
              <a:gd name="connsiteY10" fmla="*/ 878 h 1327894"/>
              <a:gd name="connsiteX11" fmla="*/ 1143179 w 2498385"/>
              <a:gd name="connsiteY11" fmla="*/ 6918 h 1327894"/>
              <a:gd name="connsiteX12" fmla="*/ 85094 w 2498385"/>
              <a:gd name="connsiteY12" fmla="*/ 1080897 h 1327894"/>
              <a:gd name="connsiteX13" fmla="*/ 0 w 2498385"/>
              <a:gd name="connsiteY13" fmla="*/ 1088783 h 1327894"/>
              <a:gd name="connsiteX14" fmla="*/ 145422 w 2498385"/>
              <a:gd name="connsiteY14" fmla="*/ 1327894 h 1327894"/>
              <a:gd name="connsiteX0" fmla="*/ 145422 w 2498385"/>
              <a:gd name="connsiteY0" fmla="*/ 1327894 h 1327894"/>
              <a:gd name="connsiteX1" fmla="*/ 265233 w 2498385"/>
              <a:gd name="connsiteY1" fmla="*/ 1061831 h 1327894"/>
              <a:gd name="connsiteX2" fmla="*/ 168235 w 2498385"/>
              <a:gd name="connsiteY2" fmla="*/ 1071326 h 1327894"/>
              <a:gd name="connsiteX3" fmla="*/ 996508 w 2498385"/>
              <a:gd name="connsiteY3" fmla="*/ 136163 h 1327894"/>
              <a:gd name="connsiteX4" fmla="*/ 1368685 w 2498385"/>
              <a:gd name="connsiteY4" fmla="*/ 99983 h 1327894"/>
              <a:gd name="connsiteX5" fmla="*/ 2349036 w 2498385"/>
              <a:gd name="connsiteY5" fmla="*/ 829230 h 1327894"/>
              <a:gd name="connsiteX6" fmla="*/ 2264430 w 2498385"/>
              <a:gd name="connsiteY6" fmla="*/ 843601 h 1327894"/>
              <a:gd name="connsiteX7" fmla="*/ 2418414 w 2498385"/>
              <a:gd name="connsiteY7" fmla="*/ 1085927 h 1327894"/>
              <a:gd name="connsiteX8" fmla="*/ 2498385 w 2498385"/>
              <a:gd name="connsiteY8" fmla="*/ 800198 h 1327894"/>
              <a:gd name="connsiteX9" fmla="*/ 2432271 w 2498385"/>
              <a:gd name="connsiteY9" fmla="*/ 820523 h 1327894"/>
              <a:gd name="connsiteX10" fmla="*/ 1248340 w 2498385"/>
              <a:gd name="connsiteY10" fmla="*/ 878 h 1327894"/>
              <a:gd name="connsiteX11" fmla="*/ 1143179 w 2498385"/>
              <a:gd name="connsiteY11" fmla="*/ 6918 h 1327894"/>
              <a:gd name="connsiteX12" fmla="*/ 85094 w 2498385"/>
              <a:gd name="connsiteY12" fmla="*/ 1080897 h 1327894"/>
              <a:gd name="connsiteX13" fmla="*/ 0 w 2498385"/>
              <a:gd name="connsiteY13" fmla="*/ 1088783 h 1327894"/>
              <a:gd name="connsiteX14" fmla="*/ 145422 w 2498385"/>
              <a:gd name="connsiteY14" fmla="*/ 1327894 h 1327894"/>
              <a:gd name="connsiteX0" fmla="*/ 145422 w 2498385"/>
              <a:gd name="connsiteY0" fmla="*/ 1327894 h 1327894"/>
              <a:gd name="connsiteX1" fmla="*/ 265233 w 2498385"/>
              <a:gd name="connsiteY1" fmla="*/ 1061831 h 1327894"/>
              <a:gd name="connsiteX2" fmla="*/ 168235 w 2498385"/>
              <a:gd name="connsiteY2" fmla="*/ 1071326 h 1327894"/>
              <a:gd name="connsiteX3" fmla="*/ 996508 w 2498385"/>
              <a:gd name="connsiteY3" fmla="*/ 136163 h 1327894"/>
              <a:gd name="connsiteX4" fmla="*/ 1368685 w 2498385"/>
              <a:gd name="connsiteY4" fmla="*/ 99983 h 1327894"/>
              <a:gd name="connsiteX5" fmla="*/ 2349036 w 2498385"/>
              <a:gd name="connsiteY5" fmla="*/ 829230 h 1327894"/>
              <a:gd name="connsiteX6" fmla="*/ 2264430 w 2498385"/>
              <a:gd name="connsiteY6" fmla="*/ 843601 h 1327894"/>
              <a:gd name="connsiteX7" fmla="*/ 2418414 w 2498385"/>
              <a:gd name="connsiteY7" fmla="*/ 1085927 h 1327894"/>
              <a:gd name="connsiteX8" fmla="*/ 2498385 w 2498385"/>
              <a:gd name="connsiteY8" fmla="*/ 800198 h 1327894"/>
              <a:gd name="connsiteX9" fmla="*/ 2432271 w 2498385"/>
              <a:gd name="connsiteY9" fmla="*/ 820523 h 1327894"/>
              <a:gd name="connsiteX10" fmla="*/ 1248340 w 2498385"/>
              <a:gd name="connsiteY10" fmla="*/ 878 h 1327894"/>
              <a:gd name="connsiteX11" fmla="*/ 1143179 w 2498385"/>
              <a:gd name="connsiteY11" fmla="*/ 6918 h 1327894"/>
              <a:gd name="connsiteX12" fmla="*/ 85094 w 2498385"/>
              <a:gd name="connsiteY12" fmla="*/ 1080897 h 1327894"/>
              <a:gd name="connsiteX13" fmla="*/ 0 w 2498385"/>
              <a:gd name="connsiteY13" fmla="*/ 1088783 h 1327894"/>
              <a:gd name="connsiteX14" fmla="*/ 145422 w 2498385"/>
              <a:gd name="connsiteY14" fmla="*/ 1327894 h 1327894"/>
              <a:gd name="connsiteX0" fmla="*/ 145422 w 2498385"/>
              <a:gd name="connsiteY0" fmla="*/ 1334269 h 1334269"/>
              <a:gd name="connsiteX1" fmla="*/ 265233 w 2498385"/>
              <a:gd name="connsiteY1" fmla="*/ 1068206 h 1334269"/>
              <a:gd name="connsiteX2" fmla="*/ 168235 w 2498385"/>
              <a:gd name="connsiteY2" fmla="*/ 1077701 h 1334269"/>
              <a:gd name="connsiteX3" fmla="*/ 996508 w 2498385"/>
              <a:gd name="connsiteY3" fmla="*/ 142538 h 1334269"/>
              <a:gd name="connsiteX4" fmla="*/ 1368685 w 2498385"/>
              <a:gd name="connsiteY4" fmla="*/ 106358 h 1334269"/>
              <a:gd name="connsiteX5" fmla="*/ 2349036 w 2498385"/>
              <a:gd name="connsiteY5" fmla="*/ 835605 h 1334269"/>
              <a:gd name="connsiteX6" fmla="*/ 2264430 w 2498385"/>
              <a:gd name="connsiteY6" fmla="*/ 849976 h 1334269"/>
              <a:gd name="connsiteX7" fmla="*/ 2418414 w 2498385"/>
              <a:gd name="connsiteY7" fmla="*/ 1092302 h 1334269"/>
              <a:gd name="connsiteX8" fmla="*/ 2498385 w 2498385"/>
              <a:gd name="connsiteY8" fmla="*/ 806573 h 1334269"/>
              <a:gd name="connsiteX9" fmla="*/ 2432271 w 2498385"/>
              <a:gd name="connsiteY9" fmla="*/ 826898 h 1334269"/>
              <a:gd name="connsiteX10" fmla="*/ 1248340 w 2498385"/>
              <a:gd name="connsiteY10" fmla="*/ 7253 h 1334269"/>
              <a:gd name="connsiteX11" fmla="*/ 1143179 w 2498385"/>
              <a:gd name="connsiteY11" fmla="*/ 13293 h 1334269"/>
              <a:gd name="connsiteX12" fmla="*/ 85094 w 2498385"/>
              <a:gd name="connsiteY12" fmla="*/ 1087272 h 1334269"/>
              <a:gd name="connsiteX13" fmla="*/ 0 w 2498385"/>
              <a:gd name="connsiteY13" fmla="*/ 1095158 h 1334269"/>
              <a:gd name="connsiteX14" fmla="*/ 145422 w 2498385"/>
              <a:gd name="connsiteY14" fmla="*/ 1334269 h 1334269"/>
              <a:gd name="connsiteX0" fmla="*/ 145422 w 2498385"/>
              <a:gd name="connsiteY0" fmla="*/ 1334269 h 1334269"/>
              <a:gd name="connsiteX1" fmla="*/ 265233 w 2498385"/>
              <a:gd name="connsiteY1" fmla="*/ 1068206 h 1334269"/>
              <a:gd name="connsiteX2" fmla="*/ 168235 w 2498385"/>
              <a:gd name="connsiteY2" fmla="*/ 1077701 h 1334269"/>
              <a:gd name="connsiteX3" fmla="*/ 996508 w 2498385"/>
              <a:gd name="connsiteY3" fmla="*/ 142538 h 1334269"/>
              <a:gd name="connsiteX4" fmla="*/ 1368685 w 2498385"/>
              <a:gd name="connsiteY4" fmla="*/ 106358 h 1334269"/>
              <a:gd name="connsiteX5" fmla="*/ 2349036 w 2498385"/>
              <a:gd name="connsiteY5" fmla="*/ 835605 h 1334269"/>
              <a:gd name="connsiteX6" fmla="*/ 2264430 w 2498385"/>
              <a:gd name="connsiteY6" fmla="*/ 849976 h 1334269"/>
              <a:gd name="connsiteX7" fmla="*/ 2418414 w 2498385"/>
              <a:gd name="connsiteY7" fmla="*/ 1092302 h 1334269"/>
              <a:gd name="connsiteX8" fmla="*/ 2498385 w 2498385"/>
              <a:gd name="connsiteY8" fmla="*/ 806573 h 1334269"/>
              <a:gd name="connsiteX9" fmla="*/ 2432271 w 2498385"/>
              <a:gd name="connsiteY9" fmla="*/ 826898 h 1334269"/>
              <a:gd name="connsiteX10" fmla="*/ 1248340 w 2498385"/>
              <a:gd name="connsiteY10" fmla="*/ 7253 h 1334269"/>
              <a:gd name="connsiteX11" fmla="*/ 1143179 w 2498385"/>
              <a:gd name="connsiteY11" fmla="*/ 13293 h 1334269"/>
              <a:gd name="connsiteX12" fmla="*/ 85094 w 2498385"/>
              <a:gd name="connsiteY12" fmla="*/ 1087272 h 1334269"/>
              <a:gd name="connsiteX13" fmla="*/ 0 w 2498385"/>
              <a:gd name="connsiteY13" fmla="*/ 1095158 h 1334269"/>
              <a:gd name="connsiteX14" fmla="*/ 145422 w 2498385"/>
              <a:gd name="connsiteY14" fmla="*/ 1334269 h 1334269"/>
              <a:gd name="connsiteX0" fmla="*/ 145422 w 2498385"/>
              <a:gd name="connsiteY0" fmla="*/ 1338366 h 1338366"/>
              <a:gd name="connsiteX1" fmla="*/ 265233 w 2498385"/>
              <a:gd name="connsiteY1" fmla="*/ 1072303 h 1338366"/>
              <a:gd name="connsiteX2" fmla="*/ 168235 w 2498385"/>
              <a:gd name="connsiteY2" fmla="*/ 1081798 h 1338366"/>
              <a:gd name="connsiteX3" fmla="*/ 996508 w 2498385"/>
              <a:gd name="connsiteY3" fmla="*/ 146635 h 1338366"/>
              <a:gd name="connsiteX4" fmla="*/ 1368685 w 2498385"/>
              <a:gd name="connsiteY4" fmla="*/ 110455 h 1338366"/>
              <a:gd name="connsiteX5" fmla="*/ 2349036 w 2498385"/>
              <a:gd name="connsiteY5" fmla="*/ 839702 h 1338366"/>
              <a:gd name="connsiteX6" fmla="*/ 2264430 w 2498385"/>
              <a:gd name="connsiteY6" fmla="*/ 854073 h 1338366"/>
              <a:gd name="connsiteX7" fmla="*/ 2418414 w 2498385"/>
              <a:gd name="connsiteY7" fmla="*/ 1096399 h 1338366"/>
              <a:gd name="connsiteX8" fmla="*/ 2498385 w 2498385"/>
              <a:gd name="connsiteY8" fmla="*/ 810670 h 1338366"/>
              <a:gd name="connsiteX9" fmla="*/ 2432271 w 2498385"/>
              <a:gd name="connsiteY9" fmla="*/ 830995 h 1338366"/>
              <a:gd name="connsiteX10" fmla="*/ 1248340 w 2498385"/>
              <a:gd name="connsiteY10" fmla="*/ 11350 h 1338366"/>
              <a:gd name="connsiteX11" fmla="*/ 1145273 w 2498385"/>
              <a:gd name="connsiteY11" fmla="*/ -1 h 1338366"/>
              <a:gd name="connsiteX12" fmla="*/ 85094 w 2498385"/>
              <a:gd name="connsiteY12" fmla="*/ 1091369 h 1338366"/>
              <a:gd name="connsiteX13" fmla="*/ 0 w 2498385"/>
              <a:gd name="connsiteY13" fmla="*/ 1099255 h 1338366"/>
              <a:gd name="connsiteX14" fmla="*/ 145422 w 2498385"/>
              <a:gd name="connsiteY14" fmla="*/ 1338366 h 1338366"/>
              <a:gd name="connsiteX0" fmla="*/ 145422 w 2498385"/>
              <a:gd name="connsiteY0" fmla="*/ 1418641 h 1418641"/>
              <a:gd name="connsiteX1" fmla="*/ 265233 w 2498385"/>
              <a:gd name="connsiteY1" fmla="*/ 1152578 h 1418641"/>
              <a:gd name="connsiteX2" fmla="*/ 168235 w 2498385"/>
              <a:gd name="connsiteY2" fmla="*/ 1162073 h 1418641"/>
              <a:gd name="connsiteX3" fmla="*/ 996508 w 2498385"/>
              <a:gd name="connsiteY3" fmla="*/ 226910 h 1418641"/>
              <a:gd name="connsiteX4" fmla="*/ 1368685 w 2498385"/>
              <a:gd name="connsiteY4" fmla="*/ 190730 h 1418641"/>
              <a:gd name="connsiteX5" fmla="*/ 2349036 w 2498385"/>
              <a:gd name="connsiteY5" fmla="*/ 919977 h 1418641"/>
              <a:gd name="connsiteX6" fmla="*/ 2264430 w 2498385"/>
              <a:gd name="connsiteY6" fmla="*/ 934348 h 1418641"/>
              <a:gd name="connsiteX7" fmla="*/ 2418414 w 2498385"/>
              <a:gd name="connsiteY7" fmla="*/ 1176674 h 1418641"/>
              <a:gd name="connsiteX8" fmla="*/ 2498385 w 2498385"/>
              <a:gd name="connsiteY8" fmla="*/ 890945 h 1418641"/>
              <a:gd name="connsiteX9" fmla="*/ 2432271 w 2498385"/>
              <a:gd name="connsiteY9" fmla="*/ 911270 h 1418641"/>
              <a:gd name="connsiteX10" fmla="*/ 1353757 w 2498385"/>
              <a:gd name="connsiteY10" fmla="*/ 84577 h 1418641"/>
              <a:gd name="connsiteX11" fmla="*/ 1145273 w 2498385"/>
              <a:gd name="connsiteY11" fmla="*/ 80274 h 1418641"/>
              <a:gd name="connsiteX12" fmla="*/ 85094 w 2498385"/>
              <a:gd name="connsiteY12" fmla="*/ 1171644 h 1418641"/>
              <a:gd name="connsiteX13" fmla="*/ 0 w 2498385"/>
              <a:gd name="connsiteY13" fmla="*/ 1179530 h 1418641"/>
              <a:gd name="connsiteX14" fmla="*/ 145422 w 2498385"/>
              <a:gd name="connsiteY14" fmla="*/ 1418641 h 1418641"/>
              <a:gd name="connsiteX0" fmla="*/ 145422 w 2498385"/>
              <a:gd name="connsiteY0" fmla="*/ 1341209 h 1341209"/>
              <a:gd name="connsiteX1" fmla="*/ 265233 w 2498385"/>
              <a:gd name="connsiteY1" fmla="*/ 1075146 h 1341209"/>
              <a:gd name="connsiteX2" fmla="*/ 168235 w 2498385"/>
              <a:gd name="connsiteY2" fmla="*/ 1084641 h 1341209"/>
              <a:gd name="connsiteX3" fmla="*/ 996508 w 2498385"/>
              <a:gd name="connsiteY3" fmla="*/ 149478 h 1341209"/>
              <a:gd name="connsiteX4" fmla="*/ 1368685 w 2498385"/>
              <a:gd name="connsiteY4" fmla="*/ 113298 h 1341209"/>
              <a:gd name="connsiteX5" fmla="*/ 2349036 w 2498385"/>
              <a:gd name="connsiteY5" fmla="*/ 842545 h 1341209"/>
              <a:gd name="connsiteX6" fmla="*/ 2264430 w 2498385"/>
              <a:gd name="connsiteY6" fmla="*/ 856916 h 1341209"/>
              <a:gd name="connsiteX7" fmla="*/ 2418414 w 2498385"/>
              <a:gd name="connsiteY7" fmla="*/ 1099242 h 1341209"/>
              <a:gd name="connsiteX8" fmla="*/ 2498385 w 2498385"/>
              <a:gd name="connsiteY8" fmla="*/ 813513 h 1341209"/>
              <a:gd name="connsiteX9" fmla="*/ 2432271 w 2498385"/>
              <a:gd name="connsiteY9" fmla="*/ 833838 h 1341209"/>
              <a:gd name="connsiteX10" fmla="*/ 1353757 w 2498385"/>
              <a:gd name="connsiteY10" fmla="*/ 7145 h 1341209"/>
              <a:gd name="connsiteX11" fmla="*/ 1145273 w 2498385"/>
              <a:gd name="connsiteY11" fmla="*/ 2842 h 1341209"/>
              <a:gd name="connsiteX12" fmla="*/ 85094 w 2498385"/>
              <a:gd name="connsiteY12" fmla="*/ 1094212 h 1341209"/>
              <a:gd name="connsiteX13" fmla="*/ 0 w 2498385"/>
              <a:gd name="connsiteY13" fmla="*/ 1102098 h 1341209"/>
              <a:gd name="connsiteX14" fmla="*/ 145422 w 2498385"/>
              <a:gd name="connsiteY14" fmla="*/ 1341209 h 1341209"/>
              <a:gd name="connsiteX0" fmla="*/ 145422 w 2498385"/>
              <a:gd name="connsiteY0" fmla="*/ 1344459 h 1344459"/>
              <a:gd name="connsiteX1" fmla="*/ 265233 w 2498385"/>
              <a:gd name="connsiteY1" fmla="*/ 1078396 h 1344459"/>
              <a:gd name="connsiteX2" fmla="*/ 168235 w 2498385"/>
              <a:gd name="connsiteY2" fmla="*/ 1087891 h 1344459"/>
              <a:gd name="connsiteX3" fmla="*/ 996508 w 2498385"/>
              <a:gd name="connsiteY3" fmla="*/ 152728 h 1344459"/>
              <a:gd name="connsiteX4" fmla="*/ 1368685 w 2498385"/>
              <a:gd name="connsiteY4" fmla="*/ 116548 h 1344459"/>
              <a:gd name="connsiteX5" fmla="*/ 2349036 w 2498385"/>
              <a:gd name="connsiteY5" fmla="*/ 845795 h 1344459"/>
              <a:gd name="connsiteX6" fmla="*/ 2264430 w 2498385"/>
              <a:gd name="connsiteY6" fmla="*/ 860166 h 1344459"/>
              <a:gd name="connsiteX7" fmla="*/ 2418414 w 2498385"/>
              <a:gd name="connsiteY7" fmla="*/ 1102492 h 1344459"/>
              <a:gd name="connsiteX8" fmla="*/ 2498385 w 2498385"/>
              <a:gd name="connsiteY8" fmla="*/ 816763 h 1344459"/>
              <a:gd name="connsiteX9" fmla="*/ 2432271 w 2498385"/>
              <a:gd name="connsiteY9" fmla="*/ 837088 h 1344459"/>
              <a:gd name="connsiteX10" fmla="*/ 1353757 w 2498385"/>
              <a:gd name="connsiteY10" fmla="*/ 10395 h 1344459"/>
              <a:gd name="connsiteX11" fmla="*/ 1145273 w 2498385"/>
              <a:gd name="connsiteY11" fmla="*/ 6092 h 1344459"/>
              <a:gd name="connsiteX12" fmla="*/ 85094 w 2498385"/>
              <a:gd name="connsiteY12" fmla="*/ 1097462 h 1344459"/>
              <a:gd name="connsiteX13" fmla="*/ 0 w 2498385"/>
              <a:gd name="connsiteY13" fmla="*/ 1105348 h 1344459"/>
              <a:gd name="connsiteX14" fmla="*/ 145422 w 2498385"/>
              <a:gd name="connsiteY14" fmla="*/ 1344459 h 1344459"/>
              <a:gd name="connsiteX0" fmla="*/ 145422 w 2498385"/>
              <a:gd name="connsiteY0" fmla="*/ 1341209 h 1341209"/>
              <a:gd name="connsiteX1" fmla="*/ 265233 w 2498385"/>
              <a:gd name="connsiteY1" fmla="*/ 1075146 h 1341209"/>
              <a:gd name="connsiteX2" fmla="*/ 168235 w 2498385"/>
              <a:gd name="connsiteY2" fmla="*/ 1084641 h 1341209"/>
              <a:gd name="connsiteX3" fmla="*/ 996508 w 2498385"/>
              <a:gd name="connsiteY3" fmla="*/ 149478 h 1341209"/>
              <a:gd name="connsiteX4" fmla="*/ 1368685 w 2498385"/>
              <a:gd name="connsiteY4" fmla="*/ 113298 h 1341209"/>
              <a:gd name="connsiteX5" fmla="*/ 2349036 w 2498385"/>
              <a:gd name="connsiteY5" fmla="*/ 842545 h 1341209"/>
              <a:gd name="connsiteX6" fmla="*/ 2264430 w 2498385"/>
              <a:gd name="connsiteY6" fmla="*/ 856916 h 1341209"/>
              <a:gd name="connsiteX7" fmla="*/ 2418414 w 2498385"/>
              <a:gd name="connsiteY7" fmla="*/ 1099242 h 1341209"/>
              <a:gd name="connsiteX8" fmla="*/ 2498385 w 2498385"/>
              <a:gd name="connsiteY8" fmla="*/ 813513 h 1341209"/>
              <a:gd name="connsiteX9" fmla="*/ 2432271 w 2498385"/>
              <a:gd name="connsiteY9" fmla="*/ 833838 h 1341209"/>
              <a:gd name="connsiteX10" fmla="*/ 1353757 w 2498385"/>
              <a:gd name="connsiteY10" fmla="*/ 7145 h 1341209"/>
              <a:gd name="connsiteX11" fmla="*/ 1145273 w 2498385"/>
              <a:gd name="connsiteY11" fmla="*/ 2842 h 1341209"/>
              <a:gd name="connsiteX12" fmla="*/ 85094 w 2498385"/>
              <a:gd name="connsiteY12" fmla="*/ 1094212 h 1341209"/>
              <a:gd name="connsiteX13" fmla="*/ 0 w 2498385"/>
              <a:gd name="connsiteY13" fmla="*/ 1102098 h 1341209"/>
              <a:gd name="connsiteX14" fmla="*/ 145422 w 2498385"/>
              <a:gd name="connsiteY14" fmla="*/ 1341209 h 1341209"/>
              <a:gd name="connsiteX0" fmla="*/ 145422 w 2498385"/>
              <a:gd name="connsiteY0" fmla="*/ 1351037 h 1351037"/>
              <a:gd name="connsiteX1" fmla="*/ 265233 w 2498385"/>
              <a:gd name="connsiteY1" fmla="*/ 1084974 h 1351037"/>
              <a:gd name="connsiteX2" fmla="*/ 168235 w 2498385"/>
              <a:gd name="connsiteY2" fmla="*/ 1094469 h 1351037"/>
              <a:gd name="connsiteX3" fmla="*/ 996508 w 2498385"/>
              <a:gd name="connsiteY3" fmla="*/ 159306 h 1351037"/>
              <a:gd name="connsiteX4" fmla="*/ 1368685 w 2498385"/>
              <a:gd name="connsiteY4" fmla="*/ 123126 h 1351037"/>
              <a:gd name="connsiteX5" fmla="*/ 2349036 w 2498385"/>
              <a:gd name="connsiteY5" fmla="*/ 852373 h 1351037"/>
              <a:gd name="connsiteX6" fmla="*/ 2264430 w 2498385"/>
              <a:gd name="connsiteY6" fmla="*/ 866744 h 1351037"/>
              <a:gd name="connsiteX7" fmla="*/ 2418414 w 2498385"/>
              <a:gd name="connsiteY7" fmla="*/ 1109070 h 1351037"/>
              <a:gd name="connsiteX8" fmla="*/ 2498385 w 2498385"/>
              <a:gd name="connsiteY8" fmla="*/ 823341 h 1351037"/>
              <a:gd name="connsiteX9" fmla="*/ 2432271 w 2498385"/>
              <a:gd name="connsiteY9" fmla="*/ 843666 h 1351037"/>
              <a:gd name="connsiteX10" fmla="*/ 1353757 w 2498385"/>
              <a:gd name="connsiteY10" fmla="*/ 16973 h 1351037"/>
              <a:gd name="connsiteX11" fmla="*/ 1145273 w 2498385"/>
              <a:gd name="connsiteY11" fmla="*/ 12670 h 1351037"/>
              <a:gd name="connsiteX12" fmla="*/ 85094 w 2498385"/>
              <a:gd name="connsiteY12" fmla="*/ 1104040 h 1351037"/>
              <a:gd name="connsiteX13" fmla="*/ 0 w 2498385"/>
              <a:gd name="connsiteY13" fmla="*/ 1111926 h 1351037"/>
              <a:gd name="connsiteX14" fmla="*/ 145422 w 2498385"/>
              <a:gd name="connsiteY14" fmla="*/ 1351037 h 1351037"/>
              <a:gd name="connsiteX0" fmla="*/ 145422 w 2498385"/>
              <a:gd name="connsiteY0" fmla="*/ 1340203 h 1340203"/>
              <a:gd name="connsiteX1" fmla="*/ 265233 w 2498385"/>
              <a:gd name="connsiteY1" fmla="*/ 1074140 h 1340203"/>
              <a:gd name="connsiteX2" fmla="*/ 168235 w 2498385"/>
              <a:gd name="connsiteY2" fmla="*/ 1083635 h 1340203"/>
              <a:gd name="connsiteX3" fmla="*/ 996508 w 2498385"/>
              <a:gd name="connsiteY3" fmla="*/ 148472 h 1340203"/>
              <a:gd name="connsiteX4" fmla="*/ 1368685 w 2498385"/>
              <a:gd name="connsiteY4" fmla="*/ 112292 h 1340203"/>
              <a:gd name="connsiteX5" fmla="*/ 2349036 w 2498385"/>
              <a:gd name="connsiteY5" fmla="*/ 841539 h 1340203"/>
              <a:gd name="connsiteX6" fmla="*/ 2264430 w 2498385"/>
              <a:gd name="connsiteY6" fmla="*/ 855910 h 1340203"/>
              <a:gd name="connsiteX7" fmla="*/ 2418414 w 2498385"/>
              <a:gd name="connsiteY7" fmla="*/ 1098236 h 1340203"/>
              <a:gd name="connsiteX8" fmla="*/ 2498385 w 2498385"/>
              <a:gd name="connsiteY8" fmla="*/ 812507 h 1340203"/>
              <a:gd name="connsiteX9" fmla="*/ 2432271 w 2498385"/>
              <a:gd name="connsiteY9" fmla="*/ 832832 h 1340203"/>
              <a:gd name="connsiteX10" fmla="*/ 1145273 w 2498385"/>
              <a:gd name="connsiteY10" fmla="*/ 1836 h 1340203"/>
              <a:gd name="connsiteX11" fmla="*/ 85094 w 2498385"/>
              <a:gd name="connsiteY11" fmla="*/ 1093206 h 1340203"/>
              <a:gd name="connsiteX12" fmla="*/ 0 w 2498385"/>
              <a:gd name="connsiteY12" fmla="*/ 1101092 h 1340203"/>
              <a:gd name="connsiteX13" fmla="*/ 145422 w 2498385"/>
              <a:gd name="connsiteY13" fmla="*/ 1340203 h 1340203"/>
              <a:gd name="connsiteX0" fmla="*/ 145422 w 2498385"/>
              <a:gd name="connsiteY0" fmla="*/ 1366843 h 1366843"/>
              <a:gd name="connsiteX1" fmla="*/ 265233 w 2498385"/>
              <a:gd name="connsiteY1" fmla="*/ 1100780 h 1366843"/>
              <a:gd name="connsiteX2" fmla="*/ 168235 w 2498385"/>
              <a:gd name="connsiteY2" fmla="*/ 1110275 h 1366843"/>
              <a:gd name="connsiteX3" fmla="*/ 996508 w 2498385"/>
              <a:gd name="connsiteY3" fmla="*/ 175112 h 1366843"/>
              <a:gd name="connsiteX4" fmla="*/ 1368685 w 2498385"/>
              <a:gd name="connsiteY4" fmla="*/ 138932 h 1366843"/>
              <a:gd name="connsiteX5" fmla="*/ 2349036 w 2498385"/>
              <a:gd name="connsiteY5" fmla="*/ 868179 h 1366843"/>
              <a:gd name="connsiteX6" fmla="*/ 2264430 w 2498385"/>
              <a:gd name="connsiteY6" fmla="*/ 882550 h 1366843"/>
              <a:gd name="connsiteX7" fmla="*/ 2418414 w 2498385"/>
              <a:gd name="connsiteY7" fmla="*/ 1124876 h 1366843"/>
              <a:gd name="connsiteX8" fmla="*/ 2498385 w 2498385"/>
              <a:gd name="connsiteY8" fmla="*/ 839147 h 1366843"/>
              <a:gd name="connsiteX9" fmla="*/ 2432271 w 2498385"/>
              <a:gd name="connsiteY9" fmla="*/ 859472 h 1366843"/>
              <a:gd name="connsiteX10" fmla="*/ 1235048 w 2498385"/>
              <a:gd name="connsiteY10" fmla="*/ 1773 h 1366843"/>
              <a:gd name="connsiteX11" fmla="*/ 85094 w 2498385"/>
              <a:gd name="connsiteY11" fmla="*/ 1119846 h 1366843"/>
              <a:gd name="connsiteX12" fmla="*/ 0 w 2498385"/>
              <a:gd name="connsiteY12" fmla="*/ 1127732 h 1366843"/>
              <a:gd name="connsiteX13" fmla="*/ 145422 w 2498385"/>
              <a:gd name="connsiteY13" fmla="*/ 1366843 h 1366843"/>
              <a:gd name="connsiteX0" fmla="*/ 145422 w 2498385"/>
              <a:gd name="connsiteY0" fmla="*/ 1365397 h 1365397"/>
              <a:gd name="connsiteX1" fmla="*/ 265233 w 2498385"/>
              <a:gd name="connsiteY1" fmla="*/ 1099334 h 1365397"/>
              <a:gd name="connsiteX2" fmla="*/ 168235 w 2498385"/>
              <a:gd name="connsiteY2" fmla="*/ 1108829 h 1365397"/>
              <a:gd name="connsiteX3" fmla="*/ 996508 w 2498385"/>
              <a:gd name="connsiteY3" fmla="*/ 173666 h 1365397"/>
              <a:gd name="connsiteX4" fmla="*/ 1368685 w 2498385"/>
              <a:gd name="connsiteY4" fmla="*/ 137486 h 1365397"/>
              <a:gd name="connsiteX5" fmla="*/ 2349036 w 2498385"/>
              <a:gd name="connsiteY5" fmla="*/ 866733 h 1365397"/>
              <a:gd name="connsiteX6" fmla="*/ 2264430 w 2498385"/>
              <a:gd name="connsiteY6" fmla="*/ 881104 h 1365397"/>
              <a:gd name="connsiteX7" fmla="*/ 2418414 w 2498385"/>
              <a:gd name="connsiteY7" fmla="*/ 1123430 h 1365397"/>
              <a:gd name="connsiteX8" fmla="*/ 2498385 w 2498385"/>
              <a:gd name="connsiteY8" fmla="*/ 837701 h 1365397"/>
              <a:gd name="connsiteX9" fmla="*/ 2432271 w 2498385"/>
              <a:gd name="connsiteY9" fmla="*/ 858026 h 1365397"/>
              <a:gd name="connsiteX10" fmla="*/ 1235048 w 2498385"/>
              <a:gd name="connsiteY10" fmla="*/ 327 h 1365397"/>
              <a:gd name="connsiteX11" fmla="*/ 85094 w 2498385"/>
              <a:gd name="connsiteY11" fmla="*/ 1118400 h 1365397"/>
              <a:gd name="connsiteX12" fmla="*/ 0 w 2498385"/>
              <a:gd name="connsiteY12" fmla="*/ 1126286 h 1365397"/>
              <a:gd name="connsiteX13" fmla="*/ 145422 w 2498385"/>
              <a:gd name="connsiteY13" fmla="*/ 1365397 h 1365397"/>
              <a:gd name="connsiteX0" fmla="*/ 145422 w 2498385"/>
              <a:gd name="connsiteY0" fmla="*/ 1365509 h 1365509"/>
              <a:gd name="connsiteX1" fmla="*/ 265233 w 2498385"/>
              <a:gd name="connsiteY1" fmla="*/ 1099446 h 1365509"/>
              <a:gd name="connsiteX2" fmla="*/ 168235 w 2498385"/>
              <a:gd name="connsiteY2" fmla="*/ 1108941 h 1365509"/>
              <a:gd name="connsiteX3" fmla="*/ 996508 w 2498385"/>
              <a:gd name="connsiteY3" fmla="*/ 173778 h 1365509"/>
              <a:gd name="connsiteX4" fmla="*/ 1368685 w 2498385"/>
              <a:gd name="connsiteY4" fmla="*/ 137598 h 1365509"/>
              <a:gd name="connsiteX5" fmla="*/ 2349036 w 2498385"/>
              <a:gd name="connsiteY5" fmla="*/ 866845 h 1365509"/>
              <a:gd name="connsiteX6" fmla="*/ 2264430 w 2498385"/>
              <a:gd name="connsiteY6" fmla="*/ 881216 h 1365509"/>
              <a:gd name="connsiteX7" fmla="*/ 2418414 w 2498385"/>
              <a:gd name="connsiteY7" fmla="*/ 1123542 h 1365509"/>
              <a:gd name="connsiteX8" fmla="*/ 2498385 w 2498385"/>
              <a:gd name="connsiteY8" fmla="*/ 837813 h 1365509"/>
              <a:gd name="connsiteX9" fmla="*/ 2432271 w 2498385"/>
              <a:gd name="connsiteY9" fmla="*/ 858138 h 1365509"/>
              <a:gd name="connsiteX10" fmla="*/ 1235048 w 2498385"/>
              <a:gd name="connsiteY10" fmla="*/ 439 h 1365509"/>
              <a:gd name="connsiteX11" fmla="*/ 85094 w 2498385"/>
              <a:gd name="connsiteY11" fmla="*/ 1118512 h 1365509"/>
              <a:gd name="connsiteX12" fmla="*/ 0 w 2498385"/>
              <a:gd name="connsiteY12" fmla="*/ 1126398 h 1365509"/>
              <a:gd name="connsiteX13" fmla="*/ 145422 w 2498385"/>
              <a:gd name="connsiteY13" fmla="*/ 1365509 h 1365509"/>
              <a:gd name="connsiteX0" fmla="*/ 145422 w 2498385"/>
              <a:gd name="connsiteY0" fmla="*/ 1365789 h 1365789"/>
              <a:gd name="connsiteX1" fmla="*/ 265233 w 2498385"/>
              <a:gd name="connsiteY1" fmla="*/ 1099726 h 1365789"/>
              <a:gd name="connsiteX2" fmla="*/ 168235 w 2498385"/>
              <a:gd name="connsiteY2" fmla="*/ 1109221 h 1365789"/>
              <a:gd name="connsiteX3" fmla="*/ 996508 w 2498385"/>
              <a:gd name="connsiteY3" fmla="*/ 174058 h 1365789"/>
              <a:gd name="connsiteX4" fmla="*/ 1368685 w 2498385"/>
              <a:gd name="connsiteY4" fmla="*/ 137878 h 1365789"/>
              <a:gd name="connsiteX5" fmla="*/ 2349036 w 2498385"/>
              <a:gd name="connsiteY5" fmla="*/ 867125 h 1365789"/>
              <a:gd name="connsiteX6" fmla="*/ 2264430 w 2498385"/>
              <a:gd name="connsiteY6" fmla="*/ 881496 h 1365789"/>
              <a:gd name="connsiteX7" fmla="*/ 2418414 w 2498385"/>
              <a:gd name="connsiteY7" fmla="*/ 1123822 h 1365789"/>
              <a:gd name="connsiteX8" fmla="*/ 2498385 w 2498385"/>
              <a:gd name="connsiteY8" fmla="*/ 838093 h 1365789"/>
              <a:gd name="connsiteX9" fmla="*/ 2432271 w 2498385"/>
              <a:gd name="connsiteY9" fmla="*/ 858418 h 1365789"/>
              <a:gd name="connsiteX10" fmla="*/ 1235048 w 2498385"/>
              <a:gd name="connsiteY10" fmla="*/ 719 h 1365789"/>
              <a:gd name="connsiteX11" fmla="*/ 85094 w 2498385"/>
              <a:gd name="connsiteY11" fmla="*/ 1118792 h 1365789"/>
              <a:gd name="connsiteX12" fmla="*/ 0 w 2498385"/>
              <a:gd name="connsiteY12" fmla="*/ 1126678 h 1365789"/>
              <a:gd name="connsiteX13" fmla="*/ 145422 w 2498385"/>
              <a:gd name="connsiteY13" fmla="*/ 1365789 h 1365789"/>
              <a:gd name="connsiteX0" fmla="*/ 145422 w 2498385"/>
              <a:gd name="connsiteY0" fmla="*/ 1365863 h 1365863"/>
              <a:gd name="connsiteX1" fmla="*/ 265233 w 2498385"/>
              <a:gd name="connsiteY1" fmla="*/ 1099800 h 1365863"/>
              <a:gd name="connsiteX2" fmla="*/ 168235 w 2498385"/>
              <a:gd name="connsiteY2" fmla="*/ 1109295 h 1365863"/>
              <a:gd name="connsiteX3" fmla="*/ 996508 w 2498385"/>
              <a:gd name="connsiteY3" fmla="*/ 174132 h 1365863"/>
              <a:gd name="connsiteX4" fmla="*/ 1368685 w 2498385"/>
              <a:gd name="connsiteY4" fmla="*/ 137952 h 1365863"/>
              <a:gd name="connsiteX5" fmla="*/ 2349036 w 2498385"/>
              <a:gd name="connsiteY5" fmla="*/ 867199 h 1365863"/>
              <a:gd name="connsiteX6" fmla="*/ 2264430 w 2498385"/>
              <a:gd name="connsiteY6" fmla="*/ 881570 h 1365863"/>
              <a:gd name="connsiteX7" fmla="*/ 2418414 w 2498385"/>
              <a:gd name="connsiteY7" fmla="*/ 1123896 h 1365863"/>
              <a:gd name="connsiteX8" fmla="*/ 2498385 w 2498385"/>
              <a:gd name="connsiteY8" fmla="*/ 838167 h 1365863"/>
              <a:gd name="connsiteX9" fmla="*/ 2432271 w 2498385"/>
              <a:gd name="connsiteY9" fmla="*/ 858492 h 1365863"/>
              <a:gd name="connsiteX10" fmla="*/ 1235048 w 2498385"/>
              <a:gd name="connsiteY10" fmla="*/ 793 h 1365863"/>
              <a:gd name="connsiteX11" fmla="*/ 85094 w 2498385"/>
              <a:gd name="connsiteY11" fmla="*/ 1118866 h 1365863"/>
              <a:gd name="connsiteX12" fmla="*/ 0 w 2498385"/>
              <a:gd name="connsiteY12" fmla="*/ 1126752 h 1365863"/>
              <a:gd name="connsiteX13" fmla="*/ 145422 w 2498385"/>
              <a:gd name="connsiteY13" fmla="*/ 1365863 h 1365863"/>
              <a:gd name="connsiteX0" fmla="*/ 145422 w 2498385"/>
              <a:gd name="connsiteY0" fmla="*/ 1365378 h 1365378"/>
              <a:gd name="connsiteX1" fmla="*/ 265233 w 2498385"/>
              <a:gd name="connsiteY1" fmla="*/ 1099315 h 1365378"/>
              <a:gd name="connsiteX2" fmla="*/ 168235 w 2498385"/>
              <a:gd name="connsiteY2" fmla="*/ 1108810 h 1365378"/>
              <a:gd name="connsiteX3" fmla="*/ 996508 w 2498385"/>
              <a:gd name="connsiteY3" fmla="*/ 173647 h 1365378"/>
              <a:gd name="connsiteX4" fmla="*/ 1368685 w 2498385"/>
              <a:gd name="connsiteY4" fmla="*/ 137467 h 1365378"/>
              <a:gd name="connsiteX5" fmla="*/ 2349036 w 2498385"/>
              <a:gd name="connsiteY5" fmla="*/ 866714 h 1365378"/>
              <a:gd name="connsiteX6" fmla="*/ 2264430 w 2498385"/>
              <a:gd name="connsiteY6" fmla="*/ 881085 h 1365378"/>
              <a:gd name="connsiteX7" fmla="*/ 2418414 w 2498385"/>
              <a:gd name="connsiteY7" fmla="*/ 1123411 h 1365378"/>
              <a:gd name="connsiteX8" fmla="*/ 2498385 w 2498385"/>
              <a:gd name="connsiteY8" fmla="*/ 837682 h 1365378"/>
              <a:gd name="connsiteX9" fmla="*/ 2432271 w 2498385"/>
              <a:gd name="connsiteY9" fmla="*/ 858007 h 1365378"/>
              <a:gd name="connsiteX10" fmla="*/ 1235048 w 2498385"/>
              <a:gd name="connsiteY10" fmla="*/ 308 h 1365378"/>
              <a:gd name="connsiteX11" fmla="*/ 85094 w 2498385"/>
              <a:gd name="connsiteY11" fmla="*/ 1118381 h 1365378"/>
              <a:gd name="connsiteX12" fmla="*/ 0 w 2498385"/>
              <a:gd name="connsiteY12" fmla="*/ 1126267 h 1365378"/>
              <a:gd name="connsiteX13" fmla="*/ 145422 w 2498385"/>
              <a:gd name="connsiteY13" fmla="*/ 1365378 h 1365378"/>
              <a:gd name="connsiteX0" fmla="*/ 145422 w 2498385"/>
              <a:gd name="connsiteY0" fmla="*/ 1365392 h 1365392"/>
              <a:gd name="connsiteX1" fmla="*/ 265233 w 2498385"/>
              <a:gd name="connsiteY1" fmla="*/ 1099329 h 1365392"/>
              <a:gd name="connsiteX2" fmla="*/ 168235 w 2498385"/>
              <a:gd name="connsiteY2" fmla="*/ 1108824 h 1365392"/>
              <a:gd name="connsiteX3" fmla="*/ 996508 w 2498385"/>
              <a:gd name="connsiteY3" fmla="*/ 173661 h 1365392"/>
              <a:gd name="connsiteX4" fmla="*/ 1368685 w 2498385"/>
              <a:gd name="connsiteY4" fmla="*/ 137481 h 1365392"/>
              <a:gd name="connsiteX5" fmla="*/ 2349036 w 2498385"/>
              <a:gd name="connsiteY5" fmla="*/ 866728 h 1365392"/>
              <a:gd name="connsiteX6" fmla="*/ 2264430 w 2498385"/>
              <a:gd name="connsiteY6" fmla="*/ 881099 h 1365392"/>
              <a:gd name="connsiteX7" fmla="*/ 2418414 w 2498385"/>
              <a:gd name="connsiteY7" fmla="*/ 1123425 h 1365392"/>
              <a:gd name="connsiteX8" fmla="*/ 2498385 w 2498385"/>
              <a:gd name="connsiteY8" fmla="*/ 837696 h 1365392"/>
              <a:gd name="connsiteX9" fmla="*/ 2432271 w 2498385"/>
              <a:gd name="connsiteY9" fmla="*/ 858021 h 1365392"/>
              <a:gd name="connsiteX10" fmla="*/ 1235048 w 2498385"/>
              <a:gd name="connsiteY10" fmla="*/ 322 h 1365392"/>
              <a:gd name="connsiteX11" fmla="*/ 85094 w 2498385"/>
              <a:gd name="connsiteY11" fmla="*/ 1118395 h 1365392"/>
              <a:gd name="connsiteX12" fmla="*/ 0 w 2498385"/>
              <a:gd name="connsiteY12" fmla="*/ 1126281 h 1365392"/>
              <a:gd name="connsiteX13" fmla="*/ 145422 w 2498385"/>
              <a:gd name="connsiteY13" fmla="*/ 1365392 h 1365392"/>
              <a:gd name="connsiteX0" fmla="*/ 145422 w 2498385"/>
              <a:gd name="connsiteY0" fmla="*/ 1365394 h 1365394"/>
              <a:gd name="connsiteX1" fmla="*/ 265233 w 2498385"/>
              <a:gd name="connsiteY1" fmla="*/ 1099331 h 1365394"/>
              <a:gd name="connsiteX2" fmla="*/ 168235 w 2498385"/>
              <a:gd name="connsiteY2" fmla="*/ 1108826 h 1365394"/>
              <a:gd name="connsiteX3" fmla="*/ 996508 w 2498385"/>
              <a:gd name="connsiteY3" fmla="*/ 173663 h 1365394"/>
              <a:gd name="connsiteX4" fmla="*/ 1368685 w 2498385"/>
              <a:gd name="connsiteY4" fmla="*/ 137483 h 1365394"/>
              <a:gd name="connsiteX5" fmla="*/ 2349036 w 2498385"/>
              <a:gd name="connsiteY5" fmla="*/ 866730 h 1365394"/>
              <a:gd name="connsiteX6" fmla="*/ 2264430 w 2498385"/>
              <a:gd name="connsiteY6" fmla="*/ 881101 h 1365394"/>
              <a:gd name="connsiteX7" fmla="*/ 2418414 w 2498385"/>
              <a:gd name="connsiteY7" fmla="*/ 1123427 h 1365394"/>
              <a:gd name="connsiteX8" fmla="*/ 2498385 w 2498385"/>
              <a:gd name="connsiteY8" fmla="*/ 837698 h 1365394"/>
              <a:gd name="connsiteX9" fmla="*/ 2432271 w 2498385"/>
              <a:gd name="connsiteY9" fmla="*/ 858023 h 1365394"/>
              <a:gd name="connsiteX10" fmla="*/ 1235048 w 2498385"/>
              <a:gd name="connsiteY10" fmla="*/ 324 h 1365394"/>
              <a:gd name="connsiteX11" fmla="*/ 85094 w 2498385"/>
              <a:gd name="connsiteY11" fmla="*/ 1118397 h 1365394"/>
              <a:gd name="connsiteX12" fmla="*/ 0 w 2498385"/>
              <a:gd name="connsiteY12" fmla="*/ 1126283 h 1365394"/>
              <a:gd name="connsiteX13" fmla="*/ 145422 w 2498385"/>
              <a:gd name="connsiteY13" fmla="*/ 1365394 h 1365394"/>
              <a:gd name="connsiteX0" fmla="*/ 145422 w 2498385"/>
              <a:gd name="connsiteY0" fmla="*/ 1365393 h 1365393"/>
              <a:gd name="connsiteX1" fmla="*/ 265233 w 2498385"/>
              <a:gd name="connsiteY1" fmla="*/ 1099330 h 1365393"/>
              <a:gd name="connsiteX2" fmla="*/ 168235 w 2498385"/>
              <a:gd name="connsiteY2" fmla="*/ 1108825 h 1365393"/>
              <a:gd name="connsiteX3" fmla="*/ 996508 w 2498385"/>
              <a:gd name="connsiteY3" fmla="*/ 173662 h 1365393"/>
              <a:gd name="connsiteX4" fmla="*/ 1368685 w 2498385"/>
              <a:gd name="connsiteY4" fmla="*/ 137482 h 1365393"/>
              <a:gd name="connsiteX5" fmla="*/ 2349036 w 2498385"/>
              <a:gd name="connsiteY5" fmla="*/ 866729 h 1365393"/>
              <a:gd name="connsiteX6" fmla="*/ 2264430 w 2498385"/>
              <a:gd name="connsiteY6" fmla="*/ 881100 h 1365393"/>
              <a:gd name="connsiteX7" fmla="*/ 2418414 w 2498385"/>
              <a:gd name="connsiteY7" fmla="*/ 1123426 h 1365393"/>
              <a:gd name="connsiteX8" fmla="*/ 2498385 w 2498385"/>
              <a:gd name="connsiteY8" fmla="*/ 837697 h 1365393"/>
              <a:gd name="connsiteX9" fmla="*/ 2432271 w 2498385"/>
              <a:gd name="connsiteY9" fmla="*/ 858022 h 1365393"/>
              <a:gd name="connsiteX10" fmla="*/ 1235048 w 2498385"/>
              <a:gd name="connsiteY10" fmla="*/ 323 h 1365393"/>
              <a:gd name="connsiteX11" fmla="*/ 85094 w 2498385"/>
              <a:gd name="connsiteY11" fmla="*/ 1118396 h 1365393"/>
              <a:gd name="connsiteX12" fmla="*/ 0 w 2498385"/>
              <a:gd name="connsiteY12" fmla="*/ 1126282 h 1365393"/>
              <a:gd name="connsiteX13" fmla="*/ 145422 w 2498385"/>
              <a:gd name="connsiteY13" fmla="*/ 1365393 h 1365393"/>
              <a:gd name="connsiteX0" fmla="*/ 145422 w 2498385"/>
              <a:gd name="connsiteY0" fmla="*/ 1327520 h 1327520"/>
              <a:gd name="connsiteX1" fmla="*/ 265233 w 2498385"/>
              <a:gd name="connsiteY1" fmla="*/ 1061457 h 1327520"/>
              <a:gd name="connsiteX2" fmla="*/ 168235 w 2498385"/>
              <a:gd name="connsiteY2" fmla="*/ 1070952 h 1327520"/>
              <a:gd name="connsiteX3" fmla="*/ 996508 w 2498385"/>
              <a:gd name="connsiteY3" fmla="*/ 135789 h 1327520"/>
              <a:gd name="connsiteX4" fmla="*/ 1368685 w 2498385"/>
              <a:gd name="connsiteY4" fmla="*/ 99609 h 1327520"/>
              <a:gd name="connsiteX5" fmla="*/ 2349036 w 2498385"/>
              <a:gd name="connsiteY5" fmla="*/ 828856 h 1327520"/>
              <a:gd name="connsiteX6" fmla="*/ 2264430 w 2498385"/>
              <a:gd name="connsiteY6" fmla="*/ 843227 h 1327520"/>
              <a:gd name="connsiteX7" fmla="*/ 2418414 w 2498385"/>
              <a:gd name="connsiteY7" fmla="*/ 1085553 h 1327520"/>
              <a:gd name="connsiteX8" fmla="*/ 2498385 w 2498385"/>
              <a:gd name="connsiteY8" fmla="*/ 799824 h 1327520"/>
              <a:gd name="connsiteX9" fmla="*/ 2432271 w 2498385"/>
              <a:gd name="connsiteY9" fmla="*/ 820149 h 1327520"/>
              <a:gd name="connsiteX10" fmla="*/ 1206258 w 2498385"/>
              <a:gd name="connsiteY10" fmla="*/ 343 h 1327520"/>
              <a:gd name="connsiteX11" fmla="*/ 85094 w 2498385"/>
              <a:gd name="connsiteY11" fmla="*/ 1080523 h 1327520"/>
              <a:gd name="connsiteX12" fmla="*/ 0 w 2498385"/>
              <a:gd name="connsiteY12" fmla="*/ 1088409 h 1327520"/>
              <a:gd name="connsiteX13" fmla="*/ 145422 w 2498385"/>
              <a:gd name="connsiteY13" fmla="*/ 1327520 h 1327520"/>
              <a:gd name="connsiteX0" fmla="*/ 145422 w 2498385"/>
              <a:gd name="connsiteY0" fmla="*/ 1339290 h 1339290"/>
              <a:gd name="connsiteX1" fmla="*/ 265233 w 2498385"/>
              <a:gd name="connsiteY1" fmla="*/ 1073227 h 1339290"/>
              <a:gd name="connsiteX2" fmla="*/ 168235 w 2498385"/>
              <a:gd name="connsiteY2" fmla="*/ 1082722 h 1339290"/>
              <a:gd name="connsiteX3" fmla="*/ 996508 w 2498385"/>
              <a:gd name="connsiteY3" fmla="*/ 147559 h 1339290"/>
              <a:gd name="connsiteX4" fmla="*/ 1368685 w 2498385"/>
              <a:gd name="connsiteY4" fmla="*/ 111379 h 1339290"/>
              <a:gd name="connsiteX5" fmla="*/ 2349036 w 2498385"/>
              <a:gd name="connsiteY5" fmla="*/ 840626 h 1339290"/>
              <a:gd name="connsiteX6" fmla="*/ 2264430 w 2498385"/>
              <a:gd name="connsiteY6" fmla="*/ 854997 h 1339290"/>
              <a:gd name="connsiteX7" fmla="*/ 2418414 w 2498385"/>
              <a:gd name="connsiteY7" fmla="*/ 1097323 h 1339290"/>
              <a:gd name="connsiteX8" fmla="*/ 2498385 w 2498385"/>
              <a:gd name="connsiteY8" fmla="*/ 811594 h 1339290"/>
              <a:gd name="connsiteX9" fmla="*/ 2432271 w 2498385"/>
              <a:gd name="connsiteY9" fmla="*/ 831919 h 1339290"/>
              <a:gd name="connsiteX10" fmla="*/ 1307725 w 2498385"/>
              <a:gd name="connsiteY10" fmla="*/ 336 h 1339290"/>
              <a:gd name="connsiteX11" fmla="*/ 85094 w 2498385"/>
              <a:gd name="connsiteY11" fmla="*/ 1092293 h 1339290"/>
              <a:gd name="connsiteX12" fmla="*/ 0 w 2498385"/>
              <a:gd name="connsiteY12" fmla="*/ 1100179 h 1339290"/>
              <a:gd name="connsiteX13" fmla="*/ 145422 w 2498385"/>
              <a:gd name="connsiteY13" fmla="*/ 1339290 h 1339290"/>
              <a:gd name="connsiteX0" fmla="*/ 145422 w 2498385"/>
              <a:gd name="connsiteY0" fmla="*/ 1339290 h 1339290"/>
              <a:gd name="connsiteX1" fmla="*/ 265233 w 2498385"/>
              <a:gd name="connsiteY1" fmla="*/ 1073227 h 1339290"/>
              <a:gd name="connsiteX2" fmla="*/ 168235 w 2498385"/>
              <a:gd name="connsiteY2" fmla="*/ 1082722 h 1339290"/>
              <a:gd name="connsiteX3" fmla="*/ 996508 w 2498385"/>
              <a:gd name="connsiteY3" fmla="*/ 147559 h 1339290"/>
              <a:gd name="connsiteX4" fmla="*/ 1514461 w 2498385"/>
              <a:gd name="connsiteY4" fmla="*/ 136583 h 1339290"/>
              <a:gd name="connsiteX5" fmla="*/ 2349036 w 2498385"/>
              <a:gd name="connsiteY5" fmla="*/ 840626 h 1339290"/>
              <a:gd name="connsiteX6" fmla="*/ 2264430 w 2498385"/>
              <a:gd name="connsiteY6" fmla="*/ 854997 h 1339290"/>
              <a:gd name="connsiteX7" fmla="*/ 2418414 w 2498385"/>
              <a:gd name="connsiteY7" fmla="*/ 1097323 h 1339290"/>
              <a:gd name="connsiteX8" fmla="*/ 2498385 w 2498385"/>
              <a:gd name="connsiteY8" fmla="*/ 811594 h 1339290"/>
              <a:gd name="connsiteX9" fmla="*/ 2432271 w 2498385"/>
              <a:gd name="connsiteY9" fmla="*/ 831919 h 1339290"/>
              <a:gd name="connsiteX10" fmla="*/ 1307725 w 2498385"/>
              <a:gd name="connsiteY10" fmla="*/ 336 h 1339290"/>
              <a:gd name="connsiteX11" fmla="*/ 85094 w 2498385"/>
              <a:gd name="connsiteY11" fmla="*/ 1092293 h 1339290"/>
              <a:gd name="connsiteX12" fmla="*/ 0 w 2498385"/>
              <a:gd name="connsiteY12" fmla="*/ 1100179 h 1339290"/>
              <a:gd name="connsiteX13" fmla="*/ 145422 w 2498385"/>
              <a:gd name="connsiteY13" fmla="*/ 1339290 h 1339290"/>
              <a:gd name="connsiteX0" fmla="*/ 145422 w 2498385"/>
              <a:gd name="connsiteY0" fmla="*/ 1339290 h 1339290"/>
              <a:gd name="connsiteX1" fmla="*/ 265233 w 2498385"/>
              <a:gd name="connsiteY1" fmla="*/ 1073227 h 1339290"/>
              <a:gd name="connsiteX2" fmla="*/ 168235 w 2498385"/>
              <a:gd name="connsiteY2" fmla="*/ 1082722 h 1339290"/>
              <a:gd name="connsiteX3" fmla="*/ 1101972 w 2498385"/>
              <a:gd name="connsiteY3" fmla="*/ 130523 h 1339290"/>
              <a:gd name="connsiteX4" fmla="*/ 1514461 w 2498385"/>
              <a:gd name="connsiteY4" fmla="*/ 136583 h 1339290"/>
              <a:gd name="connsiteX5" fmla="*/ 2349036 w 2498385"/>
              <a:gd name="connsiteY5" fmla="*/ 840626 h 1339290"/>
              <a:gd name="connsiteX6" fmla="*/ 2264430 w 2498385"/>
              <a:gd name="connsiteY6" fmla="*/ 854997 h 1339290"/>
              <a:gd name="connsiteX7" fmla="*/ 2418414 w 2498385"/>
              <a:gd name="connsiteY7" fmla="*/ 1097323 h 1339290"/>
              <a:gd name="connsiteX8" fmla="*/ 2498385 w 2498385"/>
              <a:gd name="connsiteY8" fmla="*/ 811594 h 1339290"/>
              <a:gd name="connsiteX9" fmla="*/ 2432271 w 2498385"/>
              <a:gd name="connsiteY9" fmla="*/ 831919 h 1339290"/>
              <a:gd name="connsiteX10" fmla="*/ 1307725 w 2498385"/>
              <a:gd name="connsiteY10" fmla="*/ 336 h 1339290"/>
              <a:gd name="connsiteX11" fmla="*/ 85094 w 2498385"/>
              <a:gd name="connsiteY11" fmla="*/ 1092293 h 1339290"/>
              <a:gd name="connsiteX12" fmla="*/ 0 w 2498385"/>
              <a:gd name="connsiteY12" fmla="*/ 1100179 h 1339290"/>
              <a:gd name="connsiteX13" fmla="*/ 145422 w 2498385"/>
              <a:gd name="connsiteY13" fmla="*/ 1339290 h 1339290"/>
              <a:gd name="connsiteX0" fmla="*/ 145422 w 2498385"/>
              <a:gd name="connsiteY0" fmla="*/ 1339290 h 1339290"/>
              <a:gd name="connsiteX1" fmla="*/ 265233 w 2498385"/>
              <a:gd name="connsiteY1" fmla="*/ 1073227 h 1339290"/>
              <a:gd name="connsiteX2" fmla="*/ 168235 w 2498385"/>
              <a:gd name="connsiteY2" fmla="*/ 1082722 h 1339290"/>
              <a:gd name="connsiteX3" fmla="*/ 1101972 w 2498385"/>
              <a:gd name="connsiteY3" fmla="*/ 130523 h 1339290"/>
              <a:gd name="connsiteX4" fmla="*/ 1514461 w 2498385"/>
              <a:gd name="connsiteY4" fmla="*/ 136583 h 1339290"/>
              <a:gd name="connsiteX5" fmla="*/ 2349036 w 2498385"/>
              <a:gd name="connsiteY5" fmla="*/ 840626 h 1339290"/>
              <a:gd name="connsiteX6" fmla="*/ 2264430 w 2498385"/>
              <a:gd name="connsiteY6" fmla="*/ 854997 h 1339290"/>
              <a:gd name="connsiteX7" fmla="*/ 2418414 w 2498385"/>
              <a:gd name="connsiteY7" fmla="*/ 1097323 h 1339290"/>
              <a:gd name="connsiteX8" fmla="*/ 2498385 w 2498385"/>
              <a:gd name="connsiteY8" fmla="*/ 811594 h 1339290"/>
              <a:gd name="connsiteX9" fmla="*/ 2432271 w 2498385"/>
              <a:gd name="connsiteY9" fmla="*/ 831919 h 1339290"/>
              <a:gd name="connsiteX10" fmla="*/ 1307725 w 2498385"/>
              <a:gd name="connsiteY10" fmla="*/ 336 h 1339290"/>
              <a:gd name="connsiteX11" fmla="*/ 85094 w 2498385"/>
              <a:gd name="connsiteY11" fmla="*/ 1092293 h 1339290"/>
              <a:gd name="connsiteX12" fmla="*/ 0 w 2498385"/>
              <a:gd name="connsiteY12" fmla="*/ 1100179 h 1339290"/>
              <a:gd name="connsiteX13" fmla="*/ 145422 w 2498385"/>
              <a:gd name="connsiteY13" fmla="*/ 1339290 h 1339290"/>
              <a:gd name="connsiteX0" fmla="*/ 145422 w 2498385"/>
              <a:gd name="connsiteY0" fmla="*/ 1339290 h 1339290"/>
              <a:gd name="connsiteX1" fmla="*/ 265233 w 2498385"/>
              <a:gd name="connsiteY1" fmla="*/ 1073227 h 1339290"/>
              <a:gd name="connsiteX2" fmla="*/ 168235 w 2498385"/>
              <a:gd name="connsiteY2" fmla="*/ 1082722 h 1339290"/>
              <a:gd name="connsiteX3" fmla="*/ 1101972 w 2498385"/>
              <a:gd name="connsiteY3" fmla="*/ 130523 h 1339290"/>
              <a:gd name="connsiteX4" fmla="*/ 1514461 w 2498385"/>
              <a:gd name="connsiteY4" fmla="*/ 136583 h 1339290"/>
              <a:gd name="connsiteX5" fmla="*/ 2349036 w 2498385"/>
              <a:gd name="connsiteY5" fmla="*/ 840626 h 1339290"/>
              <a:gd name="connsiteX6" fmla="*/ 2264430 w 2498385"/>
              <a:gd name="connsiteY6" fmla="*/ 854997 h 1339290"/>
              <a:gd name="connsiteX7" fmla="*/ 2418414 w 2498385"/>
              <a:gd name="connsiteY7" fmla="*/ 1097323 h 1339290"/>
              <a:gd name="connsiteX8" fmla="*/ 2498385 w 2498385"/>
              <a:gd name="connsiteY8" fmla="*/ 811594 h 1339290"/>
              <a:gd name="connsiteX9" fmla="*/ 2432271 w 2498385"/>
              <a:gd name="connsiteY9" fmla="*/ 831919 h 1339290"/>
              <a:gd name="connsiteX10" fmla="*/ 1307725 w 2498385"/>
              <a:gd name="connsiteY10" fmla="*/ 336 h 1339290"/>
              <a:gd name="connsiteX11" fmla="*/ 85094 w 2498385"/>
              <a:gd name="connsiteY11" fmla="*/ 1092293 h 1339290"/>
              <a:gd name="connsiteX12" fmla="*/ 0 w 2498385"/>
              <a:gd name="connsiteY12" fmla="*/ 1100179 h 1339290"/>
              <a:gd name="connsiteX13" fmla="*/ 145422 w 2498385"/>
              <a:gd name="connsiteY13" fmla="*/ 1339290 h 1339290"/>
              <a:gd name="connsiteX0" fmla="*/ 145422 w 2498385"/>
              <a:gd name="connsiteY0" fmla="*/ 1339290 h 1339290"/>
              <a:gd name="connsiteX1" fmla="*/ 265233 w 2498385"/>
              <a:gd name="connsiteY1" fmla="*/ 1073227 h 1339290"/>
              <a:gd name="connsiteX2" fmla="*/ 168235 w 2498385"/>
              <a:gd name="connsiteY2" fmla="*/ 1082722 h 1339290"/>
              <a:gd name="connsiteX3" fmla="*/ 1101972 w 2498385"/>
              <a:gd name="connsiteY3" fmla="*/ 130523 h 1339290"/>
              <a:gd name="connsiteX4" fmla="*/ 1514461 w 2498385"/>
              <a:gd name="connsiteY4" fmla="*/ 136583 h 1339290"/>
              <a:gd name="connsiteX5" fmla="*/ 2349036 w 2498385"/>
              <a:gd name="connsiteY5" fmla="*/ 840626 h 1339290"/>
              <a:gd name="connsiteX6" fmla="*/ 2264430 w 2498385"/>
              <a:gd name="connsiteY6" fmla="*/ 854997 h 1339290"/>
              <a:gd name="connsiteX7" fmla="*/ 2418414 w 2498385"/>
              <a:gd name="connsiteY7" fmla="*/ 1097323 h 1339290"/>
              <a:gd name="connsiteX8" fmla="*/ 2498385 w 2498385"/>
              <a:gd name="connsiteY8" fmla="*/ 811594 h 1339290"/>
              <a:gd name="connsiteX9" fmla="*/ 2432271 w 2498385"/>
              <a:gd name="connsiteY9" fmla="*/ 831919 h 1339290"/>
              <a:gd name="connsiteX10" fmla="*/ 1307725 w 2498385"/>
              <a:gd name="connsiteY10" fmla="*/ 336 h 1339290"/>
              <a:gd name="connsiteX11" fmla="*/ 85094 w 2498385"/>
              <a:gd name="connsiteY11" fmla="*/ 1092293 h 1339290"/>
              <a:gd name="connsiteX12" fmla="*/ 0 w 2498385"/>
              <a:gd name="connsiteY12" fmla="*/ 1100179 h 1339290"/>
              <a:gd name="connsiteX13" fmla="*/ 145422 w 2498385"/>
              <a:gd name="connsiteY13" fmla="*/ 1339290 h 1339290"/>
              <a:gd name="connsiteX0" fmla="*/ 145422 w 2498385"/>
              <a:gd name="connsiteY0" fmla="*/ 1339290 h 1339290"/>
              <a:gd name="connsiteX1" fmla="*/ 265233 w 2498385"/>
              <a:gd name="connsiteY1" fmla="*/ 1073227 h 1339290"/>
              <a:gd name="connsiteX2" fmla="*/ 168235 w 2498385"/>
              <a:gd name="connsiteY2" fmla="*/ 1082722 h 1339290"/>
              <a:gd name="connsiteX3" fmla="*/ 1101972 w 2498385"/>
              <a:gd name="connsiteY3" fmla="*/ 130523 h 1339290"/>
              <a:gd name="connsiteX4" fmla="*/ 1513737 w 2498385"/>
              <a:gd name="connsiteY4" fmla="*/ 121654 h 1339290"/>
              <a:gd name="connsiteX5" fmla="*/ 2349036 w 2498385"/>
              <a:gd name="connsiteY5" fmla="*/ 840626 h 1339290"/>
              <a:gd name="connsiteX6" fmla="*/ 2264430 w 2498385"/>
              <a:gd name="connsiteY6" fmla="*/ 854997 h 1339290"/>
              <a:gd name="connsiteX7" fmla="*/ 2418414 w 2498385"/>
              <a:gd name="connsiteY7" fmla="*/ 1097323 h 1339290"/>
              <a:gd name="connsiteX8" fmla="*/ 2498385 w 2498385"/>
              <a:gd name="connsiteY8" fmla="*/ 811594 h 1339290"/>
              <a:gd name="connsiteX9" fmla="*/ 2432271 w 2498385"/>
              <a:gd name="connsiteY9" fmla="*/ 831919 h 1339290"/>
              <a:gd name="connsiteX10" fmla="*/ 1307725 w 2498385"/>
              <a:gd name="connsiteY10" fmla="*/ 336 h 1339290"/>
              <a:gd name="connsiteX11" fmla="*/ 85094 w 2498385"/>
              <a:gd name="connsiteY11" fmla="*/ 1092293 h 1339290"/>
              <a:gd name="connsiteX12" fmla="*/ 0 w 2498385"/>
              <a:gd name="connsiteY12" fmla="*/ 1100179 h 1339290"/>
              <a:gd name="connsiteX13" fmla="*/ 145422 w 2498385"/>
              <a:gd name="connsiteY13" fmla="*/ 1339290 h 1339290"/>
              <a:gd name="connsiteX0" fmla="*/ 145422 w 2498385"/>
              <a:gd name="connsiteY0" fmla="*/ 1339290 h 1339290"/>
              <a:gd name="connsiteX1" fmla="*/ 265233 w 2498385"/>
              <a:gd name="connsiteY1" fmla="*/ 1073227 h 1339290"/>
              <a:gd name="connsiteX2" fmla="*/ 168235 w 2498385"/>
              <a:gd name="connsiteY2" fmla="*/ 1082722 h 1339290"/>
              <a:gd name="connsiteX3" fmla="*/ 1101972 w 2498385"/>
              <a:gd name="connsiteY3" fmla="*/ 130523 h 1339290"/>
              <a:gd name="connsiteX4" fmla="*/ 1513737 w 2498385"/>
              <a:gd name="connsiteY4" fmla="*/ 121654 h 1339290"/>
              <a:gd name="connsiteX5" fmla="*/ 2349036 w 2498385"/>
              <a:gd name="connsiteY5" fmla="*/ 840626 h 1339290"/>
              <a:gd name="connsiteX6" fmla="*/ 2264430 w 2498385"/>
              <a:gd name="connsiteY6" fmla="*/ 854997 h 1339290"/>
              <a:gd name="connsiteX7" fmla="*/ 2418414 w 2498385"/>
              <a:gd name="connsiteY7" fmla="*/ 1097323 h 1339290"/>
              <a:gd name="connsiteX8" fmla="*/ 2498385 w 2498385"/>
              <a:gd name="connsiteY8" fmla="*/ 811594 h 1339290"/>
              <a:gd name="connsiteX9" fmla="*/ 2432271 w 2498385"/>
              <a:gd name="connsiteY9" fmla="*/ 831919 h 1339290"/>
              <a:gd name="connsiteX10" fmla="*/ 1307725 w 2498385"/>
              <a:gd name="connsiteY10" fmla="*/ 336 h 1339290"/>
              <a:gd name="connsiteX11" fmla="*/ 85094 w 2498385"/>
              <a:gd name="connsiteY11" fmla="*/ 1092293 h 1339290"/>
              <a:gd name="connsiteX12" fmla="*/ 0 w 2498385"/>
              <a:gd name="connsiteY12" fmla="*/ 1100179 h 1339290"/>
              <a:gd name="connsiteX13" fmla="*/ 145422 w 2498385"/>
              <a:gd name="connsiteY13" fmla="*/ 1339290 h 1339290"/>
              <a:gd name="connsiteX0" fmla="*/ 145422 w 2498385"/>
              <a:gd name="connsiteY0" fmla="*/ 1339290 h 1339290"/>
              <a:gd name="connsiteX1" fmla="*/ 265233 w 2498385"/>
              <a:gd name="connsiteY1" fmla="*/ 1073227 h 1339290"/>
              <a:gd name="connsiteX2" fmla="*/ 168235 w 2498385"/>
              <a:gd name="connsiteY2" fmla="*/ 1082722 h 1339290"/>
              <a:gd name="connsiteX3" fmla="*/ 1101972 w 2498385"/>
              <a:gd name="connsiteY3" fmla="*/ 130523 h 1339290"/>
              <a:gd name="connsiteX4" fmla="*/ 1513737 w 2498385"/>
              <a:gd name="connsiteY4" fmla="*/ 121654 h 1339290"/>
              <a:gd name="connsiteX5" fmla="*/ 2349036 w 2498385"/>
              <a:gd name="connsiteY5" fmla="*/ 840626 h 1339290"/>
              <a:gd name="connsiteX6" fmla="*/ 2264430 w 2498385"/>
              <a:gd name="connsiteY6" fmla="*/ 854997 h 1339290"/>
              <a:gd name="connsiteX7" fmla="*/ 2418414 w 2498385"/>
              <a:gd name="connsiteY7" fmla="*/ 1097323 h 1339290"/>
              <a:gd name="connsiteX8" fmla="*/ 2498385 w 2498385"/>
              <a:gd name="connsiteY8" fmla="*/ 811594 h 1339290"/>
              <a:gd name="connsiteX9" fmla="*/ 2432271 w 2498385"/>
              <a:gd name="connsiteY9" fmla="*/ 831919 h 1339290"/>
              <a:gd name="connsiteX10" fmla="*/ 1307725 w 2498385"/>
              <a:gd name="connsiteY10" fmla="*/ 336 h 1339290"/>
              <a:gd name="connsiteX11" fmla="*/ 85094 w 2498385"/>
              <a:gd name="connsiteY11" fmla="*/ 1092293 h 1339290"/>
              <a:gd name="connsiteX12" fmla="*/ 0 w 2498385"/>
              <a:gd name="connsiteY12" fmla="*/ 1100179 h 1339290"/>
              <a:gd name="connsiteX13" fmla="*/ 145422 w 2498385"/>
              <a:gd name="connsiteY13" fmla="*/ 1339290 h 1339290"/>
              <a:gd name="connsiteX0" fmla="*/ 145422 w 2498385"/>
              <a:gd name="connsiteY0" fmla="*/ 1339144 h 1339144"/>
              <a:gd name="connsiteX1" fmla="*/ 265233 w 2498385"/>
              <a:gd name="connsiteY1" fmla="*/ 1073081 h 1339144"/>
              <a:gd name="connsiteX2" fmla="*/ 168235 w 2498385"/>
              <a:gd name="connsiteY2" fmla="*/ 1082576 h 1339144"/>
              <a:gd name="connsiteX3" fmla="*/ 1101972 w 2498385"/>
              <a:gd name="connsiteY3" fmla="*/ 130377 h 1339144"/>
              <a:gd name="connsiteX4" fmla="*/ 1513737 w 2498385"/>
              <a:gd name="connsiteY4" fmla="*/ 121508 h 1339144"/>
              <a:gd name="connsiteX5" fmla="*/ 2349036 w 2498385"/>
              <a:gd name="connsiteY5" fmla="*/ 840480 h 1339144"/>
              <a:gd name="connsiteX6" fmla="*/ 2264430 w 2498385"/>
              <a:gd name="connsiteY6" fmla="*/ 854851 h 1339144"/>
              <a:gd name="connsiteX7" fmla="*/ 2418414 w 2498385"/>
              <a:gd name="connsiteY7" fmla="*/ 1097177 h 1339144"/>
              <a:gd name="connsiteX8" fmla="*/ 2498385 w 2498385"/>
              <a:gd name="connsiteY8" fmla="*/ 811448 h 1339144"/>
              <a:gd name="connsiteX9" fmla="*/ 2432271 w 2498385"/>
              <a:gd name="connsiteY9" fmla="*/ 831773 h 1339144"/>
              <a:gd name="connsiteX10" fmla="*/ 1307725 w 2498385"/>
              <a:gd name="connsiteY10" fmla="*/ 190 h 1339144"/>
              <a:gd name="connsiteX11" fmla="*/ 85094 w 2498385"/>
              <a:gd name="connsiteY11" fmla="*/ 1092147 h 1339144"/>
              <a:gd name="connsiteX12" fmla="*/ 0 w 2498385"/>
              <a:gd name="connsiteY12" fmla="*/ 1100033 h 1339144"/>
              <a:gd name="connsiteX13" fmla="*/ 145422 w 2498385"/>
              <a:gd name="connsiteY13" fmla="*/ 1339144 h 1339144"/>
              <a:gd name="connsiteX0" fmla="*/ 145422 w 2498385"/>
              <a:gd name="connsiteY0" fmla="*/ 1339549 h 1339549"/>
              <a:gd name="connsiteX1" fmla="*/ 265233 w 2498385"/>
              <a:gd name="connsiteY1" fmla="*/ 1073486 h 1339549"/>
              <a:gd name="connsiteX2" fmla="*/ 168235 w 2498385"/>
              <a:gd name="connsiteY2" fmla="*/ 1082981 h 1339549"/>
              <a:gd name="connsiteX3" fmla="*/ 1101972 w 2498385"/>
              <a:gd name="connsiteY3" fmla="*/ 130782 h 1339549"/>
              <a:gd name="connsiteX4" fmla="*/ 1513737 w 2498385"/>
              <a:gd name="connsiteY4" fmla="*/ 121913 h 1339549"/>
              <a:gd name="connsiteX5" fmla="*/ 2349036 w 2498385"/>
              <a:gd name="connsiteY5" fmla="*/ 840885 h 1339549"/>
              <a:gd name="connsiteX6" fmla="*/ 2264430 w 2498385"/>
              <a:gd name="connsiteY6" fmla="*/ 855256 h 1339549"/>
              <a:gd name="connsiteX7" fmla="*/ 2418414 w 2498385"/>
              <a:gd name="connsiteY7" fmla="*/ 1097582 h 1339549"/>
              <a:gd name="connsiteX8" fmla="*/ 2498385 w 2498385"/>
              <a:gd name="connsiteY8" fmla="*/ 811853 h 1339549"/>
              <a:gd name="connsiteX9" fmla="*/ 2432271 w 2498385"/>
              <a:gd name="connsiteY9" fmla="*/ 832178 h 1339549"/>
              <a:gd name="connsiteX10" fmla="*/ 1307725 w 2498385"/>
              <a:gd name="connsiteY10" fmla="*/ 595 h 1339549"/>
              <a:gd name="connsiteX11" fmla="*/ 85094 w 2498385"/>
              <a:gd name="connsiteY11" fmla="*/ 1092552 h 1339549"/>
              <a:gd name="connsiteX12" fmla="*/ 0 w 2498385"/>
              <a:gd name="connsiteY12" fmla="*/ 1100438 h 1339549"/>
              <a:gd name="connsiteX13" fmla="*/ 145422 w 2498385"/>
              <a:gd name="connsiteY13" fmla="*/ 1339549 h 1339549"/>
              <a:gd name="connsiteX0" fmla="*/ 145422 w 2498385"/>
              <a:gd name="connsiteY0" fmla="*/ 1324636 h 1324636"/>
              <a:gd name="connsiteX1" fmla="*/ 265233 w 2498385"/>
              <a:gd name="connsiteY1" fmla="*/ 1058573 h 1324636"/>
              <a:gd name="connsiteX2" fmla="*/ 168235 w 2498385"/>
              <a:gd name="connsiteY2" fmla="*/ 1068068 h 1324636"/>
              <a:gd name="connsiteX3" fmla="*/ 1101972 w 2498385"/>
              <a:gd name="connsiteY3" fmla="*/ 115869 h 1324636"/>
              <a:gd name="connsiteX4" fmla="*/ 1513737 w 2498385"/>
              <a:gd name="connsiteY4" fmla="*/ 107000 h 1324636"/>
              <a:gd name="connsiteX5" fmla="*/ 2349036 w 2498385"/>
              <a:gd name="connsiteY5" fmla="*/ 825972 h 1324636"/>
              <a:gd name="connsiteX6" fmla="*/ 2264430 w 2498385"/>
              <a:gd name="connsiteY6" fmla="*/ 840343 h 1324636"/>
              <a:gd name="connsiteX7" fmla="*/ 2418414 w 2498385"/>
              <a:gd name="connsiteY7" fmla="*/ 1082669 h 1324636"/>
              <a:gd name="connsiteX8" fmla="*/ 2498385 w 2498385"/>
              <a:gd name="connsiteY8" fmla="*/ 796940 h 1324636"/>
              <a:gd name="connsiteX9" fmla="*/ 2432271 w 2498385"/>
              <a:gd name="connsiteY9" fmla="*/ 817265 h 1324636"/>
              <a:gd name="connsiteX10" fmla="*/ 1308449 w 2498385"/>
              <a:gd name="connsiteY10" fmla="*/ 611 h 1324636"/>
              <a:gd name="connsiteX11" fmla="*/ 85094 w 2498385"/>
              <a:gd name="connsiteY11" fmla="*/ 1077639 h 1324636"/>
              <a:gd name="connsiteX12" fmla="*/ 0 w 2498385"/>
              <a:gd name="connsiteY12" fmla="*/ 1085525 h 1324636"/>
              <a:gd name="connsiteX13" fmla="*/ 145422 w 2498385"/>
              <a:gd name="connsiteY13" fmla="*/ 1324636 h 1324636"/>
              <a:gd name="connsiteX0" fmla="*/ 145422 w 2498385"/>
              <a:gd name="connsiteY0" fmla="*/ 1349495 h 1349495"/>
              <a:gd name="connsiteX1" fmla="*/ 265233 w 2498385"/>
              <a:gd name="connsiteY1" fmla="*/ 1083432 h 1349495"/>
              <a:gd name="connsiteX2" fmla="*/ 168235 w 2498385"/>
              <a:gd name="connsiteY2" fmla="*/ 1092927 h 1349495"/>
              <a:gd name="connsiteX3" fmla="*/ 1101972 w 2498385"/>
              <a:gd name="connsiteY3" fmla="*/ 140728 h 1349495"/>
              <a:gd name="connsiteX4" fmla="*/ 1513737 w 2498385"/>
              <a:gd name="connsiteY4" fmla="*/ 131859 h 1349495"/>
              <a:gd name="connsiteX5" fmla="*/ 2349036 w 2498385"/>
              <a:gd name="connsiteY5" fmla="*/ 850831 h 1349495"/>
              <a:gd name="connsiteX6" fmla="*/ 2264430 w 2498385"/>
              <a:gd name="connsiteY6" fmla="*/ 865202 h 1349495"/>
              <a:gd name="connsiteX7" fmla="*/ 2418414 w 2498385"/>
              <a:gd name="connsiteY7" fmla="*/ 1107528 h 1349495"/>
              <a:gd name="connsiteX8" fmla="*/ 2498385 w 2498385"/>
              <a:gd name="connsiteY8" fmla="*/ 821799 h 1349495"/>
              <a:gd name="connsiteX9" fmla="*/ 2432271 w 2498385"/>
              <a:gd name="connsiteY9" fmla="*/ 842124 h 1349495"/>
              <a:gd name="connsiteX10" fmla="*/ 1307243 w 2498385"/>
              <a:gd name="connsiteY10" fmla="*/ 586 h 1349495"/>
              <a:gd name="connsiteX11" fmla="*/ 85094 w 2498385"/>
              <a:gd name="connsiteY11" fmla="*/ 1102498 h 1349495"/>
              <a:gd name="connsiteX12" fmla="*/ 0 w 2498385"/>
              <a:gd name="connsiteY12" fmla="*/ 1110384 h 1349495"/>
              <a:gd name="connsiteX13" fmla="*/ 145422 w 2498385"/>
              <a:gd name="connsiteY13" fmla="*/ 1349495 h 1349495"/>
              <a:gd name="connsiteX0" fmla="*/ 145422 w 2498385"/>
              <a:gd name="connsiteY0" fmla="*/ 1349495 h 1349495"/>
              <a:gd name="connsiteX1" fmla="*/ 265233 w 2498385"/>
              <a:gd name="connsiteY1" fmla="*/ 1083432 h 1349495"/>
              <a:gd name="connsiteX2" fmla="*/ 168235 w 2498385"/>
              <a:gd name="connsiteY2" fmla="*/ 1092927 h 1349495"/>
              <a:gd name="connsiteX3" fmla="*/ 1101972 w 2498385"/>
              <a:gd name="connsiteY3" fmla="*/ 140728 h 1349495"/>
              <a:gd name="connsiteX4" fmla="*/ 1513737 w 2498385"/>
              <a:gd name="connsiteY4" fmla="*/ 131859 h 1349495"/>
              <a:gd name="connsiteX5" fmla="*/ 2349036 w 2498385"/>
              <a:gd name="connsiteY5" fmla="*/ 850831 h 1349495"/>
              <a:gd name="connsiteX6" fmla="*/ 2264430 w 2498385"/>
              <a:gd name="connsiteY6" fmla="*/ 865202 h 1349495"/>
              <a:gd name="connsiteX7" fmla="*/ 2418414 w 2498385"/>
              <a:gd name="connsiteY7" fmla="*/ 1107528 h 1349495"/>
              <a:gd name="connsiteX8" fmla="*/ 2498385 w 2498385"/>
              <a:gd name="connsiteY8" fmla="*/ 821799 h 1349495"/>
              <a:gd name="connsiteX9" fmla="*/ 2432271 w 2498385"/>
              <a:gd name="connsiteY9" fmla="*/ 842124 h 1349495"/>
              <a:gd name="connsiteX10" fmla="*/ 1307243 w 2498385"/>
              <a:gd name="connsiteY10" fmla="*/ 586 h 1349495"/>
              <a:gd name="connsiteX11" fmla="*/ 85094 w 2498385"/>
              <a:gd name="connsiteY11" fmla="*/ 1102498 h 1349495"/>
              <a:gd name="connsiteX12" fmla="*/ 0 w 2498385"/>
              <a:gd name="connsiteY12" fmla="*/ 1110384 h 1349495"/>
              <a:gd name="connsiteX13" fmla="*/ 145422 w 2498385"/>
              <a:gd name="connsiteY13" fmla="*/ 1349495 h 1349495"/>
              <a:gd name="connsiteX0" fmla="*/ 145422 w 2498385"/>
              <a:gd name="connsiteY0" fmla="*/ 1349796 h 1349796"/>
              <a:gd name="connsiteX1" fmla="*/ 265233 w 2498385"/>
              <a:gd name="connsiteY1" fmla="*/ 1083733 h 1349796"/>
              <a:gd name="connsiteX2" fmla="*/ 168235 w 2498385"/>
              <a:gd name="connsiteY2" fmla="*/ 1093228 h 1349796"/>
              <a:gd name="connsiteX3" fmla="*/ 1101972 w 2498385"/>
              <a:gd name="connsiteY3" fmla="*/ 141029 h 1349796"/>
              <a:gd name="connsiteX4" fmla="*/ 1513737 w 2498385"/>
              <a:gd name="connsiteY4" fmla="*/ 132160 h 1349796"/>
              <a:gd name="connsiteX5" fmla="*/ 2349036 w 2498385"/>
              <a:gd name="connsiteY5" fmla="*/ 851132 h 1349796"/>
              <a:gd name="connsiteX6" fmla="*/ 2264430 w 2498385"/>
              <a:gd name="connsiteY6" fmla="*/ 865503 h 1349796"/>
              <a:gd name="connsiteX7" fmla="*/ 2418414 w 2498385"/>
              <a:gd name="connsiteY7" fmla="*/ 1107829 h 1349796"/>
              <a:gd name="connsiteX8" fmla="*/ 2498385 w 2498385"/>
              <a:gd name="connsiteY8" fmla="*/ 822100 h 1349796"/>
              <a:gd name="connsiteX9" fmla="*/ 2432271 w 2498385"/>
              <a:gd name="connsiteY9" fmla="*/ 842425 h 1349796"/>
              <a:gd name="connsiteX10" fmla="*/ 1307243 w 2498385"/>
              <a:gd name="connsiteY10" fmla="*/ 887 h 1349796"/>
              <a:gd name="connsiteX11" fmla="*/ 85094 w 2498385"/>
              <a:gd name="connsiteY11" fmla="*/ 1102799 h 1349796"/>
              <a:gd name="connsiteX12" fmla="*/ 0 w 2498385"/>
              <a:gd name="connsiteY12" fmla="*/ 1110685 h 1349796"/>
              <a:gd name="connsiteX13" fmla="*/ 145422 w 2498385"/>
              <a:gd name="connsiteY13" fmla="*/ 1349796 h 1349796"/>
              <a:gd name="connsiteX0" fmla="*/ 145422 w 2498385"/>
              <a:gd name="connsiteY0" fmla="*/ 1349783 h 1349783"/>
              <a:gd name="connsiteX1" fmla="*/ 265233 w 2498385"/>
              <a:gd name="connsiteY1" fmla="*/ 1083720 h 1349783"/>
              <a:gd name="connsiteX2" fmla="*/ 168235 w 2498385"/>
              <a:gd name="connsiteY2" fmla="*/ 1093215 h 1349783"/>
              <a:gd name="connsiteX3" fmla="*/ 1101972 w 2498385"/>
              <a:gd name="connsiteY3" fmla="*/ 141016 h 1349783"/>
              <a:gd name="connsiteX4" fmla="*/ 1513737 w 2498385"/>
              <a:gd name="connsiteY4" fmla="*/ 132147 h 1349783"/>
              <a:gd name="connsiteX5" fmla="*/ 2349036 w 2498385"/>
              <a:gd name="connsiteY5" fmla="*/ 851119 h 1349783"/>
              <a:gd name="connsiteX6" fmla="*/ 2264430 w 2498385"/>
              <a:gd name="connsiteY6" fmla="*/ 865490 h 1349783"/>
              <a:gd name="connsiteX7" fmla="*/ 2418414 w 2498385"/>
              <a:gd name="connsiteY7" fmla="*/ 1107816 h 1349783"/>
              <a:gd name="connsiteX8" fmla="*/ 2498385 w 2498385"/>
              <a:gd name="connsiteY8" fmla="*/ 822087 h 1349783"/>
              <a:gd name="connsiteX9" fmla="*/ 2432271 w 2498385"/>
              <a:gd name="connsiteY9" fmla="*/ 842412 h 1349783"/>
              <a:gd name="connsiteX10" fmla="*/ 1307243 w 2498385"/>
              <a:gd name="connsiteY10" fmla="*/ 874 h 1349783"/>
              <a:gd name="connsiteX11" fmla="*/ 85094 w 2498385"/>
              <a:gd name="connsiteY11" fmla="*/ 1102786 h 1349783"/>
              <a:gd name="connsiteX12" fmla="*/ 0 w 2498385"/>
              <a:gd name="connsiteY12" fmla="*/ 1110672 h 1349783"/>
              <a:gd name="connsiteX13" fmla="*/ 145422 w 2498385"/>
              <a:gd name="connsiteY13" fmla="*/ 1349783 h 1349783"/>
              <a:gd name="connsiteX0" fmla="*/ 145422 w 2498385"/>
              <a:gd name="connsiteY0" fmla="*/ 1349368 h 1349368"/>
              <a:gd name="connsiteX1" fmla="*/ 265233 w 2498385"/>
              <a:gd name="connsiteY1" fmla="*/ 1083305 h 1349368"/>
              <a:gd name="connsiteX2" fmla="*/ 168235 w 2498385"/>
              <a:gd name="connsiteY2" fmla="*/ 1092800 h 1349368"/>
              <a:gd name="connsiteX3" fmla="*/ 1101972 w 2498385"/>
              <a:gd name="connsiteY3" fmla="*/ 140601 h 1349368"/>
              <a:gd name="connsiteX4" fmla="*/ 1513737 w 2498385"/>
              <a:gd name="connsiteY4" fmla="*/ 131732 h 1349368"/>
              <a:gd name="connsiteX5" fmla="*/ 2349036 w 2498385"/>
              <a:gd name="connsiteY5" fmla="*/ 850704 h 1349368"/>
              <a:gd name="connsiteX6" fmla="*/ 2264430 w 2498385"/>
              <a:gd name="connsiteY6" fmla="*/ 865075 h 1349368"/>
              <a:gd name="connsiteX7" fmla="*/ 2418414 w 2498385"/>
              <a:gd name="connsiteY7" fmla="*/ 1107401 h 1349368"/>
              <a:gd name="connsiteX8" fmla="*/ 2498385 w 2498385"/>
              <a:gd name="connsiteY8" fmla="*/ 821672 h 1349368"/>
              <a:gd name="connsiteX9" fmla="*/ 2432271 w 2498385"/>
              <a:gd name="connsiteY9" fmla="*/ 841997 h 1349368"/>
              <a:gd name="connsiteX10" fmla="*/ 1307243 w 2498385"/>
              <a:gd name="connsiteY10" fmla="*/ 459 h 1349368"/>
              <a:gd name="connsiteX11" fmla="*/ 85094 w 2498385"/>
              <a:gd name="connsiteY11" fmla="*/ 1102371 h 1349368"/>
              <a:gd name="connsiteX12" fmla="*/ 0 w 2498385"/>
              <a:gd name="connsiteY12" fmla="*/ 1110257 h 1349368"/>
              <a:gd name="connsiteX13" fmla="*/ 145422 w 2498385"/>
              <a:gd name="connsiteY13" fmla="*/ 1349368 h 1349368"/>
              <a:gd name="connsiteX0" fmla="*/ 145422 w 2498385"/>
              <a:gd name="connsiteY0" fmla="*/ 1348984 h 1348984"/>
              <a:gd name="connsiteX1" fmla="*/ 265233 w 2498385"/>
              <a:gd name="connsiteY1" fmla="*/ 1082921 h 1348984"/>
              <a:gd name="connsiteX2" fmla="*/ 168235 w 2498385"/>
              <a:gd name="connsiteY2" fmla="*/ 1092416 h 1348984"/>
              <a:gd name="connsiteX3" fmla="*/ 1101972 w 2498385"/>
              <a:gd name="connsiteY3" fmla="*/ 140217 h 1348984"/>
              <a:gd name="connsiteX4" fmla="*/ 1513737 w 2498385"/>
              <a:gd name="connsiteY4" fmla="*/ 131348 h 1348984"/>
              <a:gd name="connsiteX5" fmla="*/ 2349036 w 2498385"/>
              <a:gd name="connsiteY5" fmla="*/ 850320 h 1348984"/>
              <a:gd name="connsiteX6" fmla="*/ 2264430 w 2498385"/>
              <a:gd name="connsiteY6" fmla="*/ 864691 h 1348984"/>
              <a:gd name="connsiteX7" fmla="*/ 2418414 w 2498385"/>
              <a:gd name="connsiteY7" fmla="*/ 1107017 h 1348984"/>
              <a:gd name="connsiteX8" fmla="*/ 2498385 w 2498385"/>
              <a:gd name="connsiteY8" fmla="*/ 821288 h 1348984"/>
              <a:gd name="connsiteX9" fmla="*/ 2432271 w 2498385"/>
              <a:gd name="connsiteY9" fmla="*/ 841613 h 1348984"/>
              <a:gd name="connsiteX10" fmla="*/ 1307243 w 2498385"/>
              <a:gd name="connsiteY10" fmla="*/ 75 h 1348984"/>
              <a:gd name="connsiteX11" fmla="*/ 85094 w 2498385"/>
              <a:gd name="connsiteY11" fmla="*/ 1101987 h 1348984"/>
              <a:gd name="connsiteX12" fmla="*/ 0 w 2498385"/>
              <a:gd name="connsiteY12" fmla="*/ 1109873 h 1348984"/>
              <a:gd name="connsiteX13" fmla="*/ 145422 w 2498385"/>
              <a:gd name="connsiteY13" fmla="*/ 1348984 h 1348984"/>
              <a:gd name="connsiteX0" fmla="*/ 145422 w 2498385"/>
              <a:gd name="connsiteY0" fmla="*/ 1348982 h 1348982"/>
              <a:gd name="connsiteX1" fmla="*/ 265233 w 2498385"/>
              <a:gd name="connsiteY1" fmla="*/ 1082919 h 1348982"/>
              <a:gd name="connsiteX2" fmla="*/ 168235 w 2498385"/>
              <a:gd name="connsiteY2" fmla="*/ 1092414 h 1348982"/>
              <a:gd name="connsiteX3" fmla="*/ 1101972 w 2498385"/>
              <a:gd name="connsiteY3" fmla="*/ 140215 h 1348982"/>
              <a:gd name="connsiteX4" fmla="*/ 1513737 w 2498385"/>
              <a:gd name="connsiteY4" fmla="*/ 131346 h 1348982"/>
              <a:gd name="connsiteX5" fmla="*/ 2349036 w 2498385"/>
              <a:gd name="connsiteY5" fmla="*/ 850318 h 1348982"/>
              <a:gd name="connsiteX6" fmla="*/ 2264430 w 2498385"/>
              <a:gd name="connsiteY6" fmla="*/ 864689 h 1348982"/>
              <a:gd name="connsiteX7" fmla="*/ 2418414 w 2498385"/>
              <a:gd name="connsiteY7" fmla="*/ 1107015 h 1348982"/>
              <a:gd name="connsiteX8" fmla="*/ 2498385 w 2498385"/>
              <a:gd name="connsiteY8" fmla="*/ 821286 h 1348982"/>
              <a:gd name="connsiteX9" fmla="*/ 2432271 w 2498385"/>
              <a:gd name="connsiteY9" fmla="*/ 841611 h 1348982"/>
              <a:gd name="connsiteX10" fmla="*/ 1307243 w 2498385"/>
              <a:gd name="connsiteY10" fmla="*/ 73 h 1348982"/>
              <a:gd name="connsiteX11" fmla="*/ 85094 w 2498385"/>
              <a:gd name="connsiteY11" fmla="*/ 1101985 h 1348982"/>
              <a:gd name="connsiteX12" fmla="*/ 0 w 2498385"/>
              <a:gd name="connsiteY12" fmla="*/ 1109871 h 1348982"/>
              <a:gd name="connsiteX13" fmla="*/ 145422 w 2498385"/>
              <a:gd name="connsiteY13" fmla="*/ 1348982 h 1348982"/>
              <a:gd name="connsiteX0" fmla="*/ 145422 w 2498385"/>
              <a:gd name="connsiteY0" fmla="*/ 1348983 h 1348983"/>
              <a:gd name="connsiteX1" fmla="*/ 265233 w 2498385"/>
              <a:gd name="connsiteY1" fmla="*/ 1082920 h 1348983"/>
              <a:gd name="connsiteX2" fmla="*/ 168235 w 2498385"/>
              <a:gd name="connsiteY2" fmla="*/ 1092415 h 1348983"/>
              <a:gd name="connsiteX3" fmla="*/ 1101972 w 2498385"/>
              <a:gd name="connsiteY3" fmla="*/ 140216 h 1348983"/>
              <a:gd name="connsiteX4" fmla="*/ 1513737 w 2498385"/>
              <a:gd name="connsiteY4" fmla="*/ 131347 h 1348983"/>
              <a:gd name="connsiteX5" fmla="*/ 2349036 w 2498385"/>
              <a:gd name="connsiteY5" fmla="*/ 850319 h 1348983"/>
              <a:gd name="connsiteX6" fmla="*/ 2264430 w 2498385"/>
              <a:gd name="connsiteY6" fmla="*/ 864690 h 1348983"/>
              <a:gd name="connsiteX7" fmla="*/ 2418414 w 2498385"/>
              <a:gd name="connsiteY7" fmla="*/ 1107016 h 1348983"/>
              <a:gd name="connsiteX8" fmla="*/ 2498385 w 2498385"/>
              <a:gd name="connsiteY8" fmla="*/ 821287 h 1348983"/>
              <a:gd name="connsiteX9" fmla="*/ 2432271 w 2498385"/>
              <a:gd name="connsiteY9" fmla="*/ 841612 h 1348983"/>
              <a:gd name="connsiteX10" fmla="*/ 1307243 w 2498385"/>
              <a:gd name="connsiteY10" fmla="*/ 74 h 1348983"/>
              <a:gd name="connsiteX11" fmla="*/ 85094 w 2498385"/>
              <a:gd name="connsiteY11" fmla="*/ 1101986 h 1348983"/>
              <a:gd name="connsiteX12" fmla="*/ 0 w 2498385"/>
              <a:gd name="connsiteY12" fmla="*/ 1109872 h 1348983"/>
              <a:gd name="connsiteX13" fmla="*/ 145422 w 2498385"/>
              <a:gd name="connsiteY13" fmla="*/ 1348983 h 1348983"/>
              <a:gd name="connsiteX0" fmla="*/ 145422 w 2498385"/>
              <a:gd name="connsiteY0" fmla="*/ 1348979 h 1348979"/>
              <a:gd name="connsiteX1" fmla="*/ 265233 w 2498385"/>
              <a:gd name="connsiteY1" fmla="*/ 1082916 h 1348979"/>
              <a:gd name="connsiteX2" fmla="*/ 168235 w 2498385"/>
              <a:gd name="connsiteY2" fmla="*/ 1092411 h 1348979"/>
              <a:gd name="connsiteX3" fmla="*/ 1101972 w 2498385"/>
              <a:gd name="connsiteY3" fmla="*/ 140212 h 1348979"/>
              <a:gd name="connsiteX4" fmla="*/ 1513737 w 2498385"/>
              <a:gd name="connsiteY4" fmla="*/ 131343 h 1348979"/>
              <a:gd name="connsiteX5" fmla="*/ 2349036 w 2498385"/>
              <a:gd name="connsiteY5" fmla="*/ 850315 h 1348979"/>
              <a:gd name="connsiteX6" fmla="*/ 2264430 w 2498385"/>
              <a:gd name="connsiteY6" fmla="*/ 864686 h 1348979"/>
              <a:gd name="connsiteX7" fmla="*/ 2418414 w 2498385"/>
              <a:gd name="connsiteY7" fmla="*/ 1107012 h 1348979"/>
              <a:gd name="connsiteX8" fmla="*/ 2498385 w 2498385"/>
              <a:gd name="connsiteY8" fmla="*/ 821283 h 1348979"/>
              <a:gd name="connsiteX9" fmla="*/ 2432271 w 2498385"/>
              <a:gd name="connsiteY9" fmla="*/ 841608 h 1348979"/>
              <a:gd name="connsiteX10" fmla="*/ 1307243 w 2498385"/>
              <a:gd name="connsiteY10" fmla="*/ 70 h 1348979"/>
              <a:gd name="connsiteX11" fmla="*/ 85094 w 2498385"/>
              <a:gd name="connsiteY11" fmla="*/ 1101982 h 1348979"/>
              <a:gd name="connsiteX12" fmla="*/ 0 w 2498385"/>
              <a:gd name="connsiteY12" fmla="*/ 1109868 h 1348979"/>
              <a:gd name="connsiteX13" fmla="*/ 145422 w 2498385"/>
              <a:gd name="connsiteY13" fmla="*/ 1348979 h 1348979"/>
              <a:gd name="connsiteX0" fmla="*/ 145422 w 2498385"/>
              <a:gd name="connsiteY0" fmla="*/ 1348979 h 1348979"/>
              <a:gd name="connsiteX1" fmla="*/ 265233 w 2498385"/>
              <a:gd name="connsiteY1" fmla="*/ 1082916 h 1348979"/>
              <a:gd name="connsiteX2" fmla="*/ 168235 w 2498385"/>
              <a:gd name="connsiteY2" fmla="*/ 1092411 h 1348979"/>
              <a:gd name="connsiteX3" fmla="*/ 1101972 w 2498385"/>
              <a:gd name="connsiteY3" fmla="*/ 140212 h 1348979"/>
              <a:gd name="connsiteX4" fmla="*/ 1513737 w 2498385"/>
              <a:gd name="connsiteY4" fmla="*/ 131343 h 1348979"/>
              <a:gd name="connsiteX5" fmla="*/ 2349036 w 2498385"/>
              <a:gd name="connsiteY5" fmla="*/ 850315 h 1348979"/>
              <a:gd name="connsiteX6" fmla="*/ 2264430 w 2498385"/>
              <a:gd name="connsiteY6" fmla="*/ 864686 h 1348979"/>
              <a:gd name="connsiteX7" fmla="*/ 2418414 w 2498385"/>
              <a:gd name="connsiteY7" fmla="*/ 1107012 h 1348979"/>
              <a:gd name="connsiteX8" fmla="*/ 2498385 w 2498385"/>
              <a:gd name="connsiteY8" fmla="*/ 821283 h 1348979"/>
              <a:gd name="connsiteX9" fmla="*/ 2432271 w 2498385"/>
              <a:gd name="connsiteY9" fmla="*/ 841608 h 1348979"/>
              <a:gd name="connsiteX10" fmla="*/ 1307243 w 2498385"/>
              <a:gd name="connsiteY10" fmla="*/ 70 h 1348979"/>
              <a:gd name="connsiteX11" fmla="*/ 85094 w 2498385"/>
              <a:gd name="connsiteY11" fmla="*/ 1101982 h 1348979"/>
              <a:gd name="connsiteX12" fmla="*/ 0 w 2498385"/>
              <a:gd name="connsiteY12" fmla="*/ 1109868 h 1348979"/>
              <a:gd name="connsiteX13" fmla="*/ 145422 w 2498385"/>
              <a:gd name="connsiteY13" fmla="*/ 1348979 h 13489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2498385" h="1348979">
                <a:moveTo>
                  <a:pt x="145422" y="1348979"/>
                </a:moveTo>
                <a:lnTo>
                  <a:pt x="265233" y="1082916"/>
                </a:lnTo>
                <a:lnTo>
                  <a:pt x="168235" y="1092411"/>
                </a:lnTo>
                <a:cubicBezTo>
                  <a:pt x="242124" y="661139"/>
                  <a:pt x="671163" y="286507"/>
                  <a:pt x="1101972" y="140212"/>
                </a:cubicBezTo>
                <a:cubicBezTo>
                  <a:pt x="1232191" y="117320"/>
                  <a:pt x="1292337" y="94414"/>
                  <a:pt x="1513737" y="131343"/>
                </a:cubicBezTo>
                <a:cubicBezTo>
                  <a:pt x="1589968" y="144058"/>
                  <a:pt x="2190696" y="435310"/>
                  <a:pt x="2349036" y="850315"/>
                </a:cubicBezTo>
                <a:lnTo>
                  <a:pt x="2264430" y="864686"/>
                </a:lnTo>
                <a:lnTo>
                  <a:pt x="2418414" y="1107012"/>
                </a:lnTo>
                <a:lnTo>
                  <a:pt x="2498385" y="821283"/>
                </a:lnTo>
                <a:lnTo>
                  <a:pt x="2432271" y="841608"/>
                </a:lnTo>
                <a:cubicBezTo>
                  <a:pt x="2312070" y="416571"/>
                  <a:pt x="1805288" y="-6259"/>
                  <a:pt x="1307243" y="70"/>
                </a:cubicBezTo>
                <a:cubicBezTo>
                  <a:pt x="808810" y="6404"/>
                  <a:pt x="127204" y="553355"/>
                  <a:pt x="85094" y="1101982"/>
                </a:cubicBezTo>
                <a:lnTo>
                  <a:pt x="0" y="1109868"/>
                </a:lnTo>
                <a:lnTo>
                  <a:pt x="145422" y="1348979"/>
                </a:lnTo>
                <a:close/>
              </a:path>
            </a:pathLst>
          </a:cu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VN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344899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26" presetClass="emph" presetSubtype="0" repeatCount="3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 tmFilter="0, 0; .2, .5; .8, .5; 1, 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1" dur="250" autoRev="1" fill="hold"/>
                                        <p:tgtEl>
                                          <p:spTgt spid="1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1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repeatCount="2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uiExpand="1" build="p"/>
      <p:bldP spid="15" grpId="0" animBg="1"/>
      <p:bldP spid="15" grpId="1" animBg="1"/>
      <p:bldP spid="15" grpId="2" animBg="1"/>
      <p:bldP spid="16" grpId="0" animBg="1"/>
      <p:bldP spid="16" grpId="1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>
            <a:extLst>
              <a:ext uri="{FF2B5EF4-FFF2-40B4-BE49-F238E27FC236}">
                <a16:creationId xmlns:a16="http://schemas.microsoft.com/office/drawing/2014/main" id="{CC906048-94E2-4D07-B012-ACC3677D9A60}"/>
              </a:ext>
            </a:extLst>
          </p:cNvPr>
          <p:cNvSpPr/>
          <p:nvPr/>
        </p:nvSpPr>
        <p:spPr>
          <a:xfrm>
            <a:off x="1673597" y="763628"/>
            <a:ext cx="570588" cy="570588"/>
          </a:xfrm>
          <a:prstGeom prst="ellipse">
            <a:avLst/>
          </a:prstGeom>
          <a:solidFill>
            <a:schemeClr val="accent4"/>
          </a:solidFill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rPr>
              <a:t>5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504D573-79BD-425E-84B0-8DBDD4F9A209}"/>
              </a:ext>
            </a:extLst>
          </p:cNvPr>
          <p:cNvSpPr txBox="1"/>
          <p:nvPr/>
        </p:nvSpPr>
        <p:spPr>
          <a:xfrm>
            <a:off x="2354354" y="763628"/>
            <a:ext cx="950332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Các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bạn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gấu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có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cân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nặng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là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: 480 kg, 400 kg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và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540kg</a:t>
            </a:r>
            <a:r>
              <a:rPr kumimoji="0" 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.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Dựa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vào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hình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vẽ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,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tìm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cân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nặng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của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mỗi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bạn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gấu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BEA44D1-CB0B-4283-AEC4-2524619C63C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2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5570" y="1834519"/>
            <a:ext cx="10397044" cy="223292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0F016602-16CB-4E41-A06F-78B19E2DCC5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2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6022" t="-2526" r="33142" b="42561"/>
          <a:stretch/>
        </p:blipFill>
        <p:spPr>
          <a:xfrm>
            <a:off x="5786052" y="4067441"/>
            <a:ext cx="1126671" cy="1338943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14CA6217-2A68-44B5-9AED-451CD6A7ADB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2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685" r="84479" b="40035"/>
          <a:stretch/>
        </p:blipFill>
        <p:spPr>
          <a:xfrm>
            <a:off x="3167138" y="4068580"/>
            <a:ext cx="1126671" cy="133894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04DD2AE5-887C-418B-B146-3BB08B988359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8125" b="77679" l="88591" r="97315">
                        <a14:foregroundMark x1="91563" y1="36607" x2="91179" y2="28571"/>
                        <a14:foregroundMark x1="91179" y1="61161" x2="91467" y2="62054"/>
                        <a14:foregroundMark x1="91371" y1="77679" x2="91371" y2="77679"/>
                      </a14:backgroundRemoval>
                    </a14:imgEffect>
                    <a14:imgEffect>
                      <a14:sharpenSoften amount="52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87581" t="22212" r="1583" b="17823"/>
          <a:stretch/>
        </p:blipFill>
        <p:spPr>
          <a:xfrm flipH="1">
            <a:off x="8404966" y="4133147"/>
            <a:ext cx="1126671" cy="1338943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0B2979E1-39BF-4EEB-BBBB-FEB897678F05}"/>
              </a:ext>
            </a:extLst>
          </p:cNvPr>
          <p:cNvSpPr txBox="1"/>
          <p:nvPr/>
        </p:nvSpPr>
        <p:spPr>
          <a:xfrm>
            <a:off x="7341641" y="4300064"/>
            <a:ext cx="633507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VN" sz="6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cs typeface="+mn-cs"/>
              </a:rPr>
              <a:t>&lt;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BD16E7B-EBAB-4097-916A-1C2A245351EF}"/>
              </a:ext>
            </a:extLst>
          </p:cNvPr>
          <p:cNvSpPr txBox="1"/>
          <p:nvPr/>
        </p:nvSpPr>
        <p:spPr>
          <a:xfrm>
            <a:off x="4805027" y="4294788"/>
            <a:ext cx="633507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VN" sz="6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cs typeface="+mn-cs"/>
              </a:rPr>
              <a:t>&lt;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50922FCA-7E8A-4F2B-831E-15AB1E8A1D36}"/>
              </a:ext>
            </a:extLst>
          </p:cNvPr>
          <p:cNvGrpSpPr/>
          <p:nvPr/>
        </p:nvGrpSpPr>
        <p:grpSpPr>
          <a:xfrm>
            <a:off x="5601196" y="5636691"/>
            <a:ext cx="1819813" cy="895368"/>
            <a:chOff x="7921929" y="4098709"/>
            <a:chExt cx="1819813" cy="895368"/>
          </a:xfrm>
        </p:grpSpPr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A274087F-7B56-4FD9-BA8C-942669915DC5}"/>
                </a:ext>
              </a:extLst>
            </p:cNvPr>
            <p:cNvSpPr txBox="1"/>
            <p:nvPr/>
          </p:nvSpPr>
          <p:spPr>
            <a:xfrm>
              <a:off x="7987080" y="4098709"/>
              <a:ext cx="1748736" cy="8206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5B9BD5">
                      <a:lumMod val="75000"/>
                    </a:srgbClr>
                  </a:solidFill>
                  <a:effectLst/>
                  <a:uLnTx/>
                  <a:uFillTx/>
                  <a:latin typeface="Arial"/>
                  <a:cs typeface="+mn-cs"/>
                </a:rPr>
                <a:t>480 kg</a:t>
              </a:r>
            </a:p>
          </p:txBody>
        </p:sp>
        <p:sp>
          <p:nvSpPr>
            <p:cNvPr id="12" name="Rounded Rectangle 12">
              <a:extLst>
                <a:ext uri="{FF2B5EF4-FFF2-40B4-BE49-F238E27FC236}">
                  <a16:creationId xmlns:a16="http://schemas.microsoft.com/office/drawing/2014/main" id="{6EF01117-3394-4120-9F76-719F6BEC9A82}"/>
                </a:ext>
              </a:extLst>
            </p:cNvPr>
            <p:cNvSpPr/>
            <p:nvPr/>
          </p:nvSpPr>
          <p:spPr>
            <a:xfrm>
              <a:off x="7921929" y="4180839"/>
              <a:ext cx="1819813" cy="813238"/>
            </a:xfrm>
            <a:prstGeom prst="roundRect">
              <a:avLst/>
            </a:prstGeom>
            <a:noFill/>
            <a:ln w="76200" cmpd="dbl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64868A8F-D73C-4C2E-B2B5-C95CDBF65275}"/>
              </a:ext>
            </a:extLst>
          </p:cNvPr>
          <p:cNvGrpSpPr/>
          <p:nvPr/>
        </p:nvGrpSpPr>
        <p:grpSpPr>
          <a:xfrm>
            <a:off x="8276663" y="5636691"/>
            <a:ext cx="1819813" cy="895368"/>
            <a:chOff x="7921929" y="4098709"/>
            <a:chExt cx="1819813" cy="895368"/>
          </a:xfrm>
        </p:grpSpPr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F4C1D4FA-C843-40CE-997F-9F7CE82B3634}"/>
                </a:ext>
              </a:extLst>
            </p:cNvPr>
            <p:cNvSpPr txBox="1"/>
            <p:nvPr/>
          </p:nvSpPr>
          <p:spPr>
            <a:xfrm>
              <a:off x="7987080" y="4098709"/>
              <a:ext cx="1748736" cy="8206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5B9BD5">
                      <a:lumMod val="75000"/>
                    </a:srgbClr>
                  </a:solidFill>
                  <a:effectLst/>
                  <a:uLnTx/>
                  <a:uFillTx/>
                  <a:latin typeface="Arial"/>
                  <a:cs typeface="+mn-cs"/>
                </a:rPr>
                <a:t>540 kg</a:t>
              </a:r>
            </a:p>
          </p:txBody>
        </p:sp>
        <p:sp>
          <p:nvSpPr>
            <p:cNvPr id="15" name="Rounded Rectangle 15">
              <a:extLst>
                <a:ext uri="{FF2B5EF4-FFF2-40B4-BE49-F238E27FC236}">
                  <a16:creationId xmlns:a16="http://schemas.microsoft.com/office/drawing/2014/main" id="{C67B8C94-9F05-41F6-8E88-43E3CBECB40B}"/>
                </a:ext>
              </a:extLst>
            </p:cNvPr>
            <p:cNvSpPr/>
            <p:nvPr/>
          </p:nvSpPr>
          <p:spPr>
            <a:xfrm>
              <a:off x="7921929" y="4180839"/>
              <a:ext cx="1819813" cy="813238"/>
            </a:xfrm>
            <a:prstGeom prst="roundRect">
              <a:avLst/>
            </a:prstGeom>
            <a:noFill/>
            <a:ln w="76200" cmpd="dbl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060A3834-31B4-4358-885F-C2BE0A0914E7}"/>
              </a:ext>
            </a:extLst>
          </p:cNvPr>
          <p:cNvGrpSpPr/>
          <p:nvPr/>
        </p:nvGrpSpPr>
        <p:grpSpPr>
          <a:xfrm>
            <a:off x="2904052" y="5599344"/>
            <a:ext cx="1819813" cy="895368"/>
            <a:chOff x="7921929" y="4098709"/>
            <a:chExt cx="1819813" cy="895368"/>
          </a:xfrm>
        </p:grpSpPr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2571BA99-EEC9-4B8B-A79A-106CE41D2E6A}"/>
                </a:ext>
              </a:extLst>
            </p:cNvPr>
            <p:cNvSpPr txBox="1"/>
            <p:nvPr/>
          </p:nvSpPr>
          <p:spPr>
            <a:xfrm>
              <a:off x="7987080" y="4098709"/>
              <a:ext cx="1748736" cy="8206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5B9BD5">
                      <a:lumMod val="75000"/>
                    </a:srgbClr>
                  </a:solidFill>
                  <a:effectLst/>
                  <a:uLnTx/>
                  <a:uFillTx/>
                  <a:latin typeface="Arial"/>
                  <a:cs typeface="+mn-cs"/>
                </a:rPr>
                <a:t>400 kg</a:t>
              </a:r>
            </a:p>
          </p:txBody>
        </p:sp>
        <p:sp>
          <p:nvSpPr>
            <p:cNvPr id="18" name="Rounded Rectangle 18">
              <a:extLst>
                <a:ext uri="{FF2B5EF4-FFF2-40B4-BE49-F238E27FC236}">
                  <a16:creationId xmlns:a16="http://schemas.microsoft.com/office/drawing/2014/main" id="{9396381A-69BB-449F-AC4F-54D0DDDBD752}"/>
                </a:ext>
              </a:extLst>
            </p:cNvPr>
            <p:cNvSpPr/>
            <p:nvPr/>
          </p:nvSpPr>
          <p:spPr>
            <a:xfrm>
              <a:off x="7921929" y="4180839"/>
              <a:ext cx="1819813" cy="813238"/>
            </a:xfrm>
            <a:prstGeom prst="roundRect">
              <a:avLst/>
            </a:prstGeom>
            <a:noFill/>
            <a:ln w="76200" cmpd="dbl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070778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8" grpId="0"/>
      <p:bldP spid="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E23C01-F1C3-4F4A-A585-43D56DAABC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25338" y="1925731"/>
            <a:ext cx="6796835" cy="1325563"/>
          </a:xfrm>
        </p:spPr>
        <p:txBody>
          <a:bodyPr>
            <a:normAutofit/>
          </a:bodyPr>
          <a:lstStyle/>
          <a:p>
            <a:r>
              <a:rPr lang="en-US" sz="6600" b="1" smtClean="0">
                <a:solidFill>
                  <a:srgbClr val="FF0000"/>
                </a:solidFill>
                <a:latin typeface="UTM Avo" panose="02040603050506020204" pitchFamily="18" charset="0"/>
              </a:rPr>
              <a:t>HẸN GẶP LẠI</a:t>
            </a:r>
            <a:endParaRPr lang="en-US" sz="6600" b="1" dirty="0">
              <a:solidFill>
                <a:srgbClr val="FF0000"/>
              </a:solidFill>
              <a:latin typeface="UTM Avo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411990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3">
      <a:majorFont>
        <a:latin typeface="Arial"/>
        <a:ea typeface="Arial"/>
        <a:cs typeface=""/>
      </a:majorFont>
      <a:minorFont>
        <a:latin typeface="Arial"/>
        <a:ea typeface="Arial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5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3">
      <a:majorFont>
        <a:latin typeface="Arial"/>
        <a:ea typeface="Arial"/>
        <a:cs typeface=""/>
      </a:majorFont>
      <a:minorFont>
        <a:latin typeface="Arial"/>
        <a:ea typeface="Arial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自定义设计方案">
  <a:themeElements>
    <a:clrScheme name="自定义 6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333F50"/>
      </a:accent1>
      <a:accent2>
        <a:srgbClr val="CA8F45"/>
      </a:accent2>
      <a:accent3>
        <a:srgbClr val="333F50"/>
      </a:accent3>
      <a:accent4>
        <a:srgbClr val="CA8F45"/>
      </a:accent4>
      <a:accent5>
        <a:srgbClr val="333F50"/>
      </a:accent5>
      <a:accent6>
        <a:srgbClr val="CA8F45"/>
      </a:accent6>
      <a:hlink>
        <a:srgbClr val="333F50"/>
      </a:hlink>
      <a:folHlink>
        <a:srgbClr val="CA8F45"/>
      </a:folHlink>
    </a:clrScheme>
    <a:fontScheme name="Temp">
      <a:majorFont>
        <a:latin typeface="微软雅黑"/>
        <a:ea typeface="微软雅黑"/>
        <a:cs typeface=""/>
      </a:majorFont>
      <a:minorFont>
        <a:latin typeface="微软雅黑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3">
      <a:majorFont>
        <a:latin typeface="Arial"/>
        <a:ea typeface="Arial"/>
        <a:cs typeface=""/>
      </a:majorFont>
      <a:minorFont>
        <a:latin typeface="Arial"/>
        <a:ea typeface="Arial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3">
      <a:majorFont>
        <a:latin typeface="Arial"/>
        <a:ea typeface="Arial"/>
        <a:cs typeface=""/>
      </a:majorFont>
      <a:minorFont>
        <a:latin typeface="Arial"/>
        <a:ea typeface="Arial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186</TotalTime>
  <Words>177</Words>
  <Application>Microsoft Office PowerPoint</Application>
  <PresentationFormat>Widescreen</PresentationFormat>
  <Paragraphs>38</Paragraphs>
  <Slides>9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5</vt:i4>
      </vt:variant>
      <vt:variant>
        <vt:lpstr>Slide Titles</vt:lpstr>
      </vt:variant>
      <vt:variant>
        <vt:i4>9</vt:i4>
      </vt:variant>
    </vt:vector>
  </HeadingPairs>
  <TitlesOfParts>
    <vt:vector size="23" baseType="lpstr">
      <vt:lpstr>Microsoft YaHei</vt:lpstr>
      <vt:lpstr>Microsoft YaHei</vt:lpstr>
      <vt:lpstr>Arial</vt:lpstr>
      <vt:lpstr>Arial-Rounded</vt:lpstr>
      <vt:lpstr>Calibri</vt:lpstr>
      <vt:lpstr>等线</vt:lpstr>
      <vt:lpstr>等线</vt:lpstr>
      <vt:lpstr>UTM Avo</vt:lpstr>
      <vt:lpstr>字魂59号-创粗黑</vt:lpstr>
      <vt:lpstr>Office Theme</vt:lpstr>
      <vt:lpstr>5_Office Theme</vt:lpstr>
      <vt:lpstr>自定义设计方案</vt:lpstr>
      <vt:lpstr>Office 主题</vt:lpstr>
      <vt:lpstr>Office 主题​​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HẸN GẶP LẠI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 thao</dc:creator>
  <cp:lastModifiedBy>Admin</cp:lastModifiedBy>
  <cp:revision>28</cp:revision>
  <dcterms:created xsi:type="dcterms:W3CDTF">2021-07-24T01:07:49Z</dcterms:created>
  <dcterms:modified xsi:type="dcterms:W3CDTF">2024-03-03T17:49:55Z</dcterms:modified>
</cp:coreProperties>
</file>