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3" r:id="rId2"/>
    <p:sldId id="260" r:id="rId3"/>
    <p:sldId id="305" r:id="rId4"/>
    <p:sldId id="306" r:id="rId5"/>
    <p:sldId id="420" r:id="rId6"/>
    <p:sldId id="421" r:id="rId7"/>
    <p:sldId id="344" r:id="rId8"/>
    <p:sldId id="340" r:id="rId9"/>
    <p:sldId id="341" r:id="rId10"/>
    <p:sldId id="342" r:id="rId11"/>
    <p:sldId id="343" r:id="rId12"/>
    <p:sldId id="317" r:id="rId13"/>
    <p:sldId id="271" r:id="rId14"/>
    <p:sldId id="319" r:id="rId15"/>
    <p:sldId id="377" r:id="rId16"/>
    <p:sldId id="327" r:id="rId17"/>
    <p:sldId id="378" r:id="rId18"/>
    <p:sldId id="380" r:id="rId19"/>
    <p:sldId id="336" r:id="rId20"/>
    <p:sldId id="337" r:id="rId21"/>
    <p:sldId id="330" r:id="rId22"/>
    <p:sldId id="285" r:id="rId23"/>
    <p:sldId id="379" r:id="rId24"/>
    <p:sldId id="413" r:id="rId25"/>
    <p:sldId id="422" r:id="rId26"/>
    <p:sldId id="423" r:id="rId27"/>
    <p:sldId id="424" r:id="rId28"/>
    <p:sldId id="289" r:id="rId29"/>
    <p:sldId id="316" r:id="rId30"/>
    <p:sldId id="425" r:id="rId31"/>
    <p:sldId id="284" r:id="rId32"/>
    <p:sldId id="382" r:id="rId33"/>
    <p:sldId id="345" r:id="rId34"/>
    <p:sldId id="383" r:id="rId35"/>
    <p:sldId id="426" r:id="rId36"/>
    <p:sldId id="427" r:id="rId37"/>
    <p:sldId id="428" r:id="rId38"/>
    <p:sldId id="429" r:id="rId39"/>
    <p:sldId id="346" r:id="rId40"/>
    <p:sldId id="347" r:id="rId41"/>
    <p:sldId id="348" r:id="rId42"/>
    <p:sldId id="349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14" autoAdjust="0"/>
    <p:restoredTop sz="93447" autoAdjust="0"/>
  </p:normalViewPr>
  <p:slideViewPr>
    <p:cSldViewPr snapToGrid="0">
      <p:cViewPr varScale="1">
        <p:scale>
          <a:sx n="85" d="100"/>
          <a:sy n="85" d="100"/>
        </p:scale>
        <p:origin x="252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FDF80441-10D1-4B6E-94C7-27261747A4F7}"/>
    <pc:docChg chg="modSld">
      <pc:chgData name="Phan Van Rieu (Hugo)" userId="032e726b-b6b7-45df-b0ca-e82fb010a48a" providerId="ADAL" clId="{FDF80441-10D1-4B6E-94C7-27261747A4F7}" dt="2024-07-05T16:03:36.356" v="2" actId="1076"/>
      <pc:docMkLst>
        <pc:docMk/>
      </pc:docMkLst>
      <pc:sldChg chg="modSp mod">
        <pc:chgData name="Phan Van Rieu (Hugo)" userId="032e726b-b6b7-45df-b0ca-e82fb010a48a" providerId="ADAL" clId="{FDF80441-10D1-4B6E-94C7-27261747A4F7}" dt="2024-07-05T16:03:36.356" v="2" actId="1076"/>
        <pc:sldMkLst>
          <pc:docMk/>
          <pc:sldMk cId="1410545481" sldId="260"/>
        </pc:sldMkLst>
        <pc:picChg chg="mod">
          <ac:chgData name="Phan Van Rieu (Hugo)" userId="032e726b-b6b7-45df-b0ca-e82fb010a48a" providerId="ADAL" clId="{FDF80441-10D1-4B6E-94C7-27261747A4F7}" dt="2024-07-05T16:03:36.356" v="2" actId="1076"/>
          <ac:picMkLst>
            <pc:docMk/>
            <pc:sldMk cId="1410545481" sldId="260"/>
            <ac:picMk id="4" creationId="{6A514569-8812-945F-DC4D-8029CD10FCBF}"/>
          </ac:picMkLst>
        </pc:picChg>
      </pc:sldChg>
    </pc:docChg>
  </pc:docChgLst>
  <pc:docChgLst>
    <pc:chgData name="Nguyen Thuy Hoang Quy" userId="S::quynth@dtp-education.com::1bc1fd71-8ae3-498a-b3b0-4e18f4d4a9f7" providerId="AD" clId="Web-{9E006BF0-EBF3-76AE-341C-A72361C09DE5}"/>
    <pc:docChg chg="modSld">
      <pc:chgData name="Nguyen Thuy Hoang Quy" userId="S::quynth@dtp-education.com::1bc1fd71-8ae3-498a-b3b0-4e18f4d4a9f7" providerId="AD" clId="Web-{9E006BF0-EBF3-76AE-341C-A72361C09DE5}" dt="2024-07-04T07:42:41.117" v="0" actId="20577"/>
      <pc:docMkLst>
        <pc:docMk/>
      </pc:docMkLst>
      <pc:sldChg chg="modSp">
        <pc:chgData name="Nguyen Thuy Hoang Quy" userId="S::quynth@dtp-education.com::1bc1fd71-8ae3-498a-b3b0-4e18f4d4a9f7" providerId="AD" clId="Web-{9E006BF0-EBF3-76AE-341C-A72361C09DE5}" dt="2024-07-04T07:42:41.117" v="0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9E006BF0-EBF3-76AE-341C-A72361C09DE5}" dt="2024-07-04T07:42:41.117" v="0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79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068C7A5-23DA-44DF-91D9-366B5D845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B0C8CDE-E2D4-474D-B156-70BE7715F92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593992C8-B8C4-47E2-8C99-12616F94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4F65F09-0139-4975-8836-B95ED4EFE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8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DEDCB58-EEBD-4C1D-BDF0-85E25BD59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4856322-0CC4-49BB-9143-34B75EDC65BA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FEA2095E-A52F-41DC-88FA-A062481A8F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1CACD946-C172-4134-AD28-4D81922CB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0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69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4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5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4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2" y="1911353"/>
            <a:ext cx="10293351" cy="14335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00D2B-99F8-47B6-A347-8882060D2F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890E3-1FA4-43F9-B071-0C4C44D859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E05B-5B4B-46D3-AA63-76096D28AB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9484BF-40EA-43D9-9B1E-C43985B3DAFC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23365265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21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89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39705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3.2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026160" y="792441"/>
            <a:ext cx="1018032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6651" y="1767230"/>
            <a:ext cx="5846446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Will he </a:t>
            </a:r>
            <a:r>
              <a:rPr lang="es-ES" altLang="es-ES" sz="3600" dirty="0" err="1">
                <a:latin typeface="Comic Sans MS" panose="030F0702030302020204" pitchFamily="66" charset="0"/>
              </a:rPr>
              <a:t>bring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sandwiches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Yes. He </a:t>
            </a:r>
            <a:r>
              <a:rPr lang="es-ES" altLang="es-ES" sz="3600" dirty="0" err="1">
                <a:latin typeface="Comic Sans MS" panose="030F0702030302020204" pitchFamily="66" charset="0"/>
              </a:rPr>
              <a:t>will</a:t>
            </a:r>
            <a:r>
              <a:rPr lang="es-ES" altLang="es-E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645" y="1560887"/>
            <a:ext cx="2523538" cy="108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7692720" y="1091278"/>
            <a:ext cx="3182053" cy="33852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A771CD-93F8-204D-DEE0-F9E3A4460C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4611" y="1664026"/>
            <a:ext cx="3334671" cy="2476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C14722-FFA6-5B37-C3E8-11AEC54098D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99282" y="2496526"/>
            <a:ext cx="864947" cy="8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833120" y="792441"/>
            <a:ext cx="1043432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295423" y="2005012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4400" dirty="0">
                <a:latin typeface="Comic Sans MS" panose="030F0702030302020204" pitchFamily="66" charset="0"/>
              </a:rPr>
              <a:t>Will he </a:t>
            </a:r>
            <a:r>
              <a:rPr lang="es-ES" altLang="es-ES" sz="4400" dirty="0" err="1">
                <a:latin typeface="Comic Sans MS" panose="030F0702030302020204" pitchFamily="66" charset="0"/>
              </a:rPr>
              <a:t>bring</a:t>
            </a:r>
            <a:r>
              <a:rPr lang="es-ES" altLang="es-ES" sz="4400" dirty="0">
                <a:latin typeface="Comic Sans MS" panose="030F0702030302020204" pitchFamily="66" charset="0"/>
              </a:rPr>
              <a:t> </a:t>
            </a:r>
            <a:r>
              <a:rPr lang="es-ES" altLang="es-E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pie</a:t>
            </a:r>
            <a:r>
              <a:rPr lang="es-ES" altLang="es-ES" sz="4400" dirty="0">
                <a:latin typeface="Comic Sans MS" panose="030F0702030302020204" pitchFamily="66" charset="0"/>
              </a:rPr>
              <a:t>?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4400" dirty="0">
                <a:latin typeface="Comic Sans MS" panose="030F0702030302020204" pitchFamily="66" charset="0"/>
              </a:rPr>
              <a:t>Yes. </a:t>
            </a:r>
            <a:r>
              <a:rPr lang="es-ES" altLang="es-ES" sz="4400" dirty="0" err="1">
                <a:latin typeface="Comic Sans MS" panose="030F0702030302020204" pitchFamily="66" charset="0"/>
              </a:rPr>
              <a:t>She</a:t>
            </a:r>
            <a:r>
              <a:rPr lang="es-ES" altLang="es-ES" sz="4400" dirty="0">
                <a:latin typeface="Comic Sans MS" panose="030F0702030302020204" pitchFamily="66" charset="0"/>
              </a:rPr>
              <a:t> </a:t>
            </a:r>
            <a:r>
              <a:rPr lang="es-ES" altLang="es-ES" sz="4400" dirty="0" err="1">
                <a:latin typeface="Comic Sans MS" panose="030F0702030302020204" pitchFamily="66" charset="0"/>
              </a:rPr>
              <a:t>will</a:t>
            </a:r>
            <a:r>
              <a:rPr lang="es-ES" altLang="es-E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82" y="1841372"/>
            <a:ext cx="1248459" cy="108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8291721" y="1387106"/>
            <a:ext cx="2898317" cy="30834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1877817" y="4394960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CB186F-0E1E-89A9-127B-C84E5F7AE88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09275" y="1452599"/>
            <a:ext cx="4021429" cy="28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17" y="623152"/>
            <a:ext cx="8350219" cy="553079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615070" y="846678"/>
            <a:ext cx="5295360" cy="508373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2257D-8DFE-5399-9C2F-81A89B8FFB66}"/>
              </a:ext>
            </a:extLst>
          </p:cNvPr>
          <p:cNvSpPr txBox="1"/>
          <p:nvPr/>
        </p:nvSpPr>
        <p:spPr>
          <a:xfrm>
            <a:off x="3840319" y="3261852"/>
            <a:ext cx="61125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 </a:t>
            </a:r>
            <a:r>
              <a:rPr lang="en-US" sz="6000" dirty="0">
                <a:solidFill>
                  <a:schemeClr val="bg1"/>
                </a:solidFill>
                <a:ea typeface="Times New Roman" panose="02020603050405020304" pitchFamily="18" charset="0"/>
              </a:rPr>
              <a:t>/</a:t>
            </a:r>
            <a:r>
              <a:rPr lang="en-US" sz="6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tʃ</a:t>
            </a:r>
            <a:r>
              <a:rPr lang="en-US" sz="6000" dirty="0">
                <a:solidFill>
                  <a:schemeClr val="bg1"/>
                </a:solidFill>
                <a:ea typeface="Times New Roman" panose="02020603050405020304" pitchFamily="18" charset="0"/>
              </a:rPr>
              <a:t>/</a:t>
            </a:r>
            <a:r>
              <a:rPr lang="en-US" sz="6000" dirty="0">
                <a:solidFill>
                  <a:schemeClr val="bg1"/>
                </a:solidFill>
              </a:rPr>
              <a:t> sound.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8067862" y="117937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31EFC-D8BF-2AF9-D51B-C172EE341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29" y="2067611"/>
            <a:ext cx="9964541" cy="3820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65F88-38FB-7CCA-13D3-8E66F90FCBE7}"/>
              </a:ext>
            </a:extLst>
          </p:cNvPr>
          <p:cNvSpPr txBox="1"/>
          <p:nvPr/>
        </p:nvSpPr>
        <p:spPr>
          <a:xfrm>
            <a:off x="0" y="409937"/>
            <a:ext cx="4255796" cy="76944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PRONUNCIATION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0752C-9896-D058-44D5-8D6CA6E5A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6266"/>
            <a:ext cx="2381582" cy="1486107"/>
          </a:xfrm>
          <a:prstGeom prst="rect">
            <a:avLst/>
          </a:prstGeom>
        </p:spPr>
      </p:pic>
      <p:pic>
        <p:nvPicPr>
          <p:cNvPr id="9" name="CD2 TRACK 66">
            <a:hlinkClick r:id="" action="ppaction://media"/>
            <a:extLst>
              <a:ext uri="{FF2B5EF4-FFF2-40B4-BE49-F238E27FC236}">
                <a16:creationId xmlns:a16="http://schemas.microsoft.com/office/drawing/2014/main" id="{722DA5B3-500F-4C81-541C-3685C7387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0080" y="409937"/>
            <a:ext cx="878840" cy="87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C9E940-FEE9-0FCB-701E-30681035F5DD}"/>
              </a:ext>
            </a:extLst>
          </p:cNvPr>
          <p:cNvSpPr txBox="1"/>
          <p:nvPr/>
        </p:nvSpPr>
        <p:spPr>
          <a:xfrm>
            <a:off x="6708756" y="63180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614DF-50DD-726A-3E71-FFAB48E95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6404"/>
            <a:ext cx="12192000" cy="3465191"/>
          </a:xfrm>
          <a:prstGeom prst="rect">
            <a:avLst/>
          </a:prstGeom>
        </p:spPr>
      </p:pic>
      <p:pic>
        <p:nvPicPr>
          <p:cNvPr id="6" name="CD2 TRACK 67">
            <a:hlinkClick r:id="" action="ppaction://media"/>
            <a:extLst>
              <a:ext uri="{FF2B5EF4-FFF2-40B4-BE49-F238E27FC236}">
                <a16:creationId xmlns:a16="http://schemas.microsoft.com/office/drawing/2014/main" id="{B1E4BCCE-5815-DDD8-EAD6-E1EDE73E0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586" y="1001140"/>
            <a:ext cx="85852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should we make">
            <a:hlinkClick r:id="" action="ppaction://media"/>
            <a:extLst>
              <a:ext uri="{FF2B5EF4-FFF2-40B4-BE49-F238E27FC236}">
                <a16:creationId xmlns:a16="http://schemas.microsoft.com/office/drawing/2014/main" id="{78CAB001-0590-EF06-221A-31D8DD6CA0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35969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9429" y="1429092"/>
              <a:ext cx="5675085" cy="12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5DBFF6D-C240-BCCE-C123-9B7D7D68C113}"/>
              </a:ext>
            </a:extLst>
          </p:cNvPr>
          <p:cNvSpPr txBox="1"/>
          <p:nvPr/>
        </p:nvSpPr>
        <p:spPr>
          <a:xfrm>
            <a:off x="3527697" y="2869476"/>
            <a:ext cx="5405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Will you bring hamburgers?</a:t>
            </a:r>
          </a:p>
          <a:p>
            <a:r>
              <a:rPr lang="en-US" sz="3600" dirty="0">
                <a:solidFill>
                  <a:schemeClr val="bg1"/>
                </a:solidFill>
              </a:rPr>
              <a:t>	Yes, I will.</a:t>
            </a:r>
          </a:p>
          <a:p>
            <a:r>
              <a:rPr lang="en-US" sz="3600" dirty="0">
                <a:solidFill>
                  <a:schemeClr val="bg1"/>
                </a:solidFill>
              </a:rPr>
              <a:t>Will you bring pie?</a:t>
            </a:r>
          </a:p>
          <a:p>
            <a:r>
              <a:rPr lang="en-US" sz="3600" dirty="0">
                <a:solidFill>
                  <a:schemeClr val="bg1"/>
                </a:solidFill>
              </a:rPr>
              <a:t>	No, I won't.</a:t>
            </a:r>
            <a:endParaRPr lang="en-VN" sz="3600" i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2570585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36206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3264E6B9-7ADC-4655-8CA4-937CA823CF38}"/>
              </a:ext>
            </a:extLst>
          </p:cNvPr>
          <p:cNvSpPr/>
          <p:nvPr/>
        </p:nvSpPr>
        <p:spPr>
          <a:xfrm>
            <a:off x="1278297" y="3429004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Speaking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14569-8812-945F-DC4D-8029CD10F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693" y="417752"/>
            <a:ext cx="4290922" cy="60224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2510" y="406854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 Speaking 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55BD9C5E-05FD-B277-5410-03A081DA3B42}"/>
              </a:ext>
            </a:extLst>
          </p:cNvPr>
          <p:cNvSpPr/>
          <p:nvPr/>
        </p:nvSpPr>
        <p:spPr>
          <a:xfrm>
            <a:off x="6713748" y="536275"/>
            <a:ext cx="4925961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</a:t>
            </a:r>
            <a:r>
              <a:rPr lang="en-US" sz="3600" b="1" dirty="0">
                <a:solidFill>
                  <a:srgbClr val="0070C0"/>
                </a:solidFill>
              </a:rPr>
              <a:t>at food can you see</a:t>
            </a:r>
            <a:r>
              <a:rPr lang="en-VN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7762239" y="546544"/>
            <a:ext cx="3609346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6713748" y="536275"/>
            <a:ext cx="3700726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347C7-F63F-E259-FF01-34407FEA7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65" b="13530"/>
          <a:stretch/>
        </p:blipFill>
        <p:spPr>
          <a:xfrm>
            <a:off x="0" y="403539"/>
            <a:ext cx="6390640" cy="947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3793AF-2F62-D037-DCD7-3490A919E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278" y="1421962"/>
            <a:ext cx="4925961" cy="5103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FF35B-3321-C930-60C3-0A282BE84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840" y="1350842"/>
            <a:ext cx="4116979" cy="510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92" y="449027"/>
            <a:ext cx="8132435" cy="5386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2301" y="36000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BDDBE4-51D4-A7BC-6703-14143AF6FF0C}"/>
              </a:ext>
            </a:extLst>
          </p:cNvPr>
          <p:cNvSpPr txBox="1"/>
          <p:nvPr/>
        </p:nvSpPr>
        <p:spPr>
          <a:xfrm>
            <a:off x="4794159" y="80475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A441F-24F8-FF18-2A97-D3A390F00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784"/>
            <a:ext cx="4833706" cy="693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42442-E6B3-5A7A-6599-1147AD0F2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95725"/>
            <a:ext cx="12192000" cy="2866550"/>
          </a:xfrm>
          <a:prstGeom prst="rect">
            <a:avLst/>
          </a:prstGeom>
        </p:spPr>
      </p:pic>
      <p:pic>
        <p:nvPicPr>
          <p:cNvPr id="8" name="CD2 TRACK 69">
            <a:hlinkClick r:id="" action="ppaction://media"/>
            <a:extLst>
              <a:ext uri="{FF2B5EF4-FFF2-40B4-BE49-F238E27FC236}">
                <a16:creationId xmlns:a16="http://schemas.microsoft.com/office/drawing/2014/main" id="{34DB070A-C6D3-78C5-97A0-2DFD9A594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7371" y="480784"/>
            <a:ext cx="791396" cy="7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3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8E7B80-BC4B-31A5-5050-6D01F0D84F75}"/>
              </a:ext>
            </a:extLst>
          </p:cNvPr>
          <p:cNvSpPr txBox="1"/>
          <p:nvPr/>
        </p:nvSpPr>
        <p:spPr>
          <a:xfrm>
            <a:off x="4794159" y="80475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EA352-980C-6877-DE8F-78CB234D7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7198"/>
            <a:ext cx="12192000" cy="2703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5AFFE-8938-22CD-C29D-89E8DAB87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0784"/>
            <a:ext cx="4833706" cy="693306"/>
          </a:xfrm>
          <a:prstGeom prst="rect">
            <a:avLst/>
          </a:prstGeom>
        </p:spPr>
      </p:pic>
      <p:pic>
        <p:nvPicPr>
          <p:cNvPr id="8" name="CD2 TRACK 69">
            <a:hlinkClick r:id="" action="ppaction://media"/>
            <a:extLst>
              <a:ext uri="{FF2B5EF4-FFF2-40B4-BE49-F238E27FC236}">
                <a16:creationId xmlns:a16="http://schemas.microsoft.com/office/drawing/2014/main" id="{42207FD3-2535-8E45-6868-39B5F0D43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3696" y="634822"/>
            <a:ext cx="709202" cy="7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366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3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8E7B80-BC4B-31A5-5050-6D01F0D84F75}"/>
              </a:ext>
            </a:extLst>
          </p:cNvPr>
          <p:cNvSpPr txBox="1"/>
          <p:nvPr/>
        </p:nvSpPr>
        <p:spPr>
          <a:xfrm>
            <a:off x="4794159" y="80475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EA352-980C-6877-DE8F-78CB234D7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7198"/>
            <a:ext cx="12192000" cy="2703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5AFFE-8938-22CD-C29D-89E8DAB87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0784"/>
            <a:ext cx="4833706" cy="693306"/>
          </a:xfrm>
          <a:prstGeom prst="rect">
            <a:avLst/>
          </a:prstGeom>
        </p:spPr>
      </p:pic>
      <p:pic>
        <p:nvPicPr>
          <p:cNvPr id="6" name="CD2 TRACK 69">
            <a:hlinkClick r:id="" action="ppaction://media"/>
            <a:extLst>
              <a:ext uri="{FF2B5EF4-FFF2-40B4-BE49-F238E27FC236}">
                <a16:creationId xmlns:a16="http://schemas.microsoft.com/office/drawing/2014/main" id="{AA8045F6-740A-6316-6F42-98EE3EE57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7371" y="480784"/>
            <a:ext cx="791396" cy="791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3F7086-286D-2C3E-ED15-E022F9FDAAEA}"/>
              </a:ext>
            </a:extLst>
          </p:cNvPr>
          <p:cNvSpPr txBox="1"/>
          <p:nvPr/>
        </p:nvSpPr>
        <p:spPr>
          <a:xfrm>
            <a:off x="10023327" y="2177400"/>
            <a:ext cx="1751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/>
              </a:rPr>
              <a:t>pie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636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8E7B80-BC4B-31A5-5050-6D01F0D84F75}"/>
              </a:ext>
            </a:extLst>
          </p:cNvPr>
          <p:cNvSpPr txBox="1"/>
          <p:nvPr/>
        </p:nvSpPr>
        <p:spPr>
          <a:xfrm>
            <a:off x="4794159" y="80475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5AFFE-8938-22CD-C29D-89E8DAB87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784"/>
            <a:ext cx="4833706" cy="693306"/>
          </a:xfrm>
          <a:prstGeom prst="rect">
            <a:avLst/>
          </a:prstGeom>
        </p:spPr>
      </p:pic>
      <p:pic>
        <p:nvPicPr>
          <p:cNvPr id="6" name="CD2 TRACK 69">
            <a:hlinkClick r:id="" action="ppaction://media"/>
            <a:extLst>
              <a:ext uri="{FF2B5EF4-FFF2-40B4-BE49-F238E27FC236}">
                <a16:creationId xmlns:a16="http://schemas.microsoft.com/office/drawing/2014/main" id="{AA8045F6-740A-6316-6F42-98EE3EE57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7371" y="480784"/>
            <a:ext cx="791396" cy="791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95040-BC68-EC46-01AB-2B156269A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150" y="1901257"/>
            <a:ext cx="7684850" cy="3782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E6EA4-7DE4-B0CA-D65C-E7E2992C39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596"/>
          <a:stretch/>
        </p:blipFill>
        <p:spPr>
          <a:xfrm>
            <a:off x="29861" y="2407524"/>
            <a:ext cx="4477289" cy="2298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7484C7-75B6-1A42-053F-FCE77093BEE2}"/>
              </a:ext>
            </a:extLst>
          </p:cNvPr>
          <p:cNvSpPr txBox="1"/>
          <p:nvPr/>
        </p:nvSpPr>
        <p:spPr>
          <a:xfrm>
            <a:off x="9263039" y="3235638"/>
            <a:ext cx="1751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/>
              </a:rPr>
              <a:t>curry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0835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8E7B80-BC4B-31A5-5050-6D01F0D84F75}"/>
              </a:ext>
            </a:extLst>
          </p:cNvPr>
          <p:cNvSpPr txBox="1"/>
          <p:nvPr/>
        </p:nvSpPr>
        <p:spPr>
          <a:xfrm>
            <a:off x="4794159" y="80475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5AFFE-8938-22CD-C29D-89E8DAB87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784"/>
            <a:ext cx="4833706" cy="693306"/>
          </a:xfrm>
          <a:prstGeom prst="rect">
            <a:avLst/>
          </a:prstGeom>
        </p:spPr>
      </p:pic>
      <p:pic>
        <p:nvPicPr>
          <p:cNvPr id="6" name="CD2 TRACK 69">
            <a:hlinkClick r:id="" action="ppaction://media"/>
            <a:extLst>
              <a:ext uri="{FF2B5EF4-FFF2-40B4-BE49-F238E27FC236}">
                <a16:creationId xmlns:a16="http://schemas.microsoft.com/office/drawing/2014/main" id="{AA8045F6-740A-6316-6F42-98EE3EE57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7371" y="480784"/>
            <a:ext cx="791396" cy="791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753EC-CAD1-72D3-548B-D73CAAC67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289" y="2003152"/>
            <a:ext cx="7817453" cy="43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8DE79-9A8F-3FF6-AA4D-A23029DDF3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032" b="472"/>
          <a:stretch/>
        </p:blipFill>
        <p:spPr>
          <a:xfrm>
            <a:off x="44605" y="1344099"/>
            <a:ext cx="4477289" cy="2969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921B34-8123-743B-7C37-357A7299B97A}"/>
              </a:ext>
            </a:extLst>
          </p:cNvPr>
          <p:cNvSpPr txBox="1"/>
          <p:nvPr/>
        </p:nvSpPr>
        <p:spPr>
          <a:xfrm>
            <a:off x="6536844" y="3493615"/>
            <a:ext cx="34460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/>
              </a:rPr>
              <a:t>sandwiches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8101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67472"/>
            <a:ext cx="7122367" cy="5420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4F55E-C6F7-DFC4-85F7-693F9A6C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13" y="1894122"/>
            <a:ext cx="7828721" cy="21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9582" y="129003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practice  the /</a:t>
            </a:r>
            <a:r>
              <a:rPr lang="en-US" sz="36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tʃ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/ sound and conversations about what food people</a:t>
            </a:r>
          </a:p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will bring.</a:t>
            </a:r>
            <a:endParaRPr lang="en-US" sz="5400" baseline="-25000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chemeClr val="accent5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the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0070C0"/>
                </a:solidFill>
                <a:ea typeface="Times New Roman" panose="02020603050405020304" pitchFamily="18" charset="0"/>
              </a:rPr>
              <a:t>tʃ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 sound.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Will you bring hamburgers?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		Yes, I will.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	Will you bring pie?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		No, I won't.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4F55E-C6F7-DFC4-85F7-693F9A6C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2" y="486563"/>
            <a:ext cx="3856849" cy="1066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11A9C-AA21-8314-A709-5544021AD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43184"/>
            <a:ext cx="5684841" cy="3193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DBDF2-CE77-97F9-D04C-243EFBEFE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9" y="1552750"/>
            <a:ext cx="5968532" cy="4637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451184-7A0D-CA6A-4E24-E6F61E58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86563"/>
            <a:ext cx="5684841" cy="2798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C1D022-36D2-D0FA-59AD-130998CE7058}"/>
              </a:ext>
            </a:extLst>
          </p:cNvPr>
          <p:cNvSpPr txBox="1"/>
          <p:nvPr/>
        </p:nvSpPr>
        <p:spPr>
          <a:xfrm>
            <a:off x="4194335" y="3871672"/>
            <a:ext cx="9324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/>
              </a:rPr>
              <a:t>pie</a:t>
            </a:r>
            <a:endParaRPr lang="vi-VN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0C316E-8CA6-D0E6-C9B8-7424E52D1393}"/>
              </a:ext>
            </a:extLst>
          </p:cNvPr>
          <p:cNvSpPr txBox="1"/>
          <p:nvPr/>
        </p:nvSpPr>
        <p:spPr>
          <a:xfrm>
            <a:off x="9462402" y="1407962"/>
            <a:ext cx="1448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/>
              </a:rPr>
              <a:t>curry</a:t>
            </a:r>
            <a:endParaRPr lang="vi-VN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B28B1-D397-A5AF-6BEC-23A89E73A30A}"/>
              </a:ext>
            </a:extLst>
          </p:cNvPr>
          <p:cNvSpPr txBox="1"/>
          <p:nvPr/>
        </p:nvSpPr>
        <p:spPr>
          <a:xfrm>
            <a:off x="7739355" y="4225615"/>
            <a:ext cx="3446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sandwiches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12012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12" y="498296"/>
            <a:ext cx="8263404" cy="58614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1482" y="266667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FBCFFE5-1AB9-13F3-25BF-EC07607D612E}"/>
              </a:ext>
            </a:extLst>
          </p:cNvPr>
          <p:cNvSpPr/>
          <p:nvPr/>
        </p:nvSpPr>
        <p:spPr>
          <a:xfrm>
            <a:off x="411159" y="486563"/>
            <a:ext cx="5482683" cy="922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AA696-24A7-AE51-2B38-3DF8630B6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43184"/>
            <a:ext cx="5684841" cy="3193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77A9B-7CF0-6BFE-4D84-75ADF73C9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9" y="1552750"/>
            <a:ext cx="5968532" cy="4637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57FFD2-026F-477B-C09F-54F27991D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86563"/>
            <a:ext cx="5684841" cy="27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63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28515-7027-5C37-828E-13324612E8D3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78488-BC1C-2635-6B70-C99401E19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983" y="475862"/>
            <a:ext cx="4328995" cy="766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A6C53D-B76D-98FC-A598-DE7E1BA58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4544"/>
            <a:ext cx="12192000" cy="4113298"/>
          </a:xfrm>
          <a:prstGeom prst="rect">
            <a:avLst/>
          </a:prstGeom>
        </p:spPr>
      </p:pic>
      <p:pic>
        <p:nvPicPr>
          <p:cNvPr id="7" name="TRACK 29">
            <a:hlinkClick r:id="" action="ppaction://media"/>
            <a:extLst>
              <a:ext uri="{FF2B5EF4-FFF2-40B4-BE49-F238E27FC236}">
                <a16:creationId xmlns:a16="http://schemas.microsoft.com/office/drawing/2014/main" id="{D9F2E4FD-8D28-4651-772E-BE4348B2D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5187" y="523781"/>
            <a:ext cx="814296" cy="814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2E57A0-EC89-8849-654A-62698547EBB1}"/>
              </a:ext>
            </a:extLst>
          </p:cNvPr>
          <p:cNvSpPr txBox="1"/>
          <p:nvPr/>
        </p:nvSpPr>
        <p:spPr>
          <a:xfrm>
            <a:off x="6972335" y="2383873"/>
            <a:ext cx="1997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steak</a:t>
            </a:r>
            <a:r>
              <a:rPr lang="en-VN" sz="5400" dirty="0">
                <a:solidFill>
                  <a:srgbClr val="FF0000"/>
                </a:solidFill>
              </a:rPr>
              <a:t>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B6023-A047-9C46-90B2-E980973E3B9C}"/>
              </a:ext>
            </a:extLst>
          </p:cNvPr>
          <p:cNvSpPr txBox="1"/>
          <p:nvPr/>
        </p:nvSpPr>
        <p:spPr>
          <a:xfrm>
            <a:off x="6972335" y="3299304"/>
            <a:ext cx="1997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curry</a:t>
            </a:r>
            <a:r>
              <a:rPr lang="en-VN" sz="5400" dirty="0">
                <a:solidFill>
                  <a:srgbClr val="FF0000"/>
                </a:solidFill>
              </a:rPr>
              <a:t> 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835B9E-C1E4-1A09-BD9F-C5BFC1CC096E}"/>
              </a:ext>
            </a:extLst>
          </p:cNvPr>
          <p:cNvSpPr txBox="1"/>
          <p:nvPr/>
        </p:nvSpPr>
        <p:spPr>
          <a:xfrm>
            <a:off x="6273692" y="4214735"/>
            <a:ext cx="3661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sandwiches</a:t>
            </a:r>
            <a:r>
              <a:rPr lang="en-VN" sz="5400" dirty="0">
                <a:solidFill>
                  <a:srgbClr val="FF0000"/>
                </a:solidFill>
              </a:rPr>
              <a:t> 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2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28515-7027-5C37-828E-13324612E8D3}"/>
              </a:ext>
            </a:extLst>
          </p:cNvPr>
          <p:cNvSpPr txBox="1"/>
          <p:nvPr/>
        </p:nvSpPr>
        <p:spPr>
          <a:xfrm>
            <a:off x="0" y="374262"/>
            <a:ext cx="546483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PRONUNCIATION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2CC63-2671-D993-8ED6-F83B498082FD}"/>
              </a:ext>
            </a:extLst>
          </p:cNvPr>
          <p:cNvSpPr txBox="1"/>
          <p:nvPr/>
        </p:nvSpPr>
        <p:spPr>
          <a:xfrm>
            <a:off x="492138" y="3429000"/>
            <a:ext cx="31857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CHEESE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BDF8C-3A42-D488-EB0A-BFA2FD88F035}"/>
              </a:ext>
            </a:extLst>
          </p:cNvPr>
          <p:cNvSpPr txBox="1"/>
          <p:nvPr/>
        </p:nvSpPr>
        <p:spPr>
          <a:xfrm>
            <a:off x="4383418" y="3388436"/>
            <a:ext cx="31857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SHE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BA5FF-5852-2F63-8B1D-3C2ED196BE58}"/>
              </a:ext>
            </a:extLst>
          </p:cNvPr>
          <p:cNvSpPr txBox="1"/>
          <p:nvPr/>
        </p:nvSpPr>
        <p:spPr>
          <a:xfrm>
            <a:off x="8646160" y="3388436"/>
            <a:ext cx="31857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SING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26643-1932-283C-8728-4E145BCEE372}"/>
              </a:ext>
            </a:extLst>
          </p:cNvPr>
          <p:cNvSpPr txBox="1"/>
          <p:nvPr/>
        </p:nvSpPr>
        <p:spPr>
          <a:xfrm>
            <a:off x="2519680" y="1345232"/>
            <a:ext cx="79146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Choose the 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/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tʃ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/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sound.</a:t>
            </a:r>
          </a:p>
        </p:txBody>
      </p:sp>
    </p:spTree>
    <p:extLst>
      <p:ext uri="{BB962C8B-B14F-4D97-AF65-F5344CB8AC3E}">
        <p14:creationId xmlns:p14="http://schemas.microsoft.com/office/powerpoint/2010/main" val="305650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28515-7027-5C37-828E-13324612E8D3}"/>
              </a:ext>
            </a:extLst>
          </p:cNvPr>
          <p:cNvSpPr txBox="1"/>
          <p:nvPr/>
        </p:nvSpPr>
        <p:spPr>
          <a:xfrm>
            <a:off x="0" y="374262"/>
            <a:ext cx="546483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PRONUNCIATION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2CC63-2671-D993-8ED6-F83B498082FD}"/>
              </a:ext>
            </a:extLst>
          </p:cNvPr>
          <p:cNvSpPr txBox="1"/>
          <p:nvPr/>
        </p:nvSpPr>
        <p:spPr>
          <a:xfrm>
            <a:off x="4755357" y="3226364"/>
            <a:ext cx="31857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CHEESE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BDF8C-3A42-D488-EB0A-BFA2FD88F035}"/>
              </a:ext>
            </a:extLst>
          </p:cNvPr>
          <p:cNvSpPr txBox="1"/>
          <p:nvPr/>
        </p:nvSpPr>
        <p:spPr>
          <a:xfrm>
            <a:off x="-86983" y="3226364"/>
            <a:ext cx="3776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JOGGING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BA5FF-5852-2F63-8B1D-3C2ED196BE58}"/>
              </a:ext>
            </a:extLst>
          </p:cNvPr>
          <p:cNvSpPr txBox="1"/>
          <p:nvPr/>
        </p:nvSpPr>
        <p:spPr>
          <a:xfrm>
            <a:off x="9006218" y="3226364"/>
            <a:ext cx="31857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SEA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26643-1932-283C-8728-4E145BCEE372}"/>
              </a:ext>
            </a:extLst>
          </p:cNvPr>
          <p:cNvSpPr txBox="1"/>
          <p:nvPr/>
        </p:nvSpPr>
        <p:spPr>
          <a:xfrm>
            <a:off x="2519680" y="1345232"/>
            <a:ext cx="79146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Choose the 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/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tʃ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/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sound.</a:t>
            </a:r>
          </a:p>
        </p:txBody>
      </p:sp>
    </p:spTree>
    <p:extLst>
      <p:ext uri="{BB962C8B-B14F-4D97-AF65-F5344CB8AC3E}">
        <p14:creationId xmlns:p14="http://schemas.microsoft.com/office/powerpoint/2010/main" val="10404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28515-7027-5C37-828E-13324612E8D3}"/>
              </a:ext>
            </a:extLst>
          </p:cNvPr>
          <p:cNvSpPr txBox="1"/>
          <p:nvPr/>
        </p:nvSpPr>
        <p:spPr>
          <a:xfrm>
            <a:off x="0" y="374262"/>
            <a:ext cx="546483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PRONUNCIATION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2CC63-2671-D993-8ED6-F83B498082FD}"/>
              </a:ext>
            </a:extLst>
          </p:cNvPr>
          <p:cNvSpPr txBox="1"/>
          <p:nvPr/>
        </p:nvSpPr>
        <p:spPr>
          <a:xfrm>
            <a:off x="7714594" y="3066297"/>
            <a:ext cx="44774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CHOCOLATE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BDF8C-3A42-D488-EB0A-BFA2FD88F035}"/>
              </a:ext>
            </a:extLst>
          </p:cNvPr>
          <p:cNvSpPr txBox="1"/>
          <p:nvPr/>
        </p:nvSpPr>
        <p:spPr>
          <a:xfrm>
            <a:off x="4372908" y="3066297"/>
            <a:ext cx="31857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TEA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BA5FF-5852-2F63-8B1D-3C2ED196BE58}"/>
              </a:ext>
            </a:extLst>
          </p:cNvPr>
          <p:cNvSpPr txBox="1"/>
          <p:nvPr/>
        </p:nvSpPr>
        <p:spPr>
          <a:xfrm>
            <a:off x="599791" y="3125677"/>
            <a:ext cx="31857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CURRY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26643-1932-283C-8728-4E145BCEE372}"/>
              </a:ext>
            </a:extLst>
          </p:cNvPr>
          <p:cNvSpPr txBox="1"/>
          <p:nvPr/>
        </p:nvSpPr>
        <p:spPr>
          <a:xfrm>
            <a:off x="2519680" y="1345232"/>
            <a:ext cx="79146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Choose the 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/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tʃ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/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sound.</a:t>
            </a:r>
          </a:p>
        </p:txBody>
      </p:sp>
    </p:spTree>
    <p:extLst>
      <p:ext uri="{BB962C8B-B14F-4D97-AF65-F5344CB8AC3E}">
        <p14:creationId xmlns:p14="http://schemas.microsoft.com/office/powerpoint/2010/main" val="236162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28515-7027-5C37-828E-13324612E8D3}"/>
              </a:ext>
            </a:extLst>
          </p:cNvPr>
          <p:cNvSpPr txBox="1"/>
          <p:nvPr/>
        </p:nvSpPr>
        <p:spPr>
          <a:xfrm>
            <a:off x="0" y="374262"/>
            <a:ext cx="546483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PRONUNCIATION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2CC63-2671-D993-8ED6-F83B498082FD}"/>
              </a:ext>
            </a:extLst>
          </p:cNvPr>
          <p:cNvSpPr txBox="1"/>
          <p:nvPr/>
        </p:nvSpPr>
        <p:spPr>
          <a:xfrm>
            <a:off x="492137" y="3429000"/>
            <a:ext cx="39747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CHERRY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BDF8C-3A42-D488-EB0A-BFA2FD88F035}"/>
              </a:ext>
            </a:extLst>
          </p:cNvPr>
          <p:cNvSpPr txBox="1"/>
          <p:nvPr/>
        </p:nvSpPr>
        <p:spPr>
          <a:xfrm>
            <a:off x="4383418" y="3388436"/>
            <a:ext cx="31857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SODA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BA5FF-5852-2F63-8B1D-3C2ED196BE58}"/>
              </a:ext>
            </a:extLst>
          </p:cNvPr>
          <p:cNvSpPr txBox="1"/>
          <p:nvPr/>
        </p:nvSpPr>
        <p:spPr>
          <a:xfrm>
            <a:off x="8646160" y="3388436"/>
            <a:ext cx="31857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STEAK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26643-1932-283C-8728-4E145BCEE372}"/>
              </a:ext>
            </a:extLst>
          </p:cNvPr>
          <p:cNvSpPr txBox="1"/>
          <p:nvPr/>
        </p:nvSpPr>
        <p:spPr>
          <a:xfrm>
            <a:off x="2519680" y="1345232"/>
            <a:ext cx="79146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Choose the 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/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tʃ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/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sound.</a:t>
            </a:r>
          </a:p>
        </p:txBody>
      </p:sp>
    </p:spTree>
    <p:extLst>
      <p:ext uri="{BB962C8B-B14F-4D97-AF65-F5344CB8AC3E}">
        <p14:creationId xmlns:p14="http://schemas.microsoft.com/office/powerpoint/2010/main" val="140850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384558"/>
            <a:ext cx="8932982" cy="609067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the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0070C0"/>
                </a:solidFill>
                <a:ea typeface="Times New Roman" panose="02020603050405020304" pitchFamily="18" charset="0"/>
              </a:rPr>
              <a:t>tʃ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 sound.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Will you bring hamburgers?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Yes, I will.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Will you bring pie?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No, I won't.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57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857502" y="973140"/>
            <a:ext cx="7096125" cy="4649787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75E8C378-B40C-43A4-A077-99E436123FC0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2559053" y="1549402"/>
            <a:ext cx="6900863" cy="3211513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86873440-2042-493A-BD25-29BD9A6D7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028F1B91-ECC5-46D5-886C-E15AEC6A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EC7D1583-556B-448D-8B07-A642075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D118B78B-8511-4E49-9CED-0D22ACE1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66CA766A-BD7F-4257-B328-6FEAF445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8BAB0FB2-8B6C-43AD-981F-A0D10642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7301C2D2-968A-4606-96B6-EF22EFD6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8E2BD38A-A28F-4D10-8337-A79AD9B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EDFB80C4-B2F0-43C0-A566-0BBC057B3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7075BB9-26AB-48BB-AB49-574A009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7235B0C3-35DC-46CE-AB56-B6396F7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5D47C727-A4CE-452C-BAB4-B70B7479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615B0FC1-1189-4B9A-9AE7-18063634E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4AF17E8-3FDD-4E79-8815-6FCA975D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5453063" y="3071815"/>
            <a:ext cx="433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8" y="2374901"/>
            <a:ext cx="3192463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6362700" y="3719515"/>
            <a:ext cx="1049339" cy="61912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0308612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01FD686A-6606-49DC-8CFB-349D5B202C30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190500"/>
            <a:ext cx="8426451" cy="5164139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668436A-3546-4FB2-A438-86C07B452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51089" y="2565400"/>
            <a:ext cx="7556500" cy="1600200"/>
          </a:xfrm>
        </p:spPr>
        <p:txBody>
          <a:bodyPr/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Someone</a:t>
            </a:r>
            <a:r>
              <a:rPr lang="es-ES" altLang="en-US" sz="2400" dirty="0">
                <a:latin typeface="Comic Sans MS" panose="030F0702030302020204" pitchFamily="66" charset="0"/>
              </a:rPr>
              <a:t> has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words</a:t>
            </a:r>
            <a:r>
              <a:rPr lang="es-ES" altLang="en-US" sz="2400" dirty="0">
                <a:latin typeface="Comic Sans MS" panose="030F0702030302020204" pitchFamily="66" charset="0"/>
              </a:rPr>
              <a:t>.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Guess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time </a:t>
            </a:r>
            <a:r>
              <a:rPr lang="es-ES" altLang="en-US" sz="2400" dirty="0" err="1">
                <a:latin typeface="Comic Sans MS" panose="030F0702030302020204" pitchFamily="66" charset="0"/>
              </a:rPr>
              <a:t>limit</a:t>
            </a:r>
            <a:r>
              <a:rPr lang="es-ES" altLang="en-US" sz="2400" dirty="0">
                <a:latin typeface="Comic Sans MS" panose="030F0702030302020204" pitchFamily="66" charset="0"/>
              </a:rPr>
              <a:t> (12 </a:t>
            </a:r>
            <a:r>
              <a:rPr lang="es-ES" altLang="en-US" sz="24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2400" dirty="0">
                <a:latin typeface="Comic Sans MS" panose="030F0702030302020204" pitchFamily="66" charset="0"/>
              </a:rPr>
              <a:t>).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71FD82F3-F550-4D90-A995-0232E50834F5}"/>
              </a:ext>
            </a:extLst>
          </p:cNvPr>
          <p:cNvGrpSpPr>
            <a:grpSpLocks/>
          </p:cNvGrpSpPr>
          <p:nvPr/>
        </p:nvGrpSpPr>
        <p:grpSpPr bwMode="auto">
          <a:xfrm>
            <a:off x="2938465" y="706438"/>
            <a:ext cx="6357937" cy="1262063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C2E7E7C5-FA18-4D29-BE1B-268936C6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CF452F48-6FD4-401D-89D1-B94D20588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E1A0EE5-91AA-4548-B816-0D2A40238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518BDD88-2373-466C-88FD-C8EDA7AA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EE06CFE7-C83B-483A-B79C-CB7418916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1589EEC2-35E3-4DF0-B88F-E5577B879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B5DF36F8-7199-446B-BCCA-26D864A34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BB7984B4-9AB8-4EF8-A707-0B9980E8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3981B2BA-7735-4D75-A372-A383C44D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FCE00295-A07A-4DB4-9D03-9503A7350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BFA1308D-1189-4BB3-8824-0023AC782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55EFB987-089D-4C0A-98AC-A1BA4B1AD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0DBEFD76-3F90-4D65-BA6E-D953643E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EB3F88EF-AEE0-4769-8180-D224EA925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A221EDA3-4BBB-494A-AE74-38F8DFF1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E37CCEBF-910A-4252-9D1B-78A3DF76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532FA77F-7F56-4796-83B5-18AA64E8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7FAD5F4-59A8-46D1-A3DB-D8C2479F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D4968745-E9FC-4470-A68A-63FB8AE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90CE2F1F-F2C9-49CD-A6E1-8C36777E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8FA04643-4260-4A0F-A4BA-5005033E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54E8D2C7-4BD6-4DAB-B29B-5C04FD7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5FCE3D67-0418-44F4-B824-74807EA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15294E81-0A90-411C-93F3-79225CA8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A2B9F843-9548-425F-8A8B-C0E20BDB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0C031E46-A16B-4DB1-B83A-6B662A1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10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660400" y="792441"/>
            <a:ext cx="1058672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1BC5456-8CA2-7463-4677-53EFEEB74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13" y="1747520"/>
            <a:ext cx="3657941" cy="2436232"/>
          </a:xfrm>
          <a:prstGeom prst="rect">
            <a:avLst/>
          </a:prstGeom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6498606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Will </a:t>
            </a:r>
            <a:r>
              <a:rPr lang="es-ES" altLang="es-ES" sz="3600" dirty="0" err="1">
                <a:latin typeface="Comic Sans MS" panose="030F0702030302020204" pitchFamily="66" charset="0"/>
              </a:rPr>
              <a:t>you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dirty="0" err="1">
                <a:latin typeface="Comic Sans MS" panose="030F0702030302020204" pitchFamily="66" charset="0"/>
              </a:rPr>
              <a:t>bring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hamburgers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Yes. I </a:t>
            </a:r>
            <a:r>
              <a:rPr lang="es-ES" altLang="es-ES" sz="3600" dirty="0" err="1">
                <a:latin typeface="Comic Sans MS" panose="030F0702030302020204" pitchFamily="66" charset="0"/>
              </a:rPr>
              <a:t>will</a:t>
            </a:r>
            <a:r>
              <a:rPr lang="es-ES" altLang="es-E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586" y="1799751"/>
            <a:ext cx="2523538" cy="108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7264860" y="1168381"/>
            <a:ext cx="3231264" cy="34376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599" y="4870831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9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736589" y="882650"/>
            <a:ext cx="1050544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716905" y="2024902"/>
            <a:ext cx="5357495" cy="1455609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4400" dirty="0"/>
              <a:t>Will </a:t>
            </a:r>
            <a:r>
              <a:rPr lang="es-ES" altLang="es-ES" sz="4400" dirty="0" err="1"/>
              <a:t>you</a:t>
            </a:r>
            <a:r>
              <a:rPr lang="es-ES" altLang="es-ES" sz="4400" dirty="0"/>
              <a:t> </a:t>
            </a:r>
            <a:r>
              <a:rPr lang="es-ES" altLang="es-ES" sz="4400" dirty="0" err="1"/>
              <a:t>bring</a:t>
            </a:r>
            <a:r>
              <a:rPr lang="es-ES" altLang="es-ES" sz="4400" dirty="0"/>
              <a:t> </a:t>
            </a:r>
            <a:r>
              <a:rPr lang="es-ES" altLang="es-ES" sz="4400" b="1" dirty="0">
                <a:solidFill>
                  <a:srgbClr val="FF0066"/>
                </a:solidFill>
              </a:rPr>
              <a:t>rice</a:t>
            </a:r>
            <a:r>
              <a:rPr lang="es-ES" altLang="es-ES" sz="4400" dirty="0"/>
              <a:t>?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4400" dirty="0"/>
              <a:t>No. I </a:t>
            </a:r>
            <a:r>
              <a:rPr lang="es-ES" altLang="es-ES" sz="4400" dirty="0" err="1"/>
              <a:t>won’t</a:t>
            </a:r>
            <a:r>
              <a:rPr lang="es-ES" altLang="es-ES" sz="4400" dirty="0"/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79" y="2134257"/>
            <a:ext cx="1657210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8421026" y="1556107"/>
            <a:ext cx="2633054" cy="2801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BAFB5F-3E94-81C8-A9E6-CC02715E26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7260" y="1329655"/>
            <a:ext cx="4201392" cy="2846105"/>
          </a:xfrm>
          <a:prstGeom prst="rect">
            <a:avLst/>
          </a:prstGeom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9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971839" y="716674"/>
            <a:ext cx="10041601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74582" y="1960288"/>
            <a:ext cx="4761287" cy="1793829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Will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dirty="0" err="1">
                <a:latin typeface="Comic Sans MS" panose="030F0702030302020204" pitchFamily="66" charset="0"/>
              </a:rPr>
              <a:t>bring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curry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No.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dirty="0" err="1">
                <a:latin typeface="Comic Sans MS" panose="030F0702030302020204" pitchFamily="66" charset="0"/>
              </a:rPr>
              <a:t>won’t</a:t>
            </a:r>
            <a:r>
              <a:rPr lang="es-ES" altLang="es-E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748" y="2059653"/>
            <a:ext cx="1095775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8456489" y="1447005"/>
            <a:ext cx="2804678" cy="29837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337567" y="4590981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92B75F-AFB1-45BC-BDB8-B05E6FDDDA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56130" y="1123621"/>
            <a:ext cx="4477375" cy="32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492</Words>
  <Application>Microsoft Office PowerPoint</Application>
  <PresentationFormat>Widescreen</PresentationFormat>
  <Paragraphs>137</Paragraphs>
  <Slides>43</Slides>
  <Notes>20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Comic Sans MS</vt:lpstr>
      <vt:lpstr>Gill Sans 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61</cp:revision>
  <dcterms:created xsi:type="dcterms:W3CDTF">2023-01-31T08:21:18Z</dcterms:created>
  <dcterms:modified xsi:type="dcterms:W3CDTF">2024-07-05T16:04:33Z</dcterms:modified>
</cp:coreProperties>
</file>