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52"/>
  </p:notesMasterIdLst>
  <p:sldIdLst>
    <p:sldId id="260" r:id="rId2"/>
    <p:sldId id="261" r:id="rId3"/>
    <p:sldId id="288" r:id="rId4"/>
    <p:sldId id="314" r:id="rId5"/>
    <p:sldId id="265" r:id="rId6"/>
    <p:sldId id="278" r:id="rId7"/>
    <p:sldId id="279" r:id="rId8"/>
    <p:sldId id="335" r:id="rId9"/>
    <p:sldId id="336" r:id="rId10"/>
    <p:sldId id="291" r:id="rId11"/>
    <p:sldId id="337" r:id="rId12"/>
    <p:sldId id="342" r:id="rId13"/>
    <p:sldId id="11682" r:id="rId14"/>
    <p:sldId id="339" r:id="rId15"/>
    <p:sldId id="345" r:id="rId16"/>
    <p:sldId id="11686" r:id="rId17"/>
    <p:sldId id="341" r:id="rId18"/>
    <p:sldId id="346" r:id="rId19"/>
    <p:sldId id="286" r:id="rId20"/>
    <p:sldId id="11684" r:id="rId21"/>
    <p:sldId id="11685" r:id="rId22"/>
    <p:sldId id="266" r:id="rId23"/>
    <p:sldId id="328" r:id="rId24"/>
    <p:sldId id="281" r:id="rId25"/>
    <p:sldId id="310" r:id="rId26"/>
    <p:sldId id="316" r:id="rId27"/>
    <p:sldId id="329" r:id="rId28"/>
    <p:sldId id="317" r:id="rId29"/>
    <p:sldId id="330" r:id="rId30"/>
    <p:sldId id="319" r:id="rId31"/>
    <p:sldId id="331" r:id="rId32"/>
    <p:sldId id="347" r:id="rId33"/>
    <p:sldId id="296" r:id="rId34"/>
    <p:sldId id="267" r:id="rId35"/>
    <p:sldId id="348" r:id="rId36"/>
    <p:sldId id="349" r:id="rId37"/>
    <p:sldId id="301" r:id="rId38"/>
    <p:sldId id="332" r:id="rId39"/>
    <p:sldId id="350" r:id="rId40"/>
    <p:sldId id="11672" r:id="rId41"/>
    <p:sldId id="11673" r:id="rId42"/>
    <p:sldId id="11674" r:id="rId43"/>
    <p:sldId id="11680" r:id="rId44"/>
    <p:sldId id="11679" r:id="rId45"/>
    <p:sldId id="11675" r:id="rId46"/>
    <p:sldId id="11677" r:id="rId47"/>
    <p:sldId id="270" r:id="rId48"/>
    <p:sldId id="11681" r:id="rId49"/>
    <p:sldId id="11678" r:id="rId50"/>
    <p:sldId id="259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1E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42" autoAdjust="0"/>
    <p:restoredTop sz="86235" autoAdjust="0"/>
  </p:normalViewPr>
  <p:slideViewPr>
    <p:cSldViewPr snapToGrid="0">
      <p:cViewPr varScale="1">
        <p:scale>
          <a:sx n="79" d="100"/>
          <a:sy n="79" d="100"/>
        </p:scale>
        <p:origin x="596" y="60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359E2B-6545-4E74-B05A-2494D3A743A2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48CEC8-9F94-487D-BCF0-7F36EFD17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32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8CEC8-9F94-487D-BCF0-7F36EFD172A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137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8CEC8-9F94-487D-BCF0-7F36EFD172A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913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8CEC8-9F94-487D-BCF0-7F36EFD172A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0607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8CEC8-9F94-487D-BCF0-7F36EFD172A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0927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692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0312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0940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7610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8CEC8-9F94-487D-BCF0-7F36EFD172A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634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8CEC8-9F94-487D-BCF0-7F36EFD172A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531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8CEC8-9F94-487D-BCF0-7F36EFD172A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74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27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8CEC8-9F94-487D-BCF0-7F36EFD172A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880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8CEC8-9F94-487D-BCF0-7F36EFD172A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10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180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8CEC8-9F94-487D-BCF0-7F36EFD172A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182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8CEC8-9F94-487D-BCF0-7F36EFD172A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700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8CEC8-9F94-487D-BCF0-7F36EFD172A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549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8CEC8-9F94-487D-BCF0-7F36EFD172A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011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48CEC8-9F94-487D-BCF0-7F36EFD172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268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8CEC8-9F94-487D-BCF0-7F36EFD172A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690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D1B34-33F4-2FBE-E912-739079615C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6512E9-4F17-31E8-9599-43F189741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394E0-10C6-196A-7324-DEA8CF2AF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3E3DF-EECD-F808-12F1-002216FD8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F489A-6312-9FE2-FC72-4B970FAF3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28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654CB-504F-175B-A7C9-7CF59E402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E724A4-1942-A83E-4696-DBED541979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451E4-6B3F-65CD-F54F-273058567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68FD4-CD9E-DEE4-3405-4CE902D4C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3DA7D-30F9-0E46-395D-11149C92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092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3DC967-0B4E-A056-69A4-EF1BF85797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B8B03C-E419-D104-09F5-7FD67FE36E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70A190-D3F3-580D-BA9E-D4CA6C7DB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79748B-57C7-56EC-960D-F09C0C3D6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FFD0F0-349D-8996-F0F7-490E21C4A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549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496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3E2B3-B4E9-9BEA-3DCA-A993ACCFA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587EA-7C9B-B065-1FA6-F5C59CA8D3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427AE3-530A-CCFE-F9B8-69737EEE4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2843A-DD4F-36DC-1C9E-C34113C1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B495DD-BFFD-72FB-B6A1-6704FFFA1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15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1996C-F51E-041F-44A7-1EFC1E7BD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83FC4C-FEDE-55E5-03FC-AF9537D3B6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6BF2BA-AC82-5FC6-37C7-02E4B6985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E9DAF4-71EF-9B29-BFFF-5D9924E4A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80DF8-99FD-55CD-5918-E3902C35D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862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C2E04-C10F-515B-9585-F775FFD02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CA92C-E88F-B1E0-EED1-67165817B8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8C51-EE7E-69FB-1041-88688B3CE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328713-3754-25A3-430E-9F0AC336A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C32C75-BF01-4F97-B09A-79B0617D1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372C9F-9114-C0A8-9FD0-0892FA0F2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35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F8E85-6EF9-D47B-4138-06B35E705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0F939-1D3E-C313-1B25-525610431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0392B5-5347-69B7-52D7-2B1B2FC39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8E3052-E7E7-2BC8-4158-14DE88316B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36A5AF-BB5E-05BA-0B23-D48A0FFFC7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2A1356-7FB5-4592-6FAE-3BF6A22EA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F71E91-6967-5FA5-9771-69EEEF033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FFDA63-0A64-78E7-CD1F-1FCAE416E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93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D764C-03D5-8924-4DAA-07111CA7B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A16FF8-AA33-F8C0-5710-223B2C654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E6D4B7-94E4-BBED-B1D8-5726FC506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AFD697-7955-D9A0-B926-BC0CF15E4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839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E0CFA7-D1A1-66CA-6BC5-99E55E800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A4B486-6EC1-3BC5-E6E3-96D90FB4A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EE8867-3FEC-F9A8-043B-DBDEB880C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69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03C2D-E433-1468-CA2C-27A129E14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55F33-4425-1BEA-1286-6E9BDCE12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3F9191-4811-4048-2C37-B3F4509E93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D4AD2E-1DCD-37B9-ABF4-1B2BEF20F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E4A2FE-74F6-7242-1518-24A01CBDC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BA471C-CFE4-9C7D-317C-AD37E3C46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73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00A28-1EF3-9F5D-B27D-E9180179F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BB0E78-A94A-0FE9-1FE9-201AB14D1E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0F1FF4-7D39-839C-D45E-82885DA6B1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862240-61B8-B1A9-3080-AFD509912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647106-1E77-4275-587D-432BD461F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8A3F98-AEF6-2CC4-7ADF-230641A66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050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901196-F7B4-02FF-C0DE-0AFF6999F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538D7B-62AB-3620-E9F1-6F2C06EFD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79D69-BBF8-5769-3C42-2B9A38BF62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19E34F-6D4D-44FA-9068-21642AD9CE05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3A096-E078-86CD-230C-E92E2C3821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665A7-33B3-256F-B72B-5E307293AB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554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8.png"/><Relationship Id="rId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28F121C-F66C-6E65-EFF9-11D1204822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3DEFF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5FE2C41-D7BE-14BF-41A1-D523BE75EB62}"/>
              </a:ext>
            </a:extLst>
          </p:cNvPr>
          <p:cNvSpPr/>
          <p:nvPr/>
        </p:nvSpPr>
        <p:spPr>
          <a:xfrm>
            <a:off x="0" y="4741621"/>
            <a:ext cx="12192000" cy="2116378"/>
          </a:xfrm>
          <a:custGeom>
            <a:avLst/>
            <a:gdLst>
              <a:gd name="connsiteX0" fmla="*/ 12192000 w 12192000"/>
              <a:gd name="connsiteY0" fmla="*/ 2116379 h 2116378"/>
              <a:gd name="connsiteX1" fmla="*/ 12192000 w 12192000"/>
              <a:gd name="connsiteY1" fmla="*/ 440283 h 2116378"/>
              <a:gd name="connsiteX2" fmla="*/ 6096000 w 12192000"/>
              <a:gd name="connsiteY2" fmla="*/ 0 h 2116378"/>
              <a:gd name="connsiteX3" fmla="*/ 0 w 12192000"/>
              <a:gd name="connsiteY3" fmla="*/ 440283 h 2116378"/>
              <a:gd name="connsiteX4" fmla="*/ 0 w 12192000"/>
              <a:gd name="connsiteY4" fmla="*/ 2116379 h 2116378"/>
              <a:gd name="connsiteX5" fmla="*/ 12192000 w 12192000"/>
              <a:gd name="connsiteY5" fmla="*/ 2116379 h 211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116378">
                <a:moveTo>
                  <a:pt x="12192000" y="2116379"/>
                </a:moveTo>
                <a:lnTo>
                  <a:pt x="12192000" y="440283"/>
                </a:lnTo>
                <a:cubicBezTo>
                  <a:pt x="10521696" y="164592"/>
                  <a:pt x="8402727" y="0"/>
                  <a:pt x="6096000" y="0"/>
                </a:cubicBezTo>
                <a:cubicBezTo>
                  <a:pt x="3789274" y="0"/>
                  <a:pt x="1670304" y="164592"/>
                  <a:pt x="0" y="440283"/>
                </a:cubicBezTo>
                <a:lnTo>
                  <a:pt x="0" y="2116379"/>
                </a:lnTo>
                <a:lnTo>
                  <a:pt x="12192000" y="2116379"/>
                </a:lnTo>
                <a:close/>
              </a:path>
            </a:pathLst>
          </a:custGeom>
          <a:solidFill>
            <a:srgbClr val="99FF99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aphic 4">
            <a:extLst>
              <a:ext uri="{FF2B5EF4-FFF2-40B4-BE49-F238E27FC236}">
                <a16:creationId xmlns:a16="http://schemas.microsoft.com/office/drawing/2014/main" id="{5000AD7F-B89E-AC32-C190-F0A64EDB0B78}"/>
              </a:ext>
            </a:extLst>
          </p:cNvPr>
          <p:cNvGrpSpPr/>
          <p:nvPr/>
        </p:nvGrpSpPr>
        <p:grpSpPr>
          <a:xfrm>
            <a:off x="99264" y="166345"/>
            <a:ext cx="11722575" cy="2710279"/>
            <a:chOff x="306139" y="416667"/>
            <a:chExt cx="10720305" cy="1305834"/>
          </a:xfrm>
          <a:solidFill>
            <a:srgbClr val="FFFFFF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C1887DC-9E4B-029D-F831-DFAAEE3D05E2}"/>
                </a:ext>
              </a:extLst>
            </p:cNvPr>
            <p:cNvSpPr/>
            <p:nvPr/>
          </p:nvSpPr>
          <p:spPr>
            <a:xfrm>
              <a:off x="9740845" y="759427"/>
              <a:ext cx="1285599" cy="451637"/>
            </a:xfrm>
            <a:custGeom>
              <a:avLst/>
              <a:gdLst>
                <a:gd name="connsiteX0" fmla="*/ 261472 w 1285599"/>
                <a:gd name="connsiteY0" fmla="*/ 126626 h 451637"/>
                <a:gd name="connsiteX1" fmla="*/ 468736 w 1285599"/>
                <a:gd name="connsiteY1" fmla="*/ 3182 h 451637"/>
                <a:gd name="connsiteX2" fmla="*/ 702822 w 1285599"/>
                <a:gd name="connsiteY2" fmla="*/ 92336 h 451637"/>
                <a:gd name="connsiteX3" fmla="*/ 1017376 w 1285599"/>
                <a:gd name="connsiteY3" fmla="*/ 69019 h 451637"/>
                <a:gd name="connsiteX4" fmla="*/ 1134419 w 1285599"/>
                <a:gd name="connsiteY4" fmla="*/ 199321 h 451637"/>
                <a:gd name="connsiteX5" fmla="*/ 1285600 w 1285599"/>
                <a:gd name="connsiteY5" fmla="*/ 288475 h 451637"/>
                <a:gd name="connsiteX6" fmla="*/ 1051513 w 1285599"/>
                <a:gd name="connsiteY6" fmla="*/ 365285 h 451637"/>
                <a:gd name="connsiteX7" fmla="*/ 900332 w 1285599"/>
                <a:gd name="connsiteY7" fmla="*/ 448952 h 451637"/>
                <a:gd name="connsiteX8" fmla="*/ 644300 w 1285599"/>
                <a:gd name="connsiteY8" fmla="*/ 389973 h 451637"/>
                <a:gd name="connsiteX9" fmla="*/ 422406 w 1285599"/>
                <a:gd name="connsiteY9" fmla="*/ 448952 h 451637"/>
                <a:gd name="connsiteX10" fmla="*/ 259033 w 1285599"/>
                <a:gd name="connsiteY10" fmla="*/ 354312 h 451637"/>
                <a:gd name="connsiteX11" fmla="*/ 563 w 1285599"/>
                <a:gd name="connsiteY11" fmla="*/ 239097 h 451637"/>
                <a:gd name="connsiteX12" fmla="*/ 261472 w 1285599"/>
                <a:gd name="connsiteY12" fmla="*/ 126626 h 45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5599" h="451637">
                  <a:moveTo>
                    <a:pt x="261472" y="126626"/>
                  </a:moveTo>
                  <a:cubicBezTo>
                    <a:pt x="261472" y="126626"/>
                    <a:pt x="327308" y="22385"/>
                    <a:pt x="468736" y="3182"/>
                  </a:cubicBezTo>
                  <a:cubicBezTo>
                    <a:pt x="651616" y="-20135"/>
                    <a:pt x="702822" y="92336"/>
                    <a:pt x="702822" y="92336"/>
                  </a:cubicBezTo>
                  <a:cubicBezTo>
                    <a:pt x="702822" y="92336"/>
                    <a:pt x="878387" y="21013"/>
                    <a:pt x="1017376" y="69019"/>
                  </a:cubicBezTo>
                  <a:cubicBezTo>
                    <a:pt x="1156364" y="117025"/>
                    <a:pt x="1134419" y="199321"/>
                    <a:pt x="1134419" y="199321"/>
                  </a:cubicBezTo>
                  <a:cubicBezTo>
                    <a:pt x="1134419" y="199321"/>
                    <a:pt x="1285600" y="204807"/>
                    <a:pt x="1285600" y="288475"/>
                  </a:cubicBezTo>
                  <a:cubicBezTo>
                    <a:pt x="1285600" y="372143"/>
                    <a:pt x="1051513" y="365285"/>
                    <a:pt x="1051513" y="365285"/>
                  </a:cubicBezTo>
                  <a:cubicBezTo>
                    <a:pt x="1051513" y="365285"/>
                    <a:pt x="1039321" y="442094"/>
                    <a:pt x="900332" y="448952"/>
                  </a:cubicBezTo>
                  <a:cubicBezTo>
                    <a:pt x="761344" y="454439"/>
                    <a:pt x="644300" y="389973"/>
                    <a:pt x="644300" y="389973"/>
                  </a:cubicBezTo>
                  <a:cubicBezTo>
                    <a:pt x="644300" y="389973"/>
                    <a:pt x="573587" y="466783"/>
                    <a:pt x="422406" y="448952"/>
                  </a:cubicBezTo>
                  <a:cubicBezTo>
                    <a:pt x="307801" y="435236"/>
                    <a:pt x="259033" y="354312"/>
                    <a:pt x="259033" y="354312"/>
                  </a:cubicBezTo>
                  <a:cubicBezTo>
                    <a:pt x="259033" y="354312"/>
                    <a:pt x="17632" y="339224"/>
                    <a:pt x="563" y="239097"/>
                  </a:cubicBezTo>
                  <a:cubicBezTo>
                    <a:pt x="-14068" y="138971"/>
                    <a:pt x="261472" y="126626"/>
                    <a:pt x="261472" y="12662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BE1453B-C525-E059-7B87-545BD5C9EC97}"/>
                </a:ext>
              </a:extLst>
            </p:cNvPr>
            <p:cNvSpPr/>
            <p:nvPr/>
          </p:nvSpPr>
          <p:spPr>
            <a:xfrm>
              <a:off x="7409448" y="416667"/>
              <a:ext cx="688478" cy="244443"/>
            </a:xfrm>
            <a:custGeom>
              <a:avLst/>
              <a:gdLst>
                <a:gd name="connsiteX0" fmla="*/ 144715 w 688478"/>
                <a:gd name="connsiteY0" fmla="*/ 64764 h 244443"/>
                <a:gd name="connsiteX1" fmla="*/ 225182 w 688478"/>
                <a:gd name="connsiteY1" fmla="*/ 5785 h 244443"/>
                <a:gd name="connsiteX2" fmla="*/ 361733 w 688478"/>
                <a:gd name="connsiteY2" fmla="*/ 34589 h 244443"/>
                <a:gd name="connsiteX3" fmla="*/ 532421 w 688478"/>
                <a:gd name="connsiteY3" fmla="*/ 7157 h 244443"/>
                <a:gd name="connsiteX4" fmla="*/ 590942 w 688478"/>
                <a:gd name="connsiteY4" fmla="*/ 81223 h 244443"/>
                <a:gd name="connsiteX5" fmla="*/ 688478 w 688478"/>
                <a:gd name="connsiteY5" fmla="*/ 137459 h 244443"/>
                <a:gd name="connsiteX6" fmla="*/ 564120 w 688478"/>
                <a:gd name="connsiteY6" fmla="*/ 185465 h 244443"/>
                <a:gd name="connsiteX7" fmla="*/ 454392 w 688478"/>
                <a:gd name="connsiteY7" fmla="*/ 244444 h 244443"/>
                <a:gd name="connsiteX8" fmla="*/ 330033 w 688478"/>
                <a:gd name="connsiteY8" fmla="*/ 201924 h 244443"/>
                <a:gd name="connsiteX9" fmla="*/ 127646 w 688478"/>
                <a:gd name="connsiteY9" fmla="*/ 225241 h 244443"/>
                <a:gd name="connsiteX10" fmla="*/ 76440 w 688478"/>
                <a:gd name="connsiteY10" fmla="*/ 156661 h 244443"/>
                <a:gd name="connsiteX11" fmla="*/ 3288 w 688478"/>
                <a:gd name="connsiteY11" fmla="*/ 89453 h 244443"/>
                <a:gd name="connsiteX12" fmla="*/ 144715 w 688478"/>
                <a:gd name="connsiteY12" fmla="*/ 64764 h 24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8478" h="244443">
                  <a:moveTo>
                    <a:pt x="144715" y="64764"/>
                  </a:moveTo>
                  <a:cubicBezTo>
                    <a:pt x="144715" y="64764"/>
                    <a:pt x="152030" y="24988"/>
                    <a:pt x="225182" y="5785"/>
                  </a:cubicBezTo>
                  <a:cubicBezTo>
                    <a:pt x="298334" y="-12045"/>
                    <a:pt x="361733" y="34589"/>
                    <a:pt x="361733" y="34589"/>
                  </a:cubicBezTo>
                  <a:cubicBezTo>
                    <a:pt x="361733" y="34589"/>
                    <a:pt x="447077" y="-18903"/>
                    <a:pt x="532421" y="7157"/>
                  </a:cubicBezTo>
                  <a:cubicBezTo>
                    <a:pt x="617765" y="33217"/>
                    <a:pt x="590942" y="81223"/>
                    <a:pt x="590942" y="81223"/>
                  </a:cubicBezTo>
                  <a:cubicBezTo>
                    <a:pt x="590942" y="81223"/>
                    <a:pt x="688478" y="88081"/>
                    <a:pt x="688478" y="137459"/>
                  </a:cubicBezTo>
                  <a:cubicBezTo>
                    <a:pt x="688478" y="186837"/>
                    <a:pt x="564120" y="185465"/>
                    <a:pt x="564120" y="185465"/>
                  </a:cubicBezTo>
                  <a:cubicBezTo>
                    <a:pt x="564120" y="185465"/>
                    <a:pt x="537297" y="244444"/>
                    <a:pt x="454392" y="244444"/>
                  </a:cubicBezTo>
                  <a:cubicBezTo>
                    <a:pt x="371486" y="244444"/>
                    <a:pt x="330033" y="201924"/>
                    <a:pt x="330033" y="201924"/>
                  </a:cubicBezTo>
                  <a:cubicBezTo>
                    <a:pt x="330033" y="201924"/>
                    <a:pt x="210552" y="252673"/>
                    <a:pt x="127646" y="225241"/>
                  </a:cubicBezTo>
                  <a:cubicBezTo>
                    <a:pt x="44741" y="197809"/>
                    <a:pt x="76440" y="156661"/>
                    <a:pt x="76440" y="156661"/>
                  </a:cubicBezTo>
                  <a:cubicBezTo>
                    <a:pt x="76440" y="156661"/>
                    <a:pt x="-18658" y="130601"/>
                    <a:pt x="3288" y="89453"/>
                  </a:cubicBezTo>
                  <a:cubicBezTo>
                    <a:pt x="27672" y="51048"/>
                    <a:pt x="144715" y="64764"/>
                    <a:pt x="144715" y="6476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45D59B1-79EA-A9A4-6803-3F99630C2DCD}"/>
                </a:ext>
              </a:extLst>
            </p:cNvPr>
            <p:cNvSpPr/>
            <p:nvPr/>
          </p:nvSpPr>
          <p:spPr>
            <a:xfrm>
              <a:off x="2393239" y="453732"/>
              <a:ext cx="1308735" cy="430348"/>
            </a:xfrm>
            <a:custGeom>
              <a:avLst/>
              <a:gdLst>
                <a:gd name="connsiteX0" fmla="*/ 1115618 w 1308735"/>
                <a:gd name="connsiteY0" fmla="*/ 144286 h 430348"/>
                <a:gd name="connsiteX1" fmla="*/ 1091234 w 1308735"/>
                <a:gd name="connsiteY1" fmla="*/ 52388 h 430348"/>
                <a:gd name="connsiteX2" fmla="*/ 830325 w 1308735"/>
                <a:gd name="connsiteY2" fmla="*/ 7126 h 430348"/>
                <a:gd name="connsiteX3" fmla="*/ 603554 w 1308735"/>
                <a:gd name="connsiteY3" fmla="*/ 57875 h 430348"/>
                <a:gd name="connsiteX4" fmla="*/ 479196 w 1308735"/>
                <a:gd name="connsiteY4" fmla="*/ 3011 h 430348"/>
                <a:gd name="connsiteX5" fmla="*/ 271932 w 1308735"/>
                <a:gd name="connsiteY5" fmla="*/ 83935 h 430348"/>
                <a:gd name="connsiteX6" fmla="*/ 271932 w 1308735"/>
                <a:gd name="connsiteY6" fmla="*/ 133313 h 430348"/>
                <a:gd name="connsiteX7" fmla="*/ 6146 w 1308735"/>
                <a:gd name="connsiteY7" fmla="*/ 280074 h 430348"/>
                <a:gd name="connsiteX8" fmla="*/ 249986 w 1308735"/>
                <a:gd name="connsiteY8" fmla="*/ 360998 h 430348"/>
                <a:gd name="connsiteX9" fmla="*/ 388975 w 1308735"/>
                <a:gd name="connsiteY9" fmla="*/ 341796 h 430348"/>
                <a:gd name="connsiteX10" fmla="*/ 413359 w 1308735"/>
                <a:gd name="connsiteY10" fmla="*/ 376086 h 430348"/>
                <a:gd name="connsiteX11" fmla="*/ 649884 w 1308735"/>
                <a:gd name="connsiteY11" fmla="*/ 428207 h 430348"/>
                <a:gd name="connsiteX12" fmla="*/ 832764 w 1308735"/>
                <a:gd name="connsiteY12" fmla="*/ 339053 h 430348"/>
                <a:gd name="connsiteX13" fmla="*/ 1227785 w 1308735"/>
                <a:gd name="connsiteY13" fmla="*/ 323965 h 430348"/>
                <a:gd name="connsiteX14" fmla="*/ 1115618 w 1308735"/>
                <a:gd name="connsiteY14" fmla="*/ 144286 h 43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8735" h="430348">
                  <a:moveTo>
                    <a:pt x="1115618" y="144286"/>
                  </a:moveTo>
                  <a:cubicBezTo>
                    <a:pt x="1132687" y="112739"/>
                    <a:pt x="1127810" y="79820"/>
                    <a:pt x="1091234" y="52388"/>
                  </a:cubicBezTo>
                  <a:cubicBezTo>
                    <a:pt x="1032713" y="12612"/>
                    <a:pt x="922985" y="-1104"/>
                    <a:pt x="830325" y="7126"/>
                  </a:cubicBezTo>
                  <a:cubicBezTo>
                    <a:pt x="759612" y="12612"/>
                    <a:pt x="676706" y="31814"/>
                    <a:pt x="603554" y="57875"/>
                  </a:cubicBezTo>
                  <a:cubicBezTo>
                    <a:pt x="566978" y="30443"/>
                    <a:pt x="523087" y="8497"/>
                    <a:pt x="479196" y="3011"/>
                  </a:cubicBezTo>
                  <a:cubicBezTo>
                    <a:pt x="367029" y="-12077"/>
                    <a:pt x="293877" y="31814"/>
                    <a:pt x="271932" y="83935"/>
                  </a:cubicBezTo>
                  <a:cubicBezTo>
                    <a:pt x="264617" y="101766"/>
                    <a:pt x="264617" y="119597"/>
                    <a:pt x="271932" y="133313"/>
                  </a:cubicBezTo>
                  <a:cubicBezTo>
                    <a:pt x="120751" y="137428"/>
                    <a:pt x="-32868" y="199150"/>
                    <a:pt x="6146" y="280074"/>
                  </a:cubicBezTo>
                  <a:cubicBezTo>
                    <a:pt x="30530" y="332195"/>
                    <a:pt x="154889" y="358255"/>
                    <a:pt x="249986" y="360998"/>
                  </a:cubicBezTo>
                  <a:cubicBezTo>
                    <a:pt x="301193" y="362370"/>
                    <a:pt x="345084" y="351397"/>
                    <a:pt x="388975" y="341796"/>
                  </a:cubicBezTo>
                  <a:cubicBezTo>
                    <a:pt x="393852" y="352769"/>
                    <a:pt x="401167" y="365113"/>
                    <a:pt x="413359" y="376086"/>
                  </a:cubicBezTo>
                  <a:cubicBezTo>
                    <a:pt x="457250" y="421349"/>
                    <a:pt x="559663" y="436436"/>
                    <a:pt x="649884" y="428207"/>
                  </a:cubicBezTo>
                  <a:cubicBezTo>
                    <a:pt x="720597" y="421349"/>
                    <a:pt x="796188" y="382944"/>
                    <a:pt x="832764" y="339053"/>
                  </a:cubicBezTo>
                  <a:cubicBezTo>
                    <a:pt x="964437" y="367856"/>
                    <a:pt x="1105865" y="367856"/>
                    <a:pt x="1227785" y="323965"/>
                  </a:cubicBezTo>
                  <a:cubicBezTo>
                    <a:pt x="1396034" y="262243"/>
                    <a:pt x="1274114" y="174461"/>
                    <a:pt x="1115618" y="14428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6563BFF-3952-F7ED-C3D1-C7BDCF0B0932}"/>
                </a:ext>
              </a:extLst>
            </p:cNvPr>
            <p:cNvSpPr/>
            <p:nvPr/>
          </p:nvSpPr>
          <p:spPr>
            <a:xfrm>
              <a:off x="306139" y="1419899"/>
              <a:ext cx="900972" cy="302602"/>
            </a:xfrm>
            <a:custGeom>
              <a:avLst/>
              <a:gdLst>
                <a:gd name="connsiteX0" fmla="*/ 776511 w 900972"/>
                <a:gd name="connsiteY0" fmla="*/ 84746 h 302602"/>
                <a:gd name="connsiteX1" fmla="*/ 764319 w 900972"/>
                <a:gd name="connsiteY1" fmla="*/ 83374 h 302602"/>
                <a:gd name="connsiteX2" fmla="*/ 637522 w 900972"/>
                <a:gd name="connsiteY2" fmla="*/ 3821 h 302602"/>
                <a:gd name="connsiteX3" fmla="*/ 486341 w 900972"/>
                <a:gd name="connsiteY3" fmla="*/ 20280 h 302602"/>
                <a:gd name="connsiteX4" fmla="*/ 447326 w 900972"/>
                <a:gd name="connsiteY4" fmla="*/ 40854 h 302602"/>
                <a:gd name="connsiteX5" fmla="*/ 418066 w 900972"/>
                <a:gd name="connsiteY5" fmla="*/ 29882 h 302602"/>
                <a:gd name="connsiteX6" fmla="*/ 252254 w 900972"/>
                <a:gd name="connsiteY6" fmla="*/ 32625 h 302602"/>
                <a:gd name="connsiteX7" fmla="*/ 186418 w 900972"/>
                <a:gd name="connsiteY7" fmla="*/ 108063 h 302602"/>
                <a:gd name="connsiteX8" fmla="*/ 188856 w 900972"/>
                <a:gd name="connsiteY8" fmla="*/ 112178 h 302602"/>
                <a:gd name="connsiteX9" fmla="*/ 49867 w 900972"/>
                <a:gd name="connsiteY9" fmla="*/ 256196 h 302602"/>
                <a:gd name="connsiteX10" fmla="*/ 330283 w 900972"/>
                <a:gd name="connsiteY10" fmla="*/ 298715 h 302602"/>
                <a:gd name="connsiteX11" fmla="*/ 396120 w 900972"/>
                <a:gd name="connsiteY11" fmla="*/ 279513 h 302602"/>
                <a:gd name="connsiteX12" fmla="*/ 554616 w 900972"/>
                <a:gd name="connsiteY12" fmla="*/ 282256 h 302602"/>
                <a:gd name="connsiteX13" fmla="*/ 615576 w 900972"/>
                <a:gd name="connsiteY13" fmla="*/ 247966 h 302602"/>
                <a:gd name="connsiteX14" fmla="*/ 900869 w 900972"/>
                <a:gd name="connsiteY14" fmla="*/ 165670 h 302602"/>
                <a:gd name="connsiteX15" fmla="*/ 776511 w 900972"/>
                <a:gd name="connsiteY15" fmla="*/ 84746 h 302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00972" h="302602">
                  <a:moveTo>
                    <a:pt x="776511" y="84746"/>
                  </a:moveTo>
                  <a:cubicBezTo>
                    <a:pt x="771634" y="83374"/>
                    <a:pt x="766757" y="83374"/>
                    <a:pt x="764319" y="83374"/>
                  </a:cubicBezTo>
                  <a:cubicBezTo>
                    <a:pt x="761880" y="46341"/>
                    <a:pt x="705797" y="14794"/>
                    <a:pt x="637522" y="3821"/>
                  </a:cubicBezTo>
                  <a:cubicBezTo>
                    <a:pt x="586315" y="-5780"/>
                    <a:pt x="527794" y="3821"/>
                    <a:pt x="486341" y="20280"/>
                  </a:cubicBezTo>
                  <a:cubicBezTo>
                    <a:pt x="471710" y="25767"/>
                    <a:pt x="459518" y="32625"/>
                    <a:pt x="447326" y="40854"/>
                  </a:cubicBezTo>
                  <a:cubicBezTo>
                    <a:pt x="440011" y="36740"/>
                    <a:pt x="430258" y="33996"/>
                    <a:pt x="418066" y="29882"/>
                  </a:cubicBezTo>
                  <a:cubicBezTo>
                    <a:pt x="361982" y="13422"/>
                    <a:pt x="308338" y="13422"/>
                    <a:pt x="252254" y="32625"/>
                  </a:cubicBezTo>
                  <a:cubicBezTo>
                    <a:pt x="213240" y="47712"/>
                    <a:pt x="169349" y="80631"/>
                    <a:pt x="186418" y="108063"/>
                  </a:cubicBezTo>
                  <a:cubicBezTo>
                    <a:pt x="186418" y="109434"/>
                    <a:pt x="188856" y="110806"/>
                    <a:pt x="188856" y="112178"/>
                  </a:cubicBezTo>
                  <a:cubicBezTo>
                    <a:pt x="57182" y="125894"/>
                    <a:pt x="-74491" y="194474"/>
                    <a:pt x="49867" y="256196"/>
                  </a:cubicBezTo>
                  <a:cubicBezTo>
                    <a:pt x="123019" y="293229"/>
                    <a:pt x="232747" y="311060"/>
                    <a:pt x="330283" y="298715"/>
                  </a:cubicBezTo>
                  <a:cubicBezTo>
                    <a:pt x="354667" y="295972"/>
                    <a:pt x="379051" y="289114"/>
                    <a:pt x="396120" y="279513"/>
                  </a:cubicBezTo>
                  <a:cubicBezTo>
                    <a:pt x="442450" y="294600"/>
                    <a:pt x="503410" y="295972"/>
                    <a:pt x="554616" y="282256"/>
                  </a:cubicBezTo>
                  <a:cubicBezTo>
                    <a:pt x="581439" y="275398"/>
                    <a:pt x="603384" y="263054"/>
                    <a:pt x="615576" y="247966"/>
                  </a:cubicBezTo>
                  <a:cubicBezTo>
                    <a:pt x="737496" y="254824"/>
                    <a:pt x="905746" y="242480"/>
                    <a:pt x="900869" y="165670"/>
                  </a:cubicBezTo>
                  <a:cubicBezTo>
                    <a:pt x="900869" y="130008"/>
                    <a:pt x="837471" y="95718"/>
                    <a:pt x="776511" y="8474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61D0CAC-1275-1856-0E84-90D812703431}"/>
                </a:ext>
              </a:extLst>
            </p:cNvPr>
            <p:cNvSpPr/>
            <p:nvPr/>
          </p:nvSpPr>
          <p:spPr>
            <a:xfrm>
              <a:off x="7668018" y="1384635"/>
              <a:ext cx="885121" cy="283050"/>
            </a:xfrm>
            <a:custGeom>
              <a:avLst/>
              <a:gdLst>
                <a:gd name="connsiteX0" fmla="*/ 827367 w 885121"/>
                <a:gd name="connsiteY0" fmla="*/ 140584 h 283050"/>
                <a:gd name="connsiteX1" fmla="*/ 751777 w 885121"/>
                <a:gd name="connsiteY1" fmla="*/ 125496 h 283050"/>
                <a:gd name="connsiteX2" fmla="*/ 729831 w 885121"/>
                <a:gd name="connsiteY2" fmla="*/ 78862 h 283050"/>
                <a:gd name="connsiteX3" fmla="*/ 593281 w 885121"/>
                <a:gd name="connsiteY3" fmla="*/ 40457 h 283050"/>
                <a:gd name="connsiteX4" fmla="*/ 505499 w 885121"/>
                <a:gd name="connsiteY4" fmla="*/ 45943 h 283050"/>
                <a:gd name="connsiteX5" fmla="*/ 495745 w 885121"/>
                <a:gd name="connsiteY5" fmla="*/ 32227 h 283050"/>
                <a:gd name="connsiteX6" fmla="*/ 356756 w 885121"/>
                <a:gd name="connsiteY6" fmla="*/ 3424 h 283050"/>
                <a:gd name="connsiteX7" fmla="*/ 239713 w 885121"/>
                <a:gd name="connsiteY7" fmla="*/ 67889 h 283050"/>
                <a:gd name="connsiteX8" fmla="*/ 234836 w 885121"/>
                <a:gd name="connsiteY8" fmla="*/ 74747 h 283050"/>
                <a:gd name="connsiteX9" fmla="*/ 750 w 885121"/>
                <a:gd name="connsiteY9" fmla="*/ 140584 h 283050"/>
                <a:gd name="connsiteX10" fmla="*/ 147054 w 885121"/>
                <a:gd name="connsiteY10" fmla="*/ 202306 h 283050"/>
                <a:gd name="connsiteX11" fmla="*/ 166561 w 885121"/>
                <a:gd name="connsiteY11" fmla="*/ 202306 h 283050"/>
                <a:gd name="connsiteX12" fmla="*/ 244590 w 885121"/>
                <a:gd name="connsiteY12" fmla="*/ 269514 h 283050"/>
                <a:gd name="connsiteX13" fmla="*/ 410401 w 885121"/>
                <a:gd name="connsiteY13" fmla="*/ 235224 h 283050"/>
                <a:gd name="connsiteX14" fmla="*/ 415278 w 885121"/>
                <a:gd name="connsiteY14" fmla="*/ 236596 h 283050"/>
                <a:gd name="connsiteX15" fmla="*/ 624980 w 885121"/>
                <a:gd name="connsiteY15" fmla="*/ 280487 h 283050"/>
                <a:gd name="connsiteX16" fmla="*/ 722516 w 885121"/>
                <a:gd name="connsiteY16" fmla="*/ 244825 h 283050"/>
                <a:gd name="connsiteX17" fmla="*/ 841998 w 885121"/>
                <a:gd name="connsiteY17" fmla="*/ 233852 h 283050"/>
                <a:gd name="connsiteX18" fmla="*/ 827367 w 885121"/>
                <a:gd name="connsiteY18" fmla="*/ 140584 h 28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5121" h="283050">
                  <a:moveTo>
                    <a:pt x="827367" y="140584"/>
                  </a:moveTo>
                  <a:cubicBezTo>
                    <a:pt x="802983" y="133726"/>
                    <a:pt x="776161" y="129611"/>
                    <a:pt x="751777" y="125496"/>
                  </a:cubicBezTo>
                  <a:cubicBezTo>
                    <a:pt x="754215" y="109037"/>
                    <a:pt x="746900" y="93949"/>
                    <a:pt x="729831" y="78862"/>
                  </a:cubicBezTo>
                  <a:cubicBezTo>
                    <a:pt x="695694" y="50058"/>
                    <a:pt x="644487" y="40457"/>
                    <a:pt x="593281" y="40457"/>
                  </a:cubicBezTo>
                  <a:cubicBezTo>
                    <a:pt x="566459" y="40457"/>
                    <a:pt x="534759" y="40457"/>
                    <a:pt x="505499" y="45943"/>
                  </a:cubicBezTo>
                  <a:cubicBezTo>
                    <a:pt x="503060" y="41828"/>
                    <a:pt x="498183" y="37714"/>
                    <a:pt x="495745" y="32227"/>
                  </a:cubicBezTo>
                  <a:cubicBezTo>
                    <a:pt x="466484" y="680"/>
                    <a:pt x="405524" y="-4806"/>
                    <a:pt x="356756" y="3424"/>
                  </a:cubicBezTo>
                  <a:cubicBezTo>
                    <a:pt x="307988" y="11653"/>
                    <a:pt x="261659" y="37714"/>
                    <a:pt x="239713" y="67889"/>
                  </a:cubicBezTo>
                  <a:cubicBezTo>
                    <a:pt x="237275" y="70632"/>
                    <a:pt x="237275" y="72004"/>
                    <a:pt x="234836" y="74747"/>
                  </a:cubicBezTo>
                  <a:cubicBezTo>
                    <a:pt x="127547" y="65146"/>
                    <a:pt x="-11442" y="72004"/>
                    <a:pt x="750" y="140584"/>
                  </a:cubicBezTo>
                  <a:cubicBezTo>
                    <a:pt x="10503" y="188590"/>
                    <a:pt x="86094" y="200934"/>
                    <a:pt x="147054" y="202306"/>
                  </a:cubicBezTo>
                  <a:cubicBezTo>
                    <a:pt x="154369" y="202306"/>
                    <a:pt x="159246" y="202306"/>
                    <a:pt x="166561" y="202306"/>
                  </a:cubicBezTo>
                  <a:cubicBezTo>
                    <a:pt x="161684" y="233852"/>
                    <a:pt x="200699" y="259913"/>
                    <a:pt x="244590" y="269514"/>
                  </a:cubicBezTo>
                  <a:cubicBezTo>
                    <a:pt x="300673" y="281858"/>
                    <a:pt x="368948" y="258541"/>
                    <a:pt x="410401" y="235224"/>
                  </a:cubicBezTo>
                  <a:cubicBezTo>
                    <a:pt x="412839" y="236596"/>
                    <a:pt x="412839" y="236596"/>
                    <a:pt x="415278" y="236596"/>
                  </a:cubicBezTo>
                  <a:cubicBezTo>
                    <a:pt x="478676" y="265399"/>
                    <a:pt x="542075" y="291460"/>
                    <a:pt x="624980" y="280487"/>
                  </a:cubicBezTo>
                  <a:cubicBezTo>
                    <a:pt x="663995" y="275000"/>
                    <a:pt x="698132" y="262656"/>
                    <a:pt x="722516" y="244825"/>
                  </a:cubicBezTo>
                  <a:cubicBezTo>
                    <a:pt x="763969" y="247568"/>
                    <a:pt x="805422" y="244825"/>
                    <a:pt x="841998" y="233852"/>
                  </a:cubicBezTo>
                  <a:cubicBezTo>
                    <a:pt x="912711" y="214650"/>
                    <a:pt x="888327" y="157043"/>
                    <a:pt x="827367" y="14058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aphic 4">
            <a:extLst>
              <a:ext uri="{FF2B5EF4-FFF2-40B4-BE49-F238E27FC236}">
                <a16:creationId xmlns:a16="http://schemas.microsoft.com/office/drawing/2014/main" id="{4F3815A0-073E-A67C-3BC9-BB554B108902}"/>
              </a:ext>
            </a:extLst>
          </p:cNvPr>
          <p:cNvGrpSpPr/>
          <p:nvPr/>
        </p:nvGrpSpPr>
        <p:grpSpPr>
          <a:xfrm>
            <a:off x="336499" y="253746"/>
            <a:ext cx="11589715" cy="6135166"/>
            <a:chOff x="336499" y="253746"/>
            <a:chExt cx="11589715" cy="613516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1D5581-D802-CBCB-A4C9-6461548EAC1B}"/>
                </a:ext>
              </a:extLst>
            </p:cNvPr>
            <p:cNvSpPr/>
            <p:nvPr/>
          </p:nvSpPr>
          <p:spPr>
            <a:xfrm>
              <a:off x="519379" y="2301846"/>
              <a:ext cx="358444" cy="193093"/>
            </a:xfrm>
            <a:custGeom>
              <a:avLst/>
              <a:gdLst>
                <a:gd name="connsiteX0" fmla="*/ 0 w 358444"/>
                <a:gd name="connsiteY0" fmla="*/ 97082 h 193093"/>
                <a:gd name="connsiteX1" fmla="*/ 65837 w 358444"/>
                <a:gd name="connsiteY1" fmla="*/ 193094 h 193093"/>
                <a:gd name="connsiteX2" fmla="*/ 87782 w 358444"/>
                <a:gd name="connsiteY2" fmla="*/ 184864 h 193093"/>
                <a:gd name="connsiteX3" fmla="*/ 302362 w 358444"/>
                <a:gd name="connsiteY3" fmla="*/ 79251 h 193093"/>
                <a:gd name="connsiteX4" fmla="*/ 358445 w 358444"/>
                <a:gd name="connsiteY4" fmla="*/ 23015 h 193093"/>
                <a:gd name="connsiteX5" fmla="*/ 275539 w 358444"/>
                <a:gd name="connsiteY5" fmla="*/ 1070 h 193093"/>
                <a:gd name="connsiteX6" fmla="*/ 114605 w 358444"/>
                <a:gd name="connsiteY6" fmla="*/ 31245 h 193093"/>
                <a:gd name="connsiteX7" fmla="*/ 0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0" y="97082"/>
                  </a:moveTo>
                  <a:cubicBezTo>
                    <a:pt x="7315" y="130000"/>
                    <a:pt x="34138" y="162918"/>
                    <a:pt x="65837" y="193094"/>
                  </a:cubicBezTo>
                  <a:cubicBezTo>
                    <a:pt x="73152" y="190350"/>
                    <a:pt x="80467" y="187607"/>
                    <a:pt x="87782" y="184864"/>
                  </a:cubicBezTo>
                  <a:cubicBezTo>
                    <a:pt x="165811" y="154689"/>
                    <a:pt x="204826" y="81994"/>
                    <a:pt x="302362" y="79251"/>
                  </a:cubicBezTo>
                  <a:cubicBezTo>
                    <a:pt x="316992" y="60048"/>
                    <a:pt x="334061" y="40846"/>
                    <a:pt x="358445" y="23015"/>
                  </a:cubicBezTo>
                  <a:cubicBezTo>
                    <a:pt x="334061" y="12042"/>
                    <a:pt x="309677" y="3813"/>
                    <a:pt x="275539" y="1070"/>
                  </a:cubicBezTo>
                  <a:cubicBezTo>
                    <a:pt x="219456" y="-4417"/>
                    <a:pt x="158496" y="12042"/>
                    <a:pt x="114605" y="31245"/>
                  </a:cubicBezTo>
                  <a:cubicBezTo>
                    <a:pt x="70714" y="50447"/>
                    <a:pt x="41453" y="77879"/>
                    <a:pt x="0" y="97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4089E78-221E-0BC9-F35F-C99F299BD7AD}"/>
                </a:ext>
              </a:extLst>
            </p:cNvPr>
            <p:cNvSpPr/>
            <p:nvPr/>
          </p:nvSpPr>
          <p:spPr>
            <a:xfrm>
              <a:off x="1238707" y="5398617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8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90" y="134417"/>
                    <a:pt x="51206" y="117958"/>
                    <a:pt x="0" y="97384"/>
                  </a:cubicBezTo>
                  <a:cubicBezTo>
                    <a:pt x="9754" y="82296"/>
                    <a:pt x="19507" y="68580"/>
                    <a:pt x="34138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1271B58-49D6-1776-89FC-5EAF50808E1A}"/>
                </a:ext>
              </a:extLst>
            </p:cNvPr>
            <p:cNvSpPr/>
            <p:nvPr/>
          </p:nvSpPr>
          <p:spPr>
            <a:xfrm>
              <a:off x="612987" y="409766"/>
              <a:ext cx="238014" cy="206082"/>
            </a:xfrm>
            <a:custGeom>
              <a:avLst/>
              <a:gdLst>
                <a:gd name="connsiteX0" fmla="*/ 113656 w 238014"/>
                <a:gd name="connsiteY0" fmla="*/ 206082 h 206082"/>
                <a:gd name="connsiteX1" fmla="*/ 238014 w 238014"/>
                <a:gd name="connsiteY1" fmla="*/ 116928 h 206082"/>
                <a:gd name="connsiteX2" fmla="*/ 211192 w 238014"/>
                <a:gd name="connsiteY2" fmla="*/ 100469 h 206082"/>
                <a:gd name="connsiteX3" fmla="*/ 184369 w 238014"/>
                <a:gd name="connsiteY3" fmla="*/ 5829 h 206082"/>
                <a:gd name="connsiteX4" fmla="*/ 30750 w 238014"/>
                <a:gd name="connsiteY4" fmla="*/ 1714 h 206082"/>
                <a:gd name="connsiteX5" fmla="*/ 77080 w 238014"/>
                <a:gd name="connsiteY5" fmla="*/ 185508 h 206082"/>
                <a:gd name="connsiteX6" fmla="*/ 113656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13656" y="206082"/>
                  </a:moveTo>
                  <a:cubicBezTo>
                    <a:pt x="150232" y="174535"/>
                    <a:pt x="194123" y="144360"/>
                    <a:pt x="238014" y="116928"/>
                  </a:cubicBezTo>
                  <a:cubicBezTo>
                    <a:pt x="228261" y="112813"/>
                    <a:pt x="218507" y="107327"/>
                    <a:pt x="211192" y="100469"/>
                  </a:cubicBezTo>
                  <a:cubicBezTo>
                    <a:pt x="179493" y="73037"/>
                    <a:pt x="179493" y="38747"/>
                    <a:pt x="184369" y="5829"/>
                  </a:cubicBezTo>
                  <a:cubicBezTo>
                    <a:pt x="135601" y="-1029"/>
                    <a:pt x="81957" y="-1029"/>
                    <a:pt x="30750" y="1714"/>
                  </a:cubicBezTo>
                  <a:cubicBezTo>
                    <a:pt x="-18018" y="63436"/>
                    <a:pt x="-13141" y="129273"/>
                    <a:pt x="77080" y="185508"/>
                  </a:cubicBezTo>
                  <a:cubicBezTo>
                    <a:pt x="84395" y="192366"/>
                    <a:pt x="99025" y="199224"/>
                    <a:pt x="113656" y="206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EB2DDAF-BD74-4D7A-8160-5AA6D1F58B1F}"/>
                </a:ext>
              </a:extLst>
            </p:cNvPr>
            <p:cNvSpPr/>
            <p:nvPr/>
          </p:nvSpPr>
          <p:spPr>
            <a:xfrm>
              <a:off x="11694126" y="3150565"/>
              <a:ext cx="232087" cy="160477"/>
            </a:xfrm>
            <a:custGeom>
              <a:avLst/>
              <a:gdLst>
                <a:gd name="connsiteX0" fmla="*/ 166251 w 232087"/>
                <a:gd name="connsiteY0" fmla="*/ 0 h 160477"/>
                <a:gd name="connsiteX1" fmla="*/ 440 w 232087"/>
                <a:gd name="connsiteY1" fmla="*/ 16459 h 160477"/>
                <a:gd name="connsiteX2" fmla="*/ 66276 w 232087"/>
                <a:gd name="connsiteY2" fmla="*/ 145390 h 160477"/>
                <a:gd name="connsiteX3" fmla="*/ 83345 w 232087"/>
                <a:gd name="connsiteY3" fmla="*/ 160477 h 160477"/>
                <a:gd name="connsiteX4" fmla="*/ 232088 w 232087"/>
                <a:gd name="connsiteY4" fmla="*/ 137160 h 160477"/>
                <a:gd name="connsiteX5" fmla="*/ 166251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166251" y="0"/>
                  </a:moveTo>
                  <a:cubicBezTo>
                    <a:pt x="110168" y="5487"/>
                    <a:pt x="56523" y="12345"/>
                    <a:pt x="440" y="16459"/>
                  </a:cubicBezTo>
                  <a:cubicBezTo>
                    <a:pt x="-4437" y="58979"/>
                    <a:pt x="32139" y="109728"/>
                    <a:pt x="66276" y="145390"/>
                  </a:cubicBezTo>
                  <a:cubicBezTo>
                    <a:pt x="71153" y="150876"/>
                    <a:pt x="76030" y="156363"/>
                    <a:pt x="83345" y="160477"/>
                  </a:cubicBezTo>
                  <a:cubicBezTo>
                    <a:pt x="129675" y="149505"/>
                    <a:pt x="180881" y="142647"/>
                    <a:pt x="232088" y="137160"/>
                  </a:cubicBezTo>
                  <a:cubicBezTo>
                    <a:pt x="202827" y="93269"/>
                    <a:pt x="180881" y="48006"/>
                    <a:pt x="166251" y="0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EB21A97-CCD9-829E-0B17-93DCAF0140C5}"/>
                </a:ext>
              </a:extLst>
            </p:cNvPr>
            <p:cNvSpPr/>
            <p:nvPr/>
          </p:nvSpPr>
          <p:spPr>
            <a:xfrm>
              <a:off x="11113889" y="1533448"/>
              <a:ext cx="373412" cy="141274"/>
            </a:xfrm>
            <a:custGeom>
              <a:avLst/>
              <a:gdLst>
                <a:gd name="connsiteX0" fmla="*/ 273438 w 373412"/>
                <a:gd name="connsiteY0" fmla="*/ 141275 h 141274"/>
                <a:gd name="connsiteX1" fmla="*/ 373413 w 373412"/>
                <a:gd name="connsiteY1" fmla="*/ 56236 h 141274"/>
                <a:gd name="connsiteX2" fmla="*/ 117381 w 373412"/>
                <a:gd name="connsiteY2" fmla="*/ 1372 h 141274"/>
                <a:gd name="connsiteX3" fmla="*/ 5214 w 373412"/>
                <a:gd name="connsiteY3" fmla="*/ 0 h 141274"/>
                <a:gd name="connsiteX4" fmla="*/ 7653 w 373412"/>
                <a:gd name="connsiteY4" fmla="*/ 50749 h 141274"/>
                <a:gd name="connsiteX5" fmla="*/ 129573 w 373412"/>
                <a:gd name="connsiteY5" fmla="*/ 116586 h 141274"/>
                <a:gd name="connsiteX6" fmla="*/ 273438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273438" y="141275"/>
                  </a:moveTo>
                  <a:cubicBezTo>
                    <a:pt x="305137" y="111100"/>
                    <a:pt x="341713" y="80924"/>
                    <a:pt x="373413" y="56236"/>
                  </a:cubicBezTo>
                  <a:cubicBezTo>
                    <a:pt x="290507" y="35662"/>
                    <a:pt x="163710" y="46634"/>
                    <a:pt x="117381" y="1372"/>
                  </a:cubicBezTo>
                  <a:cubicBezTo>
                    <a:pt x="78366" y="2743"/>
                    <a:pt x="41790" y="2743"/>
                    <a:pt x="5214" y="0"/>
                  </a:cubicBezTo>
                  <a:cubicBezTo>
                    <a:pt x="-2101" y="16459"/>
                    <a:pt x="-2101" y="32918"/>
                    <a:pt x="7653" y="50749"/>
                  </a:cubicBezTo>
                  <a:cubicBezTo>
                    <a:pt x="24721" y="82296"/>
                    <a:pt x="78366" y="102870"/>
                    <a:pt x="129573" y="116586"/>
                  </a:cubicBezTo>
                  <a:cubicBezTo>
                    <a:pt x="173464" y="128930"/>
                    <a:pt x="227109" y="131674"/>
                    <a:pt x="273438" y="141275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BF4843D-CC5D-3FD8-1C4C-F91D330815DF}"/>
                </a:ext>
              </a:extLst>
            </p:cNvPr>
            <p:cNvSpPr/>
            <p:nvPr/>
          </p:nvSpPr>
          <p:spPr>
            <a:xfrm>
              <a:off x="4245254" y="253746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7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89" y="134417"/>
                    <a:pt x="51206" y="117958"/>
                    <a:pt x="0" y="97384"/>
                  </a:cubicBezTo>
                  <a:cubicBezTo>
                    <a:pt x="9753" y="82296"/>
                    <a:pt x="19507" y="68580"/>
                    <a:pt x="34137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5FC1B87-F266-3D82-40A6-5A2460861531}"/>
                </a:ext>
              </a:extLst>
            </p:cNvPr>
            <p:cNvSpPr/>
            <p:nvPr/>
          </p:nvSpPr>
          <p:spPr>
            <a:xfrm>
              <a:off x="5065184" y="1445666"/>
              <a:ext cx="245651" cy="196138"/>
            </a:xfrm>
            <a:custGeom>
              <a:avLst/>
              <a:gdLst>
                <a:gd name="connsiteX0" fmla="*/ 128608 w 245651"/>
                <a:gd name="connsiteY0" fmla="*/ 196139 h 196138"/>
                <a:gd name="connsiteX1" fmla="*/ 245651 w 245651"/>
                <a:gd name="connsiteY1" fmla="*/ 124816 h 196138"/>
                <a:gd name="connsiteX2" fmla="*/ 128608 w 245651"/>
                <a:gd name="connsiteY2" fmla="*/ 28804 h 196138"/>
                <a:gd name="connsiteX3" fmla="*/ 21318 w 245651"/>
                <a:gd name="connsiteY3" fmla="*/ 0 h 196138"/>
                <a:gd name="connsiteX4" fmla="*/ 77401 w 245651"/>
                <a:gd name="connsiteY4" fmla="*/ 168707 h 196138"/>
                <a:gd name="connsiteX5" fmla="*/ 128608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28608" y="196139"/>
                  </a:moveTo>
                  <a:cubicBezTo>
                    <a:pt x="162745" y="170078"/>
                    <a:pt x="201760" y="146761"/>
                    <a:pt x="245651" y="124816"/>
                  </a:cubicBezTo>
                  <a:cubicBezTo>
                    <a:pt x="192006" y="101498"/>
                    <a:pt x="152992" y="68580"/>
                    <a:pt x="128608" y="28804"/>
                  </a:cubicBezTo>
                  <a:cubicBezTo>
                    <a:pt x="89593" y="21946"/>
                    <a:pt x="55456" y="12344"/>
                    <a:pt x="21318" y="0"/>
                  </a:cubicBezTo>
                  <a:cubicBezTo>
                    <a:pt x="-17696" y="57607"/>
                    <a:pt x="-5504" y="116586"/>
                    <a:pt x="77401" y="168707"/>
                  </a:cubicBezTo>
                  <a:cubicBezTo>
                    <a:pt x="92032" y="178308"/>
                    <a:pt x="109101" y="187909"/>
                    <a:pt x="128608" y="196139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99BE3DF-B99F-3C8A-05BE-48E229EDE9E1}"/>
                </a:ext>
              </a:extLst>
            </p:cNvPr>
            <p:cNvSpPr/>
            <p:nvPr/>
          </p:nvSpPr>
          <p:spPr>
            <a:xfrm>
              <a:off x="8689959" y="681685"/>
              <a:ext cx="176063" cy="135788"/>
            </a:xfrm>
            <a:custGeom>
              <a:avLst/>
              <a:gdLst>
                <a:gd name="connsiteX0" fmla="*/ 176063 w 176063"/>
                <a:gd name="connsiteY0" fmla="*/ 120701 h 135788"/>
                <a:gd name="connsiteX1" fmla="*/ 127295 w 176063"/>
                <a:gd name="connsiteY1" fmla="*/ 0 h 135788"/>
                <a:gd name="connsiteX2" fmla="*/ 498 w 176063"/>
                <a:gd name="connsiteY2" fmla="*/ 10973 h 135788"/>
                <a:gd name="connsiteX3" fmla="*/ 61458 w 176063"/>
                <a:gd name="connsiteY3" fmla="*/ 135788 h 135788"/>
                <a:gd name="connsiteX4" fmla="*/ 176063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176063" y="120701"/>
                  </a:moveTo>
                  <a:cubicBezTo>
                    <a:pt x="149241" y="82296"/>
                    <a:pt x="132172" y="41148"/>
                    <a:pt x="127295" y="0"/>
                  </a:cubicBezTo>
                  <a:cubicBezTo>
                    <a:pt x="85842" y="4115"/>
                    <a:pt x="44390" y="8230"/>
                    <a:pt x="498" y="10973"/>
                  </a:cubicBezTo>
                  <a:cubicBezTo>
                    <a:pt x="-4378" y="52121"/>
                    <a:pt x="27321" y="100127"/>
                    <a:pt x="61458" y="135788"/>
                  </a:cubicBezTo>
                  <a:cubicBezTo>
                    <a:pt x="100473" y="130302"/>
                    <a:pt x="139487" y="124816"/>
                    <a:pt x="176063" y="12070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F8DCB91-34CF-BBCC-627D-85F5DEAF25FD}"/>
                </a:ext>
              </a:extLst>
            </p:cNvPr>
            <p:cNvSpPr/>
            <p:nvPr/>
          </p:nvSpPr>
          <p:spPr>
            <a:xfrm>
              <a:off x="6986016" y="1299207"/>
              <a:ext cx="358445" cy="193093"/>
            </a:xfrm>
            <a:custGeom>
              <a:avLst/>
              <a:gdLst>
                <a:gd name="connsiteX0" fmla="*/ 358445 w 358445"/>
                <a:gd name="connsiteY0" fmla="*/ 97082 h 193093"/>
                <a:gd name="connsiteX1" fmla="*/ 292608 w 358445"/>
                <a:gd name="connsiteY1" fmla="*/ 193094 h 193093"/>
                <a:gd name="connsiteX2" fmla="*/ 270663 w 358445"/>
                <a:gd name="connsiteY2" fmla="*/ 184864 h 193093"/>
                <a:gd name="connsiteX3" fmla="*/ 56083 w 358445"/>
                <a:gd name="connsiteY3" fmla="*/ 79251 h 193093"/>
                <a:gd name="connsiteX4" fmla="*/ 0 w 358445"/>
                <a:gd name="connsiteY4" fmla="*/ 23015 h 193093"/>
                <a:gd name="connsiteX5" fmla="*/ 82905 w 358445"/>
                <a:gd name="connsiteY5" fmla="*/ 1070 h 193093"/>
                <a:gd name="connsiteX6" fmla="*/ 243840 w 358445"/>
                <a:gd name="connsiteY6" fmla="*/ 31245 h 193093"/>
                <a:gd name="connsiteX7" fmla="*/ 358445 w 358445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5" h="193093">
                  <a:moveTo>
                    <a:pt x="358445" y="97082"/>
                  </a:moveTo>
                  <a:cubicBezTo>
                    <a:pt x="351129" y="130000"/>
                    <a:pt x="324307" y="162918"/>
                    <a:pt x="292608" y="193094"/>
                  </a:cubicBezTo>
                  <a:cubicBezTo>
                    <a:pt x="285293" y="190350"/>
                    <a:pt x="277977" y="187607"/>
                    <a:pt x="270663" y="184864"/>
                  </a:cubicBezTo>
                  <a:cubicBezTo>
                    <a:pt x="192633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5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5293" y="49076"/>
                    <a:pt x="316992" y="76508"/>
                    <a:pt x="358445" y="97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5AFC5D9-B80B-ADD3-4CDF-73D2776D468E}"/>
                </a:ext>
              </a:extLst>
            </p:cNvPr>
            <p:cNvSpPr/>
            <p:nvPr/>
          </p:nvSpPr>
          <p:spPr>
            <a:xfrm>
              <a:off x="10331501" y="1995678"/>
              <a:ext cx="246277" cy="154990"/>
            </a:xfrm>
            <a:custGeom>
              <a:avLst/>
              <a:gdLst>
                <a:gd name="connsiteX0" fmla="*/ 87782 w 246277"/>
                <a:gd name="connsiteY0" fmla="*/ 154991 h 154990"/>
                <a:gd name="connsiteX1" fmla="*/ 246278 w 246277"/>
                <a:gd name="connsiteY1" fmla="*/ 97384 h 154990"/>
                <a:gd name="connsiteX2" fmla="*/ 212140 w 246277"/>
                <a:gd name="connsiteY2" fmla="*/ 53492 h 154990"/>
                <a:gd name="connsiteX3" fmla="*/ 112166 w 246277"/>
                <a:gd name="connsiteY3" fmla="*/ 0 h 154990"/>
                <a:gd name="connsiteX4" fmla="*/ 0 w 246277"/>
                <a:gd name="connsiteY4" fmla="*/ 64465 h 154990"/>
                <a:gd name="connsiteX5" fmla="*/ 70713 w 246277"/>
                <a:gd name="connsiteY5" fmla="*/ 120701 h 154990"/>
                <a:gd name="connsiteX6" fmla="*/ 87782 w 246277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7" h="154990">
                  <a:moveTo>
                    <a:pt x="87782" y="154991"/>
                  </a:moveTo>
                  <a:cubicBezTo>
                    <a:pt x="138988" y="134417"/>
                    <a:pt x="195072" y="117958"/>
                    <a:pt x="246278" y="97384"/>
                  </a:cubicBezTo>
                  <a:cubicBezTo>
                    <a:pt x="236524" y="82296"/>
                    <a:pt x="226771" y="68580"/>
                    <a:pt x="212140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8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DCC55FA-0544-A08D-F316-243D41301351}"/>
                </a:ext>
              </a:extLst>
            </p:cNvPr>
            <p:cNvSpPr/>
            <p:nvPr/>
          </p:nvSpPr>
          <p:spPr>
            <a:xfrm>
              <a:off x="9419538" y="588074"/>
              <a:ext cx="238014" cy="206082"/>
            </a:xfrm>
            <a:custGeom>
              <a:avLst/>
              <a:gdLst>
                <a:gd name="connsiteX0" fmla="*/ 124359 w 238014"/>
                <a:gd name="connsiteY0" fmla="*/ 206082 h 206082"/>
                <a:gd name="connsiteX1" fmla="*/ 0 w 238014"/>
                <a:gd name="connsiteY1" fmla="*/ 116928 h 206082"/>
                <a:gd name="connsiteX2" fmla="*/ 26823 w 238014"/>
                <a:gd name="connsiteY2" fmla="*/ 100469 h 206082"/>
                <a:gd name="connsiteX3" fmla="*/ 53645 w 238014"/>
                <a:gd name="connsiteY3" fmla="*/ 5829 h 206082"/>
                <a:gd name="connsiteX4" fmla="*/ 207264 w 238014"/>
                <a:gd name="connsiteY4" fmla="*/ 1714 h 206082"/>
                <a:gd name="connsiteX5" fmla="*/ 160935 w 238014"/>
                <a:gd name="connsiteY5" fmla="*/ 185508 h 206082"/>
                <a:gd name="connsiteX6" fmla="*/ 124359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24359" y="206082"/>
                  </a:moveTo>
                  <a:cubicBezTo>
                    <a:pt x="87783" y="174535"/>
                    <a:pt x="43892" y="144360"/>
                    <a:pt x="0" y="116928"/>
                  </a:cubicBezTo>
                  <a:cubicBezTo>
                    <a:pt x="9754" y="112813"/>
                    <a:pt x="19508" y="107327"/>
                    <a:pt x="26823" y="100469"/>
                  </a:cubicBezTo>
                  <a:cubicBezTo>
                    <a:pt x="58522" y="73037"/>
                    <a:pt x="58522" y="38747"/>
                    <a:pt x="53645" y="5829"/>
                  </a:cubicBezTo>
                  <a:cubicBezTo>
                    <a:pt x="102413" y="-1029"/>
                    <a:pt x="156058" y="-1029"/>
                    <a:pt x="207264" y="1714"/>
                  </a:cubicBezTo>
                  <a:cubicBezTo>
                    <a:pt x="256032" y="63436"/>
                    <a:pt x="251156" y="129273"/>
                    <a:pt x="160935" y="185508"/>
                  </a:cubicBezTo>
                  <a:cubicBezTo>
                    <a:pt x="151181" y="192366"/>
                    <a:pt x="138989" y="199224"/>
                    <a:pt x="124359" y="206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8F6D46E-4693-16D9-9248-A03894B1540F}"/>
                </a:ext>
              </a:extLst>
            </p:cNvPr>
            <p:cNvSpPr/>
            <p:nvPr/>
          </p:nvSpPr>
          <p:spPr>
            <a:xfrm>
              <a:off x="1033881" y="1903780"/>
              <a:ext cx="232087" cy="160477"/>
            </a:xfrm>
            <a:custGeom>
              <a:avLst/>
              <a:gdLst>
                <a:gd name="connsiteX0" fmla="*/ 65837 w 232087"/>
                <a:gd name="connsiteY0" fmla="*/ 0 h 160477"/>
                <a:gd name="connsiteX1" fmla="*/ 231648 w 232087"/>
                <a:gd name="connsiteY1" fmla="*/ 16459 h 160477"/>
                <a:gd name="connsiteX2" fmla="*/ 165811 w 232087"/>
                <a:gd name="connsiteY2" fmla="*/ 145389 h 160477"/>
                <a:gd name="connsiteX3" fmla="*/ 148742 w 232087"/>
                <a:gd name="connsiteY3" fmla="*/ 160477 h 160477"/>
                <a:gd name="connsiteX4" fmla="*/ 0 w 232087"/>
                <a:gd name="connsiteY4" fmla="*/ 137160 h 160477"/>
                <a:gd name="connsiteX5" fmla="*/ 65837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89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29261" y="93269"/>
                    <a:pt x="51206" y="46634"/>
                    <a:pt x="65837" y="0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8979F74-58C5-FFE4-BF69-955A9D338F91}"/>
                </a:ext>
              </a:extLst>
            </p:cNvPr>
            <p:cNvSpPr/>
            <p:nvPr/>
          </p:nvSpPr>
          <p:spPr>
            <a:xfrm>
              <a:off x="5003596" y="560984"/>
              <a:ext cx="373412" cy="141274"/>
            </a:xfrm>
            <a:custGeom>
              <a:avLst/>
              <a:gdLst>
                <a:gd name="connsiteX0" fmla="*/ 99975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9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5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5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6" y="35662"/>
                    <a:pt x="209703" y="46634"/>
                    <a:pt x="256032" y="1372"/>
                  </a:cubicBezTo>
                  <a:cubicBezTo>
                    <a:pt x="295047" y="2743"/>
                    <a:pt x="331623" y="2743"/>
                    <a:pt x="368199" y="0"/>
                  </a:cubicBezTo>
                  <a:cubicBezTo>
                    <a:pt x="375514" y="16459"/>
                    <a:pt x="375514" y="32918"/>
                    <a:pt x="365760" y="50749"/>
                  </a:cubicBezTo>
                  <a:cubicBezTo>
                    <a:pt x="348691" y="82296"/>
                    <a:pt x="295047" y="102870"/>
                    <a:pt x="243840" y="116586"/>
                  </a:cubicBezTo>
                  <a:cubicBezTo>
                    <a:pt x="197511" y="128930"/>
                    <a:pt x="146304" y="131674"/>
                    <a:pt x="99975" y="141275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90B1EBC-4FA3-F719-3AE9-1176F08E2C3B}"/>
                </a:ext>
              </a:extLst>
            </p:cNvPr>
            <p:cNvSpPr/>
            <p:nvPr/>
          </p:nvSpPr>
          <p:spPr>
            <a:xfrm>
              <a:off x="7837017" y="6188659"/>
              <a:ext cx="246278" cy="154990"/>
            </a:xfrm>
            <a:custGeom>
              <a:avLst/>
              <a:gdLst>
                <a:gd name="connsiteX0" fmla="*/ 87783 w 246278"/>
                <a:gd name="connsiteY0" fmla="*/ 154991 h 154990"/>
                <a:gd name="connsiteX1" fmla="*/ 246279 w 246278"/>
                <a:gd name="connsiteY1" fmla="*/ 97383 h 154990"/>
                <a:gd name="connsiteX2" fmla="*/ 212141 w 246278"/>
                <a:gd name="connsiteY2" fmla="*/ 53492 h 154990"/>
                <a:gd name="connsiteX3" fmla="*/ 112167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3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3" y="154991"/>
                  </a:moveTo>
                  <a:cubicBezTo>
                    <a:pt x="138989" y="134417"/>
                    <a:pt x="195072" y="117957"/>
                    <a:pt x="246279" y="97383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1"/>
                    <a:pt x="153620" y="13716"/>
                    <a:pt x="112167" y="0"/>
                  </a:cubicBezTo>
                  <a:cubicBezTo>
                    <a:pt x="70713" y="20574"/>
                    <a:pt x="36576" y="42519"/>
                    <a:pt x="0" y="64465"/>
                  </a:cubicBezTo>
                  <a:cubicBezTo>
                    <a:pt x="24384" y="82296"/>
                    <a:pt x="56084" y="98755"/>
                    <a:pt x="70713" y="120701"/>
                  </a:cubicBezTo>
                  <a:cubicBezTo>
                    <a:pt x="75591" y="133045"/>
                    <a:pt x="80468" y="144018"/>
                    <a:pt x="87783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AC9012C-937D-1F1C-7228-2EC11420282F}"/>
                </a:ext>
              </a:extLst>
            </p:cNvPr>
            <p:cNvSpPr/>
            <p:nvPr/>
          </p:nvSpPr>
          <p:spPr>
            <a:xfrm>
              <a:off x="524256" y="5205222"/>
              <a:ext cx="245651" cy="196138"/>
            </a:xfrm>
            <a:custGeom>
              <a:avLst/>
              <a:gdLst>
                <a:gd name="connsiteX0" fmla="*/ 117043 w 245651"/>
                <a:gd name="connsiteY0" fmla="*/ 196139 h 196138"/>
                <a:gd name="connsiteX1" fmla="*/ 0 w 245651"/>
                <a:gd name="connsiteY1" fmla="*/ 124816 h 196138"/>
                <a:gd name="connsiteX2" fmla="*/ 117043 w 245651"/>
                <a:gd name="connsiteY2" fmla="*/ 28804 h 196138"/>
                <a:gd name="connsiteX3" fmla="*/ 224333 w 245651"/>
                <a:gd name="connsiteY3" fmla="*/ 0 h 196138"/>
                <a:gd name="connsiteX4" fmla="*/ 168250 w 245651"/>
                <a:gd name="connsiteY4" fmla="*/ 168707 h 196138"/>
                <a:gd name="connsiteX5" fmla="*/ 117043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17043" y="196139"/>
                  </a:moveTo>
                  <a:cubicBezTo>
                    <a:pt x="82906" y="170078"/>
                    <a:pt x="43891" y="146761"/>
                    <a:pt x="0" y="124816"/>
                  </a:cubicBezTo>
                  <a:cubicBezTo>
                    <a:pt x="53645" y="101498"/>
                    <a:pt x="92659" y="68580"/>
                    <a:pt x="117043" y="28804"/>
                  </a:cubicBezTo>
                  <a:cubicBezTo>
                    <a:pt x="156058" y="21946"/>
                    <a:pt x="190195" y="12344"/>
                    <a:pt x="224333" y="0"/>
                  </a:cubicBezTo>
                  <a:cubicBezTo>
                    <a:pt x="263347" y="57607"/>
                    <a:pt x="251155" y="116586"/>
                    <a:pt x="168250" y="168707"/>
                  </a:cubicBezTo>
                  <a:cubicBezTo>
                    <a:pt x="153619" y="179680"/>
                    <a:pt x="136550" y="187909"/>
                    <a:pt x="117043" y="196139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F3802EE-BD28-0B12-F23B-8FDF25147271}"/>
                </a:ext>
              </a:extLst>
            </p:cNvPr>
            <p:cNvSpPr/>
            <p:nvPr/>
          </p:nvSpPr>
          <p:spPr>
            <a:xfrm>
              <a:off x="3577132" y="1671980"/>
              <a:ext cx="176063" cy="135788"/>
            </a:xfrm>
            <a:custGeom>
              <a:avLst/>
              <a:gdLst>
                <a:gd name="connsiteX0" fmla="*/ 0 w 176063"/>
                <a:gd name="connsiteY0" fmla="*/ 120701 h 135788"/>
                <a:gd name="connsiteX1" fmla="*/ 48768 w 176063"/>
                <a:gd name="connsiteY1" fmla="*/ 0 h 135788"/>
                <a:gd name="connsiteX2" fmla="*/ 175565 w 176063"/>
                <a:gd name="connsiteY2" fmla="*/ 10973 h 135788"/>
                <a:gd name="connsiteX3" fmla="*/ 114605 w 176063"/>
                <a:gd name="connsiteY3" fmla="*/ 135788 h 135788"/>
                <a:gd name="connsiteX4" fmla="*/ 0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0" y="120701"/>
                  </a:moveTo>
                  <a:cubicBezTo>
                    <a:pt x="26823" y="82296"/>
                    <a:pt x="43891" y="41148"/>
                    <a:pt x="48768" y="0"/>
                  </a:cubicBezTo>
                  <a:cubicBezTo>
                    <a:pt x="90221" y="4115"/>
                    <a:pt x="131674" y="8230"/>
                    <a:pt x="175565" y="10973"/>
                  </a:cubicBezTo>
                  <a:cubicBezTo>
                    <a:pt x="180442" y="52121"/>
                    <a:pt x="148743" y="100127"/>
                    <a:pt x="114605" y="135788"/>
                  </a:cubicBezTo>
                  <a:cubicBezTo>
                    <a:pt x="75591" y="130302"/>
                    <a:pt x="39015" y="124816"/>
                    <a:pt x="0" y="12070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1751BF6-F903-86B1-5D15-99DE083A6203}"/>
                </a:ext>
              </a:extLst>
            </p:cNvPr>
            <p:cNvSpPr/>
            <p:nvPr/>
          </p:nvSpPr>
          <p:spPr>
            <a:xfrm>
              <a:off x="336499" y="3731054"/>
              <a:ext cx="358444" cy="193093"/>
            </a:xfrm>
            <a:custGeom>
              <a:avLst/>
              <a:gdLst>
                <a:gd name="connsiteX0" fmla="*/ 358445 w 358444"/>
                <a:gd name="connsiteY0" fmla="*/ 97082 h 193093"/>
                <a:gd name="connsiteX1" fmla="*/ 292608 w 358444"/>
                <a:gd name="connsiteY1" fmla="*/ 193094 h 193093"/>
                <a:gd name="connsiteX2" fmla="*/ 270662 w 358444"/>
                <a:gd name="connsiteY2" fmla="*/ 184864 h 193093"/>
                <a:gd name="connsiteX3" fmla="*/ 56083 w 358444"/>
                <a:gd name="connsiteY3" fmla="*/ 79251 h 193093"/>
                <a:gd name="connsiteX4" fmla="*/ 0 w 358444"/>
                <a:gd name="connsiteY4" fmla="*/ 23015 h 193093"/>
                <a:gd name="connsiteX5" fmla="*/ 82906 w 358444"/>
                <a:gd name="connsiteY5" fmla="*/ 1070 h 193093"/>
                <a:gd name="connsiteX6" fmla="*/ 243840 w 358444"/>
                <a:gd name="connsiteY6" fmla="*/ 31245 h 193093"/>
                <a:gd name="connsiteX7" fmla="*/ 358445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358445" y="97082"/>
                  </a:moveTo>
                  <a:cubicBezTo>
                    <a:pt x="351130" y="130000"/>
                    <a:pt x="324307" y="162918"/>
                    <a:pt x="292608" y="193094"/>
                  </a:cubicBezTo>
                  <a:cubicBezTo>
                    <a:pt x="285293" y="190350"/>
                    <a:pt x="277978" y="187607"/>
                    <a:pt x="270662" y="184864"/>
                  </a:cubicBezTo>
                  <a:cubicBezTo>
                    <a:pt x="192634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6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7731" y="50447"/>
                    <a:pt x="316992" y="77879"/>
                    <a:pt x="358445" y="97082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BD4E5DB-4B8D-9C20-3F5D-092009BAA3A9}"/>
                </a:ext>
              </a:extLst>
            </p:cNvPr>
            <p:cNvSpPr/>
            <p:nvPr/>
          </p:nvSpPr>
          <p:spPr>
            <a:xfrm>
              <a:off x="11516562" y="5683910"/>
              <a:ext cx="246278" cy="154991"/>
            </a:xfrm>
            <a:custGeom>
              <a:avLst/>
              <a:gdLst>
                <a:gd name="connsiteX0" fmla="*/ 87783 w 246278"/>
                <a:gd name="connsiteY0" fmla="*/ 154991 h 154991"/>
                <a:gd name="connsiteX1" fmla="*/ 246279 w 246278"/>
                <a:gd name="connsiteY1" fmla="*/ 97384 h 154991"/>
                <a:gd name="connsiteX2" fmla="*/ 212141 w 246278"/>
                <a:gd name="connsiteY2" fmla="*/ 53492 h 154991"/>
                <a:gd name="connsiteX3" fmla="*/ 112167 w 246278"/>
                <a:gd name="connsiteY3" fmla="*/ 0 h 154991"/>
                <a:gd name="connsiteX4" fmla="*/ 0 w 246278"/>
                <a:gd name="connsiteY4" fmla="*/ 64465 h 154991"/>
                <a:gd name="connsiteX5" fmla="*/ 70714 w 246278"/>
                <a:gd name="connsiteY5" fmla="*/ 120701 h 154991"/>
                <a:gd name="connsiteX6" fmla="*/ 87783 w 246278"/>
                <a:gd name="connsiteY6" fmla="*/ 154991 h 15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1">
                  <a:moveTo>
                    <a:pt x="87783" y="154991"/>
                  </a:moveTo>
                  <a:cubicBezTo>
                    <a:pt x="138989" y="134417"/>
                    <a:pt x="195072" y="117958"/>
                    <a:pt x="246279" y="97384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2"/>
                    <a:pt x="153620" y="13716"/>
                    <a:pt x="112167" y="0"/>
                  </a:cubicBezTo>
                  <a:cubicBezTo>
                    <a:pt x="70714" y="20574"/>
                    <a:pt x="36576" y="42520"/>
                    <a:pt x="0" y="64465"/>
                  </a:cubicBezTo>
                  <a:cubicBezTo>
                    <a:pt x="24384" y="82296"/>
                    <a:pt x="56084" y="98755"/>
                    <a:pt x="70714" y="120701"/>
                  </a:cubicBezTo>
                  <a:cubicBezTo>
                    <a:pt x="78029" y="133045"/>
                    <a:pt x="82906" y="144018"/>
                    <a:pt x="87783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DC58718-1B63-F858-291A-7EE834506228}"/>
                </a:ext>
              </a:extLst>
            </p:cNvPr>
            <p:cNvSpPr/>
            <p:nvPr/>
          </p:nvSpPr>
          <p:spPr>
            <a:xfrm>
              <a:off x="1741017" y="503377"/>
              <a:ext cx="331622" cy="161982"/>
            </a:xfrm>
            <a:custGeom>
              <a:avLst/>
              <a:gdLst>
                <a:gd name="connsiteX0" fmla="*/ 0 w 331622"/>
                <a:gd name="connsiteY0" fmla="*/ 159106 h 161982"/>
                <a:gd name="connsiteX1" fmla="*/ 41453 w 331622"/>
                <a:gd name="connsiteY1" fmla="*/ 48006 h 161982"/>
                <a:gd name="connsiteX2" fmla="*/ 80467 w 331622"/>
                <a:gd name="connsiteY2" fmla="*/ 49378 h 161982"/>
                <a:gd name="connsiteX3" fmla="*/ 226771 w 331622"/>
                <a:gd name="connsiteY3" fmla="*/ 0 h 161982"/>
                <a:gd name="connsiteX4" fmla="*/ 331622 w 331622"/>
                <a:gd name="connsiteY4" fmla="*/ 63094 h 161982"/>
                <a:gd name="connsiteX5" fmla="*/ 51206 w 331622"/>
                <a:gd name="connsiteY5" fmla="*/ 161849 h 161982"/>
                <a:gd name="connsiteX6" fmla="*/ 0 w 331622"/>
                <a:gd name="connsiteY6" fmla="*/ 159106 h 16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622" h="161982">
                  <a:moveTo>
                    <a:pt x="0" y="159106"/>
                  </a:moveTo>
                  <a:cubicBezTo>
                    <a:pt x="19507" y="123444"/>
                    <a:pt x="31699" y="85039"/>
                    <a:pt x="41453" y="48006"/>
                  </a:cubicBezTo>
                  <a:cubicBezTo>
                    <a:pt x="53645" y="49378"/>
                    <a:pt x="68275" y="50749"/>
                    <a:pt x="80467" y="49378"/>
                  </a:cubicBezTo>
                  <a:cubicBezTo>
                    <a:pt x="138989" y="45263"/>
                    <a:pt x="185318" y="23317"/>
                    <a:pt x="226771" y="0"/>
                  </a:cubicBezTo>
                  <a:cubicBezTo>
                    <a:pt x="268224" y="16459"/>
                    <a:pt x="302362" y="39776"/>
                    <a:pt x="331622" y="63094"/>
                  </a:cubicBezTo>
                  <a:cubicBezTo>
                    <a:pt x="277978" y="124816"/>
                    <a:pt x="187757" y="164592"/>
                    <a:pt x="51206" y="161849"/>
                  </a:cubicBezTo>
                  <a:cubicBezTo>
                    <a:pt x="36576" y="161849"/>
                    <a:pt x="17069" y="161849"/>
                    <a:pt x="0" y="159106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90AB7D4-4D63-6859-DA7F-D623E5466918}"/>
                </a:ext>
              </a:extLst>
            </p:cNvPr>
            <p:cNvSpPr/>
            <p:nvPr/>
          </p:nvSpPr>
          <p:spPr>
            <a:xfrm>
              <a:off x="853440" y="6228435"/>
              <a:ext cx="232087" cy="160476"/>
            </a:xfrm>
            <a:custGeom>
              <a:avLst/>
              <a:gdLst>
                <a:gd name="connsiteX0" fmla="*/ 65837 w 232087"/>
                <a:gd name="connsiteY0" fmla="*/ 0 h 160476"/>
                <a:gd name="connsiteX1" fmla="*/ 231648 w 232087"/>
                <a:gd name="connsiteY1" fmla="*/ 16459 h 160476"/>
                <a:gd name="connsiteX2" fmla="*/ 165811 w 232087"/>
                <a:gd name="connsiteY2" fmla="*/ 145390 h 160476"/>
                <a:gd name="connsiteX3" fmla="*/ 148742 w 232087"/>
                <a:gd name="connsiteY3" fmla="*/ 160477 h 160476"/>
                <a:gd name="connsiteX4" fmla="*/ 0 w 232087"/>
                <a:gd name="connsiteY4" fmla="*/ 137160 h 160476"/>
                <a:gd name="connsiteX5" fmla="*/ 65837 w 232087"/>
                <a:gd name="connsiteY5" fmla="*/ 0 h 16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6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90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31699" y="93269"/>
                    <a:pt x="53645" y="46634"/>
                    <a:pt x="65837" y="0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8310B73-4ACD-3FEC-095A-2908E06A39B7}"/>
                </a:ext>
              </a:extLst>
            </p:cNvPr>
            <p:cNvSpPr/>
            <p:nvPr/>
          </p:nvSpPr>
          <p:spPr>
            <a:xfrm>
              <a:off x="7685837" y="1954530"/>
              <a:ext cx="373412" cy="141274"/>
            </a:xfrm>
            <a:custGeom>
              <a:avLst/>
              <a:gdLst>
                <a:gd name="connsiteX0" fmla="*/ 99974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8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4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4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5" y="35662"/>
                    <a:pt x="209702" y="46634"/>
                    <a:pt x="256032" y="1372"/>
                  </a:cubicBezTo>
                  <a:cubicBezTo>
                    <a:pt x="295046" y="2743"/>
                    <a:pt x="331622" y="2743"/>
                    <a:pt x="368198" y="0"/>
                  </a:cubicBezTo>
                  <a:cubicBezTo>
                    <a:pt x="375513" y="16459"/>
                    <a:pt x="375513" y="32918"/>
                    <a:pt x="365760" y="50749"/>
                  </a:cubicBezTo>
                  <a:cubicBezTo>
                    <a:pt x="348691" y="82296"/>
                    <a:pt x="295046" y="102870"/>
                    <a:pt x="243840" y="116586"/>
                  </a:cubicBezTo>
                  <a:cubicBezTo>
                    <a:pt x="197510" y="128930"/>
                    <a:pt x="146304" y="131674"/>
                    <a:pt x="99974" y="141275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6721FEF-E757-32A7-A743-013778D4A50F}"/>
                </a:ext>
              </a:extLst>
            </p:cNvPr>
            <p:cNvSpPr/>
            <p:nvPr/>
          </p:nvSpPr>
          <p:spPr>
            <a:xfrm>
              <a:off x="5774131" y="475945"/>
              <a:ext cx="246278" cy="154990"/>
            </a:xfrm>
            <a:custGeom>
              <a:avLst/>
              <a:gdLst>
                <a:gd name="connsiteX0" fmla="*/ 87782 w 246278"/>
                <a:gd name="connsiteY0" fmla="*/ 154991 h 154990"/>
                <a:gd name="connsiteX1" fmla="*/ 246278 w 246278"/>
                <a:gd name="connsiteY1" fmla="*/ 97384 h 154990"/>
                <a:gd name="connsiteX2" fmla="*/ 212141 w 246278"/>
                <a:gd name="connsiteY2" fmla="*/ 53492 h 154990"/>
                <a:gd name="connsiteX3" fmla="*/ 112166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2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2" y="154991"/>
                  </a:moveTo>
                  <a:cubicBezTo>
                    <a:pt x="138989" y="134417"/>
                    <a:pt x="195072" y="117958"/>
                    <a:pt x="246278" y="97384"/>
                  </a:cubicBezTo>
                  <a:cubicBezTo>
                    <a:pt x="236525" y="82296"/>
                    <a:pt x="226771" y="68580"/>
                    <a:pt x="212141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9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E47073A-694E-B9B0-913B-894669928DD6}"/>
                </a:ext>
              </a:extLst>
            </p:cNvPr>
            <p:cNvSpPr/>
            <p:nvPr/>
          </p:nvSpPr>
          <p:spPr>
            <a:xfrm>
              <a:off x="3672230" y="1153515"/>
              <a:ext cx="297484" cy="152247"/>
            </a:xfrm>
            <a:custGeom>
              <a:avLst/>
              <a:gdLst>
                <a:gd name="connsiteX0" fmla="*/ 51206 w 297484"/>
                <a:gd name="connsiteY0" fmla="*/ 152248 h 152247"/>
                <a:gd name="connsiteX1" fmla="*/ 0 w 297484"/>
                <a:gd name="connsiteY1" fmla="*/ 58979 h 152247"/>
                <a:gd name="connsiteX2" fmla="*/ 178003 w 297484"/>
                <a:gd name="connsiteY2" fmla="*/ 0 h 152247"/>
                <a:gd name="connsiteX3" fmla="*/ 297485 w 297484"/>
                <a:gd name="connsiteY3" fmla="*/ 0 h 152247"/>
                <a:gd name="connsiteX4" fmla="*/ 119481 w 297484"/>
                <a:gd name="connsiteY4" fmla="*/ 139903 h 152247"/>
                <a:gd name="connsiteX5" fmla="*/ 51206 w 297484"/>
                <a:gd name="connsiteY5" fmla="*/ 152248 h 15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84" h="152247">
                  <a:moveTo>
                    <a:pt x="51206" y="152248"/>
                  </a:moveTo>
                  <a:cubicBezTo>
                    <a:pt x="39014" y="120701"/>
                    <a:pt x="21945" y="89154"/>
                    <a:pt x="0" y="58979"/>
                  </a:cubicBezTo>
                  <a:cubicBezTo>
                    <a:pt x="65837" y="49378"/>
                    <a:pt x="126797" y="30175"/>
                    <a:pt x="178003" y="0"/>
                  </a:cubicBezTo>
                  <a:cubicBezTo>
                    <a:pt x="217017" y="2743"/>
                    <a:pt x="258470" y="2743"/>
                    <a:pt x="297485" y="0"/>
                  </a:cubicBezTo>
                  <a:cubicBezTo>
                    <a:pt x="287731" y="61722"/>
                    <a:pt x="234086" y="112471"/>
                    <a:pt x="119481" y="139903"/>
                  </a:cubicBezTo>
                  <a:cubicBezTo>
                    <a:pt x="97536" y="145390"/>
                    <a:pt x="75590" y="149504"/>
                    <a:pt x="51206" y="152248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556E682-51F9-962E-429C-F02A2A3E4B12}"/>
                </a:ext>
              </a:extLst>
            </p:cNvPr>
            <p:cNvSpPr/>
            <p:nvPr/>
          </p:nvSpPr>
          <p:spPr>
            <a:xfrm>
              <a:off x="10316870" y="261975"/>
              <a:ext cx="251154" cy="134416"/>
            </a:xfrm>
            <a:custGeom>
              <a:avLst/>
              <a:gdLst>
                <a:gd name="connsiteX0" fmla="*/ 0 w 251154"/>
                <a:gd name="connsiteY0" fmla="*/ 89154 h 134416"/>
                <a:gd name="connsiteX1" fmla="*/ 153619 w 251154"/>
                <a:gd name="connsiteY1" fmla="*/ 0 h 134416"/>
                <a:gd name="connsiteX2" fmla="*/ 251155 w 251154"/>
                <a:gd name="connsiteY2" fmla="*/ 46634 h 134416"/>
                <a:gd name="connsiteX3" fmla="*/ 82905 w 251154"/>
                <a:gd name="connsiteY3" fmla="*/ 134417 h 134416"/>
                <a:gd name="connsiteX4" fmla="*/ 0 w 251154"/>
                <a:gd name="connsiteY4" fmla="*/ 89154 h 13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154" h="134416">
                  <a:moveTo>
                    <a:pt x="0" y="89154"/>
                  </a:moveTo>
                  <a:cubicBezTo>
                    <a:pt x="58521" y="64465"/>
                    <a:pt x="112167" y="34290"/>
                    <a:pt x="153619" y="0"/>
                  </a:cubicBezTo>
                  <a:cubicBezTo>
                    <a:pt x="185319" y="16459"/>
                    <a:pt x="217017" y="31547"/>
                    <a:pt x="251155" y="46634"/>
                  </a:cubicBezTo>
                  <a:cubicBezTo>
                    <a:pt x="217017" y="83668"/>
                    <a:pt x="143865" y="113843"/>
                    <a:pt x="82905" y="134417"/>
                  </a:cubicBezTo>
                  <a:cubicBezTo>
                    <a:pt x="56083" y="119329"/>
                    <a:pt x="29260" y="104242"/>
                    <a:pt x="0" y="89154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Graphic 43">
            <a:extLst>
              <a:ext uri="{FF2B5EF4-FFF2-40B4-BE49-F238E27FC236}">
                <a16:creationId xmlns:a16="http://schemas.microsoft.com/office/drawing/2014/main" id="{2DEEA4C0-28AE-A9D7-C908-C7F38D6D6509}"/>
              </a:ext>
            </a:extLst>
          </p:cNvPr>
          <p:cNvGrpSpPr/>
          <p:nvPr/>
        </p:nvGrpSpPr>
        <p:grpSpPr>
          <a:xfrm>
            <a:off x="2594350" y="716938"/>
            <a:ext cx="7572403" cy="5816489"/>
            <a:chOff x="2594350" y="716938"/>
            <a:chExt cx="7572403" cy="5816489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E401D15-2C56-D31C-DB91-0271B7DF2048}"/>
                </a:ext>
              </a:extLst>
            </p:cNvPr>
            <p:cNvSpPr/>
            <p:nvPr/>
          </p:nvSpPr>
          <p:spPr>
            <a:xfrm>
              <a:off x="2594350" y="5851645"/>
              <a:ext cx="2570888" cy="681782"/>
            </a:xfrm>
            <a:custGeom>
              <a:avLst/>
              <a:gdLst>
                <a:gd name="connsiteX0" fmla="*/ 2570889 w 2570888"/>
                <a:gd name="connsiteY0" fmla="*/ 340891 h 681782"/>
                <a:gd name="connsiteX1" fmla="*/ 1285444 w 2570888"/>
                <a:gd name="connsiteY1" fmla="*/ 681783 h 681782"/>
                <a:gd name="connsiteX2" fmla="*/ 0 w 2570888"/>
                <a:gd name="connsiteY2" fmla="*/ 340891 h 681782"/>
                <a:gd name="connsiteX3" fmla="*/ 1285444 w 2570888"/>
                <a:gd name="connsiteY3" fmla="*/ 0 h 681782"/>
                <a:gd name="connsiteX4" fmla="*/ 2570889 w 2570888"/>
                <a:gd name="connsiteY4" fmla="*/ 340891 h 68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888" h="681782">
                  <a:moveTo>
                    <a:pt x="2570889" y="340891"/>
                  </a:moveTo>
                  <a:cubicBezTo>
                    <a:pt x="2570889" y="529161"/>
                    <a:pt x="1995376" y="681783"/>
                    <a:pt x="1285444" y="681783"/>
                  </a:cubicBezTo>
                  <a:cubicBezTo>
                    <a:pt x="575513" y="681783"/>
                    <a:pt x="0" y="529161"/>
                    <a:pt x="0" y="340891"/>
                  </a:cubicBezTo>
                  <a:cubicBezTo>
                    <a:pt x="0" y="152622"/>
                    <a:pt x="575513" y="0"/>
                    <a:pt x="1285444" y="0"/>
                  </a:cubicBezTo>
                  <a:cubicBezTo>
                    <a:pt x="1995376" y="0"/>
                    <a:pt x="2570889" y="152622"/>
                    <a:pt x="2570889" y="340891"/>
                  </a:cubicBezTo>
                  <a:close/>
                </a:path>
              </a:pathLst>
            </a:custGeom>
            <a:solidFill>
              <a:srgbClr val="008B9A">
                <a:alpha val="42000"/>
              </a:srgbClr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797F02A-237C-7B90-2693-0C7879995D13}"/>
                </a:ext>
              </a:extLst>
            </p:cNvPr>
            <p:cNvSpPr/>
            <p:nvPr/>
          </p:nvSpPr>
          <p:spPr>
            <a:xfrm>
              <a:off x="4966385" y="5381144"/>
              <a:ext cx="2570888" cy="681782"/>
            </a:xfrm>
            <a:custGeom>
              <a:avLst/>
              <a:gdLst>
                <a:gd name="connsiteX0" fmla="*/ 2570889 w 2570888"/>
                <a:gd name="connsiteY0" fmla="*/ 340891 h 681782"/>
                <a:gd name="connsiteX1" fmla="*/ 1285444 w 2570888"/>
                <a:gd name="connsiteY1" fmla="*/ 681783 h 681782"/>
                <a:gd name="connsiteX2" fmla="*/ 0 w 2570888"/>
                <a:gd name="connsiteY2" fmla="*/ 340891 h 681782"/>
                <a:gd name="connsiteX3" fmla="*/ 1285444 w 2570888"/>
                <a:gd name="connsiteY3" fmla="*/ 0 h 681782"/>
                <a:gd name="connsiteX4" fmla="*/ 2570889 w 2570888"/>
                <a:gd name="connsiteY4" fmla="*/ 340891 h 68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888" h="681782">
                  <a:moveTo>
                    <a:pt x="2570889" y="340891"/>
                  </a:moveTo>
                  <a:cubicBezTo>
                    <a:pt x="2570889" y="529161"/>
                    <a:pt x="1995376" y="681783"/>
                    <a:pt x="1285444" y="681783"/>
                  </a:cubicBezTo>
                  <a:cubicBezTo>
                    <a:pt x="575513" y="681783"/>
                    <a:pt x="0" y="529161"/>
                    <a:pt x="0" y="340891"/>
                  </a:cubicBezTo>
                  <a:cubicBezTo>
                    <a:pt x="0" y="152622"/>
                    <a:pt x="575513" y="0"/>
                    <a:pt x="1285444" y="0"/>
                  </a:cubicBezTo>
                  <a:cubicBezTo>
                    <a:pt x="1995376" y="0"/>
                    <a:pt x="2570889" y="152622"/>
                    <a:pt x="2570889" y="340891"/>
                  </a:cubicBezTo>
                  <a:close/>
                </a:path>
              </a:pathLst>
            </a:custGeom>
            <a:solidFill>
              <a:srgbClr val="008B9A">
                <a:alpha val="42000"/>
              </a:srgbClr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AEFFCFE-DF58-A8B4-D155-BA8EEF096062}"/>
                </a:ext>
              </a:extLst>
            </p:cNvPr>
            <p:cNvSpPr/>
            <p:nvPr/>
          </p:nvSpPr>
          <p:spPr>
            <a:xfrm>
              <a:off x="7595864" y="5816135"/>
              <a:ext cx="2570888" cy="681782"/>
            </a:xfrm>
            <a:custGeom>
              <a:avLst/>
              <a:gdLst>
                <a:gd name="connsiteX0" fmla="*/ 2570889 w 2570888"/>
                <a:gd name="connsiteY0" fmla="*/ 340891 h 681782"/>
                <a:gd name="connsiteX1" fmla="*/ 1285445 w 2570888"/>
                <a:gd name="connsiteY1" fmla="*/ 681783 h 681782"/>
                <a:gd name="connsiteX2" fmla="*/ 0 w 2570888"/>
                <a:gd name="connsiteY2" fmla="*/ 340891 h 681782"/>
                <a:gd name="connsiteX3" fmla="*/ 1285445 w 2570888"/>
                <a:gd name="connsiteY3" fmla="*/ 0 h 681782"/>
                <a:gd name="connsiteX4" fmla="*/ 2570889 w 2570888"/>
                <a:gd name="connsiteY4" fmla="*/ 340891 h 68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888" h="681782">
                  <a:moveTo>
                    <a:pt x="2570889" y="340891"/>
                  </a:moveTo>
                  <a:cubicBezTo>
                    <a:pt x="2570889" y="529161"/>
                    <a:pt x="1995376" y="681783"/>
                    <a:pt x="1285445" y="681783"/>
                  </a:cubicBezTo>
                  <a:cubicBezTo>
                    <a:pt x="575513" y="681783"/>
                    <a:pt x="0" y="529161"/>
                    <a:pt x="0" y="340891"/>
                  </a:cubicBezTo>
                  <a:cubicBezTo>
                    <a:pt x="0" y="152622"/>
                    <a:pt x="575513" y="0"/>
                    <a:pt x="1285445" y="0"/>
                  </a:cubicBezTo>
                  <a:cubicBezTo>
                    <a:pt x="1995376" y="0"/>
                    <a:pt x="2570889" y="152622"/>
                    <a:pt x="2570889" y="340891"/>
                  </a:cubicBezTo>
                  <a:close/>
                </a:path>
              </a:pathLst>
            </a:custGeom>
            <a:solidFill>
              <a:srgbClr val="008B9A">
                <a:alpha val="42000"/>
              </a:srgbClr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9" name="Graphic 43">
              <a:extLst>
                <a:ext uri="{FF2B5EF4-FFF2-40B4-BE49-F238E27FC236}">
                  <a16:creationId xmlns:a16="http://schemas.microsoft.com/office/drawing/2014/main" id="{B3BFEBA3-D9B5-480E-8641-9CAA424E1026}"/>
                </a:ext>
              </a:extLst>
            </p:cNvPr>
            <p:cNvGrpSpPr/>
            <p:nvPr/>
          </p:nvGrpSpPr>
          <p:grpSpPr>
            <a:xfrm>
              <a:off x="2751001" y="1133169"/>
              <a:ext cx="1881652" cy="5240534"/>
              <a:chOff x="2751001" y="1133169"/>
              <a:chExt cx="1881652" cy="5240534"/>
            </a:xfrm>
          </p:grpSpPr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79D1B0B6-096E-3519-CE9B-573D3FDAE624}"/>
                  </a:ext>
                </a:extLst>
              </p:cNvPr>
              <p:cNvSpPr/>
              <p:nvPr/>
            </p:nvSpPr>
            <p:spPr>
              <a:xfrm>
                <a:off x="2843364" y="2643526"/>
                <a:ext cx="1128475" cy="1863730"/>
              </a:xfrm>
              <a:custGeom>
                <a:avLst/>
                <a:gdLst>
                  <a:gd name="connsiteX0" fmla="*/ 715069 w 1128475"/>
                  <a:gd name="connsiteY0" fmla="*/ 3385 h 1863730"/>
                  <a:gd name="connsiteX1" fmla="*/ 91877 w 1128475"/>
                  <a:gd name="connsiteY1" fmla="*/ 282135 h 1863730"/>
                  <a:gd name="connsiteX2" fmla="*/ 3103 w 1128475"/>
                  <a:gd name="connsiteY2" fmla="*/ 1393583 h 1863730"/>
                  <a:gd name="connsiteX3" fmla="*/ 217935 w 1128475"/>
                  <a:gd name="connsiteY3" fmla="*/ 1807269 h 1863730"/>
                  <a:gd name="connsiteX4" fmla="*/ 1082592 w 1128475"/>
                  <a:gd name="connsiteY4" fmla="*/ 1825023 h 1863730"/>
                  <a:gd name="connsiteX5" fmla="*/ 1066613 w 1128475"/>
                  <a:gd name="connsiteY5" fmla="*/ 259054 h 1863730"/>
                  <a:gd name="connsiteX6" fmla="*/ 715069 w 1128475"/>
                  <a:gd name="connsiteY6" fmla="*/ 3385 h 1863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8475" h="1863730">
                    <a:moveTo>
                      <a:pt x="715069" y="3385"/>
                    </a:moveTo>
                    <a:cubicBezTo>
                      <a:pt x="715069" y="3385"/>
                      <a:pt x="168222" y="-51655"/>
                      <a:pt x="91877" y="282135"/>
                    </a:cubicBezTo>
                    <a:cubicBezTo>
                      <a:pt x="13756" y="619475"/>
                      <a:pt x="13756" y="1237341"/>
                      <a:pt x="3103" y="1393583"/>
                    </a:cubicBezTo>
                    <a:cubicBezTo>
                      <a:pt x="-5775" y="1526743"/>
                      <a:pt x="-11101" y="1766433"/>
                      <a:pt x="217935" y="1807269"/>
                    </a:cubicBezTo>
                    <a:cubicBezTo>
                      <a:pt x="446972" y="1848105"/>
                      <a:pt x="970737" y="1901369"/>
                      <a:pt x="1082592" y="1825023"/>
                    </a:cubicBezTo>
                    <a:cubicBezTo>
                      <a:pt x="1194447" y="1748678"/>
                      <a:pt x="1066613" y="397541"/>
                      <a:pt x="1066613" y="259054"/>
                    </a:cubicBezTo>
                    <a:cubicBezTo>
                      <a:pt x="1064837" y="65527"/>
                      <a:pt x="715069" y="3385"/>
                      <a:pt x="715069" y="3385"/>
                    </a:cubicBezTo>
                    <a:close/>
                  </a:path>
                </a:pathLst>
              </a:custGeom>
              <a:solidFill>
                <a:srgbClr val="B6F9D4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1" name="Graphic 43">
                <a:extLst>
                  <a:ext uri="{FF2B5EF4-FFF2-40B4-BE49-F238E27FC236}">
                    <a16:creationId xmlns:a16="http://schemas.microsoft.com/office/drawing/2014/main" id="{4EF43CB5-3881-8F4D-AF42-D94D6A175EFE}"/>
                  </a:ext>
                </a:extLst>
              </p:cNvPr>
              <p:cNvGrpSpPr/>
              <p:nvPr/>
            </p:nvGrpSpPr>
            <p:grpSpPr>
              <a:xfrm>
                <a:off x="3125730" y="4152515"/>
                <a:ext cx="789788" cy="2221188"/>
                <a:chOff x="3125730" y="4152515"/>
                <a:chExt cx="789788" cy="2221188"/>
              </a:xfrm>
            </p:grpSpPr>
            <p:grpSp>
              <p:nvGrpSpPr>
                <p:cNvPr id="52" name="Graphic 43">
                  <a:extLst>
                    <a:ext uri="{FF2B5EF4-FFF2-40B4-BE49-F238E27FC236}">
                      <a16:creationId xmlns:a16="http://schemas.microsoft.com/office/drawing/2014/main" id="{E6F49539-4388-689A-7920-D1F7C11CA74A}"/>
                    </a:ext>
                  </a:extLst>
                </p:cNvPr>
                <p:cNvGrpSpPr/>
                <p:nvPr/>
              </p:nvGrpSpPr>
              <p:grpSpPr>
                <a:xfrm>
                  <a:off x="3125730" y="5887155"/>
                  <a:ext cx="789788" cy="486548"/>
                  <a:chOff x="3125730" y="5887155"/>
                  <a:chExt cx="789788" cy="486548"/>
                </a:xfrm>
              </p:grpSpPr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FDC84E54-54DD-9778-54A0-62CF959C344C}"/>
                      </a:ext>
                    </a:extLst>
                  </p:cNvPr>
                  <p:cNvSpPr/>
                  <p:nvPr/>
                </p:nvSpPr>
                <p:spPr>
                  <a:xfrm>
                    <a:off x="3125730" y="5887155"/>
                    <a:ext cx="789788" cy="486548"/>
                  </a:xfrm>
                  <a:custGeom>
                    <a:avLst/>
                    <a:gdLst>
                      <a:gd name="connsiteX0" fmla="*/ 72281 w 789788"/>
                      <a:gd name="connsiteY0" fmla="*/ 0 h 486548"/>
                      <a:gd name="connsiteX1" fmla="*/ 1262 w 789788"/>
                      <a:gd name="connsiteY1" fmla="*/ 234362 h 486548"/>
                      <a:gd name="connsiteX2" fmla="*/ 294216 w 789788"/>
                      <a:gd name="connsiteY2" fmla="*/ 410134 h 486548"/>
                      <a:gd name="connsiteX3" fmla="*/ 736309 w 789788"/>
                      <a:gd name="connsiteY3" fmla="*/ 429665 h 486548"/>
                      <a:gd name="connsiteX4" fmla="*/ 672392 w 789788"/>
                      <a:gd name="connsiteY4" fmla="*/ 172221 h 486548"/>
                      <a:gd name="connsiteX5" fmla="*/ 464661 w 789788"/>
                      <a:gd name="connsiteY5" fmla="*/ 15979 h 486548"/>
                      <a:gd name="connsiteX6" fmla="*/ 72281 w 789788"/>
                      <a:gd name="connsiteY6" fmla="*/ 0 h 4865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89788" h="486548">
                        <a:moveTo>
                          <a:pt x="72281" y="0"/>
                        </a:moveTo>
                        <a:cubicBezTo>
                          <a:pt x="72281" y="0"/>
                          <a:pt x="-11166" y="147364"/>
                          <a:pt x="1262" y="234362"/>
                        </a:cubicBezTo>
                        <a:cubicBezTo>
                          <a:pt x="13691" y="321361"/>
                          <a:pt x="224972" y="360421"/>
                          <a:pt x="294216" y="410134"/>
                        </a:cubicBezTo>
                        <a:cubicBezTo>
                          <a:pt x="363459" y="459848"/>
                          <a:pt x="613801" y="543295"/>
                          <a:pt x="736309" y="429665"/>
                        </a:cubicBezTo>
                        <a:cubicBezTo>
                          <a:pt x="860592" y="314259"/>
                          <a:pt x="738085" y="214832"/>
                          <a:pt x="672392" y="172221"/>
                        </a:cubicBezTo>
                        <a:cubicBezTo>
                          <a:pt x="610250" y="133161"/>
                          <a:pt x="464661" y="15979"/>
                          <a:pt x="464661" y="15979"/>
                        </a:cubicBezTo>
                        <a:lnTo>
                          <a:pt x="72281" y="0"/>
                        </a:lnTo>
                        <a:close/>
                      </a:path>
                    </a:pathLst>
                  </a:custGeom>
                  <a:solidFill>
                    <a:srgbClr val="BB4F00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54" name="Graphic 43">
                    <a:extLst>
                      <a:ext uri="{FF2B5EF4-FFF2-40B4-BE49-F238E27FC236}">
                        <a16:creationId xmlns:a16="http://schemas.microsoft.com/office/drawing/2014/main" id="{DDAF58F6-68F9-900B-4942-2AF49A9183DC}"/>
                      </a:ext>
                    </a:extLst>
                  </p:cNvPr>
                  <p:cNvGrpSpPr/>
                  <p:nvPr/>
                </p:nvGrpSpPr>
                <p:grpSpPr>
                  <a:xfrm>
                    <a:off x="3516696" y="5956941"/>
                    <a:ext cx="294327" cy="194094"/>
                    <a:chOff x="3516696" y="5956941"/>
                    <a:chExt cx="294327" cy="194094"/>
                  </a:xfrm>
                  <a:solidFill>
                    <a:srgbClr val="FFB500"/>
                  </a:solidFill>
                </p:grpSpPr>
                <p:sp>
                  <p:nvSpPr>
                    <p:cNvPr id="55" name="Freeform: Shape 54">
                      <a:extLst>
                        <a:ext uri="{FF2B5EF4-FFF2-40B4-BE49-F238E27FC236}">
                          <a16:creationId xmlns:a16="http://schemas.microsoft.com/office/drawing/2014/main" id="{6324A8AC-CDAA-ED2D-1B17-DCC17E1782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16696" y="5956941"/>
                      <a:ext cx="217163" cy="127358"/>
                    </a:xfrm>
                    <a:custGeom>
                      <a:avLst/>
                      <a:gdLst>
                        <a:gd name="connsiteX0" fmla="*/ 215734 w 217163"/>
                        <a:gd name="connsiteY0" fmla="*/ 26089 h 127358"/>
                        <a:gd name="connsiteX1" fmla="*/ 4452 w 217163"/>
                        <a:gd name="connsiteY1" fmla="*/ 98884 h 127358"/>
                        <a:gd name="connsiteX2" fmla="*/ 27533 w 217163"/>
                        <a:gd name="connsiteY2" fmla="*/ 121965 h 127358"/>
                        <a:gd name="connsiteX3" fmla="*/ 109205 w 217163"/>
                        <a:gd name="connsiteY3" fmla="*/ 56272 h 127358"/>
                        <a:gd name="connsiteX4" fmla="*/ 210407 w 217163"/>
                        <a:gd name="connsiteY4" fmla="*/ 40293 h 127358"/>
                        <a:gd name="connsiteX5" fmla="*/ 215734 w 217163"/>
                        <a:gd name="connsiteY5" fmla="*/ 26089 h 1273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17163" h="127358">
                          <a:moveTo>
                            <a:pt x="215734" y="26089"/>
                          </a:moveTo>
                          <a:cubicBezTo>
                            <a:pt x="150041" y="-46706"/>
                            <a:pt x="50615" y="50945"/>
                            <a:pt x="4452" y="98884"/>
                          </a:cubicBezTo>
                          <a:cubicBezTo>
                            <a:pt x="-9751" y="114863"/>
                            <a:pt x="13330" y="137944"/>
                            <a:pt x="27533" y="121965"/>
                          </a:cubicBezTo>
                          <a:cubicBezTo>
                            <a:pt x="52390" y="97108"/>
                            <a:pt x="79022" y="74026"/>
                            <a:pt x="109205" y="56272"/>
                          </a:cubicBezTo>
                          <a:cubicBezTo>
                            <a:pt x="141164" y="36742"/>
                            <a:pt x="174898" y="40293"/>
                            <a:pt x="210407" y="40293"/>
                          </a:cubicBezTo>
                          <a:cubicBezTo>
                            <a:pt x="215734" y="38517"/>
                            <a:pt x="219285" y="31415"/>
                            <a:pt x="215734" y="26089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6" name="Freeform: Shape 55">
                      <a:extLst>
                        <a:ext uri="{FF2B5EF4-FFF2-40B4-BE49-F238E27FC236}">
                          <a16:creationId xmlns:a16="http://schemas.microsoft.com/office/drawing/2014/main" id="{0A0F7662-834D-9355-B71F-7ED3B6F871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99201" y="6036690"/>
                      <a:ext cx="211821" cy="114346"/>
                    </a:xfrm>
                    <a:custGeom>
                      <a:avLst/>
                      <a:gdLst>
                        <a:gd name="connsiteX0" fmla="*/ 211349 w 211821"/>
                        <a:gd name="connsiteY0" fmla="*/ 28012 h 114346"/>
                        <a:gd name="connsiteX1" fmla="*/ 5394 w 211821"/>
                        <a:gd name="connsiteY1" fmla="*/ 86603 h 114346"/>
                        <a:gd name="connsiteX2" fmla="*/ 28475 w 211821"/>
                        <a:gd name="connsiteY2" fmla="*/ 109684 h 114346"/>
                        <a:gd name="connsiteX3" fmla="*/ 108372 w 211821"/>
                        <a:gd name="connsiteY3" fmla="*/ 56419 h 114346"/>
                        <a:gd name="connsiteX4" fmla="*/ 206023 w 211821"/>
                        <a:gd name="connsiteY4" fmla="*/ 35114 h 114346"/>
                        <a:gd name="connsiteX5" fmla="*/ 211349 w 211821"/>
                        <a:gd name="connsiteY5" fmla="*/ 28012 h 1143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11821" h="114346">
                          <a:moveTo>
                            <a:pt x="211349" y="28012"/>
                          </a:moveTo>
                          <a:cubicBezTo>
                            <a:pt x="156309" y="-44782"/>
                            <a:pt x="49781" y="42216"/>
                            <a:pt x="5394" y="86603"/>
                          </a:cubicBezTo>
                          <a:cubicBezTo>
                            <a:pt x="-10585" y="102582"/>
                            <a:pt x="12496" y="123888"/>
                            <a:pt x="28475" y="109684"/>
                          </a:cubicBezTo>
                          <a:cubicBezTo>
                            <a:pt x="53332" y="88378"/>
                            <a:pt x="78188" y="70624"/>
                            <a:pt x="108372" y="56419"/>
                          </a:cubicBezTo>
                          <a:cubicBezTo>
                            <a:pt x="135004" y="43991"/>
                            <a:pt x="177615" y="31563"/>
                            <a:pt x="206023" y="35114"/>
                          </a:cubicBezTo>
                          <a:cubicBezTo>
                            <a:pt x="209574" y="36890"/>
                            <a:pt x="213125" y="29787"/>
                            <a:pt x="211349" y="28012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A4FABBB2-003F-C595-E3E3-DDFBB4E9851D}"/>
                    </a:ext>
                  </a:extLst>
                </p:cNvPr>
                <p:cNvSpPr/>
                <p:nvPr/>
              </p:nvSpPr>
              <p:spPr>
                <a:xfrm>
                  <a:off x="3137645" y="4152515"/>
                  <a:ext cx="738597" cy="1848717"/>
                </a:xfrm>
                <a:custGeom>
                  <a:avLst/>
                  <a:gdLst>
                    <a:gd name="connsiteX0" fmla="*/ 504235 w 738597"/>
                    <a:gd name="connsiteY0" fmla="*/ 1793230 h 1848717"/>
                    <a:gd name="connsiteX1" fmla="*/ 561050 w 738597"/>
                    <a:gd name="connsiteY1" fmla="*/ 1462992 h 1848717"/>
                    <a:gd name="connsiteX2" fmla="*/ 692435 w 738597"/>
                    <a:gd name="connsiteY2" fmla="*/ 923247 h 1848717"/>
                    <a:gd name="connsiteX3" fmla="*/ 738598 w 738597"/>
                    <a:gd name="connsiteY3" fmla="*/ 78121 h 1848717"/>
                    <a:gd name="connsiteX4" fmla="*/ 21306 w 738597"/>
                    <a:gd name="connsiteY4" fmla="*/ 0 h 1848717"/>
                    <a:gd name="connsiteX5" fmla="*/ 88774 w 738597"/>
                    <a:gd name="connsiteY5" fmla="*/ 859330 h 1848717"/>
                    <a:gd name="connsiteX6" fmla="*/ 0 w 738597"/>
                    <a:gd name="connsiteY6" fmla="*/ 1723987 h 1848717"/>
                    <a:gd name="connsiteX7" fmla="*/ 220159 w 738597"/>
                    <a:gd name="connsiteY7" fmla="*/ 1839393 h 1848717"/>
                    <a:gd name="connsiteX8" fmla="*/ 504235 w 738597"/>
                    <a:gd name="connsiteY8" fmla="*/ 1793230 h 1848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8597" h="1848717">
                      <a:moveTo>
                        <a:pt x="504235" y="1793230"/>
                      </a:moveTo>
                      <a:cubicBezTo>
                        <a:pt x="527316" y="1779027"/>
                        <a:pt x="529092" y="1622785"/>
                        <a:pt x="561050" y="1462992"/>
                      </a:cubicBezTo>
                      <a:cubicBezTo>
                        <a:pt x="603662" y="1262363"/>
                        <a:pt x="676456" y="1042204"/>
                        <a:pt x="692435" y="923247"/>
                      </a:cubicBezTo>
                      <a:cubicBezTo>
                        <a:pt x="719068" y="710190"/>
                        <a:pt x="738598" y="78121"/>
                        <a:pt x="738598" y="78121"/>
                      </a:cubicBezTo>
                      <a:lnTo>
                        <a:pt x="21306" y="0"/>
                      </a:lnTo>
                      <a:cubicBezTo>
                        <a:pt x="21306" y="0"/>
                        <a:pt x="88774" y="708415"/>
                        <a:pt x="88774" y="859330"/>
                      </a:cubicBezTo>
                      <a:cubicBezTo>
                        <a:pt x="88774" y="1010246"/>
                        <a:pt x="0" y="1723987"/>
                        <a:pt x="0" y="1723987"/>
                      </a:cubicBezTo>
                      <a:cubicBezTo>
                        <a:pt x="0" y="1723987"/>
                        <a:pt x="47938" y="1812761"/>
                        <a:pt x="220159" y="1839393"/>
                      </a:cubicBezTo>
                      <a:cubicBezTo>
                        <a:pt x="394156" y="1867801"/>
                        <a:pt x="452746" y="1825189"/>
                        <a:pt x="504235" y="1793230"/>
                      </a:cubicBezTo>
                      <a:close/>
                    </a:path>
                  </a:pathLst>
                </a:custGeom>
                <a:solidFill>
                  <a:srgbClr val="342D35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8" name="Graphic 43">
                <a:extLst>
                  <a:ext uri="{FF2B5EF4-FFF2-40B4-BE49-F238E27FC236}">
                    <a16:creationId xmlns:a16="http://schemas.microsoft.com/office/drawing/2014/main" id="{A4C37217-FE53-FFB5-AC5A-E30DBF37575C}"/>
                  </a:ext>
                </a:extLst>
              </p:cNvPr>
              <p:cNvGrpSpPr/>
              <p:nvPr/>
            </p:nvGrpSpPr>
            <p:grpSpPr>
              <a:xfrm>
                <a:off x="3618799" y="4125883"/>
                <a:ext cx="1013854" cy="2151938"/>
                <a:chOff x="3618799" y="4125883"/>
                <a:chExt cx="1013854" cy="2151938"/>
              </a:xfrm>
            </p:grpSpPr>
            <p:grpSp>
              <p:nvGrpSpPr>
                <p:cNvPr id="59" name="Graphic 43">
                  <a:extLst>
                    <a:ext uri="{FF2B5EF4-FFF2-40B4-BE49-F238E27FC236}">
                      <a16:creationId xmlns:a16="http://schemas.microsoft.com/office/drawing/2014/main" id="{E371C027-DBC9-6D34-7946-ACEF05F64D12}"/>
                    </a:ext>
                  </a:extLst>
                </p:cNvPr>
                <p:cNvGrpSpPr/>
                <p:nvPr/>
              </p:nvGrpSpPr>
              <p:grpSpPr>
                <a:xfrm>
                  <a:off x="3832157" y="5817911"/>
                  <a:ext cx="800496" cy="459910"/>
                  <a:chOff x="3832157" y="5817911"/>
                  <a:chExt cx="800496" cy="459910"/>
                </a:xfrm>
              </p:grpSpPr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FDE66B6C-9853-1E07-AAE3-70BE45A10E24}"/>
                      </a:ext>
                    </a:extLst>
                  </p:cNvPr>
                  <p:cNvSpPr/>
                  <p:nvPr/>
                </p:nvSpPr>
                <p:spPr>
                  <a:xfrm>
                    <a:off x="3832157" y="5817911"/>
                    <a:ext cx="800496" cy="459910"/>
                  </a:xfrm>
                  <a:custGeom>
                    <a:avLst/>
                    <a:gdLst>
                      <a:gd name="connsiteX0" fmla="*/ 45861 w 800496"/>
                      <a:gd name="connsiteY0" fmla="*/ 37285 h 459910"/>
                      <a:gd name="connsiteX1" fmla="*/ 5025 w 800496"/>
                      <a:gd name="connsiteY1" fmla="*/ 278750 h 459910"/>
                      <a:gd name="connsiteX2" fmla="*/ 317509 w 800496"/>
                      <a:gd name="connsiteY2" fmla="*/ 415462 h 459910"/>
                      <a:gd name="connsiteX3" fmla="*/ 759602 w 800496"/>
                      <a:gd name="connsiteY3" fmla="*/ 376401 h 459910"/>
                      <a:gd name="connsiteX4" fmla="*/ 663727 w 800496"/>
                      <a:gd name="connsiteY4" fmla="*/ 129610 h 459910"/>
                      <a:gd name="connsiteX5" fmla="*/ 438241 w 800496"/>
                      <a:gd name="connsiteY5" fmla="*/ 0 h 459910"/>
                      <a:gd name="connsiteX6" fmla="*/ 45861 w 800496"/>
                      <a:gd name="connsiteY6" fmla="*/ 37285 h 459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496" h="459910">
                        <a:moveTo>
                          <a:pt x="45861" y="37285"/>
                        </a:moveTo>
                        <a:cubicBezTo>
                          <a:pt x="45861" y="37285"/>
                          <a:pt x="-18056" y="193527"/>
                          <a:pt x="5025" y="278750"/>
                        </a:cubicBezTo>
                        <a:cubicBezTo>
                          <a:pt x="28106" y="363973"/>
                          <a:pt x="242939" y="374625"/>
                          <a:pt x="317509" y="415462"/>
                        </a:cubicBezTo>
                        <a:cubicBezTo>
                          <a:pt x="392079" y="456297"/>
                          <a:pt x="651298" y="506011"/>
                          <a:pt x="759602" y="376401"/>
                        </a:cubicBezTo>
                        <a:cubicBezTo>
                          <a:pt x="867906" y="245016"/>
                          <a:pt x="734746" y="163344"/>
                          <a:pt x="663727" y="129610"/>
                        </a:cubicBezTo>
                        <a:cubicBezTo>
                          <a:pt x="598034" y="99427"/>
                          <a:pt x="438241" y="0"/>
                          <a:pt x="438241" y="0"/>
                        </a:cubicBezTo>
                        <a:lnTo>
                          <a:pt x="45861" y="37285"/>
                        </a:lnTo>
                        <a:close/>
                      </a:path>
                    </a:pathLst>
                  </a:custGeom>
                  <a:solidFill>
                    <a:srgbClr val="BB4F00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1" name="Graphic 43">
                    <a:extLst>
                      <a:ext uri="{FF2B5EF4-FFF2-40B4-BE49-F238E27FC236}">
                        <a16:creationId xmlns:a16="http://schemas.microsoft.com/office/drawing/2014/main" id="{ADBDE621-6BA6-AB73-7CE6-072E878A59E4}"/>
                      </a:ext>
                    </a:extLst>
                  </p:cNvPr>
                  <p:cNvGrpSpPr/>
                  <p:nvPr/>
                </p:nvGrpSpPr>
                <p:grpSpPr>
                  <a:xfrm>
                    <a:off x="4215535" y="5862436"/>
                    <a:ext cx="293443" cy="200390"/>
                    <a:chOff x="4215535" y="5862436"/>
                    <a:chExt cx="293443" cy="200390"/>
                  </a:xfrm>
                  <a:solidFill>
                    <a:srgbClr val="FFB500"/>
                  </a:solidFill>
                </p:grpSpPr>
                <p:sp>
                  <p:nvSpPr>
                    <p:cNvPr id="62" name="Freeform: Shape 61">
                      <a:extLst>
                        <a:ext uri="{FF2B5EF4-FFF2-40B4-BE49-F238E27FC236}">
                          <a16:creationId xmlns:a16="http://schemas.microsoft.com/office/drawing/2014/main" id="{BA9CE851-0CE8-7163-D6E8-FA6437030B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15535" y="5862436"/>
                      <a:ext cx="207100" cy="145351"/>
                    </a:xfrm>
                    <a:custGeom>
                      <a:avLst/>
                      <a:gdLst>
                        <a:gd name="connsiteX0" fmla="*/ 204004 w 207100"/>
                        <a:gd name="connsiteY0" fmla="*/ 19392 h 145351"/>
                        <a:gd name="connsiteX1" fmla="*/ 3375 w 207100"/>
                        <a:gd name="connsiteY1" fmla="*/ 118819 h 145351"/>
                        <a:gd name="connsiteX2" fmla="*/ 30007 w 207100"/>
                        <a:gd name="connsiteY2" fmla="*/ 138349 h 145351"/>
                        <a:gd name="connsiteX3" fmla="*/ 102802 w 207100"/>
                        <a:gd name="connsiteY3" fmla="*/ 62003 h 145351"/>
                        <a:gd name="connsiteX4" fmla="*/ 200453 w 207100"/>
                        <a:gd name="connsiteY4" fmla="*/ 31820 h 145351"/>
                        <a:gd name="connsiteX5" fmla="*/ 204004 w 207100"/>
                        <a:gd name="connsiteY5" fmla="*/ 19392 h 1453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7100" h="145351">
                          <a:moveTo>
                            <a:pt x="204004" y="19392"/>
                          </a:moveTo>
                          <a:cubicBezTo>
                            <a:pt x="129434" y="-44525"/>
                            <a:pt x="42435" y="65554"/>
                            <a:pt x="3375" y="118819"/>
                          </a:cubicBezTo>
                          <a:cubicBezTo>
                            <a:pt x="-9053" y="136573"/>
                            <a:pt x="15803" y="156104"/>
                            <a:pt x="30007" y="138349"/>
                          </a:cubicBezTo>
                          <a:cubicBezTo>
                            <a:pt x="51313" y="111717"/>
                            <a:pt x="74394" y="85085"/>
                            <a:pt x="102802" y="62003"/>
                          </a:cubicBezTo>
                          <a:cubicBezTo>
                            <a:pt x="131209" y="38922"/>
                            <a:pt x="164943" y="37147"/>
                            <a:pt x="200453" y="31820"/>
                          </a:cubicBezTo>
                          <a:cubicBezTo>
                            <a:pt x="207555" y="31820"/>
                            <a:pt x="209330" y="22943"/>
                            <a:pt x="204004" y="19392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3" name="Freeform: Shape 62">
                      <a:extLst>
                        <a:ext uri="{FF2B5EF4-FFF2-40B4-BE49-F238E27FC236}">
                          <a16:creationId xmlns:a16="http://schemas.microsoft.com/office/drawing/2014/main" id="{85F96570-525B-18D9-D8BE-20F5E27223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07859" y="5930299"/>
                      <a:ext cx="201118" cy="132527"/>
                    </a:xfrm>
                    <a:custGeom>
                      <a:avLst/>
                      <a:gdLst>
                        <a:gd name="connsiteX0" fmla="*/ 200453 w 201118"/>
                        <a:gd name="connsiteY0" fmla="*/ 20772 h 132527"/>
                        <a:gd name="connsiteX1" fmla="*/ 3375 w 201118"/>
                        <a:gd name="connsiteY1" fmla="*/ 105995 h 132527"/>
                        <a:gd name="connsiteX2" fmla="*/ 30007 w 201118"/>
                        <a:gd name="connsiteY2" fmla="*/ 125526 h 132527"/>
                        <a:gd name="connsiteX3" fmla="*/ 101026 w 201118"/>
                        <a:gd name="connsiteY3" fmla="*/ 63384 h 132527"/>
                        <a:gd name="connsiteX4" fmla="*/ 195126 w 201118"/>
                        <a:gd name="connsiteY4" fmla="*/ 29650 h 132527"/>
                        <a:gd name="connsiteX5" fmla="*/ 200453 w 201118"/>
                        <a:gd name="connsiteY5" fmla="*/ 20772 h 132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1118" h="132527">
                          <a:moveTo>
                            <a:pt x="200453" y="20772"/>
                          </a:moveTo>
                          <a:cubicBezTo>
                            <a:pt x="136536" y="-43144"/>
                            <a:pt x="42436" y="56282"/>
                            <a:pt x="3375" y="105995"/>
                          </a:cubicBezTo>
                          <a:cubicBezTo>
                            <a:pt x="-9053" y="123750"/>
                            <a:pt x="15803" y="143281"/>
                            <a:pt x="30007" y="125526"/>
                          </a:cubicBezTo>
                          <a:cubicBezTo>
                            <a:pt x="51313" y="100669"/>
                            <a:pt x="74394" y="81139"/>
                            <a:pt x="101026" y="63384"/>
                          </a:cubicBezTo>
                          <a:cubicBezTo>
                            <a:pt x="125883" y="47404"/>
                            <a:pt x="166719" y="29650"/>
                            <a:pt x="195126" y="29650"/>
                          </a:cubicBezTo>
                          <a:cubicBezTo>
                            <a:pt x="200453" y="31425"/>
                            <a:pt x="202228" y="24323"/>
                            <a:pt x="200453" y="20772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F51AD888-A0FF-BB63-00A2-AE810242306A}"/>
                    </a:ext>
                  </a:extLst>
                </p:cNvPr>
                <p:cNvSpPr/>
                <p:nvPr/>
              </p:nvSpPr>
              <p:spPr>
                <a:xfrm>
                  <a:off x="3618799" y="4125883"/>
                  <a:ext cx="782984" cy="1816357"/>
                </a:xfrm>
                <a:custGeom>
                  <a:avLst/>
                  <a:gdLst>
                    <a:gd name="connsiteX0" fmla="*/ 708415 w 782984"/>
                    <a:gd name="connsiteY0" fmla="*/ 1731089 h 1816357"/>
                    <a:gd name="connsiteX1" fmla="*/ 722619 w 782984"/>
                    <a:gd name="connsiteY1" fmla="*/ 1395524 h 1816357"/>
                    <a:gd name="connsiteX2" fmla="*/ 782985 w 782984"/>
                    <a:gd name="connsiteY2" fmla="*/ 843351 h 1816357"/>
                    <a:gd name="connsiteX3" fmla="*/ 720843 w 782984"/>
                    <a:gd name="connsiteY3" fmla="*/ 0 h 1816357"/>
                    <a:gd name="connsiteX4" fmla="*/ 0 w 782984"/>
                    <a:gd name="connsiteY4" fmla="*/ 15979 h 1816357"/>
                    <a:gd name="connsiteX5" fmla="*/ 177548 w 782984"/>
                    <a:gd name="connsiteY5" fmla="*/ 859330 h 1816357"/>
                    <a:gd name="connsiteX6" fmla="*/ 200629 w 782984"/>
                    <a:gd name="connsiteY6" fmla="*/ 1729313 h 1816357"/>
                    <a:gd name="connsiteX7" fmla="*/ 433216 w 782984"/>
                    <a:gd name="connsiteY7" fmla="*/ 1816311 h 1816357"/>
                    <a:gd name="connsiteX8" fmla="*/ 708415 w 782984"/>
                    <a:gd name="connsiteY8" fmla="*/ 1731089 h 1816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82984" h="1816357">
                      <a:moveTo>
                        <a:pt x="708415" y="1731089"/>
                      </a:moveTo>
                      <a:cubicBezTo>
                        <a:pt x="729721" y="1715110"/>
                        <a:pt x="710190" y="1558867"/>
                        <a:pt x="722619" y="1395524"/>
                      </a:cubicBezTo>
                      <a:cubicBezTo>
                        <a:pt x="738598" y="1191344"/>
                        <a:pt x="782985" y="962308"/>
                        <a:pt x="782985" y="843351"/>
                      </a:cubicBezTo>
                      <a:cubicBezTo>
                        <a:pt x="782985" y="628518"/>
                        <a:pt x="720843" y="0"/>
                        <a:pt x="720843" y="0"/>
                      </a:cubicBezTo>
                      <a:lnTo>
                        <a:pt x="0" y="15979"/>
                      </a:lnTo>
                      <a:cubicBezTo>
                        <a:pt x="0" y="15979"/>
                        <a:pt x="156242" y="710190"/>
                        <a:pt x="177548" y="859330"/>
                      </a:cubicBezTo>
                      <a:cubicBezTo>
                        <a:pt x="197078" y="1008470"/>
                        <a:pt x="200629" y="1729313"/>
                        <a:pt x="200629" y="1729313"/>
                      </a:cubicBezTo>
                      <a:cubicBezTo>
                        <a:pt x="200629" y="1729313"/>
                        <a:pt x="259219" y="1810985"/>
                        <a:pt x="433216" y="1816311"/>
                      </a:cubicBezTo>
                      <a:cubicBezTo>
                        <a:pt x="607213" y="1818087"/>
                        <a:pt x="660477" y="1768374"/>
                        <a:pt x="708415" y="1731089"/>
                      </a:cubicBezTo>
                      <a:close/>
                    </a:path>
                  </a:pathLst>
                </a:custGeom>
                <a:solidFill>
                  <a:srgbClr val="342D35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5304AE0F-42CC-822E-5035-83C8FF9ABAD1}"/>
                  </a:ext>
                </a:extLst>
              </p:cNvPr>
              <p:cNvSpPr/>
              <p:nvPr/>
            </p:nvSpPr>
            <p:spPr>
              <a:xfrm>
                <a:off x="3061156" y="2649612"/>
                <a:ext cx="1338852" cy="1763423"/>
              </a:xfrm>
              <a:custGeom>
                <a:avLst/>
                <a:gdLst>
                  <a:gd name="connsiteX0" fmla="*/ 646417 w 1338852"/>
                  <a:gd name="connsiteY0" fmla="*/ 2626 h 1763423"/>
                  <a:gd name="connsiteX1" fmla="*/ 83591 w 1338852"/>
                  <a:gd name="connsiteY1" fmla="*/ 180173 h 1763423"/>
                  <a:gd name="connsiteX2" fmla="*/ 17899 w 1338852"/>
                  <a:gd name="connsiteY2" fmla="*/ 734122 h 1763423"/>
                  <a:gd name="connsiteX3" fmla="*/ 7246 w 1338852"/>
                  <a:gd name="connsiteY3" fmla="*/ 1668022 h 1763423"/>
                  <a:gd name="connsiteX4" fmla="*/ 772476 w 1338852"/>
                  <a:gd name="connsiteY4" fmla="*/ 1762122 h 1763423"/>
                  <a:gd name="connsiteX5" fmla="*/ 1338853 w 1338852"/>
                  <a:gd name="connsiteY5" fmla="*/ 1614758 h 1763423"/>
                  <a:gd name="connsiteX6" fmla="*/ 1186162 w 1338852"/>
                  <a:gd name="connsiteY6" fmla="*/ 592084 h 1763423"/>
                  <a:gd name="connsiteX7" fmla="*/ 990859 w 1338852"/>
                  <a:gd name="connsiteY7" fmla="*/ 50564 h 1763423"/>
                  <a:gd name="connsiteX8" fmla="*/ 646417 w 1338852"/>
                  <a:gd name="connsiteY8" fmla="*/ 2626 h 1763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38852" h="1763423">
                    <a:moveTo>
                      <a:pt x="646417" y="2626"/>
                    </a:moveTo>
                    <a:cubicBezTo>
                      <a:pt x="646417" y="2626"/>
                      <a:pt x="186569" y="7952"/>
                      <a:pt x="83591" y="180173"/>
                    </a:cubicBezTo>
                    <a:cubicBezTo>
                      <a:pt x="-19386" y="350619"/>
                      <a:pt x="-3407" y="492657"/>
                      <a:pt x="17899" y="734122"/>
                    </a:cubicBezTo>
                    <a:cubicBezTo>
                      <a:pt x="37429" y="963158"/>
                      <a:pt x="-19386" y="1620084"/>
                      <a:pt x="7246" y="1668022"/>
                    </a:cubicBezTo>
                    <a:cubicBezTo>
                      <a:pt x="33878" y="1715960"/>
                      <a:pt x="452890" y="1772775"/>
                      <a:pt x="772476" y="1762122"/>
                    </a:cubicBezTo>
                    <a:cubicBezTo>
                      <a:pt x="1092061" y="1751469"/>
                      <a:pt x="1338853" y="1614758"/>
                      <a:pt x="1338853" y="1614758"/>
                    </a:cubicBezTo>
                    <a:cubicBezTo>
                      <a:pt x="1338853" y="1614758"/>
                      <a:pt x="1211018" y="766080"/>
                      <a:pt x="1186162" y="592084"/>
                    </a:cubicBezTo>
                    <a:cubicBezTo>
                      <a:pt x="1161305" y="416312"/>
                      <a:pt x="1154203" y="116256"/>
                      <a:pt x="990859" y="50564"/>
                    </a:cubicBezTo>
                    <a:cubicBezTo>
                      <a:pt x="831066" y="-16904"/>
                      <a:pt x="646417" y="2626"/>
                      <a:pt x="646417" y="2626"/>
                    </a:cubicBezTo>
                    <a:close/>
                  </a:path>
                </a:pathLst>
              </a:custGeom>
              <a:solidFill>
                <a:srgbClr val="E0402F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386C7895-D707-7813-20CE-387F2C0F64E9}"/>
                  </a:ext>
                </a:extLst>
              </p:cNvPr>
              <p:cNvSpPr/>
              <p:nvPr/>
            </p:nvSpPr>
            <p:spPr>
              <a:xfrm>
                <a:off x="3003336" y="2696625"/>
                <a:ext cx="701685" cy="1398384"/>
              </a:xfrm>
              <a:custGeom>
                <a:avLst/>
                <a:gdLst>
                  <a:gd name="connsiteX0" fmla="*/ 315407 w 701685"/>
                  <a:gd name="connsiteY0" fmla="*/ 0 h 1398384"/>
                  <a:gd name="connsiteX1" fmla="*/ 615463 w 701685"/>
                  <a:gd name="connsiteY1" fmla="*/ 207731 h 1398384"/>
                  <a:gd name="connsiteX2" fmla="*/ 668727 w 701685"/>
                  <a:gd name="connsiteY2" fmla="*/ 864657 h 1398384"/>
                  <a:gd name="connsiteX3" fmla="*/ 342039 w 701685"/>
                  <a:gd name="connsiteY3" fmla="*/ 1281893 h 1398384"/>
                  <a:gd name="connsiteX4" fmla="*/ 26005 w 701685"/>
                  <a:gd name="connsiteY4" fmla="*/ 1397299 h 1398384"/>
                  <a:gd name="connsiteX5" fmla="*/ 26005 w 701685"/>
                  <a:gd name="connsiteY5" fmla="*/ 1230405 h 1398384"/>
                  <a:gd name="connsiteX6" fmla="*/ 464547 w 701685"/>
                  <a:gd name="connsiteY6" fmla="*/ 917921 h 1398384"/>
                  <a:gd name="connsiteX7" fmla="*/ 475200 w 701685"/>
                  <a:gd name="connsiteY7" fmla="*/ 239689 h 1398384"/>
                  <a:gd name="connsiteX8" fmla="*/ 175145 w 701685"/>
                  <a:gd name="connsiteY8" fmla="*/ 94100 h 1398384"/>
                  <a:gd name="connsiteX9" fmla="*/ 315407 w 701685"/>
                  <a:gd name="connsiteY9" fmla="*/ 0 h 1398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1685" h="1398384">
                    <a:moveTo>
                      <a:pt x="315407" y="0"/>
                    </a:moveTo>
                    <a:cubicBezTo>
                      <a:pt x="315407" y="0"/>
                      <a:pt x="532015" y="15979"/>
                      <a:pt x="615463" y="207731"/>
                    </a:cubicBezTo>
                    <a:cubicBezTo>
                      <a:pt x="700685" y="401258"/>
                      <a:pt x="730868" y="692436"/>
                      <a:pt x="668727" y="864657"/>
                    </a:cubicBezTo>
                    <a:cubicBezTo>
                      <a:pt x="610136" y="1022674"/>
                      <a:pt x="542668" y="1168263"/>
                      <a:pt x="342039" y="1281893"/>
                    </a:cubicBezTo>
                    <a:cubicBezTo>
                      <a:pt x="150288" y="1391973"/>
                      <a:pt x="57963" y="1402626"/>
                      <a:pt x="26005" y="1397299"/>
                    </a:cubicBezTo>
                    <a:cubicBezTo>
                      <a:pt x="-5954" y="1391973"/>
                      <a:pt x="-11280" y="1267690"/>
                      <a:pt x="26005" y="1230405"/>
                    </a:cubicBezTo>
                    <a:cubicBezTo>
                      <a:pt x="63290" y="1193120"/>
                      <a:pt x="342039" y="1114999"/>
                      <a:pt x="464547" y="917921"/>
                    </a:cubicBezTo>
                    <a:cubicBezTo>
                      <a:pt x="585279" y="719068"/>
                      <a:pt x="558647" y="379952"/>
                      <a:pt x="475200" y="239689"/>
                    </a:cubicBezTo>
                    <a:cubicBezTo>
                      <a:pt x="389977" y="99427"/>
                      <a:pt x="221307" y="72794"/>
                      <a:pt x="175145" y="94100"/>
                    </a:cubicBezTo>
                    <a:cubicBezTo>
                      <a:pt x="125431" y="115406"/>
                      <a:pt x="205328" y="15979"/>
                      <a:pt x="315407" y="0"/>
                    </a:cubicBezTo>
                    <a:close/>
                  </a:path>
                </a:pathLst>
              </a:custGeom>
              <a:solidFill>
                <a:srgbClr val="59E8C5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7" name="Graphic 43">
                <a:extLst>
                  <a:ext uri="{FF2B5EF4-FFF2-40B4-BE49-F238E27FC236}">
                    <a16:creationId xmlns:a16="http://schemas.microsoft.com/office/drawing/2014/main" id="{04D47258-85F1-7471-ED07-312B3C712BAB}"/>
                  </a:ext>
                </a:extLst>
              </p:cNvPr>
              <p:cNvGrpSpPr/>
              <p:nvPr/>
            </p:nvGrpSpPr>
            <p:grpSpPr>
              <a:xfrm>
                <a:off x="2751001" y="1133169"/>
                <a:ext cx="1549287" cy="1764750"/>
                <a:chOff x="2751001" y="1133169"/>
                <a:chExt cx="1549287" cy="1764750"/>
              </a:xfrm>
            </p:grpSpPr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09107184-A537-276C-3129-13579051EC8A}"/>
                    </a:ext>
                  </a:extLst>
                </p:cNvPr>
                <p:cNvSpPr/>
                <p:nvPr/>
              </p:nvSpPr>
              <p:spPr>
                <a:xfrm>
                  <a:off x="3526167" y="2618690"/>
                  <a:ext cx="405373" cy="279229"/>
                </a:xfrm>
                <a:custGeom>
                  <a:avLst/>
                  <a:gdLst>
                    <a:gd name="connsiteX0" fmla="*/ 106835 w 405373"/>
                    <a:gd name="connsiteY0" fmla="*/ 3365 h 279229"/>
                    <a:gd name="connsiteX1" fmla="*/ 2082 w 405373"/>
                    <a:gd name="connsiteY1" fmla="*/ 115220 h 279229"/>
                    <a:gd name="connsiteX2" fmla="*/ 287934 w 405373"/>
                    <a:gd name="connsiteY2" fmla="*/ 275013 h 279229"/>
                    <a:gd name="connsiteX3" fmla="*/ 318117 w 405373"/>
                    <a:gd name="connsiteY3" fmla="*/ 38875 h 279229"/>
                    <a:gd name="connsiteX4" fmla="*/ 106835 w 405373"/>
                    <a:gd name="connsiteY4" fmla="*/ 3365 h 279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5373" h="279229">
                      <a:moveTo>
                        <a:pt x="106835" y="3365"/>
                      </a:moveTo>
                      <a:cubicBezTo>
                        <a:pt x="106835" y="3365"/>
                        <a:pt x="-17448" y="-5512"/>
                        <a:pt x="2082" y="115220"/>
                      </a:cubicBezTo>
                      <a:cubicBezTo>
                        <a:pt x="23388" y="235952"/>
                        <a:pt x="142345" y="296319"/>
                        <a:pt x="287934" y="275013"/>
                      </a:cubicBezTo>
                      <a:cubicBezTo>
                        <a:pt x="435298" y="253707"/>
                        <a:pt x="442400" y="95690"/>
                        <a:pt x="318117" y="38875"/>
                      </a:cubicBezTo>
                      <a:cubicBezTo>
                        <a:pt x="195609" y="-16165"/>
                        <a:pt x="106835" y="3365"/>
                        <a:pt x="106835" y="33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06ED0EA5-3AF1-569F-F5A5-6CF1EE44A566}"/>
                    </a:ext>
                  </a:extLst>
                </p:cNvPr>
                <p:cNvSpPr/>
                <p:nvPr/>
              </p:nvSpPr>
              <p:spPr>
                <a:xfrm>
                  <a:off x="3590391" y="2453385"/>
                  <a:ext cx="273423" cy="359082"/>
                </a:xfrm>
                <a:custGeom>
                  <a:avLst/>
                  <a:gdLst>
                    <a:gd name="connsiteX0" fmla="*/ 273423 w 273423"/>
                    <a:gd name="connsiteY0" fmla="*/ 12428 h 359082"/>
                    <a:gd name="connsiteX1" fmla="*/ 67468 w 273423"/>
                    <a:gd name="connsiteY1" fmla="*/ 0 h 359082"/>
                    <a:gd name="connsiteX2" fmla="*/ 0 w 273423"/>
                    <a:gd name="connsiteY2" fmla="*/ 225485 h 359082"/>
                    <a:gd name="connsiteX3" fmla="*/ 152691 w 273423"/>
                    <a:gd name="connsiteY3" fmla="*/ 358646 h 359082"/>
                    <a:gd name="connsiteX4" fmla="*/ 271648 w 273423"/>
                    <a:gd name="connsiteY4" fmla="*/ 237914 h 359082"/>
                    <a:gd name="connsiteX5" fmla="*/ 273423 w 273423"/>
                    <a:gd name="connsiteY5" fmla="*/ 12428 h 359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3423" h="359082">
                      <a:moveTo>
                        <a:pt x="273423" y="12428"/>
                      </a:moveTo>
                      <a:lnTo>
                        <a:pt x="67468" y="0"/>
                      </a:lnTo>
                      <a:lnTo>
                        <a:pt x="0" y="225485"/>
                      </a:lnTo>
                      <a:cubicBezTo>
                        <a:pt x="0" y="225485"/>
                        <a:pt x="26632" y="349769"/>
                        <a:pt x="152691" y="358646"/>
                      </a:cubicBezTo>
                      <a:cubicBezTo>
                        <a:pt x="278750" y="367523"/>
                        <a:pt x="271648" y="237914"/>
                        <a:pt x="271648" y="237914"/>
                      </a:cubicBezTo>
                      <a:lnTo>
                        <a:pt x="273423" y="12428"/>
                      </a:lnTo>
                      <a:close/>
                    </a:path>
                  </a:pathLst>
                </a:custGeom>
                <a:solidFill>
                  <a:srgbClr val="DE893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70" name="Graphic 43">
                  <a:extLst>
                    <a:ext uri="{FF2B5EF4-FFF2-40B4-BE49-F238E27FC236}">
                      <a16:creationId xmlns:a16="http://schemas.microsoft.com/office/drawing/2014/main" id="{509871AA-836D-440C-3643-8A41D9384E88}"/>
                    </a:ext>
                  </a:extLst>
                </p:cNvPr>
                <p:cNvGrpSpPr/>
                <p:nvPr/>
              </p:nvGrpSpPr>
              <p:grpSpPr>
                <a:xfrm>
                  <a:off x="2751001" y="1133169"/>
                  <a:ext cx="1549287" cy="1498105"/>
                  <a:chOff x="2751001" y="1133169"/>
                  <a:chExt cx="1549287" cy="1498105"/>
                </a:xfrm>
              </p:grpSpPr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id="{A43CF80D-30D3-2F1A-65EC-25ED18BBC8D3}"/>
                      </a:ext>
                    </a:extLst>
                  </p:cNvPr>
                  <p:cNvSpPr/>
                  <p:nvPr/>
                </p:nvSpPr>
                <p:spPr>
                  <a:xfrm>
                    <a:off x="2751001" y="1133169"/>
                    <a:ext cx="1549287" cy="1433805"/>
                  </a:xfrm>
                  <a:custGeom>
                    <a:avLst/>
                    <a:gdLst>
                      <a:gd name="connsiteX0" fmla="*/ 1464358 w 1549287"/>
                      <a:gd name="connsiteY0" fmla="*/ 592271 h 1433805"/>
                      <a:gd name="connsiteX1" fmla="*/ 1499868 w 1549287"/>
                      <a:gd name="connsiteY1" fmla="*/ 301093 h 1433805"/>
                      <a:gd name="connsiteX2" fmla="*/ 1274382 w 1549287"/>
                      <a:gd name="connsiteY2" fmla="*/ 206992 h 1433805"/>
                      <a:gd name="connsiteX3" fmla="*/ 1107488 w 1549287"/>
                      <a:gd name="connsiteY3" fmla="*/ 36547 h 1433805"/>
                      <a:gd name="connsiteX4" fmla="*/ 880227 w 1549287"/>
                      <a:gd name="connsiteY4" fmla="*/ 134198 h 1433805"/>
                      <a:gd name="connsiteX5" fmla="*/ 610354 w 1549287"/>
                      <a:gd name="connsiteY5" fmla="*/ 4588 h 1433805"/>
                      <a:gd name="connsiteX6" fmla="*/ 402624 w 1549287"/>
                      <a:gd name="connsiteY6" fmla="*/ 253155 h 1433805"/>
                      <a:gd name="connsiteX7" fmla="*/ 196669 w 1549287"/>
                      <a:gd name="connsiteY7" fmla="*/ 238951 h 1433805"/>
                      <a:gd name="connsiteX8" fmla="*/ 152282 w 1549287"/>
                      <a:gd name="connsiteY8" fmla="*/ 469763 h 1433805"/>
                      <a:gd name="connsiteX9" fmla="*/ 3142 w 1549287"/>
                      <a:gd name="connsiteY9" fmla="*/ 641984 h 1433805"/>
                      <a:gd name="connsiteX10" fmla="*/ 74161 w 1549287"/>
                      <a:gd name="connsiteY10" fmla="*/ 840837 h 1433805"/>
                      <a:gd name="connsiteX11" fmla="*/ 38651 w 1549287"/>
                      <a:gd name="connsiteY11" fmla="*/ 1064547 h 1433805"/>
                      <a:gd name="connsiteX12" fmla="*/ 198444 w 1549287"/>
                      <a:gd name="connsiteY12" fmla="*/ 1179953 h 1433805"/>
                      <a:gd name="connsiteX13" fmla="*/ 333380 w 1549287"/>
                      <a:gd name="connsiteY13" fmla="*/ 1410765 h 1433805"/>
                      <a:gd name="connsiteX14" fmla="*/ 633436 w 1549287"/>
                      <a:gd name="connsiteY14" fmla="*/ 1343297 h 1433805"/>
                      <a:gd name="connsiteX15" fmla="*/ 1535377 w 1549287"/>
                      <a:gd name="connsiteY15" fmla="*/ 885224 h 1433805"/>
                      <a:gd name="connsiteX16" fmla="*/ 1464358 w 1549287"/>
                      <a:gd name="connsiteY16" fmla="*/ 592271 h 1433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549287" h="1433805">
                        <a:moveTo>
                          <a:pt x="1464358" y="592271"/>
                        </a:moveTo>
                        <a:cubicBezTo>
                          <a:pt x="1464358" y="592271"/>
                          <a:pt x="1595743" y="441355"/>
                          <a:pt x="1499868" y="301093"/>
                        </a:cubicBezTo>
                        <a:cubicBezTo>
                          <a:pt x="1403992" y="159055"/>
                          <a:pt x="1274382" y="206992"/>
                          <a:pt x="1274382" y="206992"/>
                        </a:cubicBezTo>
                        <a:cubicBezTo>
                          <a:pt x="1274382" y="206992"/>
                          <a:pt x="1265505" y="63179"/>
                          <a:pt x="1107488" y="36547"/>
                        </a:cubicBezTo>
                        <a:cubicBezTo>
                          <a:pt x="981429" y="15241"/>
                          <a:pt x="880227" y="134198"/>
                          <a:pt x="880227" y="134198"/>
                        </a:cubicBezTo>
                        <a:cubicBezTo>
                          <a:pt x="880227" y="134198"/>
                          <a:pt x="798555" y="-29146"/>
                          <a:pt x="610354" y="4588"/>
                        </a:cubicBezTo>
                        <a:cubicBezTo>
                          <a:pt x="423929" y="38322"/>
                          <a:pt x="402624" y="253155"/>
                          <a:pt x="402624" y="253155"/>
                        </a:cubicBezTo>
                        <a:cubicBezTo>
                          <a:pt x="402624" y="253155"/>
                          <a:pt x="297871" y="164381"/>
                          <a:pt x="196669" y="238951"/>
                        </a:cubicBezTo>
                        <a:cubicBezTo>
                          <a:pt x="95466" y="313521"/>
                          <a:pt x="152282" y="469763"/>
                          <a:pt x="152282" y="469763"/>
                        </a:cubicBezTo>
                        <a:cubicBezTo>
                          <a:pt x="152282" y="469763"/>
                          <a:pt x="24447" y="512374"/>
                          <a:pt x="3142" y="641984"/>
                        </a:cubicBezTo>
                        <a:cubicBezTo>
                          <a:pt x="-18164" y="771594"/>
                          <a:pt x="75936" y="844388"/>
                          <a:pt x="74161" y="840837"/>
                        </a:cubicBezTo>
                        <a:cubicBezTo>
                          <a:pt x="74161" y="839062"/>
                          <a:pt x="-18164" y="950917"/>
                          <a:pt x="38651" y="1064547"/>
                        </a:cubicBezTo>
                        <a:cubicBezTo>
                          <a:pt x="95466" y="1178178"/>
                          <a:pt x="198444" y="1179953"/>
                          <a:pt x="198444" y="1179953"/>
                        </a:cubicBezTo>
                        <a:cubicBezTo>
                          <a:pt x="198444" y="1179953"/>
                          <a:pt x="162935" y="1330869"/>
                          <a:pt x="333380" y="1410765"/>
                        </a:cubicBezTo>
                        <a:cubicBezTo>
                          <a:pt x="503826" y="1488886"/>
                          <a:pt x="633436" y="1343297"/>
                          <a:pt x="633436" y="1343297"/>
                        </a:cubicBezTo>
                        <a:cubicBezTo>
                          <a:pt x="633436" y="1343297"/>
                          <a:pt x="1480337" y="1023711"/>
                          <a:pt x="1535377" y="885224"/>
                        </a:cubicBezTo>
                        <a:cubicBezTo>
                          <a:pt x="1590417" y="744962"/>
                          <a:pt x="1464358" y="592271"/>
                          <a:pt x="1464358" y="592271"/>
                        </a:cubicBezTo>
                        <a:close/>
                      </a:path>
                    </a:pathLst>
                  </a:custGeom>
                  <a:solidFill>
                    <a:srgbClr val="6B3D1B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72" name="Graphic 43">
                    <a:extLst>
                      <a:ext uri="{FF2B5EF4-FFF2-40B4-BE49-F238E27FC236}">
                        <a16:creationId xmlns:a16="http://schemas.microsoft.com/office/drawing/2014/main" id="{92ABB14A-E2BD-509C-4F9B-4D8226AA1C99}"/>
                      </a:ext>
                    </a:extLst>
                  </p:cNvPr>
                  <p:cNvGrpSpPr/>
                  <p:nvPr/>
                </p:nvGrpSpPr>
                <p:grpSpPr>
                  <a:xfrm>
                    <a:off x="2991076" y="1523459"/>
                    <a:ext cx="1275826" cy="1107814"/>
                    <a:chOff x="2991076" y="1523459"/>
                    <a:chExt cx="1275826" cy="1107814"/>
                  </a:xfrm>
                </p:grpSpPr>
                <p:sp>
                  <p:nvSpPr>
                    <p:cNvPr id="73" name="Freeform: Shape 72">
                      <a:extLst>
                        <a:ext uri="{FF2B5EF4-FFF2-40B4-BE49-F238E27FC236}">
                          <a16:creationId xmlns:a16="http://schemas.microsoft.com/office/drawing/2014/main" id="{483BBC46-D694-C372-C67D-741ECE6BC1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00574" y="1523459"/>
                      <a:ext cx="1166328" cy="1099140"/>
                    </a:xfrm>
                    <a:custGeom>
                      <a:avLst/>
                      <a:gdLst>
                        <a:gd name="connsiteX0" fmla="*/ 347779 w 1166328"/>
                        <a:gd name="connsiteY0" fmla="*/ 72370 h 1099140"/>
                        <a:gd name="connsiteX1" fmla="*/ 939013 w 1166328"/>
                        <a:gd name="connsiteY1" fmla="*/ 106105 h 1099140"/>
                        <a:gd name="connsiteX2" fmla="*/ 1159172 w 1166328"/>
                        <a:gd name="connsiteY2" fmla="*/ 747051 h 1099140"/>
                        <a:gd name="connsiteX3" fmla="*/ 200415 w 1166328"/>
                        <a:gd name="connsiteY3" fmla="*/ 938803 h 1099140"/>
                        <a:gd name="connsiteX4" fmla="*/ 8664 w 1166328"/>
                        <a:gd name="connsiteY4" fmla="*/ 541096 h 1099140"/>
                        <a:gd name="connsiteX5" fmla="*/ 347779 w 1166328"/>
                        <a:gd name="connsiteY5" fmla="*/ 72370 h 10991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66328" h="1099140">
                          <a:moveTo>
                            <a:pt x="347779" y="72370"/>
                          </a:moveTo>
                          <a:cubicBezTo>
                            <a:pt x="528878" y="-9301"/>
                            <a:pt x="800526" y="-50137"/>
                            <a:pt x="939013" y="106105"/>
                          </a:cubicBezTo>
                          <a:cubicBezTo>
                            <a:pt x="1057970" y="241041"/>
                            <a:pt x="1200008" y="512688"/>
                            <a:pt x="1159172" y="747051"/>
                          </a:cubicBezTo>
                          <a:cubicBezTo>
                            <a:pt x="1100581" y="1079065"/>
                            <a:pt x="541306" y="1242409"/>
                            <a:pt x="200415" y="938803"/>
                          </a:cubicBezTo>
                          <a:cubicBezTo>
                            <a:pt x="111641" y="858906"/>
                            <a:pt x="56601" y="773683"/>
                            <a:pt x="8664" y="541096"/>
                          </a:cubicBezTo>
                          <a:cubicBezTo>
                            <a:pt x="-39274" y="310284"/>
                            <a:pt x="116968" y="177124"/>
                            <a:pt x="347779" y="72370"/>
                          </a:cubicBezTo>
                          <a:close/>
                        </a:path>
                      </a:pathLst>
                    </a:custGeom>
                    <a:solidFill>
                      <a:srgbClr val="DE8939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0B08FDA7-3B9D-490D-5617-34D97D19D8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27676" y="2614953"/>
                      <a:ext cx="220158" cy="16321"/>
                    </a:xfrm>
                    <a:custGeom>
                      <a:avLst/>
                      <a:gdLst>
                        <a:gd name="connsiteX0" fmla="*/ 220159 w 220158"/>
                        <a:gd name="connsiteY0" fmla="*/ 0 h 16321"/>
                        <a:gd name="connsiteX1" fmla="*/ 0 w 220158"/>
                        <a:gd name="connsiteY1" fmla="*/ 1775 h 163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20158" h="16321">
                          <a:moveTo>
                            <a:pt x="220159" y="0"/>
                          </a:moveTo>
                          <a:cubicBezTo>
                            <a:pt x="220159" y="0"/>
                            <a:pt x="74570" y="35510"/>
                            <a:pt x="0" y="1775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A65E3D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75" name="Graphic 43">
                      <a:extLst>
                        <a:ext uri="{FF2B5EF4-FFF2-40B4-BE49-F238E27FC236}">
                          <a16:creationId xmlns:a16="http://schemas.microsoft.com/office/drawing/2014/main" id="{94E13C0C-05D7-4A56-992D-E2E3D8DE2A7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991076" y="2130328"/>
                      <a:ext cx="304487" cy="312487"/>
                      <a:chOff x="2991076" y="2130328"/>
                      <a:chExt cx="304487" cy="312487"/>
                    </a:xfrm>
                  </p:grpSpPr>
                  <p:sp>
                    <p:nvSpPr>
                      <p:cNvPr id="76" name="Freeform: Shape 75">
                        <a:extLst>
                          <a:ext uri="{FF2B5EF4-FFF2-40B4-BE49-F238E27FC236}">
                            <a16:creationId xmlns:a16="http://schemas.microsoft.com/office/drawing/2014/main" id="{10EF9986-BB35-F83C-53BF-7B201B6C11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991076" y="2130328"/>
                        <a:ext cx="304487" cy="312487"/>
                      </a:xfrm>
                      <a:custGeom>
                        <a:avLst/>
                        <a:gdLst>
                          <a:gd name="connsiteX0" fmla="*/ 38266 w 304487"/>
                          <a:gd name="connsiteY0" fmla="*/ 37205 h 312487"/>
                          <a:gd name="connsiteX1" fmla="*/ 228241 w 304487"/>
                          <a:gd name="connsiteY1" fmla="*/ 38981 h 312487"/>
                          <a:gd name="connsiteX2" fmla="*/ 279730 w 304487"/>
                          <a:gd name="connsiteY2" fmla="*/ 271568 h 312487"/>
                          <a:gd name="connsiteX3" fmla="*/ 47143 w 304487"/>
                          <a:gd name="connsiteY3" fmla="*/ 257364 h 312487"/>
                          <a:gd name="connsiteX4" fmla="*/ 38266 w 304487"/>
                          <a:gd name="connsiteY4" fmla="*/ 37205 h 3124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04487" h="312487">
                            <a:moveTo>
                              <a:pt x="38266" y="37205"/>
                            </a:moveTo>
                            <a:cubicBezTo>
                              <a:pt x="80877" y="-17834"/>
                              <a:pt x="166100" y="-7182"/>
                              <a:pt x="228241" y="38981"/>
                            </a:cubicBezTo>
                            <a:cubicBezTo>
                              <a:pt x="309913" y="101122"/>
                              <a:pt x="324117" y="216528"/>
                              <a:pt x="279730" y="271568"/>
                            </a:cubicBezTo>
                            <a:cubicBezTo>
                              <a:pt x="237119" y="326608"/>
                              <a:pt x="119937" y="330159"/>
                              <a:pt x="47143" y="257364"/>
                            </a:cubicBezTo>
                            <a:cubicBezTo>
                              <a:pt x="-23876" y="184570"/>
                              <a:pt x="-4346" y="94021"/>
                              <a:pt x="38266" y="37205"/>
                            </a:cubicBezTo>
                            <a:close/>
                          </a:path>
                        </a:pathLst>
                      </a:custGeom>
                      <a:solidFill>
                        <a:srgbClr val="DE8939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7" name="Freeform: Shape 76">
                        <a:extLst>
                          <a:ext uri="{FF2B5EF4-FFF2-40B4-BE49-F238E27FC236}">
                            <a16:creationId xmlns:a16="http://schemas.microsoft.com/office/drawing/2014/main" id="{E506A024-ED71-A5D9-B65F-B868357073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43545" y="2240328"/>
                        <a:ext cx="154466" cy="118956"/>
                      </a:xfrm>
                      <a:custGeom>
                        <a:avLst/>
                        <a:gdLst>
                          <a:gd name="connsiteX0" fmla="*/ 0 w 154466"/>
                          <a:gd name="connsiteY0" fmla="*/ 14204 h 118956"/>
                          <a:gd name="connsiteX1" fmla="*/ 17755 w 154466"/>
                          <a:gd name="connsiteY1" fmla="*/ 3551 h 118956"/>
                          <a:gd name="connsiteX2" fmla="*/ 28408 w 154466"/>
                          <a:gd name="connsiteY2" fmla="*/ 0 h 118956"/>
                          <a:gd name="connsiteX3" fmla="*/ 39060 w 154466"/>
                          <a:gd name="connsiteY3" fmla="*/ 0 h 118956"/>
                          <a:gd name="connsiteX4" fmla="*/ 62142 w 154466"/>
                          <a:gd name="connsiteY4" fmla="*/ 3551 h 118956"/>
                          <a:gd name="connsiteX5" fmla="*/ 72795 w 154466"/>
                          <a:gd name="connsiteY5" fmla="*/ 7102 h 118956"/>
                          <a:gd name="connsiteX6" fmla="*/ 83447 w 154466"/>
                          <a:gd name="connsiteY6" fmla="*/ 12428 h 118956"/>
                          <a:gd name="connsiteX7" fmla="*/ 117181 w 154466"/>
                          <a:gd name="connsiteY7" fmla="*/ 40836 h 118956"/>
                          <a:gd name="connsiteX8" fmla="*/ 129610 w 154466"/>
                          <a:gd name="connsiteY8" fmla="*/ 58591 h 118956"/>
                          <a:gd name="connsiteX9" fmla="*/ 140263 w 154466"/>
                          <a:gd name="connsiteY9" fmla="*/ 78121 h 118956"/>
                          <a:gd name="connsiteX10" fmla="*/ 154466 w 154466"/>
                          <a:gd name="connsiteY10" fmla="*/ 111855 h 118956"/>
                          <a:gd name="connsiteX11" fmla="*/ 120732 w 154466"/>
                          <a:gd name="connsiteY11" fmla="*/ 102978 h 118956"/>
                          <a:gd name="connsiteX12" fmla="*/ 111855 w 154466"/>
                          <a:gd name="connsiteY12" fmla="*/ 101202 h 118956"/>
                          <a:gd name="connsiteX13" fmla="*/ 101202 w 154466"/>
                          <a:gd name="connsiteY13" fmla="*/ 99427 h 118956"/>
                          <a:gd name="connsiteX14" fmla="*/ 81672 w 154466"/>
                          <a:gd name="connsiteY14" fmla="*/ 97651 h 118956"/>
                          <a:gd name="connsiteX15" fmla="*/ 72795 w 154466"/>
                          <a:gd name="connsiteY15" fmla="*/ 99427 h 118956"/>
                          <a:gd name="connsiteX16" fmla="*/ 69244 w 154466"/>
                          <a:gd name="connsiteY16" fmla="*/ 101202 h 118956"/>
                          <a:gd name="connsiteX17" fmla="*/ 65693 w 154466"/>
                          <a:gd name="connsiteY17" fmla="*/ 102978 h 118956"/>
                          <a:gd name="connsiteX18" fmla="*/ 62142 w 154466"/>
                          <a:gd name="connsiteY18" fmla="*/ 104753 h 118956"/>
                          <a:gd name="connsiteX19" fmla="*/ 58591 w 154466"/>
                          <a:gd name="connsiteY19" fmla="*/ 108304 h 118956"/>
                          <a:gd name="connsiteX20" fmla="*/ 55040 w 154466"/>
                          <a:gd name="connsiteY20" fmla="*/ 118957 h 118956"/>
                          <a:gd name="connsiteX21" fmla="*/ 51489 w 154466"/>
                          <a:gd name="connsiteY21" fmla="*/ 106529 h 118956"/>
                          <a:gd name="connsiteX22" fmla="*/ 51489 w 154466"/>
                          <a:gd name="connsiteY22" fmla="*/ 99427 h 118956"/>
                          <a:gd name="connsiteX23" fmla="*/ 53264 w 154466"/>
                          <a:gd name="connsiteY23" fmla="*/ 92325 h 118956"/>
                          <a:gd name="connsiteX24" fmla="*/ 56815 w 154466"/>
                          <a:gd name="connsiteY24" fmla="*/ 85223 h 118956"/>
                          <a:gd name="connsiteX25" fmla="*/ 62142 w 154466"/>
                          <a:gd name="connsiteY25" fmla="*/ 79896 h 118956"/>
                          <a:gd name="connsiteX26" fmla="*/ 74570 w 154466"/>
                          <a:gd name="connsiteY26" fmla="*/ 72794 h 118956"/>
                          <a:gd name="connsiteX27" fmla="*/ 99427 w 154466"/>
                          <a:gd name="connsiteY27" fmla="*/ 65693 h 118956"/>
                          <a:gd name="connsiteX28" fmla="*/ 111855 w 154466"/>
                          <a:gd name="connsiteY28" fmla="*/ 63917 h 118956"/>
                          <a:gd name="connsiteX29" fmla="*/ 124283 w 154466"/>
                          <a:gd name="connsiteY29" fmla="*/ 63917 h 118956"/>
                          <a:gd name="connsiteX30" fmla="*/ 104753 w 154466"/>
                          <a:gd name="connsiteY30" fmla="*/ 90549 h 118956"/>
                          <a:gd name="connsiteX31" fmla="*/ 94100 w 154466"/>
                          <a:gd name="connsiteY31" fmla="*/ 76345 h 118956"/>
                          <a:gd name="connsiteX32" fmla="*/ 83447 w 154466"/>
                          <a:gd name="connsiteY32" fmla="*/ 62142 h 118956"/>
                          <a:gd name="connsiteX33" fmla="*/ 72795 w 154466"/>
                          <a:gd name="connsiteY33" fmla="*/ 49713 h 118956"/>
                          <a:gd name="connsiteX34" fmla="*/ 60366 w 154466"/>
                          <a:gd name="connsiteY34" fmla="*/ 37285 h 118956"/>
                          <a:gd name="connsiteX35" fmla="*/ 53264 w 154466"/>
                          <a:gd name="connsiteY35" fmla="*/ 31958 h 118956"/>
                          <a:gd name="connsiteX36" fmla="*/ 46162 w 154466"/>
                          <a:gd name="connsiteY36" fmla="*/ 26632 h 118956"/>
                          <a:gd name="connsiteX37" fmla="*/ 39060 w 154466"/>
                          <a:gd name="connsiteY37" fmla="*/ 21306 h 118956"/>
                          <a:gd name="connsiteX38" fmla="*/ 31959 w 154466"/>
                          <a:gd name="connsiteY38" fmla="*/ 17755 h 118956"/>
                          <a:gd name="connsiteX39" fmla="*/ 23081 w 154466"/>
                          <a:gd name="connsiteY39" fmla="*/ 14204 h 118956"/>
                          <a:gd name="connsiteX40" fmla="*/ 14204 w 154466"/>
                          <a:gd name="connsiteY40" fmla="*/ 12428 h 118956"/>
                          <a:gd name="connsiteX41" fmla="*/ 5326 w 154466"/>
                          <a:gd name="connsiteY41" fmla="*/ 10653 h 118956"/>
                          <a:gd name="connsiteX42" fmla="*/ 0 w 154466"/>
                          <a:gd name="connsiteY42" fmla="*/ 14204 h 1189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</a:cxnLst>
                        <a:rect l="l" t="t" r="r" b="b"/>
                        <a:pathLst>
                          <a:path w="154466" h="118956">
                            <a:moveTo>
                              <a:pt x="0" y="14204"/>
                            </a:moveTo>
                            <a:cubicBezTo>
                              <a:pt x="5326" y="10653"/>
                              <a:pt x="10653" y="5326"/>
                              <a:pt x="17755" y="3551"/>
                            </a:cubicBezTo>
                            <a:cubicBezTo>
                              <a:pt x="21306" y="1775"/>
                              <a:pt x="24857" y="1775"/>
                              <a:pt x="28408" y="0"/>
                            </a:cubicBezTo>
                            <a:cubicBezTo>
                              <a:pt x="31959" y="0"/>
                              <a:pt x="35510" y="0"/>
                              <a:pt x="39060" y="0"/>
                            </a:cubicBezTo>
                            <a:cubicBezTo>
                              <a:pt x="46162" y="0"/>
                              <a:pt x="55040" y="1775"/>
                              <a:pt x="62142" y="3551"/>
                            </a:cubicBezTo>
                            <a:cubicBezTo>
                              <a:pt x="65693" y="5326"/>
                              <a:pt x="69244" y="5326"/>
                              <a:pt x="72795" y="7102"/>
                            </a:cubicBezTo>
                            <a:cubicBezTo>
                              <a:pt x="76345" y="8877"/>
                              <a:pt x="79896" y="10653"/>
                              <a:pt x="83447" y="12428"/>
                            </a:cubicBezTo>
                            <a:cubicBezTo>
                              <a:pt x="95876" y="19530"/>
                              <a:pt x="108304" y="30183"/>
                              <a:pt x="117181" y="40836"/>
                            </a:cubicBezTo>
                            <a:cubicBezTo>
                              <a:pt x="122508" y="46162"/>
                              <a:pt x="126059" y="51489"/>
                              <a:pt x="129610" y="58591"/>
                            </a:cubicBezTo>
                            <a:cubicBezTo>
                              <a:pt x="133161" y="65693"/>
                              <a:pt x="136712" y="71019"/>
                              <a:pt x="140263" y="78121"/>
                            </a:cubicBezTo>
                            <a:lnTo>
                              <a:pt x="154466" y="111855"/>
                            </a:lnTo>
                            <a:lnTo>
                              <a:pt x="120732" y="102978"/>
                            </a:lnTo>
                            <a:cubicBezTo>
                              <a:pt x="118957" y="102978"/>
                              <a:pt x="115406" y="101202"/>
                              <a:pt x="111855" y="101202"/>
                            </a:cubicBezTo>
                            <a:lnTo>
                              <a:pt x="101202" y="99427"/>
                            </a:lnTo>
                            <a:cubicBezTo>
                              <a:pt x="94100" y="99427"/>
                              <a:pt x="88774" y="97651"/>
                              <a:pt x="81672" y="97651"/>
                            </a:cubicBezTo>
                            <a:cubicBezTo>
                              <a:pt x="78121" y="97651"/>
                              <a:pt x="76345" y="97651"/>
                              <a:pt x="72795" y="99427"/>
                            </a:cubicBezTo>
                            <a:lnTo>
                              <a:pt x="69244" y="101202"/>
                            </a:lnTo>
                            <a:cubicBezTo>
                              <a:pt x="67468" y="101202"/>
                              <a:pt x="67468" y="102978"/>
                              <a:pt x="65693" y="102978"/>
                            </a:cubicBezTo>
                            <a:cubicBezTo>
                              <a:pt x="63917" y="102978"/>
                              <a:pt x="63917" y="104753"/>
                              <a:pt x="62142" y="104753"/>
                            </a:cubicBezTo>
                            <a:cubicBezTo>
                              <a:pt x="60366" y="106529"/>
                              <a:pt x="60366" y="106529"/>
                              <a:pt x="58591" y="108304"/>
                            </a:cubicBezTo>
                            <a:cubicBezTo>
                              <a:pt x="56815" y="111855"/>
                              <a:pt x="56815" y="115406"/>
                              <a:pt x="55040" y="118957"/>
                            </a:cubicBezTo>
                            <a:cubicBezTo>
                              <a:pt x="53264" y="115406"/>
                              <a:pt x="51489" y="111855"/>
                              <a:pt x="51489" y="106529"/>
                            </a:cubicBezTo>
                            <a:cubicBezTo>
                              <a:pt x="51489" y="104753"/>
                              <a:pt x="51489" y="101202"/>
                              <a:pt x="51489" y="99427"/>
                            </a:cubicBezTo>
                            <a:cubicBezTo>
                              <a:pt x="51489" y="97651"/>
                              <a:pt x="53264" y="94100"/>
                              <a:pt x="53264" y="92325"/>
                            </a:cubicBezTo>
                            <a:cubicBezTo>
                              <a:pt x="55040" y="90549"/>
                              <a:pt x="55040" y="86998"/>
                              <a:pt x="56815" y="85223"/>
                            </a:cubicBezTo>
                            <a:cubicBezTo>
                              <a:pt x="58591" y="83447"/>
                              <a:pt x="60366" y="81672"/>
                              <a:pt x="62142" y="79896"/>
                            </a:cubicBezTo>
                            <a:cubicBezTo>
                              <a:pt x="65693" y="76345"/>
                              <a:pt x="69244" y="74570"/>
                              <a:pt x="74570" y="72794"/>
                            </a:cubicBezTo>
                            <a:cubicBezTo>
                              <a:pt x="83447" y="69243"/>
                              <a:pt x="90549" y="67468"/>
                              <a:pt x="99427" y="65693"/>
                            </a:cubicBezTo>
                            <a:cubicBezTo>
                              <a:pt x="102978" y="65693"/>
                              <a:pt x="108304" y="65693"/>
                              <a:pt x="111855" y="63917"/>
                            </a:cubicBezTo>
                            <a:cubicBezTo>
                              <a:pt x="115406" y="63917"/>
                              <a:pt x="120732" y="63917"/>
                              <a:pt x="124283" y="63917"/>
                            </a:cubicBezTo>
                            <a:lnTo>
                              <a:pt x="104753" y="90549"/>
                            </a:lnTo>
                            <a:cubicBezTo>
                              <a:pt x="101202" y="86998"/>
                              <a:pt x="97651" y="81672"/>
                              <a:pt x="94100" y="76345"/>
                            </a:cubicBezTo>
                            <a:cubicBezTo>
                              <a:pt x="90549" y="71019"/>
                              <a:pt x="86998" y="67468"/>
                              <a:pt x="83447" y="62142"/>
                            </a:cubicBezTo>
                            <a:cubicBezTo>
                              <a:pt x="79896" y="56815"/>
                              <a:pt x="76345" y="53264"/>
                              <a:pt x="72795" y="49713"/>
                            </a:cubicBezTo>
                            <a:cubicBezTo>
                              <a:pt x="69244" y="46162"/>
                              <a:pt x="63917" y="40836"/>
                              <a:pt x="60366" y="37285"/>
                            </a:cubicBezTo>
                            <a:cubicBezTo>
                              <a:pt x="58591" y="35510"/>
                              <a:pt x="56815" y="33734"/>
                              <a:pt x="53264" y="31958"/>
                            </a:cubicBezTo>
                            <a:cubicBezTo>
                              <a:pt x="51489" y="30183"/>
                              <a:pt x="49713" y="28408"/>
                              <a:pt x="46162" y="26632"/>
                            </a:cubicBezTo>
                            <a:cubicBezTo>
                              <a:pt x="44387" y="24857"/>
                              <a:pt x="40836" y="23081"/>
                              <a:pt x="39060" y="21306"/>
                            </a:cubicBezTo>
                            <a:cubicBezTo>
                              <a:pt x="37285" y="19530"/>
                              <a:pt x="33734" y="17755"/>
                              <a:pt x="31959" y="17755"/>
                            </a:cubicBezTo>
                            <a:cubicBezTo>
                              <a:pt x="30183" y="15979"/>
                              <a:pt x="26632" y="15979"/>
                              <a:pt x="23081" y="14204"/>
                            </a:cubicBezTo>
                            <a:cubicBezTo>
                              <a:pt x="19530" y="12428"/>
                              <a:pt x="17755" y="12428"/>
                              <a:pt x="14204" y="12428"/>
                            </a:cubicBezTo>
                            <a:cubicBezTo>
                              <a:pt x="10653" y="12428"/>
                              <a:pt x="8877" y="10653"/>
                              <a:pt x="5326" y="10653"/>
                            </a:cubicBezTo>
                            <a:cubicBezTo>
                              <a:pt x="7102" y="15979"/>
                              <a:pt x="3551" y="15979"/>
                              <a:pt x="0" y="14204"/>
                            </a:cubicBezTo>
                            <a:close/>
                          </a:path>
                        </a:pathLst>
                      </a:custGeom>
                      <a:solidFill>
                        <a:srgbClr val="A65E3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8" name="Graphic 43">
                      <a:extLst>
                        <a:ext uri="{FF2B5EF4-FFF2-40B4-BE49-F238E27FC236}">
                          <a16:creationId xmlns:a16="http://schemas.microsoft.com/office/drawing/2014/main" id="{71F0B945-71B7-04AC-4A7F-3585CC6C7F9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75314" y="1933900"/>
                      <a:ext cx="889640" cy="547350"/>
                      <a:chOff x="3375314" y="1933900"/>
                      <a:chExt cx="889640" cy="547350"/>
                    </a:xfrm>
                  </p:grpSpPr>
                  <p:sp>
                    <p:nvSpPr>
                      <p:cNvPr id="79" name="Freeform: Shape 78">
                        <a:extLst>
                          <a:ext uri="{FF2B5EF4-FFF2-40B4-BE49-F238E27FC236}">
                            <a16:creationId xmlns:a16="http://schemas.microsoft.com/office/drawing/2014/main" id="{E3C4BB84-11BD-634B-1325-265F188609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82692" y="2014763"/>
                        <a:ext cx="127992" cy="127992"/>
                      </a:xfrm>
                      <a:custGeom>
                        <a:avLst/>
                        <a:gdLst>
                          <a:gd name="connsiteX0" fmla="*/ 127913 w 127992"/>
                          <a:gd name="connsiteY0" fmla="*/ 65772 h 127992"/>
                          <a:gd name="connsiteX1" fmla="*/ 62221 w 127992"/>
                          <a:gd name="connsiteY1" fmla="*/ 127913 h 127992"/>
                          <a:gd name="connsiteX2" fmla="*/ 79 w 127992"/>
                          <a:gd name="connsiteY2" fmla="*/ 62221 h 127992"/>
                          <a:gd name="connsiteX3" fmla="*/ 65772 w 127992"/>
                          <a:gd name="connsiteY3" fmla="*/ 79 h 127992"/>
                          <a:gd name="connsiteX4" fmla="*/ 127913 w 127992"/>
                          <a:gd name="connsiteY4" fmla="*/ 65772 h 1279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7992" h="127992">
                            <a:moveTo>
                              <a:pt x="127913" y="65772"/>
                            </a:moveTo>
                            <a:cubicBezTo>
                              <a:pt x="127913" y="101281"/>
                              <a:pt x="97730" y="129689"/>
                              <a:pt x="62221" y="127913"/>
                            </a:cubicBezTo>
                            <a:cubicBezTo>
                              <a:pt x="26711" y="127913"/>
                              <a:pt x="-1697" y="97730"/>
                              <a:pt x="79" y="62221"/>
                            </a:cubicBezTo>
                            <a:cubicBezTo>
                              <a:pt x="79" y="26711"/>
                              <a:pt x="30262" y="-1697"/>
                              <a:pt x="65772" y="79"/>
                            </a:cubicBezTo>
                            <a:cubicBezTo>
                              <a:pt x="101281" y="1854"/>
                              <a:pt x="129689" y="30262"/>
                              <a:pt x="127913" y="65772"/>
                            </a:cubicBezTo>
                            <a:close/>
                          </a:path>
                        </a:pathLst>
                      </a:custGeom>
                      <a:solidFill>
                        <a:srgbClr val="312734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0" name="Freeform: Shape 79">
                        <a:extLst>
                          <a:ext uri="{FF2B5EF4-FFF2-40B4-BE49-F238E27FC236}">
                            <a16:creationId xmlns:a16="http://schemas.microsoft.com/office/drawing/2014/main" id="{A2EE27EB-319A-DC37-AEF1-218213105C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06865" y="2110639"/>
                        <a:ext cx="127913" cy="127992"/>
                      </a:xfrm>
                      <a:custGeom>
                        <a:avLst/>
                        <a:gdLst>
                          <a:gd name="connsiteX0" fmla="*/ 127913 w 127913"/>
                          <a:gd name="connsiteY0" fmla="*/ 65771 h 127992"/>
                          <a:gd name="connsiteX1" fmla="*/ 62221 w 127913"/>
                          <a:gd name="connsiteY1" fmla="*/ 127913 h 127992"/>
                          <a:gd name="connsiteX2" fmla="*/ 79 w 127913"/>
                          <a:gd name="connsiteY2" fmla="*/ 62221 h 127992"/>
                          <a:gd name="connsiteX3" fmla="*/ 65771 w 127913"/>
                          <a:gd name="connsiteY3" fmla="*/ 79 h 127992"/>
                          <a:gd name="connsiteX4" fmla="*/ 127913 w 127913"/>
                          <a:gd name="connsiteY4" fmla="*/ 65771 h 1279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7913" h="127992">
                            <a:moveTo>
                              <a:pt x="127913" y="65771"/>
                            </a:moveTo>
                            <a:cubicBezTo>
                              <a:pt x="127913" y="101281"/>
                              <a:pt x="97730" y="129689"/>
                              <a:pt x="62221" y="127913"/>
                            </a:cubicBezTo>
                            <a:cubicBezTo>
                              <a:pt x="26711" y="127913"/>
                              <a:pt x="-1697" y="97730"/>
                              <a:pt x="79" y="62221"/>
                            </a:cubicBezTo>
                            <a:cubicBezTo>
                              <a:pt x="79" y="26711"/>
                              <a:pt x="30262" y="-1697"/>
                              <a:pt x="65771" y="79"/>
                            </a:cubicBezTo>
                            <a:cubicBezTo>
                              <a:pt x="101281" y="79"/>
                              <a:pt x="127913" y="30262"/>
                              <a:pt x="127913" y="65771"/>
                            </a:cubicBezTo>
                            <a:close/>
                          </a:path>
                        </a:pathLst>
                      </a:custGeom>
                      <a:solidFill>
                        <a:srgbClr val="312734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1" name="Freeform: Shape 80">
                        <a:extLst>
                          <a:ext uri="{FF2B5EF4-FFF2-40B4-BE49-F238E27FC236}">
                            <a16:creationId xmlns:a16="http://schemas.microsoft.com/office/drawing/2014/main" id="{DACF3D55-8A41-0891-3028-EB11F467A2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22979" y="2050352"/>
                        <a:ext cx="154466" cy="234362"/>
                      </a:xfrm>
                      <a:custGeom>
                        <a:avLst/>
                        <a:gdLst>
                          <a:gd name="connsiteX0" fmla="*/ 5326 w 154466"/>
                          <a:gd name="connsiteY0" fmla="*/ 0 h 234362"/>
                          <a:gd name="connsiteX1" fmla="*/ 23081 w 154466"/>
                          <a:gd name="connsiteY1" fmla="*/ 23081 h 234362"/>
                          <a:gd name="connsiteX2" fmla="*/ 37285 w 154466"/>
                          <a:gd name="connsiteY2" fmla="*/ 47938 h 234362"/>
                          <a:gd name="connsiteX3" fmla="*/ 60366 w 154466"/>
                          <a:gd name="connsiteY3" fmla="*/ 97651 h 234362"/>
                          <a:gd name="connsiteX4" fmla="*/ 26632 w 154466"/>
                          <a:gd name="connsiteY4" fmla="*/ 81672 h 234362"/>
                          <a:gd name="connsiteX5" fmla="*/ 44387 w 154466"/>
                          <a:gd name="connsiteY5" fmla="*/ 74570 h 234362"/>
                          <a:gd name="connsiteX6" fmla="*/ 62142 w 154466"/>
                          <a:gd name="connsiteY6" fmla="*/ 71019 h 234362"/>
                          <a:gd name="connsiteX7" fmla="*/ 101202 w 154466"/>
                          <a:gd name="connsiteY7" fmla="*/ 71019 h 234362"/>
                          <a:gd name="connsiteX8" fmla="*/ 142038 w 154466"/>
                          <a:gd name="connsiteY8" fmla="*/ 94100 h 234362"/>
                          <a:gd name="connsiteX9" fmla="*/ 152691 w 154466"/>
                          <a:gd name="connsiteY9" fmla="*/ 115406 h 234362"/>
                          <a:gd name="connsiteX10" fmla="*/ 154466 w 154466"/>
                          <a:gd name="connsiteY10" fmla="*/ 129610 h 234362"/>
                          <a:gd name="connsiteX11" fmla="*/ 154466 w 154466"/>
                          <a:gd name="connsiteY11" fmla="*/ 142038 h 234362"/>
                          <a:gd name="connsiteX12" fmla="*/ 136712 w 154466"/>
                          <a:gd name="connsiteY12" fmla="*/ 179323 h 234362"/>
                          <a:gd name="connsiteX13" fmla="*/ 111855 w 154466"/>
                          <a:gd name="connsiteY13" fmla="*/ 204180 h 234362"/>
                          <a:gd name="connsiteX14" fmla="*/ 53264 w 154466"/>
                          <a:gd name="connsiteY14" fmla="*/ 234363 h 234362"/>
                          <a:gd name="connsiteX15" fmla="*/ 88774 w 154466"/>
                          <a:gd name="connsiteY15" fmla="*/ 182874 h 234362"/>
                          <a:gd name="connsiteX16" fmla="*/ 102978 w 154466"/>
                          <a:gd name="connsiteY16" fmla="*/ 158017 h 234362"/>
                          <a:gd name="connsiteX17" fmla="*/ 108304 w 154466"/>
                          <a:gd name="connsiteY17" fmla="*/ 136712 h 234362"/>
                          <a:gd name="connsiteX18" fmla="*/ 108304 w 154466"/>
                          <a:gd name="connsiteY18" fmla="*/ 133161 h 234362"/>
                          <a:gd name="connsiteX19" fmla="*/ 108304 w 154466"/>
                          <a:gd name="connsiteY19" fmla="*/ 131385 h 234362"/>
                          <a:gd name="connsiteX20" fmla="*/ 104753 w 154466"/>
                          <a:gd name="connsiteY20" fmla="*/ 126059 h 234362"/>
                          <a:gd name="connsiteX21" fmla="*/ 92325 w 154466"/>
                          <a:gd name="connsiteY21" fmla="*/ 120732 h 234362"/>
                          <a:gd name="connsiteX22" fmla="*/ 69244 w 154466"/>
                          <a:gd name="connsiteY22" fmla="*/ 120732 h 234362"/>
                          <a:gd name="connsiteX23" fmla="*/ 56815 w 154466"/>
                          <a:gd name="connsiteY23" fmla="*/ 124283 h 234362"/>
                          <a:gd name="connsiteX24" fmla="*/ 44387 w 154466"/>
                          <a:gd name="connsiteY24" fmla="*/ 127834 h 234362"/>
                          <a:gd name="connsiteX25" fmla="*/ 17755 w 154466"/>
                          <a:gd name="connsiteY25" fmla="*/ 136712 h 234362"/>
                          <a:gd name="connsiteX26" fmla="*/ 10653 w 154466"/>
                          <a:gd name="connsiteY26" fmla="*/ 111855 h 234362"/>
                          <a:gd name="connsiteX27" fmla="*/ 1776 w 154466"/>
                          <a:gd name="connsiteY27" fmla="*/ 56815 h 234362"/>
                          <a:gd name="connsiteX28" fmla="*/ 0 w 154466"/>
                          <a:gd name="connsiteY28" fmla="*/ 28408 h 234362"/>
                          <a:gd name="connsiteX29" fmla="*/ 5326 w 154466"/>
                          <a:gd name="connsiteY29" fmla="*/ 0 h 2343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</a:cxnLst>
                        <a:rect l="l" t="t" r="r" b="b"/>
                        <a:pathLst>
                          <a:path w="154466" h="234362">
                            <a:moveTo>
                              <a:pt x="5326" y="0"/>
                            </a:moveTo>
                            <a:cubicBezTo>
                              <a:pt x="12428" y="7102"/>
                              <a:pt x="17755" y="15979"/>
                              <a:pt x="23081" y="23081"/>
                            </a:cubicBezTo>
                            <a:cubicBezTo>
                              <a:pt x="28408" y="30183"/>
                              <a:pt x="33734" y="39061"/>
                              <a:pt x="37285" y="47938"/>
                            </a:cubicBezTo>
                            <a:cubicBezTo>
                              <a:pt x="46162" y="63917"/>
                              <a:pt x="53264" y="81672"/>
                              <a:pt x="60366" y="97651"/>
                            </a:cubicBezTo>
                            <a:lnTo>
                              <a:pt x="26632" y="81672"/>
                            </a:lnTo>
                            <a:cubicBezTo>
                              <a:pt x="33734" y="78121"/>
                              <a:pt x="39061" y="76346"/>
                              <a:pt x="44387" y="74570"/>
                            </a:cubicBezTo>
                            <a:cubicBezTo>
                              <a:pt x="49713" y="72794"/>
                              <a:pt x="56815" y="71019"/>
                              <a:pt x="62142" y="71019"/>
                            </a:cubicBezTo>
                            <a:cubicBezTo>
                              <a:pt x="74570" y="69244"/>
                              <a:pt x="86998" y="67468"/>
                              <a:pt x="101202" y="71019"/>
                            </a:cubicBezTo>
                            <a:cubicBezTo>
                              <a:pt x="115406" y="72794"/>
                              <a:pt x="131385" y="81672"/>
                              <a:pt x="142038" y="94100"/>
                            </a:cubicBezTo>
                            <a:cubicBezTo>
                              <a:pt x="147365" y="101202"/>
                              <a:pt x="150915" y="108304"/>
                              <a:pt x="152691" y="115406"/>
                            </a:cubicBezTo>
                            <a:cubicBezTo>
                              <a:pt x="152691" y="117181"/>
                              <a:pt x="154466" y="126059"/>
                              <a:pt x="154466" y="129610"/>
                            </a:cubicBezTo>
                            <a:cubicBezTo>
                              <a:pt x="154466" y="133161"/>
                              <a:pt x="154466" y="138487"/>
                              <a:pt x="154466" y="142038"/>
                            </a:cubicBezTo>
                            <a:cubicBezTo>
                              <a:pt x="152691" y="158017"/>
                              <a:pt x="145589" y="168670"/>
                              <a:pt x="136712" y="179323"/>
                            </a:cubicBezTo>
                            <a:cubicBezTo>
                              <a:pt x="129610" y="188200"/>
                              <a:pt x="120732" y="197078"/>
                              <a:pt x="111855" y="204180"/>
                            </a:cubicBezTo>
                            <a:cubicBezTo>
                              <a:pt x="94100" y="218384"/>
                              <a:pt x="74570" y="229036"/>
                              <a:pt x="53264" y="234363"/>
                            </a:cubicBezTo>
                            <a:cubicBezTo>
                              <a:pt x="65693" y="216608"/>
                              <a:pt x="78121" y="200629"/>
                              <a:pt x="88774" y="182874"/>
                            </a:cubicBezTo>
                            <a:cubicBezTo>
                              <a:pt x="94100" y="173997"/>
                              <a:pt x="99427" y="166895"/>
                              <a:pt x="102978" y="158017"/>
                            </a:cubicBezTo>
                            <a:cubicBezTo>
                              <a:pt x="106529" y="150915"/>
                              <a:pt x="108304" y="142038"/>
                              <a:pt x="108304" y="136712"/>
                            </a:cubicBezTo>
                            <a:cubicBezTo>
                              <a:pt x="108304" y="134936"/>
                              <a:pt x="108304" y="134936"/>
                              <a:pt x="108304" y="133161"/>
                            </a:cubicBezTo>
                            <a:cubicBezTo>
                              <a:pt x="108304" y="131385"/>
                              <a:pt x="108304" y="134936"/>
                              <a:pt x="108304" y="131385"/>
                            </a:cubicBezTo>
                            <a:cubicBezTo>
                              <a:pt x="106529" y="129610"/>
                              <a:pt x="104753" y="126059"/>
                              <a:pt x="104753" y="126059"/>
                            </a:cubicBezTo>
                            <a:cubicBezTo>
                              <a:pt x="101202" y="122508"/>
                              <a:pt x="97651" y="120732"/>
                              <a:pt x="92325" y="120732"/>
                            </a:cubicBezTo>
                            <a:cubicBezTo>
                              <a:pt x="86998" y="118957"/>
                              <a:pt x="78121" y="120732"/>
                              <a:pt x="69244" y="120732"/>
                            </a:cubicBezTo>
                            <a:cubicBezTo>
                              <a:pt x="65693" y="120732"/>
                              <a:pt x="60366" y="122508"/>
                              <a:pt x="56815" y="124283"/>
                            </a:cubicBezTo>
                            <a:cubicBezTo>
                              <a:pt x="53264" y="126059"/>
                              <a:pt x="47938" y="127834"/>
                              <a:pt x="44387" y="127834"/>
                            </a:cubicBezTo>
                            <a:lnTo>
                              <a:pt x="17755" y="136712"/>
                            </a:lnTo>
                            <a:lnTo>
                              <a:pt x="10653" y="111855"/>
                            </a:lnTo>
                            <a:cubicBezTo>
                              <a:pt x="5326" y="94100"/>
                              <a:pt x="3551" y="76346"/>
                              <a:pt x="1776" y="56815"/>
                            </a:cubicBezTo>
                            <a:cubicBezTo>
                              <a:pt x="1776" y="47938"/>
                              <a:pt x="0" y="37285"/>
                              <a:pt x="0" y="28408"/>
                            </a:cubicBezTo>
                            <a:cubicBezTo>
                              <a:pt x="3551" y="19530"/>
                              <a:pt x="3551" y="8877"/>
                              <a:pt x="5326" y="0"/>
                            </a:cubicBezTo>
                            <a:close/>
                          </a:path>
                        </a:pathLst>
                      </a:custGeom>
                      <a:solidFill>
                        <a:srgbClr val="BD573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2" name="Freeform: Shape 81">
                        <a:extLst>
                          <a:ext uri="{FF2B5EF4-FFF2-40B4-BE49-F238E27FC236}">
                            <a16:creationId xmlns:a16="http://schemas.microsoft.com/office/drawing/2014/main" id="{009A593F-C9AF-2E2A-B892-D56AE66634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46171" y="1933900"/>
                        <a:ext cx="161163" cy="70955"/>
                      </a:xfrm>
                      <a:custGeom>
                        <a:avLst/>
                        <a:gdLst>
                          <a:gd name="connsiteX0" fmla="*/ 152007 w 161163"/>
                          <a:gd name="connsiteY0" fmla="*/ 18801 h 70955"/>
                          <a:gd name="connsiteX1" fmla="*/ 47254 w 161163"/>
                          <a:gd name="connsiteY1" fmla="*/ 6372 h 70955"/>
                          <a:gd name="connsiteX2" fmla="*/ 4642 w 161163"/>
                          <a:gd name="connsiteY2" fmla="*/ 64963 h 70955"/>
                          <a:gd name="connsiteX3" fmla="*/ 17070 w 161163"/>
                          <a:gd name="connsiteY3" fmla="*/ 70289 h 70955"/>
                          <a:gd name="connsiteX4" fmla="*/ 130701 w 161163"/>
                          <a:gd name="connsiteY4" fmla="*/ 56085 h 70955"/>
                          <a:gd name="connsiteX5" fmla="*/ 152007 w 161163"/>
                          <a:gd name="connsiteY5" fmla="*/ 18801 h 70955"/>
                          <a:gd name="connsiteX6" fmla="*/ 152007 w 161163"/>
                          <a:gd name="connsiteY6" fmla="*/ 18801 h 709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61163" h="70955">
                            <a:moveTo>
                              <a:pt x="152007" y="18801"/>
                            </a:moveTo>
                            <a:cubicBezTo>
                              <a:pt x="121824" y="-2505"/>
                              <a:pt x="82763" y="-4281"/>
                              <a:pt x="47254" y="6372"/>
                            </a:cubicBezTo>
                            <a:cubicBezTo>
                              <a:pt x="24172" y="13474"/>
                              <a:pt x="-13113" y="36555"/>
                              <a:pt x="4642" y="64963"/>
                            </a:cubicBezTo>
                            <a:cubicBezTo>
                              <a:pt x="8193" y="70289"/>
                              <a:pt x="11744" y="72065"/>
                              <a:pt x="17070" y="70289"/>
                            </a:cubicBezTo>
                            <a:cubicBezTo>
                              <a:pt x="56131" y="63187"/>
                              <a:pt x="88089" y="36555"/>
                              <a:pt x="130701" y="56085"/>
                            </a:cubicBezTo>
                            <a:cubicBezTo>
                              <a:pt x="153782" y="66738"/>
                              <a:pt x="173312" y="34780"/>
                              <a:pt x="152007" y="18801"/>
                            </a:cubicBezTo>
                            <a:lnTo>
                              <a:pt x="152007" y="18801"/>
                            </a:lnTo>
                            <a:close/>
                          </a:path>
                        </a:pathLst>
                      </a:custGeom>
                      <a:solidFill>
                        <a:srgbClr val="6B3D1B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3" name="Freeform: Shape 82">
                        <a:extLst>
                          <a:ext uri="{FF2B5EF4-FFF2-40B4-BE49-F238E27FC236}">
                            <a16:creationId xmlns:a16="http://schemas.microsoft.com/office/drawing/2014/main" id="{C97DEF0F-31AC-EFA4-05AD-3BFE74CE38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72318" y="2023419"/>
                        <a:ext cx="159438" cy="83748"/>
                      </a:xfrm>
                      <a:custGeom>
                        <a:avLst/>
                        <a:gdLst>
                          <a:gd name="connsiteX0" fmla="*/ 148256 w 159438"/>
                          <a:gd name="connsiteY0" fmla="*/ 10953 h 83748"/>
                          <a:gd name="connsiteX1" fmla="*/ 39952 w 159438"/>
                          <a:gd name="connsiteY1" fmla="*/ 14504 h 83748"/>
                          <a:gd name="connsiteX2" fmla="*/ 7993 w 159438"/>
                          <a:gd name="connsiteY2" fmla="*/ 80197 h 83748"/>
                          <a:gd name="connsiteX3" fmla="*/ 18646 w 159438"/>
                          <a:gd name="connsiteY3" fmla="*/ 83748 h 83748"/>
                          <a:gd name="connsiteX4" fmla="*/ 130501 w 159438"/>
                          <a:gd name="connsiteY4" fmla="*/ 50014 h 83748"/>
                          <a:gd name="connsiteX5" fmla="*/ 148256 w 159438"/>
                          <a:gd name="connsiteY5" fmla="*/ 10953 h 83748"/>
                          <a:gd name="connsiteX6" fmla="*/ 148256 w 159438"/>
                          <a:gd name="connsiteY6" fmla="*/ 10953 h 837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59438" h="83748">
                            <a:moveTo>
                              <a:pt x="148256" y="10953"/>
                            </a:moveTo>
                            <a:cubicBezTo>
                              <a:pt x="112746" y="-5026"/>
                              <a:pt x="75461" y="-3250"/>
                              <a:pt x="39952" y="14504"/>
                            </a:cubicBezTo>
                            <a:cubicBezTo>
                              <a:pt x="16871" y="25157"/>
                              <a:pt x="-15088" y="55340"/>
                              <a:pt x="7993" y="80197"/>
                            </a:cubicBezTo>
                            <a:cubicBezTo>
                              <a:pt x="9769" y="83748"/>
                              <a:pt x="15095" y="83748"/>
                              <a:pt x="18646" y="83748"/>
                            </a:cubicBezTo>
                            <a:cubicBezTo>
                              <a:pt x="57707" y="69544"/>
                              <a:pt x="86114" y="37586"/>
                              <a:pt x="130501" y="50014"/>
                            </a:cubicBezTo>
                            <a:cubicBezTo>
                              <a:pt x="155358" y="55340"/>
                              <a:pt x="171337" y="21606"/>
                              <a:pt x="148256" y="10953"/>
                            </a:cubicBezTo>
                            <a:lnTo>
                              <a:pt x="148256" y="10953"/>
                            </a:lnTo>
                            <a:close/>
                          </a:path>
                        </a:pathLst>
                      </a:custGeom>
                      <a:solidFill>
                        <a:srgbClr val="6B3D1B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4" name="Freeform: Shape 83">
                        <a:extLst>
                          <a:ext uri="{FF2B5EF4-FFF2-40B4-BE49-F238E27FC236}">
                            <a16:creationId xmlns:a16="http://schemas.microsoft.com/office/drawing/2014/main" id="{6D17547C-F3DF-1CAA-88E4-7AB4AD608E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75314" y="2244833"/>
                        <a:ext cx="200756" cy="145892"/>
                      </a:xfrm>
                      <a:custGeom>
                        <a:avLst/>
                        <a:gdLst>
                          <a:gd name="connsiteX0" fmla="*/ 65938 w 200756"/>
                          <a:gd name="connsiteY0" fmla="*/ 6148 h 145892"/>
                          <a:gd name="connsiteX1" fmla="*/ 195548 w 200756"/>
                          <a:gd name="connsiteY1" fmla="*/ 91370 h 145892"/>
                          <a:gd name="connsiteX2" fmla="*/ 10898 w 200756"/>
                          <a:gd name="connsiteY2" fmla="*/ 112676 h 145892"/>
                          <a:gd name="connsiteX3" fmla="*/ 65938 w 200756"/>
                          <a:gd name="connsiteY3" fmla="*/ 6148 h 1458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0756" h="145892">
                            <a:moveTo>
                              <a:pt x="65938" y="6148"/>
                            </a:moveTo>
                            <a:cubicBezTo>
                              <a:pt x="129855" y="-13383"/>
                              <a:pt x="223955" y="13249"/>
                              <a:pt x="195548" y="91370"/>
                            </a:cubicBezTo>
                            <a:cubicBezTo>
                              <a:pt x="167140" y="139308"/>
                              <a:pt x="60611" y="174818"/>
                              <a:pt x="10898" y="112676"/>
                            </a:cubicBezTo>
                            <a:cubicBezTo>
                              <a:pt x="-21060" y="66514"/>
                              <a:pt x="23326" y="18576"/>
                              <a:pt x="65938" y="6148"/>
                            </a:cubicBezTo>
                            <a:close/>
                          </a:path>
                        </a:pathLst>
                      </a:custGeom>
                      <a:solidFill>
                        <a:srgbClr val="D4652F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5" name="Freeform: Shape 84">
                        <a:extLst>
                          <a:ext uri="{FF2B5EF4-FFF2-40B4-BE49-F238E27FC236}">
                            <a16:creationId xmlns:a16="http://schemas.microsoft.com/office/drawing/2014/main" id="{F208B0C0-70F7-8A11-33CE-386324D584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64933" y="2122325"/>
                        <a:ext cx="200021" cy="145892"/>
                      </a:xfrm>
                      <a:custGeom>
                        <a:avLst/>
                        <a:gdLst>
                          <a:gd name="connsiteX0" fmla="*/ 65203 w 200021"/>
                          <a:gd name="connsiteY0" fmla="*/ 6148 h 145892"/>
                          <a:gd name="connsiteX1" fmla="*/ 194813 w 200021"/>
                          <a:gd name="connsiteY1" fmla="*/ 91370 h 145892"/>
                          <a:gd name="connsiteX2" fmla="*/ 10164 w 200021"/>
                          <a:gd name="connsiteY2" fmla="*/ 112676 h 145892"/>
                          <a:gd name="connsiteX3" fmla="*/ 65203 w 200021"/>
                          <a:gd name="connsiteY3" fmla="*/ 6148 h 1458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0021" h="145892">
                            <a:moveTo>
                              <a:pt x="65203" y="6148"/>
                            </a:moveTo>
                            <a:cubicBezTo>
                              <a:pt x="129120" y="-13383"/>
                              <a:pt x="223221" y="13249"/>
                              <a:pt x="194813" y="91370"/>
                            </a:cubicBezTo>
                            <a:cubicBezTo>
                              <a:pt x="166405" y="139308"/>
                              <a:pt x="59877" y="174818"/>
                              <a:pt x="10164" y="112676"/>
                            </a:cubicBezTo>
                            <a:cubicBezTo>
                              <a:pt x="-20020" y="66514"/>
                              <a:pt x="22592" y="18576"/>
                              <a:pt x="65203" y="6148"/>
                            </a:cubicBezTo>
                            <a:close/>
                          </a:path>
                        </a:pathLst>
                      </a:custGeom>
                      <a:solidFill>
                        <a:srgbClr val="D4652F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86" name="Graphic 43">
                        <a:extLst>
                          <a:ext uri="{FF2B5EF4-FFF2-40B4-BE49-F238E27FC236}">
                            <a16:creationId xmlns:a16="http://schemas.microsoft.com/office/drawing/2014/main" id="{30D8A4ED-071D-F272-290C-0227CDA443A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61164" y="2280736"/>
                        <a:ext cx="305350" cy="200514"/>
                        <a:chOff x="3661164" y="2280736"/>
                        <a:chExt cx="305350" cy="200514"/>
                      </a:xfrm>
                    </p:grpSpPr>
                    <p:sp>
                      <p:nvSpPr>
                        <p:cNvPr id="87" name="Freeform: Shape 86">
                          <a:extLst>
                            <a:ext uri="{FF2B5EF4-FFF2-40B4-BE49-F238E27FC236}">
                              <a16:creationId xmlns:a16="http://schemas.microsoft.com/office/drawing/2014/main" id="{2E0DF061-217B-143E-DF74-FF5F8A17B2B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61164" y="2281338"/>
                          <a:ext cx="305350" cy="199912"/>
                        </a:xfrm>
                        <a:custGeom>
                          <a:avLst/>
                          <a:gdLst>
                            <a:gd name="connsiteX0" fmla="*/ 300302 w 305350"/>
                            <a:gd name="connsiteY0" fmla="*/ 83273 h 199912"/>
                            <a:gd name="connsiteX1" fmla="*/ 174243 w 305350"/>
                            <a:gd name="connsiteY1" fmla="*/ 45988 h 199912"/>
                            <a:gd name="connsiteX2" fmla="*/ 19777 w 305350"/>
                            <a:gd name="connsiteY2" fmla="*/ 10478 h 199912"/>
                            <a:gd name="connsiteX3" fmla="*/ 124530 w 305350"/>
                            <a:gd name="connsiteY3" fmla="*/ 196903 h 199912"/>
                            <a:gd name="connsiteX4" fmla="*/ 300302 w 305350"/>
                            <a:gd name="connsiteY4" fmla="*/ 83273 h 19991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05350" h="199912">
                              <a:moveTo>
                                <a:pt x="300302" y="83273"/>
                              </a:moveTo>
                              <a:cubicBezTo>
                                <a:pt x="273670" y="30009"/>
                                <a:pt x="223956" y="51314"/>
                                <a:pt x="174243" y="45988"/>
                              </a:cubicBezTo>
                              <a:cubicBezTo>
                                <a:pt x="122754" y="40662"/>
                                <a:pt x="64164" y="-25031"/>
                                <a:pt x="19777" y="10478"/>
                              </a:cubicBezTo>
                              <a:cubicBezTo>
                                <a:pt x="-24610" y="45988"/>
                                <a:pt x="3798" y="177373"/>
                                <a:pt x="124530" y="196903"/>
                              </a:cubicBezTo>
                              <a:cubicBezTo>
                                <a:pt x="245262" y="216434"/>
                                <a:pt x="326934" y="136537"/>
                                <a:pt x="300302" y="8327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DB3624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8" name="Freeform: Shape 87">
                          <a:extLst>
                            <a:ext uri="{FF2B5EF4-FFF2-40B4-BE49-F238E27FC236}">
                              <a16:creationId xmlns:a16="http://schemas.microsoft.com/office/drawing/2014/main" id="{634D006B-CE0B-DC91-DC89-AC84CD9F389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04022" y="2280736"/>
                          <a:ext cx="248566" cy="101071"/>
                        </a:xfrm>
                        <a:custGeom>
                          <a:avLst/>
                          <a:gdLst>
                            <a:gd name="connsiteX0" fmla="*/ 8877 w 248566"/>
                            <a:gd name="connsiteY0" fmla="*/ 34161 h 101071"/>
                            <a:gd name="connsiteX1" fmla="*/ 0 w 248566"/>
                            <a:gd name="connsiteY1" fmla="*/ 427 h 101071"/>
                            <a:gd name="connsiteX2" fmla="*/ 131385 w 248566"/>
                            <a:gd name="connsiteY2" fmla="*/ 46589 h 101071"/>
                            <a:gd name="connsiteX3" fmla="*/ 248567 w 248566"/>
                            <a:gd name="connsiteY3" fmla="*/ 69671 h 101071"/>
                            <a:gd name="connsiteX4" fmla="*/ 232587 w 248566"/>
                            <a:gd name="connsiteY4" fmla="*/ 78548 h 101071"/>
                            <a:gd name="connsiteX5" fmla="*/ 8877 w 248566"/>
                            <a:gd name="connsiteY5" fmla="*/ 34161 h 10107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48566" h="101071">
                              <a:moveTo>
                                <a:pt x="8877" y="34161"/>
                              </a:moveTo>
                              <a:cubicBezTo>
                                <a:pt x="3551" y="23508"/>
                                <a:pt x="0" y="11080"/>
                                <a:pt x="0" y="427"/>
                              </a:cubicBezTo>
                              <a:cubicBezTo>
                                <a:pt x="40836" y="-4899"/>
                                <a:pt x="88774" y="41263"/>
                                <a:pt x="131385" y="46589"/>
                              </a:cubicBezTo>
                              <a:cubicBezTo>
                                <a:pt x="177548" y="51916"/>
                                <a:pt x="220159" y="35937"/>
                                <a:pt x="248567" y="69671"/>
                              </a:cubicBezTo>
                              <a:cubicBezTo>
                                <a:pt x="243240" y="73221"/>
                                <a:pt x="237914" y="74997"/>
                                <a:pt x="232587" y="78548"/>
                              </a:cubicBezTo>
                              <a:cubicBezTo>
                                <a:pt x="142038" y="121159"/>
                                <a:pt x="40836" y="101629"/>
                                <a:pt x="8877" y="3416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8324BB0B-15CF-A9F0-CBF1-357BAB71B65A}"/>
                      </a:ext>
                    </a:extLst>
                  </p:cNvPr>
                  <p:cNvSpPr/>
                  <p:nvPr/>
                </p:nvSpPr>
                <p:spPr>
                  <a:xfrm>
                    <a:off x="2974295" y="1433442"/>
                    <a:ext cx="1208599" cy="764517"/>
                  </a:xfrm>
                  <a:custGeom>
                    <a:avLst/>
                    <a:gdLst>
                      <a:gd name="connsiteX0" fmla="*/ 1205554 w 1208599"/>
                      <a:gd name="connsiteY0" fmla="*/ 338160 h 764517"/>
                      <a:gd name="connsiteX1" fmla="*/ 1045761 w 1208599"/>
                      <a:gd name="connsiteY1" fmla="*/ 403853 h 764517"/>
                      <a:gd name="connsiteX2" fmla="*/ 916152 w 1208599"/>
                      <a:gd name="connsiteY2" fmla="*/ 549442 h 764517"/>
                      <a:gd name="connsiteX3" fmla="*/ 754583 w 1208599"/>
                      <a:gd name="connsiteY3" fmla="*/ 501504 h 764517"/>
                      <a:gd name="connsiteX4" fmla="*/ 593015 w 1208599"/>
                      <a:gd name="connsiteY4" fmla="*/ 602706 h 764517"/>
                      <a:gd name="connsiteX5" fmla="*/ 477609 w 1208599"/>
                      <a:gd name="connsiteY5" fmla="*/ 542340 h 764517"/>
                      <a:gd name="connsiteX6" fmla="*/ 324918 w 1208599"/>
                      <a:gd name="connsiteY6" fmla="*/ 760723 h 764517"/>
                      <a:gd name="connsiteX7" fmla="*/ 108310 w 1208599"/>
                      <a:gd name="connsiteY7" fmla="*/ 631114 h 764517"/>
                      <a:gd name="connsiteX8" fmla="*/ 6 w 1208599"/>
                      <a:gd name="connsiteY8" fmla="*/ 444689 h 764517"/>
                      <a:gd name="connsiteX9" fmla="*/ 582362 w 1208599"/>
                      <a:gd name="connsiteY9" fmla="*/ 45207 h 764517"/>
                      <a:gd name="connsiteX10" fmla="*/ 1205554 w 1208599"/>
                      <a:gd name="connsiteY10" fmla="*/ 338160 h 7645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08599" h="764517">
                        <a:moveTo>
                          <a:pt x="1205554" y="338160"/>
                        </a:moveTo>
                        <a:cubicBezTo>
                          <a:pt x="1168269" y="426934"/>
                          <a:pt x="1045761" y="403853"/>
                          <a:pt x="1045761" y="403853"/>
                        </a:cubicBezTo>
                        <a:cubicBezTo>
                          <a:pt x="1045761" y="403853"/>
                          <a:pt x="1045761" y="513932"/>
                          <a:pt x="916152" y="549442"/>
                        </a:cubicBezTo>
                        <a:cubicBezTo>
                          <a:pt x="784766" y="584951"/>
                          <a:pt x="754583" y="501504"/>
                          <a:pt x="754583" y="501504"/>
                        </a:cubicBezTo>
                        <a:cubicBezTo>
                          <a:pt x="754583" y="501504"/>
                          <a:pt x="724400" y="599155"/>
                          <a:pt x="593015" y="602706"/>
                        </a:cubicBezTo>
                        <a:cubicBezTo>
                          <a:pt x="461630" y="606257"/>
                          <a:pt x="477609" y="542340"/>
                          <a:pt x="477609" y="542340"/>
                        </a:cubicBezTo>
                        <a:cubicBezTo>
                          <a:pt x="477609" y="542340"/>
                          <a:pt x="486486" y="730540"/>
                          <a:pt x="324918" y="760723"/>
                        </a:cubicBezTo>
                        <a:cubicBezTo>
                          <a:pt x="163350" y="790906"/>
                          <a:pt x="108310" y="631114"/>
                          <a:pt x="108310" y="631114"/>
                        </a:cubicBezTo>
                        <a:cubicBezTo>
                          <a:pt x="108310" y="631114"/>
                          <a:pt x="6" y="586727"/>
                          <a:pt x="6" y="444689"/>
                        </a:cubicBezTo>
                        <a:cubicBezTo>
                          <a:pt x="-1769" y="302651"/>
                          <a:pt x="385284" y="144633"/>
                          <a:pt x="582362" y="45207"/>
                        </a:cubicBezTo>
                        <a:cubicBezTo>
                          <a:pt x="932131" y="-128790"/>
                          <a:pt x="1242839" y="249386"/>
                          <a:pt x="1205554" y="338160"/>
                        </a:cubicBezTo>
                        <a:close/>
                      </a:path>
                    </a:pathLst>
                  </a:custGeom>
                  <a:solidFill>
                    <a:srgbClr val="6B3D1B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90" name="Graphic 43">
                    <a:extLst>
                      <a:ext uri="{FF2B5EF4-FFF2-40B4-BE49-F238E27FC236}">
                        <a16:creationId xmlns:a16="http://schemas.microsoft.com/office/drawing/2014/main" id="{7747411B-18FF-3CB9-B2AB-5BA4EC11A01C}"/>
                      </a:ext>
                    </a:extLst>
                  </p:cNvPr>
                  <p:cNvGrpSpPr/>
                  <p:nvPr/>
                </p:nvGrpSpPr>
                <p:grpSpPr>
                  <a:xfrm>
                    <a:off x="3334107" y="1228322"/>
                    <a:ext cx="849875" cy="776483"/>
                    <a:chOff x="3334107" y="1228322"/>
                    <a:chExt cx="849875" cy="776483"/>
                  </a:xfrm>
                  <a:solidFill>
                    <a:srgbClr val="855231"/>
                  </a:solidFill>
                </p:grpSpPr>
                <p:sp>
                  <p:nvSpPr>
                    <p:cNvPr id="91" name="Freeform: Shape 90">
                      <a:extLst>
                        <a:ext uri="{FF2B5EF4-FFF2-40B4-BE49-F238E27FC236}">
                          <a16:creationId xmlns:a16="http://schemas.microsoft.com/office/drawing/2014/main" id="{8AD2CBE5-460C-C972-18B5-7E374CA21D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61812" y="1643306"/>
                      <a:ext cx="101034" cy="233276"/>
                    </a:xfrm>
                    <a:custGeom>
                      <a:avLst/>
                      <a:gdLst>
                        <a:gd name="connsiteX0" fmla="*/ 76573 w 101034"/>
                        <a:gd name="connsiteY0" fmla="*/ 9339 h 233276"/>
                        <a:gd name="connsiteX1" fmla="*/ 42839 w 101034"/>
                        <a:gd name="connsiteY1" fmla="*/ 23543 h 233276"/>
                        <a:gd name="connsiteX2" fmla="*/ 41063 w 101034"/>
                        <a:gd name="connsiteY2" fmla="*/ 144275 h 233276"/>
                        <a:gd name="connsiteX3" fmla="*/ 227 w 101034"/>
                        <a:gd name="connsiteY3" fmla="*/ 215294 h 233276"/>
                        <a:gd name="connsiteX4" fmla="*/ 17982 w 101034"/>
                        <a:gd name="connsiteY4" fmla="*/ 233049 h 233276"/>
                        <a:gd name="connsiteX5" fmla="*/ 92552 w 101034"/>
                        <a:gd name="connsiteY5" fmla="*/ 154928 h 233276"/>
                        <a:gd name="connsiteX6" fmla="*/ 76573 w 101034"/>
                        <a:gd name="connsiteY6" fmla="*/ 9339 h 2332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1034" h="233276">
                          <a:moveTo>
                            <a:pt x="76573" y="9339"/>
                          </a:moveTo>
                          <a:cubicBezTo>
                            <a:pt x="67695" y="-10191"/>
                            <a:pt x="35737" y="4012"/>
                            <a:pt x="42839" y="23543"/>
                          </a:cubicBezTo>
                          <a:cubicBezTo>
                            <a:pt x="58818" y="66154"/>
                            <a:pt x="60594" y="101664"/>
                            <a:pt x="41063" y="144275"/>
                          </a:cubicBezTo>
                          <a:cubicBezTo>
                            <a:pt x="28635" y="169132"/>
                            <a:pt x="5554" y="185111"/>
                            <a:pt x="227" y="215294"/>
                          </a:cubicBezTo>
                          <a:cubicBezTo>
                            <a:pt x="-1548" y="225947"/>
                            <a:pt x="7329" y="234824"/>
                            <a:pt x="17982" y="233049"/>
                          </a:cubicBezTo>
                          <a:cubicBezTo>
                            <a:pt x="58818" y="224172"/>
                            <a:pt x="78348" y="190437"/>
                            <a:pt x="92552" y="154928"/>
                          </a:cubicBezTo>
                          <a:cubicBezTo>
                            <a:pt x="110307" y="101664"/>
                            <a:pt x="97879" y="55501"/>
                            <a:pt x="76573" y="9339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2" name="Freeform: Shape 91">
                      <a:extLst>
                        <a:ext uri="{FF2B5EF4-FFF2-40B4-BE49-F238E27FC236}">
                          <a16:creationId xmlns:a16="http://schemas.microsoft.com/office/drawing/2014/main" id="{85951D07-400C-A5FB-8140-F372D58327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7817" y="1424995"/>
                      <a:ext cx="156165" cy="245632"/>
                    </a:xfrm>
                    <a:custGeom>
                      <a:avLst/>
                      <a:gdLst>
                        <a:gd name="connsiteX0" fmla="*/ 15321 w 156165"/>
                        <a:gd name="connsiteY0" fmla="*/ 389 h 245632"/>
                        <a:gd name="connsiteX1" fmla="*/ 15321 w 156165"/>
                        <a:gd name="connsiteY1" fmla="*/ 32348 h 245632"/>
                        <a:gd name="connsiteX2" fmla="*/ 105870 w 156165"/>
                        <a:gd name="connsiteY2" fmla="*/ 129999 h 245632"/>
                        <a:gd name="connsiteX3" fmla="*/ 65034 w 156165"/>
                        <a:gd name="connsiteY3" fmla="*/ 227650 h 245632"/>
                        <a:gd name="connsiteX4" fmla="*/ 82789 w 156165"/>
                        <a:gd name="connsiteY4" fmla="*/ 245405 h 245632"/>
                        <a:gd name="connsiteX5" fmla="*/ 15321 w 156165"/>
                        <a:gd name="connsiteY5" fmla="*/ 389 h 2456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6165" h="245632">
                          <a:moveTo>
                            <a:pt x="15321" y="389"/>
                          </a:moveTo>
                          <a:cubicBezTo>
                            <a:pt x="-4210" y="2165"/>
                            <a:pt x="-5985" y="30572"/>
                            <a:pt x="15321" y="32348"/>
                          </a:cubicBezTo>
                          <a:cubicBezTo>
                            <a:pt x="63259" y="34123"/>
                            <a:pt x="105870" y="82061"/>
                            <a:pt x="105870" y="129999"/>
                          </a:cubicBezTo>
                          <a:cubicBezTo>
                            <a:pt x="105870" y="163733"/>
                            <a:pt x="73911" y="195691"/>
                            <a:pt x="65034" y="227650"/>
                          </a:cubicBezTo>
                          <a:cubicBezTo>
                            <a:pt x="61483" y="238303"/>
                            <a:pt x="72136" y="247180"/>
                            <a:pt x="82789" y="245405"/>
                          </a:cubicBezTo>
                          <a:cubicBezTo>
                            <a:pt x="219500" y="201018"/>
                            <a:pt x="146706" y="-10264"/>
                            <a:pt x="15321" y="389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3" name="Freeform: Shape 92">
                      <a:extLst>
                        <a:ext uri="{FF2B5EF4-FFF2-40B4-BE49-F238E27FC236}">
                          <a16:creationId xmlns:a16="http://schemas.microsoft.com/office/drawing/2014/main" id="{714AA47C-E2AC-3E45-30D5-29755B528B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86260" y="1228322"/>
                      <a:ext cx="242397" cy="110500"/>
                    </a:xfrm>
                    <a:custGeom>
                      <a:avLst/>
                      <a:gdLst>
                        <a:gd name="connsiteX0" fmla="*/ 149147 w 242397"/>
                        <a:gd name="connsiteY0" fmla="*/ 3536 h 110500"/>
                        <a:gd name="connsiteX1" fmla="*/ 3558 w 242397"/>
                        <a:gd name="connsiteY1" fmla="*/ 72779 h 110500"/>
                        <a:gd name="connsiteX2" fmla="*/ 35517 w 242397"/>
                        <a:gd name="connsiteY2" fmla="*/ 97636 h 110500"/>
                        <a:gd name="connsiteX3" fmla="*/ 149147 w 242397"/>
                        <a:gd name="connsiteY3" fmla="*/ 63902 h 110500"/>
                        <a:gd name="connsiteX4" fmla="*/ 220166 w 242397"/>
                        <a:gd name="connsiteY4" fmla="*/ 110064 h 110500"/>
                        <a:gd name="connsiteX5" fmla="*/ 241472 w 242397"/>
                        <a:gd name="connsiteY5" fmla="*/ 97636 h 110500"/>
                        <a:gd name="connsiteX6" fmla="*/ 149147 w 242397"/>
                        <a:gd name="connsiteY6" fmla="*/ 3536 h 110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2397" h="110500">
                          <a:moveTo>
                            <a:pt x="149147" y="3536"/>
                          </a:moveTo>
                          <a:cubicBezTo>
                            <a:pt x="92332" y="-12444"/>
                            <a:pt x="33741" y="28392"/>
                            <a:pt x="3558" y="72779"/>
                          </a:cubicBezTo>
                          <a:cubicBezTo>
                            <a:pt x="-10645" y="92309"/>
                            <a:pt x="21313" y="115391"/>
                            <a:pt x="35517" y="97636"/>
                          </a:cubicBezTo>
                          <a:cubicBezTo>
                            <a:pt x="65700" y="63902"/>
                            <a:pt x="106536" y="42596"/>
                            <a:pt x="149147" y="63902"/>
                          </a:cubicBezTo>
                          <a:cubicBezTo>
                            <a:pt x="175780" y="76330"/>
                            <a:pt x="189983" y="104738"/>
                            <a:pt x="220166" y="110064"/>
                          </a:cubicBezTo>
                          <a:cubicBezTo>
                            <a:pt x="229044" y="111840"/>
                            <a:pt x="239697" y="108289"/>
                            <a:pt x="241472" y="97636"/>
                          </a:cubicBezTo>
                          <a:cubicBezTo>
                            <a:pt x="250349" y="44372"/>
                            <a:pt x="193534" y="14189"/>
                            <a:pt x="149147" y="3536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4" name="Freeform: Shape 93">
                      <a:extLst>
                        <a:ext uri="{FF2B5EF4-FFF2-40B4-BE49-F238E27FC236}">
                          <a16:creationId xmlns:a16="http://schemas.microsoft.com/office/drawing/2014/main" id="{A609A81F-DCEB-3A9E-47A2-C0CD5B4C1D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03180" y="1503773"/>
                      <a:ext cx="146108" cy="296230"/>
                    </a:xfrm>
                    <a:custGeom>
                      <a:avLst/>
                      <a:gdLst>
                        <a:gd name="connsiteX0" fmla="*/ 143454 w 146108"/>
                        <a:gd name="connsiteY0" fmla="*/ 145322 h 296230"/>
                        <a:gd name="connsiteX1" fmla="*/ 31599 w 146108"/>
                        <a:gd name="connsiteY1" fmla="*/ 3284 h 296230"/>
                        <a:gd name="connsiteX2" fmla="*/ 10293 w 146108"/>
                        <a:gd name="connsiteY2" fmla="*/ 40569 h 296230"/>
                        <a:gd name="connsiteX3" fmla="*/ 86638 w 146108"/>
                        <a:gd name="connsiteY3" fmla="*/ 168403 h 296230"/>
                        <a:gd name="connsiteX4" fmla="*/ 51129 w 146108"/>
                        <a:gd name="connsiteY4" fmla="*/ 278482 h 296230"/>
                        <a:gd name="connsiteX5" fmla="*/ 77761 w 146108"/>
                        <a:gd name="connsiteY5" fmla="*/ 294462 h 296230"/>
                        <a:gd name="connsiteX6" fmla="*/ 143454 w 146108"/>
                        <a:gd name="connsiteY6" fmla="*/ 145322 h 296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6108" h="296230">
                          <a:moveTo>
                            <a:pt x="143454" y="145322"/>
                          </a:moveTo>
                          <a:cubicBezTo>
                            <a:pt x="131025" y="81405"/>
                            <a:pt x="88414" y="33467"/>
                            <a:pt x="31599" y="3284"/>
                          </a:cubicBezTo>
                          <a:cubicBezTo>
                            <a:pt x="6742" y="-10920"/>
                            <a:pt x="-12788" y="24589"/>
                            <a:pt x="10293" y="40569"/>
                          </a:cubicBezTo>
                          <a:cubicBezTo>
                            <a:pt x="54680" y="70752"/>
                            <a:pt x="88414" y="113363"/>
                            <a:pt x="86638" y="168403"/>
                          </a:cubicBezTo>
                          <a:cubicBezTo>
                            <a:pt x="84863" y="211014"/>
                            <a:pt x="47578" y="234095"/>
                            <a:pt x="51129" y="278482"/>
                          </a:cubicBezTo>
                          <a:cubicBezTo>
                            <a:pt x="52904" y="292686"/>
                            <a:pt x="65333" y="299788"/>
                            <a:pt x="77761" y="294462"/>
                          </a:cubicBezTo>
                          <a:cubicBezTo>
                            <a:pt x="132801" y="266054"/>
                            <a:pt x="154106" y="205688"/>
                            <a:pt x="143454" y="145322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5" name="Freeform: Shape 94">
                      <a:extLst>
                        <a:ext uri="{FF2B5EF4-FFF2-40B4-BE49-F238E27FC236}">
                          <a16:creationId xmlns:a16="http://schemas.microsoft.com/office/drawing/2014/main" id="{720C29EF-9E34-08CF-B672-DE1BCBFD45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34107" y="1766276"/>
                      <a:ext cx="103066" cy="238529"/>
                    </a:xfrm>
                    <a:custGeom>
                      <a:avLst/>
                      <a:gdLst>
                        <a:gd name="connsiteX0" fmla="*/ 101818 w 103066"/>
                        <a:gd name="connsiteY0" fmla="*/ 21306 h 238529"/>
                        <a:gd name="connsiteX1" fmla="*/ 57431 w 103066"/>
                        <a:gd name="connsiteY1" fmla="*/ 21306 h 238529"/>
                        <a:gd name="connsiteX2" fmla="*/ 41452 w 103066"/>
                        <a:gd name="connsiteY2" fmla="*/ 134936 h 238529"/>
                        <a:gd name="connsiteX3" fmla="*/ 616 w 103066"/>
                        <a:gd name="connsiteY3" fmla="*/ 216608 h 238529"/>
                        <a:gd name="connsiteX4" fmla="*/ 21922 w 103066"/>
                        <a:gd name="connsiteY4" fmla="*/ 237914 h 238529"/>
                        <a:gd name="connsiteX5" fmla="*/ 101818 w 103066"/>
                        <a:gd name="connsiteY5" fmla="*/ 21306 h 2385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3066" h="238529">
                          <a:moveTo>
                            <a:pt x="101818" y="21306"/>
                          </a:moveTo>
                          <a:cubicBezTo>
                            <a:pt x="100042" y="-7102"/>
                            <a:pt x="57431" y="-7102"/>
                            <a:pt x="57431" y="21306"/>
                          </a:cubicBezTo>
                          <a:cubicBezTo>
                            <a:pt x="57431" y="60366"/>
                            <a:pt x="57431" y="97651"/>
                            <a:pt x="41452" y="134936"/>
                          </a:cubicBezTo>
                          <a:cubicBezTo>
                            <a:pt x="29023" y="163344"/>
                            <a:pt x="9493" y="186425"/>
                            <a:pt x="616" y="216608"/>
                          </a:cubicBezTo>
                          <a:cubicBezTo>
                            <a:pt x="-2935" y="229036"/>
                            <a:pt x="9493" y="241465"/>
                            <a:pt x="21922" y="237914"/>
                          </a:cubicBezTo>
                          <a:cubicBezTo>
                            <a:pt x="107144" y="209506"/>
                            <a:pt x="105369" y="92325"/>
                            <a:pt x="101818" y="21306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</p:grpSp>
        <p:grpSp>
          <p:nvGrpSpPr>
            <p:cNvPr id="96" name="Graphic 43">
              <a:extLst>
                <a:ext uri="{FF2B5EF4-FFF2-40B4-BE49-F238E27FC236}">
                  <a16:creationId xmlns:a16="http://schemas.microsoft.com/office/drawing/2014/main" id="{64D48FA3-1C77-8598-D86A-102AC8A8623C}"/>
                </a:ext>
              </a:extLst>
            </p:cNvPr>
            <p:cNvGrpSpPr/>
            <p:nvPr/>
          </p:nvGrpSpPr>
          <p:grpSpPr>
            <a:xfrm>
              <a:off x="4332042" y="716938"/>
              <a:ext cx="2704548" cy="5119262"/>
              <a:chOff x="4332042" y="716938"/>
              <a:chExt cx="2704548" cy="5119262"/>
            </a:xfrm>
          </p:grpSpPr>
          <p:grpSp>
            <p:nvGrpSpPr>
              <p:cNvPr id="97" name="Graphic 43">
                <a:extLst>
                  <a:ext uri="{FF2B5EF4-FFF2-40B4-BE49-F238E27FC236}">
                    <a16:creationId xmlns:a16="http://schemas.microsoft.com/office/drawing/2014/main" id="{4E1CF63D-8D74-07FC-3D55-41E29598BA56}"/>
                  </a:ext>
                </a:extLst>
              </p:cNvPr>
              <p:cNvGrpSpPr/>
              <p:nvPr/>
            </p:nvGrpSpPr>
            <p:grpSpPr>
              <a:xfrm>
                <a:off x="5538706" y="3570159"/>
                <a:ext cx="1417369" cy="2266041"/>
                <a:chOff x="5538706" y="3570159"/>
                <a:chExt cx="1417369" cy="2266041"/>
              </a:xfrm>
            </p:grpSpPr>
            <p:grpSp>
              <p:nvGrpSpPr>
                <p:cNvPr id="98" name="Graphic 43">
                  <a:extLst>
                    <a:ext uri="{FF2B5EF4-FFF2-40B4-BE49-F238E27FC236}">
                      <a16:creationId xmlns:a16="http://schemas.microsoft.com/office/drawing/2014/main" id="{9B68CB14-728A-BA52-1E43-8A1B5D08123B}"/>
                    </a:ext>
                  </a:extLst>
                </p:cNvPr>
                <p:cNvGrpSpPr/>
                <p:nvPr/>
              </p:nvGrpSpPr>
              <p:grpSpPr>
                <a:xfrm>
                  <a:off x="5538706" y="5033151"/>
                  <a:ext cx="1417369" cy="803049"/>
                  <a:chOff x="5538706" y="5033151"/>
                  <a:chExt cx="1417369" cy="803049"/>
                </a:xfrm>
              </p:grpSpPr>
              <p:grpSp>
                <p:nvGrpSpPr>
                  <p:cNvPr id="99" name="Graphic 43">
                    <a:extLst>
                      <a:ext uri="{FF2B5EF4-FFF2-40B4-BE49-F238E27FC236}">
                        <a16:creationId xmlns:a16="http://schemas.microsoft.com/office/drawing/2014/main" id="{D2D8AD8B-3F44-6A12-EC2B-835AC447458D}"/>
                      </a:ext>
                    </a:extLst>
                  </p:cNvPr>
                  <p:cNvGrpSpPr/>
                  <p:nvPr/>
                </p:nvGrpSpPr>
                <p:grpSpPr>
                  <a:xfrm>
                    <a:off x="5538706" y="5033151"/>
                    <a:ext cx="611172" cy="803049"/>
                    <a:chOff x="5538706" y="5033151"/>
                    <a:chExt cx="611172" cy="803049"/>
                  </a:xfrm>
                </p:grpSpPr>
                <p:sp>
                  <p:nvSpPr>
                    <p:cNvPr id="100" name="Freeform: Shape 99">
                      <a:extLst>
                        <a:ext uri="{FF2B5EF4-FFF2-40B4-BE49-F238E27FC236}">
                          <a16:creationId xmlns:a16="http://schemas.microsoft.com/office/drawing/2014/main" id="{8A3C0409-3E2A-C062-09C6-ED3682E971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38706" y="5239903"/>
                      <a:ext cx="611172" cy="596297"/>
                    </a:xfrm>
                    <a:custGeom>
                      <a:avLst/>
                      <a:gdLst>
                        <a:gd name="connsiteX0" fmla="*/ 255051 w 611172"/>
                        <a:gd name="connsiteY0" fmla="*/ 8080 h 596297"/>
                        <a:gd name="connsiteX1" fmla="*/ 196460 w 611172"/>
                        <a:gd name="connsiteY1" fmla="*/ 134139 h 596297"/>
                        <a:gd name="connsiteX2" fmla="*/ 2933 w 611172"/>
                        <a:gd name="connsiteY2" fmla="*/ 462602 h 596297"/>
                        <a:gd name="connsiteX3" fmla="*/ 279907 w 611172"/>
                        <a:gd name="connsiteY3" fmla="*/ 595763 h 596297"/>
                        <a:gd name="connsiteX4" fmla="*/ 533800 w 611172"/>
                        <a:gd name="connsiteY4" fmla="*/ 409338 h 596297"/>
                        <a:gd name="connsiteX5" fmla="*/ 610146 w 611172"/>
                        <a:gd name="connsiteY5" fmla="*/ 245994 h 596297"/>
                        <a:gd name="connsiteX6" fmla="*/ 597717 w 611172"/>
                        <a:gd name="connsiteY6" fmla="*/ 29386 h 596297"/>
                        <a:gd name="connsiteX7" fmla="*/ 255051 w 611172"/>
                        <a:gd name="connsiteY7" fmla="*/ 8080 h 5962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11172" h="596297">
                          <a:moveTo>
                            <a:pt x="255051" y="8080"/>
                          </a:moveTo>
                          <a:cubicBezTo>
                            <a:pt x="255051" y="8080"/>
                            <a:pt x="231969" y="64895"/>
                            <a:pt x="196460" y="134139"/>
                          </a:cubicBezTo>
                          <a:cubicBezTo>
                            <a:pt x="160950" y="203383"/>
                            <a:pt x="-25475" y="357849"/>
                            <a:pt x="2933" y="462602"/>
                          </a:cubicBezTo>
                          <a:cubicBezTo>
                            <a:pt x="31341" y="567355"/>
                            <a:pt x="130767" y="601089"/>
                            <a:pt x="279907" y="595763"/>
                          </a:cubicBezTo>
                          <a:cubicBezTo>
                            <a:pt x="429047" y="590436"/>
                            <a:pt x="480536" y="466153"/>
                            <a:pt x="533800" y="409338"/>
                          </a:cubicBezTo>
                          <a:cubicBezTo>
                            <a:pt x="587065" y="352523"/>
                            <a:pt x="617248" y="325891"/>
                            <a:pt x="610146" y="245994"/>
                          </a:cubicBezTo>
                          <a:cubicBezTo>
                            <a:pt x="601268" y="166098"/>
                            <a:pt x="599493" y="79100"/>
                            <a:pt x="597717" y="29386"/>
                          </a:cubicBezTo>
                          <a:cubicBezTo>
                            <a:pt x="594167" y="-20327"/>
                            <a:pt x="255051" y="8080"/>
                            <a:pt x="255051" y="8080"/>
                          </a:cubicBezTo>
                          <a:close/>
                        </a:path>
                      </a:pathLst>
                    </a:custGeom>
                    <a:solidFill>
                      <a:srgbClr val="386698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1" name="Freeform: Shape 100">
                      <a:extLst>
                        <a:ext uri="{FF2B5EF4-FFF2-40B4-BE49-F238E27FC236}">
                          <a16:creationId xmlns:a16="http://schemas.microsoft.com/office/drawing/2014/main" id="{4D8BBC6D-F7FD-463B-53FC-76D2829E2D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97307" y="5033151"/>
                      <a:ext cx="312483" cy="275524"/>
                    </a:xfrm>
                    <a:custGeom>
                      <a:avLst/>
                      <a:gdLst>
                        <a:gd name="connsiteX0" fmla="*/ 0 w 312483"/>
                        <a:gd name="connsiteY0" fmla="*/ 0 h 275524"/>
                        <a:gd name="connsiteX1" fmla="*/ 1776 w 312483"/>
                        <a:gd name="connsiteY1" fmla="*/ 252117 h 275524"/>
                        <a:gd name="connsiteX2" fmla="*/ 168670 w 312483"/>
                        <a:gd name="connsiteY2" fmla="*/ 275199 h 275524"/>
                        <a:gd name="connsiteX3" fmla="*/ 312484 w 312483"/>
                        <a:gd name="connsiteY3" fmla="*/ 245015 h 275524"/>
                        <a:gd name="connsiteX4" fmla="*/ 307157 w 312483"/>
                        <a:gd name="connsiteY4" fmla="*/ 14204 h 275524"/>
                        <a:gd name="connsiteX5" fmla="*/ 0 w 312483"/>
                        <a:gd name="connsiteY5" fmla="*/ 0 h 275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12483" h="275524">
                          <a:moveTo>
                            <a:pt x="0" y="0"/>
                          </a:moveTo>
                          <a:lnTo>
                            <a:pt x="1776" y="252117"/>
                          </a:lnTo>
                          <a:cubicBezTo>
                            <a:pt x="1776" y="252117"/>
                            <a:pt x="83448" y="278749"/>
                            <a:pt x="168670" y="275199"/>
                          </a:cubicBezTo>
                          <a:cubicBezTo>
                            <a:pt x="253893" y="269872"/>
                            <a:pt x="312484" y="245015"/>
                            <a:pt x="312484" y="245015"/>
                          </a:cubicBezTo>
                          <a:lnTo>
                            <a:pt x="307157" y="1420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C39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2" name="Graphic 43">
                      <a:extLst>
                        <a:ext uri="{FF2B5EF4-FFF2-40B4-BE49-F238E27FC236}">
                          <a16:creationId xmlns:a16="http://schemas.microsoft.com/office/drawing/2014/main" id="{AB1B94DD-38CC-3089-A52F-2BC80D9BB35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722738" y="5392703"/>
                      <a:ext cx="253893" cy="144683"/>
                      <a:chOff x="5722738" y="5392703"/>
                      <a:chExt cx="253893" cy="144683"/>
                    </a:xfrm>
                    <a:noFill/>
                  </p:grpSpPr>
                  <p:sp>
                    <p:nvSpPr>
                      <p:cNvPr id="103" name="Freeform: Shape 102">
                        <a:extLst>
                          <a:ext uri="{FF2B5EF4-FFF2-40B4-BE49-F238E27FC236}">
                            <a16:creationId xmlns:a16="http://schemas.microsoft.com/office/drawing/2014/main" id="{C8091A9B-C59C-CA5A-889A-B8160049AA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8430" y="5392703"/>
                        <a:ext cx="188200" cy="43480"/>
                      </a:xfrm>
                      <a:custGeom>
                        <a:avLst/>
                        <a:gdLst>
                          <a:gd name="connsiteX0" fmla="*/ 0 w 188200"/>
                          <a:gd name="connsiteY0" fmla="*/ 870 h 43480"/>
                          <a:gd name="connsiteX1" fmla="*/ 188201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0" y="870"/>
                            </a:moveTo>
                            <a:cubicBezTo>
                              <a:pt x="0" y="870"/>
                              <a:pt x="110080" y="-9783"/>
                              <a:pt x="188201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4" name="Freeform: Shape 103">
                        <a:extLst>
                          <a:ext uri="{FF2B5EF4-FFF2-40B4-BE49-F238E27FC236}">
                            <a16:creationId xmlns:a16="http://schemas.microsoft.com/office/drawing/2014/main" id="{674391AB-0209-52AE-4469-993EE3D127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22738" y="5493905"/>
                        <a:ext cx="188200" cy="43480"/>
                      </a:xfrm>
                      <a:custGeom>
                        <a:avLst/>
                        <a:gdLst>
                          <a:gd name="connsiteX0" fmla="*/ 0 w 188200"/>
                          <a:gd name="connsiteY0" fmla="*/ 870 h 43480"/>
                          <a:gd name="connsiteX1" fmla="*/ 188201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0" y="870"/>
                            </a:moveTo>
                            <a:cubicBezTo>
                              <a:pt x="0" y="870"/>
                              <a:pt x="110079" y="-9783"/>
                              <a:pt x="188201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05" name="Graphic 43">
                    <a:extLst>
                      <a:ext uri="{FF2B5EF4-FFF2-40B4-BE49-F238E27FC236}">
                        <a16:creationId xmlns:a16="http://schemas.microsoft.com/office/drawing/2014/main" id="{489EF222-AD62-327F-A9CA-AF64B07A4ABD}"/>
                      </a:ext>
                    </a:extLst>
                  </p:cNvPr>
                  <p:cNvGrpSpPr/>
                  <p:nvPr/>
                </p:nvGrpSpPr>
                <p:grpSpPr>
                  <a:xfrm>
                    <a:off x="6344902" y="5033151"/>
                    <a:ext cx="611172" cy="803049"/>
                    <a:chOff x="6344902" y="5033151"/>
                    <a:chExt cx="611172" cy="803049"/>
                  </a:xfrm>
                </p:grpSpPr>
                <p:sp>
                  <p:nvSpPr>
                    <p:cNvPr id="106" name="Freeform: Shape 105">
                      <a:extLst>
                        <a:ext uri="{FF2B5EF4-FFF2-40B4-BE49-F238E27FC236}">
                          <a16:creationId xmlns:a16="http://schemas.microsoft.com/office/drawing/2014/main" id="{E421908A-92F0-DB88-D920-C2CFED3BE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44902" y="5239903"/>
                      <a:ext cx="611172" cy="596297"/>
                    </a:xfrm>
                    <a:custGeom>
                      <a:avLst/>
                      <a:gdLst>
                        <a:gd name="connsiteX0" fmla="*/ 356122 w 611172"/>
                        <a:gd name="connsiteY0" fmla="*/ 8080 h 596297"/>
                        <a:gd name="connsiteX1" fmla="*/ 414713 w 611172"/>
                        <a:gd name="connsiteY1" fmla="*/ 134139 h 596297"/>
                        <a:gd name="connsiteX2" fmla="*/ 608240 w 611172"/>
                        <a:gd name="connsiteY2" fmla="*/ 462602 h 596297"/>
                        <a:gd name="connsiteX3" fmla="*/ 331266 w 611172"/>
                        <a:gd name="connsiteY3" fmla="*/ 595763 h 596297"/>
                        <a:gd name="connsiteX4" fmla="*/ 77373 w 611172"/>
                        <a:gd name="connsiteY4" fmla="*/ 409338 h 596297"/>
                        <a:gd name="connsiteX5" fmla="*/ 1027 w 611172"/>
                        <a:gd name="connsiteY5" fmla="*/ 245994 h 596297"/>
                        <a:gd name="connsiteX6" fmla="*/ 13455 w 611172"/>
                        <a:gd name="connsiteY6" fmla="*/ 29386 h 596297"/>
                        <a:gd name="connsiteX7" fmla="*/ 356122 w 611172"/>
                        <a:gd name="connsiteY7" fmla="*/ 8080 h 5962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11172" h="596297">
                          <a:moveTo>
                            <a:pt x="356122" y="8080"/>
                          </a:moveTo>
                          <a:cubicBezTo>
                            <a:pt x="356122" y="8080"/>
                            <a:pt x="379204" y="64895"/>
                            <a:pt x="414713" y="134139"/>
                          </a:cubicBezTo>
                          <a:cubicBezTo>
                            <a:pt x="450223" y="203383"/>
                            <a:pt x="636648" y="357849"/>
                            <a:pt x="608240" y="462602"/>
                          </a:cubicBezTo>
                          <a:cubicBezTo>
                            <a:pt x="579832" y="567355"/>
                            <a:pt x="480406" y="601089"/>
                            <a:pt x="331266" y="595763"/>
                          </a:cubicBezTo>
                          <a:cubicBezTo>
                            <a:pt x="182126" y="590436"/>
                            <a:pt x="130637" y="466153"/>
                            <a:pt x="77373" y="409338"/>
                          </a:cubicBezTo>
                          <a:cubicBezTo>
                            <a:pt x="24108" y="352523"/>
                            <a:pt x="-6075" y="325891"/>
                            <a:pt x="1027" y="245994"/>
                          </a:cubicBezTo>
                          <a:cubicBezTo>
                            <a:pt x="9905" y="166098"/>
                            <a:pt x="11680" y="79100"/>
                            <a:pt x="13455" y="29386"/>
                          </a:cubicBezTo>
                          <a:cubicBezTo>
                            <a:pt x="17006" y="-20327"/>
                            <a:pt x="356122" y="8080"/>
                            <a:pt x="356122" y="8080"/>
                          </a:cubicBezTo>
                          <a:close/>
                        </a:path>
                      </a:pathLst>
                    </a:custGeom>
                    <a:solidFill>
                      <a:srgbClr val="386698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7" name="Freeform: Shape 106">
                      <a:extLst>
                        <a:ext uri="{FF2B5EF4-FFF2-40B4-BE49-F238E27FC236}">
                          <a16:creationId xmlns:a16="http://schemas.microsoft.com/office/drawing/2014/main" id="{A7DC96FD-60B9-AB6C-DB9F-AFB8E83307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84990" y="5033151"/>
                      <a:ext cx="312483" cy="275524"/>
                    </a:xfrm>
                    <a:custGeom>
                      <a:avLst/>
                      <a:gdLst>
                        <a:gd name="connsiteX0" fmla="*/ 312484 w 312483"/>
                        <a:gd name="connsiteY0" fmla="*/ 0 h 275524"/>
                        <a:gd name="connsiteX1" fmla="*/ 310708 w 312483"/>
                        <a:gd name="connsiteY1" fmla="*/ 252117 h 275524"/>
                        <a:gd name="connsiteX2" fmla="*/ 143814 w 312483"/>
                        <a:gd name="connsiteY2" fmla="*/ 275199 h 275524"/>
                        <a:gd name="connsiteX3" fmla="*/ 0 w 312483"/>
                        <a:gd name="connsiteY3" fmla="*/ 245015 h 275524"/>
                        <a:gd name="connsiteX4" fmla="*/ 5326 w 312483"/>
                        <a:gd name="connsiteY4" fmla="*/ 14204 h 275524"/>
                        <a:gd name="connsiteX5" fmla="*/ 312484 w 312483"/>
                        <a:gd name="connsiteY5" fmla="*/ 0 h 275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12483" h="275524">
                          <a:moveTo>
                            <a:pt x="312484" y="0"/>
                          </a:moveTo>
                          <a:lnTo>
                            <a:pt x="310708" y="252117"/>
                          </a:lnTo>
                          <a:cubicBezTo>
                            <a:pt x="310708" y="252117"/>
                            <a:pt x="229036" y="278749"/>
                            <a:pt x="143814" y="275199"/>
                          </a:cubicBezTo>
                          <a:cubicBezTo>
                            <a:pt x="58591" y="269872"/>
                            <a:pt x="0" y="245015"/>
                            <a:pt x="0" y="245015"/>
                          </a:cubicBezTo>
                          <a:lnTo>
                            <a:pt x="5326" y="14204"/>
                          </a:lnTo>
                          <a:lnTo>
                            <a:pt x="312484" y="0"/>
                          </a:lnTo>
                          <a:close/>
                        </a:path>
                      </a:pathLst>
                    </a:custGeom>
                    <a:solidFill>
                      <a:srgbClr val="FFC39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8" name="Graphic 43">
                      <a:extLst>
                        <a:ext uri="{FF2B5EF4-FFF2-40B4-BE49-F238E27FC236}">
                          <a16:creationId xmlns:a16="http://schemas.microsoft.com/office/drawing/2014/main" id="{C17F79A0-21ED-87BF-1657-4D16CB77E3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8151" y="5392703"/>
                      <a:ext cx="253893" cy="144683"/>
                      <a:chOff x="6518151" y="5392703"/>
                      <a:chExt cx="253893" cy="144683"/>
                    </a:xfrm>
                    <a:noFill/>
                  </p:grpSpPr>
                  <p:sp>
                    <p:nvSpPr>
                      <p:cNvPr id="109" name="Freeform: Shape 108">
                        <a:extLst>
                          <a:ext uri="{FF2B5EF4-FFF2-40B4-BE49-F238E27FC236}">
                            <a16:creationId xmlns:a16="http://schemas.microsoft.com/office/drawing/2014/main" id="{E1B32903-42A8-7508-1777-545B3C69A5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8151" y="5392703"/>
                        <a:ext cx="188200" cy="43480"/>
                      </a:xfrm>
                      <a:custGeom>
                        <a:avLst/>
                        <a:gdLst>
                          <a:gd name="connsiteX0" fmla="*/ 188201 w 188200"/>
                          <a:gd name="connsiteY0" fmla="*/ 870 h 43480"/>
                          <a:gd name="connsiteX1" fmla="*/ 0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188201" y="870"/>
                            </a:moveTo>
                            <a:cubicBezTo>
                              <a:pt x="188201" y="870"/>
                              <a:pt x="78121" y="-9783"/>
                              <a:pt x="0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0" name="Freeform: Shape 109">
                        <a:extLst>
                          <a:ext uri="{FF2B5EF4-FFF2-40B4-BE49-F238E27FC236}">
                            <a16:creationId xmlns:a16="http://schemas.microsoft.com/office/drawing/2014/main" id="{63F1EEE9-5C6A-BFC3-C3EC-71A0AEB7AE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83843" y="5493905"/>
                        <a:ext cx="188200" cy="43480"/>
                      </a:xfrm>
                      <a:custGeom>
                        <a:avLst/>
                        <a:gdLst>
                          <a:gd name="connsiteX0" fmla="*/ 188201 w 188200"/>
                          <a:gd name="connsiteY0" fmla="*/ 870 h 43480"/>
                          <a:gd name="connsiteX1" fmla="*/ 0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188201" y="870"/>
                            </a:moveTo>
                            <a:cubicBezTo>
                              <a:pt x="188201" y="870"/>
                              <a:pt x="78121" y="-9783"/>
                              <a:pt x="0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7E167C44-52F7-10A8-189D-2C9C29D1DA83}"/>
                    </a:ext>
                  </a:extLst>
                </p:cNvPr>
                <p:cNvSpPr/>
                <p:nvPr/>
              </p:nvSpPr>
              <p:spPr>
                <a:xfrm>
                  <a:off x="5642211" y="3570159"/>
                  <a:ext cx="1208524" cy="1639224"/>
                </a:xfrm>
                <a:custGeom>
                  <a:avLst/>
                  <a:gdLst>
                    <a:gd name="connsiteX0" fmla="*/ 1207954 w 1208524"/>
                    <a:gd name="connsiteY0" fmla="*/ 829147 h 1639224"/>
                    <a:gd name="connsiteX1" fmla="*/ 1188424 w 1208524"/>
                    <a:gd name="connsiteY1" fmla="*/ 7102 h 1639224"/>
                    <a:gd name="connsiteX2" fmla="*/ 604292 w 1208524"/>
                    <a:gd name="connsiteY2" fmla="*/ 0 h 1639224"/>
                    <a:gd name="connsiteX3" fmla="*/ 20161 w 1208524"/>
                    <a:gd name="connsiteY3" fmla="*/ 7102 h 1639224"/>
                    <a:gd name="connsiteX4" fmla="*/ 630 w 1208524"/>
                    <a:gd name="connsiteY4" fmla="*/ 829147 h 1639224"/>
                    <a:gd name="connsiteX5" fmla="*/ 25487 w 1208524"/>
                    <a:gd name="connsiteY5" fmla="*/ 1596153 h 1639224"/>
                    <a:gd name="connsiteX6" fmla="*/ 247422 w 1208524"/>
                    <a:gd name="connsiteY6" fmla="*/ 1638764 h 1639224"/>
                    <a:gd name="connsiteX7" fmla="*/ 526171 w 1208524"/>
                    <a:gd name="connsiteY7" fmla="*/ 1601479 h 1639224"/>
                    <a:gd name="connsiteX8" fmla="*/ 556354 w 1208524"/>
                    <a:gd name="connsiteY8" fmla="*/ 1038653 h 1639224"/>
                    <a:gd name="connsiteX9" fmla="*/ 602517 w 1208524"/>
                    <a:gd name="connsiteY9" fmla="*/ 442094 h 1639224"/>
                    <a:gd name="connsiteX10" fmla="*/ 648679 w 1208524"/>
                    <a:gd name="connsiteY10" fmla="*/ 1038653 h 1639224"/>
                    <a:gd name="connsiteX11" fmla="*/ 678862 w 1208524"/>
                    <a:gd name="connsiteY11" fmla="*/ 1601479 h 1639224"/>
                    <a:gd name="connsiteX12" fmla="*/ 957612 w 1208524"/>
                    <a:gd name="connsiteY12" fmla="*/ 1638764 h 1639224"/>
                    <a:gd name="connsiteX13" fmla="*/ 1179546 w 1208524"/>
                    <a:gd name="connsiteY13" fmla="*/ 1596153 h 1639224"/>
                    <a:gd name="connsiteX14" fmla="*/ 1207954 w 1208524"/>
                    <a:gd name="connsiteY14" fmla="*/ 829147 h 1639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208524" h="1639224">
                      <a:moveTo>
                        <a:pt x="1207954" y="829147"/>
                      </a:moveTo>
                      <a:cubicBezTo>
                        <a:pt x="1202627" y="434992"/>
                        <a:pt x="1188424" y="7102"/>
                        <a:pt x="1188424" y="7102"/>
                      </a:cubicBezTo>
                      <a:cubicBezTo>
                        <a:pt x="1188424" y="7102"/>
                        <a:pt x="842206" y="0"/>
                        <a:pt x="604292" y="0"/>
                      </a:cubicBezTo>
                      <a:cubicBezTo>
                        <a:pt x="366378" y="0"/>
                        <a:pt x="20161" y="7102"/>
                        <a:pt x="20161" y="7102"/>
                      </a:cubicBezTo>
                      <a:cubicBezTo>
                        <a:pt x="20161" y="7102"/>
                        <a:pt x="7732" y="434992"/>
                        <a:pt x="630" y="829147"/>
                      </a:cubicBezTo>
                      <a:cubicBezTo>
                        <a:pt x="-4696" y="1145182"/>
                        <a:pt x="25487" y="1596153"/>
                        <a:pt x="25487" y="1596153"/>
                      </a:cubicBezTo>
                      <a:cubicBezTo>
                        <a:pt x="25487" y="1596153"/>
                        <a:pt x="114261" y="1633438"/>
                        <a:pt x="247422" y="1638764"/>
                      </a:cubicBezTo>
                      <a:cubicBezTo>
                        <a:pt x="382358" y="1644091"/>
                        <a:pt x="526171" y="1601479"/>
                        <a:pt x="526171" y="1601479"/>
                      </a:cubicBezTo>
                      <a:cubicBezTo>
                        <a:pt x="526171" y="1601479"/>
                        <a:pt x="543926" y="1319178"/>
                        <a:pt x="556354" y="1038653"/>
                      </a:cubicBezTo>
                      <a:cubicBezTo>
                        <a:pt x="563456" y="869983"/>
                        <a:pt x="561681" y="442094"/>
                        <a:pt x="602517" y="442094"/>
                      </a:cubicBezTo>
                      <a:cubicBezTo>
                        <a:pt x="643352" y="442094"/>
                        <a:pt x="641577" y="869983"/>
                        <a:pt x="648679" y="1038653"/>
                      </a:cubicBezTo>
                      <a:cubicBezTo>
                        <a:pt x="661107" y="1319178"/>
                        <a:pt x="678862" y="1601479"/>
                        <a:pt x="678862" y="1601479"/>
                      </a:cubicBezTo>
                      <a:cubicBezTo>
                        <a:pt x="678862" y="1601479"/>
                        <a:pt x="822676" y="1644091"/>
                        <a:pt x="957612" y="1638764"/>
                      </a:cubicBezTo>
                      <a:cubicBezTo>
                        <a:pt x="1092548" y="1633438"/>
                        <a:pt x="1179546" y="1596153"/>
                        <a:pt x="1179546" y="1596153"/>
                      </a:cubicBezTo>
                      <a:cubicBezTo>
                        <a:pt x="1179546" y="1596153"/>
                        <a:pt x="1213280" y="1145182"/>
                        <a:pt x="1207954" y="829147"/>
                      </a:cubicBezTo>
                      <a:close/>
                    </a:path>
                  </a:pathLst>
                </a:custGeom>
                <a:solidFill>
                  <a:srgbClr val="8397C5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2" name="Graphic 43">
                <a:extLst>
                  <a:ext uri="{FF2B5EF4-FFF2-40B4-BE49-F238E27FC236}">
                    <a16:creationId xmlns:a16="http://schemas.microsoft.com/office/drawing/2014/main" id="{C7D4F29E-F9EB-04DE-3018-39921B63FC36}"/>
                  </a:ext>
                </a:extLst>
              </p:cNvPr>
              <p:cNvGrpSpPr/>
              <p:nvPr/>
            </p:nvGrpSpPr>
            <p:grpSpPr>
              <a:xfrm>
                <a:off x="4332042" y="716938"/>
                <a:ext cx="2704548" cy="2991063"/>
                <a:chOff x="4332042" y="716938"/>
                <a:chExt cx="2704548" cy="2991063"/>
              </a:xfrm>
            </p:grpSpPr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50DD6475-A1A5-70B4-8161-13AFDD83D044}"/>
                    </a:ext>
                  </a:extLst>
                </p:cNvPr>
                <p:cNvSpPr/>
                <p:nvPr/>
              </p:nvSpPr>
              <p:spPr>
                <a:xfrm>
                  <a:off x="5533780" y="2155764"/>
                  <a:ext cx="1502809" cy="1258153"/>
                </a:xfrm>
                <a:custGeom>
                  <a:avLst/>
                  <a:gdLst>
                    <a:gd name="connsiteX0" fmla="*/ 156999 w 1502809"/>
                    <a:gd name="connsiteY0" fmla="*/ 93441 h 1258153"/>
                    <a:gd name="connsiteX1" fmla="*/ 1140613 w 1502809"/>
                    <a:gd name="connsiteY1" fmla="*/ 54381 h 1258153"/>
                    <a:gd name="connsiteX2" fmla="*/ 1502810 w 1502809"/>
                    <a:gd name="connsiteY2" fmla="*/ 1077055 h 1258153"/>
                    <a:gd name="connsiteX3" fmla="*/ 61123 w 1502809"/>
                    <a:gd name="connsiteY3" fmla="*/ 1258153 h 1258153"/>
                    <a:gd name="connsiteX4" fmla="*/ 156999 w 1502809"/>
                    <a:gd name="connsiteY4" fmla="*/ 93441 h 1258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02809" h="1258153">
                      <a:moveTo>
                        <a:pt x="156999" y="93441"/>
                      </a:moveTo>
                      <a:cubicBezTo>
                        <a:pt x="156999" y="93441"/>
                        <a:pt x="927556" y="-87657"/>
                        <a:pt x="1140613" y="54381"/>
                      </a:cubicBezTo>
                      <a:cubicBezTo>
                        <a:pt x="1353670" y="196419"/>
                        <a:pt x="1463749" y="503576"/>
                        <a:pt x="1502810" y="1077055"/>
                      </a:cubicBezTo>
                      <a:lnTo>
                        <a:pt x="61123" y="1258153"/>
                      </a:lnTo>
                      <a:cubicBezTo>
                        <a:pt x="61123" y="1258153"/>
                        <a:pt x="-127077" y="187541"/>
                        <a:pt x="156999" y="93441"/>
                      </a:cubicBezTo>
                      <a:close/>
                    </a:path>
                  </a:pathLst>
                </a:custGeom>
                <a:solidFill>
                  <a:srgbClr val="3B4C5C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14" name="Graphic 43">
                  <a:extLst>
                    <a:ext uri="{FF2B5EF4-FFF2-40B4-BE49-F238E27FC236}">
                      <a16:creationId xmlns:a16="http://schemas.microsoft.com/office/drawing/2014/main" id="{DD38FB19-0506-9CC8-5513-1C349C176351}"/>
                    </a:ext>
                  </a:extLst>
                </p:cNvPr>
                <p:cNvGrpSpPr/>
                <p:nvPr/>
              </p:nvGrpSpPr>
              <p:grpSpPr>
                <a:xfrm>
                  <a:off x="4332042" y="1070976"/>
                  <a:ext cx="1458164" cy="1815624"/>
                  <a:chOff x="4332042" y="1070976"/>
                  <a:chExt cx="1458164" cy="1815624"/>
                </a:xfrm>
              </p:grpSpPr>
              <p:grpSp>
                <p:nvGrpSpPr>
                  <p:cNvPr id="115" name="Graphic 43">
                    <a:extLst>
                      <a:ext uri="{FF2B5EF4-FFF2-40B4-BE49-F238E27FC236}">
                        <a16:creationId xmlns:a16="http://schemas.microsoft.com/office/drawing/2014/main" id="{38861541-1338-AA36-F973-68C9AB56620A}"/>
                      </a:ext>
                    </a:extLst>
                  </p:cNvPr>
                  <p:cNvGrpSpPr/>
                  <p:nvPr/>
                </p:nvGrpSpPr>
                <p:grpSpPr>
                  <a:xfrm>
                    <a:off x="4332042" y="1070976"/>
                    <a:ext cx="1379624" cy="1676981"/>
                    <a:chOff x="4332042" y="1070976"/>
                    <a:chExt cx="1379624" cy="1676981"/>
                  </a:xfrm>
                </p:grpSpPr>
                <p:sp>
                  <p:nvSpPr>
                    <p:cNvPr id="116" name="Freeform: Shape 115">
                      <a:extLst>
                        <a:ext uri="{FF2B5EF4-FFF2-40B4-BE49-F238E27FC236}">
                          <a16:creationId xmlns:a16="http://schemas.microsoft.com/office/drawing/2014/main" id="{E0D491CD-70E4-EEE1-A654-723E6F1FE8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62725" y="1734645"/>
                      <a:ext cx="1048940" cy="1013312"/>
                    </a:xfrm>
                    <a:custGeom>
                      <a:avLst/>
                      <a:gdLst>
                        <a:gd name="connsiteX0" fmla="*/ 1040482 w 1048940"/>
                        <a:gd name="connsiteY0" fmla="*/ 677903 h 1013312"/>
                        <a:gd name="connsiteX1" fmla="*/ 814997 w 1048940"/>
                        <a:gd name="connsiteY1" fmla="*/ 500356 h 1013312"/>
                        <a:gd name="connsiteX2" fmla="*/ 569981 w 1048940"/>
                        <a:gd name="connsiteY2" fmla="*/ 392052 h 1013312"/>
                        <a:gd name="connsiteX3" fmla="*/ 390658 w 1048940"/>
                        <a:gd name="connsiteY3" fmla="*/ 177219 h 1013312"/>
                        <a:gd name="connsiteX4" fmla="*/ 237967 w 1048940"/>
                        <a:gd name="connsiteY4" fmla="*/ 22753 h 1013312"/>
                        <a:gd name="connsiteX5" fmla="*/ 7155 w 1048940"/>
                        <a:gd name="connsiteY5" fmla="*/ 122179 h 1013312"/>
                        <a:gd name="connsiteX6" fmla="*/ 165173 w 1048940"/>
                        <a:gd name="connsiteY6" fmla="*/ 420459 h 1013312"/>
                        <a:gd name="connsiteX7" fmla="*/ 372903 w 1048940"/>
                        <a:gd name="connsiteY7" fmla="*/ 692107 h 1013312"/>
                        <a:gd name="connsiteX8" fmla="*/ 829201 w 1048940"/>
                        <a:gd name="connsiteY8" fmla="*/ 1011693 h 1013312"/>
                        <a:gd name="connsiteX9" fmla="*/ 1040482 w 1048940"/>
                        <a:gd name="connsiteY9" fmla="*/ 677903 h 10133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048940" h="1013312">
                          <a:moveTo>
                            <a:pt x="1040482" y="677903"/>
                          </a:moveTo>
                          <a:cubicBezTo>
                            <a:pt x="1010299" y="603333"/>
                            <a:pt x="921525" y="541192"/>
                            <a:pt x="814997" y="500356"/>
                          </a:cubicBezTo>
                          <a:cubicBezTo>
                            <a:pt x="710244" y="459520"/>
                            <a:pt x="569981" y="392052"/>
                            <a:pt x="569981" y="392052"/>
                          </a:cubicBezTo>
                          <a:cubicBezTo>
                            <a:pt x="569981" y="392052"/>
                            <a:pt x="456351" y="253565"/>
                            <a:pt x="390658" y="177219"/>
                          </a:cubicBezTo>
                          <a:cubicBezTo>
                            <a:pt x="332067" y="107976"/>
                            <a:pt x="269926" y="42283"/>
                            <a:pt x="237967" y="22753"/>
                          </a:cubicBezTo>
                          <a:cubicBezTo>
                            <a:pt x="165173" y="-19859"/>
                            <a:pt x="-40783" y="-10981"/>
                            <a:pt x="7155" y="122179"/>
                          </a:cubicBezTo>
                          <a:cubicBezTo>
                            <a:pt x="32012" y="187872"/>
                            <a:pt x="92378" y="315706"/>
                            <a:pt x="165173" y="420459"/>
                          </a:cubicBezTo>
                          <a:cubicBezTo>
                            <a:pt x="248620" y="541192"/>
                            <a:pt x="333843" y="653047"/>
                            <a:pt x="372903" y="692107"/>
                          </a:cubicBezTo>
                          <a:cubicBezTo>
                            <a:pt x="411964" y="731168"/>
                            <a:pt x="669408" y="985061"/>
                            <a:pt x="829201" y="1011693"/>
                          </a:cubicBezTo>
                          <a:cubicBezTo>
                            <a:pt x="988993" y="1036549"/>
                            <a:pt x="1077767" y="768453"/>
                            <a:pt x="1040482" y="677903"/>
                          </a:cubicBezTo>
                          <a:close/>
                        </a:path>
                      </a:pathLst>
                    </a:custGeom>
                    <a:solidFill>
                      <a:srgbClr val="FFD5CC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17" name="Graphic 43">
                      <a:extLst>
                        <a:ext uri="{FF2B5EF4-FFF2-40B4-BE49-F238E27FC236}">
                          <a16:creationId xmlns:a16="http://schemas.microsoft.com/office/drawing/2014/main" id="{CC635D9A-BCAE-CFEF-E8BB-BF49CB4E99E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332042" y="1070976"/>
                      <a:ext cx="711285" cy="802491"/>
                      <a:chOff x="4332042" y="1070976"/>
                      <a:chExt cx="711285" cy="802491"/>
                    </a:xfrm>
                  </p:grpSpPr>
                  <p:sp>
                    <p:nvSpPr>
                      <p:cNvPr id="118" name="Freeform: Shape 117">
                        <a:extLst>
                          <a:ext uri="{FF2B5EF4-FFF2-40B4-BE49-F238E27FC236}">
                            <a16:creationId xmlns:a16="http://schemas.microsoft.com/office/drawing/2014/main" id="{07B53054-F418-E712-D51F-4EAFDBEBB8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32042" y="1070976"/>
                        <a:ext cx="711285" cy="802491"/>
                      </a:xfrm>
                      <a:custGeom>
                        <a:avLst/>
                        <a:gdLst>
                          <a:gd name="connsiteX0" fmla="*/ 602385 w 711285"/>
                          <a:gd name="connsiteY0" fmla="*/ 292266 h 802491"/>
                          <a:gd name="connsiteX1" fmla="*/ 538468 w 711285"/>
                          <a:gd name="connsiteY1" fmla="*/ 421876 h 802491"/>
                          <a:gd name="connsiteX2" fmla="*/ 508285 w 711285"/>
                          <a:gd name="connsiteY2" fmla="*/ 194615 h 802491"/>
                          <a:gd name="connsiteX3" fmla="*/ 398205 w 711285"/>
                          <a:gd name="connsiteY3" fmla="*/ 1088 h 802491"/>
                          <a:gd name="connsiteX4" fmla="*/ 396430 w 711285"/>
                          <a:gd name="connsiteY4" fmla="*/ 361510 h 802491"/>
                          <a:gd name="connsiteX5" fmla="*/ 293452 w 711285"/>
                          <a:gd name="connsiteY5" fmla="*/ 36598 h 802491"/>
                          <a:gd name="connsiteX6" fmla="*/ 202903 w 711285"/>
                          <a:gd name="connsiteY6" fmla="*/ 68556 h 802491"/>
                          <a:gd name="connsiteX7" fmla="*/ 281024 w 711285"/>
                          <a:gd name="connsiteY7" fmla="*/ 379264 h 802491"/>
                          <a:gd name="connsiteX8" fmla="*/ 158516 w 711285"/>
                          <a:gd name="connsiteY8" fmla="*/ 123596 h 802491"/>
                          <a:gd name="connsiteX9" fmla="*/ 80395 w 711285"/>
                          <a:gd name="connsiteY9" fmla="*/ 185738 h 802491"/>
                          <a:gd name="connsiteX10" fmla="*/ 183373 w 711285"/>
                          <a:gd name="connsiteY10" fmla="*/ 439631 h 802491"/>
                          <a:gd name="connsiteX11" fmla="*/ 80395 w 711285"/>
                          <a:gd name="connsiteY11" fmla="*/ 299368 h 802491"/>
                          <a:gd name="connsiteX12" fmla="*/ 7601 w 711285"/>
                          <a:gd name="connsiteY12" fmla="*/ 361510 h 802491"/>
                          <a:gd name="connsiteX13" fmla="*/ 128333 w 711285"/>
                          <a:gd name="connsiteY13" fmla="*/ 523078 h 802491"/>
                          <a:gd name="connsiteX14" fmla="*/ 234861 w 711285"/>
                          <a:gd name="connsiteY14" fmla="*/ 739686 h 802491"/>
                          <a:gd name="connsiteX15" fmla="*/ 481653 w 711285"/>
                          <a:gd name="connsiteY15" fmla="*/ 792950 h 802491"/>
                          <a:gd name="connsiteX16" fmla="*/ 653874 w 711285"/>
                          <a:gd name="connsiteY16" fmla="*/ 618954 h 802491"/>
                          <a:gd name="connsiteX17" fmla="*/ 678730 w 711285"/>
                          <a:gd name="connsiteY17" fmla="*/ 405897 h 802491"/>
                          <a:gd name="connsiteX18" fmla="*/ 710689 w 711285"/>
                          <a:gd name="connsiteY18" fmla="*/ 294042 h 802491"/>
                          <a:gd name="connsiteX19" fmla="*/ 602385 w 711285"/>
                          <a:gd name="connsiteY19" fmla="*/ 292266 h 8024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</a:cxnLst>
                        <a:rect l="l" t="t" r="r" b="b"/>
                        <a:pathLst>
                          <a:path w="711285" h="802491">
                            <a:moveTo>
                              <a:pt x="602385" y="292266"/>
                            </a:moveTo>
                            <a:cubicBezTo>
                              <a:pt x="550896" y="356183"/>
                              <a:pt x="538468" y="421876"/>
                              <a:pt x="538468" y="421876"/>
                            </a:cubicBezTo>
                            <a:cubicBezTo>
                              <a:pt x="538468" y="421876"/>
                              <a:pt x="515387" y="235451"/>
                              <a:pt x="508285" y="194615"/>
                            </a:cubicBezTo>
                            <a:cubicBezTo>
                              <a:pt x="488754" y="84535"/>
                              <a:pt x="456796" y="-11340"/>
                              <a:pt x="398205" y="1088"/>
                            </a:cubicBezTo>
                            <a:cubicBezTo>
                              <a:pt x="336064" y="15292"/>
                              <a:pt x="396430" y="361510"/>
                              <a:pt x="396430" y="361510"/>
                            </a:cubicBezTo>
                            <a:cubicBezTo>
                              <a:pt x="396430" y="361510"/>
                              <a:pt x="332513" y="66781"/>
                              <a:pt x="293452" y="36598"/>
                            </a:cubicBezTo>
                            <a:cubicBezTo>
                              <a:pt x="254392" y="4639"/>
                              <a:pt x="201127" y="33047"/>
                              <a:pt x="202903" y="68556"/>
                            </a:cubicBezTo>
                            <a:cubicBezTo>
                              <a:pt x="206454" y="141351"/>
                              <a:pt x="263269" y="310021"/>
                              <a:pt x="281024" y="379264"/>
                            </a:cubicBezTo>
                            <a:cubicBezTo>
                              <a:pt x="256167" y="340204"/>
                              <a:pt x="195801" y="141351"/>
                              <a:pt x="158516" y="123596"/>
                            </a:cubicBezTo>
                            <a:cubicBezTo>
                              <a:pt x="121231" y="105841"/>
                              <a:pt x="69742" y="118270"/>
                              <a:pt x="80395" y="185738"/>
                            </a:cubicBezTo>
                            <a:cubicBezTo>
                              <a:pt x="92823" y="253206"/>
                              <a:pt x="183373" y="439631"/>
                              <a:pt x="183373" y="439631"/>
                            </a:cubicBezTo>
                            <a:cubicBezTo>
                              <a:pt x="183373" y="439631"/>
                              <a:pt x="128333" y="361510"/>
                              <a:pt x="80395" y="299368"/>
                            </a:cubicBezTo>
                            <a:cubicBezTo>
                              <a:pt x="28906" y="233675"/>
                              <a:pt x="-19032" y="302919"/>
                              <a:pt x="7601" y="361510"/>
                            </a:cubicBezTo>
                            <a:cubicBezTo>
                              <a:pt x="44886" y="448508"/>
                              <a:pt x="92823" y="469814"/>
                              <a:pt x="128333" y="523078"/>
                            </a:cubicBezTo>
                            <a:cubicBezTo>
                              <a:pt x="154965" y="563914"/>
                              <a:pt x="172720" y="665116"/>
                              <a:pt x="234861" y="739686"/>
                            </a:cubicBezTo>
                            <a:cubicBezTo>
                              <a:pt x="298779" y="816031"/>
                              <a:pt x="414184" y="807154"/>
                              <a:pt x="481653" y="792950"/>
                            </a:cubicBezTo>
                            <a:cubicBezTo>
                              <a:pt x="550896" y="778746"/>
                              <a:pt x="644996" y="709503"/>
                              <a:pt x="653874" y="618954"/>
                            </a:cubicBezTo>
                            <a:cubicBezTo>
                              <a:pt x="664527" y="528404"/>
                              <a:pt x="668078" y="439631"/>
                              <a:pt x="678730" y="405897"/>
                            </a:cubicBezTo>
                            <a:cubicBezTo>
                              <a:pt x="684057" y="386366"/>
                              <a:pt x="716015" y="313572"/>
                              <a:pt x="710689" y="294042"/>
                            </a:cubicBezTo>
                            <a:cubicBezTo>
                              <a:pt x="700036" y="258532"/>
                              <a:pt x="636119" y="247879"/>
                              <a:pt x="602385" y="292266"/>
                            </a:cubicBezTo>
                            <a:close/>
                          </a:path>
                        </a:pathLst>
                      </a:custGeom>
                      <a:solidFill>
                        <a:srgbClr val="FFD5CC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9" name="Freeform: Shape 118">
                        <a:extLst>
                          <a:ext uri="{FF2B5EF4-FFF2-40B4-BE49-F238E27FC236}">
                            <a16:creationId xmlns:a16="http://schemas.microsoft.com/office/drawing/2014/main" id="{7406D62B-87F3-73F6-C4DB-C826323F0C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518965" y="1476873"/>
                        <a:ext cx="308932" cy="134936"/>
                      </a:xfrm>
                      <a:custGeom>
                        <a:avLst/>
                        <a:gdLst>
                          <a:gd name="connsiteX0" fmla="*/ 0 w 308932"/>
                          <a:gd name="connsiteY0" fmla="*/ 134936 h 134936"/>
                          <a:gd name="connsiteX1" fmla="*/ 308933 w 308932"/>
                          <a:gd name="connsiteY1" fmla="*/ 0 h 1349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308932" h="134936">
                            <a:moveTo>
                              <a:pt x="0" y="134936"/>
                            </a:moveTo>
                            <a:cubicBezTo>
                              <a:pt x="0" y="134936"/>
                              <a:pt x="202404" y="1776"/>
                              <a:pt x="308933" y="0"/>
                            </a:cubicBezTo>
                          </a:path>
                        </a:pathLst>
                      </a:custGeom>
                      <a:noFill/>
                      <a:ln w="17734" cap="flat">
                        <a:solidFill>
                          <a:srgbClr val="F38C7A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0" name="Freeform: Shape 119">
                        <a:extLst>
                          <a:ext uri="{FF2B5EF4-FFF2-40B4-BE49-F238E27FC236}">
                            <a16:creationId xmlns:a16="http://schemas.microsoft.com/office/drawing/2014/main" id="{CBAD717C-2F76-253C-C9AA-6F63EC5D89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7654" y="1523035"/>
                        <a:ext cx="68651" cy="239689"/>
                      </a:xfrm>
                      <a:custGeom>
                        <a:avLst/>
                        <a:gdLst>
                          <a:gd name="connsiteX0" fmla="*/ 68652 w 68651"/>
                          <a:gd name="connsiteY0" fmla="*/ 0 h 239689"/>
                          <a:gd name="connsiteX1" fmla="*/ 68652 w 68651"/>
                          <a:gd name="connsiteY1" fmla="*/ 239689 h 2396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8651" h="239689">
                            <a:moveTo>
                              <a:pt x="68652" y="0"/>
                            </a:moveTo>
                            <a:cubicBezTo>
                              <a:pt x="68652" y="0"/>
                              <a:pt x="-85815" y="129610"/>
                              <a:pt x="68652" y="239689"/>
                            </a:cubicBezTo>
                          </a:path>
                        </a:pathLst>
                      </a:custGeom>
                      <a:noFill/>
                      <a:ln w="17734" cap="flat">
                        <a:solidFill>
                          <a:srgbClr val="F38C7A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121" name="Freeform: Shape 120">
                    <a:extLst>
                      <a:ext uri="{FF2B5EF4-FFF2-40B4-BE49-F238E27FC236}">
                        <a16:creationId xmlns:a16="http://schemas.microsoft.com/office/drawing/2014/main" id="{C2A6BD70-E4C3-FDBF-F94A-D3587A3E6648}"/>
                      </a:ext>
                    </a:extLst>
                  </p:cNvPr>
                  <p:cNvSpPr/>
                  <p:nvPr/>
                </p:nvSpPr>
                <p:spPr>
                  <a:xfrm>
                    <a:off x="5243359" y="2208369"/>
                    <a:ext cx="546846" cy="678231"/>
                  </a:xfrm>
                  <a:custGeom>
                    <a:avLst/>
                    <a:gdLst>
                      <a:gd name="connsiteX0" fmla="*/ 188201 w 546846"/>
                      <a:gd name="connsiteY0" fmla="*/ 0 h 678231"/>
                      <a:gd name="connsiteX1" fmla="*/ 168670 w 546846"/>
                      <a:gd name="connsiteY1" fmla="*/ 214833 h 678231"/>
                      <a:gd name="connsiteX2" fmla="*/ 0 w 546846"/>
                      <a:gd name="connsiteY2" fmla="*/ 420788 h 678231"/>
                      <a:gd name="connsiteX3" fmla="*/ 292953 w 546846"/>
                      <a:gd name="connsiteY3" fmla="*/ 626743 h 678231"/>
                      <a:gd name="connsiteX4" fmla="*/ 532643 w 546846"/>
                      <a:gd name="connsiteY4" fmla="*/ 678232 h 678231"/>
                      <a:gd name="connsiteX5" fmla="*/ 546847 w 546846"/>
                      <a:gd name="connsiteY5" fmla="*/ 150915 h 678231"/>
                      <a:gd name="connsiteX6" fmla="*/ 188201 w 546846"/>
                      <a:gd name="connsiteY6" fmla="*/ 0 h 678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46846" h="678231">
                        <a:moveTo>
                          <a:pt x="188201" y="0"/>
                        </a:moveTo>
                        <a:cubicBezTo>
                          <a:pt x="188201" y="0"/>
                          <a:pt x="205955" y="99427"/>
                          <a:pt x="168670" y="214833"/>
                        </a:cubicBezTo>
                        <a:cubicBezTo>
                          <a:pt x="129610" y="330238"/>
                          <a:pt x="0" y="420788"/>
                          <a:pt x="0" y="420788"/>
                        </a:cubicBezTo>
                        <a:cubicBezTo>
                          <a:pt x="0" y="420788"/>
                          <a:pt x="198853" y="587682"/>
                          <a:pt x="292953" y="626743"/>
                        </a:cubicBezTo>
                        <a:cubicBezTo>
                          <a:pt x="399482" y="669354"/>
                          <a:pt x="532643" y="678232"/>
                          <a:pt x="532643" y="678232"/>
                        </a:cubicBezTo>
                        <a:lnTo>
                          <a:pt x="546847" y="150915"/>
                        </a:lnTo>
                        <a:cubicBezTo>
                          <a:pt x="546847" y="150915"/>
                          <a:pt x="321361" y="24857"/>
                          <a:pt x="188201" y="0"/>
                        </a:cubicBezTo>
                        <a:close/>
                      </a:path>
                    </a:pathLst>
                  </a:custGeom>
                  <a:solidFill>
                    <a:srgbClr val="FF7F00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1C9C72E9-6703-7718-F3AB-9B5446E950AF}"/>
                    </a:ext>
                  </a:extLst>
                </p:cNvPr>
                <p:cNvSpPr/>
                <p:nvPr/>
              </p:nvSpPr>
              <p:spPr>
                <a:xfrm>
                  <a:off x="5601523" y="2204188"/>
                  <a:ext cx="1316109" cy="1503813"/>
                </a:xfrm>
                <a:custGeom>
                  <a:avLst/>
                  <a:gdLst>
                    <a:gd name="connsiteX0" fmla="*/ 1284151 w 1316109"/>
                    <a:gd name="connsiteY0" fmla="*/ 778288 h 1503813"/>
                    <a:gd name="connsiteX1" fmla="*/ 1126134 w 1316109"/>
                    <a:gd name="connsiteY1" fmla="*/ 91179 h 1503813"/>
                    <a:gd name="connsiteX2" fmla="*/ 481636 w 1316109"/>
                    <a:gd name="connsiteY2" fmla="*/ 23711 h 1503813"/>
                    <a:gd name="connsiteX3" fmla="*/ 75053 w 1316109"/>
                    <a:gd name="connsiteY3" fmla="*/ 146219 h 1503813"/>
                    <a:gd name="connsiteX4" fmla="*/ 18237 w 1316109"/>
                    <a:gd name="connsiteY4" fmla="*/ 819124 h 1503813"/>
                    <a:gd name="connsiteX5" fmla="*/ 18237 w 1316109"/>
                    <a:gd name="connsiteY5" fmla="*/ 1424562 h 1503813"/>
                    <a:gd name="connsiteX6" fmla="*/ 607695 w 1316109"/>
                    <a:gd name="connsiteY6" fmla="*/ 1502682 h 1503813"/>
                    <a:gd name="connsiteX7" fmla="*/ 1316110 w 1316109"/>
                    <a:gd name="connsiteY7" fmla="*/ 1392603 h 1503813"/>
                    <a:gd name="connsiteX8" fmla="*/ 1284151 w 1316109"/>
                    <a:gd name="connsiteY8" fmla="*/ 778288 h 1503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16109" h="1503813">
                      <a:moveTo>
                        <a:pt x="1284151" y="778288"/>
                      </a:moveTo>
                      <a:cubicBezTo>
                        <a:pt x="1278825" y="600741"/>
                        <a:pt x="1340967" y="243870"/>
                        <a:pt x="1126134" y="91179"/>
                      </a:cubicBezTo>
                      <a:cubicBezTo>
                        <a:pt x="911302" y="-61511"/>
                        <a:pt x="481636" y="23711"/>
                        <a:pt x="481636" y="23711"/>
                      </a:cubicBezTo>
                      <a:cubicBezTo>
                        <a:pt x="481636" y="23711"/>
                        <a:pt x="206438" y="50343"/>
                        <a:pt x="75053" y="146219"/>
                      </a:cubicBezTo>
                      <a:cubicBezTo>
                        <a:pt x="-40353" y="229666"/>
                        <a:pt x="9360" y="582986"/>
                        <a:pt x="18237" y="819124"/>
                      </a:cubicBezTo>
                      <a:cubicBezTo>
                        <a:pt x="25339" y="1055263"/>
                        <a:pt x="14686" y="1330461"/>
                        <a:pt x="18237" y="1424562"/>
                      </a:cubicBezTo>
                      <a:cubicBezTo>
                        <a:pt x="20013" y="1495581"/>
                        <a:pt x="447903" y="1497356"/>
                        <a:pt x="607695" y="1502682"/>
                      </a:cubicBezTo>
                      <a:cubicBezTo>
                        <a:pt x="978770" y="1516886"/>
                        <a:pt x="1316110" y="1392603"/>
                        <a:pt x="1316110" y="1392603"/>
                      </a:cubicBezTo>
                      <a:cubicBezTo>
                        <a:pt x="1316110" y="1392603"/>
                        <a:pt x="1289478" y="948734"/>
                        <a:pt x="1284151" y="778288"/>
                      </a:cubicBezTo>
                      <a:close/>
                    </a:path>
                  </a:pathLst>
                </a:custGeom>
                <a:solidFill>
                  <a:srgbClr val="FF7F00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1673007E-7253-ECEC-9F2A-8940E753133B}"/>
                    </a:ext>
                  </a:extLst>
                </p:cNvPr>
                <p:cNvSpPr/>
                <p:nvPr/>
              </p:nvSpPr>
              <p:spPr>
                <a:xfrm>
                  <a:off x="5583059" y="2261280"/>
                  <a:ext cx="265772" cy="1182820"/>
                </a:xfrm>
                <a:custGeom>
                  <a:avLst/>
                  <a:gdLst>
                    <a:gd name="connsiteX0" fmla="*/ 185841 w 265772"/>
                    <a:gd name="connsiteY0" fmla="*/ 7455 h 1182820"/>
                    <a:gd name="connsiteX1" fmla="*/ 43803 w 265772"/>
                    <a:gd name="connsiteY1" fmla="*/ 231165 h 1182820"/>
                    <a:gd name="connsiteX2" fmla="*/ 11844 w 265772"/>
                    <a:gd name="connsiteY2" fmla="*/ 962661 h 1182820"/>
                    <a:gd name="connsiteX3" fmla="*/ 31375 w 265772"/>
                    <a:gd name="connsiteY3" fmla="*/ 1182820 h 1182820"/>
                    <a:gd name="connsiteX4" fmla="*/ 169862 w 265772"/>
                    <a:gd name="connsiteY4" fmla="*/ 596913 h 1182820"/>
                    <a:gd name="connsiteX5" fmla="*/ 205371 w 265772"/>
                    <a:gd name="connsiteY5" fmla="*/ 231165 h 1182820"/>
                    <a:gd name="connsiteX6" fmla="*/ 263962 w 265772"/>
                    <a:gd name="connsiteY6" fmla="*/ 7455 h 1182820"/>
                    <a:gd name="connsiteX7" fmla="*/ 185841 w 265772"/>
                    <a:gd name="connsiteY7" fmla="*/ 7455 h 1182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5772" h="1182820">
                      <a:moveTo>
                        <a:pt x="185841" y="7455"/>
                      </a:moveTo>
                      <a:cubicBezTo>
                        <a:pt x="143229" y="14557"/>
                        <a:pt x="79312" y="55393"/>
                        <a:pt x="43803" y="231165"/>
                      </a:cubicBezTo>
                      <a:cubicBezTo>
                        <a:pt x="-584" y="449549"/>
                        <a:pt x="-11237" y="804644"/>
                        <a:pt x="11844" y="962661"/>
                      </a:cubicBezTo>
                      <a:cubicBezTo>
                        <a:pt x="34926" y="1120679"/>
                        <a:pt x="31375" y="1182820"/>
                        <a:pt x="31375" y="1182820"/>
                      </a:cubicBezTo>
                      <a:cubicBezTo>
                        <a:pt x="31375" y="1182820"/>
                        <a:pt x="148556" y="793991"/>
                        <a:pt x="169862" y="596913"/>
                      </a:cubicBezTo>
                      <a:cubicBezTo>
                        <a:pt x="178739" y="509915"/>
                        <a:pt x="192943" y="327041"/>
                        <a:pt x="205371" y="231165"/>
                      </a:cubicBezTo>
                      <a:cubicBezTo>
                        <a:pt x="221350" y="106882"/>
                        <a:pt x="276390" y="18108"/>
                        <a:pt x="263962" y="7455"/>
                      </a:cubicBezTo>
                      <a:cubicBezTo>
                        <a:pt x="253309" y="-4973"/>
                        <a:pt x="228452" y="353"/>
                        <a:pt x="185841" y="7455"/>
                      </a:cubicBezTo>
                      <a:close/>
                    </a:path>
                  </a:pathLst>
                </a:custGeom>
                <a:solidFill>
                  <a:srgbClr val="4F93A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18A254D9-CE54-FF63-2160-0F200A79F559}"/>
                    </a:ext>
                  </a:extLst>
                </p:cNvPr>
                <p:cNvSpPr/>
                <p:nvPr/>
              </p:nvSpPr>
              <p:spPr>
                <a:xfrm>
                  <a:off x="5931758" y="2167978"/>
                  <a:ext cx="359131" cy="249998"/>
                </a:xfrm>
                <a:custGeom>
                  <a:avLst/>
                  <a:gdLst>
                    <a:gd name="connsiteX0" fmla="*/ 146074 w 359131"/>
                    <a:gd name="connsiteY0" fmla="*/ 29738 h 249998"/>
                    <a:gd name="connsiteX1" fmla="*/ 486 w 359131"/>
                    <a:gd name="connsiteY1" fmla="*/ 91880 h 249998"/>
                    <a:gd name="connsiteX2" fmla="*/ 172707 w 359131"/>
                    <a:gd name="connsiteY2" fmla="*/ 248121 h 249998"/>
                    <a:gd name="connsiteX3" fmla="*/ 359132 w 359131"/>
                    <a:gd name="connsiteY3" fmla="*/ 61696 h 249998"/>
                    <a:gd name="connsiteX4" fmla="*/ 281011 w 359131"/>
                    <a:gd name="connsiteY4" fmla="*/ 1330 h 249998"/>
                    <a:gd name="connsiteX5" fmla="*/ 146074 w 359131"/>
                    <a:gd name="connsiteY5" fmla="*/ 29738 h 249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9131" h="249998">
                      <a:moveTo>
                        <a:pt x="146074" y="29738"/>
                      </a:moveTo>
                      <a:cubicBezTo>
                        <a:pt x="146074" y="29738"/>
                        <a:pt x="4036" y="52819"/>
                        <a:pt x="486" y="91880"/>
                      </a:cubicBezTo>
                      <a:cubicBezTo>
                        <a:pt x="-4841" y="129164"/>
                        <a:pt x="32444" y="267652"/>
                        <a:pt x="172707" y="248121"/>
                      </a:cubicBezTo>
                      <a:cubicBezTo>
                        <a:pt x="311194" y="228591"/>
                        <a:pt x="359132" y="93655"/>
                        <a:pt x="359132" y="61696"/>
                      </a:cubicBezTo>
                      <a:cubicBezTo>
                        <a:pt x="357356" y="29738"/>
                        <a:pt x="328949" y="-7547"/>
                        <a:pt x="281011" y="1330"/>
                      </a:cubicBezTo>
                      <a:cubicBezTo>
                        <a:pt x="229522" y="10208"/>
                        <a:pt x="146074" y="29738"/>
                        <a:pt x="146074" y="297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5" name="Graphic 43">
                  <a:extLst>
                    <a:ext uri="{FF2B5EF4-FFF2-40B4-BE49-F238E27FC236}">
                      <a16:creationId xmlns:a16="http://schemas.microsoft.com/office/drawing/2014/main" id="{2BCB680E-872E-4471-7E06-201267BE5D63}"/>
                    </a:ext>
                  </a:extLst>
                </p:cNvPr>
                <p:cNvGrpSpPr/>
                <p:nvPr/>
              </p:nvGrpSpPr>
              <p:grpSpPr>
                <a:xfrm>
                  <a:off x="5339719" y="716938"/>
                  <a:ext cx="1471428" cy="1651534"/>
                  <a:chOff x="5339719" y="716938"/>
                  <a:chExt cx="1471428" cy="1651534"/>
                </a:xfrm>
              </p:grpSpPr>
              <p:sp>
                <p:nvSpPr>
                  <p:cNvPr id="126" name="Freeform: Shape 125">
                    <a:extLst>
                      <a:ext uri="{FF2B5EF4-FFF2-40B4-BE49-F238E27FC236}">
                        <a16:creationId xmlns:a16="http://schemas.microsoft.com/office/drawing/2014/main" id="{4DEB8163-D9C0-F5C7-5329-05DC9B9FC891}"/>
                      </a:ext>
                    </a:extLst>
                  </p:cNvPr>
                  <p:cNvSpPr/>
                  <p:nvPr/>
                </p:nvSpPr>
                <p:spPr>
                  <a:xfrm>
                    <a:off x="5944672" y="1998863"/>
                    <a:ext cx="296504" cy="369609"/>
                  </a:xfrm>
                  <a:custGeom>
                    <a:avLst/>
                    <a:gdLst>
                      <a:gd name="connsiteX0" fmla="*/ 0 w 296504"/>
                      <a:gd name="connsiteY0" fmla="*/ 35510 h 369609"/>
                      <a:gd name="connsiteX1" fmla="*/ 205955 w 296504"/>
                      <a:gd name="connsiteY1" fmla="*/ 0 h 369609"/>
                      <a:gd name="connsiteX2" fmla="*/ 296504 w 296504"/>
                      <a:gd name="connsiteY2" fmla="*/ 218384 h 369609"/>
                      <a:gd name="connsiteX3" fmla="*/ 149140 w 296504"/>
                      <a:gd name="connsiteY3" fmla="*/ 369299 h 369609"/>
                      <a:gd name="connsiteX4" fmla="*/ 26632 w 296504"/>
                      <a:gd name="connsiteY4" fmla="*/ 259220 h 369609"/>
                      <a:gd name="connsiteX5" fmla="*/ 0 w 296504"/>
                      <a:gd name="connsiteY5" fmla="*/ 35510 h 369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6504" h="369609">
                        <a:moveTo>
                          <a:pt x="0" y="35510"/>
                        </a:moveTo>
                        <a:lnTo>
                          <a:pt x="205955" y="0"/>
                        </a:lnTo>
                        <a:lnTo>
                          <a:pt x="296504" y="218384"/>
                        </a:lnTo>
                        <a:cubicBezTo>
                          <a:pt x="296504" y="218384"/>
                          <a:pt x="269872" y="363973"/>
                          <a:pt x="149140" y="369299"/>
                        </a:cubicBezTo>
                        <a:cubicBezTo>
                          <a:pt x="28408" y="376401"/>
                          <a:pt x="26632" y="259220"/>
                          <a:pt x="26632" y="259220"/>
                        </a:cubicBezTo>
                        <a:lnTo>
                          <a:pt x="0" y="35510"/>
                        </a:lnTo>
                        <a:close/>
                      </a:path>
                    </a:pathLst>
                  </a:custGeom>
                  <a:solidFill>
                    <a:srgbClr val="FFD5CC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27" name="Graphic 43">
                    <a:extLst>
                      <a:ext uri="{FF2B5EF4-FFF2-40B4-BE49-F238E27FC236}">
                        <a16:creationId xmlns:a16="http://schemas.microsoft.com/office/drawing/2014/main" id="{FDE7745E-43E5-4A76-3227-0A7EC61B4268}"/>
                      </a:ext>
                    </a:extLst>
                  </p:cNvPr>
                  <p:cNvGrpSpPr/>
                  <p:nvPr/>
                </p:nvGrpSpPr>
                <p:grpSpPr>
                  <a:xfrm>
                    <a:off x="5339719" y="716938"/>
                    <a:ext cx="1471428" cy="1514699"/>
                    <a:chOff x="5339719" y="716938"/>
                    <a:chExt cx="1471428" cy="1514699"/>
                  </a:xfrm>
                </p:grpSpPr>
                <p:sp>
                  <p:nvSpPr>
                    <p:cNvPr id="128" name="Freeform: Shape 127">
                      <a:extLst>
                        <a:ext uri="{FF2B5EF4-FFF2-40B4-BE49-F238E27FC236}">
                          <a16:creationId xmlns:a16="http://schemas.microsoft.com/office/drawing/2014/main" id="{94190484-3E00-6F00-F26F-7404B68196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39719" y="716938"/>
                      <a:ext cx="1471428" cy="1390766"/>
                    </a:xfrm>
                    <a:custGeom>
                      <a:avLst/>
                      <a:gdLst>
                        <a:gd name="connsiteX0" fmla="*/ 1371959 w 1471428"/>
                        <a:gd name="connsiteY0" fmla="*/ 486512 h 1390766"/>
                        <a:gd name="connsiteX1" fmla="*/ 1066577 w 1471428"/>
                        <a:gd name="connsiteY1" fmla="*/ 271679 h 1390766"/>
                        <a:gd name="connsiteX2" fmla="*/ 1100311 w 1471428"/>
                        <a:gd name="connsiteY2" fmla="*/ 232619 h 1390766"/>
                        <a:gd name="connsiteX3" fmla="*/ 1150024 w 1471428"/>
                        <a:gd name="connsiteY3" fmla="*/ 99458 h 1390766"/>
                        <a:gd name="connsiteX4" fmla="*/ 1045271 w 1471428"/>
                        <a:gd name="connsiteY4" fmla="*/ 101234 h 1390766"/>
                        <a:gd name="connsiteX5" fmla="*/ 967150 w 1471428"/>
                        <a:gd name="connsiteY5" fmla="*/ 191783 h 1390766"/>
                        <a:gd name="connsiteX6" fmla="*/ 963599 w 1471428"/>
                        <a:gd name="connsiteY6" fmla="*/ 193558 h 1390766"/>
                        <a:gd name="connsiteX7" fmla="*/ 899682 w 1471428"/>
                        <a:gd name="connsiteY7" fmla="*/ 88805 h 1390766"/>
                        <a:gd name="connsiteX8" fmla="*/ 654667 w 1471428"/>
                        <a:gd name="connsiteY8" fmla="*/ 24888 h 1390766"/>
                        <a:gd name="connsiteX9" fmla="*/ 778950 w 1471428"/>
                        <a:gd name="connsiteY9" fmla="*/ 181130 h 1390766"/>
                        <a:gd name="connsiteX10" fmla="*/ 414977 w 1471428"/>
                        <a:gd name="connsiteY10" fmla="*/ 179355 h 1390766"/>
                        <a:gd name="connsiteX11" fmla="*/ 40352 w 1471428"/>
                        <a:gd name="connsiteY11" fmla="*/ 500716 h 1390766"/>
                        <a:gd name="connsiteX12" fmla="*/ 90065 w 1471428"/>
                        <a:gd name="connsiteY12" fmla="*/ 564633 h 1390766"/>
                        <a:gd name="connsiteX13" fmla="*/ 6618 w 1471428"/>
                        <a:gd name="connsiteY13" fmla="*/ 862913 h 1390766"/>
                        <a:gd name="connsiteX14" fmla="*/ 114922 w 1471428"/>
                        <a:gd name="connsiteY14" fmla="*/ 951687 h 1390766"/>
                        <a:gd name="connsiteX15" fmla="*/ 230328 w 1471428"/>
                        <a:gd name="connsiteY15" fmla="*/ 1214457 h 1390766"/>
                        <a:gd name="connsiteX16" fmla="*/ 626259 w 1471428"/>
                        <a:gd name="connsiteY16" fmla="*/ 1376025 h 1390766"/>
                        <a:gd name="connsiteX17" fmla="*/ 1086107 w 1471428"/>
                        <a:gd name="connsiteY17" fmla="*/ 1347618 h 1390766"/>
                        <a:gd name="connsiteX18" fmla="*/ 1419897 w 1471428"/>
                        <a:gd name="connsiteY18" fmla="*/ 971217 h 1390766"/>
                        <a:gd name="connsiteX19" fmla="*/ 1471385 w 1471428"/>
                        <a:gd name="connsiteY19" fmla="*/ 852260 h 1390766"/>
                        <a:gd name="connsiteX20" fmla="*/ 1371959 w 1471428"/>
                        <a:gd name="connsiteY20" fmla="*/ 486512 h 1390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1471428" h="1390766">
                          <a:moveTo>
                            <a:pt x="1371959" y="486512"/>
                          </a:moveTo>
                          <a:cubicBezTo>
                            <a:pt x="1309817" y="383534"/>
                            <a:pt x="1187309" y="289434"/>
                            <a:pt x="1066577" y="271679"/>
                          </a:cubicBezTo>
                          <a:cubicBezTo>
                            <a:pt x="1079005" y="257476"/>
                            <a:pt x="1089658" y="245047"/>
                            <a:pt x="1100311" y="232619"/>
                          </a:cubicBezTo>
                          <a:cubicBezTo>
                            <a:pt x="1125168" y="204211"/>
                            <a:pt x="1173105" y="140294"/>
                            <a:pt x="1150024" y="99458"/>
                          </a:cubicBezTo>
                          <a:cubicBezTo>
                            <a:pt x="1123392" y="55071"/>
                            <a:pt x="1077230" y="81704"/>
                            <a:pt x="1045271" y="101234"/>
                          </a:cubicBezTo>
                          <a:cubicBezTo>
                            <a:pt x="1011537" y="122539"/>
                            <a:pt x="984905" y="156273"/>
                            <a:pt x="967150" y="191783"/>
                          </a:cubicBezTo>
                          <a:cubicBezTo>
                            <a:pt x="965375" y="191783"/>
                            <a:pt x="965375" y="193558"/>
                            <a:pt x="963599" y="193558"/>
                          </a:cubicBezTo>
                          <a:cubicBezTo>
                            <a:pt x="947620" y="159824"/>
                            <a:pt x="926314" y="120764"/>
                            <a:pt x="899682" y="88805"/>
                          </a:cubicBezTo>
                          <a:cubicBezTo>
                            <a:pt x="835765" y="8909"/>
                            <a:pt x="704380" y="-28376"/>
                            <a:pt x="654667" y="24888"/>
                          </a:cubicBezTo>
                          <a:cubicBezTo>
                            <a:pt x="619157" y="63949"/>
                            <a:pt x="778950" y="181130"/>
                            <a:pt x="778950" y="181130"/>
                          </a:cubicBezTo>
                          <a:cubicBezTo>
                            <a:pt x="778950" y="181130"/>
                            <a:pt x="574770" y="126090"/>
                            <a:pt x="414977" y="179355"/>
                          </a:cubicBezTo>
                          <a:cubicBezTo>
                            <a:pt x="290694" y="221966"/>
                            <a:pt x="58107" y="355127"/>
                            <a:pt x="40352" y="500716"/>
                          </a:cubicBezTo>
                          <a:cubicBezTo>
                            <a:pt x="35026" y="539776"/>
                            <a:pt x="90065" y="564633"/>
                            <a:pt x="90065" y="564633"/>
                          </a:cubicBezTo>
                          <a:cubicBezTo>
                            <a:pt x="90065" y="564633"/>
                            <a:pt x="-28892" y="775915"/>
                            <a:pt x="6618" y="862913"/>
                          </a:cubicBezTo>
                          <a:cubicBezTo>
                            <a:pt x="40352" y="949911"/>
                            <a:pt x="114922" y="951687"/>
                            <a:pt x="114922" y="951687"/>
                          </a:cubicBezTo>
                          <a:cubicBezTo>
                            <a:pt x="114922" y="951687"/>
                            <a:pt x="189492" y="1189600"/>
                            <a:pt x="230328" y="1214457"/>
                          </a:cubicBezTo>
                          <a:cubicBezTo>
                            <a:pt x="358162" y="1292578"/>
                            <a:pt x="448711" y="1342291"/>
                            <a:pt x="626259" y="1376025"/>
                          </a:cubicBezTo>
                          <a:cubicBezTo>
                            <a:pt x="803806" y="1407984"/>
                            <a:pt x="924539" y="1383127"/>
                            <a:pt x="1086107" y="1347618"/>
                          </a:cubicBezTo>
                          <a:cubicBezTo>
                            <a:pt x="1370183" y="1281925"/>
                            <a:pt x="1419897" y="971217"/>
                            <a:pt x="1419897" y="971217"/>
                          </a:cubicBezTo>
                          <a:cubicBezTo>
                            <a:pt x="1419897" y="971217"/>
                            <a:pt x="1473161" y="942809"/>
                            <a:pt x="1471385" y="852260"/>
                          </a:cubicBezTo>
                          <a:cubicBezTo>
                            <a:pt x="1469610" y="733303"/>
                            <a:pt x="1434100" y="587714"/>
                            <a:pt x="1371959" y="486512"/>
                          </a:cubicBezTo>
                          <a:close/>
                        </a:path>
                      </a:pathLst>
                    </a:custGeom>
                    <a:solidFill>
                      <a:srgbClr val="A0A17D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9" name="Freeform: Shape 128">
                      <a:extLst>
                        <a:ext uri="{FF2B5EF4-FFF2-40B4-BE49-F238E27FC236}">
                          <a16:creationId xmlns:a16="http://schemas.microsoft.com/office/drawing/2014/main" id="{A8F02908-F51D-3BA7-BCE7-EBAF95BA38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41236" y="1115799"/>
                      <a:ext cx="1158182" cy="1106951"/>
                    </a:xfrm>
                    <a:custGeom>
                      <a:avLst/>
                      <a:gdLst>
                        <a:gd name="connsiteX0" fmla="*/ 775084 w 1158182"/>
                        <a:gd name="connsiteY0" fmla="*/ 48591 h 1106951"/>
                        <a:gd name="connsiteX1" fmla="*/ 183850 w 1158182"/>
                        <a:gd name="connsiteY1" fmla="*/ 132038 h 1106951"/>
                        <a:gd name="connsiteX2" fmla="*/ 16956 w 1158182"/>
                        <a:gd name="connsiteY2" fmla="*/ 794290 h 1106951"/>
                        <a:gd name="connsiteX3" fmla="*/ 995242 w 1158182"/>
                        <a:gd name="connsiteY3" fmla="*/ 907921 h 1106951"/>
                        <a:gd name="connsiteX4" fmla="*/ 1155035 w 1158182"/>
                        <a:gd name="connsiteY4" fmla="*/ 492459 h 1106951"/>
                        <a:gd name="connsiteX5" fmla="*/ 775084 w 1158182"/>
                        <a:gd name="connsiteY5" fmla="*/ 48591 h 11069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58182" h="1106951">
                          <a:moveTo>
                            <a:pt x="775084" y="48591"/>
                          </a:moveTo>
                          <a:cubicBezTo>
                            <a:pt x="586883" y="-18878"/>
                            <a:pt x="311684" y="-36632"/>
                            <a:pt x="183850" y="132038"/>
                          </a:cubicBezTo>
                          <a:cubicBezTo>
                            <a:pt x="75546" y="275851"/>
                            <a:pt x="-45186" y="561703"/>
                            <a:pt x="16956" y="794290"/>
                          </a:cubicBezTo>
                          <a:cubicBezTo>
                            <a:pt x="103954" y="1122753"/>
                            <a:pt x="679208" y="1241710"/>
                            <a:pt x="995242" y="907921"/>
                          </a:cubicBezTo>
                          <a:cubicBezTo>
                            <a:pt x="1078690" y="820922"/>
                            <a:pt x="1124852" y="730373"/>
                            <a:pt x="1155035" y="492459"/>
                          </a:cubicBezTo>
                          <a:cubicBezTo>
                            <a:pt x="1183443" y="256321"/>
                            <a:pt x="1016548" y="135589"/>
                            <a:pt x="775084" y="48591"/>
                          </a:cubicBezTo>
                          <a:close/>
                        </a:path>
                      </a:pathLst>
                    </a:custGeom>
                    <a:solidFill>
                      <a:srgbClr val="FFD5CC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30" name="Graphic 43">
                      <a:extLst>
                        <a:ext uri="{FF2B5EF4-FFF2-40B4-BE49-F238E27FC236}">
                          <a16:creationId xmlns:a16="http://schemas.microsoft.com/office/drawing/2014/main" id="{CD583279-6BA1-FD8D-4F1A-72FB8DAB535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431491" y="1485513"/>
                      <a:ext cx="281911" cy="344225"/>
                      <a:chOff x="6431491" y="1485513"/>
                      <a:chExt cx="281911" cy="344225"/>
                    </a:xfrm>
                  </p:grpSpPr>
                  <p:sp>
                    <p:nvSpPr>
                      <p:cNvPr id="131" name="Freeform: Shape 130">
                        <a:extLst>
                          <a:ext uri="{FF2B5EF4-FFF2-40B4-BE49-F238E27FC236}">
                            <a16:creationId xmlns:a16="http://schemas.microsoft.com/office/drawing/2014/main" id="{82789FB1-0F89-E649-0637-6A6C6C9A98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31491" y="1485513"/>
                        <a:ext cx="281911" cy="344225"/>
                      </a:xfrm>
                      <a:custGeom>
                        <a:avLst/>
                        <a:gdLst>
                          <a:gd name="connsiteX0" fmla="*/ 180760 w 281911"/>
                          <a:gd name="connsiteY0" fmla="*/ 12666 h 344225"/>
                          <a:gd name="connsiteX1" fmla="*/ 12090 w 281911"/>
                          <a:gd name="connsiteY1" fmla="*/ 103215 h 344225"/>
                          <a:gd name="connsiteX2" fmla="*/ 74231 w 281911"/>
                          <a:gd name="connsiteY2" fmla="*/ 335803 h 344225"/>
                          <a:gd name="connsiteX3" fmla="*/ 273084 w 281911"/>
                          <a:gd name="connsiteY3" fmla="*/ 213295 h 344225"/>
                          <a:gd name="connsiteX4" fmla="*/ 180760 w 281911"/>
                          <a:gd name="connsiteY4" fmla="*/ 12666 h 3442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81911" h="344225">
                            <a:moveTo>
                              <a:pt x="180760" y="12666"/>
                            </a:moveTo>
                            <a:cubicBezTo>
                              <a:pt x="116843" y="-17517"/>
                              <a:pt x="42273" y="3789"/>
                              <a:pt x="12090" y="103215"/>
                            </a:cubicBezTo>
                            <a:cubicBezTo>
                              <a:pt x="-18093" y="202642"/>
                              <a:pt x="10314" y="305619"/>
                              <a:pt x="74231" y="335803"/>
                            </a:cubicBezTo>
                            <a:cubicBezTo>
                              <a:pt x="138148" y="365986"/>
                              <a:pt x="244677" y="312721"/>
                              <a:pt x="273084" y="213295"/>
                            </a:cubicBezTo>
                            <a:cubicBezTo>
                              <a:pt x="305043" y="113868"/>
                              <a:pt x="244677" y="42849"/>
                              <a:pt x="180760" y="12666"/>
                            </a:cubicBezTo>
                            <a:close/>
                          </a:path>
                        </a:pathLst>
                      </a:custGeom>
                      <a:solidFill>
                        <a:srgbClr val="FFD5CC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2" name="Freeform: Shape 131">
                        <a:extLst>
                          <a:ext uri="{FF2B5EF4-FFF2-40B4-BE49-F238E27FC236}">
                            <a16:creationId xmlns:a16="http://schemas.microsoft.com/office/drawing/2014/main" id="{95A33717-14CA-CCF0-E4E5-0330F074EF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46558" y="1579851"/>
                        <a:ext cx="92324" cy="159792"/>
                      </a:xfrm>
                      <a:custGeom>
                        <a:avLst/>
                        <a:gdLst>
                          <a:gd name="connsiteX0" fmla="*/ 92325 w 92324"/>
                          <a:gd name="connsiteY0" fmla="*/ 1776 h 159792"/>
                          <a:gd name="connsiteX1" fmla="*/ 83447 w 92324"/>
                          <a:gd name="connsiteY1" fmla="*/ 7102 h 159792"/>
                          <a:gd name="connsiteX2" fmla="*/ 76345 w 92324"/>
                          <a:gd name="connsiteY2" fmla="*/ 12428 h 159792"/>
                          <a:gd name="connsiteX3" fmla="*/ 69243 w 92324"/>
                          <a:gd name="connsiteY3" fmla="*/ 17755 h 159792"/>
                          <a:gd name="connsiteX4" fmla="*/ 63917 w 92324"/>
                          <a:gd name="connsiteY4" fmla="*/ 24857 h 159792"/>
                          <a:gd name="connsiteX5" fmla="*/ 58590 w 92324"/>
                          <a:gd name="connsiteY5" fmla="*/ 31959 h 159792"/>
                          <a:gd name="connsiteX6" fmla="*/ 55040 w 92324"/>
                          <a:gd name="connsiteY6" fmla="*/ 39060 h 159792"/>
                          <a:gd name="connsiteX7" fmla="*/ 51489 w 92324"/>
                          <a:gd name="connsiteY7" fmla="*/ 46162 h 159792"/>
                          <a:gd name="connsiteX8" fmla="*/ 47938 w 92324"/>
                          <a:gd name="connsiteY8" fmla="*/ 53264 h 159792"/>
                          <a:gd name="connsiteX9" fmla="*/ 42611 w 92324"/>
                          <a:gd name="connsiteY9" fmla="*/ 69244 h 159792"/>
                          <a:gd name="connsiteX10" fmla="*/ 39060 w 92324"/>
                          <a:gd name="connsiteY10" fmla="*/ 86998 h 159792"/>
                          <a:gd name="connsiteX11" fmla="*/ 35510 w 92324"/>
                          <a:gd name="connsiteY11" fmla="*/ 104753 h 159792"/>
                          <a:gd name="connsiteX12" fmla="*/ 33734 w 92324"/>
                          <a:gd name="connsiteY12" fmla="*/ 122508 h 159792"/>
                          <a:gd name="connsiteX13" fmla="*/ 5326 w 92324"/>
                          <a:gd name="connsiteY13" fmla="*/ 108304 h 159792"/>
                          <a:gd name="connsiteX14" fmla="*/ 15979 w 92324"/>
                          <a:gd name="connsiteY14" fmla="*/ 102978 h 159792"/>
                          <a:gd name="connsiteX15" fmla="*/ 26632 w 92324"/>
                          <a:gd name="connsiteY15" fmla="*/ 97651 h 159792"/>
                          <a:gd name="connsiteX16" fmla="*/ 51489 w 92324"/>
                          <a:gd name="connsiteY16" fmla="*/ 92325 h 159792"/>
                          <a:gd name="connsiteX17" fmla="*/ 65693 w 92324"/>
                          <a:gd name="connsiteY17" fmla="*/ 92325 h 159792"/>
                          <a:gd name="connsiteX18" fmla="*/ 72794 w 92324"/>
                          <a:gd name="connsiteY18" fmla="*/ 94100 h 159792"/>
                          <a:gd name="connsiteX19" fmla="*/ 79896 w 92324"/>
                          <a:gd name="connsiteY19" fmla="*/ 97651 h 159792"/>
                          <a:gd name="connsiteX20" fmla="*/ 85223 w 92324"/>
                          <a:gd name="connsiteY20" fmla="*/ 102978 h 159792"/>
                          <a:gd name="connsiteX21" fmla="*/ 88774 w 92324"/>
                          <a:gd name="connsiteY21" fmla="*/ 108304 h 159792"/>
                          <a:gd name="connsiteX22" fmla="*/ 90549 w 92324"/>
                          <a:gd name="connsiteY22" fmla="*/ 120732 h 159792"/>
                          <a:gd name="connsiteX23" fmla="*/ 81672 w 92324"/>
                          <a:gd name="connsiteY23" fmla="*/ 113630 h 159792"/>
                          <a:gd name="connsiteX24" fmla="*/ 78121 w 92324"/>
                          <a:gd name="connsiteY24" fmla="*/ 111855 h 159792"/>
                          <a:gd name="connsiteX25" fmla="*/ 74570 w 92324"/>
                          <a:gd name="connsiteY25" fmla="*/ 111855 h 159792"/>
                          <a:gd name="connsiteX26" fmla="*/ 71019 w 92324"/>
                          <a:gd name="connsiteY26" fmla="*/ 111855 h 159792"/>
                          <a:gd name="connsiteX27" fmla="*/ 67468 w 92324"/>
                          <a:gd name="connsiteY27" fmla="*/ 111855 h 159792"/>
                          <a:gd name="connsiteX28" fmla="*/ 58590 w 92324"/>
                          <a:gd name="connsiteY28" fmla="*/ 115406 h 159792"/>
                          <a:gd name="connsiteX29" fmla="*/ 42611 w 92324"/>
                          <a:gd name="connsiteY29" fmla="*/ 126059 h 159792"/>
                          <a:gd name="connsiteX30" fmla="*/ 33734 w 92324"/>
                          <a:gd name="connsiteY30" fmla="*/ 131385 h 159792"/>
                          <a:gd name="connsiteX31" fmla="*/ 26632 w 92324"/>
                          <a:gd name="connsiteY31" fmla="*/ 136712 h 159792"/>
                          <a:gd name="connsiteX32" fmla="*/ 1775 w 92324"/>
                          <a:gd name="connsiteY32" fmla="*/ 159793 h 159792"/>
                          <a:gd name="connsiteX33" fmla="*/ 0 w 92324"/>
                          <a:gd name="connsiteY33" fmla="*/ 124283 h 159792"/>
                          <a:gd name="connsiteX34" fmla="*/ 0 w 92324"/>
                          <a:gd name="connsiteY34" fmla="*/ 102978 h 159792"/>
                          <a:gd name="connsiteX35" fmla="*/ 3551 w 92324"/>
                          <a:gd name="connsiteY35" fmla="*/ 81672 h 159792"/>
                          <a:gd name="connsiteX36" fmla="*/ 19530 w 92324"/>
                          <a:gd name="connsiteY36" fmla="*/ 40836 h 159792"/>
                          <a:gd name="connsiteX37" fmla="*/ 26632 w 92324"/>
                          <a:gd name="connsiteY37" fmla="*/ 31959 h 159792"/>
                          <a:gd name="connsiteX38" fmla="*/ 33734 w 92324"/>
                          <a:gd name="connsiteY38" fmla="*/ 23081 h 159792"/>
                          <a:gd name="connsiteX39" fmla="*/ 51489 w 92324"/>
                          <a:gd name="connsiteY39" fmla="*/ 8877 h 159792"/>
                          <a:gd name="connsiteX40" fmla="*/ 62142 w 92324"/>
                          <a:gd name="connsiteY40" fmla="*/ 3551 h 159792"/>
                          <a:gd name="connsiteX41" fmla="*/ 72794 w 92324"/>
                          <a:gd name="connsiteY41" fmla="*/ 0 h 159792"/>
                          <a:gd name="connsiteX42" fmla="*/ 92325 w 92324"/>
                          <a:gd name="connsiteY42" fmla="*/ 1776 h 1597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</a:cxnLst>
                        <a:rect l="l" t="t" r="r" b="b"/>
                        <a:pathLst>
                          <a:path w="92324" h="159792">
                            <a:moveTo>
                              <a:pt x="92325" y="1776"/>
                            </a:moveTo>
                            <a:cubicBezTo>
                              <a:pt x="88774" y="3551"/>
                              <a:pt x="86998" y="5326"/>
                              <a:pt x="83447" y="7102"/>
                            </a:cubicBezTo>
                            <a:cubicBezTo>
                              <a:pt x="79896" y="8877"/>
                              <a:pt x="78121" y="10653"/>
                              <a:pt x="76345" y="12428"/>
                            </a:cubicBezTo>
                            <a:cubicBezTo>
                              <a:pt x="74570" y="14204"/>
                              <a:pt x="71019" y="15979"/>
                              <a:pt x="69243" y="17755"/>
                            </a:cubicBezTo>
                            <a:cubicBezTo>
                              <a:pt x="67468" y="19530"/>
                              <a:pt x="65693" y="23081"/>
                              <a:pt x="63917" y="24857"/>
                            </a:cubicBezTo>
                            <a:cubicBezTo>
                              <a:pt x="62142" y="26632"/>
                              <a:pt x="60366" y="30183"/>
                              <a:pt x="58590" y="31959"/>
                            </a:cubicBezTo>
                            <a:cubicBezTo>
                              <a:pt x="56815" y="33734"/>
                              <a:pt x="55040" y="37285"/>
                              <a:pt x="55040" y="39060"/>
                            </a:cubicBezTo>
                            <a:cubicBezTo>
                              <a:pt x="53264" y="40836"/>
                              <a:pt x="51489" y="44387"/>
                              <a:pt x="51489" y="46162"/>
                            </a:cubicBezTo>
                            <a:cubicBezTo>
                              <a:pt x="49713" y="49713"/>
                              <a:pt x="49713" y="51489"/>
                              <a:pt x="47938" y="53264"/>
                            </a:cubicBezTo>
                            <a:cubicBezTo>
                              <a:pt x="46162" y="58591"/>
                              <a:pt x="44387" y="63917"/>
                              <a:pt x="42611" y="69244"/>
                            </a:cubicBezTo>
                            <a:cubicBezTo>
                              <a:pt x="40836" y="74570"/>
                              <a:pt x="39060" y="79896"/>
                              <a:pt x="39060" y="86998"/>
                            </a:cubicBezTo>
                            <a:cubicBezTo>
                              <a:pt x="37285" y="92325"/>
                              <a:pt x="37285" y="99427"/>
                              <a:pt x="35510" y="104753"/>
                            </a:cubicBezTo>
                            <a:cubicBezTo>
                              <a:pt x="33734" y="110080"/>
                              <a:pt x="33734" y="117181"/>
                              <a:pt x="33734" y="122508"/>
                            </a:cubicBezTo>
                            <a:lnTo>
                              <a:pt x="5326" y="108304"/>
                            </a:lnTo>
                            <a:cubicBezTo>
                              <a:pt x="8877" y="106529"/>
                              <a:pt x="12428" y="104753"/>
                              <a:pt x="15979" y="102978"/>
                            </a:cubicBezTo>
                            <a:cubicBezTo>
                              <a:pt x="19530" y="101202"/>
                              <a:pt x="23081" y="99427"/>
                              <a:pt x="26632" y="97651"/>
                            </a:cubicBezTo>
                            <a:cubicBezTo>
                              <a:pt x="33734" y="94100"/>
                              <a:pt x="42611" y="92325"/>
                              <a:pt x="51489" y="92325"/>
                            </a:cubicBezTo>
                            <a:cubicBezTo>
                              <a:pt x="56815" y="92325"/>
                              <a:pt x="60366" y="92325"/>
                              <a:pt x="65693" y="92325"/>
                            </a:cubicBezTo>
                            <a:cubicBezTo>
                              <a:pt x="67468" y="92325"/>
                              <a:pt x="71019" y="94100"/>
                              <a:pt x="72794" y="94100"/>
                            </a:cubicBezTo>
                            <a:cubicBezTo>
                              <a:pt x="74570" y="94100"/>
                              <a:pt x="78121" y="95876"/>
                              <a:pt x="79896" y="97651"/>
                            </a:cubicBezTo>
                            <a:cubicBezTo>
                              <a:pt x="81672" y="99427"/>
                              <a:pt x="83447" y="101202"/>
                              <a:pt x="85223" y="102978"/>
                            </a:cubicBezTo>
                            <a:cubicBezTo>
                              <a:pt x="86998" y="104753"/>
                              <a:pt x="86998" y="106529"/>
                              <a:pt x="88774" y="108304"/>
                            </a:cubicBezTo>
                            <a:cubicBezTo>
                              <a:pt x="90549" y="111855"/>
                              <a:pt x="90549" y="117181"/>
                              <a:pt x="90549" y="120732"/>
                            </a:cubicBezTo>
                            <a:cubicBezTo>
                              <a:pt x="86998" y="117181"/>
                              <a:pt x="85223" y="115406"/>
                              <a:pt x="81672" y="113630"/>
                            </a:cubicBezTo>
                            <a:cubicBezTo>
                              <a:pt x="79896" y="111855"/>
                              <a:pt x="79896" y="111855"/>
                              <a:pt x="78121" y="111855"/>
                            </a:cubicBezTo>
                            <a:cubicBezTo>
                              <a:pt x="76345" y="111855"/>
                              <a:pt x="76345" y="110080"/>
                              <a:pt x="74570" y="111855"/>
                            </a:cubicBezTo>
                            <a:cubicBezTo>
                              <a:pt x="72794" y="111855"/>
                              <a:pt x="72794" y="111855"/>
                              <a:pt x="71019" y="111855"/>
                            </a:cubicBezTo>
                            <a:cubicBezTo>
                              <a:pt x="69243" y="111855"/>
                              <a:pt x="69243" y="111855"/>
                              <a:pt x="67468" y="111855"/>
                            </a:cubicBezTo>
                            <a:cubicBezTo>
                              <a:pt x="63917" y="111855"/>
                              <a:pt x="62142" y="113630"/>
                              <a:pt x="58590" y="115406"/>
                            </a:cubicBezTo>
                            <a:cubicBezTo>
                              <a:pt x="53264" y="118957"/>
                              <a:pt x="47938" y="120732"/>
                              <a:pt x="42611" y="126059"/>
                            </a:cubicBezTo>
                            <a:lnTo>
                              <a:pt x="33734" y="131385"/>
                            </a:lnTo>
                            <a:cubicBezTo>
                              <a:pt x="31958" y="133161"/>
                              <a:pt x="28407" y="134936"/>
                              <a:pt x="26632" y="136712"/>
                            </a:cubicBezTo>
                            <a:lnTo>
                              <a:pt x="1775" y="159793"/>
                            </a:lnTo>
                            <a:lnTo>
                              <a:pt x="0" y="124283"/>
                            </a:lnTo>
                            <a:cubicBezTo>
                              <a:pt x="0" y="115406"/>
                              <a:pt x="0" y="110080"/>
                              <a:pt x="0" y="102978"/>
                            </a:cubicBezTo>
                            <a:cubicBezTo>
                              <a:pt x="0" y="95876"/>
                              <a:pt x="1775" y="88774"/>
                              <a:pt x="3551" y="81672"/>
                            </a:cubicBezTo>
                            <a:cubicBezTo>
                              <a:pt x="7102" y="67468"/>
                              <a:pt x="12428" y="53264"/>
                              <a:pt x="19530" y="40836"/>
                            </a:cubicBezTo>
                            <a:cubicBezTo>
                              <a:pt x="21306" y="37285"/>
                              <a:pt x="23081" y="33734"/>
                              <a:pt x="26632" y="31959"/>
                            </a:cubicBezTo>
                            <a:cubicBezTo>
                              <a:pt x="28407" y="28408"/>
                              <a:pt x="31958" y="26632"/>
                              <a:pt x="33734" y="23081"/>
                            </a:cubicBezTo>
                            <a:cubicBezTo>
                              <a:pt x="39060" y="17755"/>
                              <a:pt x="46162" y="12428"/>
                              <a:pt x="51489" y="8877"/>
                            </a:cubicBezTo>
                            <a:cubicBezTo>
                              <a:pt x="55040" y="7102"/>
                              <a:pt x="58590" y="5326"/>
                              <a:pt x="62142" y="3551"/>
                            </a:cubicBezTo>
                            <a:cubicBezTo>
                              <a:pt x="65693" y="1776"/>
                              <a:pt x="69243" y="1776"/>
                              <a:pt x="72794" y="0"/>
                            </a:cubicBezTo>
                            <a:cubicBezTo>
                              <a:pt x="78121" y="0"/>
                              <a:pt x="85223" y="1776"/>
                              <a:pt x="92325" y="1776"/>
                            </a:cubicBezTo>
                            <a:close/>
                          </a:path>
                        </a:pathLst>
                      </a:custGeom>
                      <a:solidFill>
                        <a:srgbClr val="F38C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3" name="Graphic 43">
                      <a:extLst>
                        <a:ext uri="{FF2B5EF4-FFF2-40B4-BE49-F238E27FC236}">
                          <a16:creationId xmlns:a16="http://schemas.microsoft.com/office/drawing/2014/main" id="{B0F601E7-F843-3174-6C07-7FC39740CB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95564" y="1526014"/>
                      <a:ext cx="967546" cy="589184"/>
                      <a:chOff x="5495564" y="1526014"/>
                      <a:chExt cx="967546" cy="589184"/>
                    </a:xfrm>
                  </p:grpSpPr>
                  <p:sp>
                    <p:nvSpPr>
                      <p:cNvPr id="134" name="Freeform: Shape 133">
                        <a:extLst>
                          <a:ext uri="{FF2B5EF4-FFF2-40B4-BE49-F238E27FC236}">
                            <a16:creationId xmlns:a16="http://schemas.microsoft.com/office/drawing/2014/main" id="{39A8F92A-BCC0-40E2-A204-D5B07E2815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94797" y="1654421"/>
                        <a:ext cx="130345" cy="268096"/>
                      </a:xfrm>
                      <a:custGeom>
                        <a:avLst/>
                        <a:gdLst>
                          <a:gd name="connsiteX0" fmla="*/ 78856 w 130345"/>
                          <a:gd name="connsiteY0" fmla="*/ 0 h 268096"/>
                          <a:gd name="connsiteX1" fmla="*/ 94836 w 130345"/>
                          <a:gd name="connsiteY1" fmla="*/ 28408 h 268096"/>
                          <a:gd name="connsiteX2" fmla="*/ 107264 w 130345"/>
                          <a:gd name="connsiteY2" fmla="*/ 58591 h 268096"/>
                          <a:gd name="connsiteX3" fmla="*/ 125019 w 130345"/>
                          <a:gd name="connsiteY3" fmla="*/ 118957 h 268096"/>
                          <a:gd name="connsiteX4" fmla="*/ 130345 w 130345"/>
                          <a:gd name="connsiteY4" fmla="*/ 140263 h 268096"/>
                          <a:gd name="connsiteX5" fmla="*/ 107264 w 130345"/>
                          <a:gd name="connsiteY5" fmla="*/ 149140 h 268096"/>
                          <a:gd name="connsiteX6" fmla="*/ 94836 w 130345"/>
                          <a:gd name="connsiteY6" fmla="*/ 154466 h 268096"/>
                          <a:gd name="connsiteX7" fmla="*/ 82407 w 130345"/>
                          <a:gd name="connsiteY7" fmla="*/ 159793 h 268096"/>
                          <a:gd name="connsiteX8" fmla="*/ 62877 w 130345"/>
                          <a:gd name="connsiteY8" fmla="*/ 172221 h 268096"/>
                          <a:gd name="connsiteX9" fmla="*/ 52224 w 130345"/>
                          <a:gd name="connsiteY9" fmla="*/ 184649 h 268096"/>
                          <a:gd name="connsiteX10" fmla="*/ 50449 w 130345"/>
                          <a:gd name="connsiteY10" fmla="*/ 189976 h 268096"/>
                          <a:gd name="connsiteX11" fmla="*/ 50449 w 130345"/>
                          <a:gd name="connsiteY11" fmla="*/ 193527 h 268096"/>
                          <a:gd name="connsiteX12" fmla="*/ 50449 w 130345"/>
                          <a:gd name="connsiteY12" fmla="*/ 195302 h 268096"/>
                          <a:gd name="connsiteX13" fmla="*/ 50449 w 130345"/>
                          <a:gd name="connsiteY13" fmla="*/ 198853 h 268096"/>
                          <a:gd name="connsiteX14" fmla="*/ 54000 w 130345"/>
                          <a:gd name="connsiteY14" fmla="*/ 205955 h 268096"/>
                          <a:gd name="connsiteX15" fmla="*/ 59326 w 130345"/>
                          <a:gd name="connsiteY15" fmla="*/ 214833 h 268096"/>
                          <a:gd name="connsiteX16" fmla="*/ 80632 w 130345"/>
                          <a:gd name="connsiteY16" fmla="*/ 232587 h 268096"/>
                          <a:gd name="connsiteX17" fmla="*/ 130345 w 130345"/>
                          <a:gd name="connsiteY17" fmla="*/ 268097 h 268096"/>
                          <a:gd name="connsiteX18" fmla="*/ 66428 w 130345"/>
                          <a:gd name="connsiteY18" fmla="*/ 260995 h 268096"/>
                          <a:gd name="connsiteX19" fmla="*/ 34469 w 130345"/>
                          <a:gd name="connsiteY19" fmla="*/ 248567 h 268096"/>
                          <a:gd name="connsiteX20" fmla="*/ 18490 w 130345"/>
                          <a:gd name="connsiteY20" fmla="*/ 236138 h 268096"/>
                          <a:gd name="connsiteX21" fmla="*/ 6062 w 130345"/>
                          <a:gd name="connsiteY21" fmla="*/ 218383 h 268096"/>
                          <a:gd name="connsiteX22" fmla="*/ 2511 w 130345"/>
                          <a:gd name="connsiteY22" fmla="*/ 207731 h 268096"/>
                          <a:gd name="connsiteX23" fmla="*/ 735 w 130345"/>
                          <a:gd name="connsiteY23" fmla="*/ 200629 h 268096"/>
                          <a:gd name="connsiteX24" fmla="*/ 735 w 130345"/>
                          <a:gd name="connsiteY24" fmla="*/ 197078 h 268096"/>
                          <a:gd name="connsiteX25" fmla="*/ 2511 w 130345"/>
                          <a:gd name="connsiteY25" fmla="*/ 172221 h 268096"/>
                          <a:gd name="connsiteX26" fmla="*/ 27368 w 130345"/>
                          <a:gd name="connsiteY26" fmla="*/ 136712 h 268096"/>
                          <a:gd name="connsiteX27" fmla="*/ 57551 w 130345"/>
                          <a:gd name="connsiteY27" fmla="*/ 117181 h 268096"/>
                          <a:gd name="connsiteX28" fmla="*/ 73530 w 130345"/>
                          <a:gd name="connsiteY28" fmla="*/ 110080 h 268096"/>
                          <a:gd name="connsiteX29" fmla="*/ 91285 w 130345"/>
                          <a:gd name="connsiteY29" fmla="*/ 104753 h 268096"/>
                          <a:gd name="connsiteX30" fmla="*/ 73530 w 130345"/>
                          <a:gd name="connsiteY30" fmla="*/ 134936 h 268096"/>
                          <a:gd name="connsiteX31" fmla="*/ 69979 w 130345"/>
                          <a:gd name="connsiteY31" fmla="*/ 72795 h 268096"/>
                          <a:gd name="connsiteX32" fmla="*/ 71755 w 130345"/>
                          <a:gd name="connsiteY32" fmla="*/ 40836 h 268096"/>
                          <a:gd name="connsiteX33" fmla="*/ 78856 w 130345"/>
                          <a:gd name="connsiteY33" fmla="*/ 0 h 2680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</a:cxnLst>
                        <a:rect l="l" t="t" r="r" b="b"/>
                        <a:pathLst>
                          <a:path w="130345" h="268096">
                            <a:moveTo>
                              <a:pt x="78856" y="0"/>
                            </a:moveTo>
                            <a:cubicBezTo>
                              <a:pt x="85958" y="8877"/>
                              <a:pt x="91285" y="19530"/>
                              <a:pt x="94836" y="28408"/>
                            </a:cubicBezTo>
                            <a:cubicBezTo>
                              <a:pt x="100162" y="37285"/>
                              <a:pt x="103713" y="47938"/>
                              <a:pt x="107264" y="58591"/>
                            </a:cubicBezTo>
                            <a:cubicBezTo>
                              <a:pt x="114366" y="78121"/>
                              <a:pt x="119692" y="99427"/>
                              <a:pt x="125019" y="118957"/>
                            </a:cubicBezTo>
                            <a:lnTo>
                              <a:pt x="130345" y="140263"/>
                            </a:lnTo>
                            <a:lnTo>
                              <a:pt x="107264" y="149140"/>
                            </a:lnTo>
                            <a:lnTo>
                              <a:pt x="94836" y="154466"/>
                            </a:lnTo>
                            <a:cubicBezTo>
                              <a:pt x="91285" y="156242"/>
                              <a:pt x="85958" y="158017"/>
                              <a:pt x="82407" y="159793"/>
                            </a:cubicBezTo>
                            <a:cubicBezTo>
                              <a:pt x="75305" y="163344"/>
                              <a:pt x="68204" y="168670"/>
                              <a:pt x="62877" y="172221"/>
                            </a:cubicBezTo>
                            <a:cubicBezTo>
                              <a:pt x="57551" y="177548"/>
                              <a:pt x="54000" y="181099"/>
                              <a:pt x="52224" y="184649"/>
                            </a:cubicBezTo>
                            <a:cubicBezTo>
                              <a:pt x="52224" y="186425"/>
                              <a:pt x="50449" y="186425"/>
                              <a:pt x="50449" y="189976"/>
                            </a:cubicBezTo>
                            <a:lnTo>
                              <a:pt x="50449" y="193527"/>
                            </a:lnTo>
                            <a:cubicBezTo>
                              <a:pt x="50449" y="193527"/>
                              <a:pt x="50449" y="193527"/>
                              <a:pt x="50449" y="195302"/>
                            </a:cubicBezTo>
                            <a:cubicBezTo>
                              <a:pt x="50449" y="195302"/>
                              <a:pt x="50449" y="197078"/>
                              <a:pt x="50449" y="198853"/>
                            </a:cubicBezTo>
                            <a:cubicBezTo>
                              <a:pt x="50449" y="200629"/>
                              <a:pt x="52224" y="204180"/>
                              <a:pt x="54000" y="205955"/>
                            </a:cubicBezTo>
                            <a:cubicBezTo>
                              <a:pt x="55775" y="209506"/>
                              <a:pt x="57551" y="211282"/>
                              <a:pt x="59326" y="214833"/>
                            </a:cubicBezTo>
                            <a:cubicBezTo>
                              <a:pt x="64652" y="220159"/>
                              <a:pt x="71755" y="225485"/>
                              <a:pt x="80632" y="232587"/>
                            </a:cubicBezTo>
                            <a:cubicBezTo>
                              <a:pt x="96611" y="243240"/>
                              <a:pt x="114366" y="255668"/>
                              <a:pt x="130345" y="268097"/>
                            </a:cubicBezTo>
                            <a:cubicBezTo>
                              <a:pt x="109039" y="268097"/>
                              <a:pt x="87734" y="266321"/>
                              <a:pt x="66428" y="260995"/>
                            </a:cubicBezTo>
                            <a:cubicBezTo>
                              <a:pt x="55775" y="257444"/>
                              <a:pt x="45122" y="253893"/>
                              <a:pt x="34469" y="248567"/>
                            </a:cubicBezTo>
                            <a:cubicBezTo>
                              <a:pt x="29143" y="245016"/>
                              <a:pt x="23817" y="241465"/>
                              <a:pt x="18490" y="236138"/>
                            </a:cubicBezTo>
                            <a:cubicBezTo>
                              <a:pt x="13164" y="230812"/>
                              <a:pt x="9613" y="225485"/>
                              <a:pt x="6062" y="218383"/>
                            </a:cubicBezTo>
                            <a:cubicBezTo>
                              <a:pt x="4286" y="214833"/>
                              <a:pt x="2511" y="211282"/>
                              <a:pt x="2511" y="207731"/>
                            </a:cubicBezTo>
                            <a:lnTo>
                              <a:pt x="735" y="200629"/>
                            </a:lnTo>
                            <a:lnTo>
                              <a:pt x="735" y="197078"/>
                            </a:lnTo>
                            <a:cubicBezTo>
                              <a:pt x="-1040" y="189976"/>
                              <a:pt x="735" y="179323"/>
                              <a:pt x="2511" y="172221"/>
                            </a:cubicBezTo>
                            <a:cubicBezTo>
                              <a:pt x="7837" y="156242"/>
                              <a:pt x="18490" y="143814"/>
                              <a:pt x="27368" y="136712"/>
                            </a:cubicBezTo>
                            <a:cubicBezTo>
                              <a:pt x="38020" y="127834"/>
                              <a:pt x="46898" y="122508"/>
                              <a:pt x="57551" y="117181"/>
                            </a:cubicBezTo>
                            <a:cubicBezTo>
                              <a:pt x="62877" y="115406"/>
                              <a:pt x="68204" y="111855"/>
                              <a:pt x="73530" y="110080"/>
                            </a:cubicBezTo>
                            <a:cubicBezTo>
                              <a:pt x="78856" y="108304"/>
                              <a:pt x="84183" y="106529"/>
                              <a:pt x="91285" y="104753"/>
                            </a:cubicBezTo>
                            <a:lnTo>
                              <a:pt x="73530" y="134936"/>
                            </a:lnTo>
                            <a:cubicBezTo>
                              <a:pt x="71755" y="113630"/>
                              <a:pt x="69979" y="94100"/>
                              <a:pt x="69979" y="72795"/>
                            </a:cubicBezTo>
                            <a:cubicBezTo>
                              <a:pt x="69979" y="62142"/>
                              <a:pt x="69979" y="51489"/>
                              <a:pt x="71755" y="40836"/>
                            </a:cubicBezTo>
                            <a:cubicBezTo>
                              <a:pt x="73530" y="21306"/>
                              <a:pt x="75305" y="10653"/>
                              <a:pt x="78856" y="0"/>
                            </a:cubicBezTo>
                            <a:close/>
                          </a:path>
                        </a:pathLst>
                      </a:custGeom>
                      <a:solidFill>
                        <a:srgbClr val="F38C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5" name="Freeform: Shape 134">
                        <a:extLst>
                          <a:ext uri="{FF2B5EF4-FFF2-40B4-BE49-F238E27FC236}">
                            <a16:creationId xmlns:a16="http://schemas.microsoft.com/office/drawing/2014/main" id="{3B061B4C-3EA9-C610-72CA-2051A19A72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88018" y="1579851"/>
                        <a:ext cx="172205" cy="78627"/>
                      </a:xfrm>
                      <a:custGeom>
                        <a:avLst/>
                        <a:gdLst>
                          <a:gd name="connsiteX0" fmla="*/ 33518 w 172205"/>
                          <a:gd name="connsiteY0" fmla="*/ 72795 h 78627"/>
                          <a:gd name="connsiteX1" fmla="*/ 161352 w 172205"/>
                          <a:gd name="connsiteY1" fmla="*/ 53264 h 78627"/>
                          <a:gd name="connsiteX2" fmla="*/ 172005 w 172205"/>
                          <a:gd name="connsiteY2" fmla="*/ 42611 h 78627"/>
                          <a:gd name="connsiteX3" fmla="*/ 106312 w 172205"/>
                          <a:gd name="connsiteY3" fmla="*/ 0 h 78627"/>
                          <a:gd name="connsiteX4" fmla="*/ 5110 w 172205"/>
                          <a:gd name="connsiteY4" fmla="*/ 44387 h 78627"/>
                          <a:gd name="connsiteX5" fmla="*/ 33518 w 172205"/>
                          <a:gd name="connsiteY5" fmla="*/ 72795 h 78627"/>
                          <a:gd name="connsiteX6" fmla="*/ 33518 w 172205"/>
                          <a:gd name="connsiteY6" fmla="*/ 72795 h 786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72205" h="78627">
                            <a:moveTo>
                              <a:pt x="33518" y="72795"/>
                            </a:moveTo>
                            <a:cubicBezTo>
                              <a:pt x="69027" y="39060"/>
                              <a:pt x="116965" y="47938"/>
                              <a:pt x="161352" y="53264"/>
                            </a:cubicBezTo>
                            <a:cubicBezTo>
                              <a:pt x="166678" y="53264"/>
                              <a:pt x="172005" y="47938"/>
                              <a:pt x="172005" y="42611"/>
                            </a:cubicBezTo>
                            <a:cubicBezTo>
                              <a:pt x="175556" y="8877"/>
                              <a:pt x="131169" y="0"/>
                              <a:pt x="106312" y="0"/>
                            </a:cubicBezTo>
                            <a:cubicBezTo>
                              <a:pt x="67252" y="0"/>
                              <a:pt x="29967" y="14204"/>
                              <a:pt x="5110" y="44387"/>
                            </a:cubicBezTo>
                            <a:cubicBezTo>
                              <a:pt x="-10869" y="63917"/>
                              <a:pt x="13987" y="90549"/>
                              <a:pt x="33518" y="72795"/>
                            </a:cubicBezTo>
                            <a:lnTo>
                              <a:pt x="33518" y="72795"/>
                            </a:lnTo>
                            <a:close/>
                          </a:path>
                        </a:pathLst>
                      </a:custGeom>
                      <a:solidFill>
                        <a:srgbClr val="A0A17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6" name="Freeform: Shape 135">
                        <a:extLst>
                          <a:ext uri="{FF2B5EF4-FFF2-40B4-BE49-F238E27FC236}">
                            <a16:creationId xmlns:a16="http://schemas.microsoft.com/office/drawing/2014/main" id="{B78C7674-653A-8E59-6288-9335C65103B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10086" y="1526014"/>
                        <a:ext cx="175514" cy="63881"/>
                      </a:xfrm>
                      <a:custGeom>
                        <a:avLst/>
                        <a:gdLst>
                          <a:gd name="connsiteX0" fmla="*/ 30462 w 175514"/>
                          <a:gd name="connsiteY0" fmla="*/ 60939 h 63881"/>
                          <a:gd name="connsiteX1" fmla="*/ 160071 w 175514"/>
                          <a:gd name="connsiteY1" fmla="*/ 62714 h 63881"/>
                          <a:gd name="connsiteX2" fmla="*/ 174275 w 175514"/>
                          <a:gd name="connsiteY2" fmla="*/ 55612 h 63881"/>
                          <a:gd name="connsiteX3" fmla="*/ 115685 w 175514"/>
                          <a:gd name="connsiteY3" fmla="*/ 2348 h 63881"/>
                          <a:gd name="connsiteX4" fmla="*/ 5605 w 175514"/>
                          <a:gd name="connsiteY4" fmla="*/ 30756 h 63881"/>
                          <a:gd name="connsiteX5" fmla="*/ 30462 w 175514"/>
                          <a:gd name="connsiteY5" fmla="*/ 60939 h 63881"/>
                          <a:gd name="connsiteX6" fmla="*/ 30462 w 175514"/>
                          <a:gd name="connsiteY6" fmla="*/ 60939 h 6388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75514" h="63881">
                            <a:moveTo>
                              <a:pt x="30462" y="60939"/>
                            </a:moveTo>
                            <a:cubicBezTo>
                              <a:pt x="73073" y="34307"/>
                              <a:pt x="117460" y="50286"/>
                              <a:pt x="160071" y="62714"/>
                            </a:cubicBezTo>
                            <a:cubicBezTo>
                              <a:pt x="165398" y="64490"/>
                              <a:pt x="172500" y="60939"/>
                              <a:pt x="174275" y="55612"/>
                            </a:cubicBezTo>
                            <a:cubicBezTo>
                              <a:pt x="183153" y="21878"/>
                              <a:pt x="142317" y="5899"/>
                              <a:pt x="115685" y="2348"/>
                            </a:cubicBezTo>
                            <a:cubicBezTo>
                              <a:pt x="74849" y="-4754"/>
                              <a:pt x="37564" y="4124"/>
                              <a:pt x="5605" y="30756"/>
                            </a:cubicBezTo>
                            <a:cubicBezTo>
                              <a:pt x="-10374" y="43184"/>
                              <a:pt x="10932" y="73367"/>
                              <a:pt x="30462" y="60939"/>
                            </a:cubicBezTo>
                            <a:lnTo>
                              <a:pt x="30462" y="60939"/>
                            </a:lnTo>
                            <a:close/>
                          </a:path>
                        </a:pathLst>
                      </a:custGeom>
                      <a:solidFill>
                        <a:srgbClr val="A0A17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7" name="Freeform: Shape 136">
                        <a:extLst>
                          <a:ext uri="{FF2B5EF4-FFF2-40B4-BE49-F238E27FC236}">
                            <a16:creationId xmlns:a16="http://schemas.microsoft.com/office/drawing/2014/main" id="{FEDA9B96-20EF-F2D7-E565-8BEE8125AC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57567" y="1618911"/>
                        <a:ext cx="137003" cy="110079"/>
                      </a:xfrm>
                      <a:custGeom>
                        <a:avLst/>
                        <a:gdLst>
                          <a:gd name="connsiteX0" fmla="*/ 6062 w 137003"/>
                          <a:gd name="connsiteY0" fmla="*/ 110080 h 110079"/>
                          <a:gd name="connsiteX1" fmla="*/ 2511 w 137003"/>
                          <a:gd name="connsiteY1" fmla="*/ 99427 h 110079"/>
                          <a:gd name="connsiteX2" fmla="*/ 735 w 137003"/>
                          <a:gd name="connsiteY2" fmla="*/ 69244 h 110079"/>
                          <a:gd name="connsiteX3" fmla="*/ 14939 w 137003"/>
                          <a:gd name="connsiteY3" fmla="*/ 26632 h 110079"/>
                          <a:gd name="connsiteX4" fmla="*/ 36245 w 137003"/>
                          <a:gd name="connsiteY4" fmla="*/ 7102 h 110079"/>
                          <a:gd name="connsiteX5" fmla="*/ 66428 w 137003"/>
                          <a:gd name="connsiteY5" fmla="*/ 0 h 110079"/>
                          <a:gd name="connsiteX6" fmla="*/ 73530 w 137003"/>
                          <a:gd name="connsiteY6" fmla="*/ 0 h 110079"/>
                          <a:gd name="connsiteX7" fmla="*/ 82407 w 137003"/>
                          <a:gd name="connsiteY7" fmla="*/ 1776 h 110079"/>
                          <a:gd name="connsiteX8" fmla="*/ 96611 w 137003"/>
                          <a:gd name="connsiteY8" fmla="*/ 7102 h 110079"/>
                          <a:gd name="connsiteX9" fmla="*/ 117917 w 137003"/>
                          <a:gd name="connsiteY9" fmla="*/ 24857 h 110079"/>
                          <a:gd name="connsiteX10" fmla="*/ 135671 w 137003"/>
                          <a:gd name="connsiteY10" fmla="*/ 65693 h 110079"/>
                          <a:gd name="connsiteX11" fmla="*/ 135671 w 137003"/>
                          <a:gd name="connsiteY11" fmla="*/ 95876 h 110079"/>
                          <a:gd name="connsiteX12" fmla="*/ 133896 w 137003"/>
                          <a:gd name="connsiteY12" fmla="*/ 106529 h 110079"/>
                          <a:gd name="connsiteX13" fmla="*/ 116141 w 137003"/>
                          <a:gd name="connsiteY13" fmla="*/ 72795 h 110079"/>
                          <a:gd name="connsiteX14" fmla="*/ 94835 w 137003"/>
                          <a:gd name="connsiteY14" fmla="*/ 46162 h 110079"/>
                          <a:gd name="connsiteX15" fmla="*/ 80632 w 137003"/>
                          <a:gd name="connsiteY15" fmla="*/ 37285 h 110079"/>
                          <a:gd name="connsiteX16" fmla="*/ 73530 w 137003"/>
                          <a:gd name="connsiteY16" fmla="*/ 35510 h 110079"/>
                          <a:gd name="connsiteX17" fmla="*/ 69979 w 137003"/>
                          <a:gd name="connsiteY17" fmla="*/ 35510 h 110079"/>
                          <a:gd name="connsiteX18" fmla="*/ 64652 w 137003"/>
                          <a:gd name="connsiteY18" fmla="*/ 35510 h 110079"/>
                          <a:gd name="connsiteX19" fmla="*/ 50449 w 137003"/>
                          <a:gd name="connsiteY19" fmla="*/ 39060 h 110079"/>
                          <a:gd name="connsiteX20" fmla="*/ 38020 w 137003"/>
                          <a:gd name="connsiteY20" fmla="*/ 47938 h 110079"/>
                          <a:gd name="connsiteX21" fmla="*/ 20266 w 137003"/>
                          <a:gd name="connsiteY21" fmla="*/ 76345 h 110079"/>
                          <a:gd name="connsiteX22" fmla="*/ 9613 w 137003"/>
                          <a:gd name="connsiteY22" fmla="*/ 101202 h 110079"/>
                          <a:gd name="connsiteX23" fmla="*/ 6062 w 137003"/>
                          <a:gd name="connsiteY23" fmla="*/ 110080 h 1100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</a:cxnLst>
                        <a:rect l="l" t="t" r="r" b="b"/>
                        <a:pathLst>
                          <a:path w="137003" h="110079">
                            <a:moveTo>
                              <a:pt x="6062" y="110080"/>
                            </a:moveTo>
                            <a:cubicBezTo>
                              <a:pt x="6062" y="110080"/>
                              <a:pt x="4286" y="106529"/>
                              <a:pt x="2511" y="99427"/>
                            </a:cubicBezTo>
                            <a:cubicBezTo>
                              <a:pt x="735" y="92325"/>
                              <a:pt x="-1040" y="81672"/>
                              <a:pt x="735" y="69244"/>
                            </a:cubicBezTo>
                            <a:cubicBezTo>
                              <a:pt x="735" y="56815"/>
                              <a:pt x="4286" y="40836"/>
                              <a:pt x="14939" y="26632"/>
                            </a:cubicBezTo>
                            <a:cubicBezTo>
                              <a:pt x="20266" y="19530"/>
                              <a:pt x="27368" y="12428"/>
                              <a:pt x="36245" y="7102"/>
                            </a:cubicBezTo>
                            <a:cubicBezTo>
                              <a:pt x="45122" y="1776"/>
                              <a:pt x="55775" y="0"/>
                              <a:pt x="66428" y="0"/>
                            </a:cubicBezTo>
                            <a:cubicBezTo>
                              <a:pt x="68203" y="0"/>
                              <a:pt x="69979" y="0"/>
                              <a:pt x="73530" y="0"/>
                            </a:cubicBezTo>
                            <a:cubicBezTo>
                              <a:pt x="77081" y="0"/>
                              <a:pt x="78856" y="0"/>
                              <a:pt x="82407" y="1776"/>
                            </a:cubicBezTo>
                            <a:cubicBezTo>
                              <a:pt x="87734" y="3551"/>
                              <a:pt x="93060" y="5326"/>
                              <a:pt x="96611" y="7102"/>
                            </a:cubicBezTo>
                            <a:cubicBezTo>
                              <a:pt x="105488" y="12428"/>
                              <a:pt x="112590" y="17755"/>
                              <a:pt x="117917" y="24857"/>
                            </a:cubicBezTo>
                            <a:cubicBezTo>
                              <a:pt x="128570" y="39060"/>
                              <a:pt x="132121" y="53264"/>
                              <a:pt x="135671" y="65693"/>
                            </a:cubicBezTo>
                            <a:cubicBezTo>
                              <a:pt x="137447" y="78121"/>
                              <a:pt x="137447" y="88774"/>
                              <a:pt x="135671" y="95876"/>
                            </a:cubicBezTo>
                            <a:cubicBezTo>
                              <a:pt x="135671" y="102978"/>
                              <a:pt x="133896" y="106529"/>
                              <a:pt x="133896" y="106529"/>
                            </a:cubicBezTo>
                            <a:cubicBezTo>
                              <a:pt x="133896" y="106529"/>
                              <a:pt x="126794" y="90549"/>
                              <a:pt x="116141" y="72795"/>
                            </a:cubicBezTo>
                            <a:cubicBezTo>
                              <a:pt x="110815" y="63917"/>
                              <a:pt x="103713" y="53264"/>
                              <a:pt x="94835" y="46162"/>
                            </a:cubicBezTo>
                            <a:cubicBezTo>
                              <a:pt x="91285" y="42611"/>
                              <a:pt x="85958" y="39060"/>
                              <a:pt x="80632" y="37285"/>
                            </a:cubicBezTo>
                            <a:cubicBezTo>
                              <a:pt x="78856" y="35510"/>
                              <a:pt x="75305" y="35510"/>
                              <a:pt x="73530" y="35510"/>
                            </a:cubicBezTo>
                            <a:cubicBezTo>
                              <a:pt x="71755" y="35510"/>
                              <a:pt x="71755" y="35510"/>
                              <a:pt x="69979" y="35510"/>
                            </a:cubicBezTo>
                            <a:cubicBezTo>
                              <a:pt x="68203" y="35510"/>
                              <a:pt x="66428" y="35510"/>
                              <a:pt x="64652" y="35510"/>
                            </a:cubicBezTo>
                            <a:cubicBezTo>
                              <a:pt x="61102" y="35510"/>
                              <a:pt x="54000" y="37285"/>
                              <a:pt x="50449" y="39060"/>
                            </a:cubicBezTo>
                            <a:cubicBezTo>
                              <a:pt x="46898" y="40836"/>
                              <a:pt x="41571" y="44387"/>
                              <a:pt x="38020" y="47938"/>
                            </a:cubicBezTo>
                            <a:cubicBezTo>
                              <a:pt x="30919" y="55040"/>
                              <a:pt x="23816" y="65693"/>
                              <a:pt x="20266" y="76345"/>
                            </a:cubicBezTo>
                            <a:cubicBezTo>
                              <a:pt x="14939" y="86998"/>
                              <a:pt x="11388" y="95876"/>
                              <a:pt x="9613" y="101202"/>
                            </a:cubicBezTo>
                            <a:cubicBezTo>
                              <a:pt x="7837" y="106529"/>
                              <a:pt x="6062" y="110080"/>
                              <a:pt x="6062" y="110080"/>
                            </a:cubicBezTo>
                            <a:close/>
                          </a:path>
                        </a:pathLst>
                      </a:custGeom>
                      <a:solidFill>
                        <a:srgbClr val="31223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8" name="Freeform: Shape 137">
                        <a:extLst>
                          <a:ext uri="{FF2B5EF4-FFF2-40B4-BE49-F238E27FC236}">
                            <a16:creationId xmlns:a16="http://schemas.microsoft.com/office/drawing/2014/main" id="{75D0EF74-767C-4CEB-F387-46FA090133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12658" y="1677502"/>
                        <a:ext cx="128623" cy="110079"/>
                      </a:xfrm>
                      <a:custGeom>
                        <a:avLst/>
                        <a:gdLst>
                          <a:gd name="connsiteX0" fmla="*/ 7102 w 128623"/>
                          <a:gd name="connsiteY0" fmla="*/ 110080 h 110079"/>
                          <a:gd name="connsiteX1" fmla="*/ 3551 w 128623"/>
                          <a:gd name="connsiteY1" fmla="*/ 99427 h 110079"/>
                          <a:gd name="connsiteX2" fmla="*/ 0 w 128623"/>
                          <a:gd name="connsiteY2" fmla="*/ 71019 h 110079"/>
                          <a:gd name="connsiteX3" fmla="*/ 1776 w 128623"/>
                          <a:gd name="connsiteY3" fmla="*/ 51489 h 110079"/>
                          <a:gd name="connsiteX4" fmla="*/ 10653 w 128623"/>
                          <a:gd name="connsiteY4" fmla="*/ 30183 h 110079"/>
                          <a:gd name="connsiteX5" fmla="*/ 30183 w 128623"/>
                          <a:gd name="connsiteY5" fmla="*/ 10653 h 110079"/>
                          <a:gd name="connsiteX6" fmla="*/ 44387 w 128623"/>
                          <a:gd name="connsiteY6" fmla="*/ 3551 h 110079"/>
                          <a:gd name="connsiteX7" fmla="*/ 58591 w 128623"/>
                          <a:gd name="connsiteY7" fmla="*/ 0 h 110079"/>
                          <a:gd name="connsiteX8" fmla="*/ 62142 w 128623"/>
                          <a:gd name="connsiteY8" fmla="*/ 0 h 110079"/>
                          <a:gd name="connsiteX9" fmla="*/ 63917 w 128623"/>
                          <a:gd name="connsiteY9" fmla="*/ 0 h 110079"/>
                          <a:gd name="connsiteX10" fmla="*/ 63917 w 128623"/>
                          <a:gd name="connsiteY10" fmla="*/ 0 h 110079"/>
                          <a:gd name="connsiteX11" fmla="*/ 65693 w 128623"/>
                          <a:gd name="connsiteY11" fmla="*/ 0 h 110079"/>
                          <a:gd name="connsiteX12" fmla="*/ 65693 w 128623"/>
                          <a:gd name="connsiteY12" fmla="*/ 0 h 110079"/>
                          <a:gd name="connsiteX13" fmla="*/ 71019 w 128623"/>
                          <a:gd name="connsiteY13" fmla="*/ 0 h 110079"/>
                          <a:gd name="connsiteX14" fmla="*/ 85223 w 128623"/>
                          <a:gd name="connsiteY14" fmla="*/ 3551 h 110079"/>
                          <a:gd name="connsiteX15" fmla="*/ 110079 w 128623"/>
                          <a:gd name="connsiteY15" fmla="*/ 17755 h 110079"/>
                          <a:gd name="connsiteX16" fmla="*/ 127834 w 128623"/>
                          <a:gd name="connsiteY16" fmla="*/ 58591 h 110079"/>
                          <a:gd name="connsiteX17" fmla="*/ 127834 w 128623"/>
                          <a:gd name="connsiteY17" fmla="*/ 86998 h 110079"/>
                          <a:gd name="connsiteX18" fmla="*/ 124283 w 128623"/>
                          <a:gd name="connsiteY18" fmla="*/ 97651 h 110079"/>
                          <a:gd name="connsiteX19" fmla="*/ 120732 w 128623"/>
                          <a:gd name="connsiteY19" fmla="*/ 88774 h 110079"/>
                          <a:gd name="connsiteX20" fmla="*/ 108304 w 128623"/>
                          <a:gd name="connsiteY20" fmla="*/ 65693 h 110079"/>
                          <a:gd name="connsiteX21" fmla="*/ 99427 w 128623"/>
                          <a:gd name="connsiteY21" fmla="*/ 53264 h 110079"/>
                          <a:gd name="connsiteX22" fmla="*/ 88774 w 128623"/>
                          <a:gd name="connsiteY22" fmla="*/ 42611 h 110079"/>
                          <a:gd name="connsiteX23" fmla="*/ 76346 w 128623"/>
                          <a:gd name="connsiteY23" fmla="*/ 37285 h 110079"/>
                          <a:gd name="connsiteX24" fmla="*/ 69243 w 128623"/>
                          <a:gd name="connsiteY24" fmla="*/ 35510 h 110079"/>
                          <a:gd name="connsiteX25" fmla="*/ 63917 w 128623"/>
                          <a:gd name="connsiteY25" fmla="*/ 35510 h 110079"/>
                          <a:gd name="connsiteX26" fmla="*/ 63917 w 128623"/>
                          <a:gd name="connsiteY26" fmla="*/ 35510 h 110079"/>
                          <a:gd name="connsiteX27" fmla="*/ 63917 w 128623"/>
                          <a:gd name="connsiteY27" fmla="*/ 35510 h 110079"/>
                          <a:gd name="connsiteX28" fmla="*/ 63917 w 128623"/>
                          <a:gd name="connsiteY28" fmla="*/ 35510 h 110079"/>
                          <a:gd name="connsiteX29" fmla="*/ 65693 w 128623"/>
                          <a:gd name="connsiteY29" fmla="*/ 35510 h 110079"/>
                          <a:gd name="connsiteX30" fmla="*/ 65693 w 128623"/>
                          <a:gd name="connsiteY30" fmla="*/ 35510 h 110079"/>
                          <a:gd name="connsiteX31" fmla="*/ 63917 w 128623"/>
                          <a:gd name="connsiteY31" fmla="*/ 35510 h 110079"/>
                          <a:gd name="connsiteX32" fmla="*/ 62142 w 128623"/>
                          <a:gd name="connsiteY32" fmla="*/ 35510 h 110079"/>
                          <a:gd name="connsiteX33" fmla="*/ 55040 w 128623"/>
                          <a:gd name="connsiteY33" fmla="*/ 37285 h 110079"/>
                          <a:gd name="connsiteX34" fmla="*/ 47938 w 128623"/>
                          <a:gd name="connsiteY34" fmla="*/ 39060 h 110079"/>
                          <a:gd name="connsiteX35" fmla="*/ 37285 w 128623"/>
                          <a:gd name="connsiteY35" fmla="*/ 47938 h 110079"/>
                          <a:gd name="connsiteX36" fmla="*/ 28408 w 128623"/>
                          <a:gd name="connsiteY36" fmla="*/ 62142 h 110079"/>
                          <a:gd name="connsiteX37" fmla="*/ 21306 w 128623"/>
                          <a:gd name="connsiteY37" fmla="*/ 76346 h 110079"/>
                          <a:gd name="connsiteX38" fmla="*/ 10653 w 128623"/>
                          <a:gd name="connsiteY38" fmla="*/ 101202 h 110079"/>
                          <a:gd name="connsiteX39" fmla="*/ 7102 w 128623"/>
                          <a:gd name="connsiteY39" fmla="*/ 110080 h 1100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</a:cxnLst>
                        <a:rect l="l" t="t" r="r" b="b"/>
                        <a:pathLst>
                          <a:path w="128623" h="110079">
                            <a:moveTo>
                              <a:pt x="7102" y="110080"/>
                            </a:moveTo>
                            <a:cubicBezTo>
                              <a:pt x="7102" y="110080"/>
                              <a:pt x="5326" y="106529"/>
                              <a:pt x="3551" y="99427"/>
                            </a:cubicBezTo>
                            <a:cubicBezTo>
                              <a:pt x="1776" y="92325"/>
                              <a:pt x="0" y="83447"/>
                              <a:pt x="0" y="71019"/>
                            </a:cubicBezTo>
                            <a:cubicBezTo>
                              <a:pt x="0" y="65693"/>
                              <a:pt x="0" y="58591"/>
                              <a:pt x="1776" y="51489"/>
                            </a:cubicBezTo>
                            <a:cubicBezTo>
                              <a:pt x="3551" y="44387"/>
                              <a:pt x="7102" y="37285"/>
                              <a:pt x="10653" y="30183"/>
                            </a:cubicBezTo>
                            <a:cubicBezTo>
                              <a:pt x="15979" y="23081"/>
                              <a:pt x="21306" y="15979"/>
                              <a:pt x="30183" y="10653"/>
                            </a:cubicBezTo>
                            <a:cubicBezTo>
                              <a:pt x="33734" y="7102"/>
                              <a:pt x="39060" y="5326"/>
                              <a:pt x="44387" y="3551"/>
                            </a:cubicBezTo>
                            <a:cubicBezTo>
                              <a:pt x="49713" y="1776"/>
                              <a:pt x="53264" y="1776"/>
                              <a:pt x="58591" y="0"/>
                            </a:cubicBezTo>
                            <a:lnTo>
                              <a:pt x="62142" y="0"/>
                            </a:lnTo>
                            <a:lnTo>
                              <a:pt x="63917" y="0"/>
                            </a:lnTo>
                            <a:lnTo>
                              <a:pt x="63917" y="0"/>
                            </a:lnTo>
                            <a:lnTo>
                              <a:pt x="65693" y="0"/>
                            </a:lnTo>
                            <a:lnTo>
                              <a:pt x="65693" y="0"/>
                            </a:lnTo>
                            <a:lnTo>
                              <a:pt x="71019" y="0"/>
                            </a:lnTo>
                            <a:cubicBezTo>
                              <a:pt x="74570" y="0"/>
                              <a:pt x="79896" y="1776"/>
                              <a:pt x="85223" y="3551"/>
                            </a:cubicBezTo>
                            <a:cubicBezTo>
                              <a:pt x="95876" y="7102"/>
                              <a:pt x="102978" y="12428"/>
                              <a:pt x="110079" y="17755"/>
                            </a:cubicBezTo>
                            <a:cubicBezTo>
                              <a:pt x="122508" y="30183"/>
                              <a:pt x="127834" y="46162"/>
                              <a:pt x="127834" y="58591"/>
                            </a:cubicBezTo>
                            <a:cubicBezTo>
                              <a:pt x="129610" y="71019"/>
                              <a:pt x="127834" y="79896"/>
                              <a:pt x="127834" y="86998"/>
                            </a:cubicBezTo>
                            <a:cubicBezTo>
                              <a:pt x="126059" y="94100"/>
                              <a:pt x="124283" y="97651"/>
                              <a:pt x="124283" y="97651"/>
                            </a:cubicBezTo>
                            <a:cubicBezTo>
                              <a:pt x="124283" y="97651"/>
                              <a:pt x="122508" y="94100"/>
                              <a:pt x="120732" y="88774"/>
                            </a:cubicBezTo>
                            <a:cubicBezTo>
                              <a:pt x="117182" y="83447"/>
                              <a:pt x="113630" y="74570"/>
                              <a:pt x="108304" y="65693"/>
                            </a:cubicBezTo>
                            <a:cubicBezTo>
                              <a:pt x="106529" y="62142"/>
                              <a:pt x="102978" y="56815"/>
                              <a:pt x="99427" y="53264"/>
                            </a:cubicBezTo>
                            <a:cubicBezTo>
                              <a:pt x="95876" y="49713"/>
                              <a:pt x="92325" y="46162"/>
                              <a:pt x="88774" y="42611"/>
                            </a:cubicBezTo>
                            <a:cubicBezTo>
                              <a:pt x="85223" y="40836"/>
                              <a:pt x="79896" y="37285"/>
                              <a:pt x="76346" y="37285"/>
                            </a:cubicBezTo>
                            <a:cubicBezTo>
                              <a:pt x="74570" y="37285"/>
                              <a:pt x="72795" y="35510"/>
                              <a:pt x="69243" y="35510"/>
                            </a:cubicBezTo>
                            <a:lnTo>
                              <a:pt x="63917" y="35510"/>
                            </a:lnTo>
                            <a:lnTo>
                              <a:pt x="63917" y="35510"/>
                            </a:lnTo>
                            <a:lnTo>
                              <a:pt x="63917" y="35510"/>
                            </a:lnTo>
                            <a:lnTo>
                              <a:pt x="63917" y="35510"/>
                            </a:lnTo>
                            <a:cubicBezTo>
                              <a:pt x="67468" y="35510"/>
                              <a:pt x="63917" y="35510"/>
                              <a:pt x="65693" y="35510"/>
                            </a:cubicBezTo>
                            <a:lnTo>
                              <a:pt x="65693" y="35510"/>
                            </a:lnTo>
                            <a:lnTo>
                              <a:pt x="63917" y="35510"/>
                            </a:lnTo>
                            <a:lnTo>
                              <a:pt x="62142" y="35510"/>
                            </a:lnTo>
                            <a:cubicBezTo>
                              <a:pt x="60366" y="35510"/>
                              <a:pt x="56815" y="35510"/>
                              <a:pt x="55040" y="37285"/>
                            </a:cubicBezTo>
                            <a:cubicBezTo>
                              <a:pt x="53264" y="37285"/>
                              <a:pt x="51489" y="39060"/>
                              <a:pt x="47938" y="39060"/>
                            </a:cubicBezTo>
                            <a:cubicBezTo>
                              <a:pt x="44387" y="40836"/>
                              <a:pt x="40836" y="44387"/>
                              <a:pt x="37285" y="47938"/>
                            </a:cubicBezTo>
                            <a:cubicBezTo>
                              <a:pt x="33734" y="51489"/>
                              <a:pt x="30183" y="56815"/>
                              <a:pt x="28408" y="62142"/>
                            </a:cubicBezTo>
                            <a:cubicBezTo>
                              <a:pt x="24857" y="67468"/>
                              <a:pt x="23081" y="71019"/>
                              <a:pt x="21306" y="76346"/>
                            </a:cubicBezTo>
                            <a:cubicBezTo>
                              <a:pt x="17755" y="85223"/>
                              <a:pt x="14204" y="94100"/>
                              <a:pt x="10653" y="101202"/>
                            </a:cubicBezTo>
                            <a:cubicBezTo>
                              <a:pt x="8877" y="106529"/>
                              <a:pt x="7102" y="110080"/>
                              <a:pt x="7102" y="110080"/>
                            </a:cubicBezTo>
                            <a:close/>
                          </a:path>
                        </a:pathLst>
                      </a:custGeom>
                      <a:solidFill>
                        <a:srgbClr val="31223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9" name="Freeform: Shape 138">
                        <a:extLst>
                          <a:ext uri="{FF2B5EF4-FFF2-40B4-BE49-F238E27FC236}">
                            <a16:creationId xmlns:a16="http://schemas.microsoft.com/office/drawing/2014/main" id="{BB62B327-FDA6-77CF-48BE-1798A8AFEA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33392" y="1733956"/>
                        <a:ext cx="229718" cy="157203"/>
                      </a:xfrm>
                      <a:custGeom>
                        <a:avLst/>
                        <a:gdLst>
                          <a:gd name="connsiteX0" fmla="*/ 93007 w 229718"/>
                          <a:gd name="connsiteY0" fmla="*/ 3912 h 157203"/>
                          <a:gd name="connsiteX1" fmla="*/ 6009 w 229718"/>
                          <a:gd name="connsiteY1" fmla="*/ 117542 h 157203"/>
                          <a:gd name="connsiteX2" fmla="*/ 229719 w 229718"/>
                          <a:gd name="connsiteY2" fmla="*/ 73156 h 157203"/>
                          <a:gd name="connsiteX3" fmla="*/ 93007 w 229718"/>
                          <a:gd name="connsiteY3" fmla="*/ 3912 h 1572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29718" h="157203">
                            <a:moveTo>
                              <a:pt x="93007" y="3912"/>
                            </a:moveTo>
                            <a:cubicBezTo>
                              <a:pt x="37967" y="11014"/>
                              <a:pt x="-18848" y="51850"/>
                              <a:pt x="6009" y="117542"/>
                            </a:cubicBezTo>
                            <a:cubicBezTo>
                              <a:pt x="34416" y="193888"/>
                              <a:pt x="229719" y="149501"/>
                              <a:pt x="229719" y="73156"/>
                            </a:cubicBezTo>
                            <a:cubicBezTo>
                              <a:pt x="229719" y="-4965"/>
                              <a:pt x="148047" y="-4965"/>
                              <a:pt x="93007" y="3912"/>
                            </a:cubicBezTo>
                            <a:close/>
                          </a:path>
                        </a:pathLst>
                      </a:custGeom>
                      <a:solidFill>
                        <a:srgbClr val="F78272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0" name="Freeform: Shape 139">
                        <a:extLst>
                          <a:ext uri="{FF2B5EF4-FFF2-40B4-BE49-F238E27FC236}">
                            <a16:creationId xmlns:a16="http://schemas.microsoft.com/office/drawing/2014/main" id="{F67E4570-C4C8-074A-97C7-FEFE08FE4F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95564" y="1835441"/>
                        <a:ext cx="215771" cy="144355"/>
                      </a:xfrm>
                      <a:custGeom>
                        <a:avLst/>
                        <a:gdLst>
                          <a:gd name="connsiteX0" fmla="*/ 99339 w 215771"/>
                          <a:gd name="connsiteY0" fmla="*/ 78 h 144355"/>
                          <a:gd name="connsiteX1" fmla="*/ 1688 w 215771"/>
                          <a:gd name="connsiteY1" fmla="*/ 92403 h 144355"/>
                          <a:gd name="connsiteX2" fmla="*/ 214745 w 215771"/>
                          <a:gd name="connsiteY2" fmla="*/ 85301 h 144355"/>
                          <a:gd name="connsiteX3" fmla="*/ 99339 w 215771"/>
                          <a:gd name="connsiteY3" fmla="*/ 78 h 1443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5771" h="144355">
                            <a:moveTo>
                              <a:pt x="99339" y="78"/>
                            </a:moveTo>
                            <a:cubicBezTo>
                              <a:pt x="47850" y="-1697"/>
                              <a:pt x="-10741" y="26710"/>
                              <a:pt x="1688" y="92403"/>
                            </a:cubicBezTo>
                            <a:cubicBezTo>
                              <a:pt x="15892" y="168748"/>
                              <a:pt x="202317" y="156320"/>
                              <a:pt x="214745" y="85301"/>
                            </a:cubicBezTo>
                            <a:cubicBezTo>
                              <a:pt x="225398" y="14282"/>
                              <a:pt x="150828" y="1854"/>
                              <a:pt x="99339" y="78"/>
                            </a:cubicBezTo>
                            <a:close/>
                          </a:path>
                        </a:pathLst>
                      </a:custGeom>
                      <a:solidFill>
                        <a:srgbClr val="F78272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141" name="Graphic 43">
                        <a:extLst>
                          <a:ext uri="{FF2B5EF4-FFF2-40B4-BE49-F238E27FC236}">
                            <a16:creationId xmlns:a16="http://schemas.microsoft.com/office/drawing/2014/main" id="{3407BF35-D2C9-D639-BE19-85729AF61E5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762915" y="1871029"/>
                        <a:ext cx="419675" cy="244169"/>
                        <a:chOff x="5762915" y="1871029"/>
                        <a:chExt cx="419675" cy="244169"/>
                      </a:xfrm>
                    </p:grpSpPr>
                    <p:sp>
                      <p:nvSpPr>
                        <p:cNvPr id="142" name="Freeform: Shape 141">
                          <a:extLst>
                            <a:ext uri="{FF2B5EF4-FFF2-40B4-BE49-F238E27FC236}">
                              <a16:creationId xmlns:a16="http://schemas.microsoft.com/office/drawing/2014/main" id="{4B089EB9-BF51-E653-5275-65B2E7593AE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762915" y="1871209"/>
                          <a:ext cx="419675" cy="243989"/>
                        </a:xfrm>
                        <a:custGeom>
                          <a:avLst/>
                          <a:gdLst>
                            <a:gd name="connsiteX0" fmla="*/ 57473 w 419675"/>
                            <a:gd name="connsiteY0" fmla="*/ 65512 h 243989"/>
                            <a:gd name="connsiteX1" fmla="*/ 194185 w 419675"/>
                            <a:gd name="connsiteY1" fmla="*/ 70839 h 243989"/>
                            <a:gd name="connsiteX2" fmla="*/ 359304 w 419675"/>
                            <a:gd name="connsiteY2" fmla="*/ 3371 h 243989"/>
                            <a:gd name="connsiteX3" fmla="*/ 314917 w 419675"/>
                            <a:gd name="connsiteY3" fmla="*/ 211102 h 243989"/>
                            <a:gd name="connsiteX4" fmla="*/ 16637 w 419675"/>
                            <a:gd name="connsiteY4" fmla="*/ 168490 h 243989"/>
                            <a:gd name="connsiteX5" fmla="*/ 57473 w 419675"/>
                            <a:gd name="connsiteY5" fmla="*/ 65512 h 24398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419675" h="243989">
                              <a:moveTo>
                                <a:pt x="57473" y="65512"/>
                              </a:moveTo>
                              <a:cubicBezTo>
                                <a:pt x="112513" y="60186"/>
                                <a:pt x="133819" y="86818"/>
                                <a:pt x="194185" y="70839"/>
                              </a:cubicBezTo>
                              <a:cubicBezTo>
                                <a:pt x="254551" y="54860"/>
                                <a:pt x="291836" y="-16159"/>
                                <a:pt x="359304" y="3371"/>
                              </a:cubicBezTo>
                              <a:cubicBezTo>
                                <a:pt x="426772" y="21126"/>
                                <a:pt x="467608" y="134756"/>
                                <a:pt x="314917" y="211102"/>
                              </a:cubicBezTo>
                              <a:cubicBezTo>
                                <a:pt x="162227" y="287447"/>
                                <a:pt x="46821" y="212877"/>
                                <a:pt x="16637" y="168490"/>
                              </a:cubicBezTo>
                              <a:cubicBezTo>
                                <a:pt x="-17097" y="124103"/>
                                <a:pt x="2434" y="70839"/>
                                <a:pt x="57473" y="6551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7634D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43" name="Freeform: Shape 142">
                          <a:extLst>
                            <a:ext uri="{FF2B5EF4-FFF2-40B4-BE49-F238E27FC236}">
                              <a16:creationId xmlns:a16="http://schemas.microsoft.com/office/drawing/2014/main" id="{C395D54E-655D-0A83-9E23-C28A62D01C7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00859" y="1871029"/>
                          <a:ext cx="297537" cy="133114"/>
                        </a:xfrm>
                        <a:custGeom>
                          <a:avLst/>
                          <a:gdLst>
                            <a:gd name="connsiteX0" fmla="*/ 136712 w 297537"/>
                            <a:gd name="connsiteY0" fmla="*/ 131385 h 133114"/>
                            <a:gd name="connsiteX1" fmla="*/ 296504 w 297537"/>
                            <a:gd name="connsiteY1" fmla="*/ 0 h 133114"/>
                            <a:gd name="connsiteX2" fmla="*/ 156242 w 297537"/>
                            <a:gd name="connsiteY2" fmla="*/ 71019 h 133114"/>
                            <a:gd name="connsiteX3" fmla="*/ 19530 w 297537"/>
                            <a:gd name="connsiteY3" fmla="*/ 65693 h 133114"/>
                            <a:gd name="connsiteX4" fmla="*/ 0 w 297537"/>
                            <a:gd name="connsiteY4" fmla="*/ 71019 h 133114"/>
                            <a:gd name="connsiteX5" fmla="*/ 136712 w 297537"/>
                            <a:gd name="connsiteY5" fmla="*/ 131385 h 13311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97537" h="133114">
                              <a:moveTo>
                                <a:pt x="136712" y="131385"/>
                              </a:moveTo>
                              <a:cubicBezTo>
                                <a:pt x="257444" y="118957"/>
                                <a:pt x="305382" y="60366"/>
                                <a:pt x="296504" y="0"/>
                              </a:cubicBezTo>
                              <a:cubicBezTo>
                                <a:pt x="243240" y="1775"/>
                                <a:pt x="207731" y="56815"/>
                                <a:pt x="156242" y="71019"/>
                              </a:cubicBezTo>
                              <a:cubicBezTo>
                                <a:pt x="95876" y="86998"/>
                                <a:pt x="74570" y="60366"/>
                                <a:pt x="19530" y="65693"/>
                              </a:cubicBezTo>
                              <a:cubicBezTo>
                                <a:pt x="12428" y="65693"/>
                                <a:pt x="5326" y="67468"/>
                                <a:pt x="0" y="71019"/>
                              </a:cubicBezTo>
                              <a:cubicBezTo>
                                <a:pt x="10653" y="101202"/>
                                <a:pt x="42611" y="142038"/>
                                <a:pt x="136712" y="13138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144" name="Freeform: Shape 143">
                      <a:extLst>
                        <a:ext uri="{FF2B5EF4-FFF2-40B4-BE49-F238E27FC236}">
                          <a16:creationId xmlns:a16="http://schemas.microsoft.com/office/drawing/2014/main" id="{0202787F-DD83-38CB-32C4-8283949B45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90150" y="993007"/>
                      <a:ext cx="1212289" cy="654311"/>
                    </a:xfrm>
                    <a:custGeom>
                      <a:avLst/>
                      <a:gdLst>
                        <a:gd name="connsiteX0" fmla="*/ 1155835 w 1212289"/>
                        <a:gd name="connsiteY0" fmla="*/ 272585 h 654311"/>
                        <a:gd name="connsiteX1" fmla="*/ 495358 w 1212289"/>
                        <a:gd name="connsiteY1" fmla="*/ 937 h 654311"/>
                        <a:gd name="connsiteX2" fmla="*/ 63917 w 1212289"/>
                        <a:gd name="connsiteY2" fmla="*/ 201566 h 654311"/>
                        <a:gd name="connsiteX3" fmla="*/ 0 w 1212289"/>
                        <a:gd name="connsiteY3" fmla="*/ 508723 h 654311"/>
                        <a:gd name="connsiteX4" fmla="*/ 182874 w 1212289"/>
                        <a:gd name="connsiteY4" fmla="*/ 354256 h 654311"/>
                        <a:gd name="connsiteX5" fmla="*/ 332014 w 1212289"/>
                        <a:gd name="connsiteY5" fmla="*/ 538906 h 654311"/>
                        <a:gd name="connsiteX6" fmla="*/ 466950 w 1212289"/>
                        <a:gd name="connsiteY6" fmla="*/ 366685 h 654311"/>
                        <a:gd name="connsiteX7" fmla="*/ 601886 w 1212289"/>
                        <a:gd name="connsiteY7" fmla="*/ 494519 h 654311"/>
                        <a:gd name="connsiteX8" fmla="*/ 974736 w 1212289"/>
                        <a:gd name="connsiteY8" fmla="*/ 654312 h 654311"/>
                        <a:gd name="connsiteX9" fmla="*/ 1040429 w 1212289"/>
                        <a:gd name="connsiteY9" fmla="*/ 595721 h 654311"/>
                        <a:gd name="connsiteX10" fmla="*/ 1205548 w 1212289"/>
                        <a:gd name="connsiteY10" fmla="*/ 553110 h 654311"/>
                        <a:gd name="connsiteX11" fmla="*/ 1155835 w 1212289"/>
                        <a:gd name="connsiteY11" fmla="*/ 272585 h 6543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212289" h="654311">
                          <a:moveTo>
                            <a:pt x="1155835" y="272585"/>
                          </a:moveTo>
                          <a:cubicBezTo>
                            <a:pt x="1072387" y="158954"/>
                            <a:pt x="823821" y="38222"/>
                            <a:pt x="495358" y="937"/>
                          </a:cubicBezTo>
                          <a:cubicBezTo>
                            <a:pt x="422563" y="-7941"/>
                            <a:pt x="154466" y="45324"/>
                            <a:pt x="63917" y="201566"/>
                          </a:cubicBezTo>
                          <a:cubicBezTo>
                            <a:pt x="7102" y="299217"/>
                            <a:pt x="0" y="508723"/>
                            <a:pt x="0" y="508723"/>
                          </a:cubicBezTo>
                          <a:lnTo>
                            <a:pt x="182874" y="354256"/>
                          </a:lnTo>
                          <a:cubicBezTo>
                            <a:pt x="182874" y="354256"/>
                            <a:pt x="236138" y="570864"/>
                            <a:pt x="332014" y="538906"/>
                          </a:cubicBezTo>
                          <a:cubicBezTo>
                            <a:pt x="427889" y="506947"/>
                            <a:pt x="466950" y="366685"/>
                            <a:pt x="466950" y="366685"/>
                          </a:cubicBezTo>
                          <a:cubicBezTo>
                            <a:pt x="466950" y="366685"/>
                            <a:pt x="506011" y="434153"/>
                            <a:pt x="601886" y="494519"/>
                          </a:cubicBezTo>
                          <a:cubicBezTo>
                            <a:pt x="697762" y="554885"/>
                            <a:pt x="974736" y="654312"/>
                            <a:pt x="974736" y="654312"/>
                          </a:cubicBezTo>
                          <a:cubicBezTo>
                            <a:pt x="974736" y="654312"/>
                            <a:pt x="997817" y="652536"/>
                            <a:pt x="1040429" y="595721"/>
                          </a:cubicBezTo>
                          <a:cubicBezTo>
                            <a:pt x="1097244" y="519376"/>
                            <a:pt x="1205548" y="553110"/>
                            <a:pt x="1205548" y="553110"/>
                          </a:cubicBezTo>
                          <a:cubicBezTo>
                            <a:pt x="1205548" y="553110"/>
                            <a:pt x="1239282" y="386215"/>
                            <a:pt x="1155835" y="272585"/>
                          </a:cubicBezTo>
                          <a:close/>
                        </a:path>
                      </a:pathLst>
                    </a:custGeom>
                    <a:solidFill>
                      <a:srgbClr val="A0A17D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45" name="Graphic 43">
                      <a:extLst>
                        <a:ext uri="{FF2B5EF4-FFF2-40B4-BE49-F238E27FC236}">
                          <a16:creationId xmlns:a16="http://schemas.microsoft.com/office/drawing/2014/main" id="{0013A139-67FF-0695-EFDC-8BF565D4F61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08204" y="1038331"/>
                      <a:ext cx="985977" cy="459848"/>
                      <a:chOff x="5408204" y="1038331"/>
                      <a:chExt cx="985977" cy="459848"/>
                    </a:xfrm>
                    <a:solidFill>
                      <a:srgbClr val="BAB487"/>
                    </a:solidFill>
                  </p:grpSpPr>
                  <p:sp>
                    <p:nvSpPr>
                      <p:cNvPr id="146" name="Freeform: Shape 145">
                        <a:extLst>
                          <a:ext uri="{FF2B5EF4-FFF2-40B4-BE49-F238E27FC236}">
                            <a16:creationId xmlns:a16="http://schemas.microsoft.com/office/drawing/2014/main" id="{86EB1BCA-3B3C-87CC-3FD6-1CE7CCA8F4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08204" y="1038331"/>
                        <a:ext cx="373652" cy="381015"/>
                      </a:xfrm>
                      <a:custGeom>
                        <a:avLst/>
                        <a:gdLst>
                          <a:gd name="connsiteX0" fmla="*/ 362471 w 373652"/>
                          <a:gd name="connsiteY0" fmla="*/ 0 h 381015"/>
                          <a:gd name="connsiteX1" fmla="*/ 2050 w 373652"/>
                          <a:gd name="connsiteY1" fmla="*/ 349769 h 381015"/>
                          <a:gd name="connsiteX2" fmla="*/ 37559 w 373652"/>
                          <a:gd name="connsiteY2" fmla="*/ 371074 h 381015"/>
                          <a:gd name="connsiteX3" fmla="*/ 369573 w 373652"/>
                          <a:gd name="connsiteY3" fmla="*/ 17755 h 381015"/>
                          <a:gd name="connsiteX4" fmla="*/ 362471 w 373652"/>
                          <a:gd name="connsiteY4" fmla="*/ 0 h 3810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73652" h="381015">
                            <a:moveTo>
                              <a:pt x="362471" y="0"/>
                            </a:moveTo>
                            <a:cubicBezTo>
                              <a:pt x="195576" y="5326"/>
                              <a:pt x="60640" y="216608"/>
                              <a:pt x="2050" y="349769"/>
                            </a:cubicBezTo>
                            <a:cubicBezTo>
                              <a:pt x="-8603" y="372850"/>
                              <a:pt x="25131" y="394156"/>
                              <a:pt x="37559" y="371074"/>
                            </a:cubicBezTo>
                            <a:cubicBezTo>
                              <a:pt x="117456" y="216608"/>
                              <a:pt x="239963" y="126059"/>
                              <a:pt x="369573" y="17755"/>
                            </a:cubicBezTo>
                            <a:cubicBezTo>
                              <a:pt x="378450" y="12428"/>
                              <a:pt x="371348" y="0"/>
                              <a:pt x="362471" y="0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7" name="Freeform: Shape 146">
                        <a:extLst>
                          <a:ext uri="{FF2B5EF4-FFF2-40B4-BE49-F238E27FC236}">
                            <a16:creationId xmlns:a16="http://schemas.microsoft.com/office/drawing/2014/main" id="{DB882C43-0CFE-47DE-7AE4-ECD8B2FAE2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16945" y="1143709"/>
                        <a:ext cx="100170" cy="313817"/>
                      </a:xfrm>
                      <a:custGeom>
                        <a:avLst/>
                        <a:gdLst>
                          <a:gd name="connsiteX0" fmla="*/ 55506 w 100170"/>
                          <a:gd name="connsiteY0" fmla="*/ 292328 h 313817"/>
                          <a:gd name="connsiteX1" fmla="*/ 44853 w 100170"/>
                          <a:gd name="connsiteY1" fmla="*/ 136086 h 313817"/>
                          <a:gd name="connsiteX2" fmla="*/ 99892 w 100170"/>
                          <a:gd name="connsiteY2" fmla="*/ 8252 h 313817"/>
                          <a:gd name="connsiteX3" fmla="*/ 89240 w 100170"/>
                          <a:gd name="connsiteY3" fmla="*/ 1150 h 313817"/>
                          <a:gd name="connsiteX4" fmla="*/ 19996 w 100170"/>
                          <a:gd name="connsiteY4" fmla="*/ 302981 h 313817"/>
                          <a:gd name="connsiteX5" fmla="*/ 55506 w 100170"/>
                          <a:gd name="connsiteY5" fmla="*/ 292328 h 3138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00170" h="313817">
                            <a:moveTo>
                              <a:pt x="55506" y="292328"/>
                            </a:moveTo>
                            <a:cubicBezTo>
                              <a:pt x="35975" y="240839"/>
                              <a:pt x="34200" y="189350"/>
                              <a:pt x="44853" y="136086"/>
                            </a:cubicBezTo>
                            <a:cubicBezTo>
                              <a:pt x="55506" y="88148"/>
                              <a:pt x="82138" y="52639"/>
                              <a:pt x="99892" y="8252"/>
                            </a:cubicBezTo>
                            <a:cubicBezTo>
                              <a:pt x="101668" y="2925"/>
                              <a:pt x="94566" y="-2401"/>
                              <a:pt x="89240" y="1150"/>
                            </a:cubicBezTo>
                            <a:cubicBezTo>
                              <a:pt x="-10187" y="50863"/>
                              <a:pt x="-15513" y="214207"/>
                              <a:pt x="19996" y="302981"/>
                            </a:cubicBezTo>
                            <a:cubicBezTo>
                              <a:pt x="30649" y="322511"/>
                              <a:pt x="64383" y="313633"/>
                              <a:pt x="55506" y="292328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8" name="Freeform: Shape 147">
                        <a:extLst>
                          <a:ext uri="{FF2B5EF4-FFF2-40B4-BE49-F238E27FC236}">
                            <a16:creationId xmlns:a16="http://schemas.microsoft.com/office/drawing/2014/main" id="{73D2F1B7-99E0-5D4B-9967-C4EF71267B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02334" y="1204896"/>
                        <a:ext cx="276743" cy="293282"/>
                      </a:xfrm>
                      <a:custGeom>
                        <a:avLst/>
                        <a:gdLst>
                          <a:gd name="connsiteX0" fmla="*/ 276128 w 276743"/>
                          <a:gd name="connsiteY0" fmla="*/ 273753 h 293282"/>
                          <a:gd name="connsiteX1" fmla="*/ 158946 w 276743"/>
                          <a:gd name="connsiteY1" fmla="*/ 167224 h 293282"/>
                          <a:gd name="connsiteX2" fmla="*/ 36439 w 276743"/>
                          <a:gd name="connsiteY2" fmla="*/ 9207 h 293282"/>
                          <a:gd name="connsiteX3" fmla="*/ 2705 w 276743"/>
                          <a:gd name="connsiteY3" fmla="*/ 28737 h 293282"/>
                          <a:gd name="connsiteX4" fmla="*/ 111009 w 276743"/>
                          <a:gd name="connsiteY4" fmla="*/ 190305 h 293282"/>
                          <a:gd name="connsiteX5" fmla="*/ 254822 w 276743"/>
                          <a:gd name="connsiteY5" fmla="*/ 293283 h 293282"/>
                          <a:gd name="connsiteX6" fmla="*/ 276128 w 276743"/>
                          <a:gd name="connsiteY6" fmla="*/ 273753 h 2932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76743" h="293282">
                            <a:moveTo>
                              <a:pt x="276128" y="273753"/>
                            </a:moveTo>
                            <a:cubicBezTo>
                              <a:pt x="258373" y="227590"/>
                              <a:pt x="196232" y="197407"/>
                              <a:pt x="158946" y="167224"/>
                            </a:cubicBezTo>
                            <a:cubicBezTo>
                              <a:pt x="107458" y="124613"/>
                              <a:pt x="71948" y="66022"/>
                              <a:pt x="36439" y="9207"/>
                            </a:cubicBezTo>
                            <a:cubicBezTo>
                              <a:pt x="24010" y="-12099"/>
                              <a:pt x="-9724" y="7431"/>
                              <a:pt x="2705" y="28737"/>
                            </a:cubicBezTo>
                            <a:cubicBezTo>
                              <a:pt x="32888" y="85552"/>
                              <a:pt x="68397" y="140592"/>
                              <a:pt x="111009" y="190305"/>
                            </a:cubicBezTo>
                            <a:cubicBezTo>
                              <a:pt x="148294" y="231141"/>
                              <a:pt x="198007" y="284405"/>
                              <a:pt x="254822" y="293283"/>
                            </a:cubicBezTo>
                            <a:cubicBezTo>
                              <a:pt x="267251" y="293283"/>
                              <a:pt x="279679" y="286181"/>
                              <a:pt x="276128" y="273753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9" name="Freeform: Shape 148">
                        <a:extLst>
                          <a:ext uri="{FF2B5EF4-FFF2-40B4-BE49-F238E27FC236}">
                            <a16:creationId xmlns:a16="http://schemas.microsoft.com/office/drawing/2014/main" id="{EFAD348A-FD9F-6C35-3016-8DDC44F5A0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42223" y="1161251"/>
                        <a:ext cx="251958" cy="227549"/>
                      </a:xfrm>
                      <a:custGeom>
                        <a:avLst/>
                        <a:gdLst>
                          <a:gd name="connsiteX0" fmla="*/ 249869 w 251958"/>
                          <a:gd name="connsiteY0" fmla="*/ 210869 h 227549"/>
                          <a:gd name="connsiteX1" fmla="*/ 138014 w 251958"/>
                          <a:gd name="connsiteY1" fmla="*/ 111442 h 227549"/>
                          <a:gd name="connsiteX2" fmla="*/ 31486 w 251958"/>
                          <a:gd name="connsiteY2" fmla="*/ 4914 h 227549"/>
                          <a:gd name="connsiteX3" fmla="*/ 3078 w 251958"/>
                          <a:gd name="connsiteY3" fmla="*/ 26219 h 227549"/>
                          <a:gd name="connsiteX4" fmla="*/ 239216 w 251958"/>
                          <a:gd name="connsiteY4" fmla="*/ 226848 h 227549"/>
                          <a:gd name="connsiteX5" fmla="*/ 249869 w 251958"/>
                          <a:gd name="connsiteY5" fmla="*/ 210869 h 2275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51958" h="227549">
                            <a:moveTo>
                              <a:pt x="249869" y="210869"/>
                            </a:moveTo>
                            <a:cubicBezTo>
                              <a:pt x="217911" y="171808"/>
                              <a:pt x="175299" y="145176"/>
                              <a:pt x="138014" y="111442"/>
                            </a:cubicBezTo>
                            <a:cubicBezTo>
                              <a:pt x="100729" y="77708"/>
                              <a:pt x="65220" y="42199"/>
                              <a:pt x="31486" y="4914"/>
                            </a:cubicBezTo>
                            <a:cubicBezTo>
                              <a:pt x="19057" y="-9290"/>
                              <a:pt x="-9350" y="10240"/>
                              <a:pt x="3078" y="26219"/>
                            </a:cubicBezTo>
                            <a:cubicBezTo>
                              <a:pt x="65220" y="106116"/>
                              <a:pt x="134463" y="203767"/>
                              <a:pt x="239216" y="226848"/>
                            </a:cubicBezTo>
                            <a:cubicBezTo>
                              <a:pt x="249869" y="230399"/>
                              <a:pt x="255195" y="219746"/>
                              <a:pt x="249869" y="210869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150" name="Freeform: Shape 149">
                      <a:extLst>
                        <a:ext uri="{FF2B5EF4-FFF2-40B4-BE49-F238E27FC236}">
                          <a16:creationId xmlns:a16="http://schemas.microsoft.com/office/drawing/2014/main" id="{86754B2F-0704-1EE6-4B59-A947554190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64202" y="2190614"/>
                      <a:ext cx="218383" cy="41023"/>
                    </a:xfrm>
                    <a:custGeom>
                      <a:avLst/>
                      <a:gdLst>
                        <a:gd name="connsiteX0" fmla="*/ 0 w 218383"/>
                        <a:gd name="connsiteY0" fmla="*/ 40836 h 41023"/>
                        <a:gd name="connsiteX1" fmla="*/ 218384 w 218383"/>
                        <a:gd name="connsiteY1" fmla="*/ 0 h 41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18383" h="41023">
                          <a:moveTo>
                            <a:pt x="0" y="40836"/>
                          </a:moveTo>
                          <a:cubicBezTo>
                            <a:pt x="0" y="40836"/>
                            <a:pt x="150915" y="46162"/>
                            <a:pt x="218384" y="0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F38C7A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F0D20AAD-313E-8BCF-5742-FDA8708A170E}"/>
                    </a:ext>
                  </a:extLst>
                </p:cNvPr>
                <p:cNvSpPr/>
                <p:nvPr/>
              </p:nvSpPr>
              <p:spPr>
                <a:xfrm>
                  <a:off x="6390316" y="2196599"/>
                  <a:ext cx="523765" cy="1327411"/>
                </a:xfrm>
                <a:custGeom>
                  <a:avLst/>
                  <a:gdLst>
                    <a:gd name="connsiteX0" fmla="*/ 0 w 523765"/>
                    <a:gd name="connsiteY0" fmla="*/ 4668 h 1327411"/>
                    <a:gd name="connsiteX1" fmla="*/ 71019 w 523765"/>
                    <a:gd name="connsiteY1" fmla="*/ 292295 h 1327411"/>
                    <a:gd name="connsiteX2" fmla="*/ 394156 w 523765"/>
                    <a:gd name="connsiteY2" fmla="*/ 1224420 h 1327411"/>
                    <a:gd name="connsiteX3" fmla="*/ 523765 w 523765"/>
                    <a:gd name="connsiteY3" fmla="*/ 1327397 h 1327411"/>
                    <a:gd name="connsiteX4" fmla="*/ 504235 w 523765"/>
                    <a:gd name="connsiteY4" fmla="*/ 1084157 h 1327411"/>
                    <a:gd name="connsiteX5" fmla="*/ 310708 w 523765"/>
                    <a:gd name="connsiteY5" fmla="*/ 560392 h 1327411"/>
                    <a:gd name="connsiteX6" fmla="*/ 181098 w 523765"/>
                    <a:gd name="connsiteY6" fmla="*/ 25974 h 1327411"/>
                    <a:gd name="connsiteX7" fmla="*/ 0 w 523765"/>
                    <a:gd name="connsiteY7" fmla="*/ 4668 h 13274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3765" h="1327411">
                      <a:moveTo>
                        <a:pt x="0" y="4668"/>
                      </a:moveTo>
                      <a:cubicBezTo>
                        <a:pt x="0" y="4668"/>
                        <a:pt x="51489" y="143155"/>
                        <a:pt x="71019" y="292295"/>
                      </a:cubicBezTo>
                      <a:cubicBezTo>
                        <a:pt x="90549" y="441435"/>
                        <a:pt x="284076" y="1117891"/>
                        <a:pt x="394156" y="1224420"/>
                      </a:cubicBezTo>
                      <a:cubicBezTo>
                        <a:pt x="504235" y="1330948"/>
                        <a:pt x="523765" y="1327397"/>
                        <a:pt x="523765" y="1327397"/>
                      </a:cubicBezTo>
                      <a:cubicBezTo>
                        <a:pt x="523765" y="1327397"/>
                        <a:pt x="520214" y="1165829"/>
                        <a:pt x="504235" y="1084157"/>
                      </a:cubicBezTo>
                      <a:cubicBezTo>
                        <a:pt x="488256" y="1000710"/>
                        <a:pt x="346218" y="737939"/>
                        <a:pt x="310708" y="560392"/>
                      </a:cubicBezTo>
                      <a:cubicBezTo>
                        <a:pt x="275199" y="382844"/>
                        <a:pt x="236138" y="65034"/>
                        <a:pt x="181098" y="25974"/>
                      </a:cubicBezTo>
                      <a:cubicBezTo>
                        <a:pt x="126059" y="-14862"/>
                        <a:pt x="0" y="4668"/>
                        <a:pt x="0" y="4668"/>
                      </a:cubicBezTo>
                      <a:close/>
                    </a:path>
                  </a:pathLst>
                </a:custGeom>
                <a:solidFill>
                  <a:srgbClr val="4F93A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" name="Graphic 43">
              <a:extLst>
                <a:ext uri="{FF2B5EF4-FFF2-40B4-BE49-F238E27FC236}">
                  <a16:creationId xmlns:a16="http://schemas.microsoft.com/office/drawing/2014/main" id="{4F989127-79D5-7C9C-4AE0-ACC1D9F59921}"/>
                </a:ext>
              </a:extLst>
            </p:cNvPr>
            <p:cNvGrpSpPr/>
            <p:nvPr/>
          </p:nvGrpSpPr>
          <p:grpSpPr>
            <a:xfrm>
              <a:off x="7144893" y="1200331"/>
              <a:ext cx="2844378" cy="5148677"/>
              <a:chOff x="7144893" y="1200331"/>
              <a:chExt cx="2844378" cy="5148677"/>
            </a:xfrm>
          </p:grpSpPr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1A2E51D8-BEF2-25AC-1090-170D56278667}"/>
                  </a:ext>
                </a:extLst>
              </p:cNvPr>
              <p:cNvSpPr/>
              <p:nvPr/>
            </p:nvSpPr>
            <p:spPr>
              <a:xfrm>
                <a:off x="8785433" y="2696410"/>
                <a:ext cx="1006103" cy="1626550"/>
              </a:xfrm>
              <a:custGeom>
                <a:avLst/>
                <a:gdLst>
                  <a:gd name="connsiteX0" fmla="*/ 0 w 1006103"/>
                  <a:gd name="connsiteY0" fmla="*/ 7317 h 1626550"/>
                  <a:gd name="connsiteX1" fmla="*/ 738597 w 1006103"/>
                  <a:gd name="connsiteY1" fmla="*/ 183089 h 1626550"/>
                  <a:gd name="connsiteX2" fmla="*/ 965859 w 1006103"/>
                  <a:gd name="connsiteY2" fmla="*/ 1038868 h 1626550"/>
                  <a:gd name="connsiteX3" fmla="*/ 898390 w 1006103"/>
                  <a:gd name="connsiteY3" fmla="*/ 1479186 h 1626550"/>
                  <a:gd name="connsiteX4" fmla="*/ 15979 w 1006103"/>
                  <a:gd name="connsiteY4" fmla="*/ 1626551 h 1626550"/>
                  <a:gd name="connsiteX5" fmla="*/ 0 w 1006103"/>
                  <a:gd name="connsiteY5" fmla="*/ 7317 h 162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6103" h="1626550">
                    <a:moveTo>
                      <a:pt x="0" y="7317"/>
                    </a:moveTo>
                    <a:cubicBezTo>
                      <a:pt x="0" y="7317"/>
                      <a:pt x="584131" y="-54825"/>
                      <a:pt x="738597" y="183089"/>
                    </a:cubicBezTo>
                    <a:cubicBezTo>
                      <a:pt x="885962" y="408574"/>
                      <a:pt x="926798" y="875524"/>
                      <a:pt x="965859" y="1038868"/>
                    </a:cubicBezTo>
                    <a:cubicBezTo>
                      <a:pt x="1003144" y="1202212"/>
                      <a:pt x="1058183" y="1408167"/>
                      <a:pt x="898390" y="1479186"/>
                    </a:cubicBezTo>
                    <a:cubicBezTo>
                      <a:pt x="738597" y="1550205"/>
                      <a:pt x="15979" y="1626551"/>
                      <a:pt x="15979" y="1626551"/>
                    </a:cubicBezTo>
                    <a:lnTo>
                      <a:pt x="0" y="7317"/>
                    </a:lnTo>
                    <a:close/>
                  </a:path>
                </a:pathLst>
              </a:custGeom>
              <a:solidFill>
                <a:srgbClr val="AE001A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54" name="Graphic 43">
                <a:extLst>
                  <a:ext uri="{FF2B5EF4-FFF2-40B4-BE49-F238E27FC236}">
                    <a16:creationId xmlns:a16="http://schemas.microsoft.com/office/drawing/2014/main" id="{6BA97685-ED8E-9921-474A-5A56180086FC}"/>
                  </a:ext>
                </a:extLst>
              </p:cNvPr>
              <p:cNvGrpSpPr/>
              <p:nvPr/>
            </p:nvGrpSpPr>
            <p:grpSpPr>
              <a:xfrm>
                <a:off x="7144893" y="2009933"/>
                <a:ext cx="1512902" cy="1505433"/>
                <a:chOff x="7144893" y="2009933"/>
                <a:chExt cx="1512902" cy="1505433"/>
              </a:xfrm>
            </p:grpSpPr>
            <p:sp>
              <p:nvSpPr>
                <p:cNvPr id="155" name="Freeform: Shape 154">
                  <a:extLst>
                    <a:ext uri="{FF2B5EF4-FFF2-40B4-BE49-F238E27FC236}">
                      <a16:creationId xmlns:a16="http://schemas.microsoft.com/office/drawing/2014/main" id="{18A68B8C-0108-C242-1101-3248594DA2DF}"/>
                    </a:ext>
                  </a:extLst>
                </p:cNvPr>
                <p:cNvSpPr/>
                <p:nvPr/>
              </p:nvSpPr>
              <p:spPr>
                <a:xfrm>
                  <a:off x="7416541" y="2616728"/>
                  <a:ext cx="1216432" cy="898638"/>
                </a:xfrm>
                <a:custGeom>
                  <a:avLst/>
                  <a:gdLst>
                    <a:gd name="connsiteX0" fmla="*/ 1111448 w 1216432"/>
                    <a:gd name="connsiteY0" fmla="*/ 173997 h 898638"/>
                    <a:gd name="connsiteX1" fmla="*/ 829147 w 1216432"/>
                    <a:gd name="connsiteY1" fmla="*/ 280525 h 898638"/>
                    <a:gd name="connsiteX2" fmla="*/ 644497 w 1216432"/>
                    <a:gd name="connsiteY2" fmla="*/ 429665 h 898638"/>
                    <a:gd name="connsiteX3" fmla="*/ 413686 w 1216432"/>
                    <a:gd name="connsiteY3" fmla="*/ 225485 h 898638"/>
                    <a:gd name="connsiteX4" fmla="*/ 220159 w 1216432"/>
                    <a:gd name="connsiteY4" fmla="*/ 0 h 898638"/>
                    <a:gd name="connsiteX5" fmla="*/ 0 w 1216432"/>
                    <a:gd name="connsiteY5" fmla="*/ 85223 h 898638"/>
                    <a:gd name="connsiteX6" fmla="*/ 69243 w 1216432"/>
                    <a:gd name="connsiteY6" fmla="*/ 280525 h 898638"/>
                    <a:gd name="connsiteX7" fmla="*/ 546846 w 1216432"/>
                    <a:gd name="connsiteY7" fmla="*/ 880636 h 898638"/>
                    <a:gd name="connsiteX8" fmla="*/ 1216201 w 1216432"/>
                    <a:gd name="connsiteY8" fmla="*/ 395931 h 898638"/>
                    <a:gd name="connsiteX9" fmla="*/ 1111448 w 1216432"/>
                    <a:gd name="connsiteY9" fmla="*/ 173997 h 89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16432" h="898638">
                      <a:moveTo>
                        <a:pt x="1111448" y="173997"/>
                      </a:moveTo>
                      <a:cubicBezTo>
                        <a:pt x="1040429" y="145589"/>
                        <a:pt x="910819" y="156242"/>
                        <a:pt x="829147" y="280525"/>
                      </a:cubicBezTo>
                      <a:cubicBezTo>
                        <a:pt x="802515" y="321361"/>
                        <a:pt x="708415" y="369299"/>
                        <a:pt x="644497" y="429665"/>
                      </a:cubicBezTo>
                      <a:cubicBezTo>
                        <a:pt x="573478" y="362197"/>
                        <a:pt x="468725" y="289403"/>
                        <a:pt x="413686" y="225485"/>
                      </a:cubicBezTo>
                      <a:cubicBezTo>
                        <a:pt x="340891" y="142038"/>
                        <a:pt x="220159" y="0"/>
                        <a:pt x="220159" y="0"/>
                      </a:cubicBezTo>
                      <a:cubicBezTo>
                        <a:pt x="220159" y="0"/>
                        <a:pt x="69243" y="71019"/>
                        <a:pt x="0" y="85223"/>
                      </a:cubicBezTo>
                      <a:cubicBezTo>
                        <a:pt x="15979" y="145589"/>
                        <a:pt x="39060" y="214833"/>
                        <a:pt x="69243" y="280525"/>
                      </a:cubicBezTo>
                      <a:cubicBezTo>
                        <a:pt x="124283" y="401258"/>
                        <a:pt x="314259" y="784760"/>
                        <a:pt x="546846" y="880636"/>
                      </a:cubicBezTo>
                      <a:cubicBezTo>
                        <a:pt x="825596" y="996042"/>
                        <a:pt x="1212650" y="523765"/>
                        <a:pt x="1216201" y="395931"/>
                      </a:cubicBezTo>
                      <a:cubicBezTo>
                        <a:pt x="1219752" y="266321"/>
                        <a:pt x="1182467" y="202404"/>
                        <a:pt x="1111448" y="173997"/>
                      </a:cubicBezTo>
                      <a:close/>
                    </a:path>
                  </a:pathLst>
                </a:custGeom>
                <a:solidFill>
                  <a:srgbClr val="FFC4A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Freeform: Shape 155">
                  <a:extLst>
                    <a:ext uri="{FF2B5EF4-FFF2-40B4-BE49-F238E27FC236}">
                      <a16:creationId xmlns:a16="http://schemas.microsoft.com/office/drawing/2014/main" id="{DF48EC88-4D76-0529-5C1D-854A5E0EE3B0}"/>
                    </a:ext>
                  </a:extLst>
                </p:cNvPr>
                <p:cNvSpPr/>
                <p:nvPr/>
              </p:nvSpPr>
              <p:spPr>
                <a:xfrm>
                  <a:off x="8066366" y="2730963"/>
                  <a:ext cx="591430" cy="709585"/>
                </a:xfrm>
                <a:custGeom>
                  <a:avLst/>
                  <a:gdLst>
                    <a:gd name="connsiteX0" fmla="*/ 449195 w 591430"/>
                    <a:gd name="connsiteY0" fmla="*/ 4722 h 709585"/>
                    <a:gd name="connsiteX1" fmla="*/ 181098 w 591430"/>
                    <a:gd name="connsiteY1" fmla="*/ 114801 h 709585"/>
                    <a:gd name="connsiteX2" fmla="*/ 0 w 591430"/>
                    <a:gd name="connsiteY2" fmla="*/ 299451 h 709585"/>
                    <a:gd name="connsiteX3" fmla="*/ 188200 w 591430"/>
                    <a:gd name="connsiteY3" fmla="*/ 507182 h 709585"/>
                    <a:gd name="connsiteX4" fmla="*/ 262770 w 591430"/>
                    <a:gd name="connsiteY4" fmla="*/ 709586 h 709585"/>
                    <a:gd name="connsiteX5" fmla="*/ 482929 w 591430"/>
                    <a:gd name="connsiteY5" fmla="*/ 507182 h 709585"/>
                    <a:gd name="connsiteX6" fmla="*/ 589458 w 591430"/>
                    <a:gd name="connsiteY6" fmla="*/ 217779 h 709585"/>
                    <a:gd name="connsiteX7" fmla="*/ 449195 w 591430"/>
                    <a:gd name="connsiteY7" fmla="*/ 4722 h 709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1430" h="709585">
                      <a:moveTo>
                        <a:pt x="449195" y="4722"/>
                      </a:moveTo>
                      <a:cubicBezTo>
                        <a:pt x="371074" y="-16584"/>
                        <a:pt x="262770" y="36681"/>
                        <a:pt x="181098" y="114801"/>
                      </a:cubicBezTo>
                      <a:cubicBezTo>
                        <a:pt x="99426" y="194698"/>
                        <a:pt x="0" y="299451"/>
                        <a:pt x="0" y="299451"/>
                      </a:cubicBezTo>
                      <a:cubicBezTo>
                        <a:pt x="0" y="299451"/>
                        <a:pt x="140262" y="411306"/>
                        <a:pt x="188200" y="507182"/>
                      </a:cubicBezTo>
                      <a:cubicBezTo>
                        <a:pt x="236138" y="604833"/>
                        <a:pt x="262770" y="709586"/>
                        <a:pt x="262770" y="709586"/>
                      </a:cubicBezTo>
                      <a:cubicBezTo>
                        <a:pt x="262770" y="709586"/>
                        <a:pt x="445644" y="565772"/>
                        <a:pt x="482929" y="507182"/>
                      </a:cubicBezTo>
                      <a:cubicBezTo>
                        <a:pt x="520214" y="448591"/>
                        <a:pt x="605437" y="324308"/>
                        <a:pt x="589458" y="217779"/>
                      </a:cubicBezTo>
                      <a:cubicBezTo>
                        <a:pt x="573478" y="113026"/>
                        <a:pt x="527316" y="26028"/>
                        <a:pt x="449195" y="4722"/>
                      </a:cubicBezTo>
                      <a:close/>
                    </a:path>
                  </a:pathLst>
                </a:custGeom>
                <a:solidFill>
                  <a:srgbClr val="F50C6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7" name="Graphic 43">
                  <a:extLst>
                    <a:ext uri="{FF2B5EF4-FFF2-40B4-BE49-F238E27FC236}">
                      <a16:creationId xmlns:a16="http://schemas.microsoft.com/office/drawing/2014/main" id="{1C69BA94-4B61-A7D7-F487-3DA4E73E79B2}"/>
                    </a:ext>
                  </a:extLst>
                </p:cNvPr>
                <p:cNvGrpSpPr/>
                <p:nvPr/>
              </p:nvGrpSpPr>
              <p:grpSpPr>
                <a:xfrm>
                  <a:off x="7144893" y="2009933"/>
                  <a:ext cx="597393" cy="706003"/>
                  <a:chOff x="7144893" y="2009933"/>
                  <a:chExt cx="597393" cy="706003"/>
                </a:xfrm>
              </p:grpSpPr>
              <p:sp>
                <p:nvSpPr>
                  <p:cNvPr id="158" name="Freeform: Shape 157">
                    <a:extLst>
                      <a:ext uri="{FF2B5EF4-FFF2-40B4-BE49-F238E27FC236}">
                        <a16:creationId xmlns:a16="http://schemas.microsoft.com/office/drawing/2014/main" id="{EF55EF2F-F9C0-0487-DFCD-89CA8B598B22}"/>
                      </a:ext>
                    </a:extLst>
                  </p:cNvPr>
                  <p:cNvSpPr/>
                  <p:nvPr/>
                </p:nvSpPr>
                <p:spPr>
                  <a:xfrm>
                    <a:off x="7144893" y="2009933"/>
                    <a:ext cx="597393" cy="706003"/>
                  </a:xfrm>
                  <a:custGeom>
                    <a:avLst/>
                    <a:gdLst>
                      <a:gd name="connsiteX0" fmla="*/ 0 w 597393"/>
                      <a:gd name="connsiteY0" fmla="*/ 322720 h 706003"/>
                      <a:gd name="connsiteX1" fmla="*/ 39061 w 597393"/>
                      <a:gd name="connsiteY1" fmla="*/ 296087 h 706003"/>
                      <a:gd name="connsiteX2" fmla="*/ 143814 w 597393"/>
                      <a:gd name="connsiteY2" fmla="*/ 400841 h 706003"/>
                      <a:gd name="connsiteX3" fmla="*/ 30183 w 597393"/>
                      <a:gd name="connsiteY3" fmla="*/ 180682 h 706003"/>
                      <a:gd name="connsiteX4" fmla="*/ 88774 w 597393"/>
                      <a:gd name="connsiteY4" fmla="*/ 136295 h 706003"/>
                      <a:gd name="connsiteX5" fmla="*/ 209506 w 597393"/>
                      <a:gd name="connsiteY5" fmla="*/ 319169 h 706003"/>
                      <a:gd name="connsiteX6" fmla="*/ 134936 w 597393"/>
                      <a:gd name="connsiteY6" fmla="*/ 77704 h 706003"/>
                      <a:gd name="connsiteX7" fmla="*/ 202405 w 597393"/>
                      <a:gd name="connsiteY7" fmla="*/ 38643 h 706003"/>
                      <a:gd name="connsiteX8" fmla="*/ 269873 w 597393"/>
                      <a:gd name="connsiteY8" fmla="*/ 173580 h 706003"/>
                      <a:gd name="connsiteX9" fmla="*/ 323137 w 597393"/>
                      <a:gd name="connsiteY9" fmla="*/ 297863 h 706003"/>
                      <a:gd name="connsiteX10" fmla="*/ 307158 w 597393"/>
                      <a:gd name="connsiteY10" fmla="*/ 216191 h 706003"/>
                      <a:gd name="connsiteX11" fmla="*/ 321361 w 597393"/>
                      <a:gd name="connsiteY11" fmla="*/ 1359 h 706003"/>
                      <a:gd name="connsiteX12" fmla="*/ 415462 w 597393"/>
                      <a:gd name="connsiteY12" fmla="*/ 177131 h 706003"/>
                      <a:gd name="connsiteX13" fmla="*/ 450971 w 597393"/>
                      <a:gd name="connsiteY13" fmla="*/ 345801 h 706003"/>
                      <a:gd name="connsiteX14" fmla="*/ 484705 w 597393"/>
                      <a:gd name="connsiteY14" fmla="*/ 232170 h 706003"/>
                      <a:gd name="connsiteX15" fmla="*/ 591234 w 597393"/>
                      <a:gd name="connsiteY15" fmla="*/ 203763 h 706003"/>
                      <a:gd name="connsiteX16" fmla="*/ 569928 w 597393"/>
                      <a:gd name="connsiteY16" fmla="*/ 329822 h 706003"/>
                      <a:gd name="connsiteX17" fmla="*/ 557500 w 597393"/>
                      <a:gd name="connsiteY17" fmla="*/ 502043 h 706003"/>
                      <a:gd name="connsiteX18" fmla="*/ 417237 w 597393"/>
                      <a:gd name="connsiteY18" fmla="*/ 681366 h 706003"/>
                      <a:gd name="connsiteX19" fmla="*/ 200629 w 597393"/>
                      <a:gd name="connsiteY19" fmla="*/ 665386 h 706003"/>
                      <a:gd name="connsiteX20" fmla="*/ 115406 w 597393"/>
                      <a:gd name="connsiteY20" fmla="*/ 505594 h 706003"/>
                      <a:gd name="connsiteX21" fmla="*/ 0 w 597393"/>
                      <a:gd name="connsiteY21" fmla="*/ 322720 h 706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7393" h="706003">
                        <a:moveTo>
                          <a:pt x="0" y="322720"/>
                        </a:moveTo>
                        <a:cubicBezTo>
                          <a:pt x="0" y="303189"/>
                          <a:pt x="21306" y="290761"/>
                          <a:pt x="39061" y="296087"/>
                        </a:cubicBezTo>
                        <a:cubicBezTo>
                          <a:pt x="58591" y="301414"/>
                          <a:pt x="143814" y="400841"/>
                          <a:pt x="143814" y="400841"/>
                        </a:cubicBezTo>
                        <a:cubicBezTo>
                          <a:pt x="143814" y="400841"/>
                          <a:pt x="30183" y="216191"/>
                          <a:pt x="30183" y="180682"/>
                        </a:cubicBezTo>
                        <a:cubicBezTo>
                          <a:pt x="30183" y="145172"/>
                          <a:pt x="72795" y="123866"/>
                          <a:pt x="88774" y="136295"/>
                        </a:cubicBezTo>
                        <a:cubicBezTo>
                          <a:pt x="118957" y="159376"/>
                          <a:pt x="184650" y="287210"/>
                          <a:pt x="209506" y="319169"/>
                        </a:cubicBezTo>
                        <a:cubicBezTo>
                          <a:pt x="188201" y="260578"/>
                          <a:pt x="142038" y="141621"/>
                          <a:pt x="134936" y="77704"/>
                        </a:cubicBezTo>
                        <a:cubicBezTo>
                          <a:pt x="131386" y="45745"/>
                          <a:pt x="179323" y="15562"/>
                          <a:pt x="202405" y="38643"/>
                        </a:cubicBezTo>
                        <a:cubicBezTo>
                          <a:pt x="239689" y="74153"/>
                          <a:pt x="255669" y="148723"/>
                          <a:pt x="269873" y="173580"/>
                        </a:cubicBezTo>
                        <a:cubicBezTo>
                          <a:pt x="284076" y="198436"/>
                          <a:pt x="308933" y="267680"/>
                          <a:pt x="323137" y="297863"/>
                        </a:cubicBezTo>
                        <a:cubicBezTo>
                          <a:pt x="319586" y="271231"/>
                          <a:pt x="310708" y="233946"/>
                          <a:pt x="307158" y="216191"/>
                        </a:cubicBezTo>
                        <a:cubicBezTo>
                          <a:pt x="259220" y="38643"/>
                          <a:pt x="287627" y="12011"/>
                          <a:pt x="321361" y="1359"/>
                        </a:cubicBezTo>
                        <a:cubicBezTo>
                          <a:pt x="390605" y="-16396"/>
                          <a:pt x="404809" y="145172"/>
                          <a:pt x="415462" y="177131"/>
                        </a:cubicBezTo>
                        <a:cubicBezTo>
                          <a:pt x="426114" y="209089"/>
                          <a:pt x="450971" y="345801"/>
                          <a:pt x="450971" y="345801"/>
                        </a:cubicBezTo>
                        <a:cubicBezTo>
                          <a:pt x="450971" y="345801"/>
                          <a:pt x="454522" y="280108"/>
                          <a:pt x="484705" y="232170"/>
                        </a:cubicBezTo>
                        <a:cubicBezTo>
                          <a:pt x="509562" y="191334"/>
                          <a:pt x="571703" y="162927"/>
                          <a:pt x="591234" y="203763"/>
                        </a:cubicBezTo>
                        <a:cubicBezTo>
                          <a:pt x="608989" y="244599"/>
                          <a:pt x="584132" y="297863"/>
                          <a:pt x="569928" y="329822"/>
                        </a:cubicBezTo>
                        <a:cubicBezTo>
                          <a:pt x="555724" y="361780"/>
                          <a:pt x="559275" y="420371"/>
                          <a:pt x="557500" y="502043"/>
                        </a:cubicBezTo>
                        <a:cubicBezTo>
                          <a:pt x="555724" y="581939"/>
                          <a:pt x="490031" y="654734"/>
                          <a:pt x="417237" y="681366"/>
                        </a:cubicBezTo>
                        <a:cubicBezTo>
                          <a:pt x="342667" y="707998"/>
                          <a:pt x="259220" y="725753"/>
                          <a:pt x="200629" y="665386"/>
                        </a:cubicBezTo>
                        <a:cubicBezTo>
                          <a:pt x="142038" y="605020"/>
                          <a:pt x="142038" y="539328"/>
                          <a:pt x="115406" y="505594"/>
                        </a:cubicBezTo>
                        <a:cubicBezTo>
                          <a:pt x="76346" y="464758"/>
                          <a:pt x="1776" y="381310"/>
                          <a:pt x="0" y="322720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59" name="Graphic 43">
                    <a:extLst>
                      <a:ext uri="{FF2B5EF4-FFF2-40B4-BE49-F238E27FC236}">
                        <a16:creationId xmlns:a16="http://schemas.microsoft.com/office/drawing/2014/main" id="{87EC9381-2C83-A916-4D4B-F55BB85E08DB}"/>
                      </a:ext>
                    </a:extLst>
                  </p:cNvPr>
                  <p:cNvGrpSpPr/>
                  <p:nvPr/>
                </p:nvGrpSpPr>
                <p:grpSpPr>
                  <a:xfrm>
                    <a:off x="7318890" y="2391243"/>
                    <a:ext cx="252117" cy="156241"/>
                    <a:chOff x="7318890" y="2391243"/>
                    <a:chExt cx="252117" cy="156241"/>
                  </a:xfrm>
                  <a:noFill/>
                </p:grpSpPr>
                <p:sp>
                  <p:nvSpPr>
                    <p:cNvPr id="160" name="Freeform: Shape 159">
                      <a:extLst>
                        <a:ext uri="{FF2B5EF4-FFF2-40B4-BE49-F238E27FC236}">
                          <a16:creationId xmlns:a16="http://schemas.microsoft.com/office/drawing/2014/main" id="{80C8CBB1-3E36-AE92-B538-D20F6B320D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23430" y="2412549"/>
                      <a:ext cx="47577" cy="134936"/>
                    </a:xfrm>
                    <a:custGeom>
                      <a:avLst/>
                      <a:gdLst>
                        <a:gd name="connsiteX0" fmla="*/ 47577 w 47577"/>
                        <a:gd name="connsiteY0" fmla="*/ 0 h 134936"/>
                        <a:gd name="connsiteX1" fmla="*/ 3190 w 47577"/>
                        <a:gd name="connsiteY1" fmla="*/ 134936 h 1349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7577" h="134936">
                          <a:moveTo>
                            <a:pt x="47577" y="0"/>
                          </a:moveTo>
                          <a:cubicBezTo>
                            <a:pt x="47577" y="0"/>
                            <a:pt x="-14564" y="76346"/>
                            <a:pt x="3190" y="134936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F38C7A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1" name="Freeform: Shape 160">
                      <a:extLst>
                        <a:ext uri="{FF2B5EF4-FFF2-40B4-BE49-F238E27FC236}">
                          <a16:creationId xmlns:a16="http://schemas.microsoft.com/office/drawing/2014/main" id="{BC65BE5D-2044-C279-E1A0-FE72B701D2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18890" y="2391243"/>
                      <a:ext cx="229036" cy="92324"/>
                    </a:xfrm>
                    <a:custGeom>
                      <a:avLst/>
                      <a:gdLst>
                        <a:gd name="connsiteX0" fmla="*/ 229036 w 229036"/>
                        <a:gd name="connsiteY0" fmla="*/ 0 h 92324"/>
                        <a:gd name="connsiteX1" fmla="*/ 0 w 229036"/>
                        <a:gd name="connsiteY1" fmla="*/ 92325 h 923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29036" h="92324">
                          <a:moveTo>
                            <a:pt x="229036" y="0"/>
                          </a:moveTo>
                          <a:cubicBezTo>
                            <a:pt x="229036" y="0"/>
                            <a:pt x="53264" y="30183"/>
                            <a:pt x="0" y="92325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F38C7A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162" name="Graphic 43">
                <a:extLst>
                  <a:ext uri="{FF2B5EF4-FFF2-40B4-BE49-F238E27FC236}">
                    <a16:creationId xmlns:a16="http://schemas.microsoft.com/office/drawing/2014/main" id="{7D7D4961-EB70-6CD0-C163-209599B0B8A5}"/>
                  </a:ext>
                </a:extLst>
              </p:cNvPr>
              <p:cNvGrpSpPr/>
              <p:nvPr/>
            </p:nvGrpSpPr>
            <p:grpSpPr>
              <a:xfrm>
                <a:off x="8023681" y="4205779"/>
                <a:ext cx="1646683" cy="2143229"/>
                <a:chOff x="8023681" y="4205779"/>
                <a:chExt cx="1646683" cy="2143229"/>
              </a:xfrm>
            </p:grpSpPr>
            <p:grpSp>
              <p:nvGrpSpPr>
                <p:cNvPr id="163" name="Graphic 43">
                  <a:extLst>
                    <a:ext uri="{FF2B5EF4-FFF2-40B4-BE49-F238E27FC236}">
                      <a16:creationId xmlns:a16="http://schemas.microsoft.com/office/drawing/2014/main" id="{1454568F-8387-03BF-7E11-80EFA2A7E258}"/>
                    </a:ext>
                  </a:extLst>
                </p:cNvPr>
                <p:cNvGrpSpPr/>
                <p:nvPr/>
              </p:nvGrpSpPr>
              <p:grpSpPr>
                <a:xfrm>
                  <a:off x="8023681" y="4276798"/>
                  <a:ext cx="888911" cy="2026620"/>
                  <a:chOff x="8023681" y="4276798"/>
                  <a:chExt cx="888911" cy="2026620"/>
                </a:xfrm>
              </p:grpSpPr>
              <p:sp>
                <p:nvSpPr>
                  <p:cNvPr id="164" name="Freeform: Shape 163">
                    <a:extLst>
                      <a:ext uri="{FF2B5EF4-FFF2-40B4-BE49-F238E27FC236}">
                        <a16:creationId xmlns:a16="http://schemas.microsoft.com/office/drawing/2014/main" id="{9D3B2D1C-B208-3AA8-9815-34F29C30A281}"/>
                      </a:ext>
                    </a:extLst>
                  </p:cNvPr>
                  <p:cNvSpPr/>
                  <p:nvPr/>
                </p:nvSpPr>
                <p:spPr>
                  <a:xfrm>
                    <a:off x="8340010" y="4276798"/>
                    <a:ext cx="572582" cy="1500276"/>
                  </a:xfrm>
                  <a:custGeom>
                    <a:avLst/>
                    <a:gdLst>
                      <a:gd name="connsiteX0" fmla="*/ 571481 w 572582"/>
                      <a:gd name="connsiteY0" fmla="*/ 0 h 1500276"/>
                      <a:gd name="connsiteX1" fmla="*/ 457851 w 572582"/>
                      <a:gd name="connsiteY1" fmla="*/ 649824 h 1500276"/>
                      <a:gd name="connsiteX2" fmla="*/ 477381 w 572582"/>
                      <a:gd name="connsiteY2" fmla="*/ 941002 h 1500276"/>
                      <a:gd name="connsiteX3" fmla="*/ 386832 w 572582"/>
                      <a:gd name="connsiteY3" fmla="*/ 1500277 h 1500276"/>
                      <a:gd name="connsiteX4" fmla="*/ 127612 w 572582"/>
                      <a:gd name="connsiteY4" fmla="*/ 1494951 h 1500276"/>
                      <a:gd name="connsiteX5" fmla="*/ 12206 w 572582"/>
                      <a:gd name="connsiteY5" fmla="*/ 708415 h 1500276"/>
                      <a:gd name="connsiteX6" fmla="*/ 29961 w 572582"/>
                      <a:gd name="connsiteY6" fmla="*/ 23081 h 1500276"/>
                      <a:gd name="connsiteX7" fmla="*/ 571481 w 572582"/>
                      <a:gd name="connsiteY7" fmla="*/ 0 h 1500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72582" h="1500276">
                        <a:moveTo>
                          <a:pt x="571481" y="0"/>
                        </a:moveTo>
                        <a:cubicBezTo>
                          <a:pt x="585685" y="321361"/>
                          <a:pt x="457851" y="649824"/>
                          <a:pt x="457851" y="649824"/>
                        </a:cubicBezTo>
                        <a:cubicBezTo>
                          <a:pt x="457851" y="649824"/>
                          <a:pt x="495136" y="781209"/>
                          <a:pt x="477381" y="941002"/>
                        </a:cubicBezTo>
                        <a:cubicBezTo>
                          <a:pt x="461402" y="1099019"/>
                          <a:pt x="386832" y="1500277"/>
                          <a:pt x="386832" y="1500277"/>
                        </a:cubicBezTo>
                        <a:lnTo>
                          <a:pt x="127612" y="1494951"/>
                        </a:lnTo>
                        <a:cubicBezTo>
                          <a:pt x="127612" y="1494951"/>
                          <a:pt x="44165" y="965859"/>
                          <a:pt x="12206" y="708415"/>
                        </a:cubicBezTo>
                        <a:cubicBezTo>
                          <a:pt x="-23303" y="410135"/>
                          <a:pt x="29961" y="23081"/>
                          <a:pt x="29961" y="23081"/>
                        </a:cubicBezTo>
                        <a:cubicBezTo>
                          <a:pt x="29961" y="23081"/>
                          <a:pt x="567931" y="0"/>
                          <a:pt x="571481" y="0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5" name="Graphic 43">
                    <a:extLst>
                      <a:ext uri="{FF2B5EF4-FFF2-40B4-BE49-F238E27FC236}">
                        <a16:creationId xmlns:a16="http://schemas.microsoft.com/office/drawing/2014/main" id="{E6CF94ED-444F-E392-42C6-FFD09E701CA5}"/>
                      </a:ext>
                    </a:extLst>
                  </p:cNvPr>
                  <p:cNvGrpSpPr/>
                  <p:nvPr/>
                </p:nvGrpSpPr>
                <p:grpSpPr>
                  <a:xfrm>
                    <a:off x="8023681" y="5546263"/>
                    <a:ext cx="751098" cy="757155"/>
                    <a:chOff x="8023681" y="5546263"/>
                    <a:chExt cx="751098" cy="757155"/>
                  </a:xfrm>
                </p:grpSpPr>
                <p:sp>
                  <p:nvSpPr>
                    <p:cNvPr id="166" name="Freeform: Shape 165">
                      <a:extLst>
                        <a:ext uri="{FF2B5EF4-FFF2-40B4-BE49-F238E27FC236}">
                          <a16:creationId xmlns:a16="http://schemas.microsoft.com/office/drawing/2014/main" id="{2A46E1CC-C47B-B6DB-85A0-13CDCAF05F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23681" y="5769973"/>
                      <a:ext cx="743895" cy="533445"/>
                    </a:xfrm>
                    <a:custGeom>
                      <a:avLst/>
                      <a:gdLst>
                        <a:gd name="connsiteX0" fmla="*/ 594857 w 743895"/>
                        <a:gd name="connsiteY0" fmla="*/ 47938 h 533445"/>
                        <a:gd name="connsiteX1" fmla="*/ 403106 w 743895"/>
                        <a:gd name="connsiteY1" fmla="*/ 0 h 533445"/>
                        <a:gd name="connsiteX2" fmla="*/ 381800 w 743895"/>
                        <a:gd name="connsiteY2" fmla="*/ 79896 h 533445"/>
                        <a:gd name="connsiteX3" fmla="*/ 117254 w 743895"/>
                        <a:gd name="connsiteY3" fmla="*/ 255668 h 533445"/>
                        <a:gd name="connsiteX4" fmla="*/ 5399 w 743895"/>
                        <a:gd name="connsiteY4" fmla="*/ 424339 h 533445"/>
                        <a:gd name="connsiteX5" fmla="*/ 310781 w 743895"/>
                        <a:gd name="connsiteY5" fmla="*/ 525541 h 533445"/>
                        <a:gd name="connsiteX6" fmla="*/ 527389 w 743895"/>
                        <a:gd name="connsiteY6" fmla="*/ 461624 h 533445"/>
                        <a:gd name="connsiteX7" fmla="*/ 720916 w 743895"/>
                        <a:gd name="connsiteY7" fmla="*/ 362197 h 533445"/>
                        <a:gd name="connsiteX8" fmla="*/ 740446 w 743895"/>
                        <a:gd name="connsiteY8" fmla="*/ 193527 h 533445"/>
                        <a:gd name="connsiteX9" fmla="*/ 736895 w 743895"/>
                        <a:gd name="connsiteY9" fmla="*/ 14204 h 533445"/>
                        <a:gd name="connsiteX10" fmla="*/ 594857 w 743895"/>
                        <a:gd name="connsiteY10" fmla="*/ 47938 h 5334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43895" h="533445">
                          <a:moveTo>
                            <a:pt x="594857" y="47938"/>
                          </a:moveTo>
                          <a:cubicBezTo>
                            <a:pt x="491879" y="40836"/>
                            <a:pt x="403106" y="0"/>
                            <a:pt x="403106" y="0"/>
                          </a:cubicBezTo>
                          <a:cubicBezTo>
                            <a:pt x="403106" y="0"/>
                            <a:pt x="388902" y="71019"/>
                            <a:pt x="381800" y="79896"/>
                          </a:cubicBezTo>
                          <a:cubicBezTo>
                            <a:pt x="367596" y="95876"/>
                            <a:pt x="166968" y="225485"/>
                            <a:pt x="117254" y="255668"/>
                          </a:cubicBezTo>
                          <a:cubicBezTo>
                            <a:pt x="67541" y="285852"/>
                            <a:pt x="-23009" y="346218"/>
                            <a:pt x="5399" y="424339"/>
                          </a:cubicBezTo>
                          <a:cubicBezTo>
                            <a:pt x="33807" y="502459"/>
                            <a:pt x="182947" y="553948"/>
                            <a:pt x="310781" y="525541"/>
                          </a:cubicBezTo>
                          <a:cubicBezTo>
                            <a:pt x="371147" y="513112"/>
                            <a:pt x="449268" y="475827"/>
                            <a:pt x="527389" y="461624"/>
                          </a:cubicBezTo>
                          <a:cubicBezTo>
                            <a:pt x="625040" y="445645"/>
                            <a:pt x="699610" y="390605"/>
                            <a:pt x="720916" y="362197"/>
                          </a:cubicBezTo>
                          <a:cubicBezTo>
                            <a:pt x="740446" y="333789"/>
                            <a:pt x="749323" y="291178"/>
                            <a:pt x="740446" y="193527"/>
                          </a:cubicBezTo>
                          <a:cubicBezTo>
                            <a:pt x="735120" y="133161"/>
                            <a:pt x="736895" y="14204"/>
                            <a:pt x="736895" y="14204"/>
                          </a:cubicBezTo>
                          <a:cubicBezTo>
                            <a:pt x="736895" y="14204"/>
                            <a:pt x="697835" y="55040"/>
                            <a:pt x="594857" y="47938"/>
                          </a:cubicBezTo>
                          <a:close/>
                        </a:path>
                      </a:pathLst>
                    </a:custGeom>
                    <a:solidFill>
                      <a:srgbClr val="BE2833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7" name="Freeform: Shape 166">
                      <a:extLst>
                        <a:ext uri="{FF2B5EF4-FFF2-40B4-BE49-F238E27FC236}">
                          <a16:creationId xmlns:a16="http://schemas.microsoft.com/office/drawing/2014/main" id="{EEEA129E-A2B9-5B63-55A7-4CAAAEEABB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10808" y="5546263"/>
                      <a:ext cx="363972" cy="291239"/>
                    </a:xfrm>
                    <a:custGeom>
                      <a:avLst/>
                      <a:gdLst>
                        <a:gd name="connsiteX0" fmla="*/ 0 w 363972"/>
                        <a:gd name="connsiteY0" fmla="*/ 5326 h 291239"/>
                        <a:gd name="connsiteX1" fmla="*/ 35510 w 363972"/>
                        <a:gd name="connsiteY1" fmla="*/ 227261 h 291239"/>
                        <a:gd name="connsiteX2" fmla="*/ 189976 w 363972"/>
                        <a:gd name="connsiteY2" fmla="*/ 291178 h 291239"/>
                        <a:gd name="connsiteX3" fmla="*/ 337340 w 363972"/>
                        <a:gd name="connsiteY3" fmla="*/ 255668 h 291239"/>
                        <a:gd name="connsiteX4" fmla="*/ 363973 w 363972"/>
                        <a:gd name="connsiteY4" fmla="*/ 0 h 291239"/>
                        <a:gd name="connsiteX5" fmla="*/ 204180 w 363972"/>
                        <a:gd name="connsiteY5" fmla="*/ 31958 h 291239"/>
                        <a:gd name="connsiteX6" fmla="*/ 0 w 363972"/>
                        <a:gd name="connsiteY6" fmla="*/ 5326 h 2912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63972" h="291239">
                          <a:moveTo>
                            <a:pt x="0" y="5326"/>
                          </a:moveTo>
                          <a:lnTo>
                            <a:pt x="35510" y="227261"/>
                          </a:lnTo>
                          <a:cubicBezTo>
                            <a:pt x="35510" y="227261"/>
                            <a:pt x="92324" y="289402"/>
                            <a:pt x="189976" y="291178"/>
                          </a:cubicBezTo>
                          <a:cubicBezTo>
                            <a:pt x="287627" y="292953"/>
                            <a:pt x="337340" y="255668"/>
                            <a:pt x="337340" y="255668"/>
                          </a:cubicBezTo>
                          <a:lnTo>
                            <a:pt x="363973" y="0"/>
                          </a:lnTo>
                          <a:cubicBezTo>
                            <a:pt x="363973" y="0"/>
                            <a:pt x="294729" y="28408"/>
                            <a:pt x="204180" y="31958"/>
                          </a:cubicBezTo>
                          <a:cubicBezTo>
                            <a:pt x="127834" y="37285"/>
                            <a:pt x="46162" y="28408"/>
                            <a:pt x="0" y="5326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68" name="Graphic 43">
                      <a:extLst>
                        <a:ext uri="{FF2B5EF4-FFF2-40B4-BE49-F238E27FC236}">
                          <a16:creationId xmlns:a16="http://schemas.microsoft.com/office/drawing/2014/main" id="{433FA79B-73F8-B579-A5BF-C72FCE8D350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58173" y="5876502"/>
                      <a:ext cx="228997" cy="163617"/>
                      <a:chOff x="8258173" y="5876502"/>
                      <a:chExt cx="228997" cy="163617"/>
                    </a:xfrm>
                    <a:solidFill>
                      <a:srgbClr val="EEAD7A"/>
                    </a:solidFill>
                  </p:grpSpPr>
                  <p:sp>
                    <p:nvSpPr>
                      <p:cNvPr id="169" name="Freeform: Shape 168">
                        <a:extLst>
                          <a:ext uri="{FF2B5EF4-FFF2-40B4-BE49-F238E27FC236}">
                            <a16:creationId xmlns:a16="http://schemas.microsoft.com/office/drawing/2014/main" id="{A3DDBDBE-7B2A-669B-B0B9-0F299AF331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27417" y="5876502"/>
                        <a:ext cx="159753" cy="104757"/>
                      </a:xfrm>
                      <a:custGeom>
                        <a:avLst/>
                        <a:gdLst>
                          <a:gd name="connsiteX0" fmla="*/ 156186 w 159753"/>
                          <a:gd name="connsiteY0" fmla="*/ 72795 h 104757"/>
                          <a:gd name="connsiteX1" fmla="*/ 19474 w 159753"/>
                          <a:gd name="connsiteY1" fmla="*/ 0 h 104757"/>
                          <a:gd name="connsiteX2" fmla="*/ 14148 w 159753"/>
                          <a:gd name="connsiteY2" fmla="*/ 35510 h 104757"/>
                          <a:gd name="connsiteX3" fmla="*/ 126003 w 159753"/>
                          <a:gd name="connsiteY3" fmla="*/ 97651 h 104757"/>
                          <a:gd name="connsiteX4" fmla="*/ 156186 w 159753"/>
                          <a:gd name="connsiteY4" fmla="*/ 72795 h 1047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59753" h="104757">
                            <a:moveTo>
                              <a:pt x="156186" y="72795"/>
                            </a:moveTo>
                            <a:cubicBezTo>
                              <a:pt x="127778" y="28408"/>
                              <a:pt x="72738" y="1776"/>
                              <a:pt x="19474" y="0"/>
                            </a:cubicBezTo>
                            <a:cubicBezTo>
                              <a:pt x="-3607" y="0"/>
                              <a:pt x="-7158" y="28408"/>
                              <a:pt x="14148" y="35510"/>
                            </a:cubicBezTo>
                            <a:cubicBezTo>
                              <a:pt x="58535" y="47938"/>
                              <a:pt x="97595" y="55040"/>
                              <a:pt x="126003" y="97651"/>
                            </a:cubicBezTo>
                            <a:cubicBezTo>
                              <a:pt x="138431" y="117182"/>
                              <a:pt x="170389" y="92324"/>
                              <a:pt x="156186" y="72795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0" name="Freeform: Shape 169">
                        <a:extLst>
                          <a:ext uri="{FF2B5EF4-FFF2-40B4-BE49-F238E27FC236}">
                            <a16:creationId xmlns:a16="http://schemas.microsoft.com/office/drawing/2014/main" id="{C3B47C63-5C8B-552D-D47C-77A678D860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58173" y="5935092"/>
                        <a:ext cx="159883" cy="105026"/>
                      </a:xfrm>
                      <a:custGeom>
                        <a:avLst/>
                        <a:gdLst>
                          <a:gd name="connsiteX0" fmla="*/ 156186 w 159883"/>
                          <a:gd name="connsiteY0" fmla="*/ 72795 h 105026"/>
                          <a:gd name="connsiteX1" fmla="*/ 19474 w 159883"/>
                          <a:gd name="connsiteY1" fmla="*/ 0 h 105026"/>
                          <a:gd name="connsiteX2" fmla="*/ 14147 w 159883"/>
                          <a:gd name="connsiteY2" fmla="*/ 35510 h 105026"/>
                          <a:gd name="connsiteX3" fmla="*/ 124227 w 159883"/>
                          <a:gd name="connsiteY3" fmla="*/ 97651 h 105026"/>
                          <a:gd name="connsiteX4" fmla="*/ 156186 w 159883"/>
                          <a:gd name="connsiteY4" fmla="*/ 72795 h 1050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59883" h="105026">
                            <a:moveTo>
                              <a:pt x="156186" y="72795"/>
                            </a:moveTo>
                            <a:cubicBezTo>
                              <a:pt x="127778" y="28408"/>
                              <a:pt x="72739" y="1776"/>
                              <a:pt x="19474" y="0"/>
                            </a:cubicBezTo>
                            <a:cubicBezTo>
                              <a:pt x="-3607" y="0"/>
                              <a:pt x="-7158" y="28408"/>
                              <a:pt x="14147" y="35510"/>
                            </a:cubicBezTo>
                            <a:cubicBezTo>
                              <a:pt x="58534" y="47938"/>
                              <a:pt x="97595" y="55040"/>
                              <a:pt x="124227" y="97651"/>
                            </a:cubicBezTo>
                            <a:cubicBezTo>
                              <a:pt x="140206" y="117182"/>
                              <a:pt x="170390" y="94101"/>
                              <a:pt x="156186" y="72795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71" name="Graphic 43">
                  <a:extLst>
                    <a:ext uri="{FF2B5EF4-FFF2-40B4-BE49-F238E27FC236}">
                      <a16:creationId xmlns:a16="http://schemas.microsoft.com/office/drawing/2014/main" id="{9DDD258C-500E-BA3F-90F5-DC568F7A2119}"/>
                    </a:ext>
                  </a:extLst>
                </p:cNvPr>
                <p:cNvGrpSpPr/>
                <p:nvPr/>
              </p:nvGrpSpPr>
              <p:grpSpPr>
                <a:xfrm>
                  <a:off x="8781882" y="4205779"/>
                  <a:ext cx="888482" cy="2143229"/>
                  <a:chOff x="8781882" y="4205779"/>
                  <a:chExt cx="888482" cy="2143229"/>
                </a:xfrm>
              </p:grpSpPr>
              <p:sp>
                <p:nvSpPr>
                  <p:cNvPr id="172" name="Freeform: Shape 171">
                    <a:extLst>
                      <a:ext uri="{FF2B5EF4-FFF2-40B4-BE49-F238E27FC236}">
                        <a16:creationId xmlns:a16="http://schemas.microsoft.com/office/drawing/2014/main" id="{7CCDAF9C-6268-3ABA-81A5-96BFBA59313B}"/>
                      </a:ext>
                    </a:extLst>
                  </p:cNvPr>
                  <p:cNvSpPr/>
                  <p:nvPr/>
                </p:nvSpPr>
                <p:spPr>
                  <a:xfrm>
                    <a:off x="8781882" y="4205779"/>
                    <a:ext cx="761678" cy="1560642"/>
                  </a:xfrm>
                  <a:custGeom>
                    <a:avLst/>
                    <a:gdLst>
                      <a:gd name="connsiteX0" fmla="*/ 513112 w 761678"/>
                      <a:gd name="connsiteY0" fmla="*/ 0 h 1560642"/>
                      <a:gd name="connsiteX1" fmla="*/ 589458 w 761678"/>
                      <a:gd name="connsiteY1" fmla="*/ 656926 h 1560642"/>
                      <a:gd name="connsiteX2" fmla="*/ 690660 w 761678"/>
                      <a:gd name="connsiteY2" fmla="*/ 930349 h 1560642"/>
                      <a:gd name="connsiteX3" fmla="*/ 761679 w 761678"/>
                      <a:gd name="connsiteY3" fmla="*/ 1493175 h 1560642"/>
                      <a:gd name="connsiteX4" fmla="*/ 511337 w 761678"/>
                      <a:gd name="connsiteY4" fmla="*/ 1560643 h 1560642"/>
                      <a:gd name="connsiteX5" fmla="*/ 177548 w 761678"/>
                      <a:gd name="connsiteY5" fmla="*/ 839800 h 1560642"/>
                      <a:gd name="connsiteX6" fmla="*/ 0 w 761678"/>
                      <a:gd name="connsiteY6" fmla="*/ 177548 h 1560642"/>
                      <a:gd name="connsiteX7" fmla="*/ 513112 w 761678"/>
                      <a:gd name="connsiteY7" fmla="*/ 0 h 1560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61678" h="1560642">
                        <a:moveTo>
                          <a:pt x="513112" y="0"/>
                        </a:moveTo>
                        <a:cubicBezTo>
                          <a:pt x="617865" y="305382"/>
                          <a:pt x="589458" y="656926"/>
                          <a:pt x="589458" y="656926"/>
                        </a:cubicBezTo>
                        <a:cubicBezTo>
                          <a:pt x="589458" y="656926"/>
                          <a:pt x="662252" y="772332"/>
                          <a:pt x="690660" y="930349"/>
                        </a:cubicBezTo>
                        <a:cubicBezTo>
                          <a:pt x="719068" y="1086591"/>
                          <a:pt x="761679" y="1493175"/>
                          <a:pt x="761679" y="1493175"/>
                        </a:cubicBezTo>
                        <a:lnTo>
                          <a:pt x="511337" y="1560643"/>
                        </a:lnTo>
                        <a:cubicBezTo>
                          <a:pt x="511337" y="1560643"/>
                          <a:pt x="280525" y="1077714"/>
                          <a:pt x="177548" y="839800"/>
                        </a:cubicBezTo>
                        <a:cubicBezTo>
                          <a:pt x="58590" y="564601"/>
                          <a:pt x="0" y="177548"/>
                          <a:pt x="0" y="177548"/>
                        </a:cubicBezTo>
                        <a:cubicBezTo>
                          <a:pt x="0" y="177548"/>
                          <a:pt x="509562" y="0"/>
                          <a:pt x="513112" y="0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73" name="Graphic 43">
                    <a:extLst>
                      <a:ext uri="{FF2B5EF4-FFF2-40B4-BE49-F238E27FC236}">
                        <a16:creationId xmlns:a16="http://schemas.microsoft.com/office/drawing/2014/main" id="{20AEF2EA-2161-F0FD-F4B4-4075F7D169A7}"/>
                      </a:ext>
                    </a:extLst>
                  </p:cNvPr>
                  <p:cNvGrpSpPr/>
                  <p:nvPr/>
                </p:nvGrpSpPr>
                <p:grpSpPr>
                  <a:xfrm>
                    <a:off x="8977627" y="5461041"/>
                    <a:ext cx="692738" cy="887968"/>
                    <a:chOff x="8977627" y="5461041"/>
                    <a:chExt cx="692738" cy="887968"/>
                  </a:xfrm>
                </p:grpSpPr>
                <p:sp>
                  <p:nvSpPr>
                    <p:cNvPr id="174" name="Freeform: Shape 173">
                      <a:extLst>
                        <a:ext uri="{FF2B5EF4-FFF2-40B4-BE49-F238E27FC236}">
                          <a16:creationId xmlns:a16="http://schemas.microsoft.com/office/drawing/2014/main" id="{23C01E96-747D-D2DA-8E2C-82514FF054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77627" y="5695403"/>
                      <a:ext cx="692738" cy="653605"/>
                    </a:xfrm>
                    <a:custGeom>
                      <a:avLst/>
                      <a:gdLst>
                        <a:gd name="connsiteX0" fmla="*/ 473610 w 692738"/>
                        <a:gd name="connsiteY0" fmla="*/ 71019 h 653605"/>
                        <a:gd name="connsiteX1" fmla="*/ 276532 w 692738"/>
                        <a:gd name="connsiteY1" fmla="*/ 79896 h 653605"/>
                        <a:gd name="connsiteX2" fmla="*/ 278308 w 692738"/>
                        <a:gd name="connsiteY2" fmla="*/ 163344 h 653605"/>
                        <a:gd name="connsiteX3" fmla="*/ 75903 w 692738"/>
                        <a:gd name="connsiteY3" fmla="*/ 406584 h 653605"/>
                        <a:gd name="connsiteX4" fmla="*/ 17313 w 692738"/>
                        <a:gd name="connsiteY4" fmla="*/ 600111 h 653605"/>
                        <a:gd name="connsiteX5" fmla="*/ 340449 w 692738"/>
                        <a:gd name="connsiteY5" fmla="*/ 610764 h 653605"/>
                        <a:gd name="connsiteX6" fmla="*/ 530425 w 692738"/>
                        <a:gd name="connsiteY6" fmla="*/ 488256 h 653605"/>
                        <a:gd name="connsiteX7" fmla="*/ 686667 w 692738"/>
                        <a:gd name="connsiteY7" fmla="*/ 337340 h 653605"/>
                        <a:gd name="connsiteX8" fmla="*/ 658259 w 692738"/>
                        <a:gd name="connsiteY8" fmla="*/ 170446 h 653605"/>
                        <a:gd name="connsiteX9" fmla="*/ 604995 w 692738"/>
                        <a:gd name="connsiteY9" fmla="*/ 0 h 653605"/>
                        <a:gd name="connsiteX10" fmla="*/ 473610 w 692738"/>
                        <a:gd name="connsiteY10" fmla="*/ 71019 h 6536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92738" h="653605">
                          <a:moveTo>
                            <a:pt x="473610" y="71019"/>
                          </a:moveTo>
                          <a:cubicBezTo>
                            <a:pt x="374183" y="92325"/>
                            <a:pt x="276532" y="79896"/>
                            <a:pt x="276532" y="79896"/>
                          </a:cubicBezTo>
                          <a:cubicBezTo>
                            <a:pt x="276532" y="79896"/>
                            <a:pt x="283634" y="152691"/>
                            <a:pt x="278308" y="163344"/>
                          </a:cubicBezTo>
                          <a:cubicBezTo>
                            <a:pt x="269430" y="182874"/>
                            <a:pt x="114964" y="363973"/>
                            <a:pt x="75903" y="406584"/>
                          </a:cubicBezTo>
                          <a:cubicBezTo>
                            <a:pt x="36843" y="449196"/>
                            <a:pt x="-32401" y="532643"/>
                            <a:pt x="17313" y="600111"/>
                          </a:cubicBezTo>
                          <a:cubicBezTo>
                            <a:pt x="67026" y="665803"/>
                            <a:pt x="225043" y="672905"/>
                            <a:pt x="340449" y="610764"/>
                          </a:cubicBezTo>
                          <a:cubicBezTo>
                            <a:pt x="393714" y="580581"/>
                            <a:pt x="457630" y="523765"/>
                            <a:pt x="530425" y="488256"/>
                          </a:cubicBezTo>
                          <a:cubicBezTo>
                            <a:pt x="619199" y="443869"/>
                            <a:pt x="674239" y="372850"/>
                            <a:pt x="686667" y="337340"/>
                          </a:cubicBezTo>
                          <a:cubicBezTo>
                            <a:pt x="699095" y="305382"/>
                            <a:pt x="693769" y="260995"/>
                            <a:pt x="658259" y="170446"/>
                          </a:cubicBezTo>
                          <a:cubicBezTo>
                            <a:pt x="635178" y="113630"/>
                            <a:pt x="604995" y="0"/>
                            <a:pt x="604995" y="0"/>
                          </a:cubicBezTo>
                          <a:cubicBezTo>
                            <a:pt x="604995" y="0"/>
                            <a:pt x="574812" y="47938"/>
                            <a:pt x="473610" y="71019"/>
                          </a:cubicBezTo>
                          <a:close/>
                        </a:path>
                      </a:pathLst>
                    </a:custGeom>
                    <a:solidFill>
                      <a:srgbClr val="BE2833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5" name="Freeform: Shape 174">
                      <a:extLst>
                        <a:ext uri="{FF2B5EF4-FFF2-40B4-BE49-F238E27FC236}">
                          <a16:creationId xmlns:a16="http://schemas.microsoft.com/office/drawing/2014/main" id="{B5A9C296-5DC8-1A48-A274-A454FF7BC5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76038" y="5461041"/>
                      <a:ext cx="394155" cy="336972"/>
                    </a:xfrm>
                    <a:custGeom>
                      <a:avLst/>
                      <a:gdLst>
                        <a:gd name="connsiteX0" fmla="*/ 0 w 394155"/>
                        <a:gd name="connsiteY0" fmla="*/ 108304 h 336972"/>
                        <a:gd name="connsiteX1" fmla="*/ 97651 w 394155"/>
                        <a:gd name="connsiteY1" fmla="*/ 310708 h 336972"/>
                        <a:gd name="connsiteX2" fmla="*/ 262770 w 394155"/>
                        <a:gd name="connsiteY2" fmla="*/ 328463 h 336972"/>
                        <a:gd name="connsiteX3" fmla="*/ 394155 w 394155"/>
                        <a:gd name="connsiteY3" fmla="*/ 252117 h 336972"/>
                        <a:gd name="connsiteX4" fmla="*/ 346218 w 394155"/>
                        <a:gd name="connsiteY4" fmla="*/ 0 h 336972"/>
                        <a:gd name="connsiteX5" fmla="*/ 200629 w 394155"/>
                        <a:gd name="connsiteY5" fmla="*/ 76345 h 336972"/>
                        <a:gd name="connsiteX6" fmla="*/ 0 w 394155"/>
                        <a:gd name="connsiteY6" fmla="*/ 108304 h 3369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94155" h="336972">
                          <a:moveTo>
                            <a:pt x="0" y="108304"/>
                          </a:moveTo>
                          <a:lnTo>
                            <a:pt x="97651" y="310708"/>
                          </a:lnTo>
                          <a:cubicBezTo>
                            <a:pt x="97651" y="310708"/>
                            <a:pt x="170445" y="355095"/>
                            <a:pt x="262770" y="328463"/>
                          </a:cubicBezTo>
                          <a:cubicBezTo>
                            <a:pt x="356870" y="303606"/>
                            <a:pt x="394155" y="252117"/>
                            <a:pt x="394155" y="252117"/>
                          </a:cubicBezTo>
                          <a:lnTo>
                            <a:pt x="346218" y="0"/>
                          </a:lnTo>
                          <a:cubicBezTo>
                            <a:pt x="346218" y="0"/>
                            <a:pt x="287627" y="46162"/>
                            <a:pt x="200629" y="76345"/>
                          </a:cubicBezTo>
                          <a:cubicBezTo>
                            <a:pt x="131385" y="101202"/>
                            <a:pt x="51489" y="117181"/>
                            <a:pt x="0" y="10830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76" name="Graphic 43">
                      <a:extLst>
                        <a:ext uri="{FF2B5EF4-FFF2-40B4-BE49-F238E27FC236}">
                          <a16:creationId xmlns:a16="http://schemas.microsoft.com/office/drawing/2014/main" id="{CD1E4DE9-B4A4-B4B4-7886-522BACF98F7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144135" y="5892495"/>
                      <a:ext cx="222933" cy="149929"/>
                      <a:chOff x="9144135" y="5892495"/>
                      <a:chExt cx="222933" cy="149929"/>
                    </a:xfrm>
                    <a:solidFill>
                      <a:srgbClr val="EEAD7A"/>
                    </a:solidFill>
                  </p:grpSpPr>
                  <p:sp>
                    <p:nvSpPr>
                      <p:cNvPr id="177" name="Freeform: Shape 176">
                        <a:extLst>
                          <a:ext uri="{FF2B5EF4-FFF2-40B4-BE49-F238E27FC236}">
                            <a16:creationId xmlns:a16="http://schemas.microsoft.com/office/drawing/2014/main" id="{586D7AD5-7FEB-B0E2-5D13-9DC93995AA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93849" y="5892495"/>
                        <a:ext cx="173220" cy="72926"/>
                      </a:xfrm>
                      <a:custGeom>
                        <a:avLst/>
                        <a:gdLst>
                          <a:gd name="connsiteX0" fmla="*/ 166839 w 173220"/>
                          <a:gd name="connsiteY0" fmla="*/ 37271 h 72926"/>
                          <a:gd name="connsiteX1" fmla="*/ 14148 w 173220"/>
                          <a:gd name="connsiteY1" fmla="*/ 5312 h 72926"/>
                          <a:gd name="connsiteX2" fmla="*/ 19474 w 173220"/>
                          <a:gd name="connsiteY2" fmla="*/ 40821 h 72926"/>
                          <a:gd name="connsiteX3" fmla="*/ 143757 w 173220"/>
                          <a:gd name="connsiteY3" fmla="*/ 69229 h 72926"/>
                          <a:gd name="connsiteX4" fmla="*/ 166839 w 173220"/>
                          <a:gd name="connsiteY4" fmla="*/ 37271 h 729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3220" h="72926">
                            <a:moveTo>
                              <a:pt x="166839" y="37271"/>
                            </a:moveTo>
                            <a:cubicBezTo>
                              <a:pt x="126003" y="1761"/>
                              <a:pt x="65636" y="-7116"/>
                              <a:pt x="14148" y="5312"/>
                            </a:cubicBezTo>
                            <a:cubicBezTo>
                              <a:pt x="-7158" y="10639"/>
                              <a:pt x="-3607" y="40821"/>
                              <a:pt x="19474" y="40821"/>
                            </a:cubicBezTo>
                            <a:cubicBezTo>
                              <a:pt x="65636" y="39046"/>
                              <a:pt x="106473" y="35495"/>
                              <a:pt x="143757" y="69229"/>
                            </a:cubicBezTo>
                            <a:cubicBezTo>
                              <a:pt x="161512" y="83433"/>
                              <a:pt x="184594" y="53250"/>
                              <a:pt x="166839" y="37271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8" name="Freeform: Shape 177">
                        <a:extLst>
                          <a:ext uri="{FF2B5EF4-FFF2-40B4-BE49-F238E27FC236}">
                            <a16:creationId xmlns:a16="http://schemas.microsoft.com/office/drawing/2014/main" id="{3DC7B52B-EEF4-1025-28D3-EF314AD138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44135" y="5968841"/>
                        <a:ext cx="173220" cy="73584"/>
                      </a:xfrm>
                      <a:custGeom>
                        <a:avLst/>
                        <a:gdLst>
                          <a:gd name="connsiteX0" fmla="*/ 166838 w 173220"/>
                          <a:gd name="connsiteY0" fmla="*/ 37270 h 73584"/>
                          <a:gd name="connsiteX1" fmla="*/ 14148 w 173220"/>
                          <a:gd name="connsiteY1" fmla="*/ 5312 h 73584"/>
                          <a:gd name="connsiteX2" fmla="*/ 19474 w 173220"/>
                          <a:gd name="connsiteY2" fmla="*/ 40822 h 73584"/>
                          <a:gd name="connsiteX3" fmla="*/ 143757 w 173220"/>
                          <a:gd name="connsiteY3" fmla="*/ 69229 h 73584"/>
                          <a:gd name="connsiteX4" fmla="*/ 166838 w 173220"/>
                          <a:gd name="connsiteY4" fmla="*/ 37270 h 735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3220" h="73584">
                            <a:moveTo>
                              <a:pt x="166838" y="37270"/>
                            </a:moveTo>
                            <a:cubicBezTo>
                              <a:pt x="126003" y="1761"/>
                              <a:pt x="65636" y="-7116"/>
                              <a:pt x="14148" y="5312"/>
                            </a:cubicBezTo>
                            <a:cubicBezTo>
                              <a:pt x="-7158" y="10638"/>
                              <a:pt x="-3607" y="40822"/>
                              <a:pt x="19474" y="40822"/>
                            </a:cubicBezTo>
                            <a:cubicBezTo>
                              <a:pt x="65636" y="39046"/>
                              <a:pt x="106472" y="35495"/>
                              <a:pt x="143757" y="69229"/>
                            </a:cubicBezTo>
                            <a:cubicBezTo>
                              <a:pt x="161512" y="85209"/>
                              <a:pt x="184593" y="53250"/>
                              <a:pt x="166838" y="37270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179" name="Graphic 43">
                <a:extLst>
                  <a:ext uri="{FF2B5EF4-FFF2-40B4-BE49-F238E27FC236}">
                    <a16:creationId xmlns:a16="http://schemas.microsoft.com/office/drawing/2014/main" id="{34E2E48D-0111-2463-A676-8F7A811BD039}"/>
                  </a:ext>
                </a:extLst>
              </p:cNvPr>
              <p:cNvGrpSpPr/>
              <p:nvPr/>
            </p:nvGrpSpPr>
            <p:grpSpPr>
              <a:xfrm>
                <a:off x="8123181" y="2684675"/>
                <a:ext cx="1541113" cy="2287031"/>
                <a:chOff x="8123181" y="2684675"/>
                <a:chExt cx="1541113" cy="2287031"/>
              </a:xfrm>
            </p:grpSpPr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D1E368B8-0F93-44C2-8661-F783E5AAC715}"/>
                    </a:ext>
                  </a:extLst>
                </p:cNvPr>
                <p:cNvSpPr/>
                <p:nvPr/>
              </p:nvSpPr>
              <p:spPr>
                <a:xfrm>
                  <a:off x="8123181" y="3832929"/>
                  <a:ext cx="1541113" cy="1138776"/>
                </a:xfrm>
                <a:custGeom>
                  <a:avLst/>
                  <a:gdLst>
                    <a:gd name="connsiteX0" fmla="*/ 220159 w 1541113"/>
                    <a:gd name="connsiteY0" fmla="*/ 0 h 1138776"/>
                    <a:gd name="connsiteX1" fmla="*/ 136712 w 1541113"/>
                    <a:gd name="connsiteY1" fmla="*/ 330239 h 1138776"/>
                    <a:gd name="connsiteX2" fmla="*/ 0 w 1541113"/>
                    <a:gd name="connsiteY2" fmla="*/ 1074163 h 1138776"/>
                    <a:gd name="connsiteX3" fmla="*/ 408359 w 1541113"/>
                    <a:gd name="connsiteY3" fmla="*/ 1116774 h 1138776"/>
                    <a:gd name="connsiteX4" fmla="*/ 958757 w 1541113"/>
                    <a:gd name="connsiteY4" fmla="*/ 1107897 h 1138776"/>
                    <a:gd name="connsiteX5" fmla="*/ 1541113 w 1541113"/>
                    <a:gd name="connsiteY5" fmla="*/ 905493 h 1138776"/>
                    <a:gd name="connsiteX6" fmla="*/ 1377769 w 1541113"/>
                    <a:gd name="connsiteY6" fmla="*/ 358646 h 1138776"/>
                    <a:gd name="connsiteX7" fmla="*/ 1264139 w 1541113"/>
                    <a:gd name="connsiteY7" fmla="*/ 3551 h 1138776"/>
                    <a:gd name="connsiteX8" fmla="*/ 220159 w 1541113"/>
                    <a:gd name="connsiteY8" fmla="*/ 0 h 11387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41113" h="1138776">
                      <a:moveTo>
                        <a:pt x="220159" y="0"/>
                      </a:moveTo>
                      <a:cubicBezTo>
                        <a:pt x="220159" y="0"/>
                        <a:pt x="191752" y="110079"/>
                        <a:pt x="136712" y="330239"/>
                      </a:cubicBezTo>
                      <a:cubicBezTo>
                        <a:pt x="74570" y="582356"/>
                        <a:pt x="0" y="1074163"/>
                        <a:pt x="0" y="1074163"/>
                      </a:cubicBezTo>
                      <a:cubicBezTo>
                        <a:pt x="0" y="1074163"/>
                        <a:pt x="213057" y="1075938"/>
                        <a:pt x="408359" y="1116774"/>
                      </a:cubicBezTo>
                      <a:cubicBezTo>
                        <a:pt x="612539" y="1159386"/>
                        <a:pt x="774108" y="1130978"/>
                        <a:pt x="958757" y="1107897"/>
                      </a:cubicBezTo>
                      <a:cubicBezTo>
                        <a:pt x="1145182" y="1084816"/>
                        <a:pt x="1393748" y="1058184"/>
                        <a:pt x="1541113" y="905493"/>
                      </a:cubicBezTo>
                      <a:cubicBezTo>
                        <a:pt x="1541113" y="905493"/>
                        <a:pt x="1445237" y="644498"/>
                        <a:pt x="1377769" y="358646"/>
                      </a:cubicBezTo>
                      <a:cubicBezTo>
                        <a:pt x="1310301" y="72795"/>
                        <a:pt x="1264139" y="3551"/>
                        <a:pt x="1264139" y="3551"/>
                      </a:cubicBezTo>
                      <a:lnTo>
                        <a:pt x="220159" y="0"/>
                      </a:lnTo>
                      <a:close/>
                    </a:path>
                  </a:pathLst>
                </a:custGeom>
                <a:solidFill>
                  <a:srgbClr val="F50C6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81" name="Graphic 43">
                  <a:extLst>
                    <a:ext uri="{FF2B5EF4-FFF2-40B4-BE49-F238E27FC236}">
                      <a16:creationId xmlns:a16="http://schemas.microsoft.com/office/drawing/2014/main" id="{63096DED-D3FE-CB98-10C0-9111EBD79036}"/>
                    </a:ext>
                  </a:extLst>
                </p:cNvPr>
                <p:cNvGrpSpPr/>
                <p:nvPr/>
              </p:nvGrpSpPr>
              <p:grpSpPr>
                <a:xfrm>
                  <a:off x="8302504" y="2684675"/>
                  <a:ext cx="1159385" cy="1336890"/>
                  <a:chOff x="8302504" y="2684675"/>
                  <a:chExt cx="1159385" cy="1336890"/>
                </a:xfrm>
              </p:grpSpPr>
              <p:sp>
                <p:nvSpPr>
                  <p:cNvPr id="182" name="Freeform: Shape 181">
                    <a:extLst>
                      <a:ext uri="{FF2B5EF4-FFF2-40B4-BE49-F238E27FC236}">
                        <a16:creationId xmlns:a16="http://schemas.microsoft.com/office/drawing/2014/main" id="{1DF9B7BB-3B80-437E-8BC6-5DE13B1BDAFD}"/>
                      </a:ext>
                    </a:extLst>
                  </p:cNvPr>
                  <p:cNvSpPr/>
                  <p:nvPr/>
                </p:nvSpPr>
                <p:spPr>
                  <a:xfrm>
                    <a:off x="8302504" y="2684675"/>
                    <a:ext cx="1159385" cy="1336890"/>
                  </a:xfrm>
                  <a:custGeom>
                    <a:avLst/>
                    <a:gdLst>
                      <a:gd name="connsiteX0" fmla="*/ 0 w 1159385"/>
                      <a:gd name="connsiteY0" fmla="*/ 1215722 h 1336890"/>
                      <a:gd name="connsiteX1" fmla="*/ 585907 w 1159385"/>
                      <a:gd name="connsiteY1" fmla="*/ 1336455 h 1336890"/>
                      <a:gd name="connsiteX2" fmla="*/ 1159385 w 1159385"/>
                      <a:gd name="connsiteY2" fmla="*/ 1261885 h 1336890"/>
                      <a:gd name="connsiteX3" fmla="*/ 1086591 w 1159385"/>
                      <a:gd name="connsiteY3" fmla="*/ 780731 h 1336890"/>
                      <a:gd name="connsiteX4" fmla="*/ 1074163 w 1159385"/>
                      <a:gd name="connsiteY4" fmla="*/ 230333 h 1336890"/>
                      <a:gd name="connsiteX5" fmla="*/ 619641 w 1159385"/>
                      <a:gd name="connsiteY5" fmla="*/ 1297 h 1336890"/>
                      <a:gd name="connsiteX6" fmla="*/ 175772 w 1159385"/>
                      <a:gd name="connsiteY6" fmla="*/ 79418 h 1336890"/>
                      <a:gd name="connsiteX7" fmla="*/ 65693 w 1159385"/>
                      <a:gd name="connsiteY7" fmla="*/ 668876 h 1336890"/>
                      <a:gd name="connsiteX8" fmla="*/ 0 w 1159385"/>
                      <a:gd name="connsiteY8" fmla="*/ 1215722 h 1336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9385" h="1336890">
                        <a:moveTo>
                          <a:pt x="0" y="1215722"/>
                        </a:moveTo>
                        <a:cubicBezTo>
                          <a:pt x="0" y="1215722"/>
                          <a:pt x="300055" y="1345332"/>
                          <a:pt x="585907" y="1336455"/>
                        </a:cubicBezTo>
                        <a:cubicBezTo>
                          <a:pt x="873534" y="1327577"/>
                          <a:pt x="1159385" y="1261885"/>
                          <a:pt x="1159385" y="1261885"/>
                        </a:cubicBezTo>
                        <a:cubicBezTo>
                          <a:pt x="1159385" y="1261885"/>
                          <a:pt x="1091918" y="841097"/>
                          <a:pt x="1086591" y="780731"/>
                        </a:cubicBezTo>
                        <a:cubicBezTo>
                          <a:pt x="1067061" y="541042"/>
                          <a:pt x="1111448" y="409656"/>
                          <a:pt x="1074163" y="230333"/>
                        </a:cubicBezTo>
                        <a:cubicBezTo>
                          <a:pt x="1036878" y="51010"/>
                          <a:pt x="619641" y="1297"/>
                          <a:pt x="619641" y="1297"/>
                        </a:cubicBezTo>
                        <a:cubicBezTo>
                          <a:pt x="619641" y="1297"/>
                          <a:pt x="319586" y="-16458"/>
                          <a:pt x="175772" y="79418"/>
                        </a:cubicBezTo>
                        <a:cubicBezTo>
                          <a:pt x="33734" y="175293"/>
                          <a:pt x="62142" y="537491"/>
                          <a:pt x="65693" y="668876"/>
                        </a:cubicBezTo>
                        <a:cubicBezTo>
                          <a:pt x="67468" y="739895"/>
                          <a:pt x="0" y="1215722"/>
                          <a:pt x="0" y="1215722"/>
                        </a:cubicBezTo>
                        <a:close/>
                      </a:path>
                    </a:pathLst>
                  </a:custGeom>
                  <a:solidFill>
                    <a:srgbClr val="FF7E8E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" name="Freeform: Shape 182">
                    <a:extLst>
                      <a:ext uri="{FF2B5EF4-FFF2-40B4-BE49-F238E27FC236}">
                        <a16:creationId xmlns:a16="http://schemas.microsoft.com/office/drawing/2014/main" id="{37D233DA-6287-A1CE-7A8C-C613318D684E}"/>
                      </a:ext>
                    </a:extLst>
                  </p:cNvPr>
                  <p:cNvSpPr/>
                  <p:nvPr/>
                </p:nvSpPr>
                <p:spPr>
                  <a:xfrm>
                    <a:off x="8572077" y="2685737"/>
                    <a:ext cx="460959" cy="288176"/>
                  </a:xfrm>
                  <a:custGeom>
                    <a:avLst/>
                    <a:gdLst>
                      <a:gd name="connsiteX0" fmla="*/ 128134 w 460959"/>
                      <a:gd name="connsiteY0" fmla="*/ 10888 h 288176"/>
                      <a:gd name="connsiteX1" fmla="*/ 10952 w 460959"/>
                      <a:gd name="connsiteY1" fmla="*/ 96110 h 288176"/>
                      <a:gd name="connsiteX2" fmla="*/ 67768 w 460959"/>
                      <a:gd name="connsiteY2" fmla="*/ 275434 h 288176"/>
                      <a:gd name="connsiteX3" fmla="*/ 211581 w 460959"/>
                      <a:gd name="connsiteY3" fmla="*/ 202639 h 288176"/>
                      <a:gd name="connsiteX4" fmla="*/ 355395 w 460959"/>
                      <a:gd name="connsiteY4" fmla="*/ 286086 h 288176"/>
                      <a:gd name="connsiteX5" fmla="*/ 456597 w 460959"/>
                      <a:gd name="connsiteY5" fmla="*/ 57050 h 288176"/>
                      <a:gd name="connsiteX6" fmla="*/ 355395 w 460959"/>
                      <a:gd name="connsiteY6" fmla="*/ 235 h 288176"/>
                      <a:gd name="connsiteX7" fmla="*/ 128134 w 460959"/>
                      <a:gd name="connsiteY7" fmla="*/ 10888 h 288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60959" h="288176">
                        <a:moveTo>
                          <a:pt x="128134" y="10888"/>
                        </a:moveTo>
                        <a:cubicBezTo>
                          <a:pt x="128134" y="10888"/>
                          <a:pt x="35809" y="12663"/>
                          <a:pt x="10952" y="96110"/>
                        </a:cubicBezTo>
                        <a:cubicBezTo>
                          <a:pt x="-15680" y="179558"/>
                          <a:pt x="7401" y="254128"/>
                          <a:pt x="67768" y="275434"/>
                        </a:cubicBezTo>
                        <a:cubicBezTo>
                          <a:pt x="129909" y="298515"/>
                          <a:pt x="211581" y="202639"/>
                          <a:pt x="211581" y="202639"/>
                        </a:cubicBezTo>
                        <a:cubicBezTo>
                          <a:pt x="211581" y="202639"/>
                          <a:pt x="264845" y="303841"/>
                          <a:pt x="355395" y="286086"/>
                        </a:cubicBezTo>
                        <a:cubicBezTo>
                          <a:pt x="445944" y="268332"/>
                          <a:pt x="472576" y="119192"/>
                          <a:pt x="456597" y="57050"/>
                        </a:cubicBezTo>
                        <a:cubicBezTo>
                          <a:pt x="440617" y="-6867"/>
                          <a:pt x="355395" y="235"/>
                          <a:pt x="355395" y="235"/>
                        </a:cubicBezTo>
                        <a:lnTo>
                          <a:pt x="128134" y="10888"/>
                        </a:lnTo>
                        <a:close/>
                      </a:path>
                    </a:pathLst>
                  </a:custGeom>
                  <a:solidFill>
                    <a:srgbClr val="F50C6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00AF73DA-A894-6E19-EA05-4A47BE3A5BFA}"/>
                  </a:ext>
                </a:extLst>
              </p:cNvPr>
              <p:cNvSpPr/>
              <p:nvPr/>
            </p:nvSpPr>
            <p:spPr>
              <a:xfrm>
                <a:off x="8957208" y="2751636"/>
                <a:ext cx="647647" cy="1339933"/>
              </a:xfrm>
              <a:custGeom>
                <a:avLst/>
                <a:gdLst>
                  <a:gd name="connsiteX0" fmla="*/ 282747 w 647647"/>
                  <a:gd name="connsiteY0" fmla="*/ 29 h 1339933"/>
                  <a:gd name="connsiteX1" fmla="*/ 44833 w 647647"/>
                  <a:gd name="connsiteY1" fmla="*/ 202433 h 1339933"/>
                  <a:gd name="connsiteX2" fmla="*/ 217055 w 647647"/>
                  <a:gd name="connsiteY2" fmla="*/ 1152312 h 1339933"/>
                  <a:gd name="connsiteX3" fmla="*/ 612986 w 647647"/>
                  <a:gd name="connsiteY3" fmla="*/ 1338737 h 1339933"/>
                  <a:gd name="connsiteX4" fmla="*/ 612986 w 647647"/>
                  <a:gd name="connsiteY4" fmla="*/ 1244637 h 1339933"/>
                  <a:gd name="connsiteX5" fmla="*/ 289849 w 647647"/>
                  <a:gd name="connsiteY5" fmla="*/ 978316 h 1339933"/>
                  <a:gd name="connsiteX6" fmla="*/ 185096 w 647647"/>
                  <a:gd name="connsiteY6" fmla="*/ 287656 h 1339933"/>
                  <a:gd name="connsiteX7" fmla="*/ 380398 w 647647"/>
                  <a:gd name="connsiteY7" fmla="*/ 49742 h 1339933"/>
                  <a:gd name="connsiteX8" fmla="*/ 282747 w 647647"/>
                  <a:gd name="connsiteY8" fmla="*/ 29 h 1339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647" h="1339933">
                    <a:moveTo>
                      <a:pt x="282747" y="29"/>
                    </a:moveTo>
                    <a:cubicBezTo>
                      <a:pt x="282747" y="29"/>
                      <a:pt x="117628" y="-7073"/>
                      <a:pt x="44833" y="202433"/>
                    </a:cubicBezTo>
                    <a:cubicBezTo>
                      <a:pt x="-29736" y="411939"/>
                      <a:pt x="-35063" y="987193"/>
                      <a:pt x="217055" y="1152312"/>
                    </a:cubicBezTo>
                    <a:cubicBezTo>
                      <a:pt x="428336" y="1289024"/>
                      <a:pt x="581027" y="1349390"/>
                      <a:pt x="612986" y="1338737"/>
                    </a:cubicBezTo>
                    <a:cubicBezTo>
                      <a:pt x="644945" y="1326309"/>
                      <a:pt x="671577" y="1290800"/>
                      <a:pt x="612986" y="1244637"/>
                    </a:cubicBezTo>
                    <a:cubicBezTo>
                      <a:pt x="538416" y="1186046"/>
                      <a:pt x="399929" y="1097273"/>
                      <a:pt x="289849" y="978316"/>
                    </a:cubicBezTo>
                    <a:cubicBezTo>
                      <a:pt x="179770" y="859359"/>
                      <a:pt x="131832" y="420816"/>
                      <a:pt x="185096" y="287656"/>
                    </a:cubicBezTo>
                    <a:cubicBezTo>
                      <a:pt x="240136" y="152720"/>
                      <a:pt x="398153" y="78150"/>
                      <a:pt x="380398" y="49742"/>
                    </a:cubicBezTo>
                    <a:cubicBezTo>
                      <a:pt x="362643" y="19559"/>
                      <a:pt x="337787" y="7131"/>
                      <a:pt x="282747" y="29"/>
                    </a:cubicBezTo>
                    <a:close/>
                  </a:path>
                </a:pathLst>
              </a:custGeom>
              <a:solidFill>
                <a:srgbClr val="920000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85" name="Graphic 43">
                <a:extLst>
                  <a:ext uri="{FF2B5EF4-FFF2-40B4-BE49-F238E27FC236}">
                    <a16:creationId xmlns:a16="http://schemas.microsoft.com/office/drawing/2014/main" id="{E5AF83FC-521F-0646-33BD-F5298227A14E}"/>
                  </a:ext>
                </a:extLst>
              </p:cNvPr>
              <p:cNvGrpSpPr/>
              <p:nvPr/>
            </p:nvGrpSpPr>
            <p:grpSpPr>
              <a:xfrm>
                <a:off x="7813270" y="1200331"/>
                <a:ext cx="2176002" cy="1652535"/>
                <a:chOff x="7813270" y="1200331"/>
                <a:chExt cx="2176002" cy="1652535"/>
              </a:xfrm>
            </p:grpSpPr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BD0E6263-B390-D6D8-BBA8-5984A19B14AE}"/>
                    </a:ext>
                  </a:extLst>
                </p:cNvPr>
                <p:cNvSpPr/>
                <p:nvPr/>
              </p:nvSpPr>
              <p:spPr>
                <a:xfrm>
                  <a:off x="8673578" y="2488894"/>
                  <a:ext cx="273423" cy="363972"/>
                </a:xfrm>
                <a:custGeom>
                  <a:avLst/>
                  <a:gdLst>
                    <a:gd name="connsiteX0" fmla="*/ 229036 w 273423"/>
                    <a:gd name="connsiteY0" fmla="*/ 0 h 363972"/>
                    <a:gd name="connsiteX1" fmla="*/ 23082 w 273423"/>
                    <a:gd name="connsiteY1" fmla="*/ 26632 h 363972"/>
                    <a:gd name="connsiteX2" fmla="*/ 0 w 273423"/>
                    <a:gd name="connsiteY2" fmla="*/ 260995 h 363972"/>
                    <a:gd name="connsiteX3" fmla="*/ 99427 w 273423"/>
                    <a:gd name="connsiteY3" fmla="*/ 363973 h 363972"/>
                    <a:gd name="connsiteX4" fmla="*/ 273423 w 273423"/>
                    <a:gd name="connsiteY4" fmla="*/ 262770 h 363972"/>
                    <a:gd name="connsiteX5" fmla="*/ 229036 w 273423"/>
                    <a:gd name="connsiteY5" fmla="*/ 0 h 363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3423" h="363972">
                      <a:moveTo>
                        <a:pt x="229036" y="0"/>
                      </a:moveTo>
                      <a:lnTo>
                        <a:pt x="23082" y="26632"/>
                      </a:lnTo>
                      <a:lnTo>
                        <a:pt x="0" y="260995"/>
                      </a:lnTo>
                      <a:cubicBezTo>
                        <a:pt x="0" y="260995"/>
                        <a:pt x="30183" y="363973"/>
                        <a:pt x="99427" y="363973"/>
                      </a:cubicBezTo>
                      <a:cubicBezTo>
                        <a:pt x="166895" y="363973"/>
                        <a:pt x="273423" y="262770"/>
                        <a:pt x="273423" y="262770"/>
                      </a:cubicBezTo>
                      <a:lnTo>
                        <a:pt x="229036" y="0"/>
                      </a:lnTo>
                      <a:close/>
                    </a:path>
                  </a:pathLst>
                </a:custGeom>
                <a:solidFill>
                  <a:srgbClr val="FFC4A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87" name="Graphic 43">
                  <a:extLst>
                    <a:ext uri="{FF2B5EF4-FFF2-40B4-BE49-F238E27FC236}">
                      <a16:creationId xmlns:a16="http://schemas.microsoft.com/office/drawing/2014/main" id="{4C71381A-3D70-F202-71C0-287363B929C7}"/>
                    </a:ext>
                  </a:extLst>
                </p:cNvPr>
                <p:cNvGrpSpPr/>
                <p:nvPr/>
              </p:nvGrpSpPr>
              <p:grpSpPr>
                <a:xfrm>
                  <a:off x="7813270" y="1200331"/>
                  <a:ext cx="2176002" cy="1453090"/>
                  <a:chOff x="7813270" y="1200331"/>
                  <a:chExt cx="2176002" cy="1453090"/>
                </a:xfrm>
              </p:grpSpPr>
              <p:grpSp>
                <p:nvGrpSpPr>
                  <p:cNvPr id="188" name="Graphic 43">
                    <a:extLst>
                      <a:ext uri="{FF2B5EF4-FFF2-40B4-BE49-F238E27FC236}">
                        <a16:creationId xmlns:a16="http://schemas.microsoft.com/office/drawing/2014/main" id="{59F7EFC3-C519-F229-A3AB-5571061AA778}"/>
                      </a:ext>
                    </a:extLst>
                  </p:cNvPr>
                  <p:cNvGrpSpPr/>
                  <p:nvPr/>
                </p:nvGrpSpPr>
                <p:grpSpPr>
                  <a:xfrm>
                    <a:off x="8173287" y="1502407"/>
                    <a:ext cx="1289416" cy="1140062"/>
                    <a:chOff x="8173287" y="1502407"/>
                    <a:chExt cx="1289416" cy="1140062"/>
                  </a:xfrm>
                </p:grpSpPr>
                <p:grpSp>
                  <p:nvGrpSpPr>
                    <p:cNvPr id="189" name="Graphic 43">
                      <a:extLst>
                        <a:ext uri="{FF2B5EF4-FFF2-40B4-BE49-F238E27FC236}">
                          <a16:creationId xmlns:a16="http://schemas.microsoft.com/office/drawing/2014/main" id="{E425003E-A9F5-9E72-B0B8-44C1112A447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173287" y="1502407"/>
                      <a:ext cx="1166307" cy="1140062"/>
                      <a:chOff x="8173287" y="1502407"/>
                      <a:chExt cx="1166307" cy="1140062"/>
                    </a:xfrm>
                  </p:grpSpPr>
                  <p:sp>
                    <p:nvSpPr>
                      <p:cNvPr id="190" name="Freeform: Shape 189">
                        <a:extLst>
                          <a:ext uri="{FF2B5EF4-FFF2-40B4-BE49-F238E27FC236}">
                            <a16:creationId xmlns:a16="http://schemas.microsoft.com/office/drawing/2014/main" id="{01AE6F5C-4714-7584-3405-8C5FD1780D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73287" y="1502407"/>
                        <a:ext cx="1166307" cy="1140062"/>
                      </a:xfrm>
                      <a:custGeom>
                        <a:avLst/>
                        <a:gdLst>
                          <a:gd name="connsiteX0" fmla="*/ 837631 w 1166307"/>
                          <a:gd name="connsiteY0" fmla="*/ 43710 h 1140062"/>
                          <a:gd name="connsiteX1" fmla="*/ 221541 w 1166307"/>
                          <a:gd name="connsiteY1" fmla="*/ 148463 h 1140062"/>
                          <a:gd name="connsiteX2" fmla="*/ 8484 w 1166307"/>
                          <a:gd name="connsiteY2" fmla="*/ 792961 h 1140062"/>
                          <a:gd name="connsiteX3" fmla="*/ 970792 w 1166307"/>
                          <a:gd name="connsiteY3" fmla="*/ 974059 h 1140062"/>
                          <a:gd name="connsiteX4" fmla="*/ 1157217 w 1166307"/>
                          <a:gd name="connsiteY4" fmla="*/ 574577 h 1140062"/>
                          <a:gd name="connsiteX5" fmla="*/ 837631 w 1166307"/>
                          <a:gd name="connsiteY5" fmla="*/ 43710 h 11400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166307" h="1140062">
                            <a:moveTo>
                              <a:pt x="837631" y="43710"/>
                            </a:moveTo>
                            <a:cubicBezTo>
                              <a:pt x="656533" y="-36186"/>
                              <a:pt x="358253" y="-9554"/>
                              <a:pt x="221541" y="148463"/>
                            </a:cubicBezTo>
                            <a:cubicBezTo>
                              <a:pt x="102584" y="283399"/>
                              <a:pt x="-35903" y="558598"/>
                              <a:pt x="8484" y="792961"/>
                            </a:cubicBezTo>
                            <a:cubicBezTo>
                              <a:pt x="70626" y="1124975"/>
                              <a:pt x="633451" y="1282992"/>
                              <a:pt x="970792" y="974059"/>
                            </a:cubicBezTo>
                            <a:cubicBezTo>
                              <a:pt x="1059566" y="892387"/>
                              <a:pt x="1112830" y="807165"/>
                              <a:pt x="1157217" y="574577"/>
                            </a:cubicBezTo>
                            <a:cubicBezTo>
                              <a:pt x="1203379" y="340215"/>
                              <a:pt x="1070218" y="144912"/>
                              <a:pt x="837631" y="43710"/>
                            </a:cubicBezTo>
                            <a:close/>
                          </a:path>
                        </a:pathLst>
                      </a:custGeom>
                      <a:solidFill>
                        <a:srgbClr val="FFC4A8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191" name="Graphic 43">
                        <a:extLst>
                          <a:ext uri="{FF2B5EF4-FFF2-40B4-BE49-F238E27FC236}">
                            <a16:creationId xmlns:a16="http://schemas.microsoft.com/office/drawing/2014/main" id="{6983B496-80BF-7EA3-EB21-744130D0918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208210" y="1947185"/>
                        <a:ext cx="970199" cy="551543"/>
                        <a:chOff x="8208210" y="1947185"/>
                        <a:chExt cx="970199" cy="551543"/>
                      </a:xfrm>
                    </p:grpSpPr>
                    <p:sp>
                      <p:nvSpPr>
                        <p:cNvPr id="192" name="Freeform: Shape 191">
                          <a:extLst>
                            <a:ext uri="{FF2B5EF4-FFF2-40B4-BE49-F238E27FC236}">
                              <a16:creationId xmlns:a16="http://schemas.microsoft.com/office/drawing/2014/main" id="{A5DDB694-CD1F-7CD7-3193-843BF1C2E18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480051" y="2046801"/>
                          <a:ext cx="161568" cy="268096"/>
                        </a:xfrm>
                        <a:custGeom>
                          <a:avLst/>
                          <a:gdLst>
                            <a:gd name="connsiteX0" fmla="*/ 158017 w 161568"/>
                            <a:gd name="connsiteY0" fmla="*/ 0 h 268096"/>
                            <a:gd name="connsiteX1" fmla="*/ 161568 w 161568"/>
                            <a:gd name="connsiteY1" fmla="*/ 33734 h 268096"/>
                            <a:gd name="connsiteX2" fmla="*/ 161568 w 161568"/>
                            <a:gd name="connsiteY2" fmla="*/ 65693 h 268096"/>
                            <a:gd name="connsiteX3" fmla="*/ 154467 w 161568"/>
                            <a:gd name="connsiteY3" fmla="*/ 129610 h 268096"/>
                            <a:gd name="connsiteX4" fmla="*/ 150915 w 161568"/>
                            <a:gd name="connsiteY4" fmla="*/ 149140 h 268096"/>
                            <a:gd name="connsiteX5" fmla="*/ 129610 w 161568"/>
                            <a:gd name="connsiteY5" fmla="*/ 150915 h 268096"/>
                            <a:gd name="connsiteX6" fmla="*/ 113630 w 161568"/>
                            <a:gd name="connsiteY6" fmla="*/ 150915 h 268096"/>
                            <a:gd name="connsiteX7" fmla="*/ 97651 w 161568"/>
                            <a:gd name="connsiteY7" fmla="*/ 152691 h 268096"/>
                            <a:gd name="connsiteX8" fmla="*/ 67468 w 161568"/>
                            <a:gd name="connsiteY8" fmla="*/ 156242 h 268096"/>
                            <a:gd name="connsiteX9" fmla="*/ 55040 w 161568"/>
                            <a:gd name="connsiteY9" fmla="*/ 159793 h 268096"/>
                            <a:gd name="connsiteX10" fmla="*/ 47938 w 161568"/>
                            <a:gd name="connsiteY10" fmla="*/ 163344 h 268096"/>
                            <a:gd name="connsiteX11" fmla="*/ 47938 w 161568"/>
                            <a:gd name="connsiteY11" fmla="*/ 161568 h 268096"/>
                            <a:gd name="connsiteX12" fmla="*/ 47938 w 161568"/>
                            <a:gd name="connsiteY12" fmla="*/ 161568 h 268096"/>
                            <a:gd name="connsiteX13" fmla="*/ 47938 w 161568"/>
                            <a:gd name="connsiteY13" fmla="*/ 161568 h 268096"/>
                            <a:gd name="connsiteX14" fmla="*/ 49713 w 161568"/>
                            <a:gd name="connsiteY14" fmla="*/ 170446 h 268096"/>
                            <a:gd name="connsiteX15" fmla="*/ 62142 w 161568"/>
                            <a:gd name="connsiteY15" fmla="*/ 195302 h 268096"/>
                            <a:gd name="connsiteX16" fmla="*/ 81672 w 161568"/>
                            <a:gd name="connsiteY16" fmla="*/ 220159 h 268096"/>
                            <a:gd name="connsiteX17" fmla="*/ 131385 w 161568"/>
                            <a:gd name="connsiteY17" fmla="*/ 268097 h 268096"/>
                            <a:gd name="connsiteX18" fmla="*/ 62142 w 161568"/>
                            <a:gd name="connsiteY18" fmla="*/ 243240 h 268096"/>
                            <a:gd name="connsiteX19" fmla="*/ 31958 w 161568"/>
                            <a:gd name="connsiteY19" fmla="*/ 220159 h 268096"/>
                            <a:gd name="connsiteX20" fmla="*/ 7102 w 161568"/>
                            <a:gd name="connsiteY20" fmla="*/ 186425 h 268096"/>
                            <a:gd name="connsiteX21" fmla="*/ 0 w 161568"/>
                            <a:gd name="connsiteY21" fmla="*/ 161568 h 268096"/>
                            <a:gd name="connsiteX22" fmla="*/ 0 w 161568"/>
                            <a:gd name="connsiteY22" fmla="*/ 152691 h 268096"/>
                            <a:gd name="connsiteX23" fmla="*/ 1776 w 161568"/>
                            <a:gd name="connsiteY23" fmla="*/ 143814 h 268096"/>
                            <a:gd name="connsiteX24" fmla="*/ 12429 w 161568"/>
                            <a:gd name="connsiteY24" fmla="*/ 127834 h 268096"/>
                            <a:gd name="connsiteX25" fmla="*/ 35510 w 161568"/>
                            <a:gd name="connsiteY25" fmla="*/ 113630 h 268096"/>
                            <a:gd name="connsiteX26" fmla="*/ 55040 w 161568"/>
                            <a:gd name="connsiteY26" fmla="*/ 106529 h 268096"/>
                            <a:gd name="connsiteX27" fmla="*/ 92325 w 161568"/>
                            <a:gd name="connsiteY27" fmla="*/ 101202 h 268096"/>
                            <a:gd name="connsiteX28" fmla="*/ 110080 w 161568"/>
                            <a:gd name="connsiteY28" fmla="*/ 99427 h 268096"/>
                            <a:gd name="connsiteX29" fmla="*/ 129610 w 161568"/>
                            <a:gd name="connsiteY29" fmla="*/ 99427 h 268096"/>
                            <a:gd name="connsiteX30" fmla="*/ 102977 w 161568"/>
                            <a:gd name="connsiteY30" fmla="*/ 118957 h 268096"/>
                            <a:gd name="connsiteX31" fmla="*/ 124283 w 161568"/>
                            <a:gd name="connsiteY31" fmla="*/ 58591 h 268096"/>
                            <a:gd name="connsiteX32" fmla="*/ 138487 w 161568"/>
                            <a:gd name="connsiteY32" fmla="*/ 30183 h 268096"/>
                            <a:gd name="connsiteX33" fmla="*/ 158017 w 161568"/>
                            <a:gd name="connsiteY33" fmla="*/ 0 h 2680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</a:cxnLst>
                          <a:rect l="l" t="t" r="r" b="b"/>
                          <a:pathLst>
                            <a:path w="161568" h="268096">
                              <a:moveTo>
                                <a:pt x="158017" y="0"/>
                              </a:moveTo>
                              <a:cubicBezTo>
                                <a:pt x="159793" y="10653"/>
                                <a:pt x="161568" y="23081"/>
                                <a:pt x="161568" y="33734"/>
                              </a:cubicBezTo>
                              <a:cubicBezTo>
                                <a:pt x="161568" y="44387"/>
                                <a:pt x="161568" y="55040"/>
                                <a:pt x="161568" y="65693"/>
                              </a:cubicBezTo>
                              <a:cubicBezTo>
                                <a:pt x="159793" y="86998"/>
                                <a:pt x="158017" y="108304"/>
                                <a:pt x="154467" y="129610"/>
                              </a:cubicBezTo>
                              <a:lnTo>
                                <a:pt x="150915" y="149140"/>
                              </a:lnTo>
                              <a:lnTo>
                                <a:pt x="129610" y="150915"/>
                              </a:lnTo>
                              <a:lnTo>
                                <a:pt x="113630" y="150915"/>
                              </a:lnTo>
                              <a:cubicBezTo>
                                <a:pt x="108304" y="150915"/>
                                <a:pt x="102977" y="150915"/>
                                <a:pt x="97651" y="152691"/>
                              </a:cubicBezTo>
                              <a:cubicBezTo>
                                <a:pt x="86998" y="154466"/>
                                <a:pt x="76345" y="154466"/>
                                <a:pt x="67468" y="156242"/>
                              </a:cubicBezTo>
                              <a:cubicBezTo>
                                <a:pt x="62142" y="158017"/>
                                <a:pt x="58590" y="158017"/>
                                <a:pt x="55040" y="159793"/>
                              </a:cubicBezTo>
                              <a:cubicBezTo>
                                <a:pt x="51489" y="161568"/>
                                <a:pt x="47938" y="163344"/>
                                <a:pt x="47938" y="163344"/>
                              </a:cubicBezTo>
                              <a:cubicBezTo>
                                <a:pt x="47938" y="163344"/>
                                <a:pt x="47938" y="163344"/>
                                <a:pt x="47938" y="161568"/>
                              </a:cubicBezTo>
                              <a:cubicBezTo>
                                <a:pt x="47938" y="158017"/>
                                <a:pt x="46162" y="165119"/>
                                <a:pt x="47938" y="161568"/>
                              </a:cubicBezTo>
                              <a:cubicBezTo>
                                <a:pt x="47938" y="159793"/>
                                <a:pt x="47938" y="159793"/>
                                <a:pt x="47938" y="161568"/>
                              </a:cubicBezTo>
                              <a:cubicBezTo>
                                <a:pt x="47938" y="163344"/>
                                <a:pt x="47938" y="166895"/>
                                <a:pt x="49713" y="170446"/>
                              </a:cubicBezTo>
                              <a:cubicBezTo>
                                <a:pt x="51489" y="177548"/>
                                <a:pt x="56815" y="186425"/>
                                <a:pt x="62142" y="195302"/>
                              </a:cubicBezTo>
                              <a:cubicBezTo>
                                <a:pt x="67468" y="204180"/>
                                <a:pt x="74570" y="213057"/>
                                <a:pt x="81672" y="220159"/>
                              </a:cubicBezTo>
                              <a:cubicBezTo>
                                <a:pt x="95876" y="236138"/>
                                <a:pt x="111855" y="252117"/>
                                <a:pt x="131385" y="268097"/>
                              </a:cubicBezTo>
                              <a:cubicBezTo>
                                <a:pt x="106529" y="266321"/>
                                <a:pt x="83448" y="257444"/>
                                <a:pt x="62142" y="243240"/>
                              </a:cubicBezTo>
                              <a:cubicBezTo>
                                <a:pt x="51489" y="236138"/>
                                <a:pt x="40836" y="229036"/>
                                <a:pt x="31958" y="220159"/>
                              </a:cubicBezTo>
                              <a:cubicBezTo>
                                <a:pt x="23081" y="211282"/>
                                <a:pt x="14204" y="200629"/>
                                <a:pt x="7102" y="186425"/>
                              </a:cubicBezTo>
                              <a:cubicBezTo>
                                <a:pt x="3551" y="179323"/>
                                <a:pt x="0" y="172221"/>
                                <a:pt x="0" y="161568"/>
                              </a:cubicBezTo>
                              <a:cubicBezTo>
                                <a:pt x="0" y="159793"/>
                                <a:pt x="0" y="156242"/>
                                <a:pt x="0" y="152691"/>
                              </a:cubicBezTo>
                              <a:cubicBezTo>
                                <a:pt x="1776" y="147364"/>
                                <a:pt x="0" y="150915"/>
                                <a:pt x="1776" y="143814"/>
                              </a:cubicBezTo>
                              <a:cubicBezTo>
                                <a:pt x="3551" y="136712"/>
                                <a:pt x="8877" y="131385"/>
                                <a:pt x="12429" y="127834"/>
                              </a:cubicBezTo>
                              <a:cubicBezTo>
                                <a:pt x="21306" y="118957"/>
                                <a:pt x="28408" y="115406"/>
                                <a:pt x="35510" y="113630"/>
                              </a:cubicBezTo>
                              <a:cubicBezTo>
                                <a:pt x="42611" y="110079"/>
                                <a:pt x="49713" y="108304"/>
                                <a:pt x="55040" y="106529"/>
                              </a:cubicBezTo>
                              <a:cubicBezTo>
                                <a:pt x="67468" y="102978"/>
                                <a:pt x="79896" y="101202"/>
                                <a:pt x="92325" y="101202"/>
                              </a:cubicBezTo>
                              <a:cubicBezTo>
                                <a:pt x="97651" y="101202"/>
                                <a:pt x="104753" y="101202"/>
                                <a:pt x="110080" y="99427"/>
                              </a:cubicBezTo>
                              <a:cubicBezTo>
                                <a:pt x="117182" y="99427"/>
                                <a:pt x="122508" y="99427"/>
                                <a:pt x="129610" y="99427"/>
                              </a:cubicBezTo>
                              <a:lnTo>
                                <a:pt x="102977" y="118957"/>
                              </a:lnTo>
                              <a:cubicBezTo>
                                <a:pt x="108304" y="97651"/>
                                <a:pt x="115406" y="78121"/>
                                <a:pt x="124283" y="58591"/>
                              </a:cubicBezTo>
                              <a:cubicBezTo>
                                <a:pt x="127834" y="47938"/>
                                <a:pt x="133161" y="39060"/>
                                <a:pt x="138487" y="30183"/>
                              </a:cubicBezTo>
                              <a:cubicBezTo>
                                <a:pt x="143814" y="19530"/>
                                <a:pt x="150915" y="8877"/>
                                <a:pt x="158017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DA8A7A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3" name="Freeform: Shape 192">
                          <a:extLst>
                            <a:ext uri="{FF2B5EF4-FFF2-40B4-BE49-F238E27FC236}">
                              <a16:creationId xmlns:a16="http://schemas.microsoft.com/office/drawing/2014/main" id="{3616B8C7-B215-6EA4-BBC3-197520F0FB4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316530" y="1947185"/>
                          <a:ext cx="167072" cy="63441"/>
                        </a:xfrm>
                        <a:custGeom>
                          <a:avLst/>
                          <a:gdLst>
                            <a:gd name="connsiteX0" fmla="*/ 28585 w 167072"/>
                            <a:gd name="connsiteY0" fmla="*/ 58780 h 63441"/>
                            <a:gd name="connsiteX1" fmla="*/ 156420 w 167072"/>
                            <a:gd name="connsiteY1" fmla="*/ 49902 h 63441"/>
                            <a:gd name="connsiteX2" fmla="*/ 167073 w 167072"/>
                            <a:gd name="connsiteY2" fmla="*/ 41025 h 63441"/>
                            <a:gd name="connsiteX3" fmla="*/ 104931 w 167072"/>
                            <a:gd name="connsiteY3" fmla="*/ 189 h 63441"/>
                            <a:gd name="connsiteX4" fmla="*/ 3729 w 167072"/>
                            <a:gd name="connsiteY4" fmla="*/ 35698 h 63441"/>
                            <a:gd name="connsiteX5" fmla="*/ 28585 w 167072"/>
                            <a:gd name="connsiteY5" fmla="*/ 58780 h 63441"/>
                            <a:gd name="connsiteX6" fmla="*/ 28585 w 167072"/>
                            <a:gd name="connsiteY6" fmla="*/ 58780 h 6344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67072" h="63441">
                              <a:moveTo>
                                <a:pt x="28585" y="58780"/>
                              </a:moveTo>
                              <a:cubicBezTo>
                                <a:pt x="64095" y="30372"/>
                                <a:pt x="115583" y="35698"/>
                                <a:pt x="156420" y="49902"/>
                              </a:cubicBezTo>
                              <a:cubicBezTo>
                                <a:pt x="161746" y="51678"/>
                                <a:pt x="167073" y="46351"/>
                                <a:pt x="167073" y="41025"/>
                              </a:cubicBezTo>
                              <a:cubicBezTo>
                                <a:pt x="167073" y="9066"/>
                                <a:pt x="131563" y="189"/>
                                <a:pt x="104931" y="189"/>
                              </a:cubicBezTo>
                              <a:cubicBezTo>
                                <a:pt x="67646" y="-1587"/>
                                <a:pt x="30361" y="9066"/>
                                <a:pt x="3729" y="35698"/>
                              </a:cubicBezTo>
                              <a:cubicBezTo>
                                <a:pt x="-8700" y="51678"/>
                                <a:pt x="12606" y="72983"/>
                                <a:pt x="28585" y="58780"/>
                              </a:cubicBezTo>
                              <a:lnTo>
                                <a:pt x="28585" y="5878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B3E03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4" name="Freeform: Shape 193">
                          <a:extLst>
                            <a:ext uri="{FF2B5EF4-FFF2-40B4-BE49-F238E27FC236}">
                              <a16:creationId xmlns:a16="http://schemas.microsoft.com/office/drawing/2014/main" id="{52CA5B3F-D427-6152-8FB7-091B07C3A9F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793685" y="1949791"/>
                          <a:ext cx="189298" cy="72710"/>
                        </a:xfrm>
                        <a:custGeom>
                          <a:avLst/>
                          <a:gdLst>
                            <a:gd name="connsiteX0" fmla="*/ 25482 w 189298"/>
                            <a:gd name="connsiteY0" fmla="*/ 52623 h 72710"/>
                            <a:gd name="connsiteX1" fmla="*/ 174622 w 189298"/>
                            <a:gd name="connsiteY1" fmla="*/ 70378 h 72710"/>
                            <a:gd name="connsiteX2" fmla="*/ 188825 w 189298"/>
                            <a:gd name="connsiteY2" fmla="*/ 66827 h 72710"/>
                            <a:gd name="connsiteX3" fmla="*/ 124909 w 189298"/>
                            <a:gd name="connsiteY3" fmla="*/ 6461 h 72710"/>
                            <a:gd name="connsiteX4" fmla="*/ 4176 w 189298"/>
                            <a:gd name="connsiteY4" fmla="*/ 25991 h 72710"/>
                            <a:gd name="connsiteX5" fmla="*/ 25482 w 189298"/>
                            <a:gd name="connsiteY5" fmla="*/ 52623 h 72710"/>
                            <a:gd name="connsiteX6" fmla="*/ 25482 w 189298"/>
                            <a:gd name="connsiteY6" fmla="*/ 52623 h 727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89298" h="72710">
                              <a:moveTo>
                                <a:pt x="25482" y="52623"/>
                              </a:moveTo>
                              <a:cubicBezTo>
                                <a:pt x="64542" y="24215"/>
                                <a:pt x="139112" y="40195"/>
                                <a:pt x="174622" y="70378"/>
                              </a:cubicBezTo>
                              <a:cubicBezTo>
                                <a:pt x="179948" y="73929"/>
                                <a:pt x="188825" y="73929"/>
                                <a:pt x="188825" y="66827"/>
                              </a:cubicBezTo>
                              <a:cubicBezTo>
                                <a:pt x="194152" y="31317"/>
                                <a:pt x="153316" y="13563"/>
                                <a:pt x="124909" y="6461"/>
                              </a:cubicBezTo>
                              <a:cubicBezTo>
                                <a:pt x="82297" y="-4192"/>
                                <a:pt x="37910" y="-4192"/>
                                <a:pt x="4176" y="25991"/>
                              </a:cubicBezTo>
                              <a:cubicBezTo>
                                <a:pt x="-8252" y="38419"/>
                                <a:pt x="9503" y="63276"/>
                                <a:pt x="25482" y="52623"/>
                              </a:cubicBezTo>
                              <a:lnTo>
                                <a:pt x="25482" y="5262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B3E03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grpSp>
                      <p:nvGrpSpPr>
                        <p:cNvPr id="195" name="Graphic 43">
                          <a:extLst>
                            <a:ext uri="{FF2B5EF4-FFF2-40B4-BE49-F238E27FC236}">
                              <a16:creationId xmlns:a16="http://schemas.microsoft.com/office/drawing/2014/main" id="{E768E307-A643-0CDA-169F-DEF51AC17C2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8554796" y="2282758"/>
                          <a:ext cx="335634" cy="215971"/>
                          <a:chOff x="8554796" y="2282758"/>
                          <a:chExt cx="335634" cy="215971"/>
                        </a:xfrm>
                      </p:grpSpPr>
                      <p:sp>
                        <p:nvSpPr>
                          <p:cNvPr id="196" name="Freeform: Shape 195">
                            <a:extLst>
                              <a:ext uri="{FF2B5EF4-FFF2-40B4-BE49-F238E27FC236}">
                                <a16:creationId xmlns:a16="http://schemas.microsoft.com/office/drawing/2014/main" id="{3F3A3F1B-7601-F3E7-0E45-61AB3B6A8FC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554796" y="2283705"/>
                            <a:ext cx="335634" cy="215023"/>
                          </a:xfrm>
                          <a:custGeom>
                            <a:avLst/>
                            <a:gdLst>
                              <a:gd name="connsiteX0" fmla="*/ 5151 w 335634"/>
                              <a:gd name="connsiteY0" fmla="*/ 95109 h 215023"/>
                              <a:gd name="connsiteX1" fmla="*/ 143638 w 335634"/>
                              <a:gd name="connsiteY1" fmla="*/ 52498 h 215023"/>
                              <a:gd name="connsiteX2" fmla="*/ 312309 w 335634"/>
                              <a:gd name="connsiteY2" fmla="*/ 9887 h 215023"/>
                              <a:gd name="connsiteX3" fmla="*/ 202229 w 335634"/>
                              <a:gd name="connsiteY3" fmla="*/ 210515 h 215023"/>
                              <a:gd name="connsiteX4" fmla="*/ 5151 w 335634"/>
                              <a:gd name="connsiteY4" fmla="*/ 95109 h 21502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335634" h="215023">
                                <a:moveTo>
                                  <a:pt x="5151" y="95109"/>
                                </a:moveTo>
                                <a:cubicBezTo>
                                  <a:pt x="33559" y="38294"/>
                                  <a:pt x="88599" y="59600"/>
                                  <a:pt x="143638" y="52498"/>
                                </a:cubicBezTo>
                                <a:cubicBezTo>
                                  <a:pt x="200454" y="45396"/>
                                  <a:pt x="264371" y="-25623"/>
                                  <a:pt x="312309" y="9887"/>
                                </a:cubicBezTo>
                                <a:cubicBezTo>
                                  <a:pt x="362022" y="45396"/>
                                  <a:pt x="335390" y="187434"/>
                                  <a:pt x="202229" y="210515"/>
                                </a:cubicBezTo>
                                <a:cubicBezTo>
                                  <a:pt x="69069" y="235372"/>
                                  <a:pt x="-23256" y="151925"/>
                                  <a:pt x="5151" y="9510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7634D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97" name="Freeform: Shape 196">
                            <a:extLst>
                              <a:ext uri="{FF2B5EF4-FFF2-40B4-BE49-F238E27FC236}">
                                <a16:creationId xmlns:a16="http://schemas.microsoft.com/office/drawing/2014/main" id="{15B96D98-EDA9-AE54-20BA-2F025656D46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570601" y="2282758"/>
                            <a:ext cx="269871" cy="110253"/>
                          </a:xfrm>
                          <a:custGeom>
                            <a:avLst/>
                            <a:gdLst>
                              <a:gd name="connsiteX0" fmla="*/ 260995 w 269871"/>
                              <a:gd name="connsiteY0" fmla="*/ 37466 h 110253"/>
                              <a:gd name="connsiteX1" fmla="*/ 269872 w 269871"/>
                              <a:gd name="connsiteY1" fmla="*/ 181 h 110253"/>
                              <a:gd name="connsiteX2" fmla="*/ 127834 w 269871"/>
                              <a:gd name="connsiteY2" fmla="*/ 51670 h 110253"/>
                              <a:gd name="connsiteX3" fmla="*/ 0 w 269871"/>
                              <a:gd name="connsiteY3" fmla="*/ 78302 h 110253"/>
                              <a:gd name="connsiteX4" fmla="*/ 17755 w 269871"/>
                              <a:gd name="connsiteY4" fmla="*/ 87180 h 110253"/>
                              <a:gd name="connsiteX5" fmla="*/ 260995 w 269871"/>
                              <a:gd name="connsiteY5" fmla="*/ 37466 h 11025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269871" h="110253">
                                <a:moveTo>
                                  <a:pt x="260995" y="37466"/>
                                </a:moveTo>
                                <a:cubicBezTo>
                                  <a:pt x="266321" y="25038"/>
                                  <a:pt x="269872" y="12610"/>
                                  <a:pt x="269872" y="181"/>
                                </a:cubicBezTo>
                                <a:cubicBezTo>
                                  <a:pt x="225485" y="-3370"/>
                                  <a:pt x="173996" y="46344"/>
                                  <a:pt x="127834" y="51670"/>
                                </a:cubicBezTo>
                                <a:cubicBezTo>
                                  <a:pt x="78121" y="58772"/>
                                  <a:pt x="28408" y="42793"/>
                                  <a:pt x="0" y="78302"/>
                                </a:cubicBezTo>
                                <a:cubicBezTo>
                                  <a:pt x="5326" y="81853"/>
                                  <a:pt x="12428" y="83629"/>
                                  <a:pt x="17755" y="87180"/>
                                </a:cubicBezTo>
                                <a:cubicBezTo>
                                  <a:pt x="118957" y="131567"/>
                                  <a:pt x="227261" y="110261"/>
                                  <a:pt x="260995" y="37466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sp>
                      <p:nvSpPr>
                        <p:cNvPr id="198" name="Freeform: Shape 197">
                          <a:extLst>
                            <a:ext uri="{FF2B5EF4-FFF2-40B4-BE49-F238E27FC236}">
                              <a16:creationId xmlns:a16="http://schemas.microsoft.com/office/drawing/2014/main" id="{CA8E79FE-5303-BAE7-B354-844C944B386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13841" y="2059229"/>
                          <a:ext cx="127834" cy="127834"/>
                        </a:xfrm>
                        <a:custGeom>
                          <a:avLst/>
                          <a:gdLst>
                            <a:gd name="connsiteX0" fmla="*/ 127834 w 127834"/>
                            <a:gd name="connsiteY0" fmla="*/ 63917 h 127834"/>
                            <a:gd name="connsiteX1" fmla="*/ 63917 w 127834"/>
                            <a:gd name="connsiteY1" fmla="*/ 127834 h 127834"/>
                            <a:gd name="connsiteX2" fmla="*/ 0 w 127834"/>
                            <a:gd name="connsiteY2" fmla="*/ 63917 h 127834"/>
                            <a:gd name="connsiteX3" fmla="*/ 63917 w 127834"/>
                            <a:gd name="connsiteY3" fmla="*/ 0 h 127834"/>
                            <a:gd name="connsiteX4" fmla="*/ 127834 w 127834"/>
                            <a:gd name="connsiteY4" fmla="*/ 63917 h 1278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27834" h="127834">
                              <a:moveTo>
                                <a:pt x="127834" y="63917"/>
                              </a:moveTo>
                              <a:cubicBezTo>
                                <a:pt x="127834" y="99218"/>
                                <a:pt x="99217" y="127834"/>
                                <a:pt x="63917" y="127834"/>
                              </a:cubicBezTo>
                              <a:cubicBezTo>
                                <a:pt x="28617" y="127834"/>
                                <a:pt x="0" y="99217"/>
                                <a:pt x="0" y="63917"/>
                              </a:cubicBezTo>
                              <a:cubicBezTo>
                                <a:pt x="0" y="28617"/>
                                <a:pt x="28617" y="0"/>
                                <a:pt x="63917" y="0"/>
                              </a:cubicBezTo>
                              <a:cubicBezTo>
                                <a:pt x="99217" y="0"/>
                                <a:pt x="127834" y="28617"/>
                                <a:pt x="127834" y="6391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7181B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9" name="Freeform: Shape 198">
                          <a:extLst>
                            <a:ext uri="{FF2B5EF4-FFF2-40B4-BE49-F238E27FC236}">
                              <a16:creationId xmlns:a16="http://schemas.microsoft.com/office/drawing/2014/main" id="{83479EF0-2D6C-4882-D3EF-C4C76B47D33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366421" y="2053903"/>
                          <a:ext cx="127834" cy="127834"/>
                        </a:xfrm>
                        <a:custGeom>
                          <a:avLst/>
                          <a:gdLst>
                            <a:gd name="connsiteX0" fmla="*/ 127834 w 127834"/>
                            <a:gd name="connsiteY0" fmla="*/ 63917 h 127834"/>
                            <a:gd name="connsiteX1" fmla="*/ 63917 w 127834"/>
                            <a:gd name="connsiteY1" fmla="*/ 127834 h 127834"/>
                            <a:gd name="connsiteX2" fmla="*/ 0 w 127834"/>
                            <a:gd name="connsiteY2" fmla="*/ 63917 h 127834"/>
                            <a:gd name="connsiteX3" fmla="*/ 63917 w 127834"/>
                            <a:gd name="connsiteY3" fmla="*/ 0 h 127834"/>
                            <a:gd name="connsiteX4" fmla="*/ 127834 w 127834"/>
                            <a:gd name="connsiteY4" fmla="*/ 63917 h 1278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27834" h="127834">
                              <a:moveTo>
                                <a:pt x="127834" y="63917"/>
                              </a:moveTo>
                              <a:cubicBezTo>
                                <a:pt x="127834" y="99218"/>
                                <a:pt x="99217" y="127834"/>
                                <a:pt x="63917" y="127834"/>
                              </a:cubicBezTo>
                              <a:cubicBezTo>
                                <a:pt x="28616" y="127834"/>
                                <a:pt x="0" y="99218"/>
                                <a:pt x="0" y="63917"/>
                              </a:cubicBezTo>
                              <a:cubicBezTo>
                                <a:pt x="0" y="28617"/>
                                <a:pt x="28616" y="0"/>
                                <a:pt x="63917" y="0"/>
                              </a:cubicBezTo>
                              <a:cubicBezTo>
                                <a:pt x="99217" y="0"/>
                                <a:pt x="127834" y="28617"/>
                                <a:pt x="127834" y="6391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7181B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00" name="Freeform: Shape 199">
                          <a:extLst>
                            <a:ext uri="{FF2B5EF4-FFF2-40B4-BE49-F238E27FC236}">
                              <a16:creationId xmlns:a16="http://schemas.microsoft.com/office/drawing/2014/main" id="{E631184F-AB9F-8031-1F28-2FAE5CFA459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-266052">
                          <a:off x="8966450" y="2156813"/>
                          <a:ext cx="205953" cy="163342"/>
                        </a:xfrm>
                        <a:custGeom>
                          <a:avLst/>
                          <a:gdLst>
                            <a:gd name="connsiteX0" fmla="*/ 205954 w 205953"/>
                            <a:gd name="connsiteY0" fmla="*/ 81671 h 163342"/>
                            <a:gd name="connsiteX1" fmla="*/ 102977 w 205953"/>
                            <a:gd name="connsiteY1" fmla="*/ 163343 h 163342"/>
                            <a:gd name="connsiteX2" fmla="*/ 0 w 205953"/>
                            <a:gd name="connsiteY2" fmla="*/ 81671 h 163342"/>
                            <a:gd name="connsiteX3" fmla="*/ 102977 w 205953"/>
                            <a:gd name="connsiteY3" fmla="*/ 0 h 163342"/>
                            <a:gd name="connsiteX4" fmla="*/ 205954 w 205953"/>
                            <a:gd name="connsiteY4" fmla="*/ 81671 h 16334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05953" h="163342">
                              <a:moveTo>
                                <a:pt x="205954" y="81671"/>
                              </a:moveTo>
                              <a:cubicBezTo>
                                <a:pt x="205954" y="126777"/>
                                <a:pt x="159850" y="163343"/>
                                <a:pt x="102977" y="163343"/>
                              </a:cubicBezTo>
                              <a:cubicBezTo>
                                <a:pt x="46105" y="163343"/>
                                <a:pt x="0" y="126777"/>
                                <a:pt x="0" y="81671"/>
                              </a:cubicBezTo>
                              <a:cubicBezTo>
                                <a:pt x="0" y="36565"/>
                                <a:pt x="46105" y="0"/>
                                <a:pt x="102977" y="0"/>
                              </a:cubicBezTo>
                              <a:cubicBezTo>
                                <a:pt x="159850" y="0"/>
                                <a:pt x="205954" y="36565"/>
                                <a:pt x="205954" y="8167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78272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01" name="Freeform: Shape 200">
                          <a:extLst>
                            <a:ext uri="{FF2B5EF4-FFF2-40B4-BE49-F238E27FC236}">
                              <a16:creationId xmlns:a16="http://schemas.microsoft.com/office/drawing/2014/main" id="{CA1BE472-CB04-91AB-A29B-BC4578D8013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-84287">
                          <a:off x="8210181" y="2183508"/>
                          <a:ext cx="205955" cy="163343"/>
                        </a:xfrm>
                        <a:custGeom>
                          <a:avLst/>
                          <a:gdLst>
                            <a:gd name="connsiteX0" fmla="*/ 205955 w 205955"/>
                            <a:gd name="connsiteY0" fmla="*/ 81672 h 163343"/>
                            <a:gd name="connsiteX1" fmla="*/ 102978 w 205955"/>
                            <a:gd name="connsiteY1" fmla="*/ 163344 h 163343"/>
                            <a:gd name="connsiteX2" fmla="*/ 0 w 205955"/>
                            <a:gd name="connsiteY2" fmla="*/ 81672 h 163343"/>
                            <a:gd name="connsiteX3" fmla="*/ 102978 w 205955"/>
                            <a:gd name="connsiteY3" fmla="*/ 0 h 163343"/>
                            <a:gd name="connsiteX4" fmla="*/ 205955 w 205955"/>
                            <a:gd name="connsiteY4" fmla="*/ 81672 h 16334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05955" h="163343">
                              <a:moveTo>
                                <a:pt x="205955" y="81672"/>
                              </a:moveTo>
                              <a:cubicBezTo>
                                <a:pt x="205955" y="126778"/>
                                <a:pt x="159851" y="163344"/>
                                <a:pt x="102978" y="163344"/>
                              </a:cubicBezTo>
                              <a:cubicBezTo>
                                <a:pt x="46105" y="163344"/>
                                <a:pt x="0" y="126778"/>
                                <a:pt x="0" y="81672"/>
                              </a:cubicBezTo>
                              <a:cubicBezTo>
                                <a:pt x="0" y="36566"/>
                                <a:pt x="46105" y="0"/>
                                <a:pt x="102978" y="0"/>
                              </a:cubicBezTo>
                              <a:cubicBezTo>
                                <a:pt x="159851" y="0"/>
                                <a:pt x="205955" y="36566"/>
                                <a:pt x="205955" y="8167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78272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02" name="Graphic 43">
                      <a:extLst>
                        <a:ext uri="{FF2B5EF4-FFF2-40B4-BE49-F238E27FC236}">
                          <a16:creationId xmlns:a16="http://schemas.microsoft.com/office/drawing/2014/main" id="{295F4247-018F-B933-6534-733545D4DE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169133" y="2011849"/>
                      <a:ext cx="293570" cy="356991"/>
                      <a:chOff x="9169133" y="2011849"/>
                      <a:chExt cx="293570" cy="356991"/>
                    </a:xfrm>
                  </p:grpSpPr>
                  <p:sp>
                    <p:nvSpPr>
                      <p:cNvPr id="203" name="Freeform: Shape 202">
                        <a:extLst>
                          <a:ext uri="{FF2B5EF4-FFF2-40B4-BE49-F238E27FC236}">
                            <a16:creationId xmlns:a16="http://schemas.microsoft.com/office/drawing/2014/main" id="{761CB902-EB7B-7089-1C66-1453512C0B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69133" y="2011849"/>
                        <a:ext cx="293570" cy="356991"/>
                      </a:xfrm>
                      <a:custGeom>
                        <a:avLst/>
                        <a:gdLst>
                          <a:gd name="connsiteX0" fmla="*/ 239492 w 293570"/>
                          <a:gd name="connsiteY0" fmla="*/ 20748 h 356991"/>
                          <a:gd name="connsiteX1" fmla="*/ 42414 w 293570"/>
                          <a:gd name="connsiteY1" fmla="*/ 93542 h 356991"/>
                          <a:gd name="connsiteX2" fmla="*/ 38863 w 293570"/>
                          <a:gd name="connsiteY2" fmla="*/ 333231 h 356991"/>
                          <a:gd name="connsiteX3" fmla="*/ 262573 w 293570"/>
                          <a:gd name="connsiteY3" fmla="*/ 271090 h 356991"/>
                          <a:gd name="connsiteX4" fmla="*/ 239492 w 293570"/>
                          <a:gd name="connsiteY4" fmla="*/ 20748 h 3569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93570" h="356991">
                            <a:moveTo>
                              <a:pt x="239492" y="20748"/>
                            </a:moveTo>
                            <a:cubicBezTo>
                              <a:pt x="186227" y="-25415"/>
                              <a:pt x="97454" y="8319"/>
                              <a:pt x="42414" y="93542"/>
                            </a:cubicBezTo>
                            <a:cubicBezTo>
                              <a:pt x="-12626" y="180540"/>
                              <a:pt x="-14401" y="287069"/>
                              <a:pt x="38863" y="333231"/>
                            </a:cubicBezTo>
                            <a:cubicBezTo>
                              <a:pt x="92127" y="379394"/>
                              <a:pt x="207533" y="358088"/>
                              <a:pt x="262573" y="271090"/>
                            </a:cubicBezTo>
                            <a:cubicBezTo>
                              <a:pt x="317613" y="184091"/>
                              <a:pt x="292756" y="65134"/>
                              <a:pt x="239492" y="20748"/>
                            </a:cubicBezTo>
                            <a:close/>
                          </a:path>
                        </a:pathLst>
                      </a:custGeom>
                      <a:solidFill>
                        <a:srgbClr val="FFC4A8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04" name="Freeform: Shape 203">
                        <a:extLst>
                          <a:ext uri="{FF2B5EF4-FFF2-40B4-BE49-F238E27FC236}">
                            <a16:creationId xmlns:a16="http://schemas.microsoft.com/office/drawing/2014/main" id="{CF5CEC7A-FFA2-B651-DCBC-AA0DDE899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68362" y="2148003"/>
                        <a:ext cx="131385" cy="131385"/>
                      </a:xfrm>
                      <a:custGeom>
                        <a:avLst/>
                        <a:gdLst>
                          <a:gd name="connsiteX0" fmla="*/ 131385 w 131385"/>
                          <a:gd name="connsiteY0" fmla="*/ 5326 h 131385"/>
                          <a:gd name="connsiteX1" fmla="*/ 120733 w 131385"/>
                          <a:gd name="connsiteY1" fmla="*/ 8877 h 131385"/>
                          <a:gd name="connsiteX2" fmla="*/ 111855 w 131385"/>
                          <a:gd name="connsiteY2" fmla="*/ 12428 h 131385"/>
                          <a:gd name="connsiteX3" fmla="*/ 104753 w 131385"/>
                          <a:gd name="connsiteY3" fmla="*/ 15979 h 131385"/>
                          <a:gd name="connsiteX4" fmla="*/ 97651 w 131385"/>
                          <a:gd name="connsiteY4" fmla="*/ 21306 h 131385"/>
                          <a:gd name="connsiteX5" fmla="*/ 85223 w 131385"/>
                          <a:gd name="connsiteY5" fmla="*/ 31959 h 131385"/>
                          <a:gd name="connsiteX6" fmla="*/ 79896 w 131385"/>
                          <a:gd name="connsiteY6" fmla="*/ 39061 h 131385"/>
                          <a:gd name="connsiteX7" fmla="*/ 74570 w 131385"/>
                          <a:gd name="connsiteY7" fmla="*/ 46162 h 131385"/>
                          <a:gd name="connsiteX8" fmla="*/ 63917 w 131385"/>
                          <a:gd name="connsiteY8" fmla="*/ 60366 h 131385"/>
                          <a:gd name="connsiteX9" fmla="*/ 55040 w 131385"/>
                          <a:gd name="connsiteY9" fmla="*/ 76346 h 131385"/>
                          <a:gd name="connsiteX10" fmla="*/ 47938 w 131385"/>
                          <a:gd name="connsiteY10" fmla="*/ 92325 h 131385"/>
                          <a:gd name="connsiteX11" fmla="*/ 40836 w 131385"/>
                          <a:gd name="connsiteY11" fmla="*/ 108304 h 131385"/>
                          <a:gd name="connsiteX12" fmla="*/ 19530 w 131385"/>
                          <a:gd name="connsiteY12" fmla="*/ 88774 h 131385"/>
                          <a:gd name="connsiteX13" fmla="*/ 31959 w 131385"/>
                          <a:gd name="connsiteY13" fmla="*/ 85223 h 131385"/>
                          <a:gd name="connsiteX14" fmla="*/ 44387 w 131385"/>
                          <a:gd name="connsiteY14" fmla="*/ 83447 h 131385"/>
                          <a:gd name="connsiteX15" fmla="*/ 69243 w 131385"/>
                          <a:gd name="connsiteY15" fmla="*/ 85223 h 131385"/>
                          <a:gd name="connsiteX16" fmla="*/ 81672 w 131385"/>
                          <a:gd name="connsiteY16" fmla="*/ 88774 h 131385"/>
                          <a:gd name="connsiteX17" fmla="*/ 86998 w 131385"/>
                          <a:gd name="connsiteY17" fmla="*/ 92325 h 131385"/>
                          <a:gd name="connsiteX18" fmla="*/ 92325 w 131385"/>
                          <a:gd name="connsiteY18" fmla="*/ 97651 h 131385"/>
                          <a:gd name="connsiteX19" fmla="*/ 95876 w 131385"/>
                          <a:gd name="connsiteY19" fmla="*/ 102978 h 131385"/>
                          <a:gd name="connsiteX20" fmla="*/ 97651 w 131385"/>
                          <a:gd name="connsiteY20" fmla="*/ 110080 h 131385"/>
                          <a:gd name="connsiteX21" fmla="*/ 95876 w 131385"/>
                          <a:gd name="connsiteY21" fmla="*/ 122508 h 131385"/>
                          <a:gd name="connsiteX22" fmla="*/ 90549 w 131385"/>
                          <a:gd name="connsiteY22" fmla="*/ 113630 h 131385"/>
                          <a:gd name="connsiteX23" fmla="*/ 86998 w 131385"/>
                          <a:gd name="connsiteY23" fmla="*/ 110080 h 131385"/>
                          <a:gd name="connsiteX24" fmla="*/ 83448 w 131385"/>
                          <a:gd name="connsiteY24" fmla="*/ 108304 h 131385"/>
                          <a:gd name="connsiteX25" fmla="*/ 79896 w 131385"/>
                          <a:gd name="connsiteY25" fmla="*/ 106529 h 131385"/>
                          <a:gd name="connsiteX26" fmla="*/ 76346 w 131385"/>
                          <a:gd name="connsiteY26" fmla="*/ 106529 h 131385"/>
                          <a:gd name="connsiteX27" fmla="*/ 67468 w 131385"/>
                          <a:gd name="connsiteY27" fmla="*/ 106529 h 131385"/>
                          <a:gd name="connsiteX28" fmla="*/ 47938 w 131385"/>
                          <a:gd name="connsiteY28" fmla="*/ 111855 h 131385"/>
                          <a:gd name="connsiteX29" fmla="*/ 37285 w 131385"/>
                          <a:gd name="connsiteY29" fmla="*/ 113630 h 131385"/>
                          <a:gd name="connsiteX30" fmla="*/ 28408 w 131385"/>
                          <a:gd name="connsiteY30" fmla="*/ 117181 h 131385"/>
                          <a:gd name="connsiteX31" fmla="*/ 0 w 131385"/>
                          <a:gd name="connsiteY31" fmla="*/ 131385 h 131385"/>
                          <a:gd name="connsiteX32" fmla="*/ 7102 w 131385"/>
                          <a:gd name="connsiteY32" fmla="*/ 97651 h 131385"/>
                          <a:gd name="connsiteX33" fmla="*/ 14204 w 131385"/>
                          <a:gd name="connsiteY33" fmla="*/ 76346 h 131385"/>
                          <a:gd name="connsiteX34" fmla="*/ 23082 w 131385"/>
                          <a:gd name="connsiteY34" fmla="*/ 56815 h 131385"/>
                          <a:gd name="connsiteX35" fmla="*/ 49714 w 131385"/>
                          <a:gd name="connsiteY35" fmla="*/ 23081 h 131385"/>
                          <a:gd name="connsiteX36" fmla="*/ 58591 w 131385"/>
                          <a:gd name="connsiteY36" fmla="*/ 15979 h 131385"/>
                          <a:gd name="connsiteX37" fmla="*/ 67468 w 131385"/>
                          <a:gd name="connsiteY37" fmla="*/ 10653 h 131385"/>
                          <a:gd name="connsiteX38" fmla="*/ 88774 w 131385"/>
                          <a:gd name="connsiteY38" fmla="*/ 1775 h 131385"/>
                          <a:gd name="connsiteX39" fmla="*/ 99427 w 131385"/>
                          <a:gd name="connsiteY39" fmla="*/ 0 h 131385"/>
                          <a:gd name="connsiteX40" fmla="*/ 110080 w 131385"/>
                          <a:gd name="connsiteY40" fmla="*/ 0 h 131385"/>
                          <a:gd name="connsiteX41" fmla="*/ 131385 w 131385"/>
                          <a:gd name="connsiteY41" fmla="*/ 5326 h 1313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</a:cxnLst>
                        <a:rect l="l" t="t" r="r" b="b"/>
                        <a:pathLst>
                          <a:path w="131385" h="131385">
                            <a:moveTo>
                              <a:pt x="131385" y="5326"/>
                            </a:moveTo>
                            <a:cubicBezTo>
                              <a:pt x="127834" y="7102"/>
                              <a:pt x="124283" y="7102"/>
                              <a:pt x="120733" y="8877"/>
                            </a:cubicBezTo>
                            <a:cubicBezTo>
                              <a:pt x="117182" y="8877"/>
                              <a:pt x="113630" y="10653"/>
                              <a:pt x="111855" y="12428"/>
                            </a:cubicBezTo>
                            <a:cubicBezTo>
                              <a:pt x="108304" y="14204"/>
                              <a:pt x="106529" y="14204"/>
                              <a:pt x="104753" y="15979"/>
                            </a:cubicBezTo>
                            <a:cubicBezTo>
                              <a:pt x="102978" y="17755"/>
                              <a:pt x="99427" y="19530"/>
                              <a:pt x="97651" y="21306"/>
                            </a:cubicBezTo>
                            <a:cubicBezTo>
                              <a:pt x="92325" y="24857"/>
                              <a:pt x="88774" y="28408"/>
                              <a:pt x="85223" y="31959"/>
                            </a:cubicBezTo>
                            <a:cubicBezTo>
                              <a:pt x="83448" y="33734"/>
                              <a:pt x="81672" y="35510"/>
                              <a:pt x="79896" y="39061"/>
                            </a:cubicBezTo>
                            <a:cubicBezTo>
                              <a:pt x="78121" y="40836"/>
                              <a:pt x="76346" y="42611"/>
                              <a:pt x="74570" y="46162"/>
                            </a:cubicBezTo>
                            <a:cubicBezTo>
                              <a:pt x="71019" y="51489"/>
                              <a:pt x="67468" y="55040"/>
                              <a:pt x="63917" y="60366"/>
                            </a:cubicBezTo>
                            <a:cubicBezTo>
                              <a:pt x="60366" y="65693"/>
                              <a:pt x="58591" y="71019"/>
                              <a:pt x="55040" y="76346"/>
                            </a:cubicBezTo>
                            <a:cubicBezTo>
                              <a:pt x="51489" y="81672"/>
                              <a:pt x="49714" y="86998"/>
                              <a:pt x="47938" y="92325"/>
                            </a:cubicBezTo>
                            <a:cubicBezTo>
                              <a:pt x="46162" y="97651"/>
                              <a:pt x="42611" y="102978"/>
                              <a:pt x="40836" y="108304"/>
                            </a:cubicBezTo>
                            <a:lnTo>
                              <a:pt x="19530" y="88774"/>
                            </a:lnTo>
                            <a:cubicBezTo>
                              <a:pt x="24857" y="86998"/>
                              <a:pt x="28408" y="86998"/>
                              <a:pt x="31959" y="85223"/>
                            </a:cubicBezTo>
                            <a:cubicBezTo>
                              <a:pt x="35510" y="85223"/>
                              <a:pt x="40836" y="83447"/>
                              <a:pt x="44387" y="83447"/>
                            </a:cubicBezTo>
                            <a:cubicBezTo>
                              <a:pt x="53264" y="83447"/>
                              <a:pt x="60366" y="83447"/>
                              <a:pt x="69243" y="85223"/>
                            </a:cubicBezTo>
                            <a:cubicBezTo>
                              <a:pt x="72795" y="86998"/>
                              <a:pt x="78121" y="86998"/>
                              <a:pt x="81672" y="88774"/>
                            </a:cubicBezTo>
                            <a:cubicBezTo>
                              <a:pt x="83448" y="88774"/>
                              <a:pt x="85223" y="90549"/>
                              <a:pt x="86998" y="92325"/>
                            </a:cubicBezTo>
                            <a:cubicBezTo>
                              <a:pt x="88774" y="94100"/>
                              <a:pt x="90549" y="95876"/>
                              <a:pt x="92325" y="97651"/>
                            </a:cubicBezTo>
                            <a:cubicBezTo>
                              <a:pt x="94101" y="99427"/>
                              <a:pt x="94101" y="101202"/>
                              <a:pt x="95876" y="102978"/>
                            </a:cubicBezTo>
                            <a:cubicBezTo>
                              <a:pt x="97651" y="104753"/>
                              <a:pt x="97651" y="106529"/>
                              <a:pt x="97651" y="110080"/>
                            </a:cubicBezTo>
                            <a:cubicBezTo>
                              <a:pt x="99427" y="113630"/>
                              <a:pt x="97651" y="118957"/>
                              <a:pt x="95876" y="122508"/>
                            </a:cubicBezTo>
                            <a:cubicBezTo>
                              <a:pt x="94101" y="118957"/>
                              <a:pt x="92325" y="115406"/>
                              <a:pt x="90549" y="113630"/>
                            </a:cubicBezTo>
                            <a:cubicBezTo>
                              <a:pt x="88774" y="111855"/>
                              <a:pt x="88774" y="111855"/>
                              <a:pt x="86998" y="110080"/>
                            </a:cubicBezTo>
                            <a:cubicBezTo>
                              <a:pt x="85223" y="110080"/>
                              <a:pt x="85223" y="108304"/>
                              <a:pt x="83448" y="108304"/>
                            </a:cubicBezTo>
                            <a:cubicBezTo>
                              <a:pt x="81672" y="108304"/>
                              <a:pt x="81672" y="106529"/>
                              <a:pt x="79896" y="106529"/>
                            </a:cubicBezTo>
                            <a:cubicBezTo>
                              <a:pt x="78121" y="106529"/>
                              <a:pt x="76346" y="106529"/>
                              <a:pt x="76346" y="106529"/>
                            </a:cubicBezTo>
                            <a:cubicBezTo>
                              <a:pt x="72795" y="106529"/>
                              <a:pt x="71019" y="106529"/>
                              <a:pt x="67468" y="106529"/>
                            </a:cubicBezTo>
                            <a:cubicBezTo>
                              <a:pt x="62142" y="108304"/>
                              <a:pt x="55040" y="110080"/>
                              <a:pt x="47938" y="111855"/>
                            </a:cubicBezTo>
                            <a:lnTo>
                              <a:pt x="37285" y="113630"/>
                            </a:lnTo>
                            <a:cubicBezTo>
                              <a:pt x="33734" y="115406"/>
                              <a:pt x="30183" y="115406"/>
                              <a:pt x="28408" y="117181"/>
                            </a:cubicBezTo>
                            <a:lnTo>
                              <a:pt x="0" y="131385"/>
                            </a:lnTo>
                            <a:lnTo>
                              <a:pt x="7102" y="97651"/>
                            </a:lnTo>
                            <a:cubicBezTo>
                              <a:pt x="8877" y="90549"/>
                              <a:pt x="10653" y="83447"/>
                              <a:pt x="14204" y="76346"/>
                            </a:cubicBezTo>
                            <a:cubicBezTo>
                              <a:pt x="17755" y="69244"/>
                              <a:pt x="19530" y="63917"/>
                              <a:pt x="23082" y="56815"/>
                            </a:cubicBezTo>
                            <a:cubicBezTo>
                              <a:pt x="30183" y="44387"/>
                              <a:pt x="39061" y="31959"/>
                              <a:pt x="49714" y="23081"/>
                            </a:cubicBezTo>
                            <a:cubicBezTo>
                              <a:pt x="51489" y="21306"/>
                              <a:pt x="55040" y="17755"/>
                              <a:pt x="58591" y="15979"/>
                            </a:cubicBezTo>
                            <a:cubicBezTo>
                              <a:pt x="62142" y="14204"/>
                              <a:pt x="63917" y="12428"/>
                              <a:pt x="67468" y="10653"/>
                            </a:cubicBezTo>
                            <a:cubicBezTo>
                              <a:pt x="74570" y="7102"/>
                              <a:pt x="81672" y="3551"/>
                              <a:pt x="88774" y="1775"/>
                            </a:cubicBezTo>
                            <a:cubicBezTo>
                              <a:pt x="92325" y="1775"/>
                              <a:pt x="95876" y="0"/>
                              <a:pt x="99427" y="0"/>
                            </a:cubicBezTo>
                            <a:cubicBezTo>
                              <a:pt x="102978" y="0"/>
                              <a:pt x="106529" y="0"/>
                              <a:pt x="110080" y="0"/>
                            </a:cubicBezTo>
                            <a:cubicBezTo>
                              <a:pt x="118957" y="0"/>
                              <a:pt x="124283" y="3551"/>
                              <a:pt x="131385" y="5326"/>
                            </a:cubicBezTo>
                            <a:close/>
                          </a:path>
                        </a:pathLst>
                      </a:custGeom>
                      <a:solidFill>
                        <a:srgbClr val="D37C5F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05" name="Graphic 43">
                    <a:extLst>
                      <a:ext uri="{FF2B5EF4-FFF2-40B4-BE49-F238E27FC236}">
                        <a16:creationId xmlns:a16="http://schemas.microsoft.com/office/drawing/2014/main" id="{D9CE4B7C-8CC4-9F0B-4EED-AC06E46B0FAB}"/>
                      </a:ext>
                    </a:extLst>
                  </p:cNvPr>
                  <p:cNvGrpSpPr/>
                  <p:nvPr/>
                </p:nvGrpSpPr>
                <p:grpSpPr>
                  <a:xfrm>
                    <a:off x="7813270" y="1200331"/>
                    <a:ext cx="2176002" cy="951697"/>
                    <a:chOff x="7813270" y="1200331"/>
                    <a:chExt cx="2176002" cy="951697"/>
                  </a:xfrm>
                </p:grpSpPr>
                <p:grpSp>
                  <p:nvGrpSpPr>
                    <p:cNvPr id="206" name="Graphic 43">
                      <a:extLst>
                        <a:ext uri="{FF2B5EF4-FFF2-40B4-BE49-F238E27FC236}">
                          <a16:creationId xmlns:a16="http://schemas.microsoft.com/office/drawing/2014/main" id="{3146E5AB-4886-9EC8-50EC-98637130D3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03872" y="1336552"/>
                      <a:ext cx="685400" cy="646560"/>
                      <a:chOff x="9303872" y="1336552"/>
                      <a:chExt cx="685400" cy="646560"/>
                    </a:xfrm>
                  </p:grpSpPr>
                  <p:grpSp>
                    <p:nvGrpSpPr>
                      <p:cNvPr id="207" name="Graphic 43">
                        <a:extLst>
                          <a:ext uri="{FF2B5EF4-FFF2-40B4-BE49-F238E27FC236}">
                            <a16:creationId xmlns:a16="http://schemas.microsoft.com/office/drawing/2014/main" id="{C2345714-DD23-6151-A4B4-4B7D76E9AE7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9410400" y="1336552"/>
                        <a:ext cx="578871" cy="646560"/>
                        <a:chOff x="9410400" y="1336552"/>
                        <a:chExt cx="578871" cy="646560"/>
                      </a:xfrm>
                    </p:grpSpPr>
                    <p:sp>
                      <p:nvSpPr>
                        <p:cNvPr id="208" name="Freeform: Shape 207">
                          <a:extLst>
                            <a:ext uri="{FF2B5EF4-FFF2-40B4-BE49-F238E27FC236}">
                              <a16:creationId xmlns:a16="http://schemas.microsoft.com/office/drawing/2014/main" id="{21211B90-809C-83A3-3ACB-BA00291E1EB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410400" y="1336552"/>
                          <a:ext cx="578871" cy="646560"/>
                        </a:xfrm>
                        <a:custGeom>
                          <a:avLst/>
                          <a:gdLst>
                            <a:gd name="connsiteX0" fmla="*/ 578805 w 578871"/>
                            <a:gd name="connsiteY0" fmla="*/ 395990 h 646560"/>
                            <a:gd name="connsiteX1" fmla="*/ 436767 w 578871"/>
                            <a:gd name="connsiteY1" fmla="*/ 308991 h 646560"/>
                            <a:gd name="connsiteX2" fmla="*/ 520215 w 578871"/>
                            <a:gd name="connsiteY2" fmla="*/ 127893 h 646560"/>
                            <a:gd name="connsiteX3" fmla="*/ 250342 w 578871"/>
                            <a:gd name="connsiteY3" fmla="*/ 186484 h 646560"/>
                            <a:gd name="connsiteX4" fmla="*/ 220159 w 578871"/>
                            <a:gd name="connsiteY4" fmla="*/ 59 h 646560"/>
                            <a:gd name="connsiteX5" fmla="*/ 0 w 578871"/>
                            <a:gd name="connsiteY5" fmla="*/ 353378 h 646560"/>
                            <a:gd name="connsiteX6" fmla="*/ 42611 w 578871"/>
                            <a:gd name="connsiteY6" fmla="*/ 498967 h 646560"/>
                            <a:gd name="connsiteX7" fmla="*/ 479378 w 578871"/>
                            <a:gd name="connsiteY7" fmla="*/ 632128 h 646560"/>
                            <a:gd name="connsiteX8" fmla="*/ 442093 w 578871"/>
                            <a:gd name="connsiteY8" fmla="*/ 482988 h 646560"/>
                            <a:gd name="connsiteX9" fmla="*/ 578805 w 578871"/>
                            <a:gd name="connsiteY9" fmla="*/ 395990 h 64656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578871" h="646560">
                              <a:moveTo>
                                <a:pt x="578805" y="395990"/>
                              </a:moveTo>
                              <a:cubicBezTo>
                                <a:pt x="575254" y="328522"/>
                                <a:pt x="436767" y="308991"/>
                                <a:pt x="436767" y="308991"/>
                              </a:cubicBezTo>
                              <a:cubicBezTo>
                                <a:pt x="436767" y="308991"/>
                                <a:pt x="594784" y="202463"/>
                                <a:pt x="520215" y="127893"/>
                              </a:cubicBezTo>
                              <a:cubicBezTo>
                                <a:pt x="447420" y="53323"/>
                                <a:pt x="250342" y="186484"/>
                                <a:pt x="250342" y="186484"/>
                              </a:cubicBezTo>
                              <a:cubicBezTo>
                                <a:pt x="250342" y="186484"/>
                                <a:pt x="330239" y="3610"/>
                                <a:pt x="220159" y="59"/>
                              </a:cubicBezTo>
                              <a:cubicBezTo>
                                <a:pt x="111855" y="-5268"/>
                                <a:pt x="0" y="353378"/>
                                <a:pt x="0" y="353378"/>
                              </a:cubicBezTo>
                              <a:lnTo>
                                <a:pt x="42611" y="498967"/>
                              </a:lnTo>
                              <a:cubicBezTo>
                                <a:pt x="42611" y="498967"/>
                                <a:pt x="383503" y="701372"/>
                                <a:pt x="479378" y="632128"/>
                              </a:cubicBezTo>
                              <a:cubicBezTo>
                                <a:pt x="575254" y="562884"/>
                                <a:pt x="442093" y="482988"/>
                                <a:pt x="442093" y="482988"/>
                              </a:cubicBezTo>
                              <a:cubicBezTo>
                                <a:pt x="442093" y="482988"/>
                                <a:pt x="582356" y="461682"/>
                                <a:pt x="578805" y="39599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8B3E03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grpSp>
                      <p:nvGrpSpPr>
                        <p:cNvPr id="209" name="Graphic 43">
                          <a:extLst>
                            <a:ext uri="{FF2B5EF4-FFF2-40B4-BE49-F238E27FC236}">
                              <a16:creationId xmlns:a16="http://schemas.microsoft.com/office/drawing/2014/main" id="{D56048E5-9A58-4917-CD07-20A24693388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9489701" y="1430367"/>
                          <a:ext cx="304429" cy="229184"/>
                          <a:chOff x="9489701" y="1430367"/>
                          <a:chExt cx="304429" cy="229184"/>
                        </a:xfrm>
                        <a:solidFill>
                          <a:srgbClr val="A3460D"/>
                        </a:solidFill>
                      </p:grpSpPr>
                      <p:sp>
                        <p:nvSpPr>
                          <p:cNvPr id="210" name="Freeform: Shape 209">
                            <a:extLst>
                              <a:ext uri="{FF2B5EF4-FFF2-40B4-BE49-F238E27FC236}">
                                <a16:creationId xmlns:a16="http://schemas.microsoft.com/office/drawing/2014/main" id="{4627A22D-A937-083B-C8E5-F42BB0E89F9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9489701" y="1430367"/>
                            <a:ext cx="94974" cy="137364"/>
                          </a:xfrm>
                          <a:custGeom>
                            <a:avLst/>
                            <a:gdLst>
                              <a:gd name="connsiteX0" fmla="*/ 84043 w 94974"/>
                              <a:gd name="connsiteY0" fmla="*/ 344 h 137364"/>
                              <a:gd name="connsiteX1" fmla="*/ 36105 w 94974"/>
                              <a:gd name="connsiteY1" fmla="*/ 41180 h 137364"/>
                              <a:gd name="connsiteX2" fmla="*/ 596 w 94974"/>
                              <a:gd name="connsiteY2" fmla="*/ 115750 h 137364"/>
                              <a:gd name="connsiteX3" fmla="*/ 34330 w 94974"/>
                              <a:gd name="connsiteY3" fmla="*/ 124627 h 137364"/>
                              <a:gd name="connsiteX4" fmla="*/ 71615 w 94974"/>
                              <a:gd name="connsiteY4" fmla="*/ 60710 h 137364"/>
                              <a:gd name="connsiteX5" fmla="*/ 94696 w 94974"/>
                              <a:gd name="connsiteY5" fmla="*/ 10997 h 137364"/>
                              <a:gd name="connsiteX6" fmla="*/ 84043 w 94974"/>
                              <a:gd name="connsiteY6" fmla="*/ 344 h 13736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94974" h="137364">
                                <a:moveTo>
                                  <a:pt x="84043" y="344"/>
                                </a:moveTo>
                                <a:cubicBezTo>
                                  <a:pt x="64513" y="7446"/>
                                  <a:pt x="48534" y="25201"/>
                                  <a:pt x="36105" y="41180"/>
                                </a:cubicBezTo>
                                <a:cubicBezTo>
                                  <a:pt x="21902" y="62486"/>
                                  <a:pt x="7697" y="90893"/>
                                  <a:pt x="596" y="115750"/>
                                </a:cubicBezTo>
                                <a:cubicBezTo>
                                  <a:pt x="-4731" y="138831"/>
                                  <a:pt x="27228" y="145933"/>
                                  <a:pt x="34330" y="124627"/>
                                </a:cubicBezTo>
                                <a:cubicBezTo>
                                  <a:pt x="41432" y="103322"/>
                                  <a:pt x="57411" y="78465"/>
                                  <a:pt x="71615" y="60710"/>
                                </a:cubicBezTo>
                                <a:cubicBezTo>
                                  <a:pt x="84043" y="46506"/>
                                  <a:pt x="94696" y="28752"/>
                                  <a:pt x="94696" y="10997"/>
                                </a:cubicBezTo>
                                <a:cubicBezTo>
                                  <a:pt x="96471" y="3895"/>
                                  <a:pt x="89369" y="-1431"/>
                                  <a:pt x="84043" y="344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3460D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211" name="Freeform: Shape 210">
                            <a:extLst>
                              <a:ext uri="{FF2B5EF4-FFF2-40B4-BE49-F238E27FC236}">
                                <a16:creationId xmlns:a16="http://schemas.microsoft.com/office/drawing/2014/main" id="{DE5B6B43-3193-6EC6-ED0A-E360059C958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9571440" y="1521260"/>
                            <a:ext cx="222690" cy="138290"/>
                          </a:xfrm>
                          <a:custGeom>
                            <a:avLst/>
                            <a:gdLst>
                              <a:gd name="connsiteX0" fmla="*/ 213586 w 222690"/>
                              <a:gd name="connsiteY0" fmla="*/ 0 h 138290"/>
                              <a:gd name="connsiteX1" fmla="*/ 5855 w 222690"/>
                              <a:gd name="connsiteY1" fmla="*/ 106529 h 138290"/>
                              <a:gd name="connsiteX2" fmla="*/ 32487 w 222690"/>
                              <a:gd name="connsiteY2" fmla="*/ 133161 h 138290"/>
                              <a:gd name="connsiteX3" fmla="*/ 218912 w 222690"/>
                              <a:gd name="connsiteY3" fmla="*/ 15979 h 138290"/>
                              <a:gd name="connsiteX4" fmla="*/ 213586 w 222690"/>
                              <a:gd name="connsiteY4" fmla="*/ 0 h 13829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222690" h="138290">
                                <a:moveTo>
                                  <a:pt x="213586" y="0"/>
                                </a:moveTo>
                                <a:cubicBezTo>
                                  <a:pt x="133690" y="8877"/>
                                  <a:pt x="62671" y="49713"/>
                                  <a:pt x="5855" y="106529"/>
                                </a:cubicBezTo>
                                <a:cubicBezTo>
                                  <a:pt x="-11900" y="124283"/>
                                  <a:pt x="14733" y="149140"/>
                                  <a:pt x="32487" y="133161"/>
                                </a:cubicBezTo>
                                <a:cubicBezTo>
                                  <a:pt x="89303" y="81672"/>
                                  <a:pt x="162097" y="63917"/>
                                  <a:pt x="218912" y="15979"/>
                                </a:cubicBezTo>
                                <a:cubicBezTo>
                                  <a:pt x="226015" y="10653"/>
                                  <a:pt x="222463" y="0"/>
                                  <a:pt x="213586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3460D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</p:grpSp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id="{8499D14E-7159-4DDF-3DA6-6A3D4943B5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03872" y="1551140"/>
                        <a:ext cx="224846" cy="399187"/>
                      </a:xfrm>
                      <a:custGeom>
                        <a:avLst/>
                        <a:gdLst>
                          <a:gd name="connsiteX0" fmla="*/ 221934 w 224846"/>
                          <a:gd name="connsiteY0" fmla="*/ 295032 h 399187"/>
                          <a:gd name="connsiteX1" fmla="*/ 133161 w 224846"/>
                          <a:gd name="connsiteY1" fmla="*/ 21609 h 399187"/>
                          <a:gd name="connsiteX2" fmla="*/ 0 w 224846"/>
                          <a:gd name="connsiteY2" fmla="*/ 34038 h 399187"/>
                          <a:gd name="connsiteX3" fmla="*/ 62142 w 224846"/>
                          <a:gd name="connsiteY3" fmla="*/ 398010 h 399187"/>
                          <a:gd name="connsiteX4" fmla="*/ 221934 w 224846"/>
                          <a:gd name="connsiteY4" fmla="*/ 295032 h 3991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24846" h="399187">
                            <a:moveTo>
                              <a:pt x="221934" y="295032"/>
                            </a:moveTo>
                            <a:cubicBezTo>
                              <a:pt x="236139" y="167198"/>
                              <a:pt x="197078" y="76649"/>
                              <a:pt x="133161" y="21609"/>
                            </a:cubicBezTo>
                            <a:cubicBezTo>
                              <a:pt x="69243" y="-33431"/>
                              <a:pt x="0" y="34038"/>
                              <a:pt x="0" y="34038"/>
                            </a:cubicBezTo>
                            <a:lnTo>
                              <a:pt x="62142" y="398010"/>
                            </a:lnTo>
                            <a:cubicBezTo>
                              <a:pt x="62142" y="396235"/>
                              <a:pt x="209506" y="422867"/>
                              <a:pt x="221934" y="295032"/>
                            </a:cubicBezTo>
                            <a:close/>
                          </a:path>
                        </a:pathLst>
                      </a:custGeom>
                      <a:solidFill>
                        <a:srgbClr val="FF64B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3" name="Graphic 43">
                      <a:extLst>
                        <a:ext uri="{FF2B5EF4-FFF2-40B4-BE49-F238E27FC236}">
                          <a16:creationId xmlns:a16="http://schemas.microsoft.com/office/drawing/2014/main" id="{349FEB3F-EC16-6709-CE3F-95C1467ADA9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13270" y="1200331"/>
                      <a:ext cx="702290" cy="668921"/>
                      <a:chOff x="7813270" y="1200331"/>
                      <a:chExt cx="702290" cy="668921"/>
                    </a:xfrm>
                  </p:grpSpPr>
                  <p:sp>
                    <p:nvSpPr>
                      <p:cNvPr id="214" name="Freeform: Shape 213">
                        <a:extLst>
                          <a:ext uri="{FF2B5EF4-FFF2-40B4-BE49-F238E27FC236}">
                            <a16:creationId xmlns:a16="http://schemas.microsoft.com/office/drawing/2014/main" id="{BD9551A4-A81C-C065-FC57-B754925A3B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13270" y="1200331"/>
                        <a:ext cx="567356" cy="570921"/>
                      </a:xfrm>
                      <a:custGeom>
                        <a:avLst/>
                        <a:gdLst>
                          <a:gd name="connsiteX0" fmla="*/ 2754 w 567356"/>
                          <a:gd name="connsiteY0" fmla="*/ 274766 h 570921"/>
                          <a:gd name="connsiteX1" fmla="*/ 164322 w 567356"/>
                          <a:gd name="connsiteY1" fmla="*/ 233930 h 570921"/>
                          <a:gd name="connsiteX2" fmla="*/ 139465 w 567356"/>
                          <a:gd name="connsiteY2" fmla="*/ 35077 h 570921"/>
                          <a:gd name="connsiteX3" fmla="*/ 379154 w 567356"/>
                          <a:gd name="connsiteY3" fmla="*/ 171789 h 570921"/>
                          <a:gd name="connsiteX4" fmla="*/ 464377 w 567356"/>
                          <a:gd name="connsiteY4" fmla="*/ 3119 h 570921"/>
                          <a:gd name="connsiteX5" fmla="*/ 567355 w 567356"/>
                          <a:gd name="connsiteY5" fmla="*/ 406152 h 570921"/>
                          <a:gd name="connsiteX6" fmla="*/ 483908 w 567356"/>
                          <a:gd name="connsiteY6" fmla="*/ 532210 h 570921"/>
                          <a:gd name="connsiteX7" fmla="*/ 27610 w 567356"/>
                          <a:gd name="connsiteY7" fmla="*/ 526884 h 570921"/>
                          <a:gd name="connsiteX8" fmla="*/ 109282 w 567356"/>
                          <a:gd name="connsiteY8" fmla="*/ 395499 h 570921"/>
                          <a:gd name="connsiteX9" fmla="*/ 2754 w 567356"/>
                          <a:gd name="connsiteY9" fmla="*/ 274766 h 5709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567356" h="570921">
                            <a:moveTo>
                              <a:pt x="2754" y="274766"/>
                            </a:moveTo>
                            <a:cubicBezTo>
                              <a:pt x="25835" y="212625"/>
                              <a:pt x="164322" y="233930"/>
                              <a:pt x="164322" y="233930"/>
                            </a:cubicBezTo>
                            <a:cubicBezTo>
                              <a:pt x="164322" y="233930"/>
                              <a:pt x="45365" y="84790"/>
                              <a:pt x="139465" y="35077"/>
                            </a:cubicBezTo>
                            <a:cubicBezTo>
                              <a:pt x="231790" y="-12861"/>
                              <a:pt x="379154" y="171789"/>
                              <a:pt x="379154" y="171789"/>
                            </a:cubicBezTo>
                            <a:cubicBezTo>
                              <a:pt x="379154" y="171789"/>
                              <a:pt x="359624" y="-27065"/>
                              <a:pt x="464377" y="3119"/>
                            </a:cubicBezTo>
                            <a:cubicBezTo>
                              <a:pt x="569130" y="31526"/>
                              <a:pt x="567355" y="406152"/>
                              <a:pt x="567355" y="406152"/>
                            </a:cubicBezTo>
                            <a:lnTo>
                              <a:pt x="483908" y="532210"/>
                            </a:lnTo>
                            <a:cubicBezTo>
                              <a:pt x="483908" y="532210"/>
                              <a:pt x="98629" y="622760"/>
                              <a:pt x="27610" y="526884"/>
                            </a:cubicBezTo>
                            <a:cubicBezTo>
                              <a:pt x="-43409" y="431008"/>
                              <a:pt x="109282" y="395499"/>
                              <a:pt x="109282" y="395499"/>
                            </a:cubicBezTo>
                            <a:cubicBezTo>
                              <a:pt x="109282" y="395499"/>
                              <a:pt x="-20328" y="336908"/>
                              <a:pt x="2754" y="274766"/>
                            </a:cubicBezTo>
                            <a:close/>
                          </a:path>
                        </a:pathLst>
                      </a:custGeom>
                      <a:solidFill>
                        <a:srgbClr val="8B3E03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215" name="Graphic 43">
                        <a:extLst>
                          <a:ext uri="{FF2B5EF4-FFF2-40B4-BE49-F238E27FC236}">
                            <a16:creationId xmlns:a16="http://schemas.microsoft.com/office/drawing/2014/main" id="{7374ECEE-0B75-F7EB-971C-92A2CBE3009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22383" y="1259016"/>
                        <a:ext cx="307099" cy="223653"/>
                        <a:chOff x="8022383" y="1259016"/>
                        <a:chExt cx="307099" cy="223653"/>
                      </a:xfrm>
                      <a:solidFill>
                        <a:srgbClr val="A3460D"/>
                      </a:solidFill>
                    </p:grpSpPr>
                    <p:sp>
                      <p:nvSpPr>
                        <p:cNvPr id="216" name="Freeform: Shape 215">
                          <a:extLst>
                            <a:ext uri="{FF2B5EF4-FFF2-40B4-BE49-F238E27FC236}">
                              <a16:creationId xmlns:a16="http://schemas.microsoft.com/office/drawing/2014/main" id="{82853408-13D0-423F-F154-557DFB20F67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247937" y="1259016"/>
                          <a:ext cx="81546" cy="194571"/>
                        </a:xfrm>
                        <a:custGeom>
                          <a:avLst/>
                          <a:gdLst>
                            <a:gd name="connsiteX0" fmla="*/ 31486 w 81546"/>
                            <a:gd name="connsiteY0" fmla="*/ 6575 h 194571"/>
                            <a:gd name="connsiteX1" fmla="*/ 3078 w 81546"/>
                            <a:gd name="connsiteY1" fmla="*/ 24330 h 194571"/>
                            <a:gd name="connsiteX2" fmla="*/ 38588 w 81546"/>
                            <a:gd name="connsiteY2" fmla="*/ 106002 h 194571"/>
                            <a:gd name="connsiteX3" fmla="*/ 59893 w 81546"/>
                            <a:gd name="connsiteY3" fmla="*/ 189449 h 194571"/>
                            <a:gd name="connsiteX4" fmla="*/ 79423 w 81546"/>
                            <a:gd name="connsiteY4" fmla="*/ 187673 h 194571"/>
                            <a:gd name="connsiteX5" fmla="*/ 31486 w 81546"/>
                            <a:gd name="connsiteY5" fmla="*/ 6575 h 19457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81546" h="194571">
                              <a:moveTo>
                                <a:pt x="31486" y="6575"/>
                              </a:moveTo>
                              <a:cubicBezTo>
                                <a:pt x="19057" y="-9404"/>
                                <a:pt x="-9351" y="6575"/>
                                <a:pt x="3078" y="24330"/>
                              </a:cubicBezTo>
                              <a:cubicBezTo>
                                <a:pt x="20833" y="49186"/>
                                <a:pt x="29710" y="77594"/>
                                <a:pt x="38588" y="106002"/>
                              </a:cubicBezTo>
                              <a:cubicBezTo>
                                <a:pt x="47465" y="136185"/>
                                <a:pt x="45689" y="161041"/>
                                <a:pt x="59893" y="189449"/>
                              </a:cubicBezTo>
                              <a:cubicBezTo>
                                <a:pt x="63444" y="196551"/>
                                <a:pt x="77648" y="196551"/>
                                <a:pt x="79423" y="187673"/>
                              </a:cubicBezTo>
                              <a:cubicBezTo>
                                <a:pt x="88301" y="123756"/>
                                <a:pt x="68770" y="56288"/>
                                <a:pt x="31486" y="65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3460D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17" name="Freeform: Shape 216">
                          <a:extLst>
                            <a:ext uri="{FF2B5EF4-FFF2-40B4-BE49-F238E27FC236}">
                              <a16:creationId xmlns:a16="http://schemas.microsoft.com/office/drawing/2014/main" id="{A0F7D253-44F0-261B-6EDC-86F97094694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022383" y="1307635"/>
                          <a:ext cx="190192" cy="175034"/>
                        </a:xfrm>
                        <a:custGeom>
                          <a:avLst/>
                          <a:gdLst>
                            <a:gd name="connsiteX0" fmla="*/ 189571 w 190192"/>
                            <a:gd name="connsiteY0" fmla="*/ 162137 h 175034"/>
                            <a:gd name="connsiteX1" fmla="*/ 26227 w 190192"/>
                            <a:gd name="connsiteY1" fmla="*/ 2344 h 175034"/>
                            <a:gd name="connsiteX2" fmla="*/ 8473 w 190192"/>
                            <a:gd name="connsiteY2" fmla="*/ 32527 h 175034"/>
                            <a:gd name="connsiteX3" fmla="*/ 171816 w 190192"/>
                            <a:gd name="connsiteY3" fmla="*/ 171014 h 175034"/>
                            <a:gd name="connsiteX4" fmla="*/ 189571 w 190192"/>
                            <a:gd name="connsiteY4" fmla="*/ 162137 h 1750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90192" h="175034">
                              <a:moveTo>
                                <a:pt x="189571" y="162137"/>
                              </a:moveTo>
                              <a:cubicBezTo>
                                <a:pt x="173592" y="82240"/>
                                <a:pt x="93695" y="37853"/>
                                <a:pt x="26227" y="2344"/>
                              </a:cubicBezTo>
                              <a:cubicBezTo>
                                <a:pt x="6697" y="-8309"/>
                                <a:pt x="-11058" y="20098"/>
                                <a:pt x="8473" y="32527"/>
                              </a:cubicBezTo>
                              <a:cubicBezTo>
                                <a:pt x="68839" y="73363"/>
                                <a:pt x="116776" y="126627"/>
                                <a:pt x="171816" y="171014"/>
                              </a:cubicBezTo>
                              <a:cubicBezTo>
                                <a:pt x="180693" y="179891"/>
                                <a:pt x="193122" y="172789"/>
                                <a:pt x="189571" y="16213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3460D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id="{FFCE6F50-8CBF-B7B2-7963-2FCED8908C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19783" y="1481402"/>
                        <a:ext cx="295777" cy="387851"/>
                      </a:xfrm>
                      <a:custGeom>
                        <a:avLst/>
                        <a:gdLst>
                          <a:gd name="connsiteX0" fmla="*/ 2824 w 295777"/>
                          <a:gd name="connsiteY0" fmla="*/ 242263 h 387851"/>
                          <a:gd name="connsiteX1" fmla="*/ 171494 w 295777"/>
                          <a:gd name="connsiteY1" fmla="*/ 7900 h 387851"/>
                          <a:gd name="connsiteX2" fmla="*/ 295777 w 295777"/>
                          <a:gd name="connsiteY2" fmla="*/ 59389 h 387851"/>
                          <a:gd name="connsiteX3" fmla="*/ 127107 w 295777"/>
                          <a:gd name="connsiteY3" fmla="*/ 387852 h 387851"/>
                          <a:gd name="connsiteX4" fmla="*/ 2824 w 295777"/>
                          <a:gd name="connsiteY4" fmla="*/ 242263 h 3878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95777" h="387851">
                            <a:moveTo>
                              <a:pt x="2824" y="242263"/>
                            </a:moveTo>
                            <a:cubicBezTo>
                              <a:pt x="27680" y="116204"/>
                              <a:pt x="93373" y="41634"/>
                              <a:pt x="171494" y="7900"/>
                            </a:cubicBezTo>
                            <a:cubicBezTo>
                              <a:pt x="249615" y="-25834"/>
                              <a:pt x="295777" y="59389"/>
                              <a:pt x="295777" y="59389"/>
                            </a:cubicBezTo>
                            <a:lnTo>
                              <a:pt x="127107" y="387852"/>
                            </a:lnTo>
                            <a:cubicBezTo>
                              <a:pt x="125332" y="387852"/>
                              <a:pt x="-22033" y="368321"/>
                              <a:pt x="2824" y="242263"/>
                            </a:cubicBezTo>
                            <a:close/>
                          </a:path>
                        </a:pathLst>
                      </a:custGeom>
                      <a:solidFill>
                        <a:srgbClr val="FF64B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219" name="Freeform: Shape 218">
                      <a:extLst>
                        <a:ext uri="{FF2B5EF4-FFF2-40B4-BE49-F238E27FC236}">
                          <a16:creationId xmlns:a16="http://schemas.microsoft.com/office/drawing/2014/main" id="{D03B308B-3B6F-6BD1-6C4B-AFB93FB30D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12599" y="1346272"/>
                      <a:ext cx="1242410" cy="805756"/>
                    </a:xfrm>
                    <a:custGeom>
                      <a:avLst/>
                      <a:gdLst>
                        <a:gd name="connsiteX0" fmla="*/ 1215557 w 1242410"/>
                        <a:gd name="connsiteY0" fmla="*/ 372066 h 805756"/>
                        <a:gd name="connsiteX1" fmla="*/ 531999 w 1242410"/>
                        <a:gd name="connsiteY1" fmla="*/ 8094 h 805756"/>
                        <a:gd name="connsiteX2" fmla="*/ 4683 w 1242410"/>
                        <a:gd name="connsiteY2" fmla="*/ 423555 h 805756"/>
                        <a:gd name="connsiteX3" fmla="*/ 239045 w 1242410"/>
                        <a:gd name="connsiteY3" fmla="*/ 469717 h 805756"/>
                        <a:gd name="connsiteX4" fmla="*/ 324268 w 1242410"/>
                        <a:gd name="connsiteY4" fmla="*/ 395147 h 805756"/>
                        <a:gd name="connsiteX5" fmla="*/ 382859 w 1242410"/>
                        <a:gd name="connsiteY5" fmla="*/ 562042 h 805756"/>
                        <a:gd name="connsiteX6" fmla="*/ 592365 w 1242410"/>
                        <a:gd name="connsiteY6" fmla="*/ 457289 h 805756"/>
                        <a:gd name="connsiteX7" fmla="*/ 661609 w 1242410"/>
                        <a:gd name="connsiteY7" fmla="*/ 592225 h 805756"/>
                        <a:gd name="connsiteX8" fmla="*/ 856911 w 1242410"/>
                        <a:gd name="connsiteY8" fmla="*/ 501676 h 805756"/>
                        <a:gd name="connsiteX9" fmla="*/ 929705 w 1242410"/>
                        <a:gd name="connsiteY9" fmla="*/ 739590 h 805756"/>
                        <a:gd name="connsiteX10" fmla="*/ 1057539 w 1242410"/>
                        <a:gd name="connsiteY10" fmla="*/ 757344 h 805756"/>
                        <a:gd name="connsiteX11" fmla="*/ 1176497 w 1242410"/>
                        <a:gd name="connsiteY11" fmla="*/ 677448 h 805756"/>
                        <a:gd name="connsiteX12" fmla="*/ 1215557 w 1242410"/>
                        <a:gd name="connsiteY12" fmla="*/ 372066 h 8057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242410" h="805756">
                          <a:moveTo>
                            <a:pt x="1215557" y="372066"/>
                          </a:moveTo>
                          <a:cubicBezTo>
                            <a:pt x="1139211" y="144805"/>
                            <a:pt x="906624" y="-41620"/>
                            <a:pt x="531999" y="8094"/>
                          </a:cubicBezTo>
                          <a:cubicBezTo>
                            <a:pt x="223066" y="50705"/>
                            <a:pt x="41967" y="276190"/>
                            <a:pt x="4683" y="423555"/>
                          </a:cubicBezTo>
                          <a:cubicBezTo>
                            <a:pt x="-32603" y="570919"/>
                            <a:pt x="162700" y="515880"/>
                            <a:pt x="239045" y="469717"/>
                          </a:cubicBezTo>
                          <a:cubicBezTo>
                            <a:pt x="272779" y="450187"/>
                            <a:pt x="299411" y="423555"/>
                            <a:pt x="324268" y="395147"/>
                          </a:cubicBezTo>
                          <a:cubicBezTo>
                            <a:pt x="320717" y="446636"/>
                            <a:pt x="301187" y="560267"/>
                            <a:pt x="382859" y="562042"/>
                          </a:cubicBezTo>
                          <a:cubicBezTo>
                            <a:pt x="464531" y="563817"/>
                            <a:pt x="592365" y="457289"/>
                            <a:pt x="592365" y="457289"/>
                          </a:cubicBezTo>
                          <a:cubicBezTo>
                            <a:pt x="592365" y="457289"/>
                            <a:pt x="595916" y="581572"/>
                            <a:pt x="661609" y="592225"/>
                          </a:cubicBezTo>
                          <a:cubicBezTo>
                            <a:pt x="725525" y="602878"/>
                            <a:pt x="856911" y="501676"/>
                            <a:pt x="856911" y="501676"/>
                          </a:cubicBezTo>
                          <a:cubicBezTo>
                            <a:pt x="856911" y="501676"/>
                            <a:pt x="887094" y="624184"/>
                            <a:pt x="929705" y="739590"/>
                          </a:cubicBezTo>
                          <a:cubicBezTo>
                            <a:pt x="965214" y="837241"/>
                            <a:pt x="1013153" y="812384"/>
                            <a:pt x="1057539" y="757344"/>
                          </a:cubicBezTo>
                          <a:cubicBezTo>
                            <a:pt x="1119681" y="684550"/>
                            <a:pt x="1176497" y="677448"/>
                            <a:pt x="1176497" y="677448"/>
                          </a:cubicBezTo>
                          <a:cubicBezTo>
                            <a:pt x="1176497" y="677448"/>
                            <a:pt x="1293678" y="599327"/>
                            <a:pt x="1215557" y="372066"/>
                          </a:cubicBezTo>
                          <a:close/>
                        </a:path>
                      </a:pathLst>
                    </a:custGeom>
                    <a:solidFill>
                      <a:srgbClr val="8B3E03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0" name="Graphic 43">
                      <a:extLst>
                        <a:ext uri="{FF2B5EF4-FFF2-40B4-BE49-F238E27FC236}">
                          <a16:creationId xmlns:a16="http://schemas.microsoft.com/office/drawing/2014/main" id="{A5041EE5-B7FF-6D1F-E0A0-F3F78129355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83582" y="1428935"/>
                      <a:ext cx="751145" cy="317911"/>
                      <a:chOff x="8283582" y="1428935"/>
                      <a:chExt cx="751145" cy="317911"/>
                    </a:xfrm>
                    <a:solidFill>
                      <a:srgbClr val="A3460D"/>
                    </a:solidFill>
                  </p:grpSpPr>
                  <p:sp>
                    <p:nvSpPr>
                      <p:cNvPr id="221" name="Freeform: Shape 220">
                        <a:extLst>
                          <a:ext uri="{FF2B5EF4-FFF2-40B4-BE49-F238E27FC236}">
                            <a16:creationId xmlns:a16="http://schemas.microsoft.com/office/drawing/2014/main" id="{064853ED-7C0A-9441-83CF-6F43159805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83582" y="1428935"/>
                        <a:ext cx="480545" cy="305967"/>
                      </a:xfrm>
                      <a:custGeom>
                        <a:avLst/>
                        <a:gdLst>
                          <a:gd name="connsiteX0" fmla="*/ 475220 w 480545"/>
                          <a:gd name="connsiteY0" fmla="*/ 0 h 305967"/>
                          <a:gd name="connsiteX1" fmla="*/ 2943 w 480545"/>
                          <a:gd name="connsiteY1" fmla="*/ 280525 h 305967"/>
                          <a:gd name="connsiteX2" fmla="*/ 33126 w 480545"/>
                          <a:gd name="connsiteY2" fmla="*/ 298280 h 305967"/>
                          <a:gd name="connsiteX3" fmla="*/ 475220 w 480545"/>
                          <a:gd name="connsiteY3" fmla="*/ 12428 h 305967"/>
                          <a:gd name="connsiteX4" fmla="*/ 475220 w 480545"/>
                          <a:gd name="connsiteY4" fmla="*/ 0 h 3059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80545" h="305967">
                            <a:moveTo>
                              <a:pt x="475220" y="0"/>
                            </a:moveTo>
                            <a:cubicBezTo>
                              <a:pt x="279917" y="14204"/>
                              <a:pt x="113022" y="118957"/>
                              <a:pt x="2943" y="280525"/>
                            </a:cubicBezTo>
                            <a:cubicBezTo>
                              <a:pt x="-9486" y="300055"/>
                              <a:pt x="20698" y="316035"/>
                              <a:pt x="33126" y="298280"/>
                            </a:cubicBezTo>
                            <a:cubicBezTo>
                              <a:pt x="144981" y="143814"/>
                              <a:pt x="306549" y="79896"/>
                              <a:pt x="475220" y="12428"/>
                            </a:cubicBezTo>
                            <a:cubicBezTo>
                              <a:pt x="482321" y="10653"/>
                              <a:pt x="482321" y="0"/>
                              <a:pt x="475220" y="0"/>
                            </a:cubicBezTo>
                            <a:close/>
                          </a:path>
                        </a:pathLst>
                      </a:custGeom>
                      <a:solidFill>
                        <a:srgbClr val="A3460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2" name="Freeform: Shape 221">
                        <a:extLst>
                          <a:ext uri="{FF2B5EF4-FFF2-40B4-BE49-F238E27FC236}">
                            <a16:creationId xmlns:a16="http://schemas.microsoft.com/office/drawing/2014/main" id="{25374E4A-0AEE-C0F2-1591-4A90E0B93C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80324" y="1487526"/>
                        <a:ext cx="308308" cy="255997"/>
                      </a:xfrm>
                      <a:custGeom>
                        <a:avLst/>
                        <a:gdLst>
                          <a:gd name="connsiteX0" fmla="*/ 297434 w 308308"/>
                          <a:gd name="connsiteY0" fmla="*/ 0 h 255997"/>
                          <a:gd name="connsiteX1" fmla="*/ 2705 w 308308"/>
                          <a:gd name="connsiteY1" fmla="*/ 227261 h 255997"/>
                          <a:gd name="connsiteX2" fmla="*/ 36439 w 308308"/>
                          <a:gd name="connsiteY2" fmla="*/ 246791 h 255997"/>
                          <a:gd name="connsiteX3" fmla="*/ 151845 w 308308"/>
                          <a:gd name="connsiteY3" fmla="*/ 110079 h 255997"/>
                          <a:gd name="connsiteX4" fmla="*/ 302760 w 308308"/>
                          <a:gd name="connsiteY4" fmla="*/ 21306 h 255997"/>
                          <a:gd name="connsiteX5" fmla="*/ 297434 w 308308"/>
                          <a:gd name="connsiteY5" fmla="*/ 0 h 255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08308" h="255997">
                            <a:moveTo>
                              <a:pt x="297434" y="0"/>
                            </a:moveTo>
                            <a:cubicBezTo>
                              <a:pt x="160722" y="15979"/>
                              <a:pt x="68397" y="113630"/>
                              <a:pt x="2705" y="227261"/>
                            </a:cubicBezTo>
                            <a:cubicBezTo>
                              <a:pt x="-9723" y="248567"/>
                              <a:pt x="24010" y="268097"/>
                              <a:pt x="36439" y="246791"/>
                            </a:cubicBezTo>
                            <a:cubicBezTo>
                              <a:pt x="68397" y="195302"/>
                              <a:pt x="102131" y="145589"/>
                              <a:pt x="151845" y="110079"/>
                            </a:cubicBezTo>
                            <a:cubicBezTo>
                              <a:pt x="198007" y="76345"/>
                              <a:pt x="254822" y="55040"/>
                              <a:pt x="302760" y="21306"/>
                            </a:cubicBezTo>
                            <a:cubicBezTo>
                              <a:pt x="311638" y="15979"/>
                              <a:pt x="309862" y="0"/>
                              <a:pt x="297434" y="0"/>
                            </a:cubicBezTo>
                            <a:close/>
                          </a:path>
                        </a:pathLst>
                      </a:custGeom>
                      <a:solidFill>
                        <a:srgbClr val="A3460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id="{5FDE3FCE-D368-49A7-BA9E-DE296C994F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50331" y="1551443"/>
                        <a:ext cx="184395" cy="195403"/>
                      </a:xfrm>
                      <a:custGeom>
                        <a:avLst/>
                        <a:gdLst>
                          <a:gd name="connsiteX0" fmla="*/ 174791 w 184395"/>
                          <a:gd name="connsiteY0" fmla="*/ 0 h 195403"/>
                          <a:gd name="connsiteX1" fmla="*/ 794 w 184395"/>
                          <a:gd name="connsiteY1" fmla="*/ 166895 h 195403"/>
                          <a:gd name="connsiteX2" fmla="*/ 45181 w 184395"/>
                          <a:gd name="connsiteY2" fmla="*/ 179323 h 195403"/>
                          <a:gd name="connsiteX3" fmla="*/ 181893 w 184395"/>
                          <a:gd name="connsiteY3" fmla="*/ 17755 h 195403"/>
                          <a:gd name="connsiteX4" fmla="*/ 174791 w 184395"/>
                          <a:gd name="connsiteY4" fmla="*/ 0 h 1954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84395" h="195403">
                            <a:moveTo>
                              <a:pt x="174791" y="0"/>
                            </a:moveTo>
                            <a:cubicBezTo>
                              <a:pt x="91344" y="1775"/>
                              <a:pt x="18549" y="90549"/>
                              <a:pt x="794" y="166895"/>
                            </a:cubicBezTo>
                            <a:cubicBezTo>
                              <a:pt x="-6307" y="195302"/>
                              <a:pt x="36304" y="207731"/>
                              <a:pt x="45181" y="179323"/>
                            </a:cubicBezTo>
                            <a:cubicBezTo>
                              <a:pt x="66487" y="102978"/>
                              <a:pt x="137506" y="74570"/>
                              <a:pt x="181893" y="17755"/>
                            </a:cubicBezTo>
                            <a:cubicBezTo>
                              <a:pt x="187219" y="10653"/>
                              <a:pt x="183669" y="0"/>
                              <a:pt x="174791" y="0"/>
                            </a:cubicBezTo>
                            <a:close/>
                          </a:path>
                        </a:pathLst>
                      </a:custGeom>
                      <a:solidFill>
                        <a:srgbClr val="A3460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224" name="Freeform: Shape 223">
                    <a:extLst>
                      <a:ext uri="{FF2B5EF4-FFF2-40B4-BE49-F238E27FC236}">
                        <a16:creationId xmlns:a16="http://schemas.microsoft.com/office/drawing/2014/main" id="{3CA8AAA8-E85F-745C-3F70-2891D6A8189D}"/>
                      </a:ext>
                    </a:extLst>
                  </p:cNvPr>
                  <p:cNvSpPr/>
                  <p:nvPr/>
                </p:nvSpPr>
                <p:spPr>
                  <a:xfrm>
                    <a:off x="8689557" y="2620279"/>
                    <a:ext cx="214832" cy="33142"/>
                  </a:xfrm>
                  <a:custGeom>
                    <a:avLst/>
                    <a:gdLst>
                      <a:gd name="connsiteX0" fmla="*/ 0 w 214832"/>
                      <a:gd name="connsiteY0" fmla="*/ 31959 h 33142"/>
                      <a:gd name="connsiteX1" fmla="*/ 214833 w 214832"/>
                      <a:gd name="connsiteY1" fmla="*/ 0 h 33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14832" h="33142">
                        <a:moveTo>
                          <a:pt x="0" y="31959"/>
                        </a:moveTo>
                        <a:cubicBezTo>
                          <a:pt x="0" y="31959"/>
                          <a:pt x="136712" y="42611"/>
                          <a:pt x="214833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3D9691C6-6BE5-9C31-46B6-5E6B23C9208C}"/>
                </a:ext>
              </a:extLst>
            </p:cNvPr>
            <p:cNvSpPr/>
            <p:nvPr/>
          </p:nvSpPr>
          <p:spPr>
            <a:xfrm>
              <a:off x="3796346" y="2546678"/>
              <a:ext cx="4699683" cy="3045747"/>
            </a:xfrm>
            <a:custGeom>
              <a:avLst/>
              <a:gdLst>
                <a:gd name="connsiteX0" fmla="*/ 4545218 w 4699683"/>
                <a:gd name="connsiteY0" fmla="*/ 1447820 h 3045747"/>
                <a:gd name="connsiteX1" fmla="*/ 4699684 w 4699683"/>
                <a:gd name="connsiteY1" fmla="*/ 110887 h 3045747"/>
                <a:gd name="connsiteX2" fmla="*/ 3382281 w 4699683"/>
                <a:gd name="connsiteY2" fmla="*/ 2583 h 3045747"/>
                <a:gd name="connsiteX3" fmla="*/ 2242426 w 4699683"/>
                <a:gd name="connsiteY3" fmla="*/ 64724 h 3045747"/>
                <a:gd name="connsiteX4" fmla="*/ 0 w 4699683"/>
                <a:gd name="connsiteY4" fmla="*/ 149947 h 3045747"/>
                <a:gd name="connsiteX5" fmla="*/ 189976 w 4699683"/>
                <a:gd name="connsiteY5" fmla="*/ 1483329 h 3045747"/>
                <a:gd name="connsiteX6" fmla="*/ 225485 w 4699683"/>
                <a:gd name="connsiteY6" fmla="*/ 3045748 h 3045747"/>
                <a:gd name="connsiteX7" fmla="*/ 1390198 w 4699683"/>
                <a:gd name="connsiteY7" fmla="*/ 2917914 h 3045747"/>
                <a:gd name="connsiteX8" fmla="*/ 3373404 w 4699683"/>
                <a:gd name="connsiteY8" fmla="*/ 2996034 h 3045747"/>
                <a:gd name="connsiteX9" fmla="*/ 4167041 w 4699683"/>
                <a:gd name="connsiteY9" fmla="*/ 2869976 h 3045747"/>
                <a:gd name="connsiteX10" fmla="*/ 4655297 w 4699683"/>
                <a:gd name="connsiteY10" fmla="*/ 2814936 h 3045747"/>
                <a:gd name="connsiteX11" fmla="*/ 4545218 w 4699683"/>
                <a:gd name="connsiteY11" fmla="*/ 1447820 h 3045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99683" h="3045747">
                  <a:moveTo>
                    <a:pt x="4545218" y="1447820"/>
                  </a:moveTo>
                  <a:cubicBezTo>
                    <a:pt x="4552320" y="952462"/>
                    <a:pt x="4699684" y="110887"/>
                    <a:pt x="4699684" y="110887"/>
                  </a:cubicBezTo>
                  <a:cubicBezTo>
                    <a:pt x="4699684" y="110887"/>
                    <a:pt x="4092472" y="18562"/>
                    <a:pt x="3382281" y="2583"/>
                  </a:cubicBezTo>
                  <a:cubicBezTo>
                    <a:pt x="3005880" y="-6295"/>
                    <a:pt x="2601072" y="6134"/>
                    <a:pt x="2242426" y="64724"/>
                  </a:cubicBezTo>
                  <a:cubicBezTo>
                    <a:pt x="1722211" y="149947"/>
                    <a:pt x="305382" y="-6295"/>
                    <a:pt x="0" y="149947"/>
                  </a:cubicBezTo>
                  <a:cubicBezTo>
                    <a:pt x="0" y="149947"/>
                    <a:pt x="172221" y="947136"/>
                    <a:pt x="189976" y="1483329"/>
                  </a:cubicBezTo>
                  <a:cubicBezTo>
                    <a:pt x="209506" y="2019523"/>
                    <a:pt x="149140" y="2816712"/>
                    <a:pt x="225485" y="3045748"/>
                  </a:cubicBezTo>
                  <a:cubicBezTo>
                    <a:pt x="225485" y="3045748"/>
                    <a:pt x="811392" y="2838017"/>
                    <a:pt x="1390198" y="2917914"/>
                  </a:cubicBezTo>
                  <a:cubicBezTo>
                    <a:pt x="1969003" y="2997810"/>
                    <a:pt x="2915331" y="2992484"/>
                    <a:pt x="3373404" y="2996034"/>
                  </a:cubicBezTo>
                  <a:cubicBezTo>
                    <a:pt x="3570481" y="2997810"/>
                    <a:pt x="4007249" y="2905486"/>
                    <a:pt x="4167041" y="2869976"/>
                  </a:cubicBezTo>
                  <a:cubicBezTo>
                    <a:pt x="4378323" y="2822038"/>
                    <a:pt x="4655297" y="2814936"/>
                    <a:pt x="4655297" y="2814936"/>
                  </a:cubicBezTo>
                  <a:cubicBezTo>
                    <a:pt x="4655297" y="2814936"/>
                    <a:pt x="4538116" y="1893464"/>
                    <a:pt x="4545218" y="1447820"/>
                  </a:cubicBezTo>
                  <a:close/>
                </a:path>
              </a:pathLst>
            </a:custGeom>
            <a:solidFill>
              <a:srgbClr val="FFFBD1"/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6" name="Graphic 43">
              <a:extLst>
                <a:ext uri="{FF2B5EF4-FFF2-40B4-BE49-F238E27FC236}">
                  <a16:creationId xmlns:a16="http://schemas.microsoft.com/office/drawing/2014/main" id="{0D3571C6-B00D-2B9E-1A23-A02C6EEDE302}"/>
                </a:ext>
              </a:extLst>
            </p:cNvPr>
            <p:cNvGrpSpPr/>
            <p:nvPr/>
          </p:nvGrpSpPr>
          <p:grpSpPr>
            <a:xfrm>
              <a:off x="7995795" y="2795014"/>
              <a:ext cx="1476089" cy="1602490"/>
              <a:chOff x="7995795" y="2795014"/>
              <a:chExt cx="1476089" cy="1602490"/>
            </a:xfrm>
          </p:grpSpPr>
          <p:grpSp>
            <p:nvGrpSpPr>
              <p:cNvPr id="227" name="Graphic 43">
                <a:extLst>
                  <a:ext uri="{FF2B5EF4-FFF2-40B4-BE49-F238E27FC236}">
                    <a16:creationId xmlns:a16="http://schemas.microsoft.com/office/drawing/2014/main" id="{B2F1AFAD-03FC-DF9A-014D-026C36B5AB7D}"/>
                  </a:ext>
                </a:extLst>
              </p:cNvPr>
              <p:cNvGrpSpPr/>
              <p:nvPr/>
            </p:nvGrpSpPr>
            <p:grpSpPr>
              <a:xfrm>
                <a:off x="7995795" y="3165350"/>
                <a:ext cx="1356015" cy="1232153"/>
                <a:chOff x="7995795" y="3165350"/>
                <a:chExt cx="1356015" cy="1232153"/>
              </a:xfrm>
            </p:grpSpPr>
            <p:sp>
              <p:nvSpPr>
                <p:cNvPr id="228" name="Freeform: Shape 227">
                  <a:extLst>
                    <a:ext uri="{FF2B5EF4-FFF2-40B4-BE49-F238E27FC236}">
                      <a16:creationId xmlns:a16="http://schemas.microsoft.com/office/drawing/2014/main" id="{12031152-0CB4-7886-2F8E-DFE8B98432BB}"/>
                    </a:ext>
                  </a:extLst>
                </p:cNvPr>
                <p:cNvSpPr/>
                <p:nvPr/>
              </p:nvSpPr>
              <p:spPr>
                <a:xfrm>
                  <a:off x="8353992" y="3165350"/>
                  <a:ext cx="997817" cy="1042490"/>
                </a:xfrm>
                <a:custGeom>
                  <a:avLst/>
                  <a:gdLst>
                    <a:gd name="connsiteX0" fmla="*/ 997818 w 997817"/>
                    <a:gd name="connsiteY0" fmla="*/ 182874 h 1042490"/>
                    <a:gd name="connsiteX1" fmla="*/ 687109 w 997817"/>
                    <a:gd name="connsiteY1" fmla="*/ 749251 h 1042490"/>
                    <a:gd name="connsiteX2" fmla="*/ 172221 w 997817"/>
                    <a:gd name="connsiteY2" fmla="*/ 1042204 h 1042490"/>
                    <a:gd name="connsiteX3" fmla="*/ 0 w 997817"/>
                    <a:gd name="connsiteY3" fmla="*/ 850453 h 1042490"/>
                    <a:gd name="connsiteX4" fmla="*/ 406584 w 997817"/>
                    <a:gd name="connsiteY4" fmla="*/ 488256 h 1042490"/>
                    <a:gd name="connsiteX5" fmla="*/ 662253 w 997817"/>
                    <a:gd name="connsiteY5" fmla="*/ 0 h 1042490"/>
                    <a:gd name="connsiteX6" fmla="*/ 997818 w 997817"/>
                    <a:gd name="connsiteY6" fmla="*/ 182874 h 10424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97817" h="1042490">
                      <a:moveTo>
                        <a:pt x="997818" y="182874"/>
                      </a:moveTo>
                      <a:cubicBezTo>
                        <a:pt x="997818" y="182874"/>
                        <a:pt x="820270" y="585907"/>
                        <a:pt x="687109" y="749251"/>
                      </a:cubicBezTo>
                      <a:cubicBezTo>
                        <a:pt x="553949" y="912595"/>
                        <a:pt x="229036" y="1029776"/>
                        <a:pt x="172221" y="1042204"/>
                      </a:cubicBezTo>
                      <a:cubicBezTo>
                        <a:pt x="131385" y="1051082"/>
                        <a:pt x="0" y="850453"/>
                        <a:pt x="0" y="850453"/>
                      </a:cubicBezTo>
                      <a:cubicBezTo>
                        <a:pt x="0" y="850453"/>
                        <a:pt x="271648" y="683558"/>
                        <a:pt x="406584" y="488256"/>
                      </a:cubicBezTo>
                      <a:cubicBezTo>
                        <a:pt x="461624" y="408359"/>
                        <a:pt x="662253" y="0"/>
                        <a:pt x="662253" y="0"/>
                      </a:cubicBezTo>
                      <a:lnTo>
                        <a:pt x="997818" y="182874"/>
                      </a:lnTo>
                      <a:close/>
                    </a:path>
                  </a:pathLst>
                </a:custGeom>
                <a:solidFill>
                  <a:srgbClr val="FFC4A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29" name="Graphic 43">
                  <a:extLst>
                    <a:ext uri="{FF2B5EF4-FFF2-40B4-BE49-F238E27FC236}">
                      <a16:creationId xmlns:a16="http://schemas.microsoft.com/office/drawing/2014/main" id="{F5786C03-80D2-AA49-DC36-E3FB2A29D2D2}"/>
                    </a:ext>
                  </a:extLst>
                </p:cNvPr>
                <p:cNvGrpSpPr/>
                <p:nvPr/>
              </p:nvGrpSpPr>
              <p:grpSpPr>
                <a:xfrm>
                  <a:off x="7995795" y="3911050"/>
                  <a:ext cx="551340" cy="486454"/>
                  <a:chOff x="7995795" y="3911050"/>
                  <a:chExt cx="551340" cy="486454"/>
                </a:xfrm>
              </p:grpSpPr>
              <p:sp>
                <p:nvSpPr>
                  <p:cNvPr id="230" name="Freeform: Shape 229">
                    <a:extLst>
                      <a:ext uri="{FF2B5EF4-FFF2-40B4-BE49-F238E27FC236}">
                        <a16:creationId xmlns:a16="http://schemas.microsoft.com/office/drawing/2014/main" id="{CD64FFEC-8376-5A5D-3414-1B8B1ADA86B0}"/>
                      </a:ext>
                    </a:extLst>
                  </p:cNvPr>
                  <p:cNvSpPr/>
                  <p:nvPr/>
                </p:nvSpPr>
                <p:spPr>
                  <a:xfrm>
                    <a:off x="7995795" y="3911050"/>
                    <a:ext cx="551340" cy="486454"/>
                  </a:xfrm>
                  <a:custGeom>
                    <a:avLst/>
                    <a:gdLst>
                      <a:gd name="connsiteX0" fmla="*/ 473604 w 551340"/>
                      <a:gd name="connsiteY0" fmla="*/ 31959 h 486454"/>
                      <a:gd name="connsiteX1" fmla="*/ 345770 w 551340"/>
                      <a:gd name="connsiteY1" fmla="*/ 0 h 486454"/>
                      <a:gd name="connsiteX2" fmla="*/ 306709 w 551340"/>
                      <a:gd name="connsiteY2" fmla="*/ 99427 h 486454"/>
                      <a:gd name="connsiteX3" fmla="*/ 161120 w 551340"/>
                      <a:gd name="connsiteY3" fmla="*/ 163344 h 486454"/>
                      <a:gd name="connsiteX4" fmla="*/ 72346 w 551340"/>
                      <a:gd name="connsiteY4" fmla="*/ 175772 h 486454"/>
                      <a:gd name="connsiteX5" fmla="*/ 15531 w 551340"/>
                      <a:gd name="connsiteY5" fmla="*/ 175772 h 486454"/>
                      <a:gd name="connsiteX6" fmla="*/ 10204 w 551340"/>
                      <a:gd name="connsiteY6" fmla="*/ 239689 h 486454"/>
                      <a:gd name="connsiteX7" fmla="*/ 33286 w 551340"/>
                      <a:gd name="connsiteY7" fmla="*/ 259220 h 486454"/>
                      <a:gd name="connsiteX8" fmla="*/ 27959 w 551340"/>
                      <a:gd name="connsiteY8" fmla="*/ 262770 h 486454"/>
                      <a:gd name="connsiteX9" fmla="*/ 38612 w 551340"/>
                      <a:gd name="connsiteY9" fmla="*/ 347993 h 486454"/>
                      <a:gd name="connsiteX10" fmla="*/ 72346 w 551340"/>
                      <a:gd name="connsiteY10" fmla="*/ 371075 h 486454"/>
                      <a:gd name="connsiteX11" fmla="*/ 72346 w 551340"/>
                      <a:gd name="connsiteY11" fmla="*/ 371075 h 486454"/>
                      <a:gd name="connsiteX12" fmla="*/ 70571 w 551340"/>
                      <a:gd name="connsiteY12" fmla="*/ 422563 h 486454"/>
                      <a:gd name="connsiteX13" fmla="*/ 129161 w 551340"/>
                      <a:gd name="connsiteY13" fmla="*/ 465175 h 486454"/>
                      <a:gd name="connsiteX14" fmla="*/ 132713 w 551340"/>
                      <a:gd name="connsiteY14" fmla="*/ 470501 h 486454"/>
                      <a:gd name="connsiteX15" fmla="*/ 328015 w 551340"/>
                      <a:gd name="connsiteY15" fmla="*/ 474052 h 486454"/>
                      <a:gd name="connsiteX16" fmla="*/ 548174 w 551340"/>
                      <a:gd name="connsiteY16" fmla="*/ 284076 h 486454"/>
                      <a:gd name="connsiteX17" fmla="*/ 473604 w 551340"/>
                      <a:gd name="connsiteY17" fmla="*/ 31959 h 486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51340" h="486454">
                        <a:moveTo>
                          <a:pt x="473604" y="31959"/>
                        </a:moveTo>
                        <a:cubicBezTo>
                          <a:pt x="438094" y="7102"/>
                          <a:pt x="345770" y="0"/>
                          <a:pt x="345770" y="0"/>
                        </a:cubicBezTo>
                        <a:cubicBezTo>
                          <a:pt x="345770" y="0"/>
                          <a:pt x="335117" y="69244"/>
                          <a:pt x="306709" y="99427"/>
                        </a:cubicBezTo>
                        <a:cubicBezTo>
                          <a:pt x="278301" y="129610"/>
                          <a:pt x="225037" y="142038"/>
                          <a:pt x="161120" y="163344"/>
                        </a:cubicBezTo>
                        <a:cubicBezTo>
                          <a:pt x="132713" y="172221"/>
                          <a:pt x="88326" y="186425"/>
                          <a:pt x="72346" y="175772"/>
                        </a:cubicBezTo>
                        <a:cubicBezTo>
                          <a:pt x="56367" y="165119"/>
                          <a:pt x="31510" y="161568"/>
                          <a:pt x="15531" y="175772"/>
                        </a:cubicBezTo>
                        <a:cubicBezTo>
                          <a:pt x="-2224" y="191751"/>
                          <a:pt x="-5775" y="220159"/>
                          <a:pt x="10204" y="239689"/>
                        </a:cubicBezTo>
                        <a:cubicBezTo>
                          <a:pt x="17307" y="246791"/>
                          <a:pt x="24409" y="253893"/>
                          <a:pt x="33286" y="259220"/>
                        </a:cubicBezTo>
                        <a:cubicBezTo>
                          <a:pt x="31510" y="260995"/>
                          <a:pt x="29735" y="260995"/>
                          <a:pt x="27959" y="262770"/>
                        </a:cubicBezTo>
                        <a:cubicBezTo>
                          <a:pt x="8429" y="287627"/>
                          <a:pt x="19082" y="324912"/>
                          <a:pt x="38612" y="347993"/>
                        </a:cubicBezTo>
                        <a:cubicBezTo>
                          <a:pt x="47489" y="358646"/>
                          <a:pt x="58142" y="365748"/>
                          <a:pt x="72346" y="371075"/>
                        </a:cubicBezTo>
                        <a:cubicBezTo>
                          <a:pt x="72346" y="371075"/>
                          <a:pt x="72346" y="371075"/>
                          <a:pt x="72346" y="371075"/>
                        </a:cubicBezTo>
                        <a:cubicBezTo>
                          <a:pt x="63469" y="387054"/>
                          <a:pt x="63469" y="406584"/>
                          <a:pt x="70571" y="422563"/>
                        </a:cubicBezTo>
                        <a:cubicBezTo>
                          <a:pt x="79448" y="445645"/>
                          <a:pt x="104305" y="459848"/>
                          <a:pt x="129161" y="465175"/>
                        </a:cubicBezTo>
                        <a:cubicBezTo>
                          <a:pt x="130937" y="466950"/>
                          <a:pt x="130937" y="468726"/>
                          <a:pt x="132713" y="470501"/>
                        </a:cubicBezTo>
                        <a:cubicBezTo>
                          <a:pt x="145141" y="488256"/>
                          <a:pt x="244567" y="493582"/>
                          <a:pt x="328015" y="474052"/>
                        </a:cubicBezTo>
                        <a:cubicBezTo>
                          <a:pt x="438094" y="447420"/>
                          <a:pt x="548174" y="284076"/>
                          <a:pt x="548174" y="284076"/>
                        </a:cubicBezTo>
                        <a:cubicBezTo>
                          <a:pt x="548174" y="284076"/>
                          <a:pt x="574806" y="104753"/>
                          <a:pt x="473604" y="31959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1" name="Freeform: Shape 230">
                    <a:extLst>
                      <a:ext uri="{FF2B5EF4-FFF2-40B4-BE49-F238E27FC236}">
                        <a16:creationId xmlns:a16="http://schemas.microsoft.com/office/drawing/2014/main" id="{8A19F7C5-9D08-38C5-ADEC-5E567F228DE6}"/>
                      </a:ext>
                    </a:extLst>
                  </p:cNvPr>
                  <p:cNvSpPr/>
                  <p:nvPr/>
                </p:nvSpPr>
                <p:spPr>
                  <a:xfrm>
                    <a:off x="8041509" y="4120556"/>
                    <a:ext cx="223710" cy="60412"/>
                  </a:xfrm>
                  <a:custGeom>
                    <a:avLst/>
                    <a:gdLst>
                      <a:gd name="connsiteX0" fmla="*/ 0 w 223710"/>
                      <a:gd name="connsiteY0" fmla="*/ 46162 h 60412"/>
                      <a:gd name="connsiteX1" fmla="*/ 223710 w 223710"/>
                      <a:gd name="connsiteY1" fmla="*/ 0 h 60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3710" h="60412">
                        <a:moveTo>
                          <a:pt x="0" y="46162"/>
                        </a:moveTo>
                        <a:cubicBezTo>
                          <a:pt x="0" y="46162"/>
                          <a:pt x="99427" y="99427"/>
                          <a:pt x="22371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2" name="Freeform: Shape 231">
                    <a:extLst>
                      <a:ext uri="{FF2B5EF4-FFF2-40B4-BE49-F238E27FC236}">
                        <a16:creationId xmlns:a16="http://schemas.microsoft.com/office/drawing/2014/main" id="{3A73F95C-0F01-7614-29A6-79BB54B65EB4}"/>
                      </a:ext>
                    </a:extLst>
                  </p:cNvPr>
                  <p:cNvSpPr/>
                  <p:nvPr/>
                </p:nvSpPr>
                <p:spPr>
                  <a:xfrm>
                    <a:off x="8068141" y="4205779"/>
                    <a:ext cx="234363" cy="76369"/>
                  </a:xfrm>
                  <a:custGeom>
                    <a:avLst/>
                    <a:gdLst>
                      <a:gd name="connsiteX0" fmla="*/ 0 w 234363"/>
                      <a:gd name="connsiteY0" fmla="*/ 76346 h 76369"/>
                      <a:gd name="connsiteX1" fmla="*/ 234363 w 234363"/>
                      <a:gd name="connsiteY1" fmla="*/ 0 h 76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34363" h="76369">
                        <a:moveTo>
                          <a:pt x="0" y="76346"/>
                        </a:moveTo>
                        <a:cubicBezTo>
                          <a:pt x="0" y="76346"/>
                          <a:pt x="138487" y="79896"/>
                          <a:pt x="234363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3" name="Freeform: Shape 232">
                    <a:extLst>
                      <a:ext uri="{FF2B5EF4-FFF2-40B4-BE49-F238E27FC236}">
                        <a16:creationId xmlns:a16="http://schemas.microsoft.com/office/drawing/2014/main" id="{44D481F6-1186-4D80-B4C6-B33ED2A2DA48}"/>
                      </a:ext>
                    </a:extLst>
                  </p:cNvPr>
                  <p:cNvSpPr/>
                  <p:nvPr/>
                </p:nvSpPr>
                <p:spPr>
                  <a:xfrm>
                    <a:off x="8123181" y="4282125"/>
                    <a:ext cx="223710" cy="95875"/>
                  </a:xfrm>
                  <a:custGeom>
                    <a:avLst/>
                    <a:gdLst>
                      <a:gd name="connsiteX0" fmla="*/ 0 w 223710"/>
                      <a:gd name="connsiteY0" fmla="*/ 95876 h 95875"/>
                      <a:gd name="connsiteX1" fmla="*/ 223710 w 223710"/>
                      <a:gd name="connsiteY1" fmla="*/ 0 h 9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3710" h="95875">
                        <a:moveTo>
                          <a:pt x="0" y="95876"/>
                        </a:moveTo>
                        <a:cubicBezTo>
                          <a:pt x="0" y="95876"/>
                          <a:pt x="140262" y="95876"/>
                          <a:pt x="22371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4E3DF36E-732B-0555-DFF7-98B91350B39C}"/>
                  </a:ext>
                </a:extLst>
              </p:cNvPr>
              <p:cNvSpPr/>
              <p:nvPr/>
            </p:nvSpPr>
            <p:spPr>
              <a:xfrm>
                <a:off x="8938124" y="2795014"/>
                <a:ext cx="533760" cy="659842"/>
              </a:xfrm>
              <a:custGeom>
                <a:avLst/>
                <a:gdLst>
                  <a:gd name="connsiteX0" fmla="*/ 436767 w 533760"/>
                  <a:gd name="connsiteY0" fmla="*/ 34772 h 659842"/>
                  <a:gd name="connsiteX1" fmla="*/ 520215 w 533760"/>
                  <a:gd name="connsiteY1" fmla="*/ 389867 h 659842"/>
                  <a:gd name="connsiteX2" fmla="*/ 475828 w 533760"/>
                  <a:gd name="connsiteY2" fmla="*/ 659739 h 659842"/>
                  <a:gd name="connsiteX3" fmla="*/ 202405 w 533760"/>
                  <a:gd name="connsiteY3" fmla="*/ 599373 h 659842"/>
                  <a:gd name="connsiteX4" fmla="*/ 0 w 533760"/>
                  <a:gd name="connsiteY4" fmla="*/ 496395 h 659842"/>
                  <a:gd name="connsiteX5" fmla="*/ 184650 w 533760"/>
                  <a:gd name="connsiteY5" fmla="*/ 82709 h 659842"/>
                  <a:gd name="connsiteX6" fmla="*/ 436767 w 533760"/>
                  <a:gd name="connsiteY6" fmla="*/ 34772 h 659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3760" h="659842">
                    <a:moveTo>
                      <a:pt x="436767" y="34772"/>
                    </a:moveTo>
                    <a:cubicBezTo>
                      <a:pt x="541520" y="91587"/>
                      <a:pt x="546847" y="222972"/>
                      <a:pt x="520215" y="389867"/>
                    </a:cubicBezTo>
                    <a:cubicBezTo>
                      <a:pt x="495358" y="544333"/>
                      <a:pt x="475828" y="659739"/>
                      <a:pt x="475828" y="659739"/>
                    </a:cubicBezTo>
                    <a:cubicBezTo>
                      <a:pt x="475828" y="659739"/>
                      <a:pt x="388830" y="665066"/>
                      <a:pt x="202405" y="599373"/>
                    </a:cubicBezTo>
                    <a:cubicBezTo>
                      <a:pt x="58591" y="547884"/>
                      <a:pt x="0" y="496395"/>
                      <a:pt x="0" y="496395"/>
                    </a:cubicBezTo>
                    <a:cubicBezTo>
                      <a:pt x="0" y="496395"/>
                      <a:pt x="79896" y="176810"/>
                      <a:pt x="184650" y="82709"/>
                    </a:cubicBezTo>
                    <a:cubicBezTo>
                      <a:pt x="289403" y="-11391"/>
                      <a:pt x="332014" y="-22043"/>
                      <a:pt x="436767" y="34772"/>
                    </a:cubicBezTo>
                    <a:close/>
                  </a:path>
                </a:pathLst>
              </a:custGeom>
              <a:solidFill>
                <a:srgbClr val="F50C68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5" name="Graphic 43">
              <a:extLst>
                <a:ext uri="{FF2B5EF4-FFF2-40B4-BE49-F238E27FC236}">
                  <a16:creationId xmlns:a16="http://schemas.microsoft.com/office/drawing/2014/main" id="{FFF013AC-B62D-DF4C-ED9B-556FF317BE1A}"/>
                </a:ext>
              </a:extLst>
            </p:cNvPr>
            <p:cNvGrpSpPr/>
            <p:nvPr/>
          </p:nvGrpSpPr>
          <p:grpSpPr>
            <a:xfrm>
              <a:off x="6497222" y="2398112"/>
              <a:ext cx="482758" cy="373408"/>
              <a:chOff x="6497222" y="2398112"/>
              <a:chExt cx="482758" cy="373408"/>
            </a:xfrm>
          </p:grpSpPr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EFBD6FE9-29AB-8161-F74C-D0EEF11E61DC}"/>
                  </a:ext>
                </a:extLst>
              </p:cNvPr>
              <p:cNvSpPr/>
              <p:nvPr/>
            </p:nvSpPr>
            <p:spPr>
              <a:xfrm>
                <a:off x="6497222" y="2398112"/>
                <a:ext cx="482758" cy="373408"/>
              </a:xfrm>
              <a:custGeom>
                <a:avLst/>
                <a:gdLst>
                  <a:gd name="connsiteX0" fmla="*/ 482553 w 482758"/>
                  <a:gd name="connsiteY0" fmla="*/ 193760 h 373408"/>
                  <a:gd name="connsiteX1" fmla="*/ 420411 w 482758"/>
                  <a:gd name="connsiteY1" fmla="*/ 33967 h 373408"/>
                  <a:gd name="connsiteX2" fmla="*/ 262394 w 482758"/>
                  <a:gd name="connsiteY2" fmla="*/ 3784 h 373408"/>
                  <a:gd name="connsiteX3" fmla="*/ 104376 w 482758"/>
                  <a:gd name="connsiteY3" fmla="*/ 16212 h 373408"/>
                  <a:gd name="connsiteX4" fmla="*/ 8501 w 482758"/>
                  <a:gd name="connsiteY4" fmla="*/ 243473 h 373408"/>
                  <a:gd name="connsiteX5" fmla="*/ 54663 w 482758"/>
                  <a:gd name="connsiteY5" fmla="*/ 325145 h 373408"/>
                  <a:gd name="connsiteX6" fmla="*/ 131008 w 482758"/>
                  <a:gd name="connsiteY6" fmla="*/ 334022 h 373408"/>
                  <a:gd name="connsiteX7" fmla="*/ 184273 w 482758"/>
                  <a:gd name="connsiteY7" fmla="*/ 360654 h 373408"/>
                  <a:gd name="connsiteX8" fmla="*/ 253516 w 482758"/>
                  <a:gd name="connsiteY8" fmla="*/ 350002 h 373408"/>
                  <a:gd name="connsiteX9" fmla="*/ 312107 w 482758"/>
                  <a:gd name="connsiteY9" fmla="*/ 373083 h 373408"/>
                  <a:gd name="connsiteX10" fmla="*/ 365371 w 482758"/>
                  <a:gd name="connsiteY10" fmla="*/ 350002 h 373408"/>
                  <a:gd name="connsiteX11" fmla="*/ 434615 w 482758"/>
                  <a:gd name="connsiteY11" fmla="*/ 335798 h 373408"/>
                  <a:gd name="connsiteX12" fmla="*/ 482553 w 482758"/>
                  <a:gd name="connsiteY12" fmla="*/ 193760 h 373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82758" h="373408">
                    <a:moveTo>
                      <a:pt x="482553" y="193760"/>
                    </a:moveTo>
                    <a:cubicBezTo>
                      <a:pt x="482553" y="103210"/>
                      <a:pt x="489654" y="74803"/>
                      <a:pt x="420411" y="33967"/>
                    </a:cubicBezTo>
                    <a:cubicBezTo>
                      <a:pt x="386677" y="14437"/>
                      <a:pt x="312107" y="3784"/>
                      <a:pt x="262394" y="3784"/>
                    </a:cubicBezTo>
                    <a:cubicBezTo>
                      <a:pt x="210905" y="3784"/>
                      <a:pt x="168293" y="-10420"/>
                      <a:pt x="104376" y="16212"/>
                    </a:cubicBezTo>
                    <a:cubicBezTo>
                      <a:pt x="40459" y="41069"/>
                      <a:pt x="-23458" y="156475"/>
                      <a:pt x="8501" y="243473"/>
                    </a:cubicBezTo>
                    <a:cubicBezTo>
                      <a:pt x="19153" y="273656"/>
                      <a:pt x="26255" y="310941"/>
                      <a:pt x="54663" y="325145"/>
                    </a:cubicBezTo>
                    <a:cubicBezTo>
                      <a:pt x="74193" y="334022"/>
                      <a:pt x="131008" y="334022"/>
                      <a:pt x="131008" y="334022"/>
                    </a:cubicBezTo>
                    <a:cubicBezTo>
                      <a:pt x="131008" y="334022"/>
                      <a:pt x="141661" y="351777"/>
                      <a:pt x="184273" y="360654"/>
                    </a:cubicBezTo>
                    <a:cubicBezTo>
                      <a:pt x="225109" y="371307"/>
                      <a:pt x="253516" y="350002"/>
                      <a:pt x="253516" y="350002"/>
                    </a:cubicBezTo>
                    <a:cubicBezTo>
                      <a:pt x="253516" y="350002"/>
                      <a:pt x="273046" y="376634"/>
                      <a:pt x="312107" y="373083"/>
                    </a:cubicBezTo>
                    <a:cubicBezTo>
                      <a:pt x="349392" y="369532"/>
                      <a:pt x="365371" y="350002"/>
                      <a:pt x="365371" y="350002"/>
                    </a:cubicBezTo>
                    <a:cubicBezTo>
                      <a:pt x="365371" y="350002"/>
                      <a:pt x="418635" y="362430"/>
                      <a:pt x="434615" y="335798"/>
                    </a:cubicBezTo>
                    <a:cubicBezTo>
                      <a:pt x="454145" y="310941"/>
                      <a:pt x="482553" y="255901"/>
                      <a:pt x="482553" y="193760"/>
                    </a:cubicBezTo>
                    <a:close/>
                  </a:path>
                </a:pathLst>
              </a:custGeom>
              <a:solidFill>
                <a:srgbClr val="FFD5CC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37" name="Graphic 43">
                <a:extLst>
                  <a:ext uri="{FF2B5EF4-FFF2-40B4-BE49-F238E27FC236}">
                    <a16:creationId xmlns:a16="http://schemas.microsoft.com/office/drawing/2014/main" id="{438BE556-4DCD-A167-E7B8-E132EBA086B9}"/>
                  </a:ext>
                </a:extLst>
              </p:cNvPr>
              <p:cNvGrpSpPr/>
              <p:nvPr/>
            </p:nvGrpSpPr>
            <p:grpSpPr>
              <a:xfrm>
                <a:off x="6586651" y="2513751"/>
                <a:ext cx="277717" cy="237913"/>
                <a:chOff x="6586651" y="2513751"/>
                <a:chExt cx="277717" cy="237913"/>
              </a:xfrm>
              <a:noFill/>
            </p:grpSpPr>
            <p:sp>
              <p:nvSpPr>
                <p:cNvPr id="238" name="Freeform: Shape 237">
                  <a:extLst>
                    <a:ext uri="{FF2B5EF4-FFF2-40B4-BE49-F238E27FC236}">
                      <a16:creationId xmlns:a16="http://schemas.microsoft.com/office/drawing/2014/main" id="{9FDAC4CB-230E-7CCA-DF16-371E4FC88C79}"/>
                    </a:ext>
                  </a:extLst>
                </p:cNvPr>
                <p:cNvSpPr/>
                <p:nvPr/>
              </p:nvSpPr>
              <p:spPr>
                <a:xfrm>
                  <a:off x="6586651" y="2513751"/>
                  <a:ext cx="39803" cy="214832"/>
                </a:xfrm>
                <a:custGeom>
                  <a:avLst/>
                  <a:gdLst>
                    <a:gd name="connsiteX0" fmla="*/ 39803 w 39803"/>
                    <a:gd name="connsiteY0" fmla="*/ 0 h 214832"/>
                    <a:gd name="connsiteX1" fmla="*/ 743 w 39803"/>
                    <a:gd name="connsiteY1" fmla="*/ 140263 h 214832"/>
                    <a:gd name="connsiteX2" fmla="*/ 39803 w 39803"/>
                    <a:gd name="connsiteY2" fmla="*/ 214833 h 214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803" h="214832">
                      <a:moveTo>
                        <a:pt x="39803" y="0"/>
                      </a:moveTo>
                      <a:cubicBezTo>
                        <a:pt x="39803" y="0"/>
                        <a:pt x="-6359" y="76346"/>
                        <a:pt x="743" y="140263"/>
                      </a:cubicBezTo>
                      <a:cubicBezTo>
                        <a:pt x="4294" y="168670"/>
                        <a:pt x="20273" y="189976"/>
                        <a:pt x="39803" y="214833"/>
                      </a:cubicBezTo>
                    </a:path>
                  </a:pathLst>
                </a:custGeom>
                <a:noFill/>
                <a:ln w="17734" cap="flat">
                  <a:solidFill>
                    <a:srgbClr val="F38C7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9" name="Freeform: Shape 238">
                  <a:extLst>
                    <a:ext uri="{FF2B5EF4-FFF2-40B4-BE49-F238E27FC236}">
                      <a16:creationId xmlns:a16="http://schemas.microsoft.com/office/drawing/2014/main" id="{65C91DD0-26BC-5532-958C-353EE35C1B12}"/>
                    </a:ext>
                  </a:extLst>
                </p:cNvPr>
                <p:cNvSpPr/>
                <p:nvPr/>
              </p:nvSpPr>
              <p:spPr>
                <a:xfrm>
                  <a:off x="6707422" y="2533281"/>
                  <a:ext cx="43315" cy="214832"/>
                </a:xfrm>
                <a:custGeom>
                  <a:avLst/>
                  <a:gdLst>
                    <a:gd name="connsiteX0" fmla="*/ 22010 w 43315"/>
                    <a:gd name="connsiteY0" fmla="*/ 0 h 214832"/>
                    <a:gd name="connsiteX1" fmla="*/ 704 w 43315"/>
                    <a:gd name="connsiteY1" fmla="*/ 143814 h 214832"/>
                    <a:gd name="connsiteX2" fmla="*/ 43316 w 43315"/>
                    <a:gd name="connsiteY2" fmla="*/ 214833 h 214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3315" h="214832">
                      <a:moveTo>
                        <a:pt x="22010" y="0"/>
                      </a:moveTo>
                      <a:cubicBezTo>
                        <a:pt x="22010" y="0"/>
                        <a:pt x="-4622" y="78121"/>
                        <a:pt x="704" y="143814"/>
                      </a:cubicBezTo>
                      <a:cubicBezTo>
                        <a:pt x="2480" y="173997"/>
                        <a:pt x="43316" y="214833"/>
                        <a:pt x="43316" y="214833"/>
                      </a:cubicBezTo>
                    </a:path>
                  </a:pathLst>
                </a:custGeom>
                <a:noFill/>
                <a:ln w="17734" cap="flat">
                  <a:solidFill>
                    <a:srgbClr val="F38C7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0" name="Freeform: Shape 239">
                  <a:extLst>
                    <a:ext uri="{FF2B5EF4-FFF2-40B4-BE49-F238E27FC236}">
                      <a16:creationId xmlns:a16="http://schemas.microsoft.com/office/drawing/2014/main" id="{F5C29EBB-38F2-79FB-9042-D5DC93485F52}"/>
                    </a:ext>
                  </a:extLst>
                </p:cNvPr>
                <p:cNvSpPr/>
                <p:nvPr/>
              </p:nvSpPr>
              <p:spPr>
                <a:xfrm>
                  <a:off x="6835961" y="2545709"/>
                  <a:ext cx="28407" cy="205955"/>
                </a:xfrm>
                <a:custGeom>
                  <a:avLst/>
                  <a:gdLst>
                    <a:gd name="connsiteX0" fmla="*/ 28408 w 28407"/>
                    <a:gd name="connsiteY0" fmla="*/ 205955 h 205955"/>
                    <a:gd name="connsiteX1" fmla="*/ 28408 w 28407"/>
                    <a:gd name="connsiteY1" fmla="*/ 0 h 205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407" h="205955">
                      <a:moveTo>
                        <a:pt x="28408" y="205955"/>
                      </a:moveTo>
                      <a:cubicBezTo>
                        <a:pt x="-35510" y="161568"/>
                        <a:pt x="28408" y="0"/>
                        <a:pt x="28408" y="0"/>
                      </a:cubicBezTo>
                    </a:path>
                  </a:pathLst>
                </a:custGeom>
                <a:noFill/>
                <a:ln w="17734" cap="flat">
                  <a:solidFill>
                    <a:srgbClr val="F38C7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41" name="Graphic 43">
              <a:extLst>
                <a:ext uri="{FF2B5EF4-FFF2-40B4-BE49-F238E27FC236}">
                  <a16:creationId xmlns:a16="http://schemas.microsoft.com/office/drawing/2014/main" id="{1785583B-B310-41F1-7C1D-F65A2326E6EB}"/>
                </a:ext>
              </a:extLst>
            </p:cNvPr>
            <p:cNvGrpSpPr/>
            <p:nvPr/>
          </p:nvGrpSpPr>
          <p:grpSpPr>
            <a:xfrm>
              <a:off x="4462136" y="2454600"/>
              <a:ext cx="534917" cy="329057"/>
              <a:chOff x="4462136" y="2454600"/>
              <a:chExt cx="534917" cy="329057"/>
            </a:xfrm>
          </p:grpSpPr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669C86F1-1167-556D-C6AA-473BD7FF6E2B}"/>
                  </a:ext>
                </a:extLst>
              </p:cNvPr>
              <p:cNvSpPr/>
              <p:nvPr/>
            </p:nvSpPr>
            <p:spPr>
              <a:xfrm>
                <a:off x="4462136" y="2454600"/>
                <a:ext cx="534917" cy="329057"/>
              </a:xfrm>
              <a:custGeom>
                <a:avLst/>
                <a:gdLst>
                  <a:gd name="connsiteX0" fmla="*/ 495371 w 534917"/>
                  <a:gd name="connsiteY0" fmla="*/ 85783 h 329057"/>
                  <a:gd name="connsiteX1" fmla="*/ 399495 w 534917"/>
                  <a:gd name="connsiteY1" fmla="*/ 18315 h 329057"/>
                  <a:gd name="connsiteX2" fmla="*/ 310722 w 534917"/>
                  <a:gd name="connsiteY2" fmla="*/ 561 h 329057"/>
                  <a:gd name="connsiteX3" fmla="*/ 237927 w 534917"/>
                  <a:gd name="connsiteY3" fmla="*/ 12989 h 329057"/>
                  <a:gd name="connsiteX4" fmla="*/ 150929 w 534917"/>
                  <a:gd name="connsiteY4" fmla="*/ 21866 h 329057"/>
                  <a:gd name="connsiteX5" fmla="*/ 35523 w 534917"/>
                  <a:gd name="connsiteY5" fmla="*/ 66253 h 329057"/>
                  <a:gd name="connsiteX6" fmla="*/ 13 w 534917"/>
                  <a:gd name="connsiteY6" fmla="*/ 163904 h 329057"/>
                  <a:gd name="connsiteX7" fmla="*/ 55053 w 534917"/>
                  <a:gd name="connsiteY7" fmla="*/ 220720 h 329057"/>
                  <a:gd name="connsiteX8" fmla="*/ 156255 w 534917"/>
                  <a:gd name="connsiteY8" fmla="*/ 265106 h 329057"/>
                  <a:gd name="connsiteX9" fmla="*/ 149153 w 534917"/>
                  <a:gd name="connsiteY9" fmla="*/ 171006 h 329057"/>
                  <a:gd name="connsiteX10" fmla="*/ 232601 w 534917"/>
                  <a:gd name="connsiteY10" fmla="*/ 266882 h 329057"/>
                  <a:gd name="connsiteX11" fmla="*/ 284090 w 534917"/>
                  <a:gd name="connsiteY11" fmla="*/ 329024 h 329057"/>
                  <a:gd name="connsiteX12" fmla="*/ 328476 w 534917"/>
                  <a:gd name="connsiteY12" fmla="*/ 261555 h 329057"/>
                  <a:gd name="connsiteX13" fmla="*/ 379965 w 534917"/>
                  <a:gd name="connsiteY13" fmla="*/ 297065 h 329057"/>
                  <a:gd name="connsiteX14" fmla="*/ 422577 w 534917"/>
                  <a:gd name="connsiteY14" fmla="*/ 238474 h 329057"/>
                  <a:gd name="connsiteX15" fmla="*/ 477617 w 534917"/>
                  <a:gd name="connsiteY15" fmla="*/ 275759 h 329057"/>
                  <a:gd name="connsiteX16" fmla="*/ 511350 w 534917"/>
                  <a:gd name="connsiteY16" fmla="*/ 206516 h 329057"/>
                  <a:gd name="connsiteX17" fmla="*/ 532656 w 534917"/>
                  <a:gd name="connsiteY17" fmla="*/ 172782 h 329057"/>
                  <a:gd name="connsiteX18" fmla="*/ 495371 w 534917"/>
                  <a:gd name="connsiteY18" fmla="*/ 85783 h 32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34917" h="329057">
                    <a:moveTo>
                      <a:pt x="495371" y="85783"/>
                    </a:moveTo>
                    <a:cubicBezTo>
                      <a:pt x="459862" y="46723"/>
                      <a:pt x="435005" y="34295"/>
                      <a:pt x="399495" y="18315"/>
                    </a:cubicBezTo>
                    <a:cubicBezTo>
                      <a:pt x="381741" y="11213"/>
                      <a:pt x="346231" y="-2990"/>
                      <a:pt x="310722" y="561"/>
                    </a:cubicBezTo>
                    <a:cubicBezTo>
                      <a:pt x="275212" y="4111"/>
                      <a:pt x="261008" y="9438"/>
                      <a:pt x="237927" y="12989"/>
                    </a:cubicBezTo>
                    <a:cubicBezTo>
                      <a:pt x="205969" y="16540"/>
                      <a:pt x="188214" y="14764"/>
                      <a:pt x="150929" y="21866"/>
                    </a:cubicBezTo>
                    <a:cubicBezTo>
                      <a:pt x="113644" y="28968"/>
                      <a:pt x="72808" y="43172"/>
                      <a:pt x="35523" y="66253"/>
                    </a:cubicBezTo>
                    <a:cubicBezTo>
                      <a:pt x="-1762" y="89334"/>
                      <a:pt x="13" y="163904"/>
                      <a:pt x="13" y="163904"/>
                    </a:cubicBezTo>
                    <a:cubicBezTo>
                      <a:pt x="13" y="163904"/>
                      <a:pt x="21319" y="174557"/>
                      <a:pt x="55053" y="220720"/>
                    </a:cubicBezTo>
                    <a:cubicBezTo>
                      <a:pt x="88787" y="266882"/>
                      <a:pt x="111868" y="281086"/>
                      <a:pt x="156255" y="265106"/>
                    </a:cubicBezTo>
                    <a:cubicBezTo>
                      <a:pt x="200642" y="249127"/>
                      <a:pt x="149153" y="171006"/>
                      <a:pt x="149153" y="171006"/>
                    </a:cubicBezTo>
                    <a:cubicBezTo>
                      <a:pt x="191765" y="174557"/>
                      <a:pt x="225499" y="238474"/>
                      <a:pt x="232601" y="266882"/>
                    </a:cubicBezTo>
                    <a:cubicBezTo>
                      <a:pt x="239703" y="295290"/>
                      <a:pt x="241478" y="327248"/>
                      <a:pt x="284090" y="329024"/>
                    </a:cubicBezTo>
                    <a:cubicBezTo>
                      <a:pt x="326701" y="330799"/>
                      <a:pt x="328476" y="261555"/>
                      <a:pt x="328476" y="261555"/>
                    </a:cubicBezTo>
                    <a:cubicBezTo>
                      <a:pt x="328476" y="261555"/>
                      <a:pt x="333803" y="298840"/>
                      <a:pt x="379965" y="297065"/>
                    </a:cubicBezTo>
                    <a:cubicBezTo>
                      <a:pt x="427903" y="295290"/>
                      <a:pt x="422577" y="238474"/>
                      <a:pt x="422577" y="238474"/>
                    </a:cubicBezTo>
                    <a:cubicBezTo>
                      <a:pt x="422577" y="238474"/>
                      <a:pt x="433230" y="297065"/>
                      <a:pt x="477617" y="275759"/>
                    </a:cubicBezTo>
                    <a:cubicBezTo>
                      <a:pt x="522003" y="254454"/>
                      <a:pt x="511350" y="206516"/>
                      <a:pt x="511350" y="206516"/>
                    </a:cubicBezTo>
                    <a:cubicBezTo>
                      <a:pt x="511350" y="206516"/>
                      <a:pt x="525554" y="204740"/>
                      <a:pt x="532656" y="172782"/>
                    </a:cubicBezTo>
                    <a:cubicBezTo>
                      <a:pt x="539758" y="142599"/>
                      <a:pt x="530881" y="124844"/>
                      <a:pt x="495371" y="85783"/>
                    </a:cubicBezTo>
                    <a:close/>
                  </a:path>
                </a:pathLst>
              </a:custGeom>
              <a:solidFill>
                <a:srgbClr val="DE8939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43" name="Graphic 43">
                <a:extLst>
                  <a:ext uri="{FF2B5EF4-FFF2-40B4-BE49-F238E27FC236}">
                    <a16:creationId xmlns:a16="http://schemas.microsoft.com/office/drawing/2014/main" id="{DCF64FF5-0440-829A-2EA6-8D423B3B68AE}"/>
                  </a:ext>
                </a:extLst>
              </p:cNvPr>
              <p:cNvGrpSpPr/>
              <p:nvPr/>
            </p:nvGrpSpPr>
            <p:grpSpPr>
              <a:xfrm>
                <a:off x="4657452" y="2506649"/>
                <a:ext cx="227260" cy="211281"/>
                <a:chOff x="4657452" y="2506649"/>
                <a:chExt cx="227260" cy="211281"/>
              </a:xfrm>
              <a:noFill/>
            </p:grpSpPr>
            <p:sp>
              <p:nvSpPr>
                <p:cNvPr id="244" name="Freeform: Shape 243">
                  <a:extLst>
                    <a:ext uri="{FF2B5EF4-FFF2-40B4-BE49-F238E27FC236}">
                      <a16:creationId xmlns:a16="http://schemas.microsoft.com/office/drawing/2014/main" id="{21E5C261-09CE-E7FD-3866-D7E50877B7F0}"/>
                    </a:ext>
                  </a:extLst>
                </p:cNvPr>
                <p:cNvSpPr/>
                <p:nvPr/>
              </p:nvSpPr>
              <p:spPr>
                <a:xfrm>
                  <a:off x="4657452" y="2533281"/>
                  <a:ext cx="133160" cy="184649"/>
                </a:xfrm>
                <a:custGeom>
                  <a:avLst/>
                  <a:gdLst>
                    <a:gd name="connsiteX0" fmla="*/ 0 w 133160"/>
                    <a:gd name="connsiteY0" fmla="*/ 0 h 184649"/>
                    <a:gd name="connsiteX1" fmla="*/ 95876 w 133160"/>
                    <a:gd name="connsiteY1" fmla="*/ 83447 h 184649"/>
                    <a:gd name="connsiteX2" fmla="*/ 133161 w 133160"/>
                    <a:gd name="connsiteY2" fmla="*/ 184649 h 1846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3160" h="184649">
                      <a:moveTo>
                        <a:pt x="0" y="0"/>
                      </a:moveTo>
                      <a:cubicBezTo>
                        <a:pt x="0" y="0"/>
                        <a:pt x="72795" y="46162"/>
                        <a:pt x="95876" y="83447"/>
                      </a:cubicBezTo>
                      <a:cubicBezTo>
                        <a:pt x="118957" y="122508"/>
                        <a:pt x="133161" y="184649"/>
                        <a:pt x="133161" y="184649"/>
                      </a:cubicBezTo>
                    </a:path>
                  </a:pathLst>
                </a:custGeom>
                <a:noFill/>
                <a:ln w="17734" cap="flat">
                  <a:solidFill>
                    <a:srgbClr val="A65E3D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5" name="Freeform: Shape 244">
                  <a:extLst>
                    <a:ext uri="{FF2B5EF4-FFF2-40B4-BE49-F238E27FC236}">
                      <a16:creationId xmlns:a16="http://schemas.microsoft.com/office/drawing/2014/main" id="{B4EDD15E-2C42-3225-D4EB-B01CF8EF8BF0}"/>
                    </a:ext>
                  </a:extLst>
                </p:cNvPr>
                <p:cNvSpPr/>
                <p:nvPr/>
              </p:nvSpPr>
              <p:spPr>
                <a:xfrm>
                  <a:off x="4769307" y="2506649"/>
                  <a:ext cx="115405" cy="189975"/>
                </a:xfrm>
                <a:custGeom>
                  <a:avLst/>
                  <a:gdLst>
                    <a:gd name="connsiteX0" fmla="*/ 0 w 115405"/>
                    <a:gd name="connsiteY0" fmla="*/ 0 h 189975"/>
                    <a:gd name="connsiteX1" fmla="*/ 78121 w 115405"/>
                    <a:gd name="connsiteY1" fmla="*/ 88774 h 189975"/>
                    <a:gd name="connsiteX2" fmla="*/ 115406 w 115405"/>
                    <a:gd name="connsiteY2" fmla="*/ 189976 h 1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5405" h="189975">
                      <a:moveTo>
                        <a:pt x="0" y="0"/>
                      </a:moveTo>
                      <a:cubicBezTo>
                        <a:pt x="0" y="0"/>
                        <a:pt x="55040" y="49713"/>
                        <a:pt x="78121" y="88774"/>
                      </a:cubicBezTo>
                      <a:cubicBezTo>
                        <a:pt x="101202" y="127834"/>
                        <a:pt x="115406" y="189976"/>
                        <a:pt x="115406" y="189976"/>
                      </a:cubicBezTo>
                    </a:path>
                  </a:pathLst>
                </a:custGeom>
                <a:noFill/>
                <a:ln w="17734" cap="flat">
                  <a:solidFill>
                    <a:srgbClr val="A65E3D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21815F19-6B2B-561D-5521-39E6393C74DD}"/>
                  </a:ext>
                </a:extLst>
              </p:cNvPr>
              <p:cNvSpPr/>
              <p:nvPr/>
            </p:nvSpPr>
            <p:spPr>
              <a:xfrm>
                <a:off x="4866958" y="2506649"/>
                <a:ext cx="95875" cy="140262"/>
              </a:xfrm>
              <a:custGeom>
                <a:avLst/>
                <a:gdLst>
                  <a:gd name="connsiteX0" fmla="*/ 95876 w 95875"/>
                  <a:gd name="connsiteY0" fmla="*/ 140262 h 140262"/>
                  <a:gd name="connsiteX1" fmla="*/ 0 w 95875"/>
                  <a:gd name="connsiteY1" fmla="*/ 0 h 140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875" h="140262">
                    <a:moveTo>
                      <a:pt x="95876" y="140262"/>
                    </a:moveTo>
                    <a:cubicBezTo>
                      <a:pt x="95876" y="140262"/>
                      <a:pt x="72795" y="44387"/>
                      <a:pt x="0" y="0"/>
                    </a:cubicBezTo>
                  </a:path>
                </a:pathLst>
              </a:custGeom>
              <a:noFill/>
              <a:ln w="17734" cap="flat">
                <a:solidFill>
                  <a:srgbClr val="A65E3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47" name="Graphic 43">
              <a:extLst>
                <a:ext uri="{FF2B5EF4-FFF2-40B4-BE49-F238E27FC236}">
                  <a16:creationId xmlns:a16="http://schemas.microsoft.com/office/drawing/2014/main" id="{B0F8758E-6633-EE4F-DA07-53FA1776D6FF}"/>
                </a:ext>
              </a:extLst>
            </p:cNvPr>
            <p:cNvGrpSpPr/>
            <p:nvPr/>
          </p:nvGrpSpPr>
          <p:grpSpPr>
            <a:xfrm>
              <a:off x="2990091" y="2791596"/>
              <a:ext cx="1305953" cy="1693522"/>
              <a:chOff x="2990091" y="2791596"/>
              <a:chExt cx="1305953" cy="1693522"/>
            </a:xfrm>
          </p:grpSpPr>
          <p:grpSp>
            <p:nvGrpSpPr>
              <p:cNvPr id="248" name="Graphic 43">
                <a:extLst>
                  <a:ext uri="{FF2B5EF4-FFF2-40B4-BE49-F238E27FC236}">
                    <a16:creationId xmlns:a16="http://schemas.microsoft.com/office/drawing/2014/main" id="{709CF2D3-A692-81A5-E1D1-A5D55154E750}"/>
                  </a:ext>
                </a:extLst>
              </p:cNvPr>
              <p:cNvGrpSpPr/>
              <p:nvPr/>
            </p:nvGrpSpPr>
            <p:grpSpPr>
              <a:xfrm>
                <a:off x="3063075" y="3138718"/>
                <a:ext cx="1232969" cy="1346400"/>
                <a:chOff x="3063075" y="3138718"/>
                <a:chExt cx="1232969" cy="1346400"/>
              </a:xfrm>
            </p:grpSpPr>
            <p:grpSp>
              <p:nvGrpSpPr>
                <p:cNvPr id="249" name="Graphic 43">
                  <a:extLst>
                    <a:ext uri="{FF2B5EF4-FFF2-40B4-BE49-F238E27FC236}">
                      <a16:creationId xmlns:a16="http://schemas.microsoft.com/office/drawing/2014/main" id="{FB19BDE1-5580-1A65-EA8E-BAD069273B45}"/>
                    </a:ext>
                  </a:extLst>
                </p:cNvPr>
                <p:cNvGrpSpPr/>
                <p:nvPr/>
              </p:nvGrpSpPr>
              <p:grpSpPr>
                <a:xfrm>
                  <a:off x="3805807" y="4014028"/>
                  <a:ext cx="490237" cy="471091"/>
                  <a:chOff x="3805807" y="4014028"/>
                  <a:chExt cx="490237" cy="471091"/>
                </a:xfrm>
              </p:grpSpPr>
              <p:sp>
                <p:nvSpPr>
                  <p:cNvPr id="250" name="Freeform: Shape 249">
                    <a:extLst>
                      <a:ext uri="{FF2B5EF4-FFF2-40B4-BE49-F238E27FC236}">
                        <a16:creationId xmlns:a16="http://schemas.microsoft.com/office/drawing/2014/main" id="{A87C5FA7-14FF-15F2-C58C-E9B43A038B3F}"/>
                      </a:ext>
                    </a:extLst>
                  </p:cNvPr>
                  <p:cNvSpPr/>
                  <p:nvPr/>
                </p:nvSpPr>
                <p:spPr>
                  <a:xfrm>
                    <a:off x="3805807" y="4014028"/>
                    <a:ext cx="490237" cy="471091"/>
                  </a:xfrm>
                  <a:custGeom>
                    <a:avLst/>
                    <a:gdLst>
                      <a:gd name="connsiteX0" fmla="*/ 49130 w 490237"/>
                      <a:gd name="connsiteY0" fmla="*/ 53264 h 471091"/>
                      <a:gd name="connsiteX1" fmla="*/ 169863 w 490237"/>
                      <a:gd name="connsiteY1" fmla="*/ 0 h 471091"/>
                      <a:gd name="connsiteX2" fmla="*/ 224902 w 490237"/>
                      <a:gd name="connsiteY2" fmla="*/ 92325 h 471091"/>
                      <a:gd name="connsiteX3" fmla="*/ 340308 w 490237"/>
                      <a:gd name="connsiteY3" fmla="*/ 133161 h 471091"/>
                      <a:gd name="connsiteX4" fmla="*/ 411327 w 490237"/>
                      <a:gd name="connsiteY4" fmla="*/ 122508 h 471091"/>
                      <a:gd name="connsiteX5" fmla="*/ 468143 w 490237"/>
                      <a:gd name="connsiteY5" fmla="*/ 113631 h 471091"/>
                      <a:gd name="connsiteX6" fmla="*/ 484122 w 490237"/>
                      <a:gd name="connsiteY6" fmla="*/ 175772 h 471091"/>
                      <a:gd name="connsiteX7" fmla="*/ 464592 w 490237"/>
                      <a:gd name="connsiteY7" fmla="*/ 198853 h 471091"/>
                      <a:gd name="connsiteX8" fmla="*/ 469918 w 490237"/>
                      <a:gd name="connsiteY8" fmla="*/ 202404 h 471091"/>
                      <a:gd name="connsiteX9" fmla="*/ 473469 w 490237"/>
                      <a:gd name="connsiteY9" fmla="*/ 287627 h 471091"/>
                      <a:gd name="connsiteX10" fmla="*/ 445061 w 490237"/>
                      <a:gd name="connsiteY10" fmla="*/ 316035 h 471091"/>
                      <a:gd name="connsiteX11" fmla="*/ 445061 w 490237"/>
                      <a:gd name="connsiteY11" fmla="*/ 316035 h 471091"/>
                      <a:gd name="connsiteX12" fmla="*/ 455714 w 490237"/>
                      <a:gd name="connsiteY12" fmla="*/ 367523 h 471091"/>
                      <a:gd name="connsiteX13" fmla="*/ 406001 w 490237"/>
                      <a:gd name="connsiteY13" fmla="*/ 419012 h 471091"/>
                      <a:gd name="connsiteX14" fmla="*/ 404225 w 490237"/>
                      <a:gd name="connsiteY14" fmla="*/ 424339 h 471091"/>
                      <a:gd name="connsiteX15" fmla="*/ 230229 w 490237"/>
                      <a:gd name="connsiteY15" fmla="*/ 470501 h 471091"/>
                      <a:gd name="connsiteX16" fmla="*/ 17172 w 490237"/>
                      <a:gd name="connsiteY16" fmla="*/ 317810 h 471091"/>
                      <a:gd name="connsiteX17" fmla="*/ 49130 w 490237"/>
                      <a:gd name="connsiteY17" fmla="*/ 53264 h 471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90237" h="471091">
                        <a:moveTo>
                          <a:pt x="49130" y="53264"/>
                        </a:moveTo>
                        <a:cubicBezTo>
                          <a:pt x="79313" y="23081"/>
                          <a:pt x="169863" y="0"/>
                          <a:pt x="169863" y="0"/>
                        </a:cubicBezTo>
                        <a:cubicBezTo>
                          <a:pt x="169863" y="0"/>
                          <a:pt x="191168" y="65693"/>
                          <a:pt x="224902" y="92325"/>
                        </a:cubicBezTo>
                        <a:cubicBezTo>
                          <a:pt x="258637" y="117182"/>
                          <a:pt x="274616" y="122508"/>
                          <a:pt x="340308" y="133161"/>
                        </a:cubicBezTo>
                        <a:cubicBezTo>
                          <a:pt x="370491" y="138487"/>
                          <a:pt x="398899" y="134936"/>
                          <a:pt x="411327" y="122508"/>
                        </a:cubicBezTo>
                        <a:cubicBezTo>
                          <a:pt x="425531" y="108304"/>
                          <a:pt x="448612" y="101202"/>
                          <a:pt x="468143" y="113631"/>
                        </a:cubicBezTo>
                        <a:cubicBezTo>
                          <a:pt x="489448" y="126059"/>
                          <a:pt x="496550" y="154466"/>
                          <a:pt x="484122" y="175772"/>
                        </a:cubicBezTo>
                        <a:cubicBezTo>
                          <a:pt x="478795" y="184650"/>
                          <a:pt x="471694" y="191751"/>
                          <a:pt x="464592" y="198853"/>
                        </a:cubicBezTo>
                        <a:cubicBezTo>
                          <a:pt x="466367" y="200629"/>
                          <a:pt x="468143" y="200629"/>
                          <a:pt x="469918" y="202404"/>
                        </a:cubicBezTo>
                        <a:cubicBezTo>
                          <a:pt x="492999" y="223710"/>
                          <a:pt x="487673" y="262770"/>
                          <a:pt x="473469" y="287627"/>
                        </a:cubicBezTo>
                        <a:cubicBezTo>
                          <a:pt x="466367" y="300056"/>
                          <a:pt x="457490" y="308933"/>
                          <a:pt x="445061" y="316035"/>
                        </a:cubicBezTo>
                        <a:cubicBezTo>
                          <a:pt x="445061" y="316035"/>
                          <a:pt x="445061" y="316035"/>
                          <a:pt x="445061" y="316035"/>
                        </a:cubicBezTo>
                        <a:cubicBezTo>
                          <a:pt x="455714" y="330239"/>
                          <a:pt x="459265" y="347993"/>
                          <a:pt x="455714" y="367523"/>
                        </a:cubicBezTo>
                        <a:cubicBezTo>
                          <a:pt x="452163" y="390605"/>
                          <a:pt x="429082" y="410135"/>
                          <a:pt x="406001" y="419012"/>
                        </a:cubicBezTo>
                        <a:cubicBezTo>
                          <a:pt x="406001" y="420788"/>
                          <a:pt x="404225" y="422563"/>
                          <a:pt x="404225" y="424339"/>
                        </a:cubicBezTo>
                        <a:cubicBezTo>
                          <a:pt x="393573" y="443869"/>
                          <a:pt x="315452" y="475828"/>
                          <a:pt x="230229" y="470501"/>
                        </a:cubicBezTo>
                        <a:cubicBezTo>
                          <a:pt x="118374" y="463399"/>
                          <a:pt x="17172" y="317810"/>
                          <a:pt x="17172" y="317810"/>
                        </a:cubicBezTo>
                        <a:cubicBezTo>
                          <a:pt x="17172" y="317810"/>
                          <a:pt x="-37868" y="140263"/>
                          <a:pt x="49130" y="53264"/>
                        </a:cubicBezTo>
                        <a:close/>
                      </a:path>
                    </a:pathLst>
                  </a:custGeom>
                  <a:solidFill>
                    <a:srgbClr val="DE8939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1" name="Freeform: Shape 250">
                    <a:extLst>
                      <a:ext uri="{FF2B5EF4-FFF2-40B4-BE49-F238E27FC236}">
                        <a16:creationId xmlns:a16="http://schemas.microsoft.com/office/drawing/2014/main" id="{A40083D3-C757-C516-B738-7815A5C7F7BC}"/>
                      </a:ext>
                    </a:extLst>
                  </p:cNvPr>
                  <p:cNvSpPr/>
                  <p:nvPr/>
                </p:nvSpPr>
                <p:spPr>
                  <a:xfrm>
                    <a:off x="4089300" y="4207555"/>
                    <a:ext cx="172221" cy="35186"/>
                  </a:xfrm>
                  <a:custGeom>
                    <a:avLst/>
                    <a:gdLst>
                      <a:gd name="connsiteX0" fmla="*/ 172221 w 172221"/>
                      <a:gd name="connsiteY0" fmla="*/ 1775 h 35186"/>
                      <a:gd name="connsiteX1" fmla="*/ 0 w 172221"/>
                      <a:gd name="connsiteY1" fmla="*/ 0 h 351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72221" h="35186">
                        <a:moveTo>
                          <a:pt x="172221" y="1775"/>
                        </a:moveTo>
                        <a:cubicBezTo>
                          <a:pt x="172221" y="1775"/>
                          <a:pt x="138487" y="78121"/>
                          <a:pt x="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A65E3D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2" name="Freeform: Shape 251">
                    <a:extLst>
                      <a:ext uri="{FF2B5EF4-FFF2-40B4-BE49-F238E27FC236}">
                        <a16:creationId xmlns:a16="http://schemas.microsoft.com/office/drawing/2014/main" id="{3DC9D78D-B027-8E4D-51F6-65F3D41513EE}"/>
                      </a:ext>
                    </a:extLst>
                  </p:cNvPr>
                  <p:cNvSpPr/>
                  <p:nvPr/>
                </p:nvSpPr>
                <p:spPr>
                  <a:xfrm>
                    <a:off x="4066219" y="4296328"/>
                    <a:ext cx="188200" cy="38399"/>
                  </a:xfrm>
                  <a:custGeom>
                    <a:avLst/>
                    <a:gdLst>
                      <a:gd name="connsiteX0" fmla="*/ 188200 w 188200"/>
                      <a:gd name="connsiteY0" fmla="*/ 30183 h 38399"/>
                      <a:gd name="connsiteX1" fmla="*/ 0 w 188200"/>
                      <a:gd name="connsiteY1" fmla="*/ 0 h 38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8200" h="38399">
                        <a:moveTo>
                          <a:pt x="188200" y="30183"/>
                        </a:moveTo>
                        <a:cubicBezTo>
                          <a:pt x="188200" y="30183"/>
                          <a:pt x="106529" y="62142"/>
                          <a:pt x="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A65E3D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3" name="Freeform: Shape 252">
                    <a:extLst>
                      <a:ext uri="{FF2B5EF4-FFF2-40B4-BE49-F238E27FC236}">
                        <a16:creationId xmlns:a16="http://schemas.microsoft.com/office/drawing/2014/main" id="{BA08FEC6-1BD6-EECC-61DC-7E0C2092A3F8}"/>
                      </a:ext>
                    </a:extLst>
                  </p:cNvPr>
                  <p:cNvSpPr/>
                  <p:nvPr/>
                </p:nvSpPr>
                <p:spPr>
                  <a:xfrm>
                    <a:off x="4034260" y="4379776"/>
                    <a:ext cx="181098" cy="55304"/>
                  </a:xfrm>
                  <a:custGeom>
                    <a:avLst/>
                    <a:gdLst>
                      <a:gd name="connsiteX0" fmla="*/ 181099 w 181098"/>
                      <a:gd name="connsiteY0" fmla="*/ 49713 h 55304"/>
                      <a:gd name="connsiteX1" fmla="*/ 0 w 181098"/>
                      <a:gd name="connsiteY1" fmla="*/ 0 h 553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1098" h="55304">
                        <a:moveTo>
                          <a:pt x="181099" y="49713"/>
                        </a:moveTo>
                        <a:cubicBezTo>
                          <a:pt x="181099" y="49713"/>
                          <a:pt x="97651" y="79896"/>
                          <a:pt x="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A65E3D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08236FEF-E69C-55A2-5E94-DC03989D1ADD}"/>
                    </a:ext>
                  </a:extLst>
                </p:cNvPr>
                <p:cNvSpPr/>
                <p:nvPr/>
              </p:nvSpPr>
              <p:spPr>
                <a:xfrm>
                  <a:off x="3063075" y="3138718"/>
                  <a:ext cx="866432" cy="1186017"/>
                </a:xfrm>
                <a:custGeom>
                  <a:avLst/>
                  <a:gdLst>
                    <a:gd name="connsiteX0" fmla="*/ 0 w 866432"/>
                    <a:gd name="connsiteY0" fmla="*/ 154467 h 1186017"/>
                    <a:gd name="connsiteX1" fmla="*/ 158017 w 866432"/>
                    <a:gd name="connsiteY1" fmla="*/ 711966 h 1186017"/>
                    <a:gd name="connsiteX2" fmla="*/ 481154 w 866432"/>
                    <a:gd name="connsiteY2" fmla="*/ 1065285 h 1186017"/>
                    <a:gd name="connsiteX3" fmla="*/ 820270 w 866432"/>
                    <a:gd name="connsiteY3" fmla="*/ 1186018 h 1186017"/>
                    <a:gd name="connsiteX4" fmla="*/ 866432 w 866432"/>
                    <a:gd name="connsiteY4" fmla="*/ 916146 h 1186017"/>
                    <a:gd name="connsiteX5" fmla="*/ 658702 w 866432"/>
                    <a:gd name="connsiteY5" fmla="*/ 680007 h 1186017"/>
                    <a:gd name="connsiteX6" fmla="*/ 506011 w 866432"/>
                    <a:gd name="connsiteY6" fmla="*/ 500684 h 1186017"/>
                    <a:gd name="connsiteX7" fmla="*/ 360422 w 866432"/>
                    <a:gd name="connsiteY7" fmla="*/ 0 h 1186017"/>
                    <a:gd name="connsiteX8" fmla="*/ 0 w 866432"/>
                    <a:gd name="connsiteY8" fmla="*/ 154467 h 118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66432" h="1186017">
                      <a:moveTo>
                        <a:pt x="0" y="154467"/>
                      </a:moveTo>
                      <a:cubicBezTo>
                        <a:pt x="0" y="154467"/>
                        <a:pt x="83447" y="546847"/>
                        <a:pt x="158017" y="711966"/>
                      </a:cubicBezTo>
                      <a:cubicBezTo>
                        <a:pt x="230812" y="877085"/>
                        <a:pt x="324912" y="988940"/>
                        <a:pt x="481154" y="1065285"/>
                      </a:cubicBezTo>
                      <a:cubicBezTo>
                        <a:pt x="637396" y="1141631"/>
                        <a:pt x="820270" y="1186018"/>
                        <a:pt x="820270" y="1186018"/>
                      </a:cubicBezTo>
                      <a:lnTo>
                        <a:pt x="866432" y="916146"/>
                      </a:lnTo>
                      <a:cubicBezTo>
                        <a:pt x="866432" y="916146"/>
                        <a:pt x="735047" y="756353"/>
                        <a:pt x="658702" y="680007"/>
                      </a:cubicBezTo>
                      <a:cubicBezTo>
                        <a:pt x="582356" y="603662"/>
                        <a:pt x="506011" y="500684"/>
                        <a:pt x="506011" y="500684"/>
                      </a:cubicBezTo>
                      <a:lnTo>
                        <a:pt x="360422" y="0"/>
                      </a:lnTo>
                      <a:lnTo>
                        <a:pt x="0" y="154467"/>
                      </a:lnTo>
                      <a:close/>
                    </a:path>
                  </a:pathLst>
                </a:custGeom>
                <a:solidFill>
                  <a:srgbClr val="DE893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A45132F5-C988-61BD-F2C5-6F28E2DEA517}"/>
                  </a:ext>
                </a:extLst>
              </p:cNvPr>
              <p:cNvSpPr/>
              <p:nvPr/>
            </p:nvSpPr>
            <p:spPr>
              <a:xfrm>
                <a:off x="2990091" y="2791596"/>
                <a:ext cx="557689" cy="699231"/>
              </a:xfrm>
              <a:custGeom>
                <a:avLst/>
                <a:gdLst>
                  <a:gd name="connsiteX0" fmla="*/ 527506 w 557689"/>
                  <a:gd name="connsiteY0" fmla="*/ 300960 h 699231"/>
                  <a:gd name="connsiteX1" fmla="*/ 316224 w 557689"/>
                  <a:gd name="connsiteY1" fmla="*/ 8006 h 699231"/>
                  <a:gd name="connsiteX2" fmla="*/ 7292 w 557689"/>
                  <a:gd name="connsiteY2" fmla="*/ 222839 h 699231"/>
                  <a:gd name="connsiteX3" fmla="*/ 58780 w 557689"/>
                  <a:gd name="connsiteY3" fmla="*/ 677361 h 699231"/>
                  <a:gd name="connsiteX4" fmla="*/ 326877 w 557689"/>
                  <a:gd name="connsiteY4" fmla="*/ 686238 h 699231"/>
                  <a:gd name="connsiteX5" fmla="*/ 557689 w 557689"/>
                  <a:gd name="connsiteY5" fmla="*/ 583260 h 699231"/>
                  <a:gd name="connsiteX6" fmla="*/ 527506 w 557689"/>
                  <a:gd name="connsiteY6" fmla="*/ 300960 h 699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7689" h="699231">
                    <a:moveTo>
                      <a:pt x="527506" y="300960"/>
                    </a:moveTo>
                    <a:cubicBezTo>
                      <a:pt x="522180" y="208635"/>
                      <a:pt x="474242" y="45291"/>
                      <a:pt x="316224" y="8006"/>
                    </a:cubicBezTo>
                    <a:cubicBezTo>
                      <a:pt x="177737" y="-23952"/>
                      <a:pt x="53454" y="38189"/>
                      <a:pt x="7292" y="222839"/>
                    </a:cubicBezTo>
                    <a:cubicBezTo>
                      <a:pt x="-24667" y="347122"/>
                      <a:pt x="58780" y="677361"/>
                      <a:pt x="58780" y="677361"/>
                    </a:cubicBezTo>
                    <a:cubicBezTo>
                      <a:pt x="58780" y="677361"/>
                      <a:pt x="144003" y="719972"/>
                      <a:pt x="326877" y="686238"/>
                    </a:cubicBezTo>
                    <a:cubicBezTo>
                      <a:pt x="511527" y="652504"/>
                      <a:pt x="557689" y="583260"/>
                      <a:pt x="557689" y="583260"/>
                    </a:cubicBezTo>
                    <a:cubicBezTo>
                      <a:pt x="557689" y="583260"/>
                      <a:pt x="531057" y="364877"/>
                      <a:pt x="527506" y="300960"/>
                    </a:cubicBezTo>
                    <a:close/>
                  </a:path>
                </a:pathLst>
              </a:custGeom>
              <a:solidFill>
                <a:srgbClr val="B61300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58" name="TextBox 257">
            <a:extLst>
              <a:ext uri="{FF2B5EF4-FFF2-40B4-BE49-F238E27FC236}">
                <a16:creationId xmlns:a16="http://schemas.microsoft.com/office/drawing/2014/main" id="{4BBBB2DE-8EB5-BFA7-9ACF-703E4FB33AAE}"/>
              </a:ext>
            </a:extLst>
          </p:cNvPr>
          <p:cNvSpPr txBox="1"/>
          <p:nvPr/>
        </p:nvSpPr>
        <p:spPr>
          <a:xfrm>
            <a:off x="4047887" y="2804977"/>
            <a:ext cx="4258403" cy="2618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Ở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Ộ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97524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" grpId="0"/>
      <p:bldP spid="25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F366051-38F2-6C4D-E674-64829B891359}"/>
              </a:ext>
            </a:extLst>
          </p:cNvPr>
          <p:cNvSpPr/>
          <p:nvPr/>
        </p:nvSpPr>
        <p:spPr>
          <a:xfrm>
            <a:off x="720589" y="571500"/>
            <a:ext cx="10985635" cy="4962525"/>
          </a:xfrm>
          <a:custGeom>
            <a:avLst/>
            <a:gdLst>
              <a:gd name="csX0" fmla="*/ 0 w 10985635"/>
              <a:gd name="csY0" fmla="*/ 827104 h 4962525"/>
              <a:gd name="csX1" fmla="*/ 827104 w 10985635"/>
              <a:gd name="csY1" fmla="*/ 0 h 4962525"/>
              <a:gd name="csX2" fmla="*/ 10158531 w 10985635"/>
              <a:gd name="csY2" fmla="*/ 0 h 4962525"/>
              <a:gd name="csX3" fmla="*/ 10985635 w 10985635"/>
              <a:gd name="csY3" fmla="*/ 827104 h 4962525"/>
              <a:gd name="csX4" fmla="*/ 10985635 w 10985635"/>
              <a:gd name="csY4" fmla="*/ 4135421 h 4962525"/>
              <a:gd name="csX5" fmla="*/ 10158531 w 10985635"/>
              <a:gd name="csY5" fmla="*/ 4962525 h 4962525"/>
              <a:gd name="csX6" fmla="*/ 827104 w 10985635"/>
              <a:gd name="csY6" fmla="*/ 4962525 h 4962525"/>
              <a:gd name="csX7" fmla="*/ 0 w 10985635"/>
              <a:gd name="csY7" fmla="*/ 4135421 h 4962525"/>
              <a:gd name="csX8" fmla="*/ 0 w 10985635"/>
              <a:gd name="csY8" fmla="*/ 827104 h 49625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0985635" h="4962525" fill="none" extrusionOk="0">
                <a:moveTo>
                  <a:pt x="0" y="827104"/>
                </a:moveTo>
                <a:cubicBezTo>
                  <a:pt x="5711" y="333471"/>
                  <a:pt x="339604" y="16998"/>
                  <a:pt x="827104" y="0"/>
                </a:cubicBezTo>
                <a:cubicBezTo>
                  <a:pt x="5109159" y="-73180"/>
                  <a:pt x="7117563" y="86135"/>
                  <a:pt x="10158531" y="0"/>
                </a:cubicBezTo>
                <a:cubicBezTo>
                  <a:pt x="10674987" y="17761"/>
                  <a:pt x="10941924" y="350673"/>
                  <a:pt x="10985635" y="827104"/>
                </a:cubicBezTo>
                <a:cubicBezTo>
                  <a:pt x="11141545" y="2300946"/>
                  <a:pt x="10846141" y="3802787"/>
                  <a:pt x="10985635" y="4135421"/>
                </a:cubicBezTo>
                <a:cubicBezTo>
                  <a:pt x="10941388" y="4587407"/>
                  <a:pt x="10652034" y="4916512"/>
                  <a:pt x="10158531" y="4962525"/>
                </a:cubicBezTo>
                <a:cubicBezTo>
                  <a:pt x="8956883" y="5007385"/>
                  <a:pt x="5333063" y="5080147"/>
                  <a:pt x="827104" y="4962525"/>
                </a:cubicBezTo>
                <a:cubicBezTo>
                  <a:pt x="333269" y="5041873"/>
                  <a:pt x="24307" y="4578195"/>
                  <a:pt x="0" y="4135421"/>
                </a:cubicBezTo>
                <a:cubicBezTo>
                  <a:pt x="-60313" y="3788653"/>
                  <a:pt x="168062" y="1725804"/>
                  <a:pt x="0" y="827104"/>
                </a:cubicBezTo>
                <a:close/>
              </a:path>
              <a:path w="10985635" h="4962525" stroke="0" extrusionOk="0">
                <a:moveTo>
                  <a:pt x="0" y="827104"/>
                </a:moveTo>
                <a:cubicBezTo>
                  <a:pt x="1068" y="377075"/>
                  <a:pt x="345647" y="-31176"/>
                  <a:pt x="827104" y="0"/>
                </a:cubicBezTo>
                <a:cubicBezTo>
                  <a:pt x="2607095" y="33707"/>
                  <a:pt x="6866521" y="-162475"/>
                  <a:pt x="10158531" y="0"/>
                </a:cubicBezTo>
                <a:cubicBezTo>
                  <a:pt x="10624992" y="-2968"/>
                  <a:pt x="10943179" y="402086"/>
                  <a:pt x="10985635" y="827104"/>
                </a:cubicBezTo>
                <a:cubicBezTo>
                  <a:pt x="10889446" y="2374480"/>
                  <a:pt x="11039150" y="2813543"/>
                  <a:pt x="10985635" y="4135421"/>
                </a:cubicBezTo>
                <a:cubicBezTo>
                  <a:pt x="11038322" y="4636231"/>
                  <a:pt x="10535595" y="4923575"/>
                  <a:pt x="10158531" y="4962525"/>
                </a:cubicBezTo>
                <a:cubicBezTo>
                  <a:pt x="7544092" y="5015376"/>
                  <a:pt x="4533252" y="5084807"/>
                  <a:pt x="827104" y="4962525"/>
                </a:cubicBezTo>
                <a:cubicBezTo>
                  <a:pt x="380123" y="5016448"/>
                  <a:pt x="80812" y="4599436"/>
                  <a:pt x="0" y="4135421"/>
                </a:cubicBezTo>
                <a:cubicBezTo>
                  <a:pt x="41338" y="3139642"/>
                  <a:pt x="-94415" y="2288143"/>
                  <a:pt x="0" y="8271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27455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CCC4E70-5D83-4398-80AC-9BF12CBB16FA}"/>
              </a:ext>
            </a:extLst>
          </p:cNvPr>
          <p:cNvGrpSpPr/>
          <p:nvPr/>
        </p:nvGrpSpPr>
        <p:grpSpPr>
          <a:xfrm>
            <a:off x="1676720" y="2301967"/>
            <a:ext cx="4535254" cy="1031631"/>
            <a:chOff x="6308591" y="1081302"/>
            <a:chExt cx="4535254" cy="103163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0464D05-D861-4E5A-A3B1-3EDB25A859DB}"/>
                </a:ext>
              </a:extLst>
            </p:cNvPr>
            <p:cNvSpPr/>
            <p:nvPr/>
          </p:nvSpPr>
          <p:spPr>
            <a:xfrm>
              <a:off x="6824406" y="1268211"/>
              <a:ext cx="4019439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lòng</a:t>
              </a:r>
              <a:r>
                <a:rPr lang="en-US" sz="36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riêng</a:t>
              </a:r>
              <a:endPara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06F1DCF-4875-4993-ABF5-0CD1F17A3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8591" y="1081302"/>
              <a:ext cx="1031631" cy="1031631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8C7F647-EE1A-48DA-A3C5-59EEA78744FE}"/>
              </a:ext>
            </a:extLst>
          </p:cNvPr>
          <p:cNvGrpSpPr/>
          <p:nvPr/>
        </p:nvGrpSpPr>
        <p:grpSpPr>
          <a:xfrm>
            <a:off x="1676720" y="3425350"/>
            <a:ext cx="4535254" cy="1035920"/>
            <a:chOff x="6308591" y="2204685"/>
            <a:chExt cx="4535254" cy="103592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D36138F-D218-4369-B805-229C0A2AD6ED}"/>
                </a:ext>
              </a:extLst>
            </p:cNvPr>
            <p:cNvSpPr/>
            <p:nvPr/>
          </p:nvSpPr>
          <p:spPr>
            <a:xfrm>
              <a:off x="6824407" y="2395883"/>
              <a:ext cx="4019438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múa</a:t>
              </a:r>
              <a:r>
                <a:rPr lang="en-US" sz="36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lượn</a:t>
              </a:r>
              <a:endPara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08E88A1-24E1-459A-A398-D473892C3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08591" y="2204685"/>
              <a:ext cx="1031631" cy="1031631"/>
            </a:xfrm>
            <a:prstGeom prst="rect">
              <a:avLst/>
            </a:prstGeom>
          </p:spPr>
        </p:pic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5ADC6D8-371F-4699-9721-047AE4D7AD9B}"/>
              </a:ext>
            </a:extLst>
          </p:cNvPr>
          <p:cNvSpPr/>
          <p:nvPr/>
        </p:nvSpPr>
        <p:spPr>
          <a:xfrm>
            <a:off x="3735635" y="1076325"/>
            <a:ext cx="4881770" cy="844722"/>
          </a:xfrm>
          <a:custGeom>
            <a:avLst/>
            <a:gdLst>
              <a:gd name="csX0" fmla="*/ 0 w 4881770"/>
              <a:gd name="csY0" fmla="*/ 422361 h 844722"/>
              <a:gd name="csX1" fmla="*/ 422361 w 4881770"/>
              <a:gd name="csY1" fmla="*/ 0 h 844722"/>
              <a:gd name="csX2" fmla="*/ 1135573 w 4881770"/>
              <a:gd name="csY2" fmla="*/ 0 h 844722"/>
              <a:gd name="csX3" fmla="*/ 1889155 w 4881770"/>
              <a:gd name="csY3" fmla="*/ 0 h 844722"/>
              <a:gd name="csX4" fmla="*/ 2602367 w 4881770"/>
              <a:gd name="csY4" fmla="*/ 0 h 844722"/>
              <a:gd name="csX5" fmla="*/ 3234838 w 4881770"/>
              <a:gd name="csY5" fmla="*/ 0 h 844722"/>
              <a:gd name="csX6" fmla="*/ 3867309 w 4881770"/>
              <a:gd name="csY6" fmla="*/ 0 h 844722"/>
              <a:gd name="csX7" fmla="*/ 4459409 w 4881770"/>
              <a:gd name="csY7" fmla="*/ 0 h 844722"/>
              <a:gd name="csX8" fmla="*/ 4881770 w 4881770"/>
              <a:gd name="csY8" fmla="*/ 422361 h 844722"/>
              <a:gd name="csX9" fmla="*/ 4881770 w 4881770"/>
              <a:gd name="csY9" fmla="*/ 422361 h 844722"/>
              <a:gd name="csX10" fmla="*/ 4459409 w 4881770"/>
              <a:gd name="csY10" fmla="*/ 844722 h 844722"/>
              <a:gd name="csX11" fmla="*/ 3746197 w 4881770"/>
              <a:gd name="csY11" fmla="*/ 844722 h 844722"/>
              <a:gd name="csX12" fmla="*/ 3154097 w 4881770"/>
              <a:gd name="csY12" fmla="*/ 844722 h 844722"/>
              <a:gd name="csX13" fmla="*/ 2481255 w 4881770"/>
              <a:gd name="csY13" fmla="*/ 844722 h 844722"/>
              <a:gd name="csX14" fmla="*/ 1929526 w 4881770"/>
              <a:gd name="csY14" fmla="*/ 844722 h 844722"/>
              <a:gd name="csX15" fmla="*/ 1377796 w 4881770"/>
              <a:gd name="csY15" fmla="*/ 844722 h 844722"/>
              <a:gd name="csX16" fmla="*/ 422361 w 4881770"/>
              <a:gd name="csY16" fmla="*/ 844722 h 844722"/>
              <a:gd name="csX17" fmla="*/ 0 w 4881770"/>
              <a:gd name="csY17" fmla="*/ 422361 h 8447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</a:cxnLst>
            <a:rect l="l" t="t" r="r" b="b"/>
            <a:pathLst>
              <a:path w="4881770" h="844722" fill="none" extrusionOk="0">
                <a:moveTo>
                  <a:pt x="0" y="422361"/>
                </a:moveTo>
                <a:cubicBezTo>
                  <a:pt x="13372" y="208062"/>
                  <a:pt x="179292" y="-28592"/>
                  <a:pt x="422361" y="0"/>
                </a:cubicBezTo>
                <a:cubicBezTo>
                  <a:pt x="775591" y="24639"/>
                  <a:pt x="975047" y="-22289"/>
                  <a:pt x="1135573" y="0"/>
                </a:cubicBezTo>
                <a:cubicBezTo>
                  <a:pt x="1296099" y="22289"/>
                  <a:pt x="1595124" y="18895"/>
                  <a:pt x="1889155" y="0"/>
                </a:cubicBezTo>
                <a:cubicBezTo>
                  <a:pt x="2183186" y="-18895"/>
                  <a:pt x="2326840" y="12919"/>
                  <a:pt x="2602367" y="0"/>
                </a:cubicBezTo>
                <a:cubicBezTo>
                  <a:pt x="2877894" y="-12919"/>
                  <a:pt x="3094056" y="26062"/>
                  <a:pt x="3234838" y="0"/>
                </a:cubicBezTo>
                <a:cubicBezTo>
                  <a:pt x="3375620" y="-26062"/>
                  <a:pt x="3574444" y="25157"/>
                  <a:pt x="3867309" y="0"/>
                </a:cubicBezTo>
                <a:cubicBezTo>
                  <a:pt x="4160174" y="-25157"/>
                  <a:pt x="4253437" y="19508"/>
                  <a:pt x="4459409" y="0"/>
                </a:cubicBezTo>
                <a:cubicBezTo>
                  <a:pt x="4703369" y="-11765"/>
                  <a:pt x="4864043" y="237362"/>
                  <a:pt x="4881770" y="422361"/>
                </a:cubicBezTo>
                <a:lnTo>
                  <a:pt x="4881770" y="422361"/>
                </a:lnTo>
                <a:cubicBezTo>
                  <a:pt x="4860004" y="645653"/>
                  <a:pt x="4714377" y="811005"/>
                  <a:pt x="4459409" y="844722"/>
                </a:cubicBezTo>
                <a:cubicBezTo>
                  <a:pt x="4235873" y="822273"/>
                  <a:pt x="3961079" y="845340"/>
                  <a:pt x="3746197" y="844722"/>
                </a:cubicBezTo>
                <a:cubicBezTo>
                  <a:pt x="3531315" y="844104"/>
                  <a:pt x="3364110" y="862346"/>
                  <a:pt x="3154097" y="844722"/>
                </a:cubicBezTo>
                <a:cubicBezTo>
                  <a:pt x="2944084" y="827098"/>
                  <a:pt x="2673668" y="876006"/>
                  <a:pt x="2481255" y="844722"/>
                </a:cubicBezTo>
                <a:cubicBezTo>
                  <a:pt x="2288842" y="813438"/>
                  <a:pt x="2047444" y="823116"/>
                  <a:pt x="1929526" y="844722"/>
                </a:cubicBezTo>
                <a:cubicBezTo>
                  <a:pt x="1811608" y="866328"/>
                  <a:pt x="1503483" y="832731"/>
                  <a:pt x="1377796" y="844722"/>
                </a:cubicBezTo>
                <a:cubicBezTo>
                  <a:pt x="1252109" y="856714"/>
                  <a:pt x="710063" y="851589"/>
                  <a:pt x="422361" y="844722"/>
                </a:cubicBezTo>
                <a:cubicBezTo>
                  <a:pt x="232393" y="843308"/>
                  <a:pt x="-19223" y="682674"/>
                  <a:pt x="0" y="422361"/>
                </a:cubicBezTo>
                <a:close/>
              </a:path>
              <a:path w="4881770" h="844722" stroke="0" extrusionOk="0">
                <a:moveTo>
                  <a:pt x="0" y="422361"/>
                </a:moveTo>
                <a:cubicBezTo>
                  <a:pt x="-37759" y="228727"/>
                  <a:pt x="199994" y="46098"/>
                  <a:pt x="422361" y="0"/>
                </a:cubicBezTo>
                <a:cubicBezTo>
                  <a:pt x="624503" y="15680"/>
                  <a:pt x="806952" y="19741"/>
                  <a:pt x="1014461" y="0"/>
                </a:cubicBezTo>
                <a:cubicBezTo>
                  <a:pt x="1221970" y="-19741"/>
                  <a:pt x="1365552" y="-14820"/>
                  <a:pt x="1646932" y="0"/>
                </a:cubicBezTo>
                <a:cubicBezTo>
                  <a:pt x="1928312" y="14820"/>
                  <a:pt x="1937911" y="-5625"/>
                  <a:pt x="2198662" y="0"/>
                </a:cubicBezTo>
                <a:cubicBezTo>
                  <a:pt x="2459413" y="5625"/>
                  <a:pt x="2729303" y="18505"/>
                  <a:pt x="2911874" y="0"/>
                </a:cubicBezTo>
                <a:cubicBezTo>
                  <a:pt x="3094445" y="-18505"/>
                  <a:pt x="3333363" y="-11544"/>
                  <a:pt x="3463604" y="0"/>
                </a:cubicBezTo>
                <a:cubicBezTo>
                  <a:pt x="3593845" y="11544"/>
                  <a:pt x="4245978" y="-3105"/>
                  <a:pt x="4459409" y="0"/>
                </a:cubicBezTo>
                <a:cubicBezTo>
                  <a:pt x="4666005" y="-2994"/>
                  <a:pt x="4896040" y="206266"/>
                  <a:pt x="4881770" y="422361"/>
                </a:cubicBezTo>
                <a:lnTo>
                  <a:pt x="4881770" y="422361"/>
                </a:lnTo>
                <a:cubicBezTo>
                  <a:pt x="4914439" y="681231"/>
                  <a:pt x="4679975" y="852405"/>
                  <a:pt x="4459409" y="844722"/>
                </a:cubicBezTo>
                <a:cubicBezTo>
                  <a:pt x="4157359" y="878179"/>
                  <a:pt x="4027239" y="825280"/>
                  <a:pt x="3786568" y="844722"/>
                </a:cubicBezTo>
                <a:cubicBezTo>
                  <a:pt x="3545897" y="864164"/>
                  <a:pt x="3463765" y="866241"/>
                  <a:pt x="3234838" y="844722"/>
                </a:cubicBezTo>
                <a:cubicBezTo>
                  <a:pt x="3005911" y="823204"/>
                  <a:pt x="2819113" y="816791"/>
                  <a:pt x="2642737" y="844722"/>
                </a:cubicBezTo>
                <a:cubicBezTo>
                  <a:pt x="2466361" y="872653"/>
                  <a:pt x="2238897" y="861999"/>
                  <a:pt x="1929526" y="844722"/>
                </a:cubicBezTo>
                <a:cubicBezTo>
                  <a:pt x="1620155" y="827445"/>
                  <a:pt x="1456208" y="840987"/>
                  <a:pt x="1297055" y="844722"/>
                </a:cubicBezTo>
                <a:cubicBezTo>
                  <a:pt x="1137902" y="848457"/>
                  <a:pt x="780737" y="861340"/>
                  <a:pt x="422361" y="844722"/>
                </a:cubicBezTo>
                <a:cubicBezTo>
                  <a:pt x="164294" y="850495"/>
                  <a:pt x="46731" y="626004"/>
                  <a:pt x="0" y="422361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4000" b="1" dirty="0">
              <a:solidFill>
                <a:schemeClr val="accent4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B9B3287-FE3B-432C-A197-736FF7DED504}"/>
              </a:ext>
            </a:extLst>
          </p:cNvPr>
          <p:cNvGrpSpPr/>
          <p:nvPr/>
        </p:nvGrpSpPr>
        <p:grpSpPr>
          <a:xfrm>
            <a:off x="7147000" y="2107185"/>
            <a:ext cx="3432554" cy="1121791"/>
            <a:chOff x="6273421" y="3334445"/>
            <a:chExt cx="3432554" cy="112179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146FEC3-6149-4423-A877-F40EBD7845F3}"/>
                </a:ext>
              </a:extLst>
            </p:cNvPr>
            <p:cNvSpPr/>
            <p:nvPr/>
          </p:nvSpPr>
          <p:spPr>
            <a:xfrm>
              <a:off x="6972299" y="3523556"/>
              <a:ext cx="2733676" cy="932680"/>
            </a:xfrm>
            <a:prstGeom prst="roundRect">
              <a:avLst>
                <a:gd name="adj" fmla="val 15549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ngả</a:t>
              </a:r>
              <a:r>
                <a:rPr lang="en-US" sz="36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lưng</a:t>
              </a:r>
              <a:endPara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4DDF9B4-3747-4F31-A59E-58468628F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73421" y="3334445"/>
              <a:ext cx="1031631" cy="1031631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DEAF4AF-33CA-4274-B9F9-1D833813F34F}"/>
              </a:ext>
            </a:extLst>
          </p:cNvPr>
          <p:cNvGrpSpPr/>
          <p:nvPr/>
        </p:nvGrpSpPr>
        <p:grpSpPr>
          <a:xfrm>
            <a:off x="7182170" y="3433283"/>
            <a:ext cx="3438205" cy="1031631"/>
            <a:chOff x="6308591" y="5708293"/>
            <a:chExt cx="3438205" cy="103163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F884847-7EFD-46D3-A953-B12A29FA3770}"/>
                </a:ext>
              </a:extLst>
            </p:cNvPr>
            <p:cNvSpPr/>
            <p:nvPr/>
          </p:nvSpPr>
          <p:spPr>
            <a:xfrm>
              <a:off x="6824407" y="5848302"/>
              <a:ext cx="2922389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lều</a:t>
              </a:r>
              <a:r>
                <a:rPr lang="en-US" sz="36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endPara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BA9CF8E-1431-49E7-9956-10E1C6E6C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08591" y="5708293"/>
              <a:ext cx="1031631" cy="1031631"/>
            </a:xfrm>
            <a:prstGeom prst="rect">
              <a:avLst/>
            </a:prstGeom>
          </p:spPr>
        </p:pic>
      </p:grpSp>
      <p:pic>
        <p:nvPicPr>
          <p:cNvPr id="25" name="Picture 24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6A933AF8-1625-4880-903A-458BD653F3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926" y="3988253"/>
            <a:ext cx="1881074" cy="2759523"/>
          </a:xfrm>
          <a:prstGeom prst="rect">
            <a:avLst/>
          </a:prstGeom>
        </p:spPr>
      </p:pic>
      <p:pic>
        <p:nvPicPr>
          <p:cNvPr id="26" name="Picture 2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9F56ABA-6C7E-4729-B416-E2DD87B2EA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732" y="4180347"/>
            <a:ext cx="2775524" cy="275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0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8327D78F-F520-E988-C092-DB76A28420D0}"/>
              </a:ext>
            </a:extLst>
          </p:cNvPr>
          <p:cNvSpPr/>
          <p:nvPr/>
        </p:nvSpPr>
        <p:spPr>
          <a:xfrm>
            <a:off x="447367" y="305758"/>
            <a:ext cx="11297265" cy="6272980"/>
          </a:xfrm>
          <a:prstGeom prst="round2Diag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9C4DCE1-F85F-A247-8460-7961F99D885A}"/>
              </a:ext>
            </a:extLst>
          </p:cNvPr>
          <p:cNvSpPr/>
          <p:nvPr/>
        </p:nvSpPr>
        <p:spPr>
          <a:xfrm>
            <a:off x="2956698" y="2055446"/>
            <a:ext cx="6599156" cy="3989754"/>
          </a:xfrm>
          <a:custGeom>
            <a:avLst/>
            <a:gdLst>
              <a:gd name="csX0" fmla="*/ 0 w 6599156"/>
              <a:gd name="csY0" fmla="*/ 499956 h 3989754"/>
              <a:gd name="csX1" fmla="*/ 499956 w 6599156"/>
              <a:gd name="csY1" fmla="*/ 0 h 3989754"/>
              <a:gd name="csX2" fmla="*/ 1143869 w 6599156"/>
              <a:gd name="csY2" fmla="*/ 0 h 3989754"/>
              <a:gd name="csX3" fmla="*/ 1675797 w 6599156"/>
              <a:gd name="csY3" fmla="*/ 0 h 3989754"/>
              <a:gd name="csX4" fmla="*/ 2207725 w 6599156"/>
              <a:gd name="csY4" fmla="*/ 0 h 3989754"/>
              <a:gd name="csX5" fmla="*/ 2739654 w 6599156"/>
              <a:gd name="csY5" fmla="*/ 0 h 3989754"/>
              <a:gd name="csX6" fmla="*/ 3439559 w 6599156"/>
              <a:gd name="csY6" fmla="*/ 0 h 3989754"/>
              <a:gd name="csX7" fmla="*/ 4139465 w 6599156"/>
              <a:gd name="csY7" fmla="*/ 0 h 3989754"/>
              <a:gd name="csX8" fmla="*/ 4839370 w 6599156"/>
              <a:gd name="csY8" fmla="*/ 0 h 3989754"/>
              <a:gd name="csX9" fmla="*/ 6099200 w 6599156"/>
              <a:gd name="csY9" fmla="*/ 0 h 3989754"/>
              <a:gd name="csX10" fmla="*/ 6599156 w 6599156"/>
              <a:gd name="csY10" fmla="*/ 499956 h 3989754"/>
              <a:gd name="csX11" fmla="*/ 6599156 w 6599156"/>
              <a:gd name="csY11" fmla="*/ 1097924 h 3989754"/>
              <a:gd name="csX12" fmla="*/ 6599156 w 6599156"/>
              <a:gd name="csY12" fmla="*/ 1695893 h 3989754"/>
              <a:gd name="csX13" fmla="*/ 6599156 w 6599156"/>
              <a:gd name="csY13" fmla="*/ 2263963 h 3989754"/>
              <a:gd name="csX14" fmla="*/ 6599156 w 6599156"/>
              <a:gd name="csY14" fmla="*/ 2832033 h 3989754"/>
              <a:gd name="csX15" fmla="*/ 6599156 w 6599156"/>
              <a:gd name="csY15" fmla="*/ 3489798 h 3989754"/>
              <a:gd name="csX16" fmla="*/ 6099200 w 6599156"/>
              <a:gd name="csY16" fmla="*/ 3989754 h 3989754"/>
              <a:gd name="csX17" fmla="*/ 5399295 w 6599156"/>
              <a:gd name="csY17" fmla="*/ 3989754 h 3989754"/>
              <a:gd name="csX18" fmla="*/ 4587404 w 6599156"/>
              <a:gd name="csY18" fmla="*/ 3989754 h 3989754"/>
              <a:gd name="csX19" fmla="*/ 3887499 w 6599156"/>
              <a:gd name="csY19" fmla="*/ 3989754 h 3989754"/>
              <a:gd name="csX20" fmla="*/ 3243586 w 6599156"/>
              <a:gd name="csY20" fmla="*/ 3989754 h 3989754"/>
              <a:gd name="csX21" fmla="*/ 2487688 w 6599156"/>
              <a:gd name="csY21" fmla="*/ 3989754 h 3989754"/>
              <a:gd name="csX22" fmla="*/ 1787782 w 6599156"/>
              <a:gd name="csY22" fmla="*/ 3989754 h 3989754"/>
              <a:gd name="csX23" fmla="*/ 1143869 w 6599156"/>
              <a:gd name="csY23" fmla="*/ 3989754 h 3989754"/>
              <a:gd name="csX24" fmla="*/ 499956 w 6599156"/>
              <a:gd name="csY24" fmla="*/ 3989754 h 3989754"/>
              <a:gd name="csX25" fmla="*/ 0 w 6599156"/>
              <a:gd name="csY25" fmla="*/ 3489798 h 3989754"/>
              <a:gd name="csX26" fmla="*/ 0 w 6599156"/>
              <a:gd name="csY26" fmla="*/ 2921728 h 3989754"/>
              <a:gd name="csX27" fmla="*/ 0 w 6599156"/>
              <a:gd name="csY27" fmla="*/ 2383556 h 3989754"/>
              <a:gd name="csX28" fmla="*/ 0 w 6599156"/>
              <a:gd name="csY28" fmla="*/ 1875283 h 3989754"/>
              <a:gd name="csX29" fmla="*/ 0 w 6599156"/>
              <a:gd name="csY29" fmla="*/ 1217518 h 3989754"/>
              <a:gd name="csX30" fmla="*/ 0 w 6599156"/>
              <a:gd name="csY30" fmla="*/ 499956 h 398975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</a:cxnLst>
            <a:rect l="l" t="t" r="r" b="b"/>
            <a:pathLst>
              <a:path w="6599156" h="3989754" fill="none" extrusionOk="0">
                <a:moveTo>
                  <a:pt x="0" y="499956"/>
                </a:moveTo>
                <a:cubicBezTo>
                  <a:pt x="16985" y="243417"/>
                  <a:pt x="234643" y="-12741"/>
                  <a:pt x="499956" y="0"/>
                </a:cubicBezTo>
                <a:cubicBezTo>
                  <a:pt x="657702" y="-16060"/>
                  <a:pt x="847605" y="-15522"/>
                  <a:pt x="1143869" y="0"/>
                </a:cubicBezTo>
                <a:cubicBezTo>
                  <a:pt x="1440133" y="15522"/>
                  <a:pt x="1528953" y="-23116"/>
                  <a:pt x="1675797" y="0"/>
                </a:cubicBezTo>
                <a:cubicBezTo>
                  <a:pt x="1822641" y="23116"/>
                  <a:pt x="1995885" y="19111"/>
                  <a:pt x="2207725" y="0"/>
                </a:cubicBezTo>
                <a:cubicBezTo>
                  <a:pt x="2419565" y="-19111"/>
                  <a:pt x="2577499" y="-11194"/>
                  <a:pt x="2739654" y="0"/>
                </a:cubicBezTo>
                <a:cubicBezTo>
                  <a:pt x="2901809" y="11194"/>
                  <a:pt x="3243955" y="28913"/>
                  <a:pt x="3439559" y="0"/>
                </a:cubicBezTo>
                <a:cubicBezTo>
                  <a:pt x="3635163" y="-28913"/>
                  <a:pt x="3915774" y="3595"/>
                  <a:pt x="4139465" y="0"/>
                </a:cubicBezTo>
                <a:cubicBezTo>
                  <a:pt x="4363156" y="-3595"/>
                  <a:pt x="4514095" y="-26387"/>
                  <a:pt x="4839370" y="0"/>
                </a:cubicBezTo>
                <a:cubicBezTo>
                  <a:pt x="5164645" y="26387"/>
                  <a:pt x="5825796" y="56229"/>
                  <a:pt x="6099200" y="0"/>
                </a:cubicBezTo>
                <a:cubicBezTo>
                  <a:pt x="6411473" y="42881"/>
                  <a:pt x="6575199" y="235189"/>
                  <a:pt x="6599156" y="499956"/>
                </a:cubicBezTo>
                <a:cubicBezTo>
                  <a:pt x="6578510" y="741474"/>
                  <a:pt x="6597589" y="905354"/>
                  <a:pt x="6599156" y="1097924"/>
                </a:cubicBezTo>
                <a:cubicBezTo>
                  <a:pt x="6600723" y="1290494"/>
                  <a:pt x="6570218" y="1485766"/>
                  <a:pt x="6599156" y="1695893"/>
                </a:cubicBezTo>
                <a:cubicBezTo>
                  <a:pt x="6628094" y="1906020"/>
                  <a:pt x="6573868" y="2062840"/>
                  <a:pt x="6599156" y="2263963"/>
                </a:cubicBezTo>
                <a:cubicBezTo>
                  <a:pt x="6624445" y="2465086"/>
                  <a:pt x="6597726" y="2575342"/>
                  <a:pt x="6599156" y="2832033"/>
                </a:cubicBezTo>
                <a:cubicBezTo>
                  <a:pt x="6600587" y="3088724"/>
                  <a:pt x="6602642" y="3354722"/>
                  <a:pt x="6599156" y="3489798"/>
                </a:cubicBezTo>
                <a:cubicBezTo>
                  <a:pt x="6613184" y="3781204"/>
                  <a:pt x="6439501" y="4004058"/>
                  <a:pt x="6099200" y="3989754"/>
                </a:cubicBezTo>
                <a:cubicBezTo>
                  <a:pt x="5772469" y="4016023"/>
                  <a:pt x="5624974" y="4002655"/>
                  <a:pt x="5399295" y="3989754"/>
                </a:cubicBezTo>
                <a:cubicBezTo>
                  <a:pt x="5173617" y="3976853"/>
                  <a:pt x="4986311" y="3967523"/>
                  <a:pt x="4587404" y="3989754"/>
                </a:cubicBezTo>
                <a:cubicBezTo>
                  <a:pt x="4188497" y="4011985"/>
                  <a:pt x="4137512" y="3967266"/>
                  <a:pt x="3887499" y="3989754"/>
                </a:cubicBezTo>
                <a:cubicBezTo>
                  <a:pt x="3637487" y="4012242"/>
                  <a:pt x="3444120" y="4009819"/>
                  <a:pt x="3243586" y="3989754"/>
                </a:cubicBezTo>
                <a:cubicBezTo>
                  <a:pt x="3043052" y="3969689"/>
                  <a:pt x="2717578" y="4001762"/>
                  <a:pt x="2487688" y="3989754"/>
                </a:cubicBezTo>
                <a:cubicBezTo>
                  <a:pt x="2257798" y="3977746"/>
                  <a:pt x="1979547" y="3961361"/>
                  <a:pt x="1787782" y="3989754"/>
                </a:cubicBezTo>
                <a:cubicBezTo>
                  <a:pt x="1596017" y="4018147"/>
                  <a:pt x="1356882" y="3959644"/>
                  <a:pt x="1143869" y="3989754"/>
                </a:cubicBezTo>
                <a:cubicBezTo>
                  <a:pt x="930856" y="4019864"/>
                  <a:pt x="664464" y="4020302"/>
                  <a:pt x="499956" y="3989754"/>
                </a:cubicBezTo>
                <a:cubicBezTo>
                  <a:pt x="227615" y="3979913"/>
                  <a:pt x="-27184" y="3781964"/>
                  <a:pt x="0" y="3489798"/>
                </a:cubicBezTo>
                <a:cubicBezTo>
                  <a:pt x="-7579" y="3310839"/>
                  <a:pt x="-14927" y="3082936"/>
                  <a:pt x="0" y="2921728"/>
                </a:cubicBezTo>
                <a:cubicBezTo>
                  <a:pt x="14927" y="2760520"/>
                  <a:pt x="116" y="2542493"/>
                  <a:pt x="0" y="2383556"/>
                </a:cubicBezTo>
                <a:cubicBezTo>
                  <a:pt x="-116" y="2224619"/>
                  <a:pt x="18397" y="2030885"/>
                  <a:pt x="0" y="1875283"/>
                </a:cubicBezTo>
                <a:cubicBezTo>
                  <a:pt x="-18397" y="1719681"/>
                  <a:pt x="-7687" y="1406999"/>
                  <a:pt x="0" y="1217518"/>
                </a:cubicBezTo>
                <a:cubicBezTo>
                  <a:pt x="7687" y="1028037"/>
                  <a:pt x="-6427" y="832955"/>
                  <a:pt x="0" y="499956"/>
                </a:cubicBezTo>
                <a:close/>
              </a:path>
              <a:path w="6599156" h="3989754" stroke="0" extrusionOk="0">
                <a:moveTo>
                  <a:pt x="0" y="499956"/>
                </a:moveTo>
                <a:cubicBezTo>
                  <a:pt x="578" y="241505"/>
                  <a:pt x="230615" y="12109"/>
                  <a:pt x="499956" y="0"/>
                </a:cubicBezTo>
                <a:cubicBezTo>
                  <a:pt x="832578" y="3042"/>
                  <a:pt x="970206" y="-24979"/>
                  <a:pt x="1255854" y="0"/>
                </a:cubicBezTo>
                <a:cubicBezTo>
                  <a:pt x="1541502" y="24979"/>
                  <a:pt x="1662393" y="17265"/>
                  <a:pt x="1843775" y="0"/>
                </a:cubicBezTo>
                <a:cubicBezTo>
                  <a:pt x="2025157" y="-17265"/>
                  <a:pt x="2260118" y="-22473"/>
                  <a:pt x="2431695" y="0"/>
                </a:cubicBezTo>
                <a:cubicBezTo>
                  <a:pt x="2603272" y="22473"/>
                  <a:pt x="2948191" y="-28685"/>
                  <a:pt x="3187593" y="0"/>
                </a:cubicBezTo>
                <a:cubicBezTo>
                  <a:pt x="3426995" y="28685"/>
                  <a:pt x="3690885" y="-7939"/>
                  <a:pt x="3831506" y="0"/>
                </a:cubicBezTo>
                <a:cubicBezTo>
                  <a:pt x="3972127" y="7939"/>
                  <a:pt x="4329324" y="30402"/>
                  <a:pt x="4643397" y="0"/>
                </a:cubicBezTo>
                <a:cubicBezTo>
                  <a:pt x="4957470" y="-30402"/>
                  <a:pt x="5058985" y="40119"/>
                  <a:pt x="5455287" y="0"/>
                </a:cubicBezTo>
                <a:cubicBezTo>
                  <a:pt x="5851589" y="-40119"/>
                  <a:pt x="5922223" y="-29568"/>
                  <a:pt x="6099200" y="0"/>
                </a:cubicBezTo>
                <a:cubicBezTo>
                  <a:pt x="6349276" y="-11700"/>
                  <a:pt x="6591299" y="223769"/>
                  <a:pt x="6599156" y="499956"/>
                </a:cubicBezTo>
                <a:cubicBezTo>
                  <a:pt x="6569806" y="702000"/>
                  <a:pt x="6612500" y="855223"/>
                  <a:pt x="6599156" y="1097924"/>
                </a:cubicBezTo>
                <a:cubicBezTo>
                  <a:pt x="6585812" y="1340625"/>
                  <a:pt x="6619252" y="1535302"/>
                  <a:pt x="6599156" y="1695893"/>
                </a:cubicBezTo>
                <a:cubicBezTo>
                  <a:pt x="6579060" y="1856484"/>
                  <a:pt x="6616281" y="2135791"/>
                  <a:pt x="6599156" y="2293861"/>
                </a:cubicBezTo>
                <a:cubicBezTo>
                  <a:pt x="6582031" y="2451931"/>
                  <a:pt x="6599810" y="2582028"/>
                  <a:pt x="6599156" y="2832033"/>
                </a:cubicBezTo>
                <a:cubicBezTo>
                  <a:pt x="6598502" y="3082038"/>
                  <a:pt x="6579867" y="3356511"/>
                  <a:pt x="6599156" y="3489798"/>
                </a:cubicBezTo>
                <a:cubicBezTo>
                  <a:pt x="6625037" y="3771789"/>
                  <a:pt x="6311377" y="3968590"/>
                  <a:pt x="6099200" y="3989754"/>
                </a:cubicBezTo>
                <a:cubicBezTo>
                  <a:pt x="5854075" y="4012214"/>
                  <a:pt x="5665646" y="3975904"/>
                  <a:pt x="5511279" y="3989754"/>
                </a:cubicBezTo>
                <a:cubicBezTo>
                  <a:pt x="5356912" y="4003604"/>
                  <a:pt x="4921031" y="3950992"/>
                  <a:pt x="4699389" y="3989754"/>
                </a:cubicBezTo>
                <a:cubicBezTo>
                  <a:pt x="4477747" y="4028517"/>
                  <a:pt x="4141679" y="3967130"/>
                  <a:pt x="3943491" y="3989754"/>
                </a:cubicBezTo>
                <a:cubicBezTo>
                  <a:pt x="3745303" y="4012378"/>
                  <a:pt x="3566808" y="3984725"/>
                  <a:pt x="3299578" y="3989754"/>
                </a:cubicBezTo>
                <a:cubicBezTo>
                  <a:pt x="3032348" y="3994783"/>
                  <a:pt x="2990904" y="4007561"/>
                  <a:pt x="2711657" y="3989754"/>
                </a:cubicBezTo>
                <a:cubicBezTo>
                  <a:pt x="2432410" y="3971947"/>
                  <a:pt x="2340804" y="3998566"/>
                  <a:pt x="2123737" y="3989754"/>
                </a:cubicBezTo>
                <a:cubicBezTo>
                  <a:pt x="1906670" y="3980942"/>
                  <a:pt x="1505986" y="4028187"/>
                  <a:pt x="1311846" y="3989754"/>
                </a:cubicBezTo>
                <a:cubicBezTo>
                  <a:pt x="1117706" y="3951321"/>
                  <a:pt x="685362" y="3951712"/>
                  <a:pt x="499956" y="3989754"/>
                </a:cubicBezTo>
                <a:cubicBezTo>
                  <a:pt x="213456" y="3956221"/>
                  <a:pt x="-2898" y="3772390"/>
                  <a:pt x="0" y="3489798"/>
                </a:cubicBezTo>
                <a:cubicBezTo>
                  <a:pt x="-4521" y="3317660"/>
                  <a:pt x="-21985" y="3059240"/>
                  <a:pt x="0" y="2832033"/>
                </a:cubicBezTo>
                <a:cubicBezTo>
                  <a:pt x="21985" y="2604827"/>
                  <a:pt x="-11612" y="2557262"/>
                  <a:pt x="0" y="2323760"/>
                </a:cubicBezTo>
                <a:cubicBezTo>
                  <a:pt x="11612" y="2090258"/>
                  <a:pt x="7754" y="1958860"/>
                  <a:pt x="0" y="1785588"/>
                </a:cubicBezTo>
                <a:cubicBezTo>
                  <a:pt x="-7754" y="1612316"/>
                  <a:pt x="-7140" y="1423737"/>
                  <a:pt x="0" y="1247416"/>
                </a:cubicBezTo>
                <a:cubicBezTo>
                  <a:pt x="7140" y="1071095"/>
                  <a:pt x="-3042" y="683925"/>
                  <a:pt x="0" y="49995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dirty="0">
              <a:solidFill>
                <a:prstClr val="black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50CFA9F-90A2-0A3F-19FF-BC3A5BE24177}"/>
              </a:ext>
            </a:extLst>
          </p:cNvPr>
          <p:cNvGrpSpPr/>
          <p:nvPr/>
        </p:nvGrpSpPr>
        <p:grpSpPr>
          <a:xfrm>
            <a:off x="2309588" y="1430546"/>
            <a:ext cx="1487370" cy="1512600"/>
            <a:chOff x="-93175" y="1999914"/>
            <a:chExt cx="931530" cy="931530"/>
          </a:xfrm>
        </p:grpSpPr>
        <p:pic>
          <p:nvPicPr>
            <p:cNvPr id="7" name="Picture 6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0FB55B0D-F1AD-E0EF-489C-B91EBFA2F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175" y="1999914"/>
              <a:ext cx="931530" cy="93153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FF4747-0D5D-446A-CD65-51299F2CE954}"/>
                </a:ext>
              </a:extLst>
            </p:cNvPr>
            <p:cNvSpPr txBox="1"/>
            <p:nvPr/>
          </p:nvSpPr>
          <p:spPr>
            <a:xfrm>
              <a:off x="-46533" y="2204069"/>
              <a:ext cx="826010" cy="568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4A74C55-0661-EB82-192B-C3139E13093F}"/>
              </a:ext>
            </a:extLst>
          </p:cNvPr>
          <p:cNvSpPr txBox="1"/>
          <p:nvPr/>
        </p:nvSpPr>
        <p:spPr>
          <a:xfrm>
            <a:off x="3498021" y="2186846"/>
            <a:ext cx="8153401" cy="3279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 giỏ đi câu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ngồi bờ ao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ra sông cái.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896C5B-EA1C-E182-F8B0-0A4D7E43FC34}"/>
              </a:ext>
            </a:extLst>
          </p:cNvPr>
          <p:cNvSpPr/>
          <p:nvPr/>
        </p:nvSpPr>
        <p:spPr>
          <a:xfrm>
            <a:off x="1873117" y="134963"/>
            <a:ext cx="9058381" cy="958765"/>
          </a:xfrm>
          <a:custGeom>
            <a:avLst/>
            <a:gdLst>
              <a:gd name="csX0" fmla="*/ 0 w 9058381"/>
              <a:gd name="csY0" fmla="*/ 479383 h 958765"/>
              <a:gd name="csX1" fmla="*/ 479383 w 9058381"/>
              <a:gd name="csY1" fmla="*/ 0 h 958765"/>
              <a:gd name="csX2" fmla="*/ 911363 w 9058381"/>
              <a:gd name="csY2" fmla="*/ 0 h 958765"/>
              <a:gd name="csX3" fmla="*/ 1586331 w 9058381"/>
              <a:gd name="csY3" fmla="*/ 0 h 958765"/>
              <a:gd name="csX4" fmla="*/ 2180302 w 9058381"/>
              <a:gd name="csY4" fmla="*/ 0 h 958765"/>
              <a:gd name="csX5" fmla="*/ 2855270 w 9058381"/>
              <a:gd name="csY5" fmla="*/ 0 h 958765"/>
              <a:gd name="csX6" fmla="*/ 3368246 w 9058381"/>
              <a:gd name="csY6" fmla="*/ 0 h 958765"/>
              <a:gd name="csX7" fmla="*/ 3881222 w 9058381"/>
              <a:gd name="csY7" fmla="*/ 0 h 958765"/>
              <a:gd name="csX8" fmla="*/ 4313201 w 9058381"/>
              <a:gd name="csY8" fmla="*/ 0 h 958765"/>
              <a:gd name="csX9" fmla="*/ 5069165 w 9058381"/>
              <a:gd name="csY9" fmla="*/ 0 h 958765"/>
              <a:gd name="csX10" fmla="*/ 5663137 w 9058381"/>
              <a:gd name="csY10" fmla="*/ 0 h 958765"/>
              <a:gd name="csX11" fmla="*/ 6419101 w 9058381"/>
              <a:gd name="csY11" fmla="*/ 0 h 958765"/>
              <a:gd name="csX12" fmla="*/ 6932077 w 9058381"/>
              <a:gd name="csY12" fmla="*/ 0 h 958765"/>
              <a:gd name="csX13" fmla="*/ 7607045 w 9058381"/>
              <a:gd name="csY13" fmla="*/ 0 h 958765"/>
              <a:gd name="csX14" fmla="*/ 8578999 w 9058381"/>
              <a:gd name="csY14" fmla="*/ 0 h 958765"/>
              <a:gd name="csX15" fmla="*/ 9058382 w 9058381"/>
              <a:gd name="csY15" fmla="*/ 479383 h 958765"/>
              <a:gd name="csX16" fmla="*/ 9058381 w 9058381"/>
              <a:gd name="csY16" fmla="*/ 479383 h 958765"/>
              <a:gd name="csX17" fmla="*/ 8578998 w 9058381"/>
              <a:gd name="csY17" fmla="*/ 958766 h 958765"/>
              <a:gd name="csX18" fmla="*/ 7985026 w 9058381"/>
              <a:gd name="csY18" fmla="*/ 958766 h 958765"/>
              <a:gd name="csX19" fmla="*/ 7310058 w 9058381"/>
              <a:gd name="csY19" fmla="*/ 958766 h 958765"/>
              <a:gd name="csX20" fmla="*/ 6878079 w 9058381"/>
              <a:gd name="csY20" fmla="*/ 958766 h 958765"/>
              <a:gd name="csX21" fmla="*/ 6203111 w 9058381"/>
              <a:gd name="csY21" fmla="*/ 958766 h 958765"/>
              <a:gd name="csX22" fmla="*/ 5528143 w 9058381"/>
              <a:gd name="csY22" fmla="*/ 958766 h 958765"/>
              <a:gd name="csX23" fmla="*/ 4853175 w 9058381"/>
              <a:gd name="csY23" fmla="*/ 958766 h 958765"/>
              <a:gd name="csX24" fmla="*/ 4178207 w 9058381"/>
              <a:gd name="csY24" fmla="*/ 958765 h 958765"/>
              <a:gd name="csX25" fmla="*/ 3422243 w 9058381"/>
              <a:gd name="csY25" fmla="*/ 958765 h 958765"/>
              <a:gd name="csX26" fmla="*/ 2828271 w 9058381"/>
              <a:gd name="csY26" fmla="*/ 958765 h 958765"/>
              <a:gd name="csX27" fmla="*/ 2153303 w 9058381"/>
              <a:gd name="csY27" fmla="*/ 958765 h 958765"/>
              <a:gd name="csX28" fmla="*/ 1640328 w 9058381"/>
              <a:gd name="csY28" fmla="*/ 958765 h 958765"/>
              <a:gd name="csX29" fmla="*/ 479383 w 9058381"/>
              <a:gd name="csY29" fmla="*/ 958765 h 958765"/>
              <a:gd name="csX30" fmla="*/ 0 w 9058381"/>
              <a:gd name="csY30" fmla="*/ 479382 h 958765"/>
              <a:gd name="csX31" fmla="*/ 0 w 9058381"/>
              <a:gd name="csY31" fmla="*/ 479383 h 95876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9058381" h="958765" fill="none" extrusionOk="0">
                <a:moveTo>
                  <a:pt x="0" y="479383"/>
                </a:moveTo>
                <a:cubicBezTo>
                  <a:pt x="5680" y="199479"/>
                  <a:pt x="218612" y="43846"/>
                  <a:pt x="479383" y="0"/>
                </a:cubicBezTo>
                <a:cubicBezTo>
                  <a:pt x="667072" y="3550"/>
                  <a:pt x="810102" y="-13048"/>
                  <a:pt x="911363" y="0"/>
                </a:cubicBezTo>
                <a:cubicBezTo>
                  <a:pt x="1012624" y="13048"/>
                  <a:pt x="1444659" y="-12867"/>
                  <a:pt x="1586331" y="0"/>
                </a:cubicBezTo>
                <a:cubicBezTo>
                  <a:pt x="1728003" y="12867"/>
                  <a:pt x="2043435" y="717"/>
                  <a:pt x="2180302" y="0"/>
                </a:cubicBezTo>
                <a:cubicBezTo>
                  <a:pt x="2317169" y="-717"/>
                  <a:pt x="2547652" y="17745"/>
                  <a:pt x="2855270" y="0"/>
                </a:cubicBezTo>
                <a:cubicBezTo>
                  <a:pt x="3162888" y="-17745"/>
                  <a:pt x="3206756" y="22020"/>
                  <a:pt x="3368246" y="0"/>
                </a:cubicBezTo>
                <a:cubicBezTo>
                  <a:pt x="3529736" y="-22020"/>
                  <a:pt x="3734125" y="-15821"/>
                  <a:pt x="3881222" y="0"/>
                </a:cubicBezTo>
                <a:cubicBezTo>
                  <a:pt x="4028319" y="15821"/>
                  <a:pt x="4224342" y="7134"/>
                  <a:pt x="4313201" y="0"/>
                </a:cubicBezTo>
                <a:cubicBezTo>
                  <a:pt x="4402060" y="-7134"/>
                  <a:pt x="4872969" y="-4095"/>
                  <a:pt x="5069165" y="0"/>
                </a:cubicBezTo>
                <a:cubicBezTo>
                  <a:pt x="5265361" y="4095"/>
                  <a:pt x="5483968" y="-13849"/>
                  <a:pt x="5663137" y="0"/>
                </a:cubicBezTo>
                <a:cubicBezTo>
                  <a:pt x="5842306" y="13849"/>
                  <a:pt x="6046808" y="-35739"/>
                  <a:pt x="6419101" y="0"/>
                </a:cubicBezTo>
                <a:cubicBezTo>
                  <a:pt x="6791394" y="35739"/>
                  <a:pt x="6810428" y="-10474"/>
                  <a:pt x="6932077" y="0"/>
                </a:cubicBezTo>
                <a:cubicBezTo>
                  <a:pt x="7053726" y="10474"/>
                  <a:pt x="7446656" y="-33326"/>
                  <a:pt x="7607045" y="0"/>
                </a:cubicBezTo>
                <a:cubicBezTo>
                  <a:pt x="7767434" y="33326"/>
                  <a:pt x="8187173" y="5328"/>
                  <a:pt x="8578999" y="0"/>
                </a:cubicBezTo>
                <a:cubicBezTo>
                  <a:pt x="8866001" y="-18583"/>
                  <a:pt x="9083492" y="263390"/>
                  <a:pt x="9058382" y="479383"/>
                </a:cubicBezTo>
                <a:lnTo>
                  <a:pt x="9058381" y="479383"/>
                </a:lnTo>
                <a:cubicBezTo>
                  <a:pt x="9024195" y="716175"/>
                  <a:pt x="8858564" y="964411"/>
                  <a:pt x="8578998" y="958766"/>
                </a:cubicBezTo>
                <a:cubicBezTo>
                  <a:pt x="8299366" y="936388"/>
                  <a:pt x="8118887" y="938046"/>
                  <a:pt x="7985026" y="958766"/>
                </a:cubicBezTo>
                <a:cubicBezTo>
                  <a:pt x="7851165" y="979486"/>
                  <a:pt x="7551090" y="949027"/>
                  <a:pt x="7310058" y="958766"/>
                </a:cubicBezTo>
                <a:cubicBezTo>
                  <a:pt x="7069026" y="968505"/>
                  <a:pt x="7022803" y="975033"/>
                  <a:pt x="6878079" y="958766"/>
                </a:cubicBezTo>
                <a:cubicBezTo>
                  <a:pt x="6733355" y="942499"/>
                  <a:pt x="6356721" y="987374"/>
                  <a:pt x="6203111" y="958766"/>
                </a:cubicBezTo>
                <a:cubicBezTo>
                  <a:pt x="6049501" y="930158"/>
                  <a:pt x="5681521" y="949418"/>
                  <a:pt x="5528143" y="958766"/>
                </a:cubicBezTo>
                <a:cubicBezTo>
                  <a:pt x="5374765" y="968114"/>
                  <a:pt x="5163731" y="988228"/>
                  <a:pt x="4853175" y="958766"/>
                </a:cubicBezTo>
                <a:cubicBezTo>
                  <a:pt x="4542619" y="929304"/>
                  <a:pt x="4448749" y="963276"/>
                  <a:pt x="4178207" y="958765"/>
                </a:cubicBezTo>
                <a:cubicBezTo>
                  <a:pt x="3907665" y="954255"/>
                  <a:pt x="3730779" y="976265"/>
                  <a:pt x="3422243" y="958765"/>
                </a:cubicBezTo>
                <a:cubicBezTo>
                  <a:pt x="3113707" y="941265"/>
                  <a:pt x="3118623" y="956809"/>
                  <a:pt x="2828271" y="958765"/>
                </a:cubicBezTo>
                <a:cubicBezTo>
                  <a:pt x="2537919" y="960721"/>
                  <a:pt x="2349878" y="979202"/>
                  <a:pt x="2153303" y="958765"/>
                </a:cubicBezTo>
                <a:cubicBezTo>
                  <a:pt x="1956728" y="938328"/>
                  <a:pt x="1757703" y="967128"/>
                  <a:pt x="1640328" y="958765"/>
                </a:cubicBezTo>
                <a:cubicBezTo>
                  <a:pt x="1522954" y="950402"/>
                  <a:pt x="1036464" y="996731"/>
                  <a:pt x="479383" y="958765"/>
                </a:cubicBezTo>
                <a:cubicBezTo>
                  <a:pt x="179990" y="999114"/>
                  <a:pt x="14191" y="733903"/>
                  <a:pt x="0" y="479382"/>
                </a:cubicBezTo>
                <a:lnTo>
                  <a:pt x="0" y="479383"/>
                </a:lnTo>
                <a:close/>
              </a:path>
              <a:path w="9058381" h="958765" stroke="0" extrusionOk="0">
                <a:moveTo>
                  <a:pt x="0" y="479383"/>
                </a:moveTo>
                <a:cubicBezTo>
                  <a:pt x="-9665" y="224771"/>
                  <a:pt x="229302" y="62076"/>
                  <a:pt x="479383" y="0"/>
                </a:cubicBezTo>
                <a:cubicBezTo>
                  <a:pt x="685986" y="-25469"/>
                  <a:pt x="880029" y="-14488"/>
                  <a:pt x="992359" y="0"/>
                </a:cubicBezTo>
                <a:cubicBezTo>
                  <a:pt x="1104689" y="14488"/>
                  <a:pt x="1326503" y="-8666"/>
                  <a:pt x="1586331" y="0"/>
                </a:cubicBezTo>
                <a:cubicBezTo>
                  <a:pt x="1846159" y="8666"/>
                  <a:pt x="1927258" y="-1250"/>
                  <a:pt x="2018310" y="0"/>
                </a:cubicBezTo>
                <a:cubicBezTo>
                  <a:pt x="2109362" y="1250"/>
                  <a:pt x="2555432" y="-320"/>
                  <a:pt x="2774274" y="0"/>
                </a:cubicBezTo>
                <a:cubicBezTo>
                  <a:pt x="2993116" y="320"/>
                  <a:pt x="3071588" y="11943"/>
                  <a:pt x="3206254" y="0"/>
                </a:cubicBezTo>
                <a:cubicBezTo>
                  <a:pt x="3340920" y="-11943"/>
                  <a:pt x="3579604" y="-20638"/>
                  <a:pt x="3881222" y="0"/>
                </a:cubicBezTo>
                <a:cubicBezTo>
                  <a:pt x="4182840" y="20638"/>
                  <a:pt x="4237867" y="2570"/>
                  <a:pt x="4394197" y="0"/>
                </a:cubicBezTo>
                <a:cubicBezTo>
                  <a:pt x="4550527" y="-2570"/>
                  <a:pt x="4678545" y="12509"/>
                  <a:pt x="4907173" y="0"/>
                </a:cubicBezTo>
                <a:cubicBezTo>
                  <a:pt x="5135801" y="-12509"/>
                  <a:pt x="5168957" y="-14582"/>
                  <a:pt x="5339153" y="0"/>
                </a:cubicBezTo>
                <a:cubicBezTo>
                  <a:pt x="5509349" y="14582"/>
                  <a:pt x="5667935" y="-16743"/>
                  <a:pt x="5771132" y="0"/>
                </a:cubicBezTo>
                <a:cubicBezTo>
                  <a:pt x="5874329" y="16743"/>
                  <a:pt x="6151714" y="16843"/>
                  <a:pt x="6284108" y="0"/>
                </a:cubicBezTo>
                <a:cubicBezTo>
                  <a:pt x="6416502" y="-16843"/>
                  <a:pt x="6638860" y="-21776"/>
                  <a:pt x="6878080" y="0"/>
                </a:cubicBezTo>
                <a:cubicBezTo>
                  <a:pt x="7117300" y="21776"/>
                  <a:pt x="7289875" y="-24468"/>
                  <a:pt x="7634044" y="0"/>
                </a:cubicBezTo>
                <a:cubicBezTo>
                  <a:pt x="7978213" y="24468"/>
                  <a:pt x="8367165" y="-43695"/>
                  <a:pt x="8578999" y="0"/>
                </a:cubicBezTo>
                <a:cubicBezTo>
                  <a:pt x="8877723" y="-22269"/>
                  <a:pt x="9101585" y="228331"/>
                  <a:pt x="9058382" y="479383"/>
                </a:cubicBezTo>
                <a:lnTo>
                  <a:pt x="9058381" y="479383"/>
                </a:lnTo>
                <a:cubicBezTo>
                  <a:pt x="9007912" y="755885"/>
                  <a:pt x="8849914" y="954861"/>
                  <a:pt x="8578998" y="958766"/>
                </a:cubicBezTo>
                <a:cubicBezTo>
                  <a:pt x="8406579" y="942955"/>
                  <a:pt x="8137426" y="939694"/>
                  <a:pt x="7985026" y="958766"/>
                </a:cubicBezTo>
                <a:cubicBezTo>
                  <a:pt x="7832626" y="977838"/>
                  <a:pt x="7645203" y="965175"/>
                  <a:pt x="7553047" y="958766"/>
                </a:cubicBezTo>
                <a:cubicBezTo>
                  <a:pt x="7460891" y="952357"/>
                  <a:pt x="7060430" y="966833"/>
                  <a:pt x="6797083" y="958766"/>
                </a:cubicBezTo>
                <a:cubicBezTo>
                  <a:pt x="6533736" y="950699"/>
                  <a:pt x="6269699" y="923749"/>
                  <a:pt x="6041119" y="958766"/>
                </a:cubicBezTo>
                <a:cubicBezTo>
                  <a:pt x="5812539" y="993783"/>
                  <a:pt x="5563759" y="993999"/>
                  <a:pt x="5204158" y="958766"/>
                </a:cubicBezTo>
                <a:cubicBezTo>
                  <a:pt x="4844557" y="923533"/>
                  <a:pt x="4827810" y="970511"/>
                  <a:pt x="4529191" y="958766"/>
                </a:cubicBezTo>
                <a:cubicBezTo>
                  <a:pt x="4230572" y="947020"/>
                  <a:pt x="4061452" y="995526"/>
                  <a:pt x="3692230" y="958765"/>
                </a:cubicBezTo>
                <a:cubicBezTo>
                  <a:pt x="3323008" y="922005"/>
                  <a:pt x="3364069" y="942500"/>
                  <a:pt x="3179255" y="958765"/>
                </a:cubicBezTo>
                <a:cubicBezTo>
                  <a:pt x="2994441" y="975030"/>
                  <a:pt x="2756806" y="955780"/>
                  <a:pt x="2585283" y="958765"/>
                </a:cubicBezTo>
                <a:cubicBezTo>
                  <a:pt x="2413760" y="961750"/>
                  <a:pt x="2135289" y="951293"/>
                  <a:pt x="1829319" y="958765"/>
                </a:cubicBezTo>
                <a:cubicBezTo>
                  <a:pt x="1523349" y="966237"/>
                  <a:pt x="1389217" y="969114"/>
                  <a:pt x="1073355" y="958765"/>
                </a:cubicBezTo>
                <a:cubicBezTo>
                  <a:pt x="757493" y="948416"/>
                  <a:pt x="638307" y="987462"/>
                  <a:pt x="479383" y="958765"/>
                </a:cubicBezTo>
                <a:cubicBezTo>
                  <a:pt x="238457" y="990022"/>
                  <a:pt x="-9760" y="756275"/>
                  <a:pt x="0" y="479382"/>
                </a:cubicBezTo>
                <a:lnTo>
                  <a:pt x="0" y="479383"/>
                </a:ln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 err="1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5400" b="1" dirty="0">
              <a:solidFill>
                <a:srgbClr val="FFC000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67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8327D78F-F520-E988-C092-DB76A28420D0}"/>
              </a:ext>
            </a:extLst>
          </p:cNvPr>
          <p:cNvSpPr/>
          <p:nvPr/>
        </p:nvSpPr>
        <p:spPr>
          <a:xfrm>
            <a:off x="447367" y="305758"/>
            <a:ext cx="11297265" cy="6272980"/>
          </a:xfrm>
          <a:prstGeom prst="round2Diag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1778369-71E8-1608-9A60-C8315951BDAA}"/>
              </a:ext>
            </a:extLst>
          </p:cNvPr>
          <p:cNvSpPr/>
          <p:nvPr/>
        </p:nvSpPr>
        <p:spPr>
          <a:xfrm>
            <a:off x="2325695" y="380148"/>
            <a:ext cx="7831344" cy="958765"/>
          </a:xfrm>
          <a:custGeom>
            <a:avLst/>
            <a:gdLst>
              <a:gd name="csX0" fmla="*/ 0 w 7831344"/>
              <a:gd name="csY0" fmla="*/ 479383 h 958765"/>
              <a:gd name="csX1" fmla="*/ 479383 w 7831344"/>
              <a:gd name="csY1" fmla="*/ 0 h 958765"/>
              <a:gd name="csX2" fmla="*/ 1029189 w 7831344"/>
              <a:gd name="csY2" fmla="*/ 0 h 958765"/>
              <a:gd name="csX3" fmla="*/ 1853899 w 7831344"/>
              <a:gd name="csY3" fmla="*/ 0 h 958765"/>
              <a:gd name="csX4" fmla="*/ 2541157 w 7831344"/>
              <a:gd name="csY4" fmla="*/ 0 h 958765"/>
              <a:gd name="csX5" fmla="*/ 3297140 w 7831344"/>
              <a:gd name="csY5" fmla="*/ 0 h 958765"/>
              <a:gd name="csX6" fmla="*/ 4121850 w 7831344"/>
              <a:gd name="csY6" fmla="*/ 0 h 958765"/>
              <a:gd name="csX7" fmla="*/ 4946559 w 7831344"/>
              <a:gd name="csY7" fmla="*/ 0 h 958765"/>
              <a:gd name="csX8" fmla="*/ 5633817 w 7831344"/>
              <a:gd name="csY8" fmla="*/ 0 h 958765"/>
              <a:gd name="csX9" fmla="*/ 6252349 w 7831344"/>
              <a:gd name="csY9" fmla="*/ 0 h 958765"/>
              <a:gd name="csX10" fmla="*/ 7351962 w 7831344"/>
              <a:gd name="csY10" fmla="*/ 0 h 958765"/>
              <a:gd name="csX11" fmla="*/ 7831345 w 7831344"/>
              <a:gd name="csY11" fmla="*/ 479383 h 958765"/>
              <a:gd name="csX12" fmla="*/ 7831344 w 7831344"/>
              <a:gd name="csY12" fmla="*/ 479383 h 958765"/>
              <a:gd name="csX13" fmla="*/ 7351961 w 7831344"/>
              <a:gd name="csY13" fmla="*/ 958766 h 958765"/>
              <a:gd name="csX14" fmla="*/ 6870881 w 7831344"/>
              <a:gd name="csY14" fmla="*/ 958766 h 958765"/>
              <a:gd name="csX15" fmla="*/ 6046171 w 7831344"/>
              <a:gd name="csY15" fmla="*/ 958766 h 958765"/>
              <a:gd name="csX16" fmla="*/ 5358913 w 7831344"/>
              <a:gd name="csY16" fmla="*/ 958766 h 958765"/>
              <a:gd name="csX17" fmla="*/ 4534204 w 7831344"/>
              <a:gd name="csY17" fmla="*/ 958766 h 958765"/>
              <a:gd name="csX18" fmla="*/ 3984398 w 7831344"/>
              <a:gd name="csY18" fmla="*/ 958766 h 958765"/>
              <a:gd name="csX19" fmla="*/ 3159688 w 7831344"/>
              <a:gd name="csY19" fmla="*/ 958765 h 958765"/>
              <a:gd name="csX20" fmla="*/ 2472431 w 7831344"/>
              <a:gd name="csY20" fmla="*/ 958765 h 958765"/>
              <a:gd name="csX21" fmla="*/ 1853899 w 7831344"/>
              <a:gd name="csY21" fmla="*/ 958765 h 958765"/>
              <a:gd name="csX22" fmla="*/ 479383 w 7831344"/>
              <a:gd name="csY22" fmla="*/ 958765 h 958765"/>
              <a:gd name="csX23" fmla="*/ 0 w 7831344"/>
              <a:gd name="csY23" fmla="*/ 479382 h 958765"/>
              <a:gd name="csX24" fmla="*/ 0 w 7831344"/>
              <a:gd name="csY24" fmla="*/ 479383 h 95876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</a:cxnLst>
            <a:rect l="l" t="t" r="r" b="b"/>
            <a:pathLst>
              <a:path w="7831344" h="958765" fill="none" extrusionOk="0">
                <a:moveTo>
                  <a:pt x="0" y="479383"/>
                </a:moveTo>
                <a:cubicBezTo>
                  <a:pt x="-11783" y="243044"/>
                  <a:pt x="253379" y="17157"/>
                  <a:pt x="479383" y="0"/>
                </a:cubicBezTo>
                <a:cubicBezTo>
                  <a:pt x="726302" y="24694"/>
                  <a:pt x="756787" y="2809"/>
                  <a:pt x="1029189" y="0"/>
                </a:cubicBezTo>
                <a:cubicBezTo>
                  <a:pt x="1301591" y="-2809"/>
                  <a:pt x="1588071" y="-24125"/>
                  <a:pt x="1853899" y="0"/>
                </a:cubicBezTo>
                <a:cubicBezTo>
                  <a:pt x="2119727" y="24125"/>
                  <a:pt x="2379117" y="9090"/>
                  <a:pt x="2541157" y="0"/>
                </a:cubicBezTo>
                <a:cubicBezTo>
                  <a:pt x="2703197" y="-9090"/>
                  <a:pt x="3045543" y="-36292"/>
                  <a:pt x="3297140" y="0"/>
                </a:cubicBezTo>
                <a:cubicBezTo>
                  <a:pt x="3548737" y="36292"/>
                  <a:pt x="3859245" y="4649"/>
                  <a:pt x="4121850" y="0"/>
                </a:cubicBezTo>
                <a:cubicBezTo>
                  <a:pt x="4384455" y="-4649"/>
                  <a:pt x="4623121" y="30423"/>
                  <a:pt x="4946559" y="0"/>
                </a:cubicBezTo>
                <a:cubicBezTo>
                  <a:pt x="5269997" y="-30423"/>
                  <a:pt x="5292792" y="-15297"/>
                  <a:pt x="5633817" y="0"/>
                </a:cubicBezTo>
                <a:cubicBezTo>
                  <a:pt x="5974842" y="15297"/>
                  <a:pt x="5994107" y="16535"/>
                  <a:pt x="6252349" y="0"/>
                </a:cubicBezTo>
                <a:cubicBezTo>
                  <a:pt x="6510591" y="-16535"/>
                  <a:pt x="6866913" y="-44229"/>
                  <a:pt x="7351962" y="0"/>
                </a:cubicBezTo>
                <a:cubicBezTo>
                  <a:pt x="7587394" y="-36476"/>
                  <a:pt x="7839449" y="158771"/>
                  <a:pt x="7831345" y="479383"/>
                </a:cubicBezTo>
                <a:lnTo>
                  <a:pt x="7831344" y="479383"/>
                </a:lnTo>
                <a:cubicBezTo>
                  <a:pt x="7836199" y="709178"/>
                  <a:pt x="7616816" y="937193"/>
                  <a:pt x="7351961" y="958766"/>
                </a:cubicBezTo>
                <a:cubicBezTo>
                  <a:pt x="7250140" y="956209"/>
                  <a:pt x="6997926" y="949488"/>
                  <a:pt x="6870881" y="958766"/>
                </a:cubicBezTo>
                <a:cubicBezTo>
                  <a:pt x="6743836" y="968044"/>
                  <a:pt x="6453172" y="943701"/>
                  <a:pt x="6046171" y="958766"/>
                </a:cubicBezTo>
                <a:cubicBezTo>
                  <a:pt x="5639170" y="973832"/>
                  <a:pt x="5508593" y="958196"/>
                  <a:pt x="5358913" y="958766"/>
                </a:cubicBezTo>
                <a:cubicBezTo>
                  <a:pt x="5209233" y="959336"/>
                  <a:pt x="4750286" y="976199"/>
                  <a:pt x="4534204" y="958766"/>
                </a:cubicBezTo>
                <a:cubicBezTo>
                  <a:pt x="4318122" y="941333"/>
                  <a:pt x="4141089" y="963950"/>
                  <a:pt x="3984398" y="958766"/>
                </a:cubicBezTo>
                <a:cubicBezTo>
                  <a:pt x="3827707" y="953582"/>
                  <a:pt x="3395654" y="955589"/>
                  <a:pt x="3159688" y="958765"/>
                </a:cubicBezTo>
                <a:cubicBezTo>
                  <a:pt x="2923722" y="961941"/>
                  <a:pt x="2711140" y="954635"/>
                  <a:pt x="2472431" y="958765"/>
                </a:cubicBezTo>
                <a:cubicBezTo>
                  <a:pt x="2233722" y="962895"/>
                  <a:pt x="2141316" y="968514"/>
                  <a:pt x="1853899" y="958765"/>
                </a:cubicBezTo>
                <a:cubicBezTo>
                  <a:pt x="1566482" y="949016"/>
                  <a:pt x="1005579" y="1025973"/>
                  <a:pt x="479383" y="958765"/>
                </a:cubicBezTo>
                <a:cubicBezTo>
                  <a:pt x="254393" y="923001"/>
                  <a:pt x="23234" y="712028"/>
                  <a:pt x="0" y="479382"/>
                </a:cubicBezTo>
                <a:lnTo>
                  <a:pt x="0" y="479383"/>
                </a:lnTo>
                <a:close/>
              </a:path>
              <a:path w="7831344" h="958765" stroke="0" extrusionOk="0">
                <a:moveTo>
                  <a:pt x="0" y="479383"/>
                </a:moveTo>
                <a:cubicBezTo>
                  <a:pt x="-9665" y="224771"/>
                  <a:pt x="229302" y="62076"/>
                  <a:pt x="479383" y="0"/>
                </a:cubicBezTo>
                <a:cubicBezTo>
                  <a:pt x="688677" y="22460"/>
                  <a:pt x="806837" y="9836"/>
                  <a:pt x="1029189" y="0"/>
                </a:cubicBezTo>
                <a:cubicBezTo>
                  <a:pt x="1251541" y="-9836"/>
                  <a:pt x="1522395" y="11407"/>
                  <a:pt x="1647721" y="0"/>
                </a:cubicBezTo>
                <a:cubicBezTo>
                  <a:pt x="1773047" y="-11407"/>
                  <a:pt x="1997258" y="2572"/>
                  <a:pt x="2128802" y="0"/>
                </a:cubicBezTo>
                <a:cubicBezTo>
                  <a:pt x="2260346" y="-2572"/>
                  <a:pt x="2629292" y="-36263"/>
                  <a:pt x="2884786" y="0"/>
                </a:cubicBezTo>
                <a:cubicBezTo>
                  <a:pt x="3140280" y="36263"/>
                  <a:pt x="3258845" y="-17866"/>
                  <a:pt x="3365866" y="0"/>
                </a:cubicBezTo>
                <a:cubicBezTo>
                  <a:pt x="3472887" y="17866"/>
                  <a:pt x="3866287" y="16064"/>
                  <a:pt x="4053124" y="0"/>
                </a:cubicBezTo>
                <a:cubicBezTo>
                  <a:pt x="4239961" y="-16064"/>
                  <a:pt x="4485924" y="-8395"/>
                  <a:pt x="4602930" y="0"/>
                </a:cubicBezTo>
                <a:cubicBezTo>
                  <a:pt x="4719936" y="8395"/>
                  <a:pt x="4970820" y="-14099"/>
                  <a:pt x="5152737" y="0"/>
                </a:cubicBezTo>
                <a:cubicBezTo>
                  <a:pt x="5334654" y="14099"/>
                  <a:pt x="5455261" y="411"/>
                  <a:pt x="5633817" y="0"/>
                </a:cubicBezTo>
                <a:cubicBezTo>
                  <a:pt x="5812373" y="-411"/>
                  <a:pt x="5907010" y="6045"/>
                  <a:pt x="6114898" y="0"/>
                </a:cubicBezTo>
                <a:cubicBezTo>
                  <a:pt x="6322786" y="-6045"/>
                  <a:pt x="6414110" y="-26136"/>
                  <a:pt x="6664704" y="0"/>
                </a:cubicBezTo>
                <a:cubicBezTo>
                  <a:pt x="6915298" y="26136"/>
                  <a:pt x="7184337" y="-30897"/>
                  <a:pt x="7351962" y="0"/>
                </a:cubicBezTo>
                <a:cubicBezTo>
                  <a:pt x="7594665" y="3046"/>
                  <a:pt x="7867911" y="221048"/>
                  <a:pt x="7831345" y="479383"/>
                </a:cubicBezTo>
                <a:lnTo>
                  <a:pt x="7831344" y="479383"/>
                </a:lnTo>
                <a:cubicBezTo>
                  <a:pt x="7872499" y="729745"/>
                  <a:pt x="7650685" y="936497"/>
                  <a:pt x="7351961" y="958766"/>
                </a:cubicBezTo>
                <a:cubicBezTo>
                  <a:pt x="7007515" y="925965"/>
                  <a:pt x="6887118" y="969604"/>
                  <a:pt x="6595977" y="958766"/>
                </a:cubicBezTo>
                <a:cubicBezTo>
                  <a:pt x="6304836" y="947928"/>
                  <a:pt x="6082893" y="959933"/>
                  <a:pt x="5839994" y="958766"/>
                </a:cubicBezTo>
                <a:cubicBezTo>
                  <a:pt x="5597095" y="957599"/>
                  <a:pt x="5274557" y="918116"/>
                  <a:pt x="5015284" y="958766"/>
                </a:cubicBezTo>
                <a:cubicBezTo>
                  <a:pt x="4756011" y="999417"/>
                  <a:pt x="4633765" y="942277"/>
                  <a:pt x="4534204" y="958766"/>
                </a:cubicBezTo>
                <a:cubicBezTo>
                  <a:pt x="4434643" y="975255"/>
                  <a:pt x="4051051" y="984823"/>
                  <a:pt x="3778220" y="958765"/>
                </a:cubicBezTo>
                <a:cubicBezTo>
                  <a:pt x="3505389" y="932708"/>
                  <a:pt x="3271677" y="979607"/>
                  <a:pt x="3022237" y="958765"/>
                </a:cubicBezTo>
                <a:cubicBezTo>
                  <a:pt x="2772797" y="937923"/>
                  <a:pt x="2386722" y="944251"/>
                  <a:pt x="2197528" y="958765"/>
                </a:cubicBezTo>
                <a:cubicBezTo>
                  <a:pt x="2008334" y="973279"/>
                  <a:pt x="1818551" y="944345"/>
                  <a:pt x="1510270" y="958765"/>
                </a:cubicBezTo>
                <a:cubicBezTo>
                  <a:pt x="1201989" y="973185"/>
                  <a:pt x="871932" y="1003013"/>
                  <a:pt x="479383" y="958765"/>
                </a:cubicBezTo>
                <a:cubicBezTo>
                  <a:pt x="216966" y="973992"/>
                  <a:pt x="-42430" y="740419"/>
                  <a:pt x="0" y="479382"/>
                </a:cubicBezTo>
                <a:lnTo>
                  <a:pt x="0" y="479383"/>
                </a:ln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 err="1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5400" b="1" dirty="0">
              <a:solidFill>
                <a:srgbClr val="FFC000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9C4DCE1-F85F-A247-8460-7961F99D885A}"/>
              </a:ext>
            </a:extLst>
          </p:cNvPr>
          <p:cNvSpPr/>
          <p:nvPr/>
        </p:nvSpPr>
        <p:spPr>
          <a:xfrm>
            <a:off x="2823744" y="2181534"/>
            <a:ext cx="6599156" cy="3279424"/>
          </a:xfrm>
          <a:custGeom>
            <a:avLst/>
            <a:gdLst>
              <a:gd name="csX0" fmla="*/ 0 w 6599156"/>
              <a:gd name="csY0" fmla="*/ 410945 h 3279424"/>
              <a:gd name="csX1" fmla="*/ 410945 w 6599156"/>
              <a:gd name="csY1" fmla="*/ 0 h 3279424"/>
              <a:gd name="csX2" fmla="*/ 1052863 w 6599156"/>
              <a:gd name="csY2" fmla="*/ 0 h 3279424"/>
              <a:gd name="csX3" fmla="*/ 1810327 w 6599156"/>
              <a:gd name="csY3" fmla="*/ 0 h 3279424"/>
              <a:gd name="csX4" fmla="*/ 2278928 w 6599156"/>
              <a:gd name="csY4" fmla="*/ 0 h 3279424"/>
              <a:gd name="csX5" fmla="*/ 2747528 w 6599156"/>
              <a:gd name="csY5" fmla="*/ 0 h 3279424"/>
              <a:gd name="csX6" fmla="*/ 3216129 w 6599156"/>
              <a:gd name="csY6" fmla="*/ 0 h 3279424"/>
              <a:gd name="csX7" fmla="*/ 3858047 w 6599156"/>
              <a:gd name="csY7" fmla="*/ 0 h 3279424"/>
              <a:gd name="csX8" fmla="*/ 4499965 w 6599156"/>
              <a:gd name="csY8" fmla="*/ 0 h 3279424"/>
              <a:gd name="csX9" fmla="*/ 5141884 w 6599156"/>
              <a:gd name="csY9" fmla="*/ 0 h 3279424"/>
              <a:gd name="csX10" fmla="*/ 6188211 w 6599156"/>
              <a:gd name="csY10" fmla="*/ 0 h 3279424"/>
              <a:gd name="csX11" fmla="*/ 6599156 w 6599156"/>
              <a:gd name="csY11" fmla="*/ 410945 h 3279424"/>
              <a:gd name="csX12" fmla="*/ 6599156 w 6599156"/>
              <a:gd name="csY12" fmla="*/ 1025329 h 3279424"/>
              <a:gd name="csX13" fmla="*/ 6599156 w 6599156"/>
              <a:gd name="csY13" fmla="*/ 1639712 h 3279424"/>
              <a:gd name="csX14" fmla="*/ 6599156 w 6599156"/>
              <a:gd name="csY14" fmla="*/ 2229520 h 3279424"/>
              <a:gd name="csX15" fmla="*/ 6599156 w 6599156"/>
              <a:gd name="csY15" fmla="*/ 2868479 h 3279424"/>
              <a:gd name="csX16" fmla="*/ 6188211 w 6599156"/>
              <a:gd name="csY16" fmla="*/ 3279424 h 3279424"/>
              <a:gd name="csX17" fmla="*/ 5488520 w 6599156"/>
              <a:gd name="csY17" fmla="*/ 3279424 h 3279424"/>
              <a:gd name="csX18" fmla="*/ 5019919 w 6599156"/>
              <a:gd name="csY18" fmla="*/ 3279424 h 3279424"/>
              <a:gd name="csX19" fmla="*/ 4262456 w 6599156"/>
              <a:gd name="csY19" fmla="*/ 3279424 h 3279424"/>
              <a:gd name="csX20" fmla="*/ 3620537 w 6599156"/>
              <a:gd name="csY20" fmla="*/ 3279424 h 3279424"/>
              <a:gd name="csX21" fmla="*/ 3036391 w 6599156"/>
              <a:gd name="csY21" fmla="*/ 3279424 h 3279424"/>
              <a:gd name="csX22" fmla="*/ 2336700 w 6599156"/>
              <a:gd name="csY22" fmla="*/ 3279424 h 3279424"/>
              <a:gd name="csX23" fmla="*/ 1694782 w 6599156"/>
              <a:gd name="csY23" fmla="*/ 3279424 h 3279424"/>
              <a:gd name="csX24" fmla="*/ 1110636 w 6599156"/>
              <a:gd name="csY24" fmla="*/ 3279424 h 3279424"/>
              <a:gd name="csX25" fmla="*/ 410945 w 6599156"/>
              <a:gd name="csY25" fmla="*/ 3279424 h 3279424"/>
              <a:gd name="csX26" fmla="*/ 0 w 6599156"/>
              <a:gd name="csY26" fmla="*/ 2868479 h 3279424"/>
              <a:gd name="csX27" fmla="*/ 0 w 6599156"/>
              <a:gd name="csY27" fmla="*/ 2278671 h 3279424"/>
              <a:gd name="csX28" fmla="*/ 0 w 6599156"/>
              <a:gd name="csY28" fmla="*/ 1713438 h 3279424"/>
              <a:gd name="csX29" fmla="*/ 0 w 6599156"/>
              <a:gd name="csY29" fmla="*/ 1172781 h 3279424"/>
              <a:gd name="csX30" fmla="*/ 0 w 6599156"/>
              <a:gd name="csY30" fmla="*/ 410945 h 327942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</a:cxnLst>
            <a:rect l="l" t="t" r="r" b="b"/>
            <a:pathLst>
              <a:path w="6599156" h="3279424" fill="none" extrusionOk="0">
                <a:moveTo>
                  <a:pt x="0" y="410945"/>
                </a:moveTo>
                <a:cubicBezTo>
                  <a:pt x="8396" y="184823"/>
                  <a:pt x="197353" y="-36758"/>
                  <a:pt x="410945" y="0"/>
                </a:cubicBezTo>
                <a:cubicBezTo>
                  <a:pt x="609503" y="-4119"/>
                  <a:pt x="904360" y="-8552"/>
                  <a:pt x="1052863" y="0"/>
                </a:cubicBezTo>
                <a:cubicBezTo>
                  <a:pt x="1201366" y="8552"/>
                  <a:pt x="1485901" y="-10155"/>
                  <a:pt x="1810327" y="0"/>
                </a:cubicBezTo>
                <a:cubicBezTo>
                  <a:pt x="2134753" y="10155"/>
                  <a:pt x="2054182" y="-15456"/>
                  <a:pt x="2278928" y="0"/>
                </a:cubicBezTo>
                <a:cubicBezTo>
                  <a:pt x="2503674" y="15456"/>
                  <a:pt x="2646452" y="11136"/>
                  <a:pt x="2747528" y="0"/>
                </a:cubicBezTo>
                <a:cubicBezTo>
                  <a:pt x="2848604" y="-11136"/>
                  <a:pt x="3120421" y="21527"/>
                  <a:pt x="3216129" y="0"/>
                </a:cubicBezTo>
                <a:cubicBezTo>
                  <a:pt x="3311837" y="-21527"/>
                  <a:pt x="3684177" y="-1649"/>
                  <a:pt x="3858047" y="0"/>
                </a:cubicBezTo>
                <a:cubicBezTo>
                  <a:pt x="4031917" y="1649"/>
                  <a:pt x="4361074" y="-29426"/>
                  <a:pt x="4499965" y="0"/>
                </a:cubicBezTo>
                <a:cubicBezTo>
                  <a:pt x="4638856" y="29426"/>
                  <a:pt x="4948360" y="27326"/>
                  <a:pt x="5141884" y="0"/>
                </a:cubicBezTo>
                <a:cubicBezTo>
                  <a:pt x="5335408" y="-27326"/>
                  <a:pt x="5975795" y="40178"/>
                  <a:pt x="6188211" y="0"/>
                </a:cubicBezTo>
                <a:cubicBezTo>
                  <a:pt x="6420408" y="6213"/>
                  <a:pt x="6549180" y="207665"/>
                  <a:pt x="6599156" y="410945"/>
                </a:cubicBezTo>
                <a:cubicBezTo>
                  <a:pt x="6603590" y="627296"/>
                  <a:pt x="6604247" y="743336"/>
                  <a:pt x="6599156" y="1025329"/>
                </a:cubicBezTo>
                <a:cubicBezTo>
                  <a:pt x="6594065" y="1307322"/>
                  <a:pt x="6594819" y="1438162"/>
                  <a:pt x="6599156" y="1639712"/>
                </a:cubicBezTo>
                <a:cubicBezTo>
                  <a:pt x="6603493" y="1841262"/>
                  <a:pt x="6591719" y="1951928"/>
                  <a:pt x="6599156" y="2229520"/>
                </a:cubicBezTo>
                <a:cubicBezTo>
                  <a:pt x="6606593" y="2507112"/>
                  <a:pt x="6592825" y="2560571"/>
                  <a:pt x="6599156" y="2868479"/>
                </a:cubicBezTo>
                <a:cubicBezTo>
                  <a:pt x="6640823" y="3063528"/>
                  <a:pt x="6392721" y="3247847"/>
                  <a:pt x="6188211" y="3279424"/>
                </a:cubicBezTo>
                <a:cubicBezTo>
                  <a:pt x="5867183" y="3265702"/>
                  <a:pt x="5766599" y="3287259"/>
                  <a:pt x="5488520" y="3279424"/>
                </a:cubicBezTo>
                <a:cubicBezTo>
                  <a:pt x="5210441" y="3271589"/>
                  <a:pt x="5173605" y="3290960"/>
                  <a:pt x="5019919" y="3279424"/>
                </a:cubicBezTo>
                <a:cubicBezTo>
                  <a:pt x="4866233" y="3267888"/>
                  <a:pt x="4435981" y="3299701"/>
                  <a:pt x="4262456" y="3279424"/>
                </a:cubicBezTo>
                <a:cubicBezTo>
                  <a:pt x="4088931" y="3259147"/>
                  <a:pt x="3874416" y="3251037"/>
                  <a:pt x="3620537" y="3279424"/>
                </a:cubicBezTo>
                <a:cubicBezTo>
                  <a:pt x="3366658" y="3307811"/>
                  <a:pt x="3230672" y="3294035"/>
                  <a:pt x="3036391" y="3279424"/>
                </a:cubicBezTo>
                <a:cubicBezTo>
                  <a:pt x="2842110" y="3264813"/>
                  <a:pt x="2640342" y="3280710"/>
                  <a:pt x="2336700" y="3279424"/>
                </a:cubicBezTo>
                <a:cubicBezTo>
                  <a:pt x="2033058" y="3278138"/>
                  <a:pt x="1893402" y="3261355"/>
                  <a:pt x="1694782" y="3279424"/>
                </a:cubicBezTo>
                <a:cubicBezTo>
                  <a:pt x="1496162" y="3297493"/>
                  <a:pt x="1371769" y="3290953"/>
                  <a:pt x="1110636" y="3279424"/>
                </a:cubicBezTo>
                <a:cubicBezTo>
                  <a:pt x="849503" y="3267895"/>
                  <a:pt x="638293" y="3302994"/>
                  <a:pt x="410945" y="3279424"/>
                </a:cubicBezTo>
                <a:cubicBezTo>
                  <a:pt x="190633" y="3262104"/>
                  <a:pt x="-10166" y="3101439"/>
                  <a:pt x="0" y="2868479"/>
                </a:cubicBezTo>
                <a:cubicBezTo>
                  <a:pt x="-6335" y="2608755"/>
                  <a:pt x="22073" y="2421839"/>
                  <a:pt x="0" y="2278671"/>
                </a:cubicBezTo>
                <a:cubicBezTo>
                  <a:pt x="-22073" y="2135503"/>
                  <a:pt x="-14165" y="1870041"/>
                  <a:pt x="0" y="1713438"/>
                </a:cubicBezTo>
                <a:cubicBezTo>
                  <a:pt x="14165" y="1556835"/>
                  <a:pt x="5186" y="1407481"/>
                  <a:pt x="0" y="1172781"/>
                </a:cubicBezTo>
                <a:cubicBezTo>
                  <a:pt x="-5186" y="938081"/>
                  <a:pt x="31459" y="778338"/>
                  <a:pt x="0" y="410945"/>
                </a:cubicBezTo>
                <a:close/>
              </a:path>
              <a:path w="6599156" h="3279424" stroke="0" extrusionOk="0">
                <a:moveTo>
                  <a:pt x="0" y="410945"/>
                </a:moveTo>
                <a:cubicBezTo>
                  <a:pt x="1469" y="228896"/>
                  <a:pt x="193229" y="16516"/>
                  <a:pt x="410945" y="0"/>
                </a:cubicBezTo>
                <a:cubicBezTo>
                  <a:pt x="651138" y="-22361"/>
                  <a:pt x="821388" y="-29804"/>
                  <a:pt x="1110636" y="0"/>
                </a:cubicBezTo>
                <a:cubicBezTo>
                  <a:pt x="1399884" y="29804"/>
                  <a:pt x="1478109" y="23225"/>
                  <a:pt x="1637009" y="0"/>
                </a:cubicBezTo>
                <a:cubicBezTo>
                  <a:pt x="1795909" y="-23225"/>
                  <a:pt x="1950992" y="6642"/>
                  <a:pt x="2163382" y="0"/>
                </a:cubicBezTo>
                <a:cubicBezTo>
                  <a:pt x="2375772" y="-6642"/>
                  <a:pt x="2538019" y="-3332"/>
                  <a:pt x="2863073" y="0"/>
                </a:cubicBezTo>
                <a:cubicBezTo>
                  <a:pt x="3188127" y="3332"/>
                  <a:pt x="3315486" y="22932"/>
                  <a:pt x="3447219" y="0"/>
                </a:cubicBezTo>
                <a:cubicBezTo>
                  <a:pt x="3578952" y="-22932"/>
                  <a:pt x="3854254" y="31770"/>
                  <a:pt x="4204683" y="0"/>
                </a:cubicBezTo>
                <a:cubicBezTo>
                  <a:pt x="4555112" y="-31770"/>
                  <a:pt x="4666309" y="-30725"/>
                  <a:pt x="4962147" y="0"/>
                </a:cubicBezTo>
                <a:cubicBezTo>
                  <a:pt x="5257985" y="30725"/>
                  <a:pt x="5779305" y="30238"/>
                  <a:pt x="6188211" y="0"/>
                </a:cubicBezTo>
                <a:cubicBezTo>
                  <a:pt x="6406383" y="-3948"/>
                  <a:pt x="6551749" y="183570"/>
                  <a:pt x="6599156" y="410945"/>
                </a:cubicBezTo>
                <a:cubicBezTo>
                  <a:pt x="6597166" y="559116"/>
                  <a:pt x="6593014" y="845574"/>
                  <a:pt x="6599156" y="1025329"/>
                </a:cubicBezTo>
                <a:cubicBezTo>
                  <a:pt x="6605298" y="1205084"/>
                  <a:pt x="6568800" y="1508638"/>
                  <a:pt x="6599156" y="1639712"/>
                </a:cubicBezTo>
                <a:cubicBezTo>
                  <a:pt x="6629512" y="1770786"/>
                  <a:pt x="6577703" y="1966285"/>
                  <a:pt x="6599156" y="2254096"/>
                </a:cubicBezTo>
                <a:cubicBezTo>
                  <a:pt x="6620609" y="2541907"/>
                  <a:pt x="6595373" y="2633964"/>
                  <a:pt x="6599156" y="2868479"/>
                </a:cubicBezTo>
                <a:cubicBezTo>
                  <a:pt x="6619925" y="3089370"/>
                  <a:pt x="6417132" y="3312657"/>
                  <a:pt x="6188211" y="3279424"/>
                </a:cubicBezTo>
                <a:cubicBezTo>
                  <a:pt x="5939175" y="3276944"/>
                  <a:pt x="5760539" y="3246586"/>
                  <a:pt x="5430747" y="3279424"/>
                </a:cubicBezTo>
                <a:cubicBezTo>
                  <a:pt x="5100955" y="3312262"/>
                  <a:pt x="5066915" y="3256182"/>
                  <a:pt x="4846601" y="3279424"/>
                </a:cubicBezTo>
                <a:cubicBezTo>
                  <a:pt x="4626287" y="3302666"/>
                  <a:pt x="4426948" y="3292816"/>
                  <a:pt x="4089138" y="3279424"/>
                </a:cubicBezTo>
                <a:cubicBezTo>
                  <a:pt x="3751328" y="3266032"/>
                  <a:pt x="3559145" y="3308215"/>
                  <a:pt x="3389447" y="3279424"/>
                </a:cubicBezTo>
                <a:cubicBezTo>
                  <a:pt x="3219749" y="3250633"/>
                  <a:pt x="2992385" y="3298560"/>
                  <a:pt x="2805301" y="3279424"/>
                </a:cubicBezTo>
                <a:cubicBezTo>
                  <a:pt x="2618217" y="3260288"/>
                  <a:pt x="2467981" y="3255389"/>
                  <a:pt x="2278928" y="3279424"/>
                </a:cubicBezTo>
                <a:cubicBezTo>
                  <a:pt x="2089875" y="3303459"/>
                  <a:pt x="1937869" y="3300922"/>
                  <a:pt x="1752555" y="3279424"/>
                </a:cubicBezTo>
                <a:cubicBezTo>
                  <a:pt x="1567241" y="3257926"/>
                  <a:pt x="1229557" y="3270014"/>
                  <a:pt x="995091" y="3279424"/>
                </a:cubicBezTo>
                <a:cubicBezTo>
                  <a:pt x="760625" y="3288834"/>
                  <a:pt x="528709" y="3307355"/>
                  <a:pt x="410945" y="3279424"/>
                </a:cubicBezTo>
                <a:cubicBezTo>
                  <a:pt x="169836" y="3233723"/>
                  <a:pt x="-9881" y="3117516"/>
                  <a:pt x="0" y="2868479"/>
                </a:cubicBezTo>
                <a:cubicBezTo>
                  <a:pt x="-13131" y="2699121"/>
                  <a:pt x="10763" y="2367078"/>
                  <a:pt x="0" y="2204945"/>
                </a:cubicBezTo>
                <a:cubicBezTo>
                  <a:pt x="-10763" y="2042812"/>
                  <a:pt x="-1698" y="1920701"/>
                  <a:pt x="0" y="1664287"/>
                </a:cubicBezTo>
                <a:cubicBezTo>
                  <a:pt x="1698" y="1407873"/>
                  <a:pt x="12963" y="1273752"/>
                  <a:pt x="0" y="1099055"/>
                </a:cubicBezTo>
                <a:cubicBezTo>
                  <a:pt x="-12963" y="924358"/>
                  <a:pt x="31582" y="599096"/>
                  <a:pt x="0" y="410945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dirty="0">
              <a:solidFill>
                <a:prstClr val="black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50CFA9F-90A2-0A3F-19FF-BC3A5BE24177}"/>
              </a:ext>
            </a:extLst>
          </p:cNvPr>
          <p:cNvGrpSpPr/>
          <p:nvPr/>
        </p:nvGrpSpPr>
        <p:grpSpPr>
          <a:xfrm>
            <a:off x="2251222" y="1619787"/>
            <a:ext cx="1487370" cy="1512600"/>
            <a:chOff x="-93175" y="1999914"/>
            <a:chExt cx="931530" cy="931530"/>
          </a:xfrm>
        </p:grpSpPr>
        <p:pic>
          <p:nvPicPr>
            <p:cNvPr id="7" name="Picture 6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0FB55B0D-F1AD-E0EF-489C-B91EBFA2F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175" y="1999914"/>
              <a:ext cx="931530" cy="93153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FF4747-0D5D-446A-CD65-51299F2CE954}"/>
                </a:ext>
              </a:extLst>
            </p:cNvPr>
            <p:cNvSpPr txBox="1"/>
            <p:nvPr/>
          </p:nvSpPr>
          <p:spPr>
            <a:xfrm>
              <a:off x="-46533" y="2204069"/>
              <a:ext cx="826010" cy="568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4A74C55-0661-EB82-192B-C3139E13093F}"/>
              </a:ext>
            </a:extLst>
          </p:cNvPr>
          <p:cNvSpPr txBox="1"/>
          <p:nvPr/>
        </p:nvSpPr>
        <p:spPr>
          <a:xfrm>
            <a:off x="3365067" y="2181534"/>
            <a:ext cx="8153401" cy="3279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 giỏ đi câu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ngồi bờ ao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ra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</a:t>
            </a:r>
            <a:r>
              <a:rPr kumimoji="0" lang="vi-VN" sz="4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7A6CF3-95D6-B86D-6C86-9122F1C48536}"/>
              </a:ext>
            </a:extLst>
          </p:cNvPr>
          <p:cNvSpPr txBox="1"/>
          <p:nvPr/>
        </p:nvSpPr>
        <p:spPr>
          <a:xfrm>
            <a:off x="5832989" y="4629961"/>
            <a:ext cx="27500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4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 cái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E0EFC3-97AA-67CB-E46A-40C8288EBA3F}"/>
              </a:ext>
            </a:extLst>
          </p:cNvPr>
          <p:cNvSpPr txBox="1"/>
          <p:nvPr/>
        </p:nvSpPr>
        <p:spPr>
          <a:xfrm>
            <a:off x="3738592" y="5581940"/>
            <a:ext cx="60992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2ED1F22-C448-3957-18E6-211F90FF6487}"/>
              </a:ext>
            </a:extLst>
          </p:cNvPr>
          <p:cNvCxnSpPr>
            <a:cxnSpLocks/>
          </p:cNvCxnSpPr>
          <p:nvPr/>
        </p:nvCxnSpPr>
        <p:spPr>
          <a:xfrm flipH="1">
            <a:off x="6067076" y="2359029"/>
            <a:ext cx="112492" cy="5155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AE31B74-B363-AF90-604F-04FA5CB842F2}"/>
              </a:ext>
            </a:extLst>
          </p:cNvPr>
          <p:cNvCxnSpPr>
            <a:cxnSpLocks/>
          </p:cNvCxnSpPr>
          <p:nvPr/>
        </p:nvCxnSpPr>
        <p:spPr>
          <a:xfrm flipH="1">
            <a:off x="5964003" y="3150617"/>
            <a:ext cx="159319" cy="5715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30E7B4A-CE5E-6033-2B09-1109E6F72063}"/>
              </a:ext>
            </a:extLst>
          </p:cNvPr>
          <p:cNvCxnSpPr>
            <a:cxnSpLocks/>
          </p:cNvCxnSpPr>
          <p:nvPr/>
        </p:nvCxnSpPr>
        <p:spPr>
          <a:xfrm flipH="1">
            <a:off x="4851400" y="3942176"/>
            <a:ext cx="176194" cy="5129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75F640-4DC0-F147-55F0-A5E8E22D0646}"/>
              </a:ext>
            </a:extLst>
          </p:cNvPr>
          <p:cNvCxnSpPr>
            <a:cxnSpLocks/>
          </p:cNvCxnSpPr>
          <p:nvPr/>
        </p:nvCxnSpPr>
        <p:spPr>
          <a:xfrm flipH="1">
            <a:off x="5027594" y="4737285"/>
            <a:ext cx="134549" cy="5535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C801F7F-A684-CC65-8F0E-4CC83BB44321}"/>
              </a:ext>
            </a:extLst>
          </p:cNvPr>
          <p:cNvGrpSpPr/>
          <p:nvPr/>
        </p:nvGrpSpPr>
        <p:grpSpPr>
          <a:xfrm>
            <a:off x="8256410" y="4629961"/>
            <a:ext cx="293134" cy="553530"/>
            <a:chOff x="8584166" y="4467355"/>
            <a:chExt cx="367674" cy="7620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7EF3DED-8CF9-5BD7-B6E9-CB97CEA870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84166" y="4467355"/>
              <a:ext cx="220292" cy="762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77035C5-84CD-2A3E-74B2-7999BB8959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31548" y="4467355"/>
              <a:ext cx="220292" cy="762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0643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7D6CE9E2-4832-7217-95DD-94D2E33808C6}"/>
              </a:ext>
            </a:extLst>
          </p:cNvPr>
          <p:cNvSpPr/>
          <p:nvPr/>
        </p:nvSpPr>
        <p:spPr>
          <a:xfrm>
            <a:off x="447367" y="305758"/>
            <a:ext cx="11297265" cy="6552242"/>
          </a:xfrm>
          <a:prstGeom prst="round2Diag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4579398-51BC-94D7-4C73-E1E054B04206}"/>
              </a:ext>
            </a:extLst>
          </p:cNvPr>
          <p:cNvSpPr/>
          <p:nvPr/>
        </p:nvSpPr>
        <p:spPr>
          <a:xfrm>
            <a:off x="2906026" y="1647757"/>
            <a:ext cx="6880072" cy="4904485"/>
          </a:xfrm>
          <a:custGeom>
            <a:avLst/>
            <a:gdLst>
              <a:gd name="csX0" fmla="*/ 0 w 6880072"/>
              <a:gd name="csY0" fmla="*/ 614581 h 4904485"/>
              <a:gd name="csX1" fmla="*/ 614581 w 6880072"/>
              <a:gd name="csY1" fmla="*/ 0 h 4904485"/>
              <a:gd name="csX2" fmla="*/ 1298969 w 6880072"/>
              <a:gd name="csY2" fmla="*/ 0 h 4904485"/>
              <a:gd name="csX3" fmla="*/ 1926848 w 6880072"/>
              <a:gd name="csY3" fmla="*/ 0 h 4904485"/>
              <a:gd name="csX4" fmla="*/ 2554727 w 6880072"/>
              <a:gd name="csY4" fmla="*/ 0 h 4904485"/>
              <a:gd name="csX5" fmla="*/ 3182606 w 6880072"/>
              <a:gd name="csY5" fmla="*/ 0 h 4904485"/>
              <a:gd name="csX6" fmla="*/ 3923503 w 6880072"/>
              <a:gd name="csY6" fmla="*/ 0 h 4904485"/>
              <a:gd name="csX7" fmla="*/ 4551382 w 6880072"/>
              <a:gd name="csY7" fmla="*/ 0 h 4904485"/>
              <a:gd name="csX8" fmla="*/ 5179261 w 6880072"/>
              <a:gd name="csY8" fmla="*/ 0 h 4904485"/>
              <a:gd name="csX9" fmla="*/ 6265491 w 6880072"/>
              <a:gd name="csY9" fmla="*/ 0 h 4904485"/>
              <a:gd name="csX10" fmla="*/ 6880072 w 6880072"/>
              <a:gd name="csY10" fmla="*/ 614581 h 4904485"/>
              <a:gd name="csX11" fmla="*/ 6880072 w 6880072"/>
              <a:gd name="csY11" fmla="*/ 1190382 h 4904485"/>
              <a:gd name="csX12" fmla="*/ 6880072 w 6880072"/>
              <a:gd name="csY12" fmla="*/ 1692676 h 4904485"/>
              <a:gd name="csX13" fmla="*/ 6880072 w 6880072"/>
              <a:gd name="csY13" fmla="*/ 2268476 h 4904485"/>
              <a:gd name="csX14" fmla="*/ 6880072 w 6880072"/>
              <a:gd name="csY14" fmla="*/ 2807524 h 4904485"/>
              <a:gd name="csX15" fmla="*/ 6880072 w 6880072"/>
              <a:gd name="csY15" fmla="*/ 3309818 h 4904485"/>
              <a:gd name="csX16" fmla="*/ 6880072 w 6880072"/>
              <a:gd name="csY16" fmla="*/ 4289904 h 4904485"/>
              <a:gd name="csX17" fmla="*/ 6265491 w 6880072"/>
              <a:gd name="csY17" fmla="*/ 4904485 h 4904485"/>
              <a:gd name="csX18" fmla="*/ 5694121 w 6880072"/>
              <a:gd name="csY18" fmla="*/ 4904485 h 4904485"/>
              <a:gd name="csX19" fmla="*/ 5066242 w 6880072"/>
              <a:gd name="csY19" fmla="*/ 4904485 h 4904485"/>
              <a:gd name="csX20" fmla="*/ 4494873 w 6880072"/>
              <a:gd name="csY20" fmla="*/ 4904485 h 4904485"/>
              <a:gd name="csX21" fmla="*/ 4036521 w 6880072"/>
              <a:gd name="csY21" fmla="*/ 4904485 h 4904485"/>
              <a:gd name="csX22" fmla="*/ 3465151 w 6880072"/>
              <a:gd name="csY22" fmla="*/ 4904485 h 4904485"/>
              <a:gd name="csX23" fmla="*/ 2893781 w 6880072"/>
              <a:gd name="csY23" fmla="*/ 4904485 h 4904485"/>
              <a:gd name="csX24" fmla="*/ 2435430 w 6880072"/>
              <a:gd name="csY24" fmla="*/ 4904485 h 4904485"/>
              <a:gd name="csX25" fmla="*/ 1920569 w 6880072"/>
              <a:gd name="csY25" fmla="*/ 4904485 h 4904485"/>
              <a:gd name="csX26" fmla="*/ 1462218 w 6880072"/>
              <a:gd name="csY26" fmla="*/ 4904485 h 4904485"/>
              <a:gd name="csX27" fmla="*/ 614581 w 6880072"/>
              <a:gd name="csY27" fmla="*/ 4904485 h 4904485"/>
              <a:gd name="csX28" fmla="*/ 0 w 6880072"/>
              <a:gd name="csY28" fmla="*/ 4289904 h 4904485"/>
              <a:gd name="csX29" fmla="*/ 0 w 6880072"/>
              <a:gd name="csY29" fmla="*/ 3603844 h 4904485"/>
              <a:gd name="csX30" fmla="*/ 0 w 6880072"/>
              <a:gd name="csY30" fmla="*/ 3101550 h 4904485"/>
              <a:gd name="csX31" fmla="*/ 0 w 6880072"/>
              <a:gd name="csY31" fmla="*/ 2452243 h 4904485"/>
              <a:gd name="csX32" fmla="*/ 0 w 6880072"/>
              <a:gd name="csY32" fmla="*/ 1839689 h 4904485"/>
              <a:gd name="csX33" fmla="*/ 0 w 6880072"/>
              <a:gd name="csY33" fmla="*/ 1190382 h 4904485"/>
              <a:gd name="csX34" fmla="*/ 0 w 6880072"/>
              <a:gd name="csY34" fmla="*/ 614581 h 490448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</a:cxnLst>
            <a:rect l="l" t="t" r="r" b="b"/>
            <a:pathLst>
              <a:path w="6880072" h="4904485" fill="none" extrusionOk="0">
                <a:moveTo>
                  <a:pt x="0" y="614581"/>
                </a:moveTo>
                <a:cubicBezTo>
                  <a:pt x="4694" y="201800"/>
                  <a:pt x="257912" y="-64959"/>
                  <a:pt x="614581" y="0"/>
                </a:cubicBezTo>
                <a:cubicBezTo>
                  <a:pt x="939248" y="12781"/>
                  <a:pt x="1031973" y="6466"/>
                  <a:pt x="1298969" y="0"/>
                </a:cubicBezTo>
                <a:cubicBezTo>
                  <a:pt x="1565965" y="-6466"/>
                  <a:pt x="1643218" y="7674"/>
                  <a:pt x="1926848" y="0"/>
                </a:cubicBezTo>
                <a:cubicBezTo>
                  <a:pt x="2210478" y="-7674"/>
                  <a:pt x="2426464" y="14596"/>
                  <a:pt x="2554727" y="0"/>
                </a:cubicBezTo>
                <a:cubicBezTo>
                  <a:pt x="2682990" y="-14596"/>
                  <a:pt x="3025639" y="8991"/>
                  <a:pt x="3182606" y="0"/>
                </a:cubicBezTo>
                <a:cubicBezTo>
                  <a:pt x="3339573" y="-8991"/>
                  <a:pt x="3559634" y="-5574"/>
                  <a:pt x="3923503" y="0"/>
                </a:cubicBezTo>
                <a:cubicBezTo>
                  <a:pt x="4287372" y="5574"/>
                  <a:pt x="4329661" y="22324"/>
                  <a:pt x="4551382" y="0"/>
                </a:cubicBezTo>
                <a:cubicBezTo>
                  <a:pt x="4773103" y="-22324"/>
                  <a:pt x="4911302" y="27831"/>
                  <a:pt x="5179261" y="0"/>
                </a:cubicBezTo>
                <a:cubicBezTo>
                  <a:pt x="5447220" y="-27831"/>
                  <a:pt x="5782425" y="-42698"/>
                  <a:pt x="6265491" y="0"/>
                </a:cubicBezTo>
                <a:cubicBezTo>
                  <a:pt x="6597896" y="82221"/>
                  <a:pt x="6876067" y="229139"/>
                  <a:pt x="6880072" y="614581"/>
                </a:cubicBezTo>
                <a:cubicBezTo>
                  <a:pt x="6863626" y="799283"/>
                  <a:pt x="6907649" y="936552"/>
                  <a:pt x="6880072" y="1190382"/>
                </a:cubicBezTo>
                <a:cubicBezTo>
                  <a:pt x="6852495" y="1444212"/>
                  <a:pt x="6875904" y="1515147"/>
                  <a:pt x="6880072" y="1692676"/>
                </a:cubicBezTo>
                <a:cubicBezTo>
                  <a:pt x="6884240" y="1870205"/>
                  <a:pt x="6882522" y="2148753"/>
                  <a:pt x="6880072" y="2268476"/>
                </a:cubicBezTo>
                <a:cubicBezTo>
                  <a:pt x="6877622" y="2388199"/>
                  <a:pt x="6885762" y="2691385"/>
                  <a:pt x="6880072" y="2807524"/>
                </a:cubicBezTo>
                <a:cubicBezTo>
                  <a:pt x="6874382" y="2923663"/>
                  <a:pt x="6900997" y="3147503"/>
                  <a:pt x="6880072" y="3309818"/>
                </a:cubicBezTo>
                <a:cubicBezTo>
                  <a:pt x="6859147" y="3472133"/>
                  <a:pt x="6910365" y="4001725"/>
                  <a:pt x="6880072" y="4289904"/>
                </a:cubicBezTo>
                <a:cubicBezTo>
                  <a:pt x="6871911" y="4630022"/>
                  <a:pt x="6658642" y="4915993"/>
                  <a:pt x="6265491" y="4904485"/>
                </a:cubicBezTo>
                <a:cubicBezTo>
                  <a:pt x="6137335" y="4886652"/>
                  <a:pt x="5885097" y="4885135"/>
                  <a:pt x="5694121" y="4904485"/>
                </a:cubicBezTo>
                <a:cubicBezTo>
                  <a:pt x="5503145" y="4923836"/>
                  <a:pt x="5335119" y="4910722"/>
                  <a:pt x="5066242" y="4904485"/>
                </a:cubicBezTo>
                <a:cubicBezTo>
                  <a:pt x="4797365" y="4898248"/>
                  <a:pt x="4686191" y="4920230"/>
                  <a:pt x="4494873" y="4904485"/>
                </a:cubicBezTo>
                <a:cubicBezTo>
                  <a:pt x="4303555" y="4888740"/>
                  <a:pt x="4223242" y="4901723"/>
                  <a:pt x="4036521" y="4904485"/>
                </a:cubicBezTo>
                <a:cubicBezTo>
                  <a:pt x="3849800" y="4907247"/>
                  <a:pt x="3672677" y="4922560"/>
                  <a:pt x="3465151" y="4904485"/>
                </a:cubicBezTo>
                <a:cubicBezTo>
                  <a:pt x="3257625" y="4886411"/>
                  <a:pt x="3158888" y="4886214"/>
                  <a:pt x="2893781" y="4904485"/>
                </a:cubicBezTo>
                <a:cubicBezTo>
                  <a:pt x="2628674" y="4922757"/>
                  <a:pt x="2589280" y="4924564"/>
                  <a:pt x="2435430" y="4904485"/>
                </a:cubicBezTo>
                <a:cubicBezTo>
                  <a:pt x="2281580" y="4884406"/>
                  <a:pt x="2168102" y="4887516"/>
                  <a:pt x="1920569" y="4904485"/>
                </a:cubicBezTo>
                <a:cubicBezTo>
                  <a:pt x="1673036" y="4921454"/>
                  <a:pt x="1681678" y="4889881"/>
                  <a:pt x="1462218" y="4904485"/>
                </a:cubicBezTo>
                <a:cubicBezTo>
                  <a:pt x="1242758" y="4919089"/>
                  <a:pt x="900514" y="4908637"/>
                  <a:pt x="614581" y="4904485"/>
                </a:cubicBezTo>
                <a:cubicBezTo>
                  <a:pt x="293363" y="4935479"/>
                  <a:pt x="-52720" y="4657281"/>
                  <a:pt x="0" y="4289904"/>
                </a:cubicBezTo>
                <a:cubicBezTo>
                  <a:pt x="-29374" y="3973625"/>
                  <a:pt x="2538" y="3897435"/>
                  <a:pt x="0" y="3603844"/>
                </a:cubicBezTo>
                <a:cubicBezTo>
                  <a:pt x="-2538" y="3310253"/>
                  <a:pt x="-9895" y="3280312"/>
                  <a:pt x="0" y="3101550"/>
                </a:cubicBezTo>
                <a:cubicBezTo>
                  <a:pt x="9895" y="2922788"/>
                  <a:pt x="27940" y="2612870"/>
                  <a:pt x="0" y="2452243"/>
                </a:cubicBezTo>
                <a:cubicBezTo>
                  <a:pt x="-27940" y="2291616"/>
                  <a:pt x="9593" y="2039388"/>
                  <a:pt x="0" y="1839689"/>
                </a:cubicBezTo>
                <a:cubicBezTo>
                  <a:pt x="-9593" y="1639990"/>
                  <a:pt x="-24558" y="1509276"/>
                  <a:pt x="0" y="1190382"/>
                </a:cubicBezTo>
                <a:cubicBezTo>
                  <a:pt x="24558" y="871488"/>
                  <a:pt x="10807" y="805857"/>
                  <a:pt x="0" y="614581"/>
                </a:cubicBezTo>
                <a:close/>
              </a:path>
              <a:path w="6880072" h="4904485" stroke="0" extrusionOk="0">
                <a:moveTo>
                  <a:pt x="0" y="614581"/>
                </a:moveTo>
                <a:cubicBezTo>
                  <a:pt x="1166" y="310804"/>
                  <a:pt x="304414" y="52279"/>
                  <a:pt x="614581" y="0"/>
                </a:cubicBezTo>
                <a:cubicBezTo>
                  <a:pt x="840679" y="-3020"/>
                  <a:pt x="1119412" y="6175"/>
                  <a:pt x="1298969" y="0"/>
                </a:cubicBezTo>
                <a:cubicBezTo>
                  <a:pt x="1478526" y="-6175"/>
                  <a:pt x="1581727" y="3579"/>
                  <a:pt x="1813830" y="0"/>
                </a:cubicBezTo>
                <a:cubicBezTo>
                  <a:pt x="2045933" y="-3579"/>
                  <a:pt x="2163062" y="-11242"/>
                  <a:pt x="2328690" y="0"/>
                </a:cubicBezTo>
                <a:cubicBezTo>
                  <a:pt x="2494318" y="11242"/>
                  <a:pt x="2816733" y="-31436"/>
                  <a:pt x="3013078" y="0"/>
                </a:cubicBezTo>
                <a:cubicBezTo>
                  <a:pt x="3209423" y="31436"/>
                  <a:pt x="3315466" y="-16579"/>
                  <a:pt x="3584448" y="0"/>
                </a:cubicBezTo>
                <a:cubicBezTo>
                  <a:pt x="3853430" y="16579"/>
                  <a:pt x="4145586" y="7062"/>
                  <a:pt x="4325345" y="0"/>
                </a:cubicBezTo>
                <a:cubicBezTo>
                  <a:pt x="4505104" y="-7062"/>
                  <a:pt x="4837588" y="20493"/>
                  <a:pt x="5066242" y="0"/>
                </a:cubicBezTo>
                <a:cubicBezTo>
                  <a:pt x="5294896" y="-20493"/>
                  <a:pt x="5948594" y="-44150"/>
                  <a:pt x="6265491" y="0"/>
                </a:cubicBezTo>
                <a:cubicBezTo>
                  <a:pt x="6537740" y="-30180"/>
                  <a:pt x="6851550" y="274906"/>
                  <a:pt x="6880072" y="614581"/>
                </a:cubicBezTo>
                <a:cubicBezTo>
                  <a:pt x="6867354" y="851873"/>
                  <a:pt x="6880879" y="1014932"/>
                  <a:pt x="6880072" y="1227135"/>
                </a:cubicBezTo>
                <a:cubicBezTo>
                  <a:pt x="6879265" y="1439338"/>
                  <a:pt x="6906083" y="1575165"/>
                  <a:pt x="6880072" y="1839689"/>
                </a:cubicBezTo>
                <a:cubicBezTo>
                  <a:pt x="6854061" y="2104213"/>
                  <a:pt x="6853296" y="2148032"/>
                  <a:pt x="6880072" y="2452243"/>
                </a:cubicBezTo>
                <a:cubicBezTo>
                  <a:pt x="6906848" y="2756454"/>
                  <a:pt x="6890920" y="2851698"/>
                  <a:pt x="6880072" y="2991290"/>
                </a:cubicBezTo>
                <a:cubicBezTo>
                  <a:pt x="6869224" y="3130882"/>
                  <a:pt x="6878329" y="3430435"/>
                  <a:pt x="6880072" y="3640597"/>
                </a:cubicBezTo>
                <a:cubicBezTo>
                  <a:pt x="6881815" y="3850759"/>
                  <a:pt x="6851956" y="4037751"/>
                  <a:pt x="6880072" y="4289904"/>
                </a:cubicBezTo>
                <a:cubicBezTo>
                  <a:pt x="6909023" y="4569284"/>
                  <a:pt x="6636457" y="4945828"/>
                  <a:pt x="6265491" y="4904485"/>
                </a:cubicBezTo>
                <a:cubicBezTo>
                  <a:pt x="6149189" y="4924357"/>
                  <a:pt x="5953063" y="4898649"/>
                  <a:pt x="5807139" y="4904485"/>
                </a:cubicBezTo>
                <a:cubicBezTo>
                  <a:pt x="5661215" y="4910321"/>
                  <a:pt x="5381670" y="4871628"/>
                  <a:pt x="5122751" y="4904485"/>
                </a:cubicBezTo>
                <a:cubicBezTo>
                  <a:pt x="4863832" y="4937342"/>
                  <a:pt x="4671472" y="4892809"/>
                  <a:pt x="4551382" y="4904485"/>
                </a:cubicBezTo>
                <a:cubicBezTo>
                  <a:pt x="4431292" y="4916161"/>
                  <a:pt x="4219820" y="4898442"/>
                  <a:pt x="4036521" y="4904485"/>
                </a:cubicBezTo>
                <a:cubicBezTo>
                  <a:pt x="3853222" y="4910528"/>
                  <a:pt x="3727188" y="4886909"/>
                  <a:pt x="3521660" y="4904485"/>
                </a:cubicBezTo>
                <a:cubicBezTo>
                  <a:pt x="3316132" y="4922061"/>
                  <a:pt x="3068781" y="4893748"/>
                  <a:pt x="2780763" y="4904485"/>
                </a:cubicBezTo>
                <a:cubicBezTo>
                  <a:pt x="2492745" y="4915222"/>
                  <a:pt x="2348891" y="4879721"/>
                  <a:pt x="2209393" y="4904485"/>
                </a:cubicBezTo>
                <a:cubicBezTo>
                  <a:pt x="2069895" y="4929250"/>
                  <a:pt x="1618338" y="4874258"/>
                  <a:pt x="1468496" y="4904485"/>
                </a:cubicBezTo>
                <a:cubicBezTo>
                  <a:pt x="1318654" y="4934712"/>
                  <a:pt x="983079" y="4924821"/>
                  <a:pt x="614581" y="4904485"/>
                </a:cubicBezTo>
                <a:cubicBezTo>
                  <a:pt x="295945" y="4930028"/>
                  <a:pt x="-22821" y="4586567"/>
                  <a:pt x="0" y="4289904"/>
                </a:cubicBezTo>
                <a:cubicBezTo>
                  <a:pt x="-2709" y="4143411"/>
                  <a:pt x="-25816" y="3967946"/>
                  <a:pt x="0" y="3677350"/>
                </a:cubicBezTo>
                <a:cubicBezTo>
                  <a:pt x="25816" y="3386754"/>
                  <a:pt x="16606" y="3357921"/>
                  <a:pt x="0" y="3138303"/>
                </a:cubicBezTo>
                <a:cubicBezTo>
                  <a:pt x="-16606" y="2918685"/>
                  <a:pt x="3385" y="2679862"/>
                  <a:pt x="0" y="2488996"/>
                </a:cubicBezTo>
                <a:cubicBezTo>
                  <a:pt x="-3385" y="2298130"/>
                  <a:pt x="-7631" y="2141004"/>
                  <a:pt x="0" y="1986702"/>
                </a:cubicBezTo>
                <a:cubicBezTo>
                  <a:pt x="7631" y="1832400"/>
                  <a:pt x="3298" y="1664063"/>
                  <a:pt x="0" y="1447654"/>
                </a:cubicBezTo>
                <a:cubicBezTo>
                  <a:pt x="-3298" y="1231245"/>
                  <a:pt x="-26214" y="890346"/>
                  <a:pt x="0" y="614581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dirty="0">
              <a:solidFill>
                <a:prstClr val="black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681701-B6D7-4E6B-DF80-B0CBA3A21C84}"/>
              </a:ext>
            </a:extLst>
          </p:cNvPr>
          <p:cNvSpPr txBox="1"/>
          <p:nvPr/>
        </p:nvSpPr>
        <p:spPr>
          <a:xfrm>
            <a:off x="3107710" y="1647757"/>
            <a:ext cx="7620000" cy="4904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Hiu hiu gió thổi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 ngủ quá chừng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anh ngả lưng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 luôn một giấc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 riêng thầm nhắc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có em rồi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4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DCF9976-6455-2383-A924-93792ADF1660}"/>
              </a:ext>
            </a:extLst>
          </p:cNvPr>
          <p:cNvGrpSpPr/>
          <p:nvPr/>
        </p:nvGrpSpPr>
        <p:grpSpPr>
          <a:xfrm>
            <a:off x="1958502" y="988085"/>
            <a:ext cx="1487370" cy="1512600"/>
            <a:chOff x="-93175" y="1999914"/>
            <a:chExt cx="931530" cy="931530"/>
          </a:xfrm>
        </p:grpSpPr>
        <p:pic>
          <p:nvPicPr>
            <p:cNvPr id="9" name="Picture 8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98A6DBF4-FA86-78B2-7779-2635EDA62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175" y="1999914"/>
              <a:ext cx="931530" cy="9315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8EC30A1-A1BF-0AFC-E5C4-387D9D09EA29}"/>
                </a:ext>
              </a:extLst>
            </p:cNvPr>
            <p:cNvSpPr txBox="1"/>
            <p:nvPr/>
          </p:nvSpPr>
          <p:spPr>
            <a:xfrm>
              <a:off x="-46533" y="2204069"/>
              <a:ext cx="826010" cy="568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 Medium"/>
                  <a:cs typeface="Calibri" panose="020F0502020204030204" pitchFamily="34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AD357DE-B30C-A4BA-E1B3-613F6E0FFD04}"/>
              </a:ext>
            </a:extLst>
          </p:cNvPr>
          <p:cNvSpPr/>
          <p:nvPr/>
        </p:nvSpPr>
        <p:spPr>
          <a:xfrm>
            <a:off x="1873117" y="134963"/>
            <a:ext cx="9058381" cy="958765"/>
          </a:xfrm>
          <a:custGeom>
            <a:avLst/>
            <a:gdLst>
              <a:gd name="csX0" fmla="*/ 0 w 9058381"/>
              <a:gd name="csY0" fmla="*/ 479383 h 958765"/>
              <a:gd name="csX1" fmla="*/ 479383 w 9058381"/>
              <a:gd name="csY1" fmla="*/ 0 h 958765"/>
              <a:gd name="csX2" fmla="*/ 911363 w 9058381"/>
              <a:gd name="csY2" fmla="*/ 0 h 958765"/>
              <a:gd name="csX3" fmla="*/ 1586331 w 9058381"/>
              <a:gd name="csY3" fmla="*/ 0 h 958765"/>
              <a:gd name="csX4" fmla="*/ 2180302 w 9058381"/>
              <a:gd name="csY4" fmla="*/ 0 h 958765"/>
              <a:gd name="csX5" fmla="*/ 2855270 w 9058381"/>
              <a:gd name="csY5" fmla="*/ 0 h 958765"/>
              <a:gd name="csX6" fmla="*/ 3368246 w 9058381"/>
              <a:gd name="csY6" fmla="*/ 0 h 958765"/>
              <a:gd name="csX7" fmla="*/ 3881222 w 9058381"/>
              <a:gd name="csY7" fmla="*/ 0 h 958765"/>
              <a:gd name="csX8" fmla="*/ 4313201 w 9058381"/>
              <a:gd name="csY8" fmla="*/ 0 h 958765"/>
              <a:gd name="csX9" fmla="*/ 5069165 w 9058381"/>
              <a:gd name="csY9" fmla="*/ 0 h 958765"/>
              <a:gd name="csX10" fmla="*/ 5663137 w 9058381"/>
              <a:gd name="csY10" fmla="*/ 0 h 958765"/>
              <a:gd name="csX11" fmla="*/ 6419101 w 9058381"/>
              <a:gd name="csY11" fmla="*/ 0 h 958765"/>
              <a:gd name="csX12" fmla="*/ 6932077 w 9058381"/>
              <a:gd name="csY12" fmla="*/ 0 h 958765"/>
              <a:gd name="csX13" fmla="*/ 7607045 w 9058381"/>
              <a:gd name="csY13" fmla="*/ 0 h 958765"/>
              <a:gd name="csX14" fmla="*/ 8578999 w 9058381"/>
              <a:gd name="csY14" fmla="*/ 0 h 958765"/>
              <a:gd name="csX15" fmla="*/ 9058382 w 9058381"/>
              <a:gd name="csY15" fmla="*/ 479383 h 958765"/>
              <a:gd name="csX16" fmla="*/ 9058381 w 9058381"/>
              <a:gd name="csY16" fmla="*/ 479383 h 958765"/>
              <a:gd name="csX17" fmla="*/ 8578998 w 9058381"/>
              <a:gd name="csY17" fmla="*/ 958766 h 958765"/>
              <a:gd name="csX18" fmla="*/ 7985026 w 9058381"/>
              <a:gd name="csY18" fmla="*/ 958766 h 958765"/>
              <a:gd name="csX19" fmla="*/ 7310058 w 9058381"/>
              <a:gd name="csY19" fmla="*/ 958766 h 958765"/>
              <a:gd name="csX20" fmla="*/ 6878079 w 9058381"/>
              <a:gd name="csY20" fmla="*/ 958766 h 958765"/>
              <a:gd name="csX21" fmla="*/ 6203111 w 9058381"/>
              <a:gd name="csY21" fmla="*/ 958766 h 958765"/>
              <a:gd name="csX22" fmla="*/ 5528143 w 9058381"/>
              <a:gd name="csY22" fmla="*/ 958766 h 958765"/>
              <a:gd name="csX23" fmla="*/ 4853175 w 9058381"/>
              <a:gd name="csY23" fmla="*/ 958766 h 958765"/>
              <a:gd name="csX24" fmla="*/ 4178207 w 9058381"/>
              <a:gd name="csY24" fmla="*/ 958765 h 958765"/>
              <a:gd name="csX25" fmla="*/ 3422243 w 9058381"/>
              <a:gd name="csY25" fmla="*/ 958765 h 958765"/>
              <a:gd name="csX26" fmla="*/ 2828271 w 9058381"/>
              <a:gd name="csY26" fmla="*/ 958765 h 958765"/>
              <a:gd name="csX27" fmla="*/ 2153303 w 9058381"/>
              <a:gd name="csY27" fmla="*/ 958765 h 958765"/>
              <a:gd name="csX28" fmla="*/ 1640328 w 9058381"/>
              <a:gd name="csY28" fmla="*/ 958765 h 958765"/>
              <a:gd name="csX29" fmla="*/ 479383 w 9058381"/>
              <a:gd name="csY29" fmla="*/ 958765 h 958765"/>
              <a:gd name="csX30" fmla="*/ 0 w 9058381"/>
              <a:gd name="csY30" fmla="*/ 479382 h 958765"/>
              <a:gd name="csX31" fmla="*/ 0 w 9058381"/>
              <a:gd name="csY31" fmla="*/ 479383 h 95876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9058381" h="958765" fill="none" extrusionOk="0">
                <a:moveTo>
                  <a:pt x="0" y="479383"/>
                </a:moveTo>
                <a:cubicBezTo>
                  <a:pt x="5680" y="199479"/>
                  <a:pt x="218612" y="43846"/>
                  <a:pt x="479383" y="0"/>
                </a:cubicBezTo>
                <a:cubicBezTo>
                  <a:pt x="667072" y="3550"/>
                  <a:pt x="810102" y="-13048"/>
                  <a:pt x="911363" y="0"/>
                </a:cubicBezTo>
                <a:cubicBezTo>
                  <a:pt x="1012624" y="13048"/>
                  <a:pt x="1444659" y="-12867"/>
                  <a:pt x="1586331" y="0"/>
                </a:cubicBezTo>
                <a:cubicBezTo>
                  <a:pt x="1728003" y="12867"/>
                  <a:pt x="2043435" y="717"/>
                  <a:pt x="2180302" y="0"/>
                </a:cubicBezTo>
                <a:cubicBezTo>
                  <a:pt x="2317169" y="-717"/>
                  <a:pt x="2547652" y="17745"/>
                  <a:pt x="2855270" y="0"/>
                </a:cubicBezTo>
                <a:cubicBezTo>
                  <a:pt x="3162888" y="-17745"/>
                  <a:pt x="3206756" y="22020"/>
                  <a:pt x="3368246" y="0"/>
                </a:cubicBezTo>
                <a:cubicBezTo>
                  <a:pt x="3529736" y="-22020"/>
                  <a:pt x="3734125" y="-15821"/>
                  <a:pt x="3881222" y="0"/>
                </a:cubicBezTo>
                <a:cubicBezTo>
                  <a:pt x="4028319" y="15821"/>
                  <a:pt x="4224342" y="7134"/>
                  <a:pt x="4313201" y="0"/>
                </a:cubicBezTo>
                <a:cubicBezTo>
                  <a:pt x="4402060" y="-7134"/>
                  <a:pt x="4872969" y="-4095"/>
                  <a:pt x="5069165" y="0"/>
                </a:cubicBezTo>
                <a:cubicBezTo>
                  <a:pt x="5265361" y="4095"/>
                  <a:pt x="5483968" y="-13849"/>
                  <a:pt x="5663137" y="0"/>
                </a:cubicBezTo>
                <a:cubicBezTo>
                  <a:pt x="5842306" y="13849"/>
                  <a:pt x="6046808" y="-35739"/>
                  <a:pt x="6419101" y="0"/>
                </a:cubicBezTo>
                <a:cubicBezTo>
                  <a:pt x="6791394" y="35739"/>
                  <a:pt x="6810428" y="-10474"/>
                  <a:pt x="6932077" y="0"/>
                </a:cubicBezTo>
                <a:cubicBezTo>
                  <a:pt x="7053726" y="10474"/>
                  <a:pt x="7446656" y="-33326"/>
                  <a:pt x="7607045" y="0"/>
                </a:cubicBezTo>
                <a:cubicBezTo>
                  <a:pt x="7767434" y="33326"/>
                  <a:pt x="8187173" y="5328"/>
                  <a:pt x="8578999" y="0"/>
                </a:cubicBezTo>
                <a:cubicBezTo>
                  <a:pt x="8866001" y="-18583"/>
                  <a:pt x="9083492" y="263390"/>
                  <a:pt x="9058382" y="479383"/>
                </a:cubicBezTo>
                <a:lnTo>
                  <a:pt x="9058381" y="479383"/>
                </a:lnTo>
                <a:cubicBezTo>
                  <a:pt x="9024195" y="716175"/>
                  <a:pt x="8858564" y="964411"/>
                  <a:pt x="8578998" y="958766"/>
                </a:cubicBezTo>
                <a:cubicBezTo>
                  <a:pt x="8299366" y="936388"/>
                  <a:pt x="8118887" y="938046"/>
                  <a:pt x="7985026" y="958766"/>
                </a:cubicBezTo>
                <a:cubicBezTo>
                  <a:pt x="7851165" y="979486"/>
                  <a:pt x="7551090" y="949027"/>
                  <a:pt x="7310058" y="958766"/>
                </a:cubicBezTo>
                <a:cubicBezTo>
                  <a:pt x="7069026" y="968505"/>
                  <a:pt x="7022803" y="975033"/>
                  <a:pt x="6878079" y="958766"/>
                </a:cubicBezTo>
                <a:cubicBezTo>
                  <a:pt x="6733355" y="942499"/>
                  <a:pt x="6356721" y="987374"/>
                  <a:pt x="6203111" y="958766"/>
                </a:cubicBezTo>
                <a:cubicBezTo>
                  <a:pt x="6049501" y="930158"/>
                  <a:pt x="5681521" y="949418"/>
                  <a:pt x="5528143" y="958766"/>
                </a:cubicBezTo>
                <a:cubicBezTo>
                  <a:pt x="5374765" y="968114"/>
                  <a:pt x="5163731" y="988228"/>
                  <a:pt x="4853175" y="958766"/>
                </a:cubicBezTo>
                <a:cubicBezTo>
                  <a:pt x="4542619" y="929304"/>
                  <a:pt x="4448749" y="963276"/>
                  <a:pt x="4178207" y="958765"/>
                </a:cubicBezTo>
                <a:cubicBezTo>
                  <a:pt x="3907665" y="954255"/>
                  <a:pt x="3730779" y="976265"/>
                  <a:pt x="3422243" y="958765"/>
                </a:cubicBezTo>
                <a:cubicBezTo>
                  <a:pt x="3113707" y="941265"/>
                  <a:pt x="3118623" y="956809"/>
                  <a:pt x="2828271" y="958765"/>
                </a:cubicBezTo>
                <a:cubicBezTo>
                  <a:pt x="2537919" y="960721"/>
                  <a:pt x="2349878" y="979202"/>
                  <a:pt x="2153303" y="958765"/>
                </a:cubicBezTo>
                <a:cubicBezTo>
                  <a:pt x="1956728" y="938328"/>
                  <a:pt x="1757703" y="967128"/>
                  <a:pt x="1640328" y="958765"/>
                </a:cubicBezTo>
                <a:cubicBezTo>
                  <a:pt x="1522954" y="950402"/>
                  <a:pt x="1036464" y="996731"/>
                  <a:pt x="479383" y="958765"/>
                </a:cubicBezTo>
                <a:cubicBezTo>
                  <a:pt x="179990" y="999114"/>
                  <a:pt x="14191" y="733903"/>
                  <a:pt x="0" y="479382"/>
                </a:cubicBezTo>
                <a:lnTo>
                  <a:pt x="0" y="479383"/>
                </a:lnTo>
                <a:close/>
              </a:path>
              <a:path w="9058381" h="958765" stroke="0" extrusionOk="0">
                <a:moveTo>
                  <a:pt x="0" y="479383"/>
                </a:moveTo>
                <a:cubicBezTo>
                  <a:pt x="-9665" y="224771"/>
                  <a:pt x="229302" y="62076"/>
                  <a:pt x="479383" y="0"/>
                </a:cubicBezTo>
                <a:cubicBezTo>
                  <a:pt x="685986" y="-25469"/>
                  <a:pt x="880029" y="-14488"/>
                  <a:pt x="992359" y="0"/>
                </a:cubicBezTo>
                <a:cubicBezTo>
                  <a:pt x="1104689" y="14488"/>
                  <a:pt x="1326503" y="-8666"/>
                  <a:pt x="1586331" y="0"/>
                </a:cubicBezTo>
                <a:cubicBezTo>
                  <a:pt x="1846159" y="8666"/>
                  <a:pt x="1927258" y="-1250"/>
                  <a:pt x="2018310" y="0"/>
                </a:cubicBezTo>
                <a:cubicBezTo>
                  <a:pt x="2109362" y="1250"/>
                  <a:pt x="2555432" y="-320"/>
                  <a:pt x="2774274" y="0"/>
                </a:cubicBezTo>
                <a:cubicBezTo>
                  <a:pt x="2993116" y="320"/>
                  <a:pt x="3071588" y="11943"/>
                  <a:pt x="3206254" y="0"/>
                </a:cubicBezTo>
                <a:cubicBezTo>
                  <a:pt x="3340920" y="-11943"/>
                  <a:pt x="3579604" y="-20638"/>
                  <a:pt x="3881222" y="0"/>
                </a:cubicBezTo>
                <a:cubicBezTo>
                  <a:pt x="4182840" y="20638"/>
                  <a:pt x="4237867" y="2570"/>
                  <a:pt x="4394197" y="0"/>
                </a:cubicBezTo>
                <a:cubicBezTo>
                  <a:pt x="4550527" y="-2570"/>
                  <a:pt x="4678545" y="12509"/>
                  <a:pt x="4907173" y="0"/>
                </a:cubicBezTo>
                <a:cubicBezTo>
                  <a:pt x="5135801" y="-12509"/>
                  <a:pt x="5168957" y="-14582"/>
                  <a:pt x="5339153" y="0"/>
                </a:cubicBezTo>
                <a:cubicBezTo>
                  <a:pt x="5509349" y="14582"/>
                  <a:pt x="5667935" y="-16743"/>
                  <a:pt x="5771132" y="0"/>
                </a:cubicBezTo>
                <a:cubicBezTo>
                  <a:pt x="5874329" y="16743"/>
                  <a:pt x="6151714" y="16843"/>
                  <a:pt x="6284108" y="0"/>
                </a:cubicBezTo>
                <a:cubicBezTo>
                  <a:pt x="6416502" y="-16843"/>
                  <a:pt x="6638860" y="-21776"/>
                  <a:pt x="6878080" y="0"/>
                </a:cubicBezTo>
                <a:cubicBezTo>
                  <a:pt x="7117300" y="21776"/>
                  <a:pt x="7289875" y="-24468"/>
                  <a:pt x="7634044" y="0"/>
                </a:cubicBezTo>
                <a:cubicBezTo>
                  <a:pt x="7978213" y="24468"/>
                  <a:pt x="8367165" y="-43695"/>
                  <a:pt x="8578999" y="0"/>
                </a:cubicBezTo>
                <a:cubicBezTo>
                  <a:pt x="8877723" y="-22269"/>
                  <a:pt x="9101585" y="228331"/>
                  <a:pt x="9058382" y="479383"/>
                </a:cubicBezTo>
                <a:lnTo>
                  <a:pt x="9058381" y="479383"/>
                </a:lnTo>
                <a:cubicBezTo>
                  <a:pt x="9007912" y="755885"/>
                  <a:pt x="8849914" y="954861"/>
                  <a:pt x="8578998" y="958766"/>
                </a:cubicBezTo>
                <a:cubicBezTo>
                  <a:pt x="8406579" y="942955"/>
                  <a:pt x="8137426" y="939694"/>
                  <a:pt x="7985026" y="958766"/>
                </a:cubicBezTo>
                <a:cubicBezTo>
                  <a:pt x="7832626" y="977838"/>
                  <a:pt x="7645203" y="965175"/>
                  <a:pt x="7553047" y="958766"/>
                </a:cubicBezTo>
                <a:cubicBezTo>
                  <a:pt x="7460891" y="952357"/>
                  <a:pt x="7060430" y="966833"/>
                  <a:pt x="6797083" y="958766"/>
                </a:cubicBezTo>
                <a:cubicBezTo>
                  <a:pt x="6533736" y="950699"/>
                  <a:pt x="6269699" y="923749"/>
                  <a:pt x="6041119" y="958766"/>
                </a:cubicBezTo>
                <a:cubicBezTo>
                  <a:pt x="5812539" y="993783"/>
                  <a:pt x="5563759" y="993999"/>
                  <a:pt x="5204158" y="958766"/>
                </a:cubicBezTo>
                <a:cubicBezTo>
                  <a:pt x="4844557" y="923533"/>
                  <a:pt x="4827810" y="970511"/>
                  <a:pt x="4529191" y="958766"/>
                </a:cubicBezTo>
                <a:cubicBezTo>
                  <a:pt x="4230572" y="947020"/>
                  <a:pt x="4061452" y="995526"/>
                  <a:pt x="3692230" y="958765"/>
                </a:cubicBezTo>
                <a:cubicBezTo>
                  <a:pt x="3323008" y="922005"/>
                  <a:pt x="3364069" y="942500"/>
                  <a:pt x="3179255" y="958765"/>
                </a:cubicBezTo>
                <a:cubicBezTo>
                  <a:pt x="2994441" y="975030"/>
                  <a:pt x="2756806" y="955780"/>
                  <a:pt x="2585283" y="958765"/>
                </a:cubicBezTo>
                <a:cubicBezTo>
                  <a:pt x="2413760" y="961750"/>
                  <a:pt x="2135289" y="951293"/>
                  <a:pt x="1829319" y="958765"/>
                </a:cubicBezTo>
                <a:cubicBezTo>
                  <a:pt x="1523349" y="966237"/>
                  <a:pt x="1389217" y="969114"/>
                  <a:pt x="1073355" y="958765"/>
                </a:cubicBezTo>
                <a:cubicBezTo>
                  <a:pt x="757493" y="948416"/>
                  <a:pt x="638307" y="987462"/>
                  <a:pt x="479383" y="958765"/>
                </a:cubicBezTo>
                <a:cubicBezTo>
                  <a:pt x="238457" y="990022"/>
                  <a:pt x="-9760" y="756275"/>
                  <a:pt x="0" y="479382"/>
                </a:cubicBezTo>
                <a:lnTo>
                  <a:pt x="0" y="479383"/>
                </a:ln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 err="1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5400" b="1" dirty="0">
              <a:solidFill>
                <a:srgbClr val="FFC000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80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7D6CE9E2-4832-7217-95DD-94D2E33808C6}"/>
              </a:ext>
            </a:extLst>
          </p:cNvPr>
          <p:cNvSpPr/>
          <p:nvPr/>
        </p:nvSpPr>
        <p:spPr>
          <a:xfrm>
            <a:off x="447367" y="305758"/>
            <a:ext cx="11297265" cy="6552242"/>
          </a:xfrm>
          <a:prstGeom prst="round2Diag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4579398-51BC-94D7-4C73-E1E054B04206}"/>
              </a:ext>
            </a:extLst>
          </p:cNvPr>
          <p:cNvSpPr/>
          <p:nvPr/>
        </p:nvSpPr>
        <p:spPr>
          <a:xfrm>
            <a:off x="2906026" y="1647757"/>
            <a:ext cx="6880072" cy="4904485"/>
          </a:xfrm>
          <a:custGeom>
            <a:avLst/>
            <a:gdLst>
              <a:gd name="csX0" fmla="*/ 0 w 6880072"/>
              <a:gd name="csY0" fmla="*/ 614581 h 4904485"/>
              <a:gd name="csX1" fmla="*/ 614581 w 6880072"/>
              <a:gd name="csY1" fmla="*/ 0 h 4904485"/>
              <a:gd name="csX2" fmla="*/ 1298969 w 6880072"/>
              <a:gd name="csY2" fmla="*/ 0 h 4904485"/>
              <a:gd name="csX3" fmla="*/ 1926848 w 6880072"/>
              <a:gd name="csY3" fmla="*/ 0 h 4904485"/>
              <a:gd name="csX4" fmla="*/ 2554727 w 6880072"/>
              <a:gd name="csY4" fmla="*/ 0 h 4904485"/>
              <a:gd name="csX5" fmla="*/ 3182606 w 6880072"/>
              <a:gd name="csY5" fmla="*/ 0 h 4904485"/>
              <a:gd name="csX6" fmla="*/ 3923503 w 6880072"/>
              <a:gd name="csY6" fmla="*/ 0 h 4904485"/>
              <a:gd name="csX7" fmla="*/ 4551382 w 6880072"/>
              <a:gd name="csY7" fmla="*/ 0 h 4904485"/>
              <a:gd name="csX8" fmla="*/ 5179261 w 6880072"/>
              <a:gd name="csY8" fmla="*/ 0 h 4904485"/>
              <a:gd name="csX9" fmla="*/ 6265491 w 6880072"/>
              <a:gd name="csY9" fmla="*/ 0 h 4904485"/>
              <a:gd name="csX10" fmla="*/ 6880072 w 6880072"/>
              <a:gd name="csY10" fmla="*/ 614581 h 4904485"/>
              <a:gd name="csX11" fmla="*/ 6880072 w 6880072"/>
              <a:gd name="csY11" fmla="*/ 1190382 h 4904485"/>
              <a:gd name="csX12" fmla="*/ 6880072 w 6880072"/>
              <a:gd name="csY12" fmla="*/ 1692676 h 4904485"/>
              <a:gd name="csX13" fmla="*/ 6880072 w 6880072"/>
              <a:gd name="csY13" fmla="*/ 2268476 h 4904485"/>
              <a:gd name="csX14" fmla="*/ 6880072 w 6880072"/>
              <a:gd name="csY14" fmla="*/ 2807524 h 4904485"/>
              <a:gd name="csX15" fmla="*/ 6880072 w 6880072"/>
              <a:gd name="csY15" fmla="*/ 3309818 h 4904485"/>
              <a:gd name="csX16" fmla="*/ 6880072 w 6880072"/>
              <a:gd name="csY16" fmla="*/ 4289904 h 4904485"/>
              <a:gd name="csX17" fmla="*/ 6265491 w 6880072"/>
              <a:gd name="csY17" fmla="*/ 4904485 h 4904485"/>
              <a:gd name="csX18" fmla="*/ 5694121 w 6880072"/>
              <a:gd name="csY18" fmla="*/ 4904485 h 4904485"/>
              <a:gd name="csX19" fmla="*/ 5066242 w 6880072"/>
              <a:gd name="csY19" fmla="*/ 4904485 h 4904485"/>
              <a:gd name="csX20" fmla="*/ 4494873 w 6880072"/>
              <a:gd name="csY20" fmla="*/ 4904485 h 4904485"/>
              <a:gd name="csX21" fmla="*/ 4036521 w 6880072"/>
              <a:gd name="csY21" fmla="*/ 4904485 h 4904485"/>
              <a:gd name="csX22" fmla="*/ 3465151 w 6880072"/>
              <a:gd name="csY22" fmla="*/ 4904485 h 4904485"/>
              <a:gd name="csX23" fmla="*/ 2893781 w 6880072"/>
              <a:gd name="csY23" fmla="*/ 4904485 h 4904485"/>
              <a:gd name="csX24" fmla="*/ 2435430 w 6880072"/>
              <a:gd name="csY24" fmla="*/ 4904485 h 4904485"/>
              <a:gd name="csX25" fmla="*/ 1920569 w 6880072"/>
              <a:gd name="csY25" fmla="*/ 4904485 h 4904485"/>
              <a:gd name="csX26" fmla="*/ 1462218 w 6880072"/>
              <a:gd name="csY26" fmla="*/ 4904485 h 4904485"/>
              <a:gd name="csX27" fmla="*/ 614581 w 6880072"/>
              <a:gd name="csY27" fmla="*/ 4904485 h 4904485"/>
              <a:gd name="csX28" fmla="*/ 0 w 6880072"/>
              <a:gd name="csY28" fmla="*/ 4289904 h 4904485"/>
              <a:gd name="csX29" fmla="*/ 0 w 6880072"/>
              <a:gd name="csY29" fmla="*/ 3603844 h 4904485"/>
              <a:gd name="csX30" fmla="*/ 0 w 6880072"/>
              <a:gd name="csY30" fmla="*/ 3101550 h 4904485"/>
              <a:gd name="csX31" fmla="*/ 0 w 6880072"/>
              <a:gd name="csY31" fmla="*/ 2452243 h 4904485"/>
              <a:gd name="csX32" fmla="*/ 0 w 6880072"/>
              <a:gd name="csY32" fmla="*/ 1839689 h 4904485"/>
              <a:gd name="csX33" fmla="*/ 0 w 6880072"/>
              <a:gd name="csY33" fmla="*/ 1190382 h 4904485"/>
              <a:gd name="csX34" fmla="*/ 0 w 6880072"/>
              <a:gd name="csY34" fmla="*/ 614581 h 490448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</a:cxnLst>
            <a:rect l="l" t="t" r="r" b="b"/>
            <a:pathLst>
              <a:path w="6880072" h="4904485" fill="none" extrusionOk="0">
                <a:moveTo>
                  <a:pt x="0" y="614581"/>
                </a:moveTo>
                <a:cubicBezTo>
                  <a:pt x="4694" y="201800"/>
                  <a:pt x="257912" y="-64959"/>
                  <a:pt x="614581" y="0"/>
                </a:cubicBezTo>
                <a:cubicBezTo>
                  <a:pt x="939248" y="12781"/>
                  <a:pt x="1031973" y="6466"/>
                  <a:pt x="1298969" y="0"/>
                </a:cubicBezTo>
                <a:cubicBezTo>
                  <a:pt x="1565965" y="-6466"/>
                  <a:pt x="1643218" y="7674"/>
                  <a:pt x="1926848" y="0"/>
                </a:cubicBezTo>
                <a:cubicBezTo>
                  <a:pt x="2210478" y="-7674"/>
                  <a:pt x="2426464" y="14596"/>
                  <a:pt x="2554727" y="0"/>
                </a:cubicBezTo>
                <a:cubicBezTo>
                  <a:pt x="2682990" y="-14596"/>
                  <a:pt x="3025639" y="8991"/>
                  <a:pt x="3182606" y="0"/>
                </a:cubicBezTo>
                <a:cubicBezTo>
                  <a:pt x="3339573" y="-8991"/>
                  <a:pt x="3559634" y="-5574"/>
                  <a:pt x="3923503" y="0"/>
                </a:cubicBezTo>
                <a:cubicBezTo>
                  <a:pt x="4287372" y="5574"/>
                  <a:pt x="4329661" y="22324"/>
                  <a:pt x="4551382" y="0"/>
                </a:cubicBezTo>
                <a:cubicBezTo>
                  <a:pt x="4773103" y="-22324"/>
                  <a:pt x="4911302" y="27831"/>
                  <a:pt x="5179261" y="0"/>
                </a:cubicBezTo>
                <a:cubicBezTo>
                  <a:pt x="5447220" y="-27831"/>
                  <a:pt x="5782425" y="-42698"/>
                  <a:pt x="6265491" y="0"/>
                </a:cubicBezTo>
                <a:cubicBezTo>
                  <a:pt x="6597896" y="82221"/>
                  <a:pt x="6876067" y="229139"/>
                  <a:pt x="6880072" y="614581"/>
                </a:cubicBezTo>
                <a:cubicBezTo>
                  <a:pt x="6863626" y="799283"/>
                  <a:pt x="6907649" y="936552"/>
                  <a:pt x="6880072" y="1190382"/>
                </a:cubicBezTo>
                <a:cubicBezTo>
                  <a:pt x="6852495" y="1444212"/>
                  <a:pt x="6875904" y="1515147"/>
                  <a:pt x="6880072" y="1692676"/>
                </a:cubicBezTo>
                <a:cubicBezTo>
                  <a:pt x="6884240" y="1870205"/>
                  <a:pt x="6882522" y="2148753"/>
                  <a:pt x="6880072" y="2268476"/>
                </a:cubicBezTo>
                <a:cubicBezTo>
                  <a:pt x="6877622" y="2388199"/>
                  <a:pt x="6885762" y="2691385"/>
                  <a:pt x="6880072" y="2807524"/>
                </a:cubicBezTo>
                <a:cubicBezTo>
                  <a:pt x="6874382" y="2923663"/>
                  <a:pt x="6900997" y="3147503"/>
                  <a:pt x="6880072" y="3309818"/>
                </a:cubicBezTo>
                <a:cubicBezTo>
                  <a:pt x="6859147" y="3472133"/>
                  <a:pt x="6910365" y="4001725"/>
                  <a:pt x="6880072" y="4289904"/>
                </a:cubicBezTo>
                <a:cubicBezTo>
                  <a:pt x="6871911" y="4630022"/>
                  <a:pt x="6658642" y="4915993"/>
                  <a:pt x="6265491" y="4904485"/>
                </a:cubicBezTo>
                <a:cubicBezTo>
                  <a:pt x="6137335" y="4886652"/>
                  <a:pt x="5885097" y="4885135"/>
                  <a:pt x="5694121" y="4904485"/>
                </a:cubicBezTo>
                <a:cubicBezTo>
                  <a:pt x="5503145" y="4923836"/>
                  <a:pt x="5335119" y="4910722"/>
                  <a:pt x="5066242" y="4904485"/>
                </a:cubicBezTo>
                <a:cubicBezTo>
                  <a:pt x="4797365" y="4898248"/>
                  <a:pt x="4686191" y="4920230"/>
                  <a:pt x="4494873" y="4904485"/>
                </a:cubicBezTo>
                <a:cubicBezTo>
                  <a:pt x="4303555" y="4888740"/>
                  <a:pt x="4223242" y="4901723"/>
                  <a:pt x="4036521" y="4904485"/>
                </a:cubicBezTo>
                <a:cubicBezTo>
                  <a:pt x="3849800" y="4907247"/>
                  <a:pt x="3672677" y="4922560"/>
                  <a:pt x="3465151" y="4904485"/>
                </a:cubicBezTo>
                <a:cubicBezTo>
                  <a:pt x="3257625" y="4886411"/>
                  <a:pt x="3158888" y="4886214"/>
                  <a:pt x="2893781" y="4904485"/>
                </a:cubicBezTo>
                <a:cubicBezTo>
                  <a:pt x="2628674" y="4922757"/>
                  <a:pt x="2589280" y="4924564"/>
                  <a:pt x="2435430" y="4904485"/>
                </a:cubicBezTo>
                <a:cubicBezTo>
                  <a:pt x="2281580" y="4884406"/>
                  <a:pt x="2168102" y="4887516"/>
                  <a:pt x="1920569" y="4904485"/>
                </a:cubicBezTo>
                <a:cubicBezTo>
                  <a:pt x="1673036" y="4921454"/>
                  <a:pt x="1681678" y="4889881"/>
                  <a:pt x="1462218" y="4904485"/>
                </a:cubicBezTo>
                <a:cubicBezTo>
                  <a:pt x="1242758" y="4919089"/>
                  <a:pt x="900514" y="4908637"/>
                  <a:pt x="614581" y="4904485"/>
                </a:cubicBezTo>
                <a:cubicBezTo>
                  <a:pt x="293363" y="4935479"/>
                  <a:pt x="-52720" y="4657281"/>
                  <a:pt x="0" y="4289904"/>
                </a:cubicBezTo>
                <a:cubicBezTo>
                  <a:pt x="-29374" y="3973625"/>
                  <a:pt x="2538" y="3897435"/>
                  <a:pt x="0" y="3603844"/>
                </a:cubicBezTo>
                <a:cubicBezTo>
                  <a:pt x="-2538" y="3310253"/>
                  <a:pt x="-9895" y="3280312"/>
                  <a:pt x="0" y="3101550"/>
                </a:cubicBezTo>
                <a:cubicBezTo>
                  <a:pt x="9895" y="2922788"/>
                  <a:pt x="27940" y="2612870"/>
                  <a:pt x="0" y="2452243"/>
                </a:cubicBezTo>
                <a:cubicBezTo>
                  <a:pt x="-27940" y="2291616"/>
                  <a:pt x="9593" y="2039388"/>
                  <a:pt x="0" y="1839689"/>
                </a:cubicBezTo>
                <a:cubicBezTo>
                  <a:pt x="-9593" y="1639990"/>
                  <a:pt x="-24558" y="1509276"/>
                  <a:pt x="0" y="1190382"/>
                </a:cubicBezTo>
                <a:cubicBezTo>
                  <a:pt x="24558" y="871488"/>
                  <a:pt x="10807" y="805857"/>
                  <a:pt x="0" y="614581"/>
                </a:cubicBezTo>
                <a:close/>
              </a:path>
              <a:path w="6880072" h="4904485" stroke="0" extrusionOk="0">
                <a:moveTo>
                  <a:pt x="0" y="614581"/>
                </a:moveTo>
                <a:cubicBezTo>
                  <a:pt x="1166" y="310804"/>
                  <a:pt x="304414" y="52279"/>
                  <a:pt x="614581" y="0"/>
                </a:cubicBezTo>
                <a:cubicBezTo>
                  <a:pt x="840679" y="-3020"/>
                  <a:pt x="1119412" y="6175"/>
                  <a:pt x="1298969" y="0"/>
                </a:cubicBezTo>
                <a:cubicBezTo>
                  <a:pt x="1478526" y="-6175"/>
                  <a:pt x="1581727" y="3579"/>
                  <a:pt x="1813830" y="0"/>
                </a:cubicBezTo>
                <a:cubicBezTo>
                  <a:pt x="2045933" y="-3579"/>
                  <a:pt x="2163062" y="-11242"/>
                  <a:pt x="2328690" y="0"/>
                </a:cubicBezTo>
                <a:cubicBezTo>
                  <a:pt x="2494318" y="11242"/>
                  <a:pt x="2816733" y="-31436"/>
                  <a:pt x="3013078" y="0"/>
                </a:cubicBezTo>
                <a:cubicBezTo>
                  <a:pt x="3209423" y="31436"/>
                  <a:pt x="3315466" y="-16579"/>
                  <a:pt x="3584448" y="0"/>
                </a:cubicBezTo>
                <a:cubicBezTo>
                  <a:pt x="3853430" y="16579"/>
                  <a:pt x="4145586" y="7062"/>
                  <a:pt x="4325345" y="0"/>
                </a:cubicBezTo>
                <a:cubicBezTo>
                  <a:pt x="4505104" y="-7062"/>
                  <a:pt x="4837588" y="20493"/>
                  <a:pt x="5066242" y="0"/>
                </a:cubicBezTo>
                <a:cubicBezTo>
                  <a:pt x="5294896" y="-20493"/>
                  <a:pt x="5948594" y="-44150"/>
                  <a:pt x="6265491" y="0"/>
                </a:cubicBezTo>
                <a:cubicBezTo>
                  <a:pt x="6537740" y="-30180"/>
                  <a:pt x="6851550" y="274906"/>
                  <a:pt x="6880072" y="614581"/>
                </a:cubicBezTo>
                <a:cubicBezTo>
                  <a:pt x="6867354" y="851873"/>
                  <a:pt x="6880879" y="1014932"/>
                  <a:pt x="6880072" y="1227135"/>
                </a:cubicBezTo>
                <a:cubicBezTo>
                  <a:pt x="6879265" y="1439338"/>
                  <a:pt x="6906083" y="1575165"/>
                  <a:pt x="6880072" y="1839689"/>
                </a:cubicBezTo>
                <a:cubicBezTo>
                  <a:pt x="6854061" y="2104213"/>
                  <a:pt x="6853296" y="2148032"/>
                  <a:pt x="6880072" y="2452243"/>
                </a:cubicBezTo>
                <a:cubicBezTo>
                  <a:pt x="6906848" y="2756454"/>
                  <a:pt x="6890920" y="2851698"/>
                  <a:pt x="6880072" y="2991290"/>
                </a:cubicBezTo>
                <a:cubicBezTo>
                  <a:pt x="6869224" y="3130882"/>
                  <a:pt x="6878329" y="3430435"/>
                  <a:pt x="6880072" y="3640597"/>
                </a:cubicBezTo>
                <a:cubicBezTo>
                  <a:pt x="6881815" y="3850759"/>
                  <a:pt x="6851956" y="4037751"/>
                  <a:pt x="6880072" y="4289904"/>
                </a:cubicBezTo>
                <a:cubicBezTo>
                  <a:pt x="6909023" y="4569284"/>
                  <a:pt x="6636457" y="4945828"/>
                  <a:pt x="6265491" y="4904485"/>
                </a:cubicBezTo>
                <a:cubicBezTo>
                  <a:pt x="6149189" y="4924357"/>
                  <a:pt x="5953063" y="4898649"/>
                  <a:pt x="5807139" y="4904485"/>
                </a:cubicBezTo>
                <a:cubicBezTo>
                  <a:pt x="5661215" y="4910321"/>
                  <a:pt x="5381670" y="4871628"/>
                  <a:pt x="5122751" y="4904485"/>
                </a:cubicBezTo>
                <a:cubicBezTo>
                  <a:pt x="4863832" y="4937342"/>
                  <a:pt x="4671472" y="4892809"/>
                  <a:pt x="4551382" y="4904485"/>
                </a:cubicBezTo>
                <a:cubicBezTo>
                  <a:pt x="4431292" y="4916161"/>
                  <a:pt x="4219820" y="4898442"/>
                  <a:pt x="4036521" y="4904485"/>
                </a:cubicBezTo>
                <a:cubicBezTo>
                  <a:pt x="3853222" y="4910528"/>
                  <a:pt x="3727188" y="4886909"/>
                  <a:pt x="3521660" y="4904485"/>
                </a:cubicBezTo>
                <a:cubicBezTo>
                  <a:pt x="3316132" y="4922061"/>
                  <a:pt x="3068781" y="4893748"/>
                  <a:pt x="2780763" y="4904485"/>
                </a:cubicBezTo>
                <a:cubicBezTo>
                  <a:pt x="2492745" y="4915222"/>
                  <a:pt x="2348891" y="4879721"/>
                  <a:pt x="2209393" y="4904485"/>
                </a:cubicBezTo>
                <a:cubicBezTo>
                  <a:pt x="2069895" y="4929250"/>
                  <a:pt x="1618338" y="4874258"/>
                  <a:pt x="1468496" y="4904485"/>
                </a:cubicBezTo>
                <a:cubicBezTo>
                  <a:pt x="1318654" y="4934712"/>
                  <a:pt x="983079" y="4924821"/>
                  <a:pt x="614581" y="4904485"/>
                </a:cubicBezTo>
                <a:cubicBezTo>
                  <a:pt x="295945" y="4930028"/>
                  <a:pt x="-22821" y="4586567"/>
                  <a:pt x="0" y="4289904"/>
                </a:cubicBezTo>
                <a:cubicBezTo>
                  <a:pt x="-2709" y="4143411"/>
                  <a:pt x="-25816" y="3967946"/>
                  <a:pt x="0" y="3677350"/>
                </a:cubicBezTo>
                <a:cubicBezTo>
                  <a:pt x="25816" y="3386754"/>
                  <a:pt x="16606" y="3357921"/>
                  <a:pt x="0" y="3138303"/>
                </a:cubicBezTo>
                <a:cubicBezTo>
                  <a:pt x="-16606" y="2918685"/>
                  <a:pt x="3385" y="2679862"/>
                  <a:pt x="0" y="2488996"/>
                </a:cubicBezTo>
                <a:cubicBezTo>
                  <a:pt x="-3385" y="2298130"/>
                  <a:pt x="-7631" y="2141004"/>
                  <a:pt x="0" y="1986702"/>
                </a:cubicBezTo>
                <a:cubicBezTo>
                  <a:pt x="7631" y="1832400"/>
                  <a:pt x="3298" y="1664063"/>
                  <a:pt x="0" y="1447654"/>
                </a:cubicBezTo>
                <a:cubicBezTo>
                  <a:pt x="-3298" y="1231245"/>
                  <a:pt x="-26214" y="890346"/>
                  <a:pt x="0" y="614581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dirty="0">
              <a:solidFill>
                <a:prstClr val="black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681701-B6D7-4E6B-DF80-B0CBA3A21C84}"/>
              </a:ext>
            </a:extLst>
          </p:cNvPr>
          <p:cNvSpPr txBox="1"/>
          <p:nvPr/>
        </p:nvSpPr>
        <p:spPr>
          <a:xfrm>
            <a:off x="3107710" y="1647757"/>
            <a:ext cx="7620000" cy="4904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Hiu hiu gió thổi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 ngủ quá chừng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anh ngả lưng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 luôn một giấc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 riêng thầm nhắc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có em rồi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4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DCF9976-6455-2383-A924-93792ADF1660}"/>
              </a:ext>
            </a:extLst>
          </p:cNvPr>
          <p:cNvGrpSpPr/>
          <p:nvPr/>
        </p:nvGrpSpPr>
        <p:grpSpPr>
          <a:xfrm>
            <a:off x="1958502" y="988085"/>
            <a:ext cx="1487370" cy="1512600"/>
            <a:chOff x="-93175" y="1999914"/>
            <a:chExt cx="931530" cy="931530"/>
          </a:xfrm>
        </p:grpSpPr>
        <p:pic>
          <p:nvPicPr>
            <p:cNvPr id="9" name="Picture 8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98A6DBF4-FA86-78B2-7779-2635EDA62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175" y="1999914"/>
              <a:ext cx="931530" cy="9315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8EC30A1-A1BF-0AFC-E5C4-387D9D09EA29}"/>
                </a:ext>
              </a:extLst>
            </p:cNvPr>
            <p:cNvSpPr txBox="1"/>
            <p:nvPr/>
          </p:nvSpPr>
          <p:spPr>
            <a:xfrm>
              <a:off x="-46533" y="2204069"/>
              <a:ext cx="826010" cy="568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 Medium"/>
                  <a:cs typeface="Calibri" panose="020F0502020204030204" pitchFamily="34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endParaRP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DFF7E4C-9A8F-D26D-C921-A5FBDAFB0F91}"/>
              </a:ext>
            </a:extLst>
          </p:cNvPr>
          <p:cNvCxnSpPr>
            <a:cxnSpLocks/>
          </p:cNvCxnSpPr>
          <p:nvPr/>
        </p:nvCxnSpPr>
        <p:spPr>
          <a:xfrm flipH="1">
            <a:off x="5540495" y="1795859"/>
            <a:ext cx="112492" cy="5155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0CE4411-9C06-B516-83C6-EDCF748E2191}"/>
              </a:ext>
            </a:extLst>
          </p:cNvPr>
          <p:cNvCxnSpPr>
            <a:cxnSpLocks/>
          </p:cNvCxnSpPr>
          <p:nvPr/>
        </p:nvCxnSpPr>
        <p:spPr>
          <a:xfrm flipH="1">
            <a:off x="6289816" y="2595959"/>
            <a:ext cx="112492" cy="5155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72BC7BA-F1E2-04FE-646C-CB56E3ABFB58}"/>
              </a:ext>
            </a:extLst>
          </p:cNvPr>
          <p:cNvCxnSpPr>
            <a:cxnSpLocks/>
          </p:cNvCxnSpPr>
          <p:nvPr/>
        </p:nvCxnSpPr>
        <p:spPr>
          <a:xfrm flipH="1">
            <a:off x="6072251" y="3415739"/>
            <a:ext cx="112492" cy="5155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DF1FA40-E102-47EB-9392-962DFF29E7AA}"/>
              </a:ext>
            </a:extLst>
          </p:cNvPr>
          <p:cNvCxnSpPr>
            <a:cxnSpLocks/>
          </p:cNvCxnSpPr>
          <p:nvPr/>
        </p:nvCxnSpPr>
        <p:spPr>
          <a:xfrm flipH="1">
            <a:off x="4814951" y="4266639"/>
            <a:ext cx="112492" cy="5155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92C8D52-8933-9F65-4660-22E54A89C7B2}"/>
              </a:ext>
            </a:extLst>
          </p:cNvPr>
          <p:cNvCxnSpPr>
            <a:cxnSpLocks/>
          </p:cNvCxnSpPr>
          <p:nvPr/>
        </p:nvCxnSpPr>
        <p:spPr>
          <a:xfrm flipH="1">
            <a:off x="6554851" y="5003239"/>
            <a:ext cx="112492" cy="5155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308698E-C57A-3D45-61E7-9F72BDC34EDD}"/>
              </a:ext>
            </a:extLst>
          </p:cNvPr>
          <p:cNvCxnSpPr>
            <a:cxnSpLocks/>
          </p:cNvCxnSpPr>
          <p:nvPr/>
        </p:nvCxnSpPr>
        <p:spPr>
          <a:xfrm flipH="1">
            <a:off x="5272151" y="5907746"/>
            <a:ext cx="112492" cy="5155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AD357DE-B30C-A4BA-E1B3-613F6E0FFD04}"/>
              </a:ext>
            </a:extLst>
          </p:cNvPr>
          <p:cNvSpPr/>
          <p:nvPr/>
        </p:nvSpPr>
        <p:spPr>
          <a:xfrm>
            <a:off x="1873117" y="134963"/>
            <a:ext cx="9058381" cy="958765"/>
          </a:xfrm>
          <a:custGeom>
            <a:avLst/>
            <a:gdLst>
              <a:gd name="csX0" fmla="*/ 0 w 9058381"/>
              <a:gd name="csY0" fmla="*/ 479383 h 958765"/>
              <a:gd name="csX1" fmla="*/ 479383 w 9058381"/>
              <a:gd name="csY1" fmla="*/ 0 h 958765"/>
              <a:gd name="csX2" fmla="*/ 911363 w 9058381"/>
              <a:gd name="csY2" fmla="*/ 0 h 958765"/>
              <a:gd name="csX3" fmla="*/ 1586331 w 9058381"/>
              <a:gd name="csY3" fmla="*/ 0 h 958765"/>
              <a:gd name="csX4" fmla="*/ 2180302 w 9058381"/>
              <a:gd name="csY4" fmla="*/ 0 h 958765"/>
              <a:gd name="csX5" fmla="*/ 2855270 w 9058381"/>
              <a:gd name="csY5" fmla="*/ 0 h 958765"/>
              <a:gd name="csX6" fmla="*/ 3368246 w 9058381"/>
              <a:gd name="csY6" fmla="*/ 0 h 958765"/>
              <a:gd name="csX7" fmla="*/ 3881222 w 9058381"/>
              <a:gd name="csY7" fmla="*/ 0 h 958765"/>
              <a:gd name="csX8" fmla="*/ 4313201 w 9058381"/>
              <a:gd name="csY8" fmla="*/ 0 h 958765"/>
              <a:gd name="csX9" fmla="*/ 5069165 w 9058381"/>
              <a:gd name="csY9" fmla="*/ 0 h 958765"/>
              <a:gd name="csX10" fmla="*/ 5663137 w 9058381"/>
              <a:gd name="csY10" fmla="*/ 0 h 958765"/>
              <a:gd name="csX11" fmla="*/ 6419101 w 9058381"/>
              <a:gd name="csY11" fmla="*/ 0 h 958765"/>
              <a:gd name="csX12" fmla="*/ 6932077 w 9058381"/>
              <a:gd name="csY12" fmla="*/ 0 h 958765"/>
              <a:gd name="csX13" fmla="*/ 7607045 w 9058381"/>
              <a:gd name="csY13" fmla="*/ 0 h 958765"/>
              <a:gd name="csX14" fmla="*/ 8578999 w 9058381"/>
              <a:gd name="csY14" fmla="*/ 0 h 958765"/>
              <a:gd name="csX15" fmla="*/ 9058382 w 9058381"/>
              <a:gd name="csY15" fmla="*/ 479383 h 958765"/>
              <a:gd name="csX16" fmla="*/ 9058381 w 9058381"/>
              <a:gd name="csY16" fmla="*/ 479383 h 958765"/>
              <a:gd name="csX17" fmla="*/ 8578998 w 9058381"/>
              <a:gd name="csY17" fmla="*/ 958766 h 958765"/>
              <a:gd name="csX18" fmla="*/ 7985026 w 9058381"/>
              <a:gd name="csY18" fmla="*/ 958766 h 958765"/>
              <a:gd name="csX19" fmla="*/ 7310058 w 9058381"/>
              <a:gd name="csY19" fmla="*/ 958766 h 958765"/>
              <a:gd name="csX20" fmla="*/ 6878079 w 9058381"/>
              <a:gd name="csY20" fmla="*/ 958766 h 958765"/>
              <a:gd name="csX21" fmla="*/ 6203111 w 9058381"/>
              <a:gd name="csY21" fmla="*/ 958766 h 958765"/>
              <a:gd name="csX22" fmla="*/ 5528143 w 9058381"/>
              <a:gd name="csY22" fmla="*/ 958766 h 958765"/>
              <a:gd name="csX23" fmla="*/ 4853175 w 9058381"/>
              <a:gd name="csY23" fmla="*/ 958766 h 958765"/>
              <a:gd name="csX24" fmla="*/ 4178207 w 9058381"/>
              <a:gd name="csY24" fmla="*/ 958765 h 958765"/>
              <a:gd name="csX25" fmla="*/ 3422243 w 9058381"/>
              <a:gd name="csY25" fmla="*/ 958765 h 958765"/>
              <a:gd name="csX26" fmla="*/ 2828271 w 9058381"/>
              <a:gd name="csY26" fmla="*/ 958765 h 958765"/>
              <a:gd name="csX27" fmla="*/ 2153303 w 9058381"/>
              <a:gd name="csY27" fmla="*/ 958765 h 958765"/>
              <a:gd name="csX28" fmla="*/ 1640328 w 9058381"/>
              <a:gd name="csY28" fmla="*/ 958765 h 958765"/>
              <a:gd name="csX29" fmla="*/ 479383 w 9058381"/>
              <a:gd name="csY29" fmla="*/ 958765 h 958765"/>
              <a:gd name="csX30" fmla="*/ 0 w 9058381"/>
              <a:gd name="csY30" fmla="*/ 479382 h 958765"/>
              <a:gd name="csX31" fmla="*/ 0 w 9058381"/>
              <a:gd name="csY31" fmla="*/ 479383 h 95876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</a:cxnLst>
            <a:rect l="l" t="t" r="r" b="b"/>
            <a:pathLst>
              <a:path w="9058381" h="958765" fill="none" extrusionOk="0">
                <a:moveTo>
                  <a:pt x="0" y="479383"/>
                </a:moveTo>
                <a:cubicBezTo>
                  <a:pt x="5680" y="199479"/>
                  <a:pt x="218612" y="43846"/>
                  <a:pt x="479383" y="0"/>
                </a:cubicBezTo>
                <a:cubicBezTo>
                  <a:pt x="667072" y="3550"/>
                  <a:pt x="810102" y="-13048"/>
                  <a:pt x="911363" y="0"/>
                </a:cubicBezTo>
                <a:cubicBezTo>
                  <a:pt x="1012624" y="13048"/>
                  <a:pt x="1444659" y="-12867"/>
                  <a:pt x="1586331" y="0"/>
                </a:cubicBezTo>
                <a:cubicBezTo>
                  <a:pt x="1728003" y="12867"/>
                  <a:pt x="2043435" y="717"/>
                  <a:pt x="2180302" y="0"/>
                </a:cubicBezTo>
                <a:cubicBezTo>
                  <a:pt x="2317169" y="-717"/>
                  <a:pt x="2547652" y="17745"/>
                  <a:pt x="2855270" y="0"/>
                </a:cubicBezTo>
                <a:cubicBezTo>
                  <a:pt x="3162888" y="-17745"/>
                  <a:pt x="3206756" y="22020"/>
                  <a:pt x="3368246" y="0"/>
                </a:cubicBezTo>
                <a:cubicBezTo>
                  <a:pt x="3529736" y="-22020"/>
                  <a:pt x="3734125" y="-15821"/>
                  <a:pt x="3881222" y="0"/>
                </a:cubicBezTo>
                <a:cubicBezTo>
                  <a:pt x="4028319" y="15821"/>
                  <a:pt x="4224342" y="7134"/>
                  <a:pt x="4313201" y="0"/>
                </a:cubicBezTo>
                <a:cubicBezTo>
                  <a:pt x="4402060" y="-7134"/>
                  <a:pt x="4872969" y="-4095"/>
                  <a:pt x="5069165" y="0"/>
                </a:cubicBezTo>
                <a:cubicBezTo>
                  <a:pt x="5265361" y="4095"/>
                  <a:pt x="5483968" y="-13849"/>
                  <a:pt x="5663137" y="0"/>
                </a:cubicBezTo>
                <a:cubicBezTo>
                  <a:pt x="5842306" y="13849"/>
                  <a:pt x="6046808" y="-35739"/>
                  <a:pt x="6419101" y="0"/>
                </a:cubicBezTo>
                <a:cubicBezTo>
                  <a:pt x="6791394" y="35739"/>
                  <a:pt x="6810428" y="-10474"/>
                  <a:pt x="6932077" y="0"/>
                </a:cubicBezTo>
                <a:cubicBezTo>
                  <a:pt x="7053726" y="10474"/>
                  <a:pt x="7446656" y="-33326"/>
                  <a:pt x="7607045" y="0"/>
                </a:cubicBezTo>
                <a:cubicBezTo>
                  <a:pt x="7767434" y="33326"/>
                  <a:pt x="8187173" y="5328"/>
                  <a:pt x="8578999" y="0"/>
                </a:cubicBezTo>
                <a:cubicBezTo>
                  <a:pt x="8866001" y="-18583"/>
                  <a:pt x="9083492" y="263390"/>
                  <a:pt x="9058382" y="479383"/>
                </a:cubicBezTo>
                <a:lnTo>
                  <a:pt x="9058381" y="479383"/>
                </a:lnTo>
                <a:cubicBezTo>
                  <a:pt x="9024195" y="716175"/>
                  <a:pt x="8858564" y="964411"/>
                  <a:pt x="8578998" y="958766"/>
                </a:cubicBezTo>
                <a:cubicBezTo>
                  <a:pt x="8299366" y="936388"/>
                  <a:pt x="8118887" y="938046"/>
                  <a:pt x="7985026" y="958766"/>
                </a:cubicBezTo>
                <a:cubicBezTo>
                  <a:pt x="7851165" y="979486"/>
                  <a:pt x="7551090" y="949027"/>
                  <a:pt x="7310058" y="958766"/>
                </a:cubicBezTo>
                <a:cubicBezTo>
                  <a:pt x="7069026" y="968505"/>
                  <a:pt x="7022803" y="975033"/>
                  <a:pt x="6878079" y="958766"/>
                </a:cubicBezTo>
                <a:cubicBezTo>
                  <a:pt x="6733355" y="942499"/>
                  <a:pt x="6356721" y="987374"/>
                  <a:pt x="6203111" y="958766"/>
                </a:cubicBezTo>
                <a:cubicBezTo>
                  <a:pt x="6049501" y="930158"/>
                  <a:pt x="5681521" y="949418"/>
                  <a:pt x="5528143" y="958766"/>
                </a:cubicBezTo>
                <a:cubicBezTo>
                  <a:pt x="5374765" y="968114"/>
                  <a:pt x="5163731" y="988228"/>
                  <a:pt x="4853175" y="958766"/>
                </a:cubicBezTo>
                <a:cubicBezTo>
                  <a:pt x="4542619" y="929304"/>
                  <a:pt x="4448749" y="963276"/>
                  <a:pt x="4178207" y="958765"/>
                </a:cubicBezTo>
                <a:cubicBezTo>
                  <a:pt x="3907665" y="954255"/>
                  <a:pt x="3730779" y="976265"/>
                  <a:pt x="3422243" y="958765"/>
                </a:cubicBezTo>
                <a:cubicBezTo>
                  <a:pt x="3113707" y="941265"/>
                  <a:pt x="3118623" y="956809"/>
                  <a:pt x="2828271" y="958765"/>
                </a:cubicBezTo>
                <a:cubicBezTo>
                  <a:pt x="2537919" y="960721"/>
                  <a:pt x="2349878" y="979202"/>
                  <a:pt x="2153303" y="958765"/>
                </a:cubicBezTo>
                <a:cubicBezTo>
                  <a:pt x="1956728" y="938328"/>
                  <a:pt x="1757703" y="967128"/>
                  <a:pt x="1640328" y="958765"/>
                </a:cubicBezTo>
                <a:cubicBezTo>
                  <a:pt x="1522954" y="950402"/>
                  <a:pt x="1036464" y="996731"/>
                  <a:pt x="479383" y="958765"/>
                </a:cubicBezTo>
                <a:cubicBezTo>
                  <a:pt x="179990" y="999114"/>
                  <a:pt x="14191" y="733903"/>
                  <a:pt x="0" y="479382"/>
                </a:cubicBezTo>
                <a:lnTo>
                  <a:pt x="0" y="479383"/>
                </a:lnTo>
                <a:close/>
              </a:path>
              <a:path w="9058381" h="958765" stroke="0" extrusionOk="0">
                <a:moveTo>
                  <a:pt x="0" y="479383"/>
                </a:moveTo>
                <a:cubicBezTo>
                  <a:pt x="-9665" y="224771"/>
                  <a:pt x="229302" y="62076"/>
                  <a:pt x="479383" y="0"/>
                </a:cubicBezTo>
                <a:cubicBezTo>
                  <a:pt x="685986" y="-25469"/>
                  <a:pt x="880029" y="-14488"/>
                  <a:pt x="992359" y="0"/>
                </a:cubicBezTo>
                <a:cubicBezTo>
                  <a:pt x="1104689" y="14488"/>
                  <a:pt x="1326503" y="-8666"/>
                  <a:pt x="1586331" y="0"/>
                </a:cubicBezTo>
                <a:cubicBezTo>
                  <a:pt x="1846159" y="8666"/>
                  <a:pt x="1927258" y="-1250"/>
                  <a:pt x="2018310" y="0"/>
                </a:cubicBezTo>
                <a:cubicBezTo>
                  <a:pt x="2109362" y="1250"/>
                  <a:pt x="2555432" y="-320"/>
                  <a:pt x="2774274" y="0"/>
                </a:cubicBezTo>
                <a:cubicBezTo>
                  <a:pt x="2993116" y="320"/>
                  <a:pt x="3071588" y="11943"/>
                  <a:pt x="3206254" y="0"/>
                </a:cubicBezTo>
                <a:cubicBezTo>
                  <a:pt x="3340920" y="-11943"/>
                  <a:pt x="3579604" y="-20638"/>
                  <a:pt x="3881222" y="0"/>
                </a:cubicBezTo>
                <a:cubicBezTo>
                  <a:pt x="4182840" y="20638"/>
                  <a:pt x="4237867" y="2570"/>
                  <a:pt x="4394197" y="0"/>
                </a:cubicBezTo>
                <a:cubicBezTo>
                  <a:pt x="4550527" y="-2570"/>
                  <a:pt x="4678545" y="12509"/>
                  <a:pt x="4907173" y="0"/>
                </a:cubicBezTo>
                <a:cubicBezTo>
                  <a:pt x="5135801" y="-12509"/>
                  <a:pt x="5168957" y="-14582"/>
                  <a:pt x="5339153" y="0"/>
                </a:cubicBezTo>
                <a:cubicBezTo>
                  <a:pt x="5509349" y="14582"/>
                  <a:pt x="5667935" y="-16743"/>
                  <a:pt x="5771132" y="0"/>
                </a:cubicBezTo>
                <a:cubicBezTo>
                  <a:pt x="5874329" y="16743"/>
                  <a:pt x="6151714" y="16843"/>
                  <a:pt x="6284108" y="0"/>
                </a:cubicBezTo>
                <a:cubicBezTo>
                  <a:pt x="6416502" y="-16843"/>
                  <a:pt x="6638860" y="-21776"/>
                  <a:pt x="6878080" y="0"/>
                </a:cubicBezTo>
                <a:cubicBezTo>
                  <a:pt x="7117300" y="21776"/>
                  <a:pt x="7289875" y="-24468"/>
                  <a:pt x="7634044" y="0"/>
                </a:cubicBezTo>
                <a:cubicBezTo>
                  <a:pt x="7978213" y="24468"/>
                  <a:pt x="8367165" y="-43695"/>
                  <a:pt x="8578999" y="0"/>
                </a:cubicBezTo>
                <a:cubicBezTo>
                  <a:pt x="8877723" y="-22269"/>
                  <a:pt x="9101585" y="228331"/>
                  <a:pt x="9058382" y="479383"/>
                </a:cubicBezTo>
                <a:lnTo>
                  <a:pt x="9058381" y="479383"/>
                </a:lnTo>
                <a:cubicBezTo>
                  <a:pt x="9007912" y="755885"/>
                  <a:pt x="8849914" y="954861"/>
                  <a:pt x="8578998" y="958766"/>
                </a:cubicBezTo>
                <a:cubicBezTo>
                  <a:pt x="8406579" y="942955"/>
                  <a:pt x="8137426" y="939694"/>
                  <a:pt x="7985026" y="958766"/>
                </a:cubicBezTo>
                <a:cubicBezTo>
                  <a:pt x="7832626" y="977838"/>
                  <a:pt x="7645203" y="965175"/>
                  <a:pt x="7553047" y="958766"/>
                </a:cubicBezTo>
                <a:cubicBezTo>
                  <a:pt x="7460891" y="952357"/>
                  <a:pt x="7060430" y="966833"/>
                  <a:pt x="6797083" y="958766"/>
                </a:cubicBezTo>
                <a:cubicBezTo>
                  <a:pt x="6533736" y="950699"/>
                  <a:pt x="6269699" y="923749"/>
                  <a:pt x="6041119" y="958766"/>
                </a:cubicBezTo>
                <a:cubicBezTo>
                  <a:pt x="5812539" y="993783"/>
                  <a:pt x="5563759" y="993999"/>
                  <a:pt x="5204158" y="958766"/>
                </a:cubicBezTo>
                <a:cubicBezTo>
                  <a:pt x="4844557" y="923533"/>
                  <a:pt x="4827810" y="970511"/>
                  <a:pt x="4529191" y="958766"/>
                </a:cubicBezTo>
                <a:cubicBezTo>
                  <a:pt x="4230572" y="947020"/>
                  <a:pt x="4061452" y="995526"/>
                  <a:pt x="3692230" y="958765"/>
                </a:cubicBezTo>
                <a:cubicBezTo>
                  <a:pt x="3323008" y="922005"/>
                  <a:pt x="3364069" y="942500"/>
                  <a:pt x="3179255" y="958765"/>
                </a:cubicBezTo>
                <a:cubicBezTo>
                  <a:pt x="2994441" y="975030"/>
                  <a:pt x="2756806" y="955780"/>
                  <a:pt x="2585283" y="958765"/>
                </a:cubicBezTo>
                <a:cubicBezTo>
                  <a:pt x="2413760" y="961750"/>
                  <a:pt x="2135289" y="951293"/>
                  <a:pt x="1829319" y="958765"/>
                </a:cubicBezTo>
                <a:cubicBezTo>
                  <a:pt x="1523349" y="966237"/>
                  <a:pt x="1389217" y="969114"/>
                  <a:pt x="1073355" y="958765"/>
                </a:cubicBezTo>
                <a:cubicBezTo>
                  <a:pt x="757493" y="948416"/>
                  <a:pt x="638307" y="987462"/>
                  <a:pt x="479383" y="958765"/>
                </a:cubicBezTo>
                <a:cubicBezTo>
                  <a:pt x="238457" y="990022"/>
                  <a:pt x="-9760" y="756275"/>
                  <a:pt x="0" y="479382"/>
                </a:cubicBezTo>
                <a:lnTo>
                  <a:pt x="0" y="479383"/>
                </a:ln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 err="1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5400" b="1" dirty="0">
              <a:solidFill>
                <a:srgbClr val="FFC000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81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7D6CE9E2-4832-7217-95DD-94D2E33808C6}"/>
              </a:ext>
            </a:extLst>
          </p:cNvPr>
          <p:cNvSpPr/>
          <p:nvPr/>
        </p:nvSpPr>
        <p:spPr>
          <a:xfrm>
            <a:off x="176505" y="419510"/>
            <a:ext cx="11838990" cy="6272980"/>
          </a:xfrm>
          <a:prstGeom prst="round2Diag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7B5B523-A18A-90E3-86B2-B7966C216752}"/>
              </a:ext>
            </a:extLst>
          </p:cNvPr>
          <p:cNvSpPr/>
          <p:nvPr/>
        </p:nvSpPr>
        <p:spPr>
          <a:xfrm>
            <a:off x="3011784" y="334210"/>
            <a:ext cx="6195788" cy="879424"/>
          </a:xfrm>
          <a:custGeom>
            <a:avLst/>
            <a:gdLst>
              <a:gd name="csX0" fmla="*/ 0 w 6195788"/>
              <a:gd name="csY0" fmla="*/ 439712 h 879424"/>
              <a:gd name="csX1" fmla="*/ 439712 w 6195788"/>
              <a:gd name="csY1" fmla="*/ 0 h 879424"/>
              <a:gd name="csX2" fmla="*/ 1210585 w 6195788"/>
              <a:gd name="csY2" fmla="*/ 0 h 879424"/>
              <a:gd name="csX3" fmla="*/ 1768803 w 6195788"/>
              <a:gd name="csY3" fmla="*/ 0 h 879424"/>
              <a:gd name="csX4" fmla="*/ 2327021 w 6195788"/>
              <a:gd name="csY4" fmla="*/ 0 h 879424"/>
              <a:gd name="csX5" fmla="*/ 2991567 w 6195788"/>
              <a:gd name="csY5" fmla="*/ 0 h 879424"/>
              <a:gd name="csX6" fmla="*/ 3762440 w 6195788"/>
              <a:gd name="csY6" fmla="*/ 0 h 879424"/>
              <a:gd name="csX7" fmla="*/ 4533312 w 6195788"/>
              <a:gd name="csY7" fmla="*/ 0 h 879424"/>
              <a:gd name="csX8" fmla="*/ 5756076 w 6195788"/>
              <a:gd name="csY8" fmla="*/ 0 h 879424"/>
              <a:gd name="csX9" fmla="*/ 6195788 w 6195788"/>
              <a:gd name="csY9" fmla="*/ 439712 h 879424"/>
              <a:gd name="csX10" fmla="*/ 6195788 w 6195788"/>
              <a:gd name="csY10" fmla="*/ 439712 h 879424"/>
              <a:gd name="csX11" fmla="*/ 5756076 w 6195788"/>
              <a:gd name="csY11" fmla="*/ 879424 h 879424"/>
              <a:gd name="csX12" fmla="*/ 4985203 w 6195788"/>
              <a:gd name="csY12" fmla="*/ 879424 h 879424"/>
              <a:gd name="csX13" fmla="*/ 4373821 w 6195788"/>
              <a:gd name="csY13" fmla="*/ 879424 h 879424"/>
              <a:gd name="csX14" fmla="*/ 3762440 w 6195788"/>
              <a:gd name="csY14" fmla="*/ 879424 h 879424"/>
              <a:gd name="csX15" fmla="*/ 3151058 w 6195788"/>
              <a:gd name="csY15" fmla="*/ 879424 h 879424"/>
              <a:gd name="csX16" fmla="*/ 2486512 w 6195788"/>
              <a:gd name="csY16" fmla="*/ 879424 h 879424"/>
              <a:gd name="csX17" fmla="*/ 1715639 w 6195788"/>
              <a:gd name="csY17" fmla="*/ 879424 h 879424"/>
              <a:gd name="csX18" fmla="*/ 1157421 w 6195788"/>
              <a:gd name="csY18" fmla="*/ 879424 h 879424"/>
              <a:gd name="csX19" fmla="*/ 439712 w 6195788"/>
              <a:gd name="csY19" fmla="*/ 879424 h 879424"/>
              <a:gd name="csX20" fmla="*/ 0 w 6195788"/>
              <a:gd name="csY20" fmla="*/ 439712 h 87942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6195788" h="879424" fill="none" extrusionOk="0">
                <a:moveTo>
                  <a:pt x="0" y="439712"/>
                </a:moveTo>
                <a:cubicBezTo>
                  <a:pt x="-37549" y="185463"/>
                  <a:pt x="151615" y="29708"/>
                  <a:pt x="439712" y="0"/>
                </a:cubicBezTo>
                <a:cubicBezTo>
                  <a:pt x="692115" y="-37941"/>
                  <a:pt x="832213" y="4521"/>
                  <a:pt x="1210585" y="0"/>
                </a:cubicBezTo>
                <a:cubicBezTo>
                  <a:pt x="1588957" y="-4521"/>
                  <a:pt x="1503044" y="-27164"/>
                  <a:pt x="1768803" y="0"/>
                </a:cubicBezTo>
                <a:cubicBezTo>
                  <a:pt x="2034562" y="27164"/>
                  <a:pt x="2191863" y="10855"/>
                  <a:pt x="2327021" y="0"/>
                </a:cubicBezTo>
                <a:cubicBezTo>
                  <a:pt x="2462179" y="-10855"/>
                  <a:pt x="2766142" y="-15472"/>
                  <a:pt x="2991567" y="0"/>
                </a:cubicBezTo>
                <a:cubicBezTo>
                  <a:pt x="3216992" y="15472"/>
                  <a:pt x="3406644" y="32721"/>
                  <a:pt x="3762440" y="0"/>
                </a:cubicBezTo>
                <a:cubicBezTo>
                  <a:pt x="4118236" y="-32721"/>
                  <a:pt x="4284183" y="-28045"/>
                  <a:pt x="4533312" y="0"/>
                </a:cubicBezTo>
                <a:cubicBezTo>
                  <a:pt x="4782441" y="28045"/>
                  <a:pt x="5350618" y="-12423"/>
                  <a:pt x="5756076" y="0"/>
                </a:cubicBezTo>
                <a:cubicBezTo>
                  <a:pt x="6016270" y="-46262"/>
                  <a:pt x="6199849" y="241544"/>
                  <a:pt x="6195788" y="439712"/>
                </a:cubicBezTo>
                <a:lnTo>
                  <a:pt x="6195788" y="439712"/>
                </a:lnTo>
                <a:cubicBezTo>
                  <a:pt x="6206698" y="683485"/>
                  <a:pt x="5956661" y="867452"/>
                  <a:pt x="5756076" y="879424"/>
                </a:cubicBezTo>
                <a:cubicBezTo>
                  <a:pt x="5569947" y="897444"/>
                  <a:pt x="5366451" y="904526"/>
                  <a:pt x="4985203" y="879424"/>
                </a:cubicBezTo>
                <a:cubicBezTo>
                  <a:pt x="4603955" y="854322"/>
                  <a:pt x="4515794" y="903027"/>
                  <a:pt x="4373821" y="879424"/>
                </a:cubicBezTo>
                <a:cubicBezTo>
                  <a:pt x="4231848" y="855821"/>
                  <a:pt x="3895089" y="893425"/>
                  <a:pt x="3762440" y="879424"/>
                </a:cubicBezTo>
                <a:cubicBezTo>
                  <a:pt x="3629791" y="865423"/>
                  <a:pt x="3300488" y="859592"/>
                  <a:pt x="3151058" y="879424"/>
                </a:cubicBezTo>
                <a:cubicBezTo>
                  <a:pt x="3001628" y="899256"/>
                  <a:pt x="2762648" y="863354"/>
                  <a:pt x="2486512" y="879424"/>
                </a:cubicBezTo>
                <a:cubicBezTo>
                  <a:pt x="2210376" y="895494"/>
                  <a:pt x="1955079" y="886966"/>
                  <a:pt x="1715639" y="879424"/>
                </a:cubicBezTo>
                <a:cubicBezTo>
                  <a:pt x="1476199" y="871882"/>
                  <a:pt x="1284605" y="897730"/>
                  <a:pt x="1157421" y="879424"/>
                </a:cubicBezTo>
                <a:cubicBezTo>
                  <a:pt x="1030237" y="861118"/>
                  <a:pt x="720339" y="866440"/>
                  <a:pt x="439712" y="879424"/>
                </a:cubicBezTo>
                <a:cubicBezTo>
                  <a:pt x="200728" y="910157"/>
                  <a:pt x="-22217" y="672750"/>
                  <a:pt x="0" y="439712"/>
                </a:cubicBezTo>
                <a:close/>
              </a:path>
              <a:path w="6195788" h="879424" stroke="0" extrusionOk="0">
                <a:moveTo>
                  <a:pt x="0" y="439712"/>
                </a:moveTo>
                <a:cubicBezTo>
                  <a:pt x="-7022" y="204236"/>
                  <a:pt x="205919" y="38294"/>
                  <a:pt x="439712" y="0"/>
                </a:cubicBezTo>
                <a:cubicBezTo>
                  <a:pt x="608644" y="11298"/>
                  <a:pt x="747181" y="24878"/>
                  <a:pt x="997930" y="0"/>
                </a:cubicBezTo>
                <a:cubicBezTo>
                  <a:pt x="1248679" y="-24878"/>
                  <a:pt x="1319763" y="25236"/>
                  <a:pt x="1609312" y="0"/>
                </a:cubicBezTo>
                <a:cubicBezTo>
                  <a:pt x="1898861" y="-25236"/>
                  <a:pt x="1869691" y="22412"/>
                  <a:pt x="2114367" y="0"/>
                </a:cubicBezTo>
                <a:cubicBezTo>
                  <a:pt x="2359043" y="-22412"/>
                  <a:pt x="2527080" y="-6869"/>
                  <a:pt x="2832076" y="0"/>
                </a:cubicBezTo>
                <a:cubicBezTo>
                  <a:pt x="3137072" y="6869"/>
                  <a:pt x="3119467" y="5981"/>
                  <a:pt x="3337130" y="0"/>
                </a:cubicBezTo>
                <a:cubicBezTo>
                  <a:pt x="3554793" y="-5981"/>
                  <a:pt x="3867840" y="-29620"/>
                  <a:pt x="4001676" y="0"/>
                </a:cubicBezTo>
                <a:cubicBezTo>
                  <a:pt x="4135512" y="29620"/>
                  <a:pt x="4358942" y="-18495"/>
                  <a:pt x="4559894" y="0"/>
                </a:cubicBezTo>
                <a:cubicBezTo>
                  <a:pt x="4760846" y="18495"/>
                  <a:pt x="4853734" y="-21181"/>
                  <a:pt x="5118112" y="0"/>
                </a:cubicBezTo>
                <a:cubicBezTo>
                  <a:pt x="5382490" y="21181"/>
                  <a:pt x="5508391" y="-31382"/>
                  <a:pt x="5756076" y="0"/>
                </a:cubicBezTo>
                <a:cubicBezTo>
                  <a:pt x="5992122" y="-17899"/>
                  <a:pt x="6222069" y="204543"/>
                  <a:pt x="6195788" y="439712"/>
                </a:cubicBezTo>
                <a:lnTo>
                  <a:pt x="6195788" y="439712"/>
                </a:lnTo>
                <a:cubicBezTo>
                  <a:pt x="6162563" y="707080"/>
                  <a:pt x="5998513" y="867533"/>
                  <a:pt x="5756076" y="879424"/>
                </a:cubicBezTo>
                <a:cubicBezTo>
                  <a:pt x="5549555" y="902192"/>
                  <a:pt x="5374104" y="906367"/>
                  <a:pt x="5197858" y="879424"/>
                </a:cubicBezTo>
                <a:cubicBezTo>
                  <a:pt x="5021612" y="852481"/>
                  <a:pt x="4817130" y="851194"/>
                  <a:pt x="4586476" y="879424"/>
                </a:cubicBezTo>
                <a:cubicBezTo>
                  <a:pt x="4355822" y="907654"/>
                  <a:pt x="4142136" y="896984"/>
                  <a:pt x="4028258" y="879424"/>
                </a:cubicBezTo>
                <a:cubicBezTo>
                  <a:pt x="3914380" y="861864"/>
                  <a:pt x="3693121" y="879952"/>
                  <a:pt x="3470039" y="879424"/>
                </a:cubicBezTo>
                <a:cubicBezTo>
                  <a:pt x="3246957" y="878896"/>
                  <a:pt x="3027319" y="883623"/>
                  <a:pt x="2752330" y="879424"/>
                </a:cubicBezTo>
                <a:cubicBezTo>
                  <a:pt x="2477341" y="875225"/>
                  <a:pt x="2240648" y="845028"/>
                  <a:pt x="1981458" y="879424"/>
                </a:cubicBezTo>
                <a:cubicBezTo>
                  <a:pt x="1722268" y="913820"/>
                  <a:pt x="1603142" y="899719"/>
                  <a:pt x="1476403" y="879424"/>
                </a:cubicBezTo>
                <a:cubicBezTo>
                  <a:pt x="1349665" y="859129"/>
                  <a:pt x="712250" y="840616"/>
                  <a:pt x="439712" y="879424"/>
                </a:cubicBezTo>
                <a:cubicBezTo>
                  <a:pt x="167324" y="901034"/>
                  <a:pt x="-50529" y="715762"/>
                  <a:pt x="0" y="43971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 err="1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5400" b="1" dirty="0">
              <a:solidFill>
                <a:srgbClr val="FFC000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4579398-51BC-94D7-4C73-E1E054B04206}"/>
              </a:ext>
            </a:extLst>
          </p:cNvPr>
          <p:cNvSpPr/>
          <p:nvPr/>
        </p:nvSpPr>
        <p:spPr>
          <a:xfrm>
            <a:off x="4140787" y="1992181"/>
            <a:ext cx="5281142" cy="3921762"/>
          </a:xfrm>
          <a:custGeom>
            <a:avLst/>
            <a:gdLst>
              <a:gd name="csX0" fmla="*/ 0 w 5281142"/>
              <a:gd name="csY0" fmla="*/ 491436 h 3921762"/>
              <a:gd name="csX1" fmla="*/ 491436 w 5281142"/>
              <a:gd name="csY1" fmla="*/ 0 h 3921762"/>
              <a:gd name="csX2" fmla="*/ 976526 w 5281142"/>
              <a:gd name="csY2" fmla="*/ 0 h 3921762"/>
              <a:gd name="csX3" fmla="*/ 1504600 w 5281142"/>
              <a:gd name="csY3" fmla="*/ 0 h 3921762"/>
              <a:gd name="csX4" fmla="*/ 2204604 w 5281142"/>
              <a:gd name="csY4" fmla="*/ 0 h 3921762"/>
              <a:gd name="csX5" fmla="*/ 2689694 w 5281142"/>
              <a:gd name="csY5" fmla="*/ 0 h 3921762"/>
              <a:gd name="csX6" fmla="*/ 3174785 w 5281142"/>
              <a:gd name="csY6" fmla="*/ 0 h 3921762"/>
              <a:gd name="csX7" fmla="*/ 3659875 w 5281142"/>
              <a:gd name="csY7" fmla="*/ 0 h 3921762"/>
              <a:gd name="csX8" fmla="*/ 4789706 w 5281142"/>
              <a:gd name="csY8" fmla="*/ 0 h 3921762"/>
              <a:gd name="csX9" fmla="*/ 5281142 w 5281142"/>
              <a:gd name="csY9" fmla="*/ 491436 h 3921762"/>
              <a:gd name="csX10" fmla="*/ 5281142 w 5281142"/>
              <a:gd name="csY10" fmla="*/ 1079214 h 3921762"/>
              <a:gd name="csX11" fmla="*/ 5281142 w 5281142"/>
              <a:gd name="csY11" fmla="*/ 1666992 h 3921762"/>
              <a:gd name="csX12" fmla="*/ 5281142 w 5281142"/>
              <a:gd name="csY12" fmla="*/ 2254770 h 3921762"/>
              <a:gd name="csX13" fmla="*/ 5281142 w 5281142"/>
              <a:gd name="csY13" fmla="*/ 2871937 h 3921762"/>
              <a:gd name="csX14" fmla="*/ 5281142 w 5281142"/>
              <a:gd name="csY14" fmla="*/ 3430326 h 3921762"/>
              <a:gd name="csX15" fmla="*/ 4789706 w 5281142"/>
              <a:gd name="csY15" fmla="*/ 3921762 h 3921762"/>
              <a:gd name="csX16" fmla="*/ 4132685 w 5281142"/>
              <a:gd name="csY16" fmla="*/ 3921762 h 3921762"/>
              <a:gd name="csX17" fmla="*/ 3561629 w 5281142"/>
              <a:gd name="csY17" fmla="*/ 3921762 h 3921762"/>
              <a:gd name="csX18" fmla="*/ 3033556 w 5281142"/>
              <a:gd name="csY18" fmla="*/ 3921762 h 3921762"/>
              <a:gd name="csX19" fmla="*/ 2548465 w 5281142"/>
              <a:gd name="csY19" fmla="*/ 3921762 h 3921762"/>
              <a:gd name="csX20" fmla="*/ 1848461 w 5281142"/>
              <a:gd name="csY20" fmla="*/ 3921762 h 3921762"/>
              <a:gd name="csX21" fmla="*/ 1234423 w 5281142"/>
              <a:gd name="csY21" fmla="*/ 3921762 h 3921762"/>
              <a:gd name="csX22" fmla="*/ 491436 w 5281142"/>
              <a:gd name="csY22" fmla="*/ 3921762 h 3921762"/>
              <a:gd name="csX23" fmla="*/ 0 w 5281142"/>
              <a:gd name="csY23" fmla="*/ 3430326 h 3921762"/>
              <a:gd name="csX24" fmla="*/ 0 w 5281142"/>
              <a:gd name="csY24" fmla="*/ 2813159 h 3921762"/>
              <a:gd name="csX25" fmla="*/ 0 w 5281142"/>
              <a:gd name="csY25" fmla="*/ 2313548 h 3921762"/>
              <a:gd name="csX26" fmla="*/ 0 w 5281142"/>
              <a:gd name="csY26" fmla="*/ 1755159 h 3921762"/>
              <a:gd name="csX27" fmla="*/ 0 w 5281142"/>
              <a:gd name="csY27" fmla="*/ 1196770 h 3921762"/>
              <a:gd name="csX28" fmla="*/ 0 w 5281142"/>
              <a:gd name="csY28" fmla="*/ 491436 h 392176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</a:cxnLst>
            <a:rect l="l" t="t" r="r" b="b"/>
            <a:pathLst>
              <a:path w="5281142" h="3921762" fill="none" extrusionOk="0">
                <a:moveTo>
                  <a:pt x="0" y="491436"/>
                </a:moveTo>
                <a:cubicBezTo>
                  <a:pt x="-2551" y="240801"/>
                  <a:pt x="200149" y="-22001"/>
                  <a:pt x="491436" y="0"/>
                </a:cubicBezTo>
                <a:cubicBezTo>
                  <a:pt x="707949" y="19761"/>
                  <a:pt x="780430" y="421"/>
                  <a:pt x="976526" y="0"/>
                </a:cubicBezTo>
                <a:cubicBezTo>
                  <a:pt x="1172622" y="-421"/>
                  <a:pt x="1278015" y="-15797"/>
                  <a:pt x="1504600" y="0"/>
                </a:cubicBezTo>
                <a:cubicBezTo>
                  <a:pt x="1731185" y="15797"/>
                  <a:pt x="2062463" y="9315"/>
                  <a:pt x="2204604" y="0"/>
                </a:cubicBezTo>
                <a:cubicBezTo>
                  <a:pt x="2346745" y="-9315"/>
                  <a:pt x="2517125" y="-12712"/>
                  <a:pt x="2689694" y="0"/>
                </a:cubicBezTo>
                <a:cubicBezTo>
                  <a:pt x="2862263" y="12712"/>
                  <a:pt x="3027961" y="-9501"/>
                  <a:pt x="3174785" y="0"/>
                </a:cubicBezTo>
                <a:cubicBezTo>
                  <a:pt x="3321609" y="9501"/>
                  <a:pt x="3431097" y="-21545"/>
                  <a:pt x="3659875" y="0"/>
                </a:cubicBezTo>
                <a:cubicBezTo>
                  <a:pt x="3888653" y="21545"/>
                  <a:pt x="4247323" y="52392"/>
                  <a:pt x="4789706" y="0"/>
                </a:cubicBezTo>
                <a:cubicBezTo>
                  <a:pt x="5117847" y="-34508"/>
                  <a:pt x="5318622" y="234146"/>
                  <a:pt x="5281142" y="491436"/>
                </a:cubicBezTo>
                <a:cubicBezTo>
                  <a:pt x="5283035" y="769686"/>
                  <a:pt x="5279809" y="913574"/>
                  <a:pt x="5281142" y="1079214"/>
                </a:cubicBezTo>
                <a:cubicBezTo>
                  <a:pt x="5282475" y="1244854"/>
                  <a:pt x="5275575" y="1459391"/>
                  <a:pt x="5281142" y="1666992"/>
                </a:cubicBezTo>
                <a:cubicBezTo>
                  <a:pt x="5286709" y="1874593"/>
                  <a:pt x="5298728" y="2067212"/>
                  <a:pt x="5281142" y="2254770"/>
                </a:cubicBezTo>
                <a:cubicBezTo>
                  <a:pt x="5263556" y="2442328"/>
                  <a:pt x="5275106" y="2716721"/>
                  <a:pt x="5281142" y="2871937"/>
                </a:cubicBezTo>
                <a:cubicBezTo>
                  <a:pt x="5287178" y="3027153"/>
                  <a:pt x="5272917" y="3207376"/>
                  <a:pt x="5281142" y="3430326"/>
                </a:cubicBezTo>
                <a:cubicBezTo>
                  <a:pt x="5248521" y="3706979"/>
                  <a:pt x="5109261" y="3918678"/>
                  <a:pt x="4789706" y="3921762"/>
                </a:cubicBezTo>
                <a:cubicBezTo>
                  <a:pt x="4553933" y="3912631"/>
                  <a:pt x="4419181" y="3919637"/>
                  <a:pt x="4132685" y="3921762"/>
                </a:cubicBezTo>
                <a:cubicBezTo>
                  <a:pt x="3846189" y="3923887"/>
                  <a:pt x="3776310" y="3944012"/>
                  <a:pt x="3561629" y="3921762"/>
                </a:cubicBezTo>
                <a:cubicBezTo>
                  <a:pt x="3346948" y="3899512"/>
                  <a:pt x="3146532" y="3918633"/>
                  <a:pt x="3033556" y="3921762"/>
                </a:cubicBezTo>
                <a:cubicBezTo>
                  <a:pt x="2920580" y="3924891"/>
                  <a:pt x="2766800" y="3936674"/>
                  <a:pt x="2548465" y="3921762"/>
                </a:cubicBezTo>
                <a:cubicBezTo>
                  <a:pt x="2330130" y="3906850"/>
                  <a:pt x="2081234" y="3934778"/>
                  <a:pt x="1848461" y="3921762"/>
                </a:cubicBezTo>
                <a:cubicBezTo>
                  <a:pt x="1615688" y="3908746"/>
                  <a:pt x="1444150" y="3936059"/>
                  <a:pt x="1234423" y="3921762"/>
                </a:cubicBezTo>
                <a:cubicBezTo>
                  <a:pt x="1024696" y="3907465"/>
                  <a:pt x="783258" y="3946703"/>
                  <a:pt x="491436" y="3921762"/>
                </a:cubicBezTo>
                <a:cubicBezTo>
                  <a:pt x="174895" y="3895244"/>
                  <a:pt x="1202" y="3732709"/>
                  <a:pt x="0" y="3430326"/>
                </a:cubicBezTo>
                <a:cubicBezTo>
                  <a:pt x="-24623" y="3147716"/>
                  <a:pt x="-12342" y="3020382"/>
                  <a:pt x="0" y="2813159"/>
                </a:cubicBezTo>
                <a:cubicBezTo>
                  <a:pt x="12342" y="2605936"/>
                  <a:pt x="-13912" y="2485132"/>
                  <a:pt x="0" y="2313548"/>
                </a:cubicBezTo>
                <a:cubicBezTo>
                  <a:pt x="13912" y="2141964"/>
                  <a:pt x="26407" y="1892566"/>
                  <a:pt x="0" y="1755159"/>
                </a:cubicBezTo>
                <a:cubicBezTo>
                  <a:pt x="-26407" y="1617752"/>
                  <a:pt x="-24735" y="1339562"/>
                  <a:pt x="0" y="1196770"/>
                </a:cubicBezTo>
                <a:cubicBezTo>
                  <a:pt x="24735" y="1053978"/>
                  <a:pt x="11921" y="685410"/>
                  <a:pt x="0" y="491436"/>
                </a:cubicBezTo>
                <a:close/>
              </a:path>
              <a:path w="5281142" h="3921762" stroke="0" extrusionOk="0">
                <a:moveTo>
                  <a:pt x="0" y="491436"/>
                </a:moveTo>
                <a:cubicBezTo>
                  <a:pt x="1704" y="272137"/>
                  <a:pt x="236638" y="29689"/>
                  <a:pt x="491436" y="0"/>
                </a:cubicBezTo>
                <a:cubicBezTo>
                  <a:pt x="627819" y="-15661"/>
                  <a:pt x="1011823" y="-8709"/>
                  <a:pt x="1148457" y="0"/>
                </a:cubicBezTo>
                <a:cubicBezTo>
                  <a:pt x="1285091" y="8709"/>
                  <a:pt x="1550455" y="26115"/>
                  <a:pt x="1676530" y="0"/>
                </a:cubicBezTo>
                <a:cubicBezTo>
                  <a:pt x="1802605" y="-26115"/>
                  <a:pt x="2044516" y="7434"/>
                  <a:pt x="2204604" y="0"/>
                </a:cubicBezTo>
                <a:cubicBezTo>
                  <a:pt x="2364692" y="-7434"/>
                  <a:pt x="2695386" y="20"/>
                  <a:pt x="2861625" y="0"/>
                </a:cubicBezTo>
                <a:cubicBezTo>
                  <a:pt x="3027864" y="-20"/>
                  <a:pt x="3253730" y="11570"/>
                  <a:pt x="3432681" y="0"/>
                </a:cubicBezTo>
                <a:cubicBezTo>
                  <a:pt x="3611632" y="-11570"/>
                  <a:pt x="3946774" y="-169"/>
                  <a:pt x="4132685" y="0"/>
                </a:cubicBezTo>
                <a:cubicBezTo>
                  <a:pt x="4318596" y="169"/>
                  <a:pt x="4474806" y="3756"/>
                  <a:pt x="4789706" y="0"/>
                </a:cubicBezTo>
                <a:cubicBezTo>
                  <a:pt x="5047418" y="7212"/>
                  <a:pt x="5324233" y="172322"/>
                  <a:pt x="5281142" y="491436"/>
                </a:cubicBezTo>
                <a:cubicBezTo>
                  <a:pt x="5291816" y="749794"/>
                  <a:pt x="5304480" y="836952"/>
                  <a:pt x="5281142" y="1020436"/>
                </a:cubicBezTo>
                <a:cubicBezTo>
                  <a:pt x="5257804" y="1203920"/>
                  <a:pt x="5262394" y="1501078"/>
                  <a:pt x="5281142" y="1666992"/>
                </a:cubicBezTo>
                <a:cubicBezTo>
                  <a:pt x="5299890" y="1832906"/>
                  <a:pt x="5263860" y="2134784"/>
                  <a:pt x="5281142" y="2254770"/>
                </a:cubicBezTo>
                <a:cubicBezTo>
                  <a:pt x="5298424" y="2374756"/>
                  <a:pt x="5272165" y="2605350"/>
                  <a:pt x="5281142" y="2842548"/>
                </a:cubicBezTo>
                <a:cubicBezTo>
                  <a:pt x="5290119" y="3079746"/>
                  <a:pt x="5255357" y="3274934"/>
                  <a:pt x="5281142" y="3430326"/>
                </a:cubicBezTo>
                <a:cubicBezTo>
                  <a:pt x="5345217" y="3683018"/>
                  <a:pt x="5064766" y="3983529"/>
                  <a:pt x="4789706" y="3921762"/>
                </a:cubicBezTo>
                <a:cubicBezTo>
                  <a:pt x="4483633" y="3922888"/>
                  <a:pt x="4344471" y="3924050"/>
                  <a:pt x="4089702" y="3921762"/>
                </a:cubicBezTo>
                <a:cubicBezTo>
                  <a:pt x="3834933" y="3919474"/>
                  <a:pt x="3652502" y="3925069"/>
                  <a:pt x="3518646" y="3921762"/>
                </a:cubicBezTo>
                <a:cubicBezTo>
                  <a:pt x="3384790" y="3918455"/>
                  <a:pt x="2994196" y="3899929"/>
                  <a:pt x="2818642" y="3921762"/>
                </a:cubicBezTo>
                <a:cubicBezTo>
                  <a:pt x="2643088" y="3943595"/>
                  <a:pt x="2435218" y="3899733"/>
                  <a:pt x="2161621" y="3921762"/>
                </a:cubicBezTo>
                <a:cubicBezTo>
                  <a:pt x="1888024" y="3943791"/>
                  <a:pt x="1862628" y="3908216"/>
                  <a:pt x="1590565" y="3921762"/>
                </a:cubicBezTo>
                <a:cubicBezTo>
                  <a:pt x="1318502" y="3935308"/>
                  <a:pt x="1177308" y="3939078"/>
                  <a:pt x="1062492" y="3921762"/>
                </a:cubicBezTo>
                <a:cubicBezTo>
                  <a:pt x="947676" y="3904446"/>
                  <a:pt x="729814" y="3913345"/>
                  <a:pt x="491436" y="3921762"/>
                </a:cubicBezTo>
                <a:cubicBezTo>
                  <a:pt x="252400" y="3885178"/>
                  <a:pt x="-11924" y="3735478"/>
                  <a:pt x="0" y="3430326"/>
                </a:cubicBezTo>
                <a:cubicBezTo>
                  <a:pt x="-274" y="3250055"/>
                  <a:pt x="-6342" y="3070526"/>
                  <a:pt x="0" y="2783770"/>
                </a:cubicBezTo>
                <a:cubicBezTo>
                  <a:pt x="6342" y="2497014"/>
                  <a:pt x="-27084" y="2446081"/>
                  <a:pt x="0" y="2137214"/>
                </a:cubicBezTo>
                <a:cubicBezTo>
                  <a:pt x="27084" y="1828347"/>
                  <a:pt x="1966" y="1747273"/>
                  <a:pt x="0" y="1578825"/>
                </a:cubicBezTo>
                <a:cubicBezTo>
                  <a:pt x="-1966" y="1410377"/>
                  <a:pt x="-8710" y="1238470"/>
                  <a:pt x="0" y="1079214"/>
                </a:cubicBezTo>
                <a:cubicBezTo>
                  <a:pt x="8710" y="919958"/>
                  <a:pt x="4926" y="737378"/>
                  <a:pt x="0" y="49143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dirty="0">
              <a:solidFill>
                <a:prstClr val="black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DCF9976-6455-2383-A924-93792ADF1660}"/>
              </a:ext>
            </a:extLst>
          </p:cNvPr>
          <p:cNvGrpSpPr/>
          <p:nvPr/>
        </p:nvGrpSpPr>
        <p:grpSpPr>
          <a:xfrm>
            <a:off x="2881644" y="1457776"/>
            <a:ext cx="1487370" cy="1512600"/>
            <a:chOff x="-93175" y="1999914"/>
            <a:chExt cx="931530" cy="931530"/>
          </a:xfrm>
        </p:grpSpPr>
        <p:pic>
          <p:nvPicPr>
            <p:cNvPr id="9" name="Picture 8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98A6DBF4-FA86-78B2-7779-2635EDA62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175" y="1999914"/>
              <a:ext cx="931530" cy="9315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8EC30A1-A1BF-0AFC-E5C4-387D9D09EA29}"/>
                </a:ext>
              </a:extLst>
            </p:cNvPr>
            <p:cNvSpPr txBox="1"/>
            <p:nvPr/>
          </p:nvSpPr>
          <p:spPr>
            <a:xfrm>
              <a:off x="-46533" y="2204069"/>
              <a:ext cx="826010" cy="568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78DD9A8-4B7E-6F3F-5BF8-EBEA8261891F}"/>
              </a:ext>
            </a:extLst>
          </p:cNvPr>
          <p:cNvSpPr txBox="1"/>
          <p:nvPr/>
        </p:nvSpPr>
        <p:spPr>
          <a:xfrm>
            <a:off x="3887495" y="2435970"/>
            <a:ext cx="6049892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em đang ngồi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 bầy thỏ bạn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 chơi múa lượn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quá là vui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4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40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7D6CE9E2-4832-7217-95DD-94D2E33808C6}"/>
              </a:ext>
            </a:extLst>
          </p:cNvPr>
          <p:cNvSpPr/>
          <p:nvPr/>
        </p:nvSpPr>
        <p:spPr>
          <a:xfrm>
            <a:off x="176505" y="419510"/>
            <a:ext cx="11838990" cy="6272980"/>
          </a:xfrm>
          <a:prstGeom prst="round2Diag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7B5B523-A18A-90E3-86B2-B7966C216752}"/>
              </a:ext>
            </a:extLst>
          </p:cNvPr>
          <p:cNvSpPr/>
          <p:nvPr/>
        </p:nvSpPr>
        <p:spPr>
          <a:xfrm>
            <a:off x="3011784" y="334210"/>
            <a:ext cx="6195788" cy="879424"/>
          </a:xfrm>
          <a:custGeom>
            <a:avLst/>
            <a:gdLst>
              <a:gd name="csX0" fmla="*/ 0 w 6195788"/>
              <a:gd name="csY0" fmla="*/ 439712 h 879424"/>
              <a:gd name="csX1" fmla="*/ 439712 w 6195788"/>
              <a:gd name="csY1" fmla="*/ 0 h 879424"/>
              <a:gd name="csX2" fmla="*/ 1210585 w 6195788"/>
              <a:gd name="csY2" fmla="*/ 0 h 879424"/>
              <a:gd name="csX3" fmla="*/ 1768803 w 6195788"/>
              <a:gd name="csY3" fmla="*/ 0 h 879424"/>
              <a:gd name="csX4" fmla="*/ 2327021 w 6195788"/>
              <a:gd name="csY4" fmla="*/ 0 h 879424"/>
              <a:gd name="csX5" fmla="*/ 2991567 w 6195788"/>
              <a:gd name="csY5" fmla="*/ 0 h 879424"/>
              <a:gd name="csX6" fmla="*/ 3762440 w 6195788"/>
              <a:gd name="csY6" fmla="*/ 0 h 879424"/>
              <a:gd name="csX7" fmla="*/ 4533312 w 6195788"/>
              <a:gd name="csY7" fmla="*/ 0 h 879424"/>
              <a:gd name="csX8" fmla="*/ 5756076 w 6195788"/>
              <a:gd name="csY8" fmla="*/ 0 h 879424"/>
              <a:gd name="csX9" fmla="*/ 6195788 w 6195788"/>
              <a:gd name="csY9" fmla="*/ 439712 h 879424"/>
              <a:gd name="csX10" fmla="*/ 6195788 w 6195788"/>
              <a:gd name="csY10" fmla="*/ 439712 h 879424"/>
              <a:gd name="csX11" fmla="*/ 5756076 w 6195788"/>
              <a:gd name="csY11" fmla="*/ 879424 h 879424"/>
              <a:gd name="csX12" fmla="*/ 4985203 w 6195788"/>
              <a:gd name="csY12" fmla="*/ 879424 h 879424"/>
              <a:gd name="csX13" fmla="*/ 4373821 w 6195788"/>
              <a:gd name="csY13" fmla="*/ 879424 h 879424"/>
              <a:gd name="csX14" fmla="*/ 3762440 w 6195788"/>
              <a:gd name="csY14" fmla="*/ 879424 h 879424"/>
              <a:gd name="csX15" fmla="*/ 3151058 w 6195788"/>
              <a:gd name="csY15" fmla="*/ 879424 h 879424"/>
              <a:gd name="csX16" fmla="*/ 2486512 w 6195788"/>
              <a:gd name="csY16" fmla="*/ 879424 h 879424"/>
              <a:gd name="csX17" fmla="*/ 1715639 w 6195788"/>
              <a:gd name="csY17" fmla="*/ 879424 h 879424"/>
              <a:gd name="csX18" fmla="*/ 1157421 w 6195788"/>
              <a:gd name="csY18" fmla="*/ 879424 h 879424"/>
              <a:gd name="csX19" fmla="*/ 439712 w 6195788"/>
              <a:gd name="csY19" fmla="*/ 879424 h 879424"/>
              <a:gd name="csX20" fmla="*/ 0 w 6195788"/>
              <a:gd name="csY20" fmla="*/ 439712 h 87942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6195788" h="879424" fill="none" extrusionOk="0">
                <a:moveTo>
                  <a:pt x="0" y="439712"/>
                </a:moveTo>
                <a:cubicBezTo>
                  <a:pt x="-37549" y="185463"/>
                  <a:pt x="151615" y="29708"/>
                  <a:pt x="439712" y="0"/>
                </a:cubicBezTo>
                <a:cubicBezTo>
                  <a:pt x="692115" y="-37941"/>
                  <a:pt x="832213" y="4521"/>
                  <a:pt x="1210585" y="0"/>
                </a:cubicBezTo>
                <a:cubicBezTo>
                  <a:pt x="1588957" y="-4521"/>
                  <a:pt x="1503044" y="-27164"/>
                  <a:pt x="1768803" y="0"/>
                </a:cubicBezTo>
                <a:cubicBezTo>
                  <a:pt x="2034562" y="27164"/>
                  <a:pt x="2191863" y="10855"/>
                  <a:pt x="2327021" y="0"/>
                </a:cubicBezTo>
                <a:cubicBezTo>
                  <a:pt x="2462179" y="-10855"/>
                  <a:pt x="2766142" y="-15472"/>
                  <a:pt x="2991567" y="0"/>
                </a:cubicBezTo>
                <a:cubicBezTo>
                  <a:pt x="3216992" y="15472"/>
                  <a:pt x="3406644" y="32721"/>
                  <a:pt x="3762440" y="0"/>
                </a:cubicBezTo>
                <a:cubicBezTo>
                  <a:pt x="4118236" y="-32721"/>
                  <a:pt x="4284183" y="-28045"/>
                  <a:pt x="4533312" y="0"/>
                </a:cubicBezTo>
                <a:cubicBezTo>
                  <a:pt x="4782441" y="28045"/>
                  <a:pt x="5350618" y="-12423"/>
                  <a:pt x="5756076" y="0"/>
                </a:cubicBezTo>
                <a:cubicBezTo>
                  <a:pt x="6016270" y="-46262"/>
                  <a:pt x="6199849" y="241544"/>
                  <a:pt x="6195788" y="439712"/>
                </a:cubicBezTo>
                <a:lnTo>
                  <a:pt x="6195788" y="439712"/>
                </a:lnTo>
                <a:cubicBezTo>
                  <a:pt x="6206698" y="683485"/>
                  <a:pt x="5956661" y="867452"/>
                  <a:pt x="5756076" y="879424"/>
                </a:cubicBezTo>
                <a:cubicBezTo>
                  <a:pt x="5569947" y="897444"/>
                  <a:pt x="5366451" y="904526"/>
                  <a:pt x="4985203" y="879424"/>
                </a:cubicBezTo>
                <a:cubicBezTo>
                  <a:pt x="4603955" y="854322"/>
                  <a:pt x="4515794" y="903027"/>
                  <a:pt x="4373821" y="879424"/>
                </a:cubicBezTo>
                <a:cubicBezTo>
                  <a:pt x="4231848" y="855821"/>
                  <a:pt x="3895089" y="893425"/>
                  <a:pt x="3762440" y="879424"/>
                </a:cubicBezTo>
                <a:cubicBezTo>
                  <a:pt x="3629791" y="865423"/>
                  <a:pt x="3300488" y="859592"/>
                  <a:pt x="3151058" y="879424"/>
                </a:cubicBezTo>
                <a:cubicBezTo>
                  <a:pt x="3001628" y="899256"/>
                  <a:pt x="2762648" y="863354"/>
                  <a:pt x="2486512" y="879424"/>
                </a:cubicBezTo>
                <a:cubicBezTo>
                  <a:pt x="2210376" y="895494"/>
                  <a:pt x="1955079" y="886966"/>
                  <a:pt x="1715639" y="879424"/>
                </a:cubicBezTo>
                <a:cubicBezTo>
                  <a:pt x="1476199" y="871882"/>
                  <a:pt x="1284605" y="897730"/>
                  <a:pt x="1157421" y="879424"/>
                </a:cubicBezTo>
                <a:cubicBezTo>
                  <a:pt x="1030237" y="861118"/>
                  <a:pt x="720339" y="866440"/>
                  <a:pt x="439712" y="879424"/>
                </a:cubicBezTo>
                <a:cubicBezTo>
                  <a:pt x="200728" y="910157"/>
                  <a:pt x="-22217" y="672750"/>
                  <a:pt x="0" y="439712"/>
                </a:cubicBezTo>
                <a:close/>
              </a:path>
              <a:path w="6195788" h="879424" stroke="0" extrusionOk="0">
                <a:moveTo>
                  <a:pt x="0" y="439712"/>
                </a:moveTo>
                <a:cubicBezTo>
                  <a:pt x="-7022" y="204236"/>
                  <a:pt x="205919" y="38294"/>
                  <a:pt x="439712" y="0"/>
                </a:cubicBezTo>
                <a:cubicBezTo>
                  <a:pt x="608644" y="11298"/>
                  <a:pt x="747181" y="24878"/>
                  <a:pt x="997930" y="0"/>
                </a:cubicBezTo>
                <a:cubicBezTo>
                  <a:pt x="1248679" y="-24878"/>
                  <a:pt x="1319763" y="25236"/>
                  <a:pt x="1609312" y="0"/>
                </a:cubicBezTo>
                <a:cubicBezTo>
                  <a:pt x="1898861" y="-25236"/>
                  <a:pt x="1869691" y="22412"/>
                  <a:pt x="2114367" y="0"/>
                </a:cubicBezTo>
                <a:cubicBezTo>
                  <a:pt x="2359043" y="-22412"/>
                  <a:pt x="2527080" y="-6869"/>
                  <a:pt x="2832076" y="0"/>
                </a:cubicBezTo>
                <a:cubicBezTo>
                  <a:pt x="3137072" y="6869"/>
                  <a:pt x="3119467" y="5981"/>
                  <a:pt x="3337130" y="0"/>
                </a:cubicBezTo>
                <a:cubicBezTo>
                  <a:pt x="3554793" y="-5981"/>
                  <a:pt x="3867840" y="-29620"/>
                  <a:pt x="4001676" y="0"/>
                </a:cubicBezTo>
                <a:cubicBezTo>
                  <a:pt x="4135512" y="29620"/>
                  <a:pt x="4358942" y="-18495"/>
                  <a:pt x="4559894" y="0"/>
                </a:cubicBezTo>
                <a:cubicBezTo>
                  <a:pt x="4760846" y="18495"/>
                  <a:pt x="4853734" y="-21181"/>
                  <a:pt x="5118112" y="0"/>
                </a:cubicBezTo>
                <a:cubicBezTo>
                  <a:pt x="5382490" y="21181"/>
                  <a:pt x="5508391" y="-31382"/>
                  <a:pt x="5756076" y="0"/>
                </a:cubicBezTo>
                <a:cubicBezTo>
                  <a:pt x="5992122" y="-17899"/>
                  <a:pt x="6222069" y="204543"/>
                  <a:pt x="6195788" y="439712"/>
                </a:cubicBezTo>
                <a:lnTo>
                  <a:pt x="6195788" y="439712"/>
                </a:lnTo>
                <a:cubicBezTo>
                  <a:pt x="6162563" y="707080"/>
                  <a:pt x="5998513" y="867533"/>
                  <a:pt x="5756076" y="879424"/>
                </a:cubicBezTo>
                <a:cubicBezTo>
                  <a:pt x="5549555" y="902192"/>
                  <a:pt x="5374104" y="906367"/>
                  <a:pt x="5197858" y="879424"/>
                </a:cubicBezTo>
                <a:cubicBezTo>
                  <a:pt x="5021612" y="852481"/>
                  <a:pt x="4817130" y="851194"/>
                  <a:pt x="4586476" y="879424"/>
                </a:cubicBezTo>
                <a:cubicBezTo>
                  <a:pt x="4355822" y="907654"/>
                  <a:pt x="4142136" y="896984"/>
                  <a:pt x="4028258" y="879424"/>
                </a:cubicBezTo>
                <a:cubicBezTo>
                  <a:pt x="3914380" y="861864"/>
                  <a:pt x="3693121" y="879952"/>
                  <a:pt x="3470039" y="879424"/>
                </a:cubicBezTo>
                <a:cubicBezTo>
                  <a:pt x="3246957" y="878896"/>
                  <a:pt x="3027319" y="883623"/>
                  <a:pt x="2752330" y="879424"/>
                </a:cubicBezTo>
                <a:cubicBezTo>
                  <a:pt x="2477341" y="875225"/>
                  <a:pt x="2240648" y="845028"/>
                  <a:pt x="1981458" y="879424"/>
                </a:cubicBezTo>
                <a:cubicBezTo>
                  <a:pt x="1722268" y="913820"/>
                  <a:pt x="1603142" y="899719"/>
                  <a:pt x="1476403" y="879424"/>
                </a:cubicBezTo>
                <a:cubicBezTo>
                  <a:pt x="1349665" y="859129"/>
                  <a:pt x="712250" y="840616"/>
                  <a:pt x="439712" y="879424"/>
                </a:cubicBezTo>
                <a:cubicBezTo>
                  <a:pt x="167324" y="901034"/>
                  <a:pt x="-50529" y="715762"/>
                  <a:pt x="0" y="43971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4579398-51BC-94D7-4C73-E1E054B04206}"/>
              </a:ext>
            </a:extLst>
          </p:cNvPr>
          <p:cNvSpPr/>
          <p:nvPr/>
        </p:nvSpPr>
        <p:spPr>
          <a:xfrm>
            <a:off x="3368040" y="1545137"/>
            <a:ext cx="6522720" cy="3921762"/>
          </a:xfrm>
          <a:custGeom>
            <a:avLst/>
            <a:gdLst>
              <a:gd name="csX0" fmla="*/ 0 w 6522720"/>
              <a:gd name="csY0" fmla="*/ 491436 h 3921762"/>
              <a:gd name="csX1" fmla="*/ 491436 w 6522720"/>
              <a:gd name="csY1" fmla="*/ 0 h 3921762"/>
              <a:gd name="csX2" fmla="*/ 1128519 w 6522720"/>
              <a:gd name="csY2" fmla="*/ 0 h 3921762"/>
              <a:gd name="csX3" fmla="*/ 1654804 w 6522720"/>
              <a:gd name="csY3" fmla="*/ 0 h 3921762"/>
              <a:gd name="csX4" fmla="*/ 2181090 w 6522720"/>
              <a:gd name="csY4" fmla="*/ 0 h 3921762"/>
              <a:gd name="csX5" fmla="*/ 2707375 w 6522720"/>
              <a:gd name="csY5" fmla="*/ 0 h 3921762"/>
              <a:gd name="csX6" fmla="*/ 3399856 w 6522720"/>
              <a:gd name="csY6" fmla="*/ 0 h 3921762"/>
              <a:gd name="csX7" fmla="*/ 4092337 w 6522720"/>
              <a:gd name="csY7" fmla="*/ 0 h 3921762"/>
              <a:gd name="csX8" fmla="*/ 4784818 w 6522720"/>
              <a:gd name="csY8" fmla="*/ 0 h 3921762"/>
              <a:gd name="csX9" fmla="*/ 6031284 w 6522720"/>
              <a:gd name="csY9" fmla="*/ 0 h 3921762"/>
              <a:gd name="csX10" fmla="*/ 6522720 w 6522720"/>
              <a:gd name="csY10" fmla="*/ 491436 h 3921762"/>
              <a:gd name="csX11" fmla="*/ 6522720 w 6522720"/>
              <a:gd name="csY11" fmla="*/ 1079214 h 3921762"/>
              <a:gd name="csX12" fmla="*/ 6522720 w 6522720"/>
              <a:gd name="csY12" fmla="*/ 1666992 h 3921762"/>
              <a:gd name="csX13" fmla="*/ 6522720 w 6522720"/>
              <a:gd name="csY13" fmla="*/ 2225381 h 3921762"/>
              <a:gd name="csX14" fmla="*/ 6522720 w 6522720"/>
              <a:gd name="csY14" fmla="*/ 2783770 h 3921762"/>
              <a:gd name="csX15" fmla="*/ 6522720 w 6522720"/>
              <a:gd name="csY15" fmla="*/ 3430326 h 3921762"/>
              <a:gd name="csX16" fmla="*/ 6031284 w 6522720"/>
              <a:gd name="csY16" fmla="*/ 3921762 h 3921762"/>
              <a:gd name="csX17" fmla="*/ 5338803 w 6522720"/>
              <a:gd name="csY17" fmla="*/ 3921762 h 3921762"/>
              <a:gd name="csX18" fmla="*/ 4535525 w 6522720"/>
              <a:gd name="csY18" fmla="*/ 3921762 h 3921762"/>
              <a:gd name="csX19" fmla="*/ 3843044 w 6522720"/>
              <a:gd name="csY19" fmla="*/ 3921762 h 3921762"/>
              <a:gd name="csX20" fmla="*/ 3205962 w 6522720"/>
              <a:gd name="csY20" fmla="*/ 3921762 h 3921762"/>
              <a:gd name="csX21" fmla="*/ 2458082 w 6522720"/>
              <a:gd name="csY21" fmla="*/ 3921762 h 3921762"/>
              <a:gd name="csX22" fmla="*/ 1765601 w 6522720"/>
              <a:gd name="csY22" fmla="*/ 3921762 h 3921762"/>
              <a:gd name="csX23" fmla="*/ 1128519 w 6522720"/>
              <a:gd name="csY23" fmla="*/ 3921762 h 3921762"/>
              <a:gd name="csX24" fmla="*/ 491436 w 6522720"/>
              <a:gd name="csY24" fmla="*/ 3921762 h 3921762"/>
              <a:gd name="csX25" fmla="*/ 0 w 6522720"/>
              <a:gd name="csY25" fmla="*/ 3430326 h 3921762"/>
              <a:gd name="csX26" fmla="*/ 0 w 6522720"/>
              <a:gd name="csY26" fmla="*/ 2871937 h 3921762"/>
              <a:gd name="csX27" fmla="*/ 0 w 6522720"/>
              <a:gd name="csY27" fmla="*/ 2342937 h 3921762"/>
              <a:gd name="csX28" fmla="*/ 0 w 6522720"/>
              <a:gd name="csY28" fmla="*/ 1843325 h 3921762"/>
              <a:gd name="csX29" fmla="*/ 0 w 6522720"/>
              <a:gd name="csY29" fmla="*/ 1196770 h 3921762"/>
              <a:gd name="csX30" fmla="*/ 0 w 6522720"/>
              <a:gd name="csY30" fmla="*/ 491436 h 392176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</a:cxnLst>
            <a:rect l="l" t="t" r="r" b="b"/>
            <a:pathLst>
              <a:path w="6522720" h="3921762" fill="none" extrusionOk="0">
                <a:moveTo>
                  <a:pt x="0" y="491436"/>
                </a:moveTo>
                <a:cubicBezTo>
                  <a:pt x="24024" y="247716"/>
                  <a:pt x="229605" y="-11298"/>
                  <a:pt x="491436" y="0"/>
                </a:cubicBezTo>
                <a:cubicBezTo>
                  <a:pt x="628131" y="-10557"/>
                  <a:pt x="943616" y="25038"/>
                  <a:pt x="1128519" y="0"/>
                </a:cubicBezTo>
                <a:cubicBezTo>
                  <a:pt x="1313422" y="-25038"/>
                  <a:pt x="1433977" y="19908"/>
                  <a:pt x="1654804" y="0"/>
                </a:cubicBezTo>
                <a:cubicBezTo>
                  <a:pt x="1875631" y="-19908"/>
                  <a:pt x="1979617" y="-6981"/>
                  <a:pt x="2181090" y="0"/>
                </a:cubicBezTo>
                <a:cubicBezTo>
                  <a:pt x="2382563" y="6981"/>
                  <a:pt x="2493202" y="-19105"/>
                  <a:pt x="2707375" y="0"/>
                </a:cubicBezTo>
                <a:cubicBezTo>
                  <a:pt x="2921549" y="19105"/>
                  <a:pt x="3144745" y="17710"/>
                  <a:pt x="3399856" y="0"/>
                </a:cubicBezTo>
                <a:cubicBezTo>
                  <a:pt x="3654967" y="-17710"/>
                  <a:pt x="3922665" y="26489"/>
                  <a:pt x="4092337" y="0"/>
                </a:cubicBezTo>
                <a:cubicBezTo>
                  <a:pt x="4262009" y="-26489"/>
                  <a:pt x="4535188" y="29685"/>
                  <a:pt x="4784818" y="0"/>
                </a:cubicBezTo>
                <a:cubicBezTo>
                  <a:pt x="5034448" y="-29685"/>
                  <a:pt x="5433124" y="54739"/>
                  <a:pt x="6031284" y="0"/>
                </a:cubicBezTo>
                <a:cubicBezTo>
                  <a:pt x="6313815" y="13187"/>
                  <a:pt x="6490626" y="235230"/>
                  <a:pt x="6522720" y="491436"/>
                </a:cubicBezTo>
                <a:cubicBezTo>
                  <a:pt x="6500809" y="776105"/>
                  <a:pt x="6532517" y="823844"/>
                  <a:pt x="6522720" y="1079214"/>
                </a:cubicBezTo>
                <a:cubicBezTo>
                  <a:pt x="6512923" y="1334584"/>
                  <a:pt x="6507537" y="1438379"/>
                  <a:pt x="6522720" y="1666992"/>
                </a:cubicBezTo>
                <a:cubicBezTo>
                  <a:pt x="6537903" y="1895605"/>
                  <a:pt x="6504952" y="2051764"/>
                  <a:pt x="6522720" y="2225381"/>
                </a:cubicBezTo>
                <a:cubicBezTo>
                  <a:pt x="6540488" y="2398998"/>
                  <a:pt x="6531715" y="2568189"/>
                  <a:pt x="6522720" y="2783770"/>
                </a:cubicBezTo>
                <a:cubicBezTo>
                  <a:pt x="6513725" y="2999351"/>
                  <a:pt x="6530417" y="3226541"/>
                  <a:pt x="6522720" y="3430326"/>
                </a:cubicBezTo>
                <a:cubicBezTo>
                  <a:pt x="6532997" y="3712939"/>
                  <a:pt x="6329086" y="3927643"/>
                  <a:pt x="6031284" y="3921762"/>
                </a:cubicBezTo>
                <a:cubicBezTo>
                  <a:pt x="5750330" y="3908080"/>
                  <a:pt x="5582523" y="3937245"/>
                  <a:pt x="5338803" y="3921762"/>
                </a:cubicBezTo>
                <a:cubicBezTo>
                  <a:pt x="5095083" y="3906279"/>
                  <a:pt x="4907418" y="3908774"/>
                  <a:pt x="4535525" y="3921762"/>
                </a:cubicBezTo>
                <a:cubicBezTo>
                  <a:pt x="4163632" y="3934750"/>
                  <a:pt x="4047383" y="3890001"/>
                  <a:pt x="3843044" y="3921762"/>
                </a:cubicBezTo>
                <a:cubicBezTo>
                  <a:pt x="3638705" y="3953523"/>
                  <a:pt x="3428067" y="3943467"/>
                  <a:pt x="3205962" y="3921762"/>
                </a:cubicBezTo>
                <a:cubicBezTo>
                  <a:pt x="2983857" y="3900057"/>
                  <a:pt x="2827246" y="3888409"/>
                  <a:pt x="2458082" y="3921762"/>
                </a:cubicBezTo>
                <a:cubicBezTo>
                  <a:pt x="2088918" y="3955115"/>
                  <a:pt x="2109886" y="3896137"/>
                  <a:pt x="1765601" y="3921762"/>
                </a:cubicBezTo>
                <a:cubicBezTo>
                  <a:pt x="1421316" y="3947387"/>
                  <a:pt x="1440829" y="3912927"/>
                  <a:pt x="1128519" y="3921762"/>
                </a:cubicBezTo>
                <a:cubicBezTo>
                  <a:pt x="816209" y="3930597"/>
                  <a:pt x="782585" y="3890672"/>
                  <a:pt x="491436" y="3921762"/>
                </a:cubicBezTo>
                <a:cubicBezTo>
                  <a:pt x="235909" y="3880369"/>
                  <a:pt x="-56906" y="3735334"/>
                  <a:pt x="0" y="3430326"/>
                </a:cubicBezTo>
                <a:cubicBezTo>
                  <a:pt x="19555" y="3278687"/>
                  <a:pt x="-19825" y="2983750"/>
                  <a:pt x="0" y="2871937"/>
                </a:cubicBezTo>
                <a:cubicBezTo>
                  <a:pt x="19825" y="2760124"/>
                  <a:pt x="9145" y="2577547"/>
                  <a:pt x="0" y="2342937"/>
                </a:cubicBezTo>
                <a:cubicBezTo>
                  <a:pt x="-9145" y="2108327"/>
                  <a:pt x="-17500" y="2056728"/>
                  <a:pt x="0" y="1843325"/>
                </a:cubicBezTo>
                <a:cubicBezTo>
                  <a:pt x="17500" y="1629922"/>
                  <a:pt x="11349" y="1393170"/>
                  <a:pt x="0" y="1196770"/>
                </a:cubicBezTo>
                <a:cubicBezTo>
                  <a:pt x="-11349" y="1000371"/>
                  <a:pt x="-21054" y="765483"/>
                  <a:pt x="0" y="491436"/>
                </a:cubicBezTo>
                <a:close/>
              </a:path>
              <a:path w="6522720" h="3921762" stroke="0" extrusionOk="0">
                <a:moveTo>
                  <a:pt x="0" y="491436"/>
                </a:moveTo>
                <a:cubicBezTo>
                  <a:pt x="1704" y="272137"/>
                  <a:pt x="236638" y="29689"/>
                  <a:pt x="491436" y="0"/>
                </a:cubicBezTo>
                <a:cubicBezTo>
                  <a:pt x="722199" y="-31851"/>
                  <a:pt x="1052359" y="33466"/>
                  <a:pt x="1239315" y="0"/>
                </a:cubicBezTo>
                <a:cubicBezTo>
                  <a:pt x="1426271" y="-33466"/>
                  <a:pt x="1645302" y="23386"/>
                  <a:pt x="1821000" y="0"/>
                </a:cubicBezTo>
                <a:cubicBezTo>
                  <a:pt x="1996698" y="-23386"/>
                  <a:pt x="2208823" y="25724"/>
                  <a:pt x="2402684" y="0"/>
                </a:cubicBezTo>
                <a:cubicBezTo>
                  <a:pt x="2596545" y="-25724"/>
                  <a:pt x="2896669" y="5993"/>
                  <a:pt x="3150563" y="0"/>
                </a:cubicBezTo>
                <a:cubicBezTo>
                  <a:pt x="3404457" y="-5993"/>
                  <a:pt x="3588458" y="-30052"/>
                  <a:pt x="3787646" y="0"/>
                </a:cubicBezTo>
                <a:cubicBezTo>
                  <a:pt x="3986834" y="30052"/>
                  <a:pt x="4276903" y="35404"/>
                  <a:pt x="4590924" y="0"/>
                </a:cubicBezTo>
                <a:cubicBezTo>
                  <a:pt x="4904945" y="-35404"/>
                  <a:pt x="5120504" y="-34943"/>
                  <a:pt x="5394201" y="0"/>
                </a:cubicBezTo>
                <a:cubicBezTo>
                  <a:pt x="5667898" y="34943"/>
                  <a:pt x="5777614" y="-26219"/>
                  <a:pt x="6031284" y="0"/>
                </a:cubicBezTo>
                <a:cubicBezTo>
                  <a:pt x="6260345" y="-19028"/>
                  <a:pt x="6485356" y="219695"/>
                  <a:pt x="6522720" y="491436"/>
                </a:cubicBezTo>
                <a:cubicBezTo>
                  <a:pt x="6511958" y="680682"/>
                  <a:pt x="6547293" y="924905"/>
                  <a:pt x="6522720" y="1079214"/>
                </a:cubicBezTo>
                <a:cubicBezTo>
                  <a:pt x="6498147" y="1233523"/>
                  <a:pt x="6505438" y="1547006"/>
                  <a:pt x="6522720" y="1666992"/>
                </a:cubicBezTo>
                <a:cubicBezTo>
                  <a:pt x="6540002" y="1786978"/>
                  <a:pt x="6513743" y="2017572"/>
                  <a:pt x="6522720" y="2254770"/>
                </a:cubicBezTo>
                <a:cubicBezTo>
                  <a:pt x="6531697" y="2491968"/>
                  <a:pt x="6511163" y="2551858"/>
                  <a:pt x="6522720" y="2783770"/>
                </a:cubicBezTo>
                <a:cubicBezTo>
                  <a:pt x="6534277" y="3015682"/>
                  <a:pt x="6502363" y="3205658"/>
                  <a:pt x="6522720" y="3430326"/>
                </a:cubicBezTo>
                <a:cubicBezTo>
                  <a:pt x="6586535" y="3716220"/>
                  <a:pt x="6269366" y="3910730"/>
                  <a:pt x="6031284" y="3921762"/>
                </a:cubicBezTo>
                <a:cubicBezTo>
                  <a:pt x="5856913" y="3910679"/>
                  <a:pt x="5728605" y="3906321"/>
                  <a:pt x="5449600" y="3921762"/>
                </a:cubicBezTo>
                <a:cubicBezTo>
                  <a:pt x="5170595" y="3937203"/>
                  <a:pt x="5033433" y="3959391"/>
                  <a:pt x="4646322" y="3921762"/>
                </a:cubicBezTo>
                <a:cubicBezTo>
                  <a:pt x="4259211" y="3884133"/>
                  <a:pt x="4127127" y="3888741"/>
                  <a:pt x="3898443" y="3921762"/>
                </a:cubicBezTo>
                <a:cubicBezTo>
                  <a:pt x="3669759" y="3954783"/>
                  <a:pt x="3482773" y="3895535"/>
                  <a:pt x="3261360" y="3921762"/>
                </a:cubicBezTo>
                <a:cubicBezTo>
                  <a:pt x="3039947" y="3947989"/>
                  <a:pt x="2893621" y="3894817"/>
                  <a:pt x="2679676" y="3921762"/>
                </a:cubicBezTo>
                <a:cubicBezTo>
                  <a:pt x="2465731" y="3948707"/>
                  <a:pt x="2220261" y="3922731"/>
                  <a:pt x="2097992" y="3921762"/>
                </a:cubicBezTo>
                <a:cubicBezTo>
                  <a:pt x="1975723" y="3920793"/>
                  <a:pt x="1546868" y="3929299"/>
                  <a:pt x="1294714" y="3921762"/>
                </a:cubicBezTo>
                <a:cubicBezTo>
                  <a:pt x="1042560" y="3914225"/>
                  <a:pt x="774354" y="3955441"/>
                  <a:pt x="491436" y="3921762"/>
                </a:cubicBezTo>
                <a:cubicBezTo>
                  <a:pt x="216204" y="3909426"/>
                  <a:pt x="-25125" y="3757876"/>
                  <a:pt x="0" y="3430326"/>
                </a:cubicBezTo>
                <a:cubicBezTo>
                  <a:pt x="-10589" y="3300571"/>
                  <a:pt x="27892" y="2960926"/>
                  <a:pt x="0" y="2783770"/>
                </a:cubicBezTo>
                <a:cubicBezTo>
                  <a:pt x="-27892" y="2606614"/>
                  <a:pt x="-8710" y="2443415"/>
                  <a:pt x="0" y="2284159"/>
                </a:cubicBezTo>
                <a:cubicBezTo>
                  <a:pt x="8710" y="2124903"/>
                  <a:pt x="-14797" y="1989570"/>
                  <a:pt x="0" y="1755159"/>
                </a:cubicBezTo>
                <a:cubicBezTo>
                  <a:pt x="14797" y="1520748"/>
                  <a:pt x="3013" y="1360425"/>
                  <a:pt x="0" y="1226158"/>
                </a:cubicBezTo>
                <a:cubicBezTo>
                  <a:pt x="-3013" y="1091891"/>
                  <a:pt x="-25865" y="838533"/>
                  <a:pt x="0" y="49143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DCF9976-6455-2383-A924-93792ADF1660}"/>
              </a:ext>
            </a:extLst>
          </p:cNvPr>
          <p:cNvGrpSpPr/>
          <p:nvPr/>
        </p:nvGrpSpPr>
        <p:grpSpPr>
          <a:xfrm>
            <a:off x="1965368" y="1060178"/>
            <a:ext cx="1487370" cy="1512600"/>
            <a:chOff x="-93175" y="1999914"/>
            <a:chExt cx="931530" cy="931530"/>
          </a:xfrm>
        </p:grpSpPr>
        <p:pic>
          <p:nvPicPr>
            <p:cNvPr id="9" name="Picture 8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98A6DBF4-FA86-78B2-7779-2635EDA62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175" y="1999914"/>
              <a:ext cx="931530" cy="9315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8EC30A1-A1BF-0AFC-E5C4-387D9D09EA29}"/>
                </a:ext>
              </a:extLst>
            </p:cNvPr>
            <p:cNvSpPr txBox="1"/>
            <p:nvPr/>
          </p:nvSpPr>
          <p:spPr>
            <a:xfrm>
              <a:off x="-46533" y="2204069"/>
              <a:ext cx="826010" cy="568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A3526FE-BC58-8A91-56B0-779148AB0BCC}"/>
              </a:ext>
            </a:extLst>
          </p:cNvPr>
          <p:cNvSpPr txBox="1"/>
          <p:nvPr/>
        </p:nvSpPr>
        <p:spPr>
          <a:xfrm>
            <a:off x="3452738" y="1816478"/>
            <a:ext cx="6261100" cy="3279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nghĩ: Ồ thôi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câu cũng đủ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 rồi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hớn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hở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Nhập bọn vui chơi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C6EAEDE-EC2C-F929-7413-874AE05FC3A0}"/>
              </a:ext>
            </a:extLst>
          </p:cNvPr>
          <p:cNvCxnSpPr>
            <a:cxnSpLocks/>
          </p:cNvCxnSpPr>
          <p:nvPr/>
        </p:nvCxnSpPr>
        <p:spPr>
          <a:xfrm flipH="1">
            <a:off x="6543890" y="1954655"/>
            <a:ext cx="112492" cy="5155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F18D85B-A1E6-3EA5-FC4C-40254760E197}"/>
              </a:ext>
            </a:extLst>
          </p:cNvPr>
          <p:cNvCxnSpPr>
            <a:cxnSpLocks/>
          </p:cNvCxnSpPr>
          <p:nvPr/>
        </p:nvCxnSpPr>
        <p:spPr>
          <a:xfrm flipH="1">
            <a:off x="6283098" y="2792511"/>
            <a:ext cx="112492" cy="5155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0A3E9C-3A23-A024-747C-CECACFE61B83}"/>
              </a:ext>
            </a:extLst>
          </p:cNvPr>
          <p:cNvCxnSpPr>
            <a:cxnSpLocks/>
          </p:cNvCxnSpPr>
          <p:nvPr/>
        </p:nvCxnSpPr>
        <p:spPr>
          <a:xfrm flipH="1">
            <a:off x="6053431" y="3606141"/>
            <a:ext cx="112492" cy="5155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20012C4-41FC-3609-FF06-1FA09AEFE30D}"/>
              </a:ext>
            </a:extLst>
          </p:cNvPr>
          <p:cNvCxnSpPr>
            <a:cxnSpLocks/>
          </p:cNvCxnSpPr>
          <p:nvPr/>
        </p:nvCxnSpPr>
        <p:spPr>
          <a:xfrm flipH="1">
            <a:off x="6650766" y="4386664"/>
            <a:ext cx="112492" cy="5155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BF1C3DA-6A2F-4175-9684-16A67B37494C}"/>
              </a:ext>
            </a:extLst>
          </p:cNvPr>
          <p:cNvCxnSpPr>
            <a:cxnSpLocks/>
          </p:cNvCxnSpPr>
          <p:nvPr/>
        </p:nvCxnSpPr>
        <p:spPr>
          <a:xfrm flipH="1">
            <a:off x="8923804" y="4402940"/>
            <a:ext cx="112492" cy="5155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BFB0B44-D317-7707-5250-365B3B5546E8}"/>
              </a:ext>
            </a:extLst>
          </p:cNvPr>
          <p:cNvCxnSpPr>
            <a:cxnSpLocks/>
          </p:cNvCxnSpPr>
          <p:nvPr/>
        </p:nvCxnSpPr>
        <p:spPr>
          <a:xfrm flipH="1">
            <a:off x="8835343" y="4386665"/>
            <a:ext cx="112492" cy="5155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CE8B0AE-34D6-CA5E-D99B-846291FCE4BF}"/>
              </a:ext>
            </a:extLst>
          </p:cNvPr>
          <p:cNvSpPr txBox="1"/>
          <p:nvPr/>
        </p:nvSpPr>
        <p:spPr>
          <a:xfrm>
            <a:off x="5787343" y="3395355"/>
            <a:ext cx="6096000" cy="841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hớn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hở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E2F002-A728-6BAD-64FB-74FC25956536}"/>
              </a:ext>
            </a:extLst>
          </p:cNvPr>
          <p:cNvSpPr txBox="1"/>
          <p:nvPr/>
        </p:nvSpPr>
        <p:spPr>
          <a:xfrm>
            <a:off x="1329343" y="5756529"/>
            <a:ext cx="95606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tươi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rõ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474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7D6CE9E2-4832-7217-95DD-94D2E33808C6}"/>
              </a:ext>
            </a:extLst>
          </p:cNvPr>
          <p:cNvSpPr/>
          <p:nvPr/>
        </p:nvSpPr>
        <p:spPr>
          <a:xfrm>
            <a:off x="-1859811" y="209030"/>
            <a:ext cx="16186826" cy="6565490"/>
          </a:xfrm>
          <a:prstGeom prst="round2Diag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7B5B523-A18A-90E3-86B2-B7966C216752}"/>
              </a:ext>
            </a:extLst>
          </p:cNvPr>
          <p:cNvSpPr/>
          <p:nvPr/>
        </p:nvSpPr>
        <p:spPr>
          <a:xfrm>
            <a:off x="3330615" y="216590"/>
            <a:ext cx="6195788" cy="879424"/>
          </a:xfrm>
          <a:custGeom>
            <a:avLst/>
            <a:gdLst>
              <a:gd name="csX0" fmla="*/ 0 w 6195788"/>
              <a:gd name="csY0" fmla="*/ 439712 h 879424"/>
              <a:gd name="csX1" fmla="*/ 439712 w 6195788"/>
              <a:gd name="csY1" fmla="*/ 0 h 879424"/>
              <a:gd name="csX2" fmla="*/ 1210585 w 6195788"/>
              <a:gd name="csY2" fmla="*/ 0 h 879424"/>
              <a:gd name="csX3" fmla="*/ 1768803 w 6195788"/>
              <a:gd name="csY3" fmla="*/ 0 h 879424"/>
              <a:gd name="csX4" fmla="*/ 2327021 w 6195788"/>
              <a:gd name="csY4" fmla="*/ 0 h 879424"/>
              <a:gd name="csX5" fmla="*/ 2991567 w 6195788"/>
              <a:gd name="csY5" fmla="*/ 0 h 879424"/>
              <a:gd name="csX6" fmla="*/ 3762440 w 6195788"/>
              <a:gd name="csY6" fmla="*/ 0 h 879424"/>
              <a:gd name="csX7" fmla="*/ 4533312 w 6195788"/>
              <a:gd name="csY7" fmla="*/ 0 h 879424"/>
              <a:gd name="csX8" fmla="*/ 5756076 w 6195788"/>
              <a:gd name="csY8" fmla="*/ 0 h 879424"/>
              <a:gd name="csX9" fmla="*/ 6195788 w 6195788"/>
              <a:gd name="csY9" fmla="*/ 439712 h 879424"/>
              <a:gd name="csX10" fmla="*/ 6195788 w 6195788"/>
              <a:gd name="csY10" fmla="*/ 439712 h 879424"/>
              <a:gd name="csX11" fmla="*/ 5756076 w 6195788"/>
              <a:gd name="csY11" fmla="*/ 879424 h 879424"/>
              <a:gd name="csX12" fmla="*/ 4985203 w 6195788"/>
              <a:gd name="csY12" fmla="*/ 879424 h 879424"/>
              <a:gd name="csX13" fmla="*/ 4373821 w 6195788"/>
              <a:gd name="csY13" fmla="*/ 879424 h 879424"/>
              <a:gd name="csX14" fmla="*/ 3762440 w 6195788"/>
              <a:gd name="csY14" fmla="*/ 879424 h 879424"/>
              <a:gd name="csX15" fmla="*/ 3151058 w 6195788"/>
              <a:gd name="csY15" fmla="*/ 879424 h 879424"/>
              <a:gd name="csX16" fmla="*/ 2486512 w 6195788"/>
              <a:gd name="csY16" fmla="*/ 879424 h 879424"/>
              <a:gd name="csX17" fmla="*/ 1715639 w 6195788"/>
              <a:gd name="csY17" fmla="*/ 879424 h 879424"/>
              <a:gd name="csX18" fmla="*/ 1157421 w 6195788"/>
              <a:gd name="csY18" fmla="*/ 879424 h 879424"/>
              <a:gd name="csX19" fmla="*/ 439712 w 6195788"/>
              <a:gd name="csY19" fmla="*/ 879424 h 879424"/>
              <a:gd name="csX20" fmla="*/ 0 w 6195788"/>
              <a:gd name="csY20" fmla="*/ 439712 h 87942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6195788" h="879424" fill="none" extrusionOk="0">
                <a:moveTo>
                  <a:pt x="0" y="439712"/>
                </a:moveTo>
                <a:cubicBezTo>
                  <a:pt x="-37549" y="185463"/>
                  <a:pt x="151615" y="29708"/>
                  <a:pt x="439712" y="0"/>
                </a:cubicBezTo>
                <a:cubicBezTo>
                  <a:pt x="692115" y="-37941"/>
                  <a:pt x="832213" y="4521"/>
                  <a:pt x="1210585" y="0"/>
                </a:cubicBezTo>
                <a:cubicBezTo>
                  <a:pt x="1588957" y="-4521"/>
                  <a:pt x="1503044" y="-27164"/>
                  <a:pt x="1768803" y="0"/>
                </a:cubicBezTo>
                <a:cubicBezTo>
                  <a:pt x="2034562" y="27164"/>
                  <a:pt x="2191863" y="10855"/>
                  <a:pt x="2327021" y="0"/>
                </a:cubicBezTo>
                <a:cubicBezTo>
                  <a:pt x="2462179" y="-10855"/>
                  <a:pt x="2766142" y="-15472"/>
                  <a:pt x="2991567" y="0"/>
                </a:cubicBezTo>
                <a:cubicBezTo>
                  <a:pt x="3216992" y="15472"/>
                  <a:pt x="3406644" y="32721"/>
                  <a:pt x="3762440" y="0"/>
                </a:cubicBezTo>
                <a:cubicBezTo>
                  <a:pt x="4118236" y="-32721"/>
                  <a:pt x="4284183" y="-28045"/>
                  <a:pt x="4533312" y="0"/>
                </a:cubicBezTo>
                <a:cubicBezTo>
                  <a:pt x="4782441" y="28045"/>
                  <a:pt x="5350618" y="-12423"/>
                  <a:pt x="5756076" y="0"/>
                </a:cubicBezTo>
                <a:cubicBezTo>
                  <a:pt x="6016270" y="-46262"/>
                  <a:pt x="6199849" y="241544"/>
                  <a:pt x="6195788" y="439712"/>
                </a:cubicBezTo>
                <a:lnTo>
                  <a:pt x="6195788" y="439712"/>
                </a:lnTo>
                <a:cubicBezTo>
                  <a:pt x="6206698" y="683485"/>
                  <a:pt x="5956661" y="867452"/>
                  <a:pt x="5756076" y="879424"/>
                </a:cubicBezTo>
                <a:cubicBezTo>
                  <a:pt x="5569947" y="897444"/>
                  <a:pt x="5366451" y="904526"/>
                  <a:pt x="4985203" y="879424"/>
                </a:cubicBezTo>
                <a:cubicBezTo>
                  <a:pt x="4603955" y="854322"/>
                  <a:pt x="4515794" y="903027"/>
                  <a:pt x="4373821" y="879424"/>
                </a:cubicBezTo>
                <a:cubicBezTo>
                  <a:pt x="4231848" y="855821"/>
                  <a:pt x="3895089" y="893425"/>
                  <a:pt x="3762440" y="879424"/>
                </a:cubicBezTo>
                <a:cubicBezTo>
                  <a:pt x="3629791" y="865423"/>
                  <a:pt x="3300488" y="859592"/>
                  <a:pt x="3151058" y="879424"/>
                </a:cubicBezTo>
                <a:cubicBezTo>
                  <a:pt x="3001628" y="899256"/>
                  <a:pt x="2762648" y="863354"/>
                  <a:pt x="2486512" y="879424"/>
                </a:cubicBezTo>
                <a:cubicBezTo>
                  <a:pt x="2210376" y="895494"/>
                  <a:pt x="1955079" y="886966"/>
                  <a:pt x="1715639" y="879424"/>
                </a:cubicBezTo>
                <a:cubicBezTo>
                  <a:pt x="1476199" y="871882"/>
                  <a:pt x="1284605" y="897730"/>
                  <a:pt x="1157421" y="879424"/>
                </a:cubicBezTo>
                <a:cubicBezTo>
                  <a:pt x="1030237" y="861118"/>
                  <a:pt x="720339" y="866440"/>
                  <a:pt x="439712" y="879424"/>
                </a:cubicBezTo>
                <a:cubicBezTo>
                  <a:pt x="200728" y="910157"/>
                  <a:pt x="-22217" y="672750"/>
                  <a:pt x="0" y="439712"/>
                </a:cubicBezTo>
                <a:close/>
              </a:path>
              <a:path w="6195788" h="879424" stroke="0" extrusionOk="0">
                <a:moveTo>
                  <a:pt x="0" y="439712"/>
                </a:moveTo>
                <a:cubicBezTo>
                  <a:pt x="-7022" y="204236"/>
                  <a:pt x="205919" y="38294"/>
                  <a:pt x="439712" y="0"/>
                </a:cubicBezTo>
                <a:cubicBezTo>
                  <a:pt x="608644" y="11298"/>
                  <a:pt x="747181" y="24878"/>
                  <a:pt x="997930" y="0"/>
                </a:cubicBezTo>
                <a:cubicBezTo>
                  <a:pt x="1248679" y="-24878"/>
                  <a:pt x="1319763" y="25236"/>
                  <a:pt x="1609312" y="0"/>
                </a:cubicBezTo>
                <a:cubicBezTo>
                  <a:pt x="1898861" y="-25236"/>
                  <a:pt x="1869691" y="22412"/>
                  <a:pt x="2114367" y="0"/>
                </a:cubicBezTo>
                <a:cubicBezTo>
                  <a:pt x="2359043" y="-22412"/>
                  <a:pt x="2527080" y="-6869"/>
                  <a:pt x="2832076" y="0"/>
                </a:cubicBezTo>
                <a:cubicBezTo>
                  <a:pt x="3137072" y="6869"/>
                  <a:pt x="3119467" y="5981"/>
                  <a:pt x="3337130" y="0"/>
                </a:cubicBezTo>
                <a:cubicBezTo>
                  <a:pt x="3554793" y="-5981"/>
                  <a:pt x="3867840" y="-29620"/>
                  <a:pt x="4001676" y="0"/>
                </a:cubicBezTo>
                <a:cubicBezTo>
                  <a:pt x="4135512" y="29620"/>
                  <a:pt x="4358942" y="-18495"/>
                  <a:pt x="4559894" y="0"/>
                </a:cubicBezTo>
                <a:cubicBezTo>
                  <a:pt x="4760846" y="18495"/>
                  <a:pt x="4853734" y="-21181"/>
                  <a:pt x="5118112" y="0"/>
                </a:cubicBezTo>
                <a:cubicBezTo>
                  <a:pt x="5382490" y="21181"/>
                  <a:pt x="5508391" y="-31382"/>
                  <a:pt x="5756076" y="0"/>
                </a:cubicBezTo>
                <a:cubicBezTo>
                  <a:pt x="5992122" y="-17899"/>
                  <a:pt x="6222069" y="204543"/>
                  <a:pt x="6195788" y="439712"/>
                </a:cubicBezTo>
                <a:lnTo>
                  <a:pt x="6195788" y="439712"/>
                </a:lnTo>
                <a:cubicBezTo>
                  <a:pt x="6162563" y="707080"/>
                  <a:pt x="5998513" y="867533"/>
                  <a:pt x="5756076" y="879424"/>
                </a:cubicBezTo>
                <a:cubicBezTo>
                  <a:pt x="5549555" y="902192"/>
                  <a:pt x="5374104" y="906367"/>
                  <a:pt x="5197858" y="879424"/>
                </a:cubicBezTo>
                <a:cubicBezTo>
                  <a:pt x="5021612" y="852481"/>
                  <a:pt x="4817130" y="851194"/>
                  <a:pt x="4586476" y="879424"/>
                </a:cubicBezTo>
                <a:cubicBezTo>
                  <a:pt x="4355822" y="907654"/>
                  <a:pt x="4142136" y="896984"/>
                  <a:pt x="4028258" y="879424"/>
                </a:cubicBezTo>
                <a:cubicBezTo>
                  <a:pt x="3914380" y="861864"/>
                  <a:pt x="3693121" y="879952"/>
                  <a:pt x="3470039" y="879424"/>
                </a:cubicBezTo>
                <a:cubicBezTo>
                  <a:pt x="3246957" y="878896"/>
                  <a:pt x="3027319" y="883623"/>
                  <a:pt x="2752330" y="879424"/>
                </a:cubicBezTo>
                <a:cubicBezTo>
                  <a:pt x="2477341" y="875225"/>
                  <a:pt x="2240648" y="845028"/>
                  <a:pt x="1981458" y="879424"/>
                </a:cubicBezTo>
                <a:cubicBezTo>
                  <a:pt x="1722268" y="913820"/>
                  <a:pt x="1603142" y="899719"/>
                  <a:pt x="1476403" y="879424"/>
                </a:cubicBezTo>
                <a:cubicBezTo>
                  <a:pt x="1349665" y="859129"/>
                  <a:pt x="712250" y="840616"/>
                  <a:pt x="439712" y="879424"/>
                </a:cubicBezTo>
                <a:cubicBezTo>
                  <a:pt x="167324" y="901034"/>
                  <a:pt x="-50529" y="715762"/>
                  <a:pt x="0" y="43971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b="1" dirty="0" err="1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400" b="1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5400" b="1" dirty="0">
              <a:solidFill>
                <a:srgbClr val="FFC000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4579398-51BC-94D7-4C73-E1E054B04206}"/>
              </a:ext>
            </a:extLst>
          </p:cNvPr>
          <p:cNvSpPr/>
          <p:nvPr/>
        </p:nvSpPr>
        <p:spPr>
          <a:xfrm>
            <a:off x="2894813" y="1357458"/>
            <a:ext cx="7373652" cy="4468269"/>
          </a:xfrm>
          <a:custGeom>
            <a:avLst/>
            <a:gdLst>
              <a:gd name="csX0" fmla="*/ 0 w 7373652"/>
              <a:gd name="csY0" fmla="*/ 559919 h 4468269"/>
              <a:gd name="csX1" fmla="*/ 559919 w 7373652"/>
              <a:gd name="csY1" fmla="*/ 0 h 4468269"/>
              <a:gd name="csX2" fmla="*/ 1192249 w 7373652"/>
              <a:gd name="csY2" fmla="*/ 0 h 4468269"/>
              <a:gd name="csX3" fmla="*/ 1699503 w 7373652"/>
              <a:gd name="csY3" fmla="*/ 0 h 4468269"/>
              <a:gd name="csX4" fmla="*/ 2206757 w 7373652"/>
              <a:gd name="csY4" fmla="*/ 0 h 4468269"/>
              <a:gd name="csX5" fmla="*/ 2901625 w 7373652"/>
              <a:gd name="csY5" fmla="*/ 0 h 4468269"/>
              <a:gd name="csX6" fmla="*/ 3596493 w 7373652"/>
              <a:gd name="csY6" fmla="*/ 0 h 4468269"/>
              <a:gd name="csX7" fmla="*/ 4291361 w 7373652"/>
              <a:gd name="csY7" fmla="*/ 0 h 4468269"/>
              <a:gd name="csX8" fmla="*/ 5111306 w 7373652"/>
              <a:gd name="csY8" fmla="*/ 0 h 4468269"/>
              <a:gd name="csX9" fmla="*/ 5806174 w 7373652"/>
              <a:gd name="csY9" fmla="*/ 0 h 4468269"/>
              <a:gd name="csX10" fmla="*/ 6813733 w 7373652"/>
              <a:gd name="csY10" fmla="*/ 0 h 4468269"/>
              <a:gd name="csX11" fmla="*/ 7373652 w 7373652"/>
              <a:gd name="csY11" fmla="*/ 559919 h 4468269"/>
              <a:gd name="csX12" fmla="*/ 7373652 w 7373652"/>
              <a:gd name="csY12" fmla="*/ 1229605 h 4468269"/>
              <a:gd name="csX13" fmla="*/ 7373652 w 7373652"/>
              <a:gd name="csY13" fmla="*/ 1865807 h 4468269"/>
              <a:gd name="csX14" fmla="*/ 7373652 w 7373652"/>
              <a:gd name="csY14" fmla="*/ 2435040 h 4468269"/>
              <a:gd name="csX15" fmla="*/ 7373652 w 7373652"/>
              <a:gd name="csY15" fmla="*/ 3071242 h 4468269"/>
              <a:gd name="csX16" fmla="*/ 7373652 w 7373652"/>
              <a:gd name="csY16" fmla="*/ 3908350 h 4468269"/>
              <a:gd name="csX17" fmla="*/ 6813733 w 7373652"/>
              <a:gd name="csY17" fmla="*/ 4468269 h 4468269"/>
              <a:gd name="csX18" fmla="*/ 6056327 w 7373652"/>
              <a:gd name="csY18" fmla="*/ 4468269 h 4468269"/>
              <a:gd name="csX19" fmla="*/ 5423997 w 7373652"/>
              <a:gd name="csY19" fmla="*/ 4468269 h 4468269"/>
              <a:gd name="csX20" fmla="*/ 4666590 w 7373652"/>
              <a:gd name="csY20" fmla="*/ 4468269 h 4468269"/>
              <a:gd name="csX21" fmla="*/ 3971722 w 7373652"/>
              <a:gd name="csY21" fmla="*/ 4468269 h 4468269"/>
              <a:gd name="csX22" fmla="*/ 3339392 w 7373652"/>
              <a:gd name="csY22" fmla="*/ 4468269 h 4468269"/>
              <a:gd name="csX23" fmla="*/ 2832138 w 7373652"/>
              <a:gd name="csY23" fmla="*/ 4468269 h 4468269"/>
              <a:gd name="csX24" fmla="*/ 2199808 w 7373652"/>
              <a:gd name="csY24" fmla="*/ 4468269 h 4468269"/>
              <a:gd name="csX25" fmla="*/ 1567478 w 7373652"/>
              <a:gd name="csY25" fmla="*/ 4468269 h 4468269"/>
              <a:gd name="csX26" fmla="*/ 559919 w 7373652"/>
              <a:gd name="csY26" fmla="*/ 4468269 h 4468269"/>
              <a:gd name="csX27" fmla="*/ 0 w 7373652"/>
              <a:gd name="csY27" fmla="*/ 3908350 h 4468269"/>
              <a:gd name="csX28" fmla="*/ 0 w 7373652"/>
              <a:gd name="csY28" fmla="*/ 3205179 h 4468269"/>
              <a:gd name="csX29" fmla="*/ 0 w 7373652"/>
              <a:gd name="csY29" fmla="*/ 2602462 h 4468269"/>
              <a:gd name="csX30" fmla="*/ 0 w 7373652"/>
              <a:gd name="csY30" fmla="*/ 1999744 h 4468269"/>
              <a:gd name="csX31" fmla="*/ 0 w 7373652"/>
              <a:gd name="csY31" fmla="*/ 1263090 h 4468269"/>
              <a:gd name="csX32" fmla="*/ 0 w 7373652"/>
              <a:gd name="csY32" fmla="*/ 559919 h 446826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</a:cxnLst>
            <a:rect l="l" t="t" r="r" b="b"/>
            <a:pathLst>
              <a:path w="7373652" h="4468269" fill="none" extrusionOk="0">
                <a:moveTo>
                  <a:pt x="0" y="559919"/>
                </a:moveTo>
                <a:cubicBezTo>
                  <a:pt x="33134" y="247961"/>
                  <a:pt x="217875" y="-63658"/>
                  <a:pt x="559919" y="0"/>
                </a:cubicBezTo>
                <a:cubicBezTo>
                  <a:pt x="751271" y="5734"/>
                  <a:pt x="930764" y="23578"/>
                  <a:pt x="1192249" y="0"/>
                </a:cubicBezTo>
                <a:cubicBezTo>
                  <a:pt x="1453734" y="-23578"/>
                  <a:pt x="1566592" y="166"/>
                  <a:pt x="1699503" y="0"/>
                </a:cubicBezTo>
                <a:cubicBezTo>
                  <a:pt x="1832414" y="-166"/>
                  <a:pt x="2044403" y="19451"/>
                  <a:pt x="2206757" y="0"/>
                </a:cubicBezTo>
                <a:cubicBezTo>
                  <a:pt x="2369111" y="-19451"/>
                  <a:pt x="2571110" y="-15493"/>
                  <a:pt x="2901625" y="0"/>
                </a:cubicBezTo>
                <a:cubicBezTo>
                  <a:pt x="3232140" y="15493"/>
                  <a:pt x="3409333" y="8516"/>
                  <a:pt x="3596493" y="0"/>
                </a:cubicBezTo>
                <a:cubicBezTo>
                  <a:pt x="3783653" y="-8516"/>
                  <a:pt x="3946582" y="-3714"/>
                  <a:pt x="4291361" y="0"/>
                </a:cubicBezTo>
                <a:cubicBezTo>
                  <a:pt x="4636140" y="3714"/>
                  <a:pt x="4828280" y="-5825"/>
                  <a:pt x="5111306" y="0"/>
                </a:cubicBezTo>
                <a:cubicBezTo>
                  <a:pt x="5394332" y="5825"/>
                  <a:pt x="5592534" y="19303"/>
                  <a:pt x="5806174" y="0"/>
                </a:cubicBezTo>
                <a:cubicBezTo>
                  <a:pt x="6019814" y="-19303"/>
                  <a:pt x="6536138" y="-17758"/>
                  <a:pt x="6813733" y="0"/>
                </a:cubicBezTo>
                <a:cubicBezTo>
                  <a:pt x="7094938" y="-59197"/>
                  <a:pt x="7316471" y="295676"/>
                  <a:pt x="7373652" y="559919"/>
                </a:cubicBezTo>
                <a:cubicBezTo>
                  <a:pt x="7354636" y="893186"/>
                  <a:pt x="7396011" y="988242"/>
                  <a:pt x="7373652" y="1229605"/>
                </a:cubicBezTo>
                <a:cubicBezTo>
                  <a:pt x="7351293" y="1470968"/>
                  <a:pt x="7405331" y="1568541"/>
                  <a:pt x="7373652" y="1865807"/>
                </a:cubicBezTo>
                <a:cubicBezTo>
                  <a:pt x="7341973" y="2163073"/>
                  <a:pt x="7379363" y="2179771"/>
                  <a:pt x="7373652" y="2435040"/>
                </a:cubicBezTo>
                <a:cubicBezTo>
                  <a:pt x="7367941" y="2690309"/>
                  <a:pt x="7377883" y="2771269"/>
                  <a:pt x="7373652" y="3071242"/>
                </a:cubicBezTo>
                <a:cubicBezTo>
                  <a:pt x="7369421" y="3371215"/>
                  <a:pt x="7341039" y="3706689"/>
                  <a:pt x="7373652" y="3908350"/>
                </a:cubicBezTo>
                <a:cubicBezTo>
                  <a:pt x="7379173" y="4225383"/>
                  <a:pt x="7144043" y="4456397"/>
                  <a:pt x="6813733" y="4468269"/>
                </a:cubicBezTo>
                <a:cubicBezTo>
                  <a:pt x="6454072" y="4464020"/>
                  <a:pt x="6299096" y="4499208"/>
                  <a:pt x="6056327" y="4468269"/>
                </a:cubicBezTo>
                <a:cubicBezTo>
                  <a:pt x="5813558" y="4437330"/>
                  <a:pt x="5581480" y="4437280"/>
                  <a:pt x="5423997" y="4468269"/>
                </a:cubicBezTo>
                <a:cubicBezTo>
                  <a:pt x="5266514" y="4499259"/>
                  <a:pt x="4962519" y="4445151"/>
                  <a:pt x="4666590" y="4468269"/>
                </a:cubicBezTo>
                <a:cubicBezTo>
                  <a:pt x="4370661" y="4491387"/>
                  <a:pt x="4310721" y="4464377"/>
                  <a:pt x="3971722" y="4468269"/>
                </a:cubicBezTo>
                <a:cubicBezTo>
                  <a:pt x="3632723" y="4472161"/>
                  <a:pt x="3506207" y="4495638"/>
                  <a:pt x="3339392" y="4468269"/>
                </a:cubicBezTo>
                <a:cubicBezTo>
                  <a:pt x="3172577" y="4440901"/>
                  <a:pt x="2966362" y="4466941"/>
                  <a:pt x="2832138" y="4468269"/>
                </a:cubicBezTo>
                <a:cubicBezTo>
                  <a:pt x="2697914" y="4469597"/>
                  <a:pt x="2383250" y="4449626"/>
                  <a:pt x="2199808" y="4468269"/>
                </a:cubicBezTo>
                <a:cubicBezTo>
                  <a:pt x="2016366" y="4486913"/>
                  <a:pt x="1714849" y="4440794"/>
                  <a:pt x="1567478" y="4468269"/>
                </a:cubicBezTo>
                <a:cubicBezTo>
                  <a:pt x="1420107" y="4495745"/>
                  <a:pt x="889011" y="4506569"/>
                  <a:pt x="559919" y="4468269"/>
                </a:cubicBezTo>
                <a:cubicBezTo>
                  <a:pt x="272696" y="4451295"/>
                  <a:pt x="-7093" y="4197411"/>
                  <a:pt x="0" y="3908350"/>
                </a:cubicBezTo>
                <a:cubicBezTo>
                  <a:pt x="-21009" y="3737637"/>
                  <a:pt x="-9459" y="3354993"/>
                  <a:pt x="0" y="3205179"/>
                </a:cubicBezTo>
                <a:cubicBezTo>
                  <a:pt x="9459" y="3055365"/>
                  <a:pt x="-26843" y="2771049"/>
                  <a:pt x="0" y="2602462"/>
                </a:cubicBezTo>
                <a:cubicBezTo>
                  <a:pt x="26843" y="2433875"/>
                  <a:pt x="10990" y="2196513"/>
                  <a:pt x="0" y="1999744"/>
                </a:cubicBezTo>
                <a:cubicBezTo>
                  <a:pt x="-10990" y="1802975"/>
                  <a:pt x="26612" y="1420933"/>
                  <a:pt x="0" y="1263090"/>
                </a:cubicBezTo>
                <a:cubicBezTo>
                  <a:pt x="-26612" y="1105247"/>
                  <a:pt x="1924" y="786506"/>
                  <a:pt x="0" y="559919"/>
                </a:cubicBezTo>
                <a:close/>
              </a:path>
              <a:path w="7373652" h="4468269" stroke="0" extrusionOk="0">
                <a:moveTo>
                  <a:pt x="0" y="559919"/>
                </a:moveTo>
                <a:cubicBezTo>
                  <a:pt x="1995" y="311678"/>
                  <a:pt x="260742" y="17972"/>
                  <a:pt x="559919" y="0"/>
                </a:cubicBezTo>
                <a:cubicBezTo>
                  <a:pt x="811469" y="22588"/>
                  <a:pt x="1068905" y="-25879"/>
                  <a:pt x="1317325" y="0"/>
                </a:cubicBezTo>
                <a:cubicBezTo>
                  <a:pt x="1565745" y="25879"/>
                  <a:pt x="1756199" y="14243"/>
                  <a:pt x="1887117" y="0"/>
                </a:cubicBezTo>
                <a:cubicBezTo>
                  <a:pt x="2018035" y="-14243"/>
                  <a:pt x="2280935" y="-17290"/>
                  <a:pt x="2456909" y="0"/>
                </a:cubicBezTo>
                <a:cubicBezTo>
                  <a:pt x="2632883" y="17290"/>
                  <a:pt x="3002972" y="8032"/>
                  <a:pt x="3214316" y="0"/>
                </a:cubicBezTo>
                <a:cubicBezTo>
                  <a:pt x="3425660" y="-8032"/>
                  <a:pt x="3564320" y="12260"/>
                  <a:pt x="3846646" y="0"/>
                </a:cubicBezTo>
                <a:cubicBezTo>
                  <a:pt x="4128972" y="-12260"/>
                  <a:pt x="4472075" y="-23399"/>
                  <a:pt x="4666590" y="0"/>
                </a:cubicBezTo>
                <a:cubicBezTo>
                  <a:pt x="4861105" y="23399"/>
                  <a:pt x="5213259" y="-10221"/>
                  <a:pt x="5486535" y="0"/>
                </a:cubicBezTo>
                <a:cubicBezTo>
                  <a:pt x="5759812" y="10221"/>
                  <a:pt x="6547613" y="-23987"/>
                  <a:pt x="6813733" y="0"/>
                </a:cubicBezTo>
                <a:cubicBezTo>
                  <a:pt x="7106047" y="-7602"/>
                  <a:pt x="7339608" y="250385"/>
                  <a:pt x="7373652" y="559919"/>
                </a:cubicBezTo>
                <a:cubicBezTo>
                  <a:pt x="7367768" y="754666"/>
                  <a:pt x="7357730" y="1086309"/>
                  <a:pt x="7373652" y="1229605"/>
                </a:cubicBezTo>
                <a:cubicBezTo>
                  <a:pt x="7389574" y="1372901"/>
                  <a:pt x="7403711" y="1675963"/>
                  <a:pt x="7373652" y="1899291"/>
                </a:cubicBezTo>
                <a:cubicBezTo>
                  <a:pt x="7343593" y="2122619"/>
                  <a:pt x="7357413" y="2292726"/>
                  <a:pt x="7373652" y="2568978"/>
                </a:cubicBezTo>
                <a:cubicBezTo>
                  <a:pt x="7389891" y="2845230"/>
                  <a:pt x="7403648" y="2953823"/>
                  <a:pt x="7373652" y="3171695"/>
                </a:cubicBezTo>
                <a:cubicBezTo>
                  <a:pt x="7343656" y="3389567"/>
                  <a:pt x="7373280" y="3708389"/>
                  <a:pt x="7373652" y="3908350"/>
                </a:cubicBezTo>
                <a:cubicBezTo>
                  <a:pt x="7403440" y="4224345"/>
                  <a:pt x="7104594" y="4462188"/>
                  <a:pt x="6813733" y="4468269"/>
                </a:cubicBezTo>
                <a:cubicBezTo>
                  <a:pt x="6578144" y="4447074"/>
                  <a:pt x="6359399" y="4481846"/>
                  <a:pt x="6243941" y="4468269"/>
                </a:cubicBezTo>
                <a:cubicBezTo>
                  <a:pt x="6128483" y="4454692"/>
                  <a:pt x="5695508" y="4434985"/>
                  <a:pt x="5423997" y="4468269"/>
                </a:cubicBezTo>
                <a:cubicBezTo>
                  <a:pt x="5152486" y="4501553"/>
                  <a:pt x="4856737" y="4491869"/>
                  <a:pt x="4666590" y="4468269"/>
                </a:cubicBezTo>
                <a:cubicBezTo>
                  <a:pt x="4476443" y="4444669"/>
                  <a:pt x="4258684" y="4499767"/>
                  <a:pt x="4034260" y="4468269"/>
                </a:cubicBezTo>
                <a:cubicBezTo>
                  <a:pt x="3809836" y="4436772"/>
                  <a:pt x="3589465" y="4468467"/>
                  <a:pt x="3464468" y="4468269"/>
                </a:cubicBezTo>
                <a:cubicBezTo>
                  <a:pt x="3339471" y="4468071"/>
                  <a:pt x="3031743" y="4440239"/>
                  <a:pt x="2894676" y="4468269"/>
                </a:cubicBezTo>
                <a:cubicBezTo>
                  <a:pt x="2757609" y="4496299"/>
                  <a:pt x="2382344" y="4443083"/>
                  <a:pt x="2074732" y="4468269"/>
                </a:cubicBezTo>
                <a:cubicBezTo>
                  <a:pt x="1767120" y="4493455"/>
                  <a:pt x="1683172" y="4487156"/>
                  <a:pt x="1442402" y="4468269"/>
                </a:cubicBezTo>
                <a:cubicBezTo>
                  <a:pt x="1201632" y="4449383"/>
                  <a:pt x="744284" y="4489831"/>
                  <a:pt x="559919" y="4468269"/>
                </a:cubicBezTo>
                <a:cubicBezTo>
                  <a:pt x="237243" y="4428184"/>
                  <a:pt x="9116" y="4230930"/>
                  <a:pt x="0" y="3908350"/>
                </a:cubicBezTo>
                <a:cubicBezTo>
                  <a:pt x="-5839" y="3621774"/>
                  <a:pt x="19770" y="3540747"/>
                  <a:pt x="0" y="3238664"/>
                </a:cubicBezTo>
                <a:cubicBezTo>
                  <a:pt x="-19770" y="2936581"/>
                  <a:pt x="-4166" y="2912444"/>
                  <a:pt x="0" y="2635946"/>
                </a:cubicBezTo>
                <a:cubicBezTo>
                  <a:pt x="4166" y="2359448"/>
                  <a:pt x="22939" y="2184528"/>
                  <a:pt x="0" y="2033229"/>
                </a:cubicBezTo>
                <a:cubicBezTo>
                  <a:pt x="-22939" y="1881930"/>
                  <a:pt x="-6586" y="1640526"/>
                  <a:pt x="0" y="1330058"/>
                </a:cubicBezTo>
                <a:cubicBezTo>
                  <a:pt x="6586" y="1019590"/>
                  <a:pt x="-31217" y="895987"/>
                  <a:pt x="0" y="559919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dirty="0">
              <a:solidFill>
                <a:prstClr val="black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DCF9976-6455-2383-A924-93792ADF1660}"/>
              </a:ext>
            </a:extLst>
          </p:cNvPr>
          <p:cNvGrpSpPr/>
          <p:nvPr/>
        </p:nvGrpSpPr>
        <p:grpSpPr>
          <a:xfrm>
            <a:off x="2218293" y="1191952"/>
            <a:ext cx="1487370" cy="1512600"/>
            <a:chOff x="-93175" y="1999914"/>
            <a:chExt cx="931530" cy="931530"/>
          </a:xfrm>
        </p:grpSpPr>
        <p:pic>
          <p:nvPicPr>
            <p:cNvPr id="9" name="Picture 8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98A6DBF4-FA86-78B2-7779-2635EDA62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175" y="1999914"/>
              <a:ext cx="931530" cy="9315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8EC30A1-A1BF-0AFC-E5C4-387D9D09EA29}"/>
                </a:ext>
              </a:extLst>
            </p:cNvPr>
            <p:cNvSpPr txBox="1"/>
            <p:nvPr/>
          </p:nvSpPr>
          <p:spPr>
            <a:xfrm>
              <a:off x="-46533" y="2204069"/>
              <a:ext cx="826010" cy="568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 Medium"/>
                  <a:cs typeface="Calibri" panose="020F0502020204030204" pitchFamily="34" charset="0"/>
                </a:rPr>
                <a:t>5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78DD9A8-4B7E-6F3F-5BF8-EBEA8261891F}"/>
              </a:ext>
            </a:extLst>
          </p:cNvPr>
          <p:cNvSpPr txBox="1"/>
          <p:nvPr/>
        </p:nvSpPr>
        <p:spPr>
          <a:xfrm>
            <a:off x="3183981" y="1340549"/>
            <a:ext cx="688629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 ông mặt trời</a:t>
            </a:r>
          </a:p>
          <a:p>
            <a:pPr marL="0" marR="0" lvl="0" indent="4572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 núi đi ngủ</a:t>
            </a:r>
          </a:p>
          <a:p>
            <a:pPr marL="0" marR="0" lvl="0" indent="4572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mèo</a:t>
            </a:r>
          </a:p>
          <a:p>
            <a:pPr marL="0" marR="0" lvl="0" indent="4572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 về</a:t>
            </a:r>
          </a:p>
          <a:p>
            <a:pPr marL="0" marR="0" lvl="0" indent="4572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 em, giỏ anh</a:t>
            </a:r>
          </a:p>
          <a:p>
            <a:pPr marL="0" marR="0" lvl="0" indent="4572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con cá nhỏ…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14966F-9359-4F23-3B71-F9454B8B0215}"/>
              </a:ext>
            </a:extLst>
          </p:cNvPr>
          <p:cNvSpPr txBox="1"/>
          <p:nvPr/>
        </p:nvSpPr>
        <p:spPr>
          <a:xfrm>
            <a:off x="6059872" y="2719787"/>
            <a:ext cx="27653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4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hối hả</a:t>
            </a:r>
            <a:endParaRPr lang="en-US" sz="4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785699-9CDC-5B42-04A9-F4EADB63CBCF}"/>
              </a:ext>
            </a:extLst>
          </p:cNvPr>
          <p:cNvSpPr txBox="1"/>
          <p:nvPr/>
        </p:nvSpPr>
        <p:spPr>
          <a:xfrm>
            <a:off x="3705663" y="5900619"/>
            <a:ext cx="60992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Hối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vội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vã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5FDD58-C747-0648-53ED-FEE1E230B821}"/>
              </a:ext>
            </a:extLst>
          </p:cNvPr>
          <p:cNvSpPr txBox="1"/>
          <p:nvPr/>
        </p:nvSpPr>
        <p:spPr>
          <a:xfrm>
            <a:off x="6058929" y="3515902"/>
            <a:ext cx="26475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4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lều tranh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69521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Xuất hiện homestay lều rơm đúng chất &quot;một túp lều tranh đôi trái tim vàng&quot;,  hội FA tính làm mồi lửa">
            <a:extLst>
              <a:ext uri="{FF2B5EF4-FFF2-40B4-BE49-F238E27FC236}">
                <a16:creationId xmlns:a16="http://schemas.microsoft.com/office/drawing/2014/main" id="{C5B7CEFC-A103-B2E3-3558-377A99BCA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36" y="-64691"/>
            <a:ext cx="12208136" cy="698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2120934-3AF2-BB3A-5692-55CB6F865C42}"/>
              </a:ext>
            </a:extLst>
          </p:cNvPr>
          <p:cNvSpPr/>
          <p:nvPr/>
        </p:nvSpPr>
        <p:spPr>
          <a:xfrm>
            <a:off x="0" y="6200249"/>
            <a:ext cx="1220813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FDE5B4-9ED6-39E8-81F5-E06DEB78F4EF}"/>
              </a:ext>
            </a:extLst>
          </p:cNvPr>
          <p:cNvSpPr txBox="1"/>
          <p:nvPr/>
        </p:nvSpPr>
        <p:spPr>
          <a:xfrm>
            <a:off x="139700" y="6211669"/>
            <a:ext cx="135220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Lều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sài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nứa,lá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,..</a:t>
            </a:r>
          </a:p>
        </p:txBody>
      </p:sp>
    </p:spTree>
    <p:extLst>
      <p:ext uri="{BB962C8B-B14F-4D97-AF65-F5344CB8AC3E}">
        <p14:creationId xmlns:p14="http://schemas.microsoft.com/office/powerpoint/2010/main" val="152132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: Diagonal Corners Rounded 43">
            <a:extLst>
              <a:ext uri="{FF2B5EF4-FFF2-40B4-BE49-F238E27FC236}">
                <a16:creationId xmlns:a16="http://schemas.microsoft.com/office/drawing/2014/main" id="{1587ADB5-88C8-CB6F-9539-AD6ED62C0147}"/>
              </a:ext>
            </a:extLst>
          </p:cNvPr>
          <p:cNvSpPr/>
          <p:nvPr/>
        </p:nvSpPr>
        <p:spPr>
          <a:xfrm>
            <a:off x="447367" y="305758"/>
            <a:ext cx="11297265" cy="6272980"/>
          </a:xfrm>
          <a:prstGeom prst="round2DiagRect">
            <a:avLst/>
          </a:prstGeom>
          <a:solidFill>
            <a:sysClr val="window" lastClr="FFFFFF">
              <a:alpha val="77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65C8777-F64D-C925-622F-8C8B5D9DB820}"/>
              </a:ext>
            </a:extLst>
          </p:cNvPr>
          <p:cNvGrpSpPr/>
          <p:nvPr/>
        </p:nvGrpSpPr>
        <p:grpSpPr>
          <a:xfrm>
            <a:off x="627295" y="1116329"/>
            <a:ext cx="5726430" cy="2707191"/>
            <a:chOff x="3075431" y="1124622"/>
            <a:chExt cx="4325245" cy="2707191"/>
          </a:xfrm>
        </p:grpSpPr>
        <p:sp>
          <p:nvSpPr>
            <p:cNvPr id="46" name="Rectangle: Rounded Corners 6">
              <a:extLst>
                <a:ext uri="{FF2B5EF4-FFF2-40B4-BE49-F238E27FC236}">
                  <a16:creationId xmlns:a16="http://schemas.microsoft.com/office/drawing/2014/main" id="{2679E0DC-0E72-B30C-92D1-1F4296B0D3BA}"/>
                </a:ext>
              </a:extLst>
            </p:cNvPr>
            <p:cNvSpPr/>
            <p:nvPr/>
          </p:nvSpPr>
          <p:spPr>
            <a:xfrm>
              <a:off x="3075431" y="1769672"/>
              <a:ext cx="4325245" cy="2062141"/>
            </a:xfrm>
            <a:custGeom>
              <a:avLst/>
              <a:gdLst>
                <a:gd name="csX0" fmla="*/ 0 w 4325245"/>
                <a:gd name="csY0" fmla="*/ 415975 h 2062141"/>
                <a:gd name="csX1" fmla="*/ 415975 w 4325245"/>
                <a:gd name="csY1" fmla="*/ 0 h 2062141"/>
                <a:gd name="csX2" fmla="*/ 1044768 w 4325245"/>
                <a:gd name="csY2" fmla="*/ 0 h 2062141"/>
                <a:gd name="csX3" fmla="*/ 1813293 w 4325245"/>
                <a:gd name="csY3" fmla="*/ 0 h 2062141"/>
                <a:gd name="csX4" fmla="*/ 2477019 w 4325245"/>
                <a:gd name="csY4" fmla="*/ 0 h 2062141"/>
                <a:gd name="csX5" fmla="*/ 3245544 w 4325245"/>
                <a:gd name="csY5" fmla="*/ 0 h 2062141"/>
                <a:gd name="csX6" fmla="*/ 3909270 w 4325245"/>
                <a:gd name="csY6" fmla="*/ 0 h 2062141"/>
                <a:gd name="csX7" fmla="*/ 4325245 w 4325245"/>
                <a:gd name="csY7" fmla="*/ 415975 h 2062141"/>
                <a:gd name="csX8" fmla="*/ 4325245 w 4325245"/>
                <a:gd name="csY8" fmla="*/ 1031071 h 2062141"/>
                <a:gd name="csX9" fmla="*/ 4325245 w 4325245"/>
                <a:gd name="csY9" fmla="*/ 1646166 h 2062141"/>
                <a:gd name="csX10" fmla="*/ 3909270 w 4325245"/>
                <a:gd name="csY10" fmla="*/ 2062141 h 2062141"/>
                <a:gd name="csX11" fmla="*/ 3210611 w 4325245"/>
                <a:gd name="csY11" fmla="*/ 2062141 h 2062141"/>
                <a:gd name="csX12" fmla="*/ 2442086 w 4325245"/>
                <a:gd name="csY12" fmla="*/ 2062141 h 2062141"/>
                <a:gd name="csX13" fmla="*/ 1848226 w 4325245"/>
                <a:gd name="csY13" fmla="*/ 2062141 h 2062141"/>
                <a:gd name="csX14" fmla="*/ 1254366 w 4325245"/>
                <a:gd name="csY14" fmla="*/ 2062141 h 2062141"/>
                <a:gd name="csX15" fmla="*/ 415975 w 4325245"/>
                <a:gd name="csY15" fmla="*/ 2062141 h 2062141"/>
                <a:gd name="csX16" fmla="*/ 0 w 4325245"/>
                <a:gd name="csY16" fmla="*/ 1646166 h 2062141"/>
                <a:gd name="csX17" fmla="*/ 0 w 4325245"/>
                <a:gd name="csY17" fmla="*/ 1067976 h 2062141"/>
                <a:gd name="csX18" fmla="*/ 0 w 4325245"/>
                <a:gd name="csY18" fmla="*/ 415975 h 206214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</a:cxnLst>
              <a:rect l="l" t="t" r="r" b="b"/>
              <a:pathLst>
                <a:path w="4325245" h="2062141" fill="none" extrusionOk="0">
                  <a:moveTo>
                    <a:pt x="0" y="415975"/>
                  </a:moveTo>
                  <a:cubicBezTo>
                    <a:pt x="32363" y="177437"/>
                    <a:pt x="227969" y="21244"/>
                    <a:pt x="415975" y="0"/>
                  </a:cubicBezTo>
                  <a:cubicBezTo>
                    <a:pt x="713846" y="-14106"/>
                    <a:pt x="766707" y="-16625"/>
                    <a:pt x="1044768" y="0"/>
                  </a:cubicBezTo>
                  <a:cubicBezTo>
                    <a:pt x="1322829" y="16625"/>
                    <a:pt x="1557664" y="-22468"/>
                    <a:pt x="1813293" y="0"/>
                  </a:cubicBezTo>
                  <a:cubicBezTo>
                    <a:pt x="2068922" y="22468"/>
                    <a:pt x="2198130" y="14597"/>
                    <a:pt x="2477019" y="0"/>
                  </a:cubicBezTo>
                  <a:cubicBezTo>
                    <a:pt x="2755908" y="-14597"/>
                    <a:pt x="3005689" y="17813"/>
                    <a:pt x="3245544" y="0"/>
                  </a:cubicBezTo>
                  <a:cubicBezTo>
                    <a:pt x="3485400" y="-17813"/>
                    <a:pt x="3738470" y="4237"/>
                    <a:pt x="3909270" y="0"/>
                  </a:cubicBezTo>
                  <a:cubicBezTo>
                    <a:pt x="4150563" y="14200"/>
                    <a:pt x="4317276" y="171305"/>
                    <a:pt x="4325245" y="415975"/>
                  </a:cubicBezTo>
                  <a:cubicBezTo>
                    <a:pt x="4311113" y="684824"/>
                    <a:pt x="4321972" y="735766"/>
                    <a:pt x="4325245" y="1031071"/>
                  </a:cubicBezTo>
                  <a:cubicBezTo>
                    <a:pt x="4328518" y="1326376"/>
                    <a:pt x="4330175" y="1485377"/>
                    <a:pt x="4325245" y="1646166"/>
                  </a:cubicBezTo>
                  <a:cubicBezTo>
                    <a:pt x="4345795" y="1877953"/>
                    <a:pt x="4152594" y="2024778"/>
                    <a:pt x="3909270" y="2062141"/>
                  </a:cubicBezTo>
                  <a:cubicBezTo>
                    <a:pt x="3730168" y="2083231"/>
                    <a:pt x="3538802" y="2029540"/>
                    <a:pt x="3210611" y="2062141"/>
                  </a:cubicBezTo>
                  <a:cubicBezTo>
                    <a:pt x="2882420" y="2094742"/>
                    <a:pt x="2677918" y="2051119"/>
                    <a:pt x="2442086" y="2062141"/>
                  </a:cubicBezTo>
                  <a:cubicBezTo>
                    <a:pt x="2206255" y="2073163"/>
                    <a:pt x="2001388" y="2072565"/>
                    <a:pt x="1848226" y="2062141"/>
                  </a:cubicBezTo>
                  <a:cubicBezTo>
                    <a:pt x="1695064" y="2051717"/>
                    <a:pt x="1386455" y="2054804"/>
                    <a:pt x="1254366" y="2062141"/>
                  </a:cubicBezTo>
                  <a:cubicBezTo>
                    <a:pt x="1122277" y="2069478"/>
                    <a:pt x="730034" y="2053991"/>
                    <a:pt x="415975" y="2062141"/>
                  </a:cubicBezTo>
                  <a:cubicBezTo>
                    <a:pt x="138265" y="2083829"/>
                    <a:pt x="4217" y="1855513"/>
                    <a:pt x="0" y="1646166"/>
                  </a:cubicBezTo>
                  <a:cubicBezTo>
                    <a:pt x="-16691" y="1387455"/>
                    <a:pt x="18196" y="1197864"/>
                    <a:pt x="0" y="1067976"/>
                  </a:cubicBezTo>
                  <a:cubicBezTo>
                    <a:pt x="-18196" y="938088"/>
                    <a:pt x="-25016" y="730971"/>
                    <a:pt x="0" y="415975"/>
                  </a:cubicBezTo>
                  <a:close/>
                </a:path>
                <a:path w="4325245" h="2062141" stroke="0" extrusionOk="0">
                  <a:moveTo>
                    <a:pt x="0" y="415975"/>
                  </a:moveTo>
                  <a:cubicBezTo>
                    <a:pt x="184" y="191865"/>
                    <a:pt x="203938" y="31629"/>
                    <a:pt x="415975" y="0"/>
                  </a:cubicBezTo>
                  <a:cubicBezTo>
                    <a:pt x="685283" y="-31753"/>
                    <a:pt x="790172" y="-13552"/>
                    <a:pt x="1149567" y="0"/>
                  </a:cubicBezTo>
                  <a:cubicBezTo>
                    <a:pt x="1508962" y="13552"/>
                    <a:pt x="1646908" y="-24748"/>
                    <a:pt x="1778360" y="0"/>
                  </a:cubicBezTo>
                  <a:cubicBezTo>
                    <a:pt x="1909812" y="24748"/>
                    <a:pt x="2142769" y="6860"/>
                    <a:pt x="2407153" y="0"/>
                  </a:cubicBezTo>
                  <a:cubicBezTo>
                    <a:pt x="2671537" y="-6860"/>
                    <a:pt x="2847739" y="15100"/>
                    <a:pt x="3140745" y="0"/>
                  </a:cubicBezTo>
                  <a:cubicBezTo>
                    <a:pt x="3433751" y="-15100"/>
                    <a:pt x="3686608" y="33263"/>
                    <a:pt x="3909270" y="0"/>
                  </a:cubicBezTo>
                  <a:cubicBezTo>
                    <a:pt x="4114752" y="-37531"/>
                    <a:pt x="4278299" y="211356"/>
                    <a:pt x="4325245" y="415975"/>
                  </a:cubicBezTo>
                  <a:cubicBezTo>
                    <a:pt x="4296973" y="575563"/>
                    <a:pt x="4342593" y="796161"/>
                    <a:pt x="4325245" y="1031071"/>
                  </a:cubicBezTo>
                  <a:cubicBezTo>
                    <a:pt x="4307897" y="1265981"/>
                    <a:pt x="4313232" y="1453275"/>
                    <a:pt x="4325245" y="1646166"/>
                  </a:cubicBezTo>
                  <a:cubicBezTo>
                    <a:pt x="4317334" y="1856661"/>
                    <a:pt x="4108114" y="2052316"/>
                    <a:pt x="3909270" y="2062141"/>
                  </a:cubicBezTo>
                  <a:cubicBezTo>
                    <a:pt x="3656325" y="2073557"/>
                    <a:pt x="3436098" y="2076681"/>
                    <a:pt x="3315410" y="2062141"/>
                  </a:cubicBezTo>
                  <a:cubicBezTo>
                    <a:pt x="3194722" y="2047601"/>
                    <a:pt x="2784921" y="2062551"/>
                    <a:pt x="2616751" y="2062141"/>
                  </a:cubicBezTo>
                  <a:cubicBezTo>
                    <a:pt x="2448581" y="2061731"/>
                    <a:pt x="2295760" y="2052588"/>
                    <a:pt x="1987958" y="2062141"/>
                  </a:cubicBezTo>
                  <a:cubicBezTo>
                    <a:pt x="1680156" y="2071694"/>
                    <a:pt x="1514509" y="2027850"/>
                    <a:pt x="1254366" y="2062141"/>
                  </a:cubicBezTo>
                  <a:cubicBezTo>
                    <a:pt x="994223" y="2096432"/>
                    <a:pt x="824926" y="2038064"/>
                    <a:pt x="415975" y="2062141"/>
                  </a:cubicBezTo>
                  <a:cubicBezTo>
                    <a:pt x="194149" y="2045734"/>
                    <a:pt x="6113" y="1883915"/>
                    <a:pt x="0" y="1646166"/>
                  </a:cubicBezTo>
                  <a:cubicBezTo>
                    <a:pt x="-4494" y="1405123"/>
                    <a:pt x="18279" y="1300382"/>
                    <a:pt x="0" y="1067976"/>
                  </a:cubicBezTo>
                  <a:cubicBezTo>
                    <a:pt x="-18279" y="835570"/>
                    <a:pt x="16217" y="608519"/>
                    <a:pt x="0" y="415975"/>
                  </a:cubicBezTo>
                  <a:close/>
                </a:path>
              </a:pathLst>
            </a:custGeom>
            <a:solidFill>
              <a:srgbClr val="FFFFFF">
                <a:alpha val="85000"/>
              </a:srgbClr>
            </a:solidFill>
            <a:ln w="38100" cap="flat" cmpd="sng" algn="ctr">
              <a:solidFill>
                <a:srgbClr val="002060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129858240">
                    <a:prstGeom prst="roundRect">
                      <a:avLst>
                        <a:gd name="adj" fmla="val 20172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b"/>
            <a:lstStyle/>
            <a:p>
              <a:pPr marL="568325" algn="just">
                <a:lnSpc>
                  <a:spcPct val="120000"/>
                </a:lnSpc>
                <a:buClr>
                  <a:srgbClr val="000000"/>
                </a:buClr>
                <a:buFont typeface="Arial"/>
                <a:buNone/>
                <a:defRPr/>
              </a:pPr>
              <a:endPara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  <a:p>
              <a:pPr marL="568325" algn="just">
                <a:lnSpc>
                  <a:spcPct val="120000"/>
                </a:lnSpc>
                <a:buClr>
                  <a:srgbClr val="000000"/>
                </a:buClr>
                <a:buFont typeface="Arial"/>
                <a:buNone/>
                <a:defRPr/>
              </a:pPr>
              <a:endPara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  <a:p>
              <a:pPr marL="568325" algn="just">
                <a:lnSpc>
                  <a:spcPct val="120000"/>
                </a:lnSpc>
                <a:buClr>
                  <a:srgbClr val="000000"/>
                </a:buClr>
                <a:buFont typeface="Arial"/>
                <a:buNone/>
                <a:defRPr/>
              </a:pPr>
              <a:endPara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  <a:p>
              <a:pPr marL="568325" algn="just">
                <a:lnSpc>
                  <a:spcPct val="120000"/>
                </a:lnSpc>
                <a:buClr>
                  <a:srgbClr val="000000"/>
                </a:buClr>
                <a:buFont typeface="Arial"/>
                <a:buNone/>
                <a:defRPr/>
              </a:pPr>
              <a:endPara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  <a:p>
              <a:pPr marL="568325" algn="just">
                <a:lnSpc>
                  <a:spcPct val="120000"/>
                </a:lnSpc>
                <a:buClr>
                  <a:srgbClr val="000000"/>
                </a:buClr>
                <a:buFont typeface="Arial"/>
                <a:buNone/>
                <a:defRPr/>
              </a:pPr>
              <a:endPara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  <a:p>
              <a:pPr marL="568325" algn="just">
                <a:lnSpc>
                  <a:spcPct val="120000"/>
                </a:lnSpc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2800" b="1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Phân</a:t>
              </a:r>
              <a:r>
                <a:rPr lang="en-US" sz="2800" b="1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công</a:t>
              </a:r>
              <a:r>
                <a:rPr lang="en-US" sz="2800" b="1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đọc</a:t>
              </a:r>
              <a:r>
                <a:rPr lang="en-US" sz="2800" b="1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theo</a:t>
              </a:r>
              <a:r>
                <a:rPr lang="en-US" sz="2800" b="1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đoạn</a:t>
              </a:r>
              <a:r>
                <a:rPr lang="en-US" sz="2800" b="1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.</a:t>
              </a:r>
            </a:p>
            <a:p>
              <a:pPr marL="568325" algn="just">
                <a:lnSpc>
                  <a:spcPct val="120000"/>
                </a:lnSpc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2800" b="1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Tất</a:t>
              </a:r>
              <a:r>
                <a:rPr lang="en-US" sz="2800" b="1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cả</a:t>
              </a:r>
              <a:r>
                <a:rPr lang="en-US" sz="2800" b="1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thành</a:t>
              </a:r>
              <a:r>
                <a:rPr lang="en-US" sz="2800" b="1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viên</a:t>
              </a:r>
              <a:r>
                <a:rPr lang="en-US" sz="2800" b="1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đều</a:t>
              </a:r>
              <a:r>
                <a:rPr lang="en-US" sz="2800" b="1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đọc</a:t>
              </a:r>
              <a:r>
                <a:rPr lang="en-US" sz="2800" b="1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.</a:t>
              </a:r>
            </a:p>
            <a:p>
              <a:pPr marL="568325" algn="just">
                <a:lnSpc>
                  <a:spcPct val="120000"/>
                </a:lnSpc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2800" b="1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Giải</a:t>
              </a:r>
              <a:r>
                <a:rPr lang="en-US" sz="2800" b="1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nghĩa</a:t>
              </a:r>
              <a:r>
                <a:rPr lang="en-US" sz="2800" b="1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từ</a:t>
              </a:r>
              <a:r>
                <a:rPr lang="en-US" sz="2800" b="1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cùng</a:t>
              </a:r>
              <a:r>
                <a:rPr lang="en-US" sz="2800" b="1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nhau</a:t>
              </a:r>
              <a:r>
                <a:rPr lang="en-US" sz="2800" b="1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. </a:t>
              </a:r>
              <a:endParaRPr lang="vi-VN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CE65CB9E-B5E7-22DD-5C4C-CC47E9F997BB}"/>
                </a:ext>
              </a:extLst>
            </p:cNvPr>
            <p:cNvSpPr/>
            <p:nvPr/>
          </p:nvSpPr>
          <p:spPr>
            <a:xfrm>
              <a:off x="4206136" y="1124622"/>
              <a:ext cx="2991534" cy="532287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 cap="flat" cmpd="sng" algn="ctr">
              <a:solidFill>
                <a:srgbClr val="002060"/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4000" b="1" kern="0" dirty="0" err="1">
                  <a:ln w="9525">
                    <a:solidFill>
                      <a:srgbClr val="B3C3F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Yêu</a:t>
              </a:r>
              <a:r>
                <a:rPr lang="en-US" sz="4000" b="1" kern="0" dirty="0">
                  <a:ln w="9525">
                    <a:solidFill>
                      <a:srgbClr val="B3C3F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000" b="1" kern="0" dirty="0" err="1">
                  <a:ln w="9525">
                    <a:solidFill>
                      <a:srgbClr val="B3C3F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Cầu</a:t>
              </a:r>
              <a:endParaRPr lang="en-US" sz="4000" b="1" kern="0" dirty="0">
                <a:ln w="9525">
                  <a:solidFill>
                    <a:srgbClr val="B3C3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4AE20B4-FAB7-8A7B-07E2-D584E5D76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114052" y="1948075"/>
              <a:ext cx="570472" cy="570472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2D64A3B5-4D96-3712-7ABC-6BFDC9EE0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114053" y="2589143"/>
              <a:ext cx="570471" cy="570471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64096B06-0054-83F2-B243-902BC6D87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152674" y="3159614"/>
              <a:ext cx="570470" cy="57047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A8C6746-4D89-BB54-1D55-380FC641608B}"/>
              </a:ext>
            </a:extLst>
          </p:cNvPr>
          <p:cNvGrpSpPr/>
          <p:nvPr/>
        </p:nvGrpSpPr>
        <p:grpSpPr>
          <a:xfrm>
            <a:off x="5174087" y="3343220"/>
            <a:ext cx="6292561" cy="2437071"/>
            <a:chOff x="5189220" y="3812803"/>
            <a:chExt cx="5984136" cy="2437071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B85B3B5-68F4-90B4-13C5-C469363B8E6E}"/>
                </a:ext>
              </a:extLst>
            </p:cNvPr>
            <p:cNvGrpSpPr/>
            <p:nvPr/>
          </p:nvGrpSpPr>
          <p:grpSpPr>
            <a:xfrm>
              <a:off x="5189220" y="3812803"/>
              <a:ext cx="5445754" cy="2437071"/>
              <a:chOff x="3323320" y="1250854"/>
              <a:chExt cx="5445754" cy="2437071"/>
            </a:xfrm>
          </p:grpSpPr>
          <p:sp>
            <p:nvSpPr>
              <p:cNvPr id="62" name="Rectangle: Rounded Corners 12">
                <a:extLst>
                  <a:ext uri="{FF2B5EF4-FFF2-40B4-BE49-F238E27FC236}">
                    <a16:creationId xmlns:a16="http://schemas.microsoft.com/office/drawing/2014/main" id="{267C225E-0061-8BF1-0514-49666E3114AC}"/>
                  </a:ext>
                </a:extLst>
              </p:cNvPr>
              <p:cNvSpPr/>
              <p:nvPr/>
            </p:nvSpPr>
            <p:spPr>
              <a:xfrm>
                <a:off x="3323320" y="1724299"/>
                <a:ext cx="5445754" cy="1963626"/>
              </a:xfrm>
              <a:custGeom>
                <a:avLst/>
                <a:gdLst>
                  <a:gd name="csX0" fmla="*/ 0 w 5445754"/>
                  <a:gd name="csY0" fmla="*/ 396103 h 1963626"/>
                  <a:gd name="csX1" fmla="*/ 396103 w 5445754"/>
                  <a:gd name="csY1" fmla="*/ 0 h 1963626"/>
                  <a:gd name="csX2" fmla="*/ 1014360 w 5445754"/>
                  <a:gd name="csY2" fmla="*/ 0 h 1963626"/>
                  <a:gd name="csX3" fmla="*/ 1632617 w 5445754"/>
                  <a:gd name="csY3" fmla="*/ 0 h 1963626"/>
                  <a:gd name="csX4" fmla="*/ 2157803 w 5445754"/>
                  <a:gd name="csY4" fmla="*/ 0 h 1963626"/>
                  <a:gd name="csX5" fmla="*/ 2729525 w 5445754"/>
                  <a:gd name="csY5" fmla="*/ 0 h 1963626"/>
                  <a:gd name="csX6" fmla="*/ 3301247 w 5445754"/>
                  <a:gd name="csY6" fmla="*/ 0 h 1963626"/>
                  <a:gd name="csX7" fmla="*/ 4012575 w 5445754"/>
                  <a:gd name="csY7" fmla="*/ 0 h 1963626"/>
                  <a:gd name="csX8" fmla="*/ 5049651 w 5445754"/>
                  <a:gd name="csY8" fmla="*/ 0 h 1963626"/>
                  <a:gd name="csX9" fmla="*/ 5445754 w 5445754"/>
                  <a:gd name="csY9" fmla="*/ 396103 h 1963626"/>
                  <a:gd name="csX10" fmla="*/ 5445754 w 5445754"/>
                  <a:gd name="csY10" fmla="*/ 970099 h 1963626"/>
                  <a:gd name="csX11" fmla="*/ 5445754 w 5445754"/>
                  <a:gd name="csY11" fmla="*/ 1567523 h 1963626"/>
                  <a:gd name="csX12" fmla="*/ 5049651 w 5445754"/>
                  <a:gd name="csY12" fmla="*/ 1963626 h 1963626"/>
                  <a:gd name="csX13" fmla="*/ 4338323 w 5445754"/>
                  <a:gd name="csY13" fmla="*/ 1963626 h 1963626"/>
                  <a:gd name="csX14" fmla="*/ 3673530 w 5445754"/>
                  <a:gd name="csY14" fmla="*/ 1963626 h 1963626"/>
                  <a:gd name="csX15" fmla="*/ 2915667 w 5445754"/>
                  <a:gd name="csY15" fmla="*/ 1963626 h 1963626"/>
                  <a:gd name="csX16" fmla="*/ 2250874 w 5445754"/>
                  <a:gd name="csY16" fmla="*/ 1963626 h 1963626"/>
                  <a:gd name="csX17" fmla="*/ 1586082 w 5445754"/>
                  <a:gd name="csY17" fmla="*/ 1963626 h 1963626"/>
                  <a:gd name="csX18" fmla="*/ 396103 w 5445754"/>
                  <a:gd name="csY18" fmla="*/ 1963626 h 1963626"/>
                  <a:gd name="csX19" fmla="*/ 0 w 5445754"/>
                  <a:gd name="csY19" fmla="*/ 1567523 h 1963626"/>
                  <a:gd name="csX20" fmla="*/ 0 w 5445754"/>
                  <a:gd name="csY20" fmla="*/ 993527 h 1963626"/>
                  <a:gd name="csX21" fmla="*/ 0 w 5445754"/>
                  <a:gd name="csY21" fmla="*/ 396103 h 196362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</a:cxnLst>
                <a:rect l="l" t="t" r="r" b="b"/>
                <a:pathLst>
                  <a:path w="5445754" h="1963626" fill="none" extrusionOk="0">
                    <a:moveTo>
                      <a:pt x="0" y="396103"/>
                    </a:moveTo>
                    <a:cubicBezTo>
                      <a:pt x="14917" y="198470"/>
                      <a:pt x="142186" y="32177"/>
                      <a:pt x="396103" y="0"/>
                    </a:cubicBezTo>
                    <a:cubicBezTo>
                      <a:pt x="534279" y="-19845"/>
                      <a:pt x="801978" y="-18245"/>
                      <a:pt x="1014360" y="0"/>
                    </a:cubicBezTo>
                    <a:cubicBezTo>
                      <a:pt x="1226742" y="18245"/>
                      <a:pt x="1376676" y="-3869"/>
                      <a:pt x="1632617" y="0"/>
                    </a:cubicBezTo>
                    <a:cubicBezTo>
                      <a:pt x="1888558" y="3869"/>
                      <a:pt x="2004088" y="473"/>
                      <a:pt x="2157803" y="0"/>
                    </a:cubicBezTo>
                    <a:cubicBezTo>
                      <a:pt x="2311518" y="-473"/>
                      <a:pt x="2451318" y="9934"/>
                      <a:pt x="2729525" y="0"/>
                    </a:cubicBezTo>
                    <a:cubicBezTo>
                      <a:pt x="3007732" y="-9934"/>
                      <a:pt x="3086480" y="870"/>
                      <a:pt x="3301247" y="0"/>
                    </a:cubicBezTo>
                    <a:cubicBezTo>
                      <a:pt x="3516014" y="-870"/>
                      <a:pt x="3815233" y="-35187"/>
                      <a:pt x="4012575" y="0"/>
                    </a:cubicBezTo>
                    <a:cubicBezTo>
                      <a:pt x="4209917" y="35187"/>
                      <a:pt x="4631353" y="-37544"/>
                      <a:pt x="5049651" y="0"/>
                    </a:cubicBezTo>
                    <a:cubicBezTo>
                      <a:pt x="5275524" y="-584"/>
                      <a:pt x="5425162" y="137386"/>
                      <a:pt x="5445754" y="396103"/>
                    </a:cubicBezTo>
                    <a:cubicBezTo>
                      <a:pt x="5453241" y="588062"/>
                      <a:pt x="5459079" y="847733"/>
                      <a:pt x="5445754" y="970099"/>
                    </a:cubicBezTo>
                    <a:cubicBezTo>
                      <a:pt x="5432429" y="1092465"/>
                      <a:pt x="5457498" y="1420661"/>
                      <a:pt x="5445754" y="1567523"/>
                    </a:cubicBezTo>
                    <a:cubicBezTo>
                      <a:pt x="5463716" y="1786438"/>
                      <a:pt x="5283226" y="1989753"/>
                      <a:pt x="5049651" y="1963626"/>
                    </a:cubicBezTo>
                    <a:cubicBezTo>
                      <a:pt x="4832062" y="1941321"/>
                      <a:pt x="4535687" y="1973711"/>
                      <a:pt x="4338323" y="1963626"/>
                    </a:cubicBezTo>
                    <a:cubicBezTo>
                      <a:pt x="4140959" y="1953541"/>
                      <a:pt x="3898171" y="1954452"/>
                      <a:pt x="3673530" y="1963626"/>
                    </a:cubicBezTo>
                    <a:cubicBezTo>
                      <a:pt x="3448889" y="1972800"/>
                      <a:pt x="3127227" y="1926565"/>
                      <a:pt x="2915667" y="1963626"/>
                    </a:cubicBezTo>
                    <a:cubicBezTo>
                      <a:pt x="2704107" y="2000687"/>
                      <a:pt x="2578096" y="1954043"/>
                      <a:pt x="2250874" y="1963626"/>
                    </a:cubicBezTo>
                    <a:cubicBezTo>
                      <a:pt x="1923652" y="1973209"/>
                      <a:pt x="1761142" y="1964249"/>
                      <a:pt x="1586082" y="1963626"/>
                    </a:cubicBezTo>
                    <a:cubicBezTo>
                      <a:pt x="1411022" y="1963003"/>
                      <a:pt x="939232" y="1939074"/>
                      <a:pt x="396103" y="1963626"/>
                    </a:cubicBezTo>
                    <a:cubicBezTo>
                      <a:pt x="176570" y="1972654"/>
                      <a:pt x="-2277" y="1760118"/>
                      <a:pt x="0" y="1567523"/>
                    </a:cubicBezTo>
                    <a:cubicBezTo>
                      <a:pt x="27606" y="1395190"/>
                      <a:pt x="17578" y="1167575"/>
                      <a:pt x="0" y="993527"/>
                    </a:cubicBezTo>
                    <a:cubicBezTo>
                      <a:pt x="-17578" y="819479"/>
                      <a:pt x="5962" y="600177"/>
                      <a:pt x="0" y="396103"/>
                    </a:cubicBezTo>
                    <a:close/>
                  </a:path>
                  <a:path w="5445754" h="1963626" stroke="0" extrusionOk="0">
                    <a:moveTo>
                      <a:pt x="0" y="396103"/>
                    </a:moveTo>
                    <a:cubicBezTo>
                      <a:pt x="393" y="189365"/>
                      <a:pt x="202428" y="44828"/>
                      <a:pt x="396103" y="0"/>
                    </a:cubicBezTo>
                    <a:cubicBezTo>
                      <a:pt x="701241" y="29580"/>
                      <a:pt x="774513" y="-32670"/>
                      <a:pt x="1107431" y="0"/>
                    </a:cubicBezTo>
                    <a:cubicBezTo>
                      <a:pt x="1440349" y="32670"/>
                      <a:pt x="1513198" y="-21624"/>
                      <a:pt x="1679153" y="0"/>
                    </a:cubicBezTo>
                    <a:cubicBezTo>
                      <a:pt x="1845108" y="21624"/>
                      <a:pt x="1997144" y="-27295"/>
                      <a:pt x="2250874" y="0"/>
                    </a:cubicBezTo>
                    <a:cubicBezTo>
                      <a:pt x="2504604" y="27295"/>
                      <a:pt x="2711605" y="7336"/>
                      <a:pt x="2962202" y="0"/>
                    </a:cubicBezTo>
                    <a:cubicBezTo>
                      <a:pt x="3212799" y="-7336"/>
                      <a:pt x="3396565" y="-21926"/>
                      <a:pt x="3580459" y="0"/>
                    </a:cubicBezTo>
                    <a:cubicBezTo>
                      <a:pt x="3764353" y="21926"/>
                      <a:pt x="4140455" y="-10520"/>
                      <a:pt x="4338323" y="0"/>
                    </a:cubicBezTo>
                    <a:cubicBezTo>
                      <a:pt x="4536191" y="10520"/>
                      <a:pt x="4756895" y="-27317"/>
                      <a:pt x="5049651" y="0"/>
                    </a:cubicBezTo>
                    <a:cubicBezTo>
                      <a:pt x="5252462" y="8396"/>
                      <a:pt x="5464440" y="156656"/>
                      <a:pt x="5445754" y="396103"/>
                    </a:cubicBezTo>
                    <a:cubicBezTo>
                      <a:pt x="5418680" y="626552"/>
                      <a:pt x="5435522" y="841290"/>
                      <a:pt x="5445754" y="958385"/>
                    </a:cubicBezTo>
                    <a:cubicBezTo>
                      <a:pt x="5455986" y="1075480"/>
                      <a:pt x="5463851" y="1403102"/>
                      <a:pt x="5445754" y="1567523"/>
                    </a:cubicBezTo>
                    <a:cubicBezTo>
                      <a:pt x="5460854" y="1793718"/>
                      <a:pt x="5266927" y="1954313"/>
                      <a:pt x="5049651" y="1963626"/>
                    </a:cubicBezTo>
                    <a:cubicBezTo>
                      <a:pt x="4893569" y="1952252"/>
                      <a:pt x="4740733" y="1989570"/>
                      <a:pt x="4477929" y="1963626"/>
                    </a:cubicBezTo>
                    <a:cubicBezTo>
                      <a:pt x="4215125" y="1937682"/>
                      <a:pt x="4041768" y="1981816"/>
                      <a:pt x="3766601" y="1963626"/>
                    </a:cubicBezTo>
                    <a:cubicBezTo>
                      <a:pt x="3491434" y="1945436"/>
                      <a:pt x="3175128" y="1986950"/>
                      <a:pt x="3008738" y="1963626"/>
                    </a:cubicBezTo>
                    <a:cubicBezTo>
                      <a:pt x="2842348" y="1940302"/>
                      <a:pt x="2520816" y="1948751"/>
                      <a:pt x="2390481" y="1963626"/>
                    </a:cubicBezTo>
                    <a:cubicBezTo>
                      <a:pt x="2260146" y="1978501"/>
                      <a:pt x="1973823" y="1945581"/>
                      <a:pt x="1772224" y="1963626"/>
                    </a:cubicBezTo>
                    <a:cubicBezTo>
                      <a:pt x="1570625" y="1981671"/>
                      <a:pt x="1247296" y="1971923"/>
                      <a:pt x="1014360" y="1963626"/>
                    </a:cubicBezTo>
                    <a:cubicBezTo>
                      <a:pt x="781424" y="1955329"/>
                      <a:pt x="596949" y="1952585"/>
                      <a:pt x="396103" y="1963626"/>
                    </a:cubicBezTo>
                    <a:cubicBezTo>
                      <a:pt x="223264" y="1951137"/>
                      <a:pt x="13486" y="1793150"/>
                      <a:pt x="0" y="1567523"/>
                    </a:cubicBezTo>
                    <a:cubicBezTo>
                      <a:pt x="-10579" y="1436190"/>
                      <a:pt x="-20792" y="1153264"/>
                      <a:pt x="0" y="1005241"/>
                    </a:cubicBezTo>
                    <a:cubicBezTo>
                      <a:pt x="20792" y="857218"/>
                      <a:pt x="-6695" y="631352"/>
                      <a:pt x="0" y="396103"/>
                    </a:cubicBezTo>
                    <a:close/>
                  </a:path>
                </a:pathLst>
              </a:custGeom>
              <a:solidFill>
                <a:srgbClr val="FFFFFF">
                  <a:alpha val="85000"/>
                </a:srgbClr>
              </a:solidFill>
              <a:ln w="38100" cap="flat" cmpd="sng" algn="ctr">
                <a:solidFill>
                  <a:srgbClr val="00206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b"/>
              <a:lstStyle/>
              <a:p>
                <a:pPr algn="just">
                  <a:lnSpc>
                    <a:spcPct val="110000"/>
                  </a:lnSpc>
                  <a:buClr>
                    <a:srgbClr val="000000"/>
                  </a:buClr>
                  <a:buFont typeface="Arial"/>
                  <a:buNone/>
                  <a:defRPr/>
                </a:pPr>
                <a:r>
                  <a:rPr lang="en-US" sz="2800" b="1" kern="0" dirty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1. </a:t>
                </a:r>
                <a:r>
                  <a:rPr lang="en-US" sz="2800" b="1" kern="0" dirty="0" err="1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Đọc</a:t>
                </a:r>
                <a:r>
                  <a:rPr lang="en-US" sz="2800" b="1" kern="0" dirty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</a:t>
                </a:r>
                <a:r>
                  <a:rPr lang="en-US" sz="2800" b="1" kern="0" dirty="0" err="1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đúng</a:t>
                </a:r>
                <a:r>
                  <a:rPr lang="en-US" sz="2800" b="1" kern="0" dirty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.</a:t>
                </a:r>
              </a:p>
              <a:p>
                <a:pPr algn="just">
                  <a:lnSpc>
                    <a:spcPct val="110000"/>
                  </a:lnSpc>
                  <a:buClr>
                    <a:srgbClr val="000000"/>
                  </a:buClr>
                  <a:buFont typeface="Arial"/>
                  <a:buNone/>
                  <a:defRPr/>
                </a:pPr>
                <a:r>
                  <a:rPr lang="en-US" sz="2800" b="1" kern="0" dirty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2. </a:t>
                </a:r>
                <a:r>
                  <a:rPr lang="en-US" sz="2800" b="1" kern="0" dirty="0" err="1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Đọc</a:t>
                </a:r>
                <a:r>
                  <a:rPr lang="en-US" sz="2800" b="1" kern="0" dirty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to, </a:t>
                </a:r>
                <a:r>
                  <a:rPr lang="en-US" sz="2800" b="1" kern="0" dirty="0" err="1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rõ</a:t>
                </a:r>
                <a:r>
                  <a:rPr lang="en-US" sz="2800" b="1" kern="0" dirty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.</a:t>
                </a:r>
              </a:p>
              <a:p>
                <a:pPr algn="just">
                  <a:lnSpc>
                    <a:spcPct val="110000"/>
                  </a:lnSpc>
                  <a:buClr>
                    <a:srgbClr val="000000"/>
                  </a:buClr>
                  <a:buFont typeface="Arial"/>
                  <a:buNone/>
                  <a:defRPr/>
                </a:pPr>
                <a:r>
                  <a:rPr lang="en-US" sz="2800" b="1" kern="0" dirty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3. </a:t>
                </a:r>
                <a:r>
                  <a:rPr lang="en-US" sz="2800" b="1" kern="0" dirty="0" err="1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Đọc</a:t>
                </a:r>
                <a:r>
                  <a:rPr lang="en-US" sz="2800" b="1" kern="0" dirty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</a:t>
                </a:r>
                <a:r>
                  <a:rPr lang="en-US" sz="2800" b="1" kern="0" dirty="0" err="1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ngắt</a:t>
                </a:r>
                <a:r>
                  <a:rPr lang="en-US" sz="2800" b="1" kern="0" dirty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, </a:t>
                </a:r>
                <a:r>
                  <a:rPr lang="en-US" sz="2800" b="1" kern="0" dirty="0" err="1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nghỉ</a:t>
                </a:r>
                <a:r>
                  <a:rPr lang="en-US" sz="2800" b="1" kern="0" dirty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</a:t>
                </a:r>
                <a:r>
                  <a:rPr lang="en-US" sz="2800" b="1" kern="0" dirty="0" err="1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đúng</a:t>
                </a:r>
                <a:r>
                  <a:rPr lang="en-US" sz="2800" b="1" kern="0" dirty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</a:t>
                </a:r>
                <a:r>
                  <a:rPr lang="en-US" sz="2800" b="1" kern="0" dirty="0" err="1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chỗ</a:t>
                </a:r>
                <a:r>
                  <a:rPr lang="en-US" sz="2800" b="1" kern="0" dirty="0">
                    <a:solidFill>
                      <a:srgbClr val="0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.</a:t>
                </a: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97C3B98D-F776-0495-F3D9-F797E1C7F2E4}"/>
                  </a:ext>
                </a:extLst>
              </p:cNvPr>
              <p:cNvSpPr/>
              <p:nvPr/>
            </p:nvSpPr>
            <p:spPr>
              <a:xfrm>
                <a:off x="4156061" y="1250854"/>
                <a:ext cx="3933275" cy="796835"/>
              </a:xfrm>
              <a:prstGeom prst="roundRect">
                <a:avLst>
                  <a:gd name="adj" fmla="val 50000"/>
                </a:avLst>
              </a:prstGeom>
              <a:solidFill>
                <a:srgbClr val="FFFFCC"/>
              </a:solidFill>
              <a:ln w="38100" cap="flat" cmpd="sng" algn="ctr">
                <a:solidFill>
                  <a:srgbClr val="002060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  <a:defRPr/>
                </a:pPr>
                <a:r>
                  <a:rPr lang="en-US" sz="3200" b="1" kern="0" dirty="0" err="1">
                    <a:ln w="9525">
                      <a:solidFill>
                        <a:srgbClr val="B3C3F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EDD26B">
                          <a:lumMod val="60000"/>
                          <a:lumOff val="40000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Tiêu</a:t>
                </a:r>
                <a:r>
                  <a:rPr lang="en-US" sz="3200" b="1" kern="0" dirty="0">
                    <a:ln w="9525">
                      <a:solidFill>
                        <a:srgbClr val="B3C3F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EDD26B">
                          <a:lumMod val="60000"/>
                          <a:lumOff val="40000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</a:t>
                </a:r>
                <a:r>
                  <a:rPr lang="en-US" sz="3200" b="1" kern="0" dirty="0" err="1">
                    <a:ln w="9525">
                      <a:solidFill>
                        <a:srgbClr val="B3C3F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EDD26B">
                          <a:lumMod val="60000"/>
                          <a:lumOff val="40000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chí</a:t>
                </a:r>
                <a:r>
                  <a:rPr lang="en-US" sz="3200" b="1" kern="0" dirty="0">
                    <a:ln w="9525">
                      <a:solidFill>
                        <a:srgbClr val="B3C3F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EDD26B">
                          <a:lumMod val="60000"/>
                          <a:lumOff val="40000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</a:t>
                </a:r>
                <a:r>
                  <a:rPr lang="en-US" sz="3200" b="1" kern="0" dirty="0" err="1">
                    <a:ln w="9525">
                      <a:solidFill>
                        <a:srgbClr val="B3C3F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EDD26B">
                          <a:lumMod val="60000"/>
                          <a:lumOff val="40000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đánh</a:t>
                </a:r>
                <a:r>
                  <a:rPr lang="en-US" sz="3200" b="1" kern="0" dirty="0">
                    <a:ln w="9525">
                      <a:solidFill>
                        <a:srgbClr val="B3C3F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EDD26B">
                          <a:lumMod val="60000"/>
                          <a:lumOff val="40000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 </a:t>
                </a:r>
                <a:r>
                  <a:rPr lang="en-US" sz="3200" b="1" kern="0" dirty="0" err="1">
                    <a:ln w="9525">
                      <a:solidFill>
                        <a:srgbClr val="B3C3F0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EDD26B">
                          <a:lumMod val="60000"/>
                          <a:lumOff val="40000"/>
                        </a:srgbClr>
                      </a:outerShdw>
                    </a:effectLst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giá</a:t>
                </a:r>
                <a:endParaRPr lang="en-US" sz="3200" b="1" kern="0" dirty="0">
                  <a:ln w="9525">
                    <a:solidFill>
                      <a:srgbClr val="B3C3F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8B0CBE2E-4AE3-745F-0657-BBCA56482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97797" y="4660284"/>
              <a:ext cx="469963" cy="469963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F5A3B3C6-E6C3-054B-4070-8075E414B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26848" y="4650759"/>
              <a:ext cx="469963" cy="469963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FD651A0F-826F-7BA3-9D7A-8D4C92A48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16371" y="4650759"/>
              <a:ext cx="469963" cy="469963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4CBEA11-D60A-BE9A-D103-72211031F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96160" y="5130686"/>
              <a:ext cx="469963" cy="469963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D48D3C36-63DC-F8DD-189B-AC0637ED0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80854" y="5130686"/>
              <a:ext cx="469963" cy="469963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0B5F5553-5E91-A885-1B2E-A052CD935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89427" y="5130686"/>
              <a:ext cx="469963" cy="469963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17F040D5-90C7-18F2-9A85-46A60ACB8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63821" y="5630546"/>
              <a:ext cx="469963" cy="469963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B7E6137D-DC9E-A87B-2230-9FFE96202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41897" y="5649596"/>
              <a:ext cx="469963" cy="469963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06190D27-54E6-50E8-0AE6-CD1CC93F3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03393" y="5630546"/>
              <a:ext cx="469963" cy="469963"/>
            </a:xfrm>
            <a:prstGeom prst="rect">
              <a:avLst/>
            </a:prstGeom>
          </p:spPr>
        </p:pic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F7945D02-9588-9042-2659-89BA51247F8B}"/>
              </a:ext>
            </a:extLst>
          </p:cNvPr>
          <p:cNvSpPr txBox="1"/>
          <p:nvPr/>
        </p:nvSpPr>
        <p:spPr>
          <a:xfrm>
            <a:off x="5174087" y="1526760"/>
            <a:ext cx="78899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ln w="9525">
                  <a:solidFill>
                    <a:srgbClr val="B3C3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LUYỆN ĐỌC </a:t>
            </a:r>
            <a:endParaRPr lang="vi-VN" sz="4000" b="1" kern="0" dirty="0">
              <a:ln w="9525">
                <a:solidFill>
                  <a:srgbClr val="B3C3F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EDD26B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ln w="9525">
                  <a:solidFill>
                    <a:srgbClr val="B3C3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TRONG NHÓM</a:t>
            </a:r>
          </a:p>
        </p:txBody>
      </p:sp>
    </p:spTree>
    <p:extLst>
      <p:ext uri="{BB962C8B-B14F-4D97-AF65-F5344CB8AC3E}">
        <p14:creationId xmlns:p14="http://schemas.microsoft.com/office/powerpoint/2010/main" val="41889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ÈO ĐI CÂU CÁ">
            <a:hlinkClick r:id="" action="ppaction://media"/>
            <a:extLst>
              <a:ext uri="{FF2B5EF4-FFF2-40B4-BE49-F238E27FC236}">
                <a16:creationId xmlns:a16="http://schemas.microsoft.com/office/drawing/2014/main" id="{2ADC2C01-3B92-47F5-B253-0AE7261FA80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548" end="1078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8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AB6B7-362E-973F-D438-DD6A26E81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B3088D7-6B4B-FB30-6E4F-60D99E060286}"/>
              </a:ext>
            </a:extLst>
          </p:cNvPr>
          <p:cNvSpPr/>
          <p:nvPr/>
        </p:nvSpPr>
        <p:spPr>
          <a:xfrm>
            <a:off x="152399" y="0"/>
            <a:ext cx="11782425" cy="6858000"/>
          </a:xfrm>
          <a:custGeom>
            <a:avLst/>
            <a:gdLst>
              <a:gd name="csX0" fmla="*/ 0 w 11782425"/>
              <a:gd name="csY0" fmla="*/ 859376 h 6858000"/>
              <a:gd name="csX1" fmla="*/ 859376 w 11782425"/>
              <a:gd name="csY1" fmla="*/ 0 h 6858000"/>
              <a:gd name="csX2" fmla="*/ 1530288 w 11782425"/>
              <a:gd name="csY2" fmla="*/ 0 h 6858000"/>
              <a:gd name="csX3" fmla="*/ 2100562 w 11782425"/>
              <a:gd name="csY3" fmla="*/ 0 h 6858000"/>
              <a:gd name="csX4" fmla="*/ 2469564 w 11782425"/>
              <a:gd name="csY4" fmla="*/ 0 h 6858000"/>
              <a:gd name="csX5" fmla="*/ 3039838 w 11782425"/>
              <a:gd name="csY5" fmla="*/ 0 h 6858000"/>
              <a:gd name="csX6" fmla="*/ 3610113 w 11782425"/>
              <a:gd name="csY6" fmla="*/ 0 h 6858000"/>
              <a:gd name="csX7" fmla="*/ 3979115 w 11782425"/>
              <a:gd name="csY7" fmla="*/ 0 h 6858000"/>
              <a:gd name="csX8" fmla="*/ 4448753 w 11782425"/>
              <a:gd name="csY8" fmla="*/ 0 h 6858000"/>
              <a:gd name="csX9" fmla="*/ 4817754 w 11782425"/>
              <a:gd name="csY9" fmla="*/ 0 h 6858000"/>
              <a:gd name="csX10" fmla="*/ 5689939 w 11782425"/>
              <a:gd name="csY10" fmla="*/ 0 h 6858000"/>
              <a:gd name="csX11" fmla="*/ 6159577 w 11782425"/>
              <a:gd name="csY11" fmla="*/ 0 h 6858000"/>
              <a:gd name="csX12" fmla="*/ 6629215 w 11782425"/>
              <a:gd name="csY12" fmla="*/ 0 h 6858000"/>
              <a:gd name="csX13" fmla="*/ 7501400 w 11782425"/>
              <a:gd name="csY13" fmla="*/ 0 h 6858000"/>
              <a:gd name="csX14" fmla="*/ 7870402 w 11782425"/>
              <a:gd name="csY14" fmla="*/ 0 h 6858000"/>
              <a:gd name="csX15" fmla="*/ 8641950 w 11782425"/>
              <a:gd name="csY15" fmla="*/ 0 h 6858000"/>
              <a:gd name="csX16" fmla="*/ 9312861 w 11782425"/>
              <a:gd name="csY16" fmla="*/ 0 h 6858000"/>
              <a:gd name="csX17" fmla="*/ 10084410 w 11782425"/>
              <a:gd name="csY17" fmla="*/ 0 h 6858000"/>
              <a:gd name="csX18" fmla="*/ 10923049 w 11782425"/>
              <a:gd name="csY18" fmla="*/ 0 h 6858000"/>
              <a:gd name="csX19" fmla="*/ 11782425 w 11782425"/>
              <a:gd name="csY19" fmla="*/ 859376 h 6858000"/>
              <a:gd name="csX20" fmla="*/ 11782425 w 11782425"/>
              <a:gd name="csY20" fmla="*/ 1398997 h 6858000"/>
              <a:gd name="csX21" fmla="*/ 11782425 w 11782425"/>
              <a:gd name="csY21" fmla="*/ 1990011 h 6858000"/>
              <a:gd name="csX22" fmla="*/ 11782425 w 11782425"/>
              <a:gd name="csY22" fmla="*/ 2581024 h 6858000"/>
              <a:gd name="csX23" fmla="*/ 11782425 w 11782425"/>
              <a:gd name="csY23" fmla="*/ 3223430 h 6858000"/>
              <a:gd name="csX24" fmla="*/ 11782425 w 11782425"/>
              <a:gd name="csY24" fmla="*/ 3968621 h 6858000"/>
              <a:gd name="csX25" fmla="*/ 11782425 w 11782425"/>
              <a:gd name="csY25" fmla="*/ 4559635 h 6858000"/>
              <a:gd name="csX26" fmla="*/ 11782425 w 11782425"/>
              <a:gd name="csY26" fmla="*/ 5202041 h 6858000"/>
              <a:gd name="csX27" fmla="*/ 11782425 w 11782425"/>
              <a:gd name="csY27" fmla="*/ 5998624 h 6858000"/>
              <a:gd name="csX28" fmla="*/ 10923049 w 11782425"/>
              <a:gd name="csY28" fmla="*/ 6858000 h 6858000"/>
              <a:gd name="csX29" fmla="*/ 10453411 w 11782425"/>
              <a:gd name="csY29" fmla="*/ 6858000 h 6858000"/>
              <a:gd name="csX30" fmla="*/ 9581226 w 11782425"/>
              <a:gd name="csY30" fmla="*/ 6858000 h 6858000"/>
              <a:gd name="csX31" fmla="*/ 8910314 w 11782425"/>
              <a:gd name="csY31" fmla="*/ 6858000 h 6858000"/>
              <a:gd name="csX32" fmla="*/ 8440676 w 11782425"/>
              <a:gd name="csY32" fmla="*/ 6858000 h 6858000"/>
              <a:gd name="csX33" fmla="*/ 7568491 w 11782425"/>
              <a:gd name="csY33" fmla="*/ 6858000 h 6858000"/>
              <a:gd name="csX34" fmla="*/ 6696306 w 11782425"/>
              <a:gd name="csY34" fmla="*/ 6858000 h 6858000"/>
              <a:gd name="csX35" fmla="*/ 6226668 w 11782425"/>
              <a:gd name="csY35" fmla="*/ 6858000 h 6858000"/>
              <a:gd name="csX36" fmla="*/ 5656393 w 11782425"/>
              <a:gd name="csY36" fmla="*/ 6858000 h 6858000"/>
              <a:gd name="csX37" fmla="*/ 4884845 w 11782425"/>
              <a:gd name="csY37" fmla="*/ 6858000 h 6858000"/>
              <a:gd name="csX38" fmla="*/ 4113297 w 11782425"/>
              <a:gd name="csY38" fmla="*/ 6858000 h 6858000"/>
              <a:gd name="csX39" fmla="*/ 3241112 w 11782425"/>
              <a:gd name="csY39" fmla="*/ 6858000 h 6858000"/>
              <a:gd name="csX40" fmla="*/ 2872111 w 11782425"/>
              <a:gd name="csY40" fmla="*/ 6858000 h 6858000"/>
              <a:gd name="csX41" fmla="*/ 2402473 w 11782425"/>
              <a:gd name="csY41" fmla="*/ 6858000 h 6858000"/>
              <a:gd name="csX42" fmla="*/ 1731561 w 11782425"/>
              <a:gd name="csY42" fmla="*/ 6858000 h 6858000"/>
              <a:gd name="csX43" fmla="*/ 859376 w 11782425"/>
              <a:gd name="csY43" fmla="*/ 6858000 h 6858000"/>
              <a:gd name="csX44" fmla="*/ 0 w 11782425"/>
              <a:gd name="csY44" fmla="*/ 5998624 h 6858000"/>
              <a:gd name="csX45" fmla="*/ 0 w 11782425"/>
              <a:gd name="csY45" fmla="*/ 5253433 h 6858000"/>
              <a:gd name="csX46" fmla="*/ 0 w 11782425"/>
              <a:gd name="csY46" fmla="*/ 4611027 h 6858000"/>
              <a:gd name="csX47" fmla="*/ 0 w 11782425"/>
              <a:gd name="csY47" fmla="*/ 4122798 h 6858000"/>
              <a:gd name="csX48" fmla="*/ 0 w 11782425"/>
              <a:gd name="csY48" fmla="*/ 3429000 h 6858000"/>
              <a:gd name="csX49" fmla="*/ 0 w 11782425"/>
              <a:gd name="csY49" fmla="*/ 2837986 h 6858000"/>
              <a:gd name="csX50" fmla="*/ 0 w 11782425"/>
              <a:gd name="csY50" fmla="*/ 2195580 h 6858000"/>
              <a:gd name="csX51" fmla="*/ 0 w 11782425"/>
              <a:gd name="csY51" fmla="*/ 1655959 h 6858000"/>
              <a:gd name="csX52" fmla="*/ 0 w 11782425"/>
              <a:gd name="csY52" fmla="*/ 859376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</a:cxnLst>
            <a:rect l="l" t="t" r="r" b="b"/>
            <a:pathLst>
              <a:path w="11782425" h="6858000" fill="none" extrusionOk="0">
                <a:moveTo>
                  <a:pt x="0" y="859376"/>
                </a:moveTo>
                <a:cubicBezTo>
                  <a:pt x="-27223" y="332672"/>
                  <a:pt x="449921" y="-19543"/>
                  <a:pt x="859376" y="0"/>
                </a:cubicBezTo>
                <a:cubicBezTo>
                  <a:pt x="1006927" y="30594"/>
                  <a:pt x="1264951" y="32114"/>
                  <a:pt x="1530288" y="0"/>
                </a:cubicBezTo>
                <a:cubicBezTo>
                  <a:pt x="1795625" y="-32114"/>
                  <a:pt x="1887774" y="-3972"/>
                  <a:pt x="2100562" y="0"/>
                </a:cubicBezTo>
                <a:cubicBezTo>
                  <a:pt x="2313350" y="3972"/>
                  <a:pt x="2290928" y="-7119"/>
                  <a:pt x="2469564" y="0"/>
                </a:cubicBezTo>
                <a:cubicBezTo>
                  <a:pt x="2648200" y="7119"/>
                  <a:pt x="2755285" y="-3037"/>
                  <a:pt x="3039838" y="0"/>
                </a:cubicBezTo>
                <a:cubicBezTo>
                  <a:pt x="3324391" y="3037"/>
                  <a:pt x="3410333" y="-21017"/>
                  <a:pt x="3610113" y="0"/>
                </a:cubicBezTo>
                <a:cubicBezTo>
                  <a:pt x="3809893" y="21017"/>
                  <a:pt x="3839938" y="-17462"/>
                  <a:pt x="3979115" y="0"/>
                </a:cubicBezTo>
                <a:cubicBezTo>
                  <a:pt x="4118292" y="17462"/>
                  <a:pt x="4271769" y="20864"/>
                  <a:pt x="4448753" y="0"/>
                </a:cubicBezTo>
                <a:cubicBezTo>
                  <a:pt x="4625737" y="-20864"/>
                  <a:pt x="4724626" y="-5604"/>
                  <a:pt x="4817754" y="0"/>
                </a:cubicBezTo>
                <a:cubicBezTo>
                  <a:pt x="4910882" y="5604"/>
                  <a:pt x="5341439" y="29319"/>
                  <a:pt x="5689939" y="0"/>
                </a:cubicBezTo>
                <a:cubicBezTo>
                  <a:pt x="6038439" y="-29319"/>
                  <a:pt x="5987344" y="-13616"/>
                  <a:pt x="6159577" y="0"/>
                </a:cubicBezTo>
                <a:cubicBezTo>
                  <a:pt x="6331810" y="13616"/>
                  <a:pt x="6418860" y="10920"/>
                  <a:pt x="6629215" y="0"/>
                </a:cubicBezTo>
                <a:cubicBezTo>
                  <a:pt x="6839570" y="-10920"/>
                  <a:pt x="7071780" y="29838"/>
                  <a:pt x="7501400" y="0"/>
                </a:cubicBezTo>
                <a:cubicBezTo>
                  <a:pt x="7931020" y="-29838"/>
                  <a:pt x="7699871" y="6363"/>
                  <a:pt x="7870402" y="0"/>
                </a:cubicBezTo>
                <a:cubicBezTo>
                  <a:pt x="8040933" y="-6363"/>
                  <a:pt x="8472610" y="-27421"/>
                  <a:pt x="8641950" y="0"/>
                </a:cubicBezTo>
                <a:cubicBezTo>
                  <a:pt x="8811290" y="27421"/>
                  <a:pt x="9110737" y="13622"/>
                  <a:pt x="9312861" y="0"/>
                </a:cubicBezTo>
                <a:cubicBezTo>
                  <a:pt x="9514985" y="-13622"/>
                  <a:pt x="9809377" y="-7222"/>
                  <a:pt x="10084410" y="0"/>
                </a:cubicBezTo>
                <a:cubicBezTo>
                  <a:pt x="10359443" y="7222"/>
                  <a:pt x="10563231" y="-32610"/>
                  <a:pt x="10923049" y="0"/>
                </a:cubicBezTo>
                <a:cubicBezTo>
                  <a:pt x="11411363" y="97530"/>
                  <a:pt x="11736164" y="377370"/>
                  <a:pt x="11782425" y="859376"/>
                </a:cubicBezTo>
                <a:cubicBezTo>
                  <a:pt x="11781551" y="1111519"/>
                  <a:pt x="11774835" y="1194193"/>
                  <a:pt x="11782425" y="1398997"/>
                </a:cubicBezTo>
                <a:cubicBezTo>
                  <a:pt x="11790015" y="1603801"/>
                  <a:pt x="11777129" y="1787379"/>
                  <a:pt x="11782425" y="1990011"/>
                </a:cubicBezTo>
                <a:cubicBezTo>
                  <a:pt x="11787721" y="2192643"/>
                  <a:pt x="11771617" y="2327538"/>
                  <a:pt x="11782425" y="2581024"/>
                </a:cubicBezTo>
                <a:cubicBezTo>
                  <a:pt x="11793233" y="2834510"/>
                  <a:pt x="11750583" y="2935805"/>
                  <a:pt x="11782425" y="3223430"/>
                </a:cubicBezTo>
                <a:cubicBezTo>
                  <a:pt x="11814267" y="3511055"/>
                  <a:pt x="11812148" y="3805606"/>
                  <a:pt x="11782425" y="3968621"/>
                </a:cubicBezTo>
                <a:cubicBezTo>
                  <a:pt x="11752702" y="4131636"/>
                  <a:pt x="11788514" y="4272356"/>
                  <a:pt x="11782425" y="4559635"/>
                </a:cubicBezTo>
                <a:cubicBezTo>
                  <a:pt x="11776336" y="4846914"/>
                  <a:pt x="11787754" y="5010752"/>
                  <a:pt x="11782425" y="5202041"/>
                </a:cubicBezTo>
                <a:cubicBezTo>
                  <a:pt x="11777096" y="5393330"/>
                  <a:pt x="11761066" y="5823021"/>
                  <a:pt x="11782425" y="5998624"/>
                </a:cubicBezTo>
                <a:cubicBezTo>
                  <a:pt x="11700024" y="6485067"/>
                  <a:pt x="11373877" y="6872940"/>
                  <a:pt x="10923049" y="6858000"/>
                </a:cubicBezTo>
                <a:cubicBezTo>
                  <a:pt x="10697019" y="6868129"/>
                  <a:pt x="10649224" y="6861572"/>
                  <a:pt x="10453411" y="6858000"/>
                </a:cubicBezTo>
                <a:cubicBezTo>
                  <a:pt x="10257598" y="6854428"/>
                  <a:pt x="9763026" y="6824561"/>
                  <a:pt x="9581226" y="6858000"/>
                </a:cubicBezTo>
                <a:cubicBezTo>
                  <a:pt x="9399426" y="6891439"/>
                  <a:pt x="9181382" y="6886705"/>
                  <a:pt x="8910314" y="6858000"/>
                </a:cubicBezTo>
                <a:cubicBezTo>
                  <a:pt x="8639246" y="6829295"/>
                  <a:pt x="8646934" y="6849868"/>
                  <a:pt x="8440676" y="6858000"/>
                </a:cubicBezTo>
                <a:cubicBezTo>
                  <a:pt x="8234418" y="6866132"/>
                  <a:pt x="7954777" y="6886790"/>
                  <a:pt x="7568491" y="6858000"/>
                </a:cubicBezTo>
                <a:cubicBezTo>
                  <a:pt x="7182205" y="6829210"/>
                  <a:pt x="7105755" y="6868881"/>
                  <a:pt x="6696306" y="6858000"/>
                </a:cubicBezTo>
                <a:cubicBezTo>
                  <a:pt x="6286858" y="6847119"/>
                  <a:pt x="6422715" y="6875169"/>
                  <a:pt x="6226668" y="6858000"/>
                </a:cubicBezTo>
                <a:cubicBezTo>
                  <a:pt x="6030621" y="6840831"/>
                  <a:pt x="5790449" y="6835595"/>
                  <a:pt x="5656393" y="6858000"/>
                </a:cubicBezTo>
                <a:cubicBezTo>
                  <a:pt x="5522337" y="6880405"/>
                  <a:pt x="5210639" y="6875327"/>
                  <a:pt x="4884845" y="6858000"/>
                </a:cubicBezTo>
                <a:cubicBezTo>
                  <a:pt x="4559051" y="6840673"/>
                  <a:pt x="4421396" y="6821296"/>
                  <a:pt x="4113297" y="6858000"/>
                </a:cubicBezTo>
                <a:cubicBezTo>
                  <a:pt x="3805198" y="6894704"/>
                  <a:pt x="3661760" y="6855091"/>
                  <a:pt x="3241112" y="6858000"/>
                </a:cubicBezTo>
                <a:cubicBezTo>
                  <a:pt x="2820464" y="6860909"/>
                  <a:pt x="3021829" y="6845182"/>
                  <a:pt x="2872111" y="6858000"/>
                </a:cubicBezTo>
                <a:cubicBezTo>
                  <a:pt x="2722393" y="6870818"/>
                  <a:pt x="2603469" y="6851472"/>
                  <a:pt x="2402473" y="6858000"/>
                </a:cubicBezTo>
                <a:cubicBezTo>
                  <a:pt x="2201477" y="6864528"/>
                  <a:pt x="2058432" y="6882997"/>
                  <a:pt x="1731561" y="6858000"/>
                </a:cubicBezTo>
                <a:cubicBezTo>
                  <a:pt x="1404690" y="6833003"/>
                  <a:pt x="1293044" y="6822445"/>
                  <a:pt x="859376" y="6858000"/>
                </a:cubicBezTo>
                <a:cubicBezTo>
                  <a:pt x="404400" y="6795259"/>
                  <a:pt x="44457" y="6364001"/>
                  <a:pt x="0" y="5998624"/>
                </a:cubicBezTo>
                <a:cubicBezTo>
                  <a:pt x="35603" y="5796322"/>
                  <a:pt x="-29921" y="5533699"/>
                  <a:pt x="0" y="5253433"/>
                </a:cubicBezTo>
                <a:cubicBezTo>
                  <a:pt x="29921" y="4973167"/>
                  <a:pt x="25636" y="4757677"/>
                  <a:pt x="0" y="4611027"/>
                </a:cubicBezTo>
                <a:cubicBezTo>
                  <a:pt x="-25636" y="4464377"/>
                  <a:pt x="15669" y="4290687"/>
                  <a:pt x="0" y="4122798"/>
                </a:cubicBezTo>
                <a:cubicBezTo>
                  <a:pt x="-15669" y="3954909"/>
                  <a:pt x="-12899" y="3660225"/>
                  <a:pt x="0" y="3429000"/>
                </a:cubicBezTo>
                <a:cubicBezTo>
                  <a:pt x="12899" y="3197775"/>
                  <a:pt x="-27800" y="3015245"/>
                  <a:pt x="0" y="2837986"/>
                </a:cubicBezTo>
                <a:cubicBezTo>
                  <a:pt x="27800" y="2660727"/>
                  <a:pt x="12768" y="2355161"/>
                  <a:pt x="0" y="2195580"/>
                </a:cubicBezTo>
                <a:cubicBezTo>
                  <a:pt x="-12768" y="2035999"/>
                  <a:pt x="13172" y="1902931"/>
                  <a:pt x="0" y="1655959"/>
                </a:cubicBezTo>
                <a:cubicBezTo>
                  <a:pt x="-13172" y="1408987"/>
                  <a:pt x="-27658" y="1251982"/>
                  <a:pt x="0" y="859376"/>
                </a:cubicBezTo>
                <a:close/>
              </a:path>
              <a:path w="11782425" h="6858000" stroke="0" extrusionOk="0">
                <a:moveTo>
                  <a:pt x="0" y="859376"/>
                </a:moveTo>
                <a:cubicBezTo>
                  <a:pt x="3808" y="501210"/>
                  <a:pt x="421570" y="65783"/>
                  <a:pt x="859376" y="0"/>
                </a:cubicBezTo>
                <a:cubicBezTo>
                  <a:pt x="1217903" y="-22786"/>
                  <a:pt x="1368803" y="27706"/>
                  <a:pt x="1630924" y="0"/>
                </a:cubicBezTo>
                <a:cubicBezTo>
                  <a:pt x="1893045" y="-27706"/>
                  <a:pt x="1972526" y="-13923"/>
                  <a:pt x="2100562" y="0"/>
                </a:cubicBezTo>
                <a:cubicBezTo>
                  <a:pt x="2228598" y="13923"/>
                  <a:pt x="2378492" y="-9071"/>
                  <a:pt x="2570200" y="0"/>
                </a:cubicBezTo>
                <a:cubicBezTo>
                  <a:pt x="2761908" y="9071"/>
                  <a:pt x="3163081" y="23490"/>
                  <a:pt x="3341749" y="0"/>
                </a:cubicBezTo>
                <a:cubicBezTo>
                  <a:pt x="3520417" y="-23490"/>
                  <a:pt x="3776418" y="-13928"/>
                  <a:pt x="3912023" y="0"/>
                </a:cubicBezTo>
                <a:cubicBezTo>
                  <a:pt x="4047628" y="13928"/>
                  <a:pt x="4423702" y="-732"/>
                  <a:pt x="4784208" y="0"/>
                </a:cubicBezTo>
                <a:cubicBezTo>
                  <a:pt x="5144714" y="732"/>
                  <a:pt x="5220686" y="-17999"/>
                  <a:pt x="5656393" y="0"/>
                </a:cubicBezTo>
                <a:cubicBezTo>
                  <a:pt x="6092101" y="17999"/>
                  <a:pt x="6240436" y="-21772"/>
                  <a:pt x="6427942" y="0"/>
                </a:cubicBezTo>
                <a:cubicBezTo>
                  <a:pt x="6615448" y="21772"/>
                  <a:pt x="6782398" y="15548"/>
                  <a:pt x="6897580" y="0"/>
                </a:cubicBezTo>
                <a:cubicBezTo>
                  <a:pt x="7012762" y="-15548"/>
                  <a:pt x="7108158" y="16086"/>
                  <a:pt x="7266581" y="0"/>
                </a:cubicBezTo>
                <a:cubicBezTo>
                  <a:pt x="7425004" y="-16086"/>
                  <a:pt x="7748332" y="-37752"/>
                  <a:pt x="8138766" y="0"/>
                </a:cubicBezTo>
                <a:cubicBezTo>
                  <a:pt x="8529200" y="37752"/>
                  <a:pt x="8608053" y="24949"/>
                  <a:pt x="8809678" y="0"/>
                </a:cubicBezTo>
                <a:cubicBezTo>
                  <a:pt x="9011303" y="-24949"/>
                  <a:pt x="9325950" y="-29509"/>
                  <a:pt x="9480589" y="0"/>
                </a:cubicBezTo>
                <a:cubicBezTo>
                  <a:pt x="9635228" y="29509"/>
                  <a:pt x="9717250" y="14184"/>
                  <a:pt x="9950227" y="0"/>
                </a:cubicBezTo>
                <a:cubicBezTo>
                  <a:pt x="10183204" y="-14184"/>
                  <a:pt x="10617329" y="48311"/>
                  <a:pt x="10923049" y="0"/>
                </a:cubicBezTo>
                <a:cubicBezTo>
                  <a:pt x="11437807" y="9108"/>
                  <a:pt x="11723140" y="365134"/>
                  <a:pt x="11782425" y="859376"/>
                </a:cubicBezTo>
                <a:cubicBezTo>
                  <a:pt x="11788787" y="1047832"/>
                  <a:pt x="11761724" y="1243455"/>
                  <a:pt x="11782425" y="1398997"/>
                </a:cubicBezTo>
                <a:cubicBezTo>
                  <a:pt x="11803126" y="1554539"/>
                  <a:pt x="11812554" y="1780221"/>
                  <a:pt x="11782425" y="2144188"/>
                </a:cubicBezTo>
                <a:cubicBezTo>
                  <a:pt x="11752296" y="2508155"/>
                  <a:pt x="11789283" y="2602064"/>
                  <a:pt x="11782425" y="2837986"/>
                </a:cubicBezTo>
                <a:cubicBezTo>
                  <a:pt x="11775567" y="3073908"/>
                  <a:pt x="11784014" y="3206541"/>
                  <a:pt x="11782425" y="3429000"/>
                </a:cubicBezTo>
                <a:cubicBezTo>
                  <a:pt x="11780836" y="3651459"/>
                  <a:pt x="11786133" y="3849734"/>
                  <a:pt x="11782425" y="3968621"/>
                </a:cubicBezTo>
                <a:cubicBezTo>
                  <a:pt x="11778717" y="4087508"/>
                  <a:pt x="11768733" y="4263579"/>
                  <a:pt x="11782425" y="4508242"/>
                </a:cubicBezTo>
                <a:cubicBezTo>
                  <a:pt x="11796117" y="4752905"/>
                  <a:pt x="11811326" y="4929135"/>
                  <a:pt x="11782425" y="5253433"/>
                </a:cubicBezTo>
                <a:cubicBezTo>
                  <a:pt x="11753524" y="5577731"/>
                  <a:pt x="11795496" y="5758697"/>
                  <a:pt x="11782425" y="5998624"/>
                </a:cubicBezTo>
                <a:cubicBezTo>
                  <a:pt x="11777736" y="6458101"/>
                  <a:pt x="11359625" y="6943003"/>
                  <a:pt x="10923049" y="6858000"/>
                </a:cubicBezTo>
                <a:cubicBezTo>
                  <a:pt x="10676555" y="6838623"/>
                  <a:pt x="10251469" y="6891473"/>
                  <a:pt x="10050864" y="6858000"/>
                </a:cubicBezTo>
                <a:cubicBezTo>
                  <a:pt x="9850259" y="6824527"/>
                  <a:pt x="9779805" y="6876097"/>
                  <a:pt x="9681863" y="6858000"/>
                </a:cubicBezTo>
                <a:cubicBezTo>
                  <a:pt x="9583921" y="6839903"/>
                  <a:pt x="9421229" y="6850273"/>
                  <a:pt x="9212225" y="6858000"/>
                </a:cubicBezTo>
                <a:cubicBezTo>
                  <a:pt x="9003221" y="6865727"/>
                  <a:pt x="8907932" y="6849677"/>
                  <a:pt x="8742587" y="6858000"/>
                </a:cubicBezTo>
                <a:cubicBezTo>
                  <a:pt x="8577242" y="6866323"/>
                  <a:pt x="8222161" y="6888502"/>
                  <a:pt x="7971038" y="6858000"/>
                </a:cubicBezTo>
                <a:cubicBezTo>
                  <a:pt x="7719915" y="6827498"/>
                  <a:pt x="7710226" y="6856270"/>
                  <a:pt x="7602037" y="6858000"/>
                </a:cubicBezTo>
                <a:cubicBezTo>
                  <a:pt x="7493848" y="6859730"/>
                  <a:pt x="7255260" y="6878306"/>
                  <a:pt x="7132399" y="6858000"/>
                </a:cubicBezTo>
                <a:cubicBezTo>
                  <a:pt x="7009538" y="6837694"/>
                  <a:pt x="6497952" y="6848112"/>
                  <a:pt x="6260214" y="6858000"/>
                </a:cubicBezTo>
                <a:cubicBezTo>
                  <a:pt x="6022477" y="6867888"/>
                  <a:pt x="5975153" y="6863547"/>
                  <a:pt x="5891213" y="6858000"/>
                </a:cubicBezTo>
                <a:cubicBezTo>
                  <a:pt x="5807273" y="6852453"/>
                  <a:pt x="5614931" y="6874300"/>
                  <a:pt x="5522211" y="6858000"/>
                </a:cubicBezTo>
                <a:cubicBezTo>
                  <a:pt x="5429491" y="6841700"/>
                  <a:pt x="5278789" y="6860641"/>
                  <a:pt x="5153210" y="6858000"/>
                </a:cubicBezTo>
                <a:cubicBezTo>
                  <a:pt x="5027631" y="6855359"/>
                  <a:pt x="4719138" y="6891288"/>
                  <a:pt x="4482298" y="6858000"/>
                </a:cubicBezTo>
                <a:cubicBezTo>
                  <a:pt x="4245458" y="6824712"/>
                  <a:pt x="4140999" y="6845894"/>
                  <a:pt x="3811387" y="6858000"/>
                </a:cubicBezTo>
                <a:cubicBezTo>
                  <a:pt x="3481775" y="6870106"/>
                  <a:pt x="3307194" y="6836469"/>
                  <a:pt x="3140475" y="6858000"/>
                </a:cubicBezTo>
                <a:cubicBezTo>
                  <a:pt x="2973756" y="6879531"/>
                  <a:pt x="2503658" y="6831914"/>
                  <a:pt x="2268290" y="6858000"/>
                </a:cubicBezTo>
                <a:cubicBezTo>
                  <a:pt x="2032923" y="6884086"/>
                  <a:pt x="1806547" y="6873749"/>
                  <a:pt x="1597379" y="6858000"/>
                </a:cubicBezTo>
                <a:cubicBezTo>
                  <a:pt x="1388211" y="6842251"/>
                  <a:pt x="1149446" y="6860165"/>
                  <a:pt x="859376" y="6858000"/>
                </a:cubicBezTo>
                <a:cubicBezTo>
                  <a:pt x="337183" y="6757530"/>
                  <a:pt x="-54429" y="6516070"/>
                  <a:pt x="0" y="5998624"/>
                </a:cubicBezTo>
                <a:cubicBezTo>
                  <a:pt x="-25808" y="5854261"/>
                  <a:pt x="-24960" y="5566153"/>
                  <a:pt x="0" y="5356218"/>
                </a:cubicBezTo>
                <a:cubicBezTo>
                  <a:pt x="24960" y="5146283"/>
                  <a:pt x="20792" y="4960317"/>
                  <a:pt x="0" y="4765204"/>
                </a:cubicBezTo>
                <a:cubicBezTo>
                  <a:pt x="-20792" y="4570091"/>
                  <a:pt x="-5947" y="4469084"/>
                  <a:pt x="0" y="4276976"/>
                </a:cubicBezTo>
                <a:cubicBezTo>
                  <a:pt x="5947" y="4084868"/>
                  <a:pt x="-22762" y="3901827"/>
                  <a:pt x="0" y="3685962"/>
                </a:cubicBezTo>
                <a:cubicBezTo>
                  <a:pt x="22762" y="3470097"/>
                  <a:pt x="20680" y="3371137"/>
                  <a:pt x="0" y="3146341"/>
                </a:cubicBezTo>
                <a:cubicBezTo>
                  <a:pt x="-20680" y="2921545"/>
                  <a:pt x="-12232" y="2866550"/>
                  <a:pt x="0" y="2658113"/>
                </a:cubicBezTo>
                <a:cubicBezTo>
                  <a:pt x="12232" y="2449676"/>
                  <a:pt x="-20576" y="2183058"/>
                  <a:pt x="0" y="1912922"/>
                </a:cubicBezTo>
                <a:cubicBezTo>
                  <a:pt x="20576" y="1642786"/>
                  <a:pt x="23481" y="1163749"/>
                  <a:pt x="0" y="85937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5196FC-9A82-418F-3BB4-5E716AA0B674}"/>
              </a:ext>
            </a:extLst>
          </p:cNvPr>
          <p:cNvSpPr/>
          <p:nvPr/>
        </p:nvSpPr>
        <p:spPr>
          <a:xfrm>
            <a:off x="225871" y="752768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 giỏ đi câu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ngồi bờ ao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ra sông cái.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609A9C-B995-5F88-2305-92D9E168E298}"/>
              </a:ext>
            </a:extLst>
          </p:cNvPr>
          <p:cNvSpPr/>
          <p:nvPr/>
        </p:nvSpPr>
        <p:spPr>
          <a:xfrm>
            <a:off x="189995" y="2525583"/>
            <a:ext cx="4485541" cy="2897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Hiu hiu gió thổi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 ngủ quá chừng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anh ngả lưng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 luôn một giấc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 riêng thầm nhắc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có em 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3A91C6-0748-4B3C-CEB2-3A80BBCB7EB6}"/>
              </a:ext>
            </a:extLst>
          </p:cNvPr>
          <p:cNvSpPr/>
          <p:nvPr/>
        </p:nvSpPr>
        <p:spPr>
          <a:xfrm>
            <a:off x="193614" y="5117868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em đang ngồi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 bầy thỏ bạn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 chơi múa lượn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quá là 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4616E6-EC8A-817F-4A86-BF06726AA6FF}"/>
              </a:ext>
            </a:extLst>
          </p:cNvPr>
          <p:cNvSpPr/>
          <p:nvPr/>
        </p:nvSpPr>
        <p:spPr>
          <a:xfrm>
            <a:off x="4144108" y="96011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nghĩ: Ồ thôi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câu cũng đủ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 rồi hớn hở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Nhập bọn vui 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E80985-2F21-BDD9-865D-87B96773695E}"/>
              </a:ext>
            </a:extLst>
          </p:cNvPr>
          <p:cNvSpPr/>
          <p:nvPr/>
        </p:nvSpPr>
        <p:spPr>
          <a:xfrm>
            <a:off x="4153633" y="2827019"/>
            <a:ext cx="4485541" cy="2491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 ông mặt trời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 núi đi ngủ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mèo hối hả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 về lều tranh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 em, giỏ 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con cá nhỏ…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6AECE5-3B26-A654-F0F4-D02A6D51F356}"/>
              </a:ext>
            </a:extLst>
          </p:cNvPr>
          <p:cNvSpPr/>
          <p:nvPr/>
        </p:nvSpPr>
        <p:spPr>
          <a:xfrm>
            <a:off x="5772883" y="5208269"/>
            <a:ext cx="4485541" cy="467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Linh)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897C74F-8393-5B65-DDD2-899E47E90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847" y="45571"/>
            <a:ext cx="4255377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93A155-0614-6AEA-26E6-83E69514F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113" y="236951"/>
            <a:ext cx="4168024" cy="36088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A401718-56A7-A4B2-CB73-D64724929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4195762"/>
            <a:ext cx="2633662" cy="2347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5BF3C11-F9CB-39DB-062D-9E554127E8C1}"/>
              </a:ext>
            </a:extLst>
          </p:cNvPr>
          <p:cNvGrpSpPr/>
          <p:nvPr/>
        </p:nvGrpSpPr>
        <p:grpSpPr>
          <a:xfrm>
            <a:off x="154372" y="506774"/>
            <a:ext cx="608798" cy="658908"/>
            <a:chOff x="-93175" y="1999914"/>
            <a:chExt cx="931530" cy="991387"/>
          </a:xfrm>
        </p:grpSpPr>
        <p:pic>
          <p:nvPicPr>
            <p:cNvPr id="5" name="Picture 4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39680A0A-951F-6FC5-C382-68D5BC911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175" y="1999914"/>
              <a:ext cx="931530" cy="93153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C9A006-7CB8-5E1A-4298-63363F1D6FFA}"/>
                </a:ext>
              </a:extLst>
            </p:cNvPr>
            <p:cNvSpPr txBox="1"/>
            <p:nvPr/>
          </p:nvSpPr>
          <p:spPr>
            <a:xfrm>
              <a:off x="-46533" y="2204069"/>
              <a:ext cx="826010" cy="787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809EC49-C445-A149-12A3-DBC30A118D12}"/>
              </a:ext>
            </a:extLst>
          </p:cNvPr>
          <p:cNvGrpSpPr/>
          <p:nvPr/>
        </p:nvGrpSpPr>
        <p:grpSpPr>
          <a:xfrm>
            <a:off x="144847" y="2479786"/>
            <a:ext cx="608798" cy="658908"/>
            <a:chOff x="-93175" y="1999914"/>
            <a:chExt cx="931530" cy="991387"/>
          </a:xfrm>
        </p:grpSpPr>
        <p:pic>
          <p:nvPicPr>
            <p:cNvPr id="15" name="Picture 14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33BB2A17-B666-B4C1-140D-BD66B3225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175" y="1999914"/>
              <a:ext cx="931530" cy="93153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7F1F0F5-F7CC-50A8-14AB-03EF57EB72CE}"/>
                </a:ext>
              </a:extLst>
            </p:cNvPr>
            <p:cNvSpPr txBox="1"/>
            <p:nvPr/>
          </p:nvSpPr>
          <p:spPr>
            <a:xfrm>
              <a:off x="-46533" y="2204069"/>
              <a:ext cx="826010" cy="787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4874C72-D279-F938-0456-C6033D6AD6BF}"/>
              </a:ext>
            </a:extLst>
          </p:cNvPr>
          <p:cNvGrpSpPr/>
          <p:nvPr/>
        </p:nvGrpSpPr>
        <p:grpSpPr>
          <a:xfrm>
            <a:off x="119156" y="4854090"/>
            <a:ext cx="608798" cy="658908"/>
            <a:chOff x="-93175" y="1999914"/>
            <a:chExt cx="931530" cy="991387"/>
          </a:xfrm>
        </p:grpSpPr>
        <p:pic>
          <p:nvPicPr>
            <p:cNvPr id="20" name="Picture 19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985B3E48-F65F-D3C4-4E6D-A194C4C37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175" y="1999914"/>
              <a:ext cx="931530" cy="93153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ECABEC7-3836-D7FB-BA72-E2AA418CA875}"/>
                </a:ext>
              </a:extLst>
            </p:cNvPr>
            <p:cNvSpPr txBox="1"/>
            <p:nvPr/>
          </p:nvSpPr>
          <p:spPr>
            <a:xfrm>
              <a:off x="-46533" y="2204069"/>
              <a:ext cx="826010" cy="787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/>
                  <a:cs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5CEBEAB-2AA3-3C25-704D-E3D9651BCDEF}"/>
              </a:ext>
            </a:extLst>
          </p:cNvPr>
          <p:cNvGrpSpPr/>
          <p:nvPr/>
        </p:nvGrpSpPr>
        <p:grpSpPr>
          <a:xfrm>
            <a:off x="4023463" y="748890"/>
            <a:ext cx="619465" cy="688214"/>
            <a:chOff x="-93175" y="1999914"/>
            <a:chExt cx="931530" cy="931530"/>
          </a:xfrm>
        </p:grpSpPr>
        <p:pic>
          <p:nvPicPr>
            <p:cNvPr id="23" name="Picture 22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1C5ECE0E-8E90-D385-0A04-BE0467B7B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175" y="1999914"/>
              <a:ext cx="931530" cy="93153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CF26987-D5B7-0EAC-B2C2-DDF407674E77}"/>
                </a:ext>
              </a:extLst>
            </p:cNvPr>
            <p:cNvSpPr txBox="1"/>
            <p:nvPr/>
          </p:nvSpPr>
          <p:spPr>
            <a:xfrm>
              <a:off x="-46533" y="2204069"/>
              <a:ext cx="826009" cy="513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/>
                  <a:cs typeface="Calibri" panose="020F0502020204030204" pitchFamily="34" charset="0"/>
                </a:rPr>
                <a:t>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71B69BD-2425-8C28-FA73-0BCD0485A7CE}"/>
              </a:ext>
            </a:extLst>
          </p:cNvPr>
          <p:cNvGrpSpPr/>
          <p:nvPr/>
        </p:nvGrpSpPr>
        <p:grpSpPr>
          <a:xfrm>
            <a:off x="9000907" y="181755"/>
            <a:ext cx="2700782" cy="694441"/>
            <a:chOff x="2107508" y="803582"/>
            <a:chExt cx="5633407" cy="694441"/>
          </a:xfrm>
        </p:grpSpPr>
        <p:sp>
          <p:nvSpPr>
            <p:cNvPr id="26" name="Rounded Rectangle 13">
              <a:extLst>
                <a:ext uri="{FF2B5EF4-FFF2-40B4-BE49-F238E27FC236}">
                  <a16:creationId xmlns:a16="http://schemas.microsoft.com/office/drawing/2014/main" id="{F2127856-6D69-FDBA-2E65-0352A41A4569}"/>
                </a:ext>
              </a:extLst>
            </p:cNvPr>
            <p:cNvSpPr/>
            <p:nvPr/>
          </p:nvSpPr>
          <p:spPr>
            <a:xfrm>
              <a:off x="2882211" y="914081"/>
              <a:ext cx="4858704" cy="583942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2800" b="1" kern="0" dirty="0" err="1">
                  <a:solidFill>
                    <a:srgbClr val="FF0000"/>
                  </a:solidFill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FF0000"/>
                  </a:solidFill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FF0000"/>
                  </a:solidFill>
                  <a:ea typeface="inpin heiti" charset="-122"/>
                  <a:cs typeface="Calibri" panose="020F0502020204030204" pitchFamily="34" charset="0"/>
                </a:rPr>
                <a:t>nhóm</a:t>
              </a:r>
              <a:endParaRPr lang="zh-CN" altLang="en-US" sz="2800" b="1" kern="0" dirty="0">
                <a:solidFill>
                  <a:srgbClr val="FF0000"/>
                </a:solidFill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6FC448D-599A-B535-BAB4-1A1427B20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2399061" y="512029"/>
              <a:ext cx="629993" cy="1213099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5CEBEAB-2AA3-3C25-704D-E3D9651BCDEF}"/>
              </a:ext>
            </a:extLst>
          </p:cNvPr>
          <p:cNvGrpSpPr/>
          <p:nvPr/>
        </p:nvGrpSpPr>
        <p:grpSpPr>
          <a:xfrm>
            <a:off x="4054480" y="2740786"/>
            <a:ext cx="619465" cy="688214"/>
            <a:chOff x="-93175" y="1999914"/>
            <a:chExt cx="931530" cy="931530"/>
          </a:xfrm>
        </p:grpSpPr>
        <p:pic>
          <p:nvPicPr>
            <p:cNvPr id="28" name="Picture 27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1C5ECE0E-8E90-D385-0A04-BE0467B7B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175" y="1999914"/>
              <a:ext cx="931530" cy="93153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CF26987-D5B7-0EAC-B2C2-DDF407674E77}"/>
                </a:ext>
              </a:extLst>
            </p:cNvPr>
            <p:cNvSpPr txBox="1"/>
            <p:nvPr/>
          </p:nvSpPr>
          <p:spPr>
            <a:xfrm>
              <a:off x="-46533" y="2204069"/>
              <a:ext cx="826009" cy="708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/>
                  <a:cs typeface="Calibri" panose="020F0502020204030204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485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6" grpId="0"/>
      <p:bldP spid="8" grpId="0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6204C-81E8-E936-7DFC-2595404C9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6FFAACA-4A55-782D-5442-DCA67ECBD546}"/>
              </a:ext>
            </a:extLst>
          </p:cNvPr>
          <p:cNvSpPr/>
          <p:nvPr/>
        </p:nvSpPr>
        <p:spPr>
          <a:xfrm>
            <a:off x="152399" y="0"/>
            <a:ext cx="11782425" cy="6858000"/>
          </a:xfrm>
          <a:custGeom>
            <a:avLst/>
            <a:gdLst>
              <a:gd name="csX0" fmla="*/ 0 w 11782425"/>
              <a:gd name="csY0" fmla="*/ 859376 h 6858000"/>
              <a:gd name="csX1" fmla="*/ 859376 w 11782425"/>
              <a:gd name="csY1" fmla="*/ 0 h 6858000"/>
              <a:gd name="csX2" fmla="*/ 1530288 w 11782425"/>
              <a:gd name="csY2" fmla="*/ 0 h 6858000"/>
              <a:gd name="csX3" fmla="*/ 2100562 w 11782425"/>
              <a:gd name="csY3" fmla="*/ 0 h 6858000"/>
              <a:gd name="csX4" fmla="*/ 2469564 w 11782425"/>
              <a:gd name="csY4" fmla="*/ 0 h 6858000"/>
              <a:gd name="csX5" fmla="*/ 3039838 w 11782425"/>
              <a:gd name="csY5" fmla="*/ 0 h 6858000"/>
              <a:gd name="csX6" fmla="*/ 3610113 w 11782425"/>
              <a:gd name="csY6" fmla="*/ 0 h 6858000"/>
              <a:gd name="csX7" fmla="*/ 3979115 w 11782425"/>
              <a:gd name="csY7" fmla="*/ 0 h 6858000"/>
              <a:gd name="csX8" fmla="*/ 4448753 w 11782425"/>
              <a:gd name="csY8" fmla="*/ 0 h 6858000"/>
              <a:gd name="csX9" fmla="*/ 4817754 w 11782425"/>
              <a:gd name="csY9" fmla="*/ 0 h 6858000"/>
              <a:gd name="csX10" fmla="*/ 5689939 w 11782425"/>
              <a:gd name="csY10" fmla="*/ 0 h 6858000"/>
              <a:gd name="csX11" fmla="*/ 6159577 w 11782425"/>
              <a:gd name="csY11" fmla="*/ 0 h 6858000"/>
              <a:gd name="csX12" fmla="*/ 6629215 w 11782425"/>
              <a:gd name="csY12" fmla="*/ 0 h 6858000"/>
              <a:gd name="csX13" fmla="*/ 7501400 w 11782425"/>
              <a:gd name="csY13" fmla="*/ 0 h 6858000"/>
              <a:gd name="csX14" fmla="*/ 7870402 w 11782425"/>
              <a:gd name="csY14" fmla="*/ 0 h 6858000"/>
              <a:gd name="csX15" fmla="*/ 8641950 w 11782425"/>
              <a:gd name="csY15" fmla="*/ 0 h 6858000"/>
              <a:gd name="csX16" fmla="*/ 9312861 w 11782425"/>
              <a:gd name="csY16" fmla="*/ 0 h 6858000"/>
              <a:gd name="csX17" fmla="*/ 10084410 w 11782425"/>
              <a:gd name="csY17" fmla="*/ 0 h 6858000"/>
              <a:gd name="csX18" fmla="*/ 10923049 w 11782425"/>
              <a:gd name="csY18" fmla="*/ 0 h 6858000"/>
              <a:gd name="csX19" fmla="*/ 11782425 w 11782425"/>
              <a:gd name="csY19" fmla="*/ 859376 h 6858000"/>
              <a:gd name="csX20" fmla="*/ 11782425 w 11782425"/>
              <a:gd name="csY20" fmla="*/ 1398997 h 6858000"/>
              <a:gd name="csX21" fmla="*/ 11782425 w 11782425"/>
              <a:gd name="csY21" fmla="*/ 1990011 h 6858000"/>
              <a:gd name="csX22" fmla="*/ 11782425 w 11782425"/>
              <a:gd name="csY22" fmla="*/ 2581024 h 6858000"/>
              <a:gd name="csX23" fmla="*/ 11782425 w 11782425"/>
              <a:gd name="csY23" fmla="*/ 3223430 h 6858000"/>
              <a:gd name="csX24" fmla="*/ 11782425 w 11782425"/>
              <a:gd name="csY24" fmla="*/ 3968621 h 6858000"/>
              <a:gd name="csX25" fmla="*/ 11782425 w 11782425"/>
              <a:gd name="csY25" fmla="*/ 4559635 h 6858000"/>
              <a:gd name="csX26" fmla="*/ 11782425 w 11782425"/>
              <a:gd name="csY26" fmla="*/ 5202041 h 6858000"/>
              <a:gd name="csX27" fmla="*/ 11782425 w 11782425"/>
              <a:gd name="csY27" fmla="*/ 5998624 h 6858000"/>
              <a:gd name="csX28" fmla="*/ 10923049 w 11782425"/>
              <a:gd name="csY28" fmla="*/ 6858000 h 6858000"/>
              <a:gd name="csX29" fmla="*/ 10453411 w 11782425"/>
              <a:gd name="csY29" fmla="*/ 6858000 h 6858000"/>
              <a:gd name="csX30" fmla="*/ 9581226 w 11782425"/>
              <a:gd name="csY30" fmla="*/ 6858000 h 6858000"/>
              <a:gd name="csX31" fmla="*/ 8910314 w 11782425"/>
              <a:gd name="csY31" fmla="*/ 6858000 h 6858000"/>
              <a:gd name="csX32" fmla="*/ 8440676 w 11782425"/>
              <a:gd name="csY32" fmla="*/ 6858000 h 6858000"/>
              <a:gd name="csX33" fmla="*/ 7568491 w 11782425"/>
              <a:gd name="csY33" fmla="*/ 6858000 h 6858000"/>
              <a:gd name="csX34" fmla="*/ 6696306 w 11782425"/>
              <a:gd name="csY34" fmla="*/ 6858000 h 6858000"/>
              <a:gd name="csX35" fmla="*/ 6226668 w 11782425"/>
              <a:gd name="csY35" fmla="*/ 6858000 h 6858000"/>
              <a:gd name="csX36" fmla="*/ 5656393 w 11782425"/>
              <a:gd name="csY36" fmla="*/ 6858000 h 6858000"/>
              <a:gd name="csX37" fmla="*/ 4884845 w 11782425"/>
              <a:gd name="csY37" fmla="*/ 6858000 h 6858000"/>
              <a:gd name="csX38" fmla="*/ 4113297 w 11782425"/>
              <a:gd name="csY38" fmla="*/ 6858000 h 6858000"/>
              <a:gd name="csX39" fmla="*/ 3241112 w 11782425"/>
              <a:gd name="csY39" fmla="*/ 6858000 h 6858000"/>
              <a:gd name="csX40" fmla="*/ 2872111 w 11782425"/>
              <a:gd name="csY40" fmla="*/ 6858000 h 6858000"/>
              <a:gd name="csX41" fmla="*/ 2402473 w 11782425"/>
              <a:gd name="csY41" fmla="*/ 6858000 h 6858000"/>
              <a:gd name="csX42" fmla="*/ 1731561 w 11782425"/>
              <a:gd name="csY42" fmla="*/ 6858000 h 6858000"/>
              <a:gd name="csX43" fmla="*/ 859376 w 11782425"/>
              <a:gd name="csY43" fmla="*/ 6858000 h 6858000"/>
              <a:gd name="csX44" fmla="*/ 0 w 11782425"/>
              <a:gd name="csY44" fmla="*/ 5998624 h 6858000"/>
              <a:gd name="csX45" fmla="*/ 0 w 11782425"/>
              <a:gd name="csY45" fmla="*/ 5253433 h 6858000"/>
              <a:gd name="csX46" fmla="*/ 0 w 11782425"/>
              <a:gd name="csY46" fmla="*/ 4611027 h 6858000"/>
              <a:gd name="csX47" fmla="*/ 0 w 11782425"/>
              <a:gd name="csY47" fmla="*/ 4122798 h 6858000"/>
              <a:gd name="csX48" fmla="*/ 0 w 11782425"/>
              <a:gd name="csY48" fmla="*/ 3429000 h 6858000"/>
              <a:gd name="csX49" fmla="*/ 0 w 11782425"/>
              <a:gd name="csY49" fmla="*/ 2837986 h 6858000"/>
              <a:gd name="csX50" fmla="*/ 0 w 11782425"/>
              <a:gd name="csY50" fmla="*/ 2195580 h 6858000"/>
              <a:gd name="csX51" fmla="*/ 0 w 11782425"/>
              <a:gd name="csY51" fmla="*/ 1655959 h 6858000"/>
              <a:gd name="csX52" fmla="*/ 0 w 11782425"/>
              <a:gd name="csY52" fmla="*/ 859376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</a:cxnLst>
            <a:rect l="l" t="t" r="r" b="b"/>
            <a:pathLst>
              <a:path w="11782425" h="6858000" fill="none" extrusionOk="0">
                <a:moveTo>
                  <a:pt x="0" y="859376"/>
                </a:moveTo>
                <a:cubicBezTo>
                  <a:pt x="-27223" y="332672"/>
                  <a:pt x="449921" y="-19543"/>
                  <a:pt x="859376" y="0"/>
                </a:cubicBezTo>
                <a:cubicBezTo>
                  <a:pt x="1006927" y="30594"/>
                  <a:pt x="1264951" y="32114"/>
                  <a:pt x="1530288" y="0"/>
                </a:cubicBezTo>
                <a:cubicBezTo>
                  <a:pt x="1795625" y="-32114"/>
                  <a:pt x="1887774" y="-3972"/>
                  <a:pt x="2100562" y="0"/>
                </a:cubicBezTo>
                <a:cubicBezTo>
                  <a:pt x="2313350" y="3972"/>
                  <a:pt x="2290928" y="-7119"/>
                  <a:pt x="2469564" y="0"/>
                </a:cubicBezTo>
                <a:cubicBezTo>
                  <a:pt x="2648200" y="7119"/>
                  <a:pt x="2755285" y="-3037"/>
                  <a:pt x="3039838" y="0"/>
                </a:cubicBezTo>
                <a:cubicBezTo>
                  <a:pt x="3324391" y="3037"/>
                  <a:pt x="3410333" y="-21017"/>
                  <a:pt x="3610113" y="0"/>
                </a:cubicBezTo>
                <a:cubicBezTo>
                  <a:pt x="3809893" y="21017"/>
                  <a:pt x="3839938" y="-17462"/>
                  <a:pt x="3979115" y="0"/>
                </a:cubicBezTo>
                <a:cubicBezTo>
                  <a:pt x="4118292" y="17462"/>
                  <a:pt x="4271769" y="20864"/>
                  <a:pt x="4448753" y="0"/>
                </a:cubicBezTo>
                <a:cubicBezTo>
                  <a:pt x="4625737" y="-20864"/>
                  <a:pt x="4724626" y="-5604"/>
                  <a:pt x="4817754" y="0"/>
                </a:cubicBezTo>
                <a:cubicBezTo>
                  <a:pt x="4910882" y="5604"/>
                  <a:pt x="5341439" y="29319"/>
                  <a:pt x="5689939" y="0"/>
                </a:cubicBezTo>
                <a:cubicBezTo>
                  <a:pt x="6038439" y="-29319"/>
                  <a:pt x="5987344" y="-13616"/>
                  <a:pt x="6159577" y="0"/>
                </a:cubicBezTo>
                <a:cubicBezTo>
                  <a:pt x="6331810" y="13616"/>
                  <a:pt x="6418860" y="10920"/>
                  <a:pt x="6629215" y="0"/>
                </a:cubicBezTo>
                <a:cubicBezTo>
                  <a:pt x="6839570" y="-10920"/>
                  <a:pt x="7071780" y="29838"/>
                  <a:pt x="7501400" y="0"/>
                </a:cubicBezTo>
                <a:cubicBezTo>
                  <a:pt x="7931020" y="-29838"/>
                  <a:pt x="7699871" y="6363"/>
                  <a:pt x="7870402" y="0"/>
                </a:cubicBezTo>
                <a:cubicBezTo>
                  <a:pt x="8040933" y="-6363"/>
                  <a:pt x="8472610" y="-27421"/>
                  <a:pt x="8641950" y="0"/>
                </a:cubicBezTo>
                <a:cubicBezTo>
                  <a:pt x="8811290" y="27421"/>
                  <a:pt x="9110737" y="13622"/>
                  <a:pt x="9312861" y="0"/>
                </a:cubicBezTo>
                <a:cubicBezTo>
                  <a:pt x="9514985" y="-13622"/>
                  <a:pt x="9809377" y="-7222"/>
                  <a:pt x="10084410" y="0"/>
                </a:cubicBezTo>
                <a:cubicBezTo>
                  <a:pt x="10359443" y="7222"/>
                  <a:pt x="10563231" y="-32610"/>
                  <a:pt x="10923049" y="0"/>
                </a:cubicBezTo>
                <a:cubicBezTo>
                  <a:pt x="11411363" y="97530"/>
                  <a:pt x="11736164" y="377370"/>
                  <a:pt x="11782425" y="859376"/>
                </a:cubicBezTo>
                <a:cubicBezTo>
                  <a:pt x="11781551" y="1111519"/>
                  <a:pt x="11774835" y="1194193"/>
                  <a:pt x="11782425" y="1398997"/>
                </a:cubicBezTo>
                <a:cubicBezTo>
                  <a:pt x="11790015" y="1603801"/>
                  <a:pt x="11777129" y="1787379"/>
                  <a:pt x="11782425" y="1990011"/>
                </a:cubicBezTo>
                <a:cubicBezTo>
                  <a:pt x="11787721" y="2192643"/>
                  <a:pt x="11771617" y="2327538"/>
                  <a:pt x="11782425" y="2581024"/>
                </a:cubicBezTo>
                <a:cubicBezTo>
                  <a:pt x="11793233" y="2834510"/>
                  <a:pt x="11750583" y="2935805"/>
                  <a:pt x="11782425" y="3223430"/>
                </a:cubicBezTo>
                <a:cubicBezTo>
                  <a:pt x="11814267" y="3511055"/>
                  <a:pt x="11812148" y="3805606"/>
                  <a:pt x="11782425" y="3968621"/>
                </a:cubicBezTo>
                <a:cubicBezTo>
                  <a:pt x="11752702" y="4131636"/>
                  <a:pt x="11788514" y="4272356"/>
                  <a:pt x="11782425" y="4559635"/>
                </a:cubicBezTo>
                <a:cubicBezTo>
                  <a:pt x="11776336" y="4846914"/>
                  <a:pt x="11787754" y="5010752"/>
                  <a:pt x="11782425" y="5202041"/>
                </a:cubicBezTo>
                <a:cubicBezTo>
                  <a:pt x="11777096" y="5393330"/>
                  <a:pt x="11761066" y="5823021"/>
                  <a:pt x="11782425" y="5998624"/>
                </a:cubicBezTo>
                <a:cubicBezTo>
                  <a:pt x="11700024" y="6485067"/>
                  <a:pt x="11373877" y="6872940"/>
                  <a:pt x="10923049" y="6858000"/>
                </a:cubicBezTo>
                <a:cubicBezTo>
                  <a:pt x="10697019" y="6868129"/>
                  <a:pt x="10649224" y="6861572"/>
                  <a:pt x="10453411" y="6858000"/>
                </a:cubicBezTo>
                <a:cubicBezTo>
                  <a:pt x="10257598" y="6854428"/>
                  <a:pt x="9763026" y="6824561"/>
                  <a:pt x="9581226" y="6858000"/>
                </a:cubicBezTo>
                <a:cubicBezTo>
                  <a:pt x="9399426" y="6891439"/>
                  <a:pt x="9181382" y="6886705"/>
                  <a:pt x="8910314" y="6858000"/>
                </a:cubicBezTo>
                <a:cubicBezTo>
                  <a:pt x="8639246" y="6829295"/>
                  <a:pt x="8646934" y="6849868"/>
                  <a:pt x="8440676" y="6858000"/>
                </a:cubicBezTo>
                <a:cubicBezTo>
                  <a:pt x="8234418" y="6866132"/>
                  <a:pt x="7954777" y="6886790"/>
                  <a:pt x="7568491" y="6858000"/>
                </a:cubicBezTo>
                <a:cubicBezTo>
                  <a:pt x="7182205" y="6829210"/>
                  <a:pt x="7105755" y="6868881"/>
                  <a:pt x="6696306" y="6858000"/>
                </a:cubicBezTo>
                <a:cubicBezTo>
                  <a:pt x="6286858" y="6847119"/>
                  <a:pt x="6422715" y="6875169"/>
                  <a:pt x="6226668" y="6858000"/>
                </a:cubicBezTo>
                <a:cubicBezTo>
                  <a:pt x="6030621" y="6840831"/>
                  <a:pt x="5790449" y="6835595"/>
                  <a:pt x="5656393" y="6858000"/>
                </a:cubicBezTo>
                <a:cubicBezTo>
                  <a:pt x="5522337" y="6880405"/>
                  <a:pt x="5210639" y="6875327"/>
                  <a:pt x="4884845" y="6858000"/>
                </a:cubicBezTo>
                <a:cubicBezTo>
                  <a:pt x="4559051" y="6840673"/>
                  <a:pt x="4421396" y="6821296"/>
                  <a:pt x="4113297" y="6858000"/>
                </a:cubicBezTo>
                <a:cubicBezTo>
                  <a:pt x="3805198" y="6894704"/>
                  <a:pt x="3661760" y="6855091"/>
                  <a:pt x="3241112" y="6858000"/>
                </a:cubicBezTo>
                <a:cubicBezTo>
                  <a:pt x="2820464" y="6860909"/>
                  <a:pt x="3021829" y="6845182"/>
                  <a:pt x="2872111" y="6858000"/>
                </a:cubicBezTo>
                <a:cubicBezTo>
                  <a:pt x="2722393" y="6870818"/>
                  <a:pt x="2603469" y="6851472"/>
                  <a:pt x="2402473" y="6858000"/>
                </a:cubicBezTo>
                <a:cubicBezTo>
                  <a:pt x="2201477" y="6864528"/>
                  <a:pt x="2058432" y="6882997"/>
                  <a:pt x="1731561" y="6858000"/>
                </a:cubicBezTo>
                <a:cubicBezTo>
                  <a:pt x="1404690" y="6833003"/>
                  <a:pt x="1293044" y="6822445"/>
                  <a:pt x="859376" y="6858000"/>
                </a:cubicBezTo>
                <a:cubicBezTo>
                  <a:pt x="404400" y="6795259"/>
                  <a:pt x="44457" y="6364001"/>
                  <a:pt x="0" y="5998624"/>
                </a:cubicBezTo>
                <a:cubicBezTo>
                  <a:pt x="35603" y="5796322"/>
                  <a:pt x="-29921" y="5533699"/>
                  <a:pt x="0" y="5253433"/>
                </a:cubicBezTo>
                <a:cubicBezTo>
                  <a:pt x="29921" y="4973167"/>
                  <a:pt x="25636" y="4757677"/>
                  <a:pt x="0" y="4611027"/>
                </a:cubicBezTo>
                <a:cubicBezTo>
                  <a:pt x="-25636" y="4464377"/>
                  <a:pt x="15669" y="4290687"/>
                  <a:pt x="0" y="4122798"/>
                </a:cubicBezTo>
                <a:cubicBezTo>
                  <a:pt x="-15669" y="3954909"/>
                  <a:pt x="-12899" y="3660225"/>
                  <a:pt x="0" y="3429000"/>
                </a:cubicBezTo>
                <a:cubicBezTo>
                  <a:pt x="12899" y="3197775"/>
                  <a:pt x="-27800" y="3015245"/>
                  <a:pt x="0" y="2837986"/>
                </a:cubicBezTo>
                <a:cubicBezTo>
                  <a:pt x="27800" y="2660727"/>
                  <a:pt x="12768" y="2355161"/>
                  <a:pt x="0" y="2195580"/>
                </a:cubicBezTo>
                <a:cubicBezTo>
                  <a:pt x="-12768" y="2035999"/>
                  <a:pt x="13172" y="1902931"/>
                  <a:pt x="0" y="1655959"/>
                </a:cubicBezTo>
                <a:cubicBezTo>
                  <a:pt x="-13172" y="1408987"/>
                  <a:pt x="-27658" y="1251982"/>
                  <a:pt x="0" y="859376"/>
                </a:cubicBezTo>
                <a:close/>
              </a:path>
              <a:path w="11782425" h="6858000" stroke="0" extrusionOk="0">
                <a:moveTo>
                  <a:pt x="0" y="859376"/>
                </a:moveTo>
                <a:cubicBezTo>
                  <a:pt x="3808" y="501210"/>
                  <a:pt x="421570" y="65783"/>
                  <a:pt x="859376" y="0"/>
                </a:cubicBezTo>
                <a:cubicBezTo>
                  <a:pt x="1217903" y="-22786"/>
                  <a:pt x="1368803" y="27706"/>
                  <a:pt x="1630924" y="0"/>
                </a:cubicBezTo>
                <a:cubicBezTo>
                  <a:pt x="1893045" y="-27706"/>
                  <a:pt x="1972526" y="-13923"/>
                  <a:pt x="2100562" y="0"/>
                </a:cubicBezTo>
                <a:cubicBezTo>
                  <a:pt x="2228598" y="13923"/>
                  <a:pt x="2378492" y="-9071"/>
                  <a:pt x="2570200" y="0"/>
                </a:cubicBezTo>
                <a:cubicBezTo>
                  <a:pt x="2761908" y="9071"/>
                  <a:pt x="3163081" y="23490"/>
                  <a:pt x="3341749" y="0"/>
                </a:cubicBezTo>
                <a:cubicBezTo>
                  <a:pt x="3520417" y="-23490"/>
                  <a:pt x="3776418" y="-13928"/>
                  <a:pt x="3912023" y="0"/>
                </a:cubicBezTo>
                <a:cubicBezTo>
                  <a:pt x="4047628" y="13928"/>
                  <a:pt x="4423702" y="-732"/>
                  <a:pt x="4784208" y="0"/>
                </a:cubicBezTo>
                <a:cubicBezTo>
                  <a:pt x="5144714" y="732"/>
                  <a:pt x="5220686" y="-17999"/>
                  <a:pt x="5656393" y="0"/>
                </a:cubicBezTo>
                <a:cubicBezTo>
                  <a:pt x="6092101" y="17999"/>
                  <a:pt x="6240436" y="-21772"/>
                  <a:pt x="6427942" y="0"/>
                </a:cubicBezTo>
                <a:cubicBezTo>
                  <a:pt x="6615448" y="21772"/>
                  <a:pt x="6782398" y="15548"/>
                  <a:pt x="6897580" y="0"/>
                </a:cubicBezTo>
                <a:cubicBezTo>
                  <a:pt x="7012762" y="-15548"/>
                  <a:pt x="7108158" y="16086"/>
                  <a:pt x="7266581" y="0"/>
                </a:cubicBezTo>
                <a:cubicBezTo>
                  <a:pt x="7425004" y="-16086"/>
                  <a:pt x="7748332" y="-37752"/>
                  <a:pt x="8138766" y="0"/>
                </a:cubicBezTo>
                <a:cubicBezTo>
                  <a:pt x="8529200" y="37752"/>
                  <a:pt x="8608053" y="24949"/>
                  <a:pt x="8809678" y="0"/>
                </a:cubicBezTo>
                <a:cubicBezTo>
                  <a:pt x="9011303" y="-24949"/>
                  <a:pt x="9325950" y="-29509"/>
                  <a:pt x="9480589" y="0"/>
                </a:cubicBezTo>
                <a:cubicBezTo>
                  <a:pt x="9635228" y="29509"/>
                  <a:pt x="9717250" y="14184"/>
                  <a:pt x="9950227" y="0"/>
                </a:cubicBezTo>
                <a:cubicBezTo>
                  <a:pt x="10183204" y="-14184"/>
                  <a:pt x="10617329" y="48311"/>
                  <a:pt x="10923049" y="0"/>
                </a:cubicBezTo>
                <a:cubicBezTo>
                  <a:pt x="11437807" y="9108"/>
                  <a:pt x="11723140" y="365134"/>
                  <a:pt x="11782425" y="859376"/>
                </a:cubicBezTo>
                <a:cubicBezTo>
                  <a:pt x="11788787" y="1047832"/>
                  <a:pt x="11761724" y="1243455"/>
                  <a:pt x="11782425" y="1398997"/>
                </a:cubicBezTo>
                <a:cubicBezTo>
                  <a:pt x="11803126" y="1554539"/>
                  <a:pt x="11812554" y="1780221"/>
                  <a:pt x="11782425" y="2144188"/>
                </a:cubicBezTo>
                <a:cubicBezTo>
                  <a:pt x="11752296" y="2508155"/>
                  <a:pt x="11789283" y="2602064"/>
                  <a:pt x="11782425" y="2837986"/>
                </a:cubicBezTo>
                <a:cubicBezTo>
                  <a:pt x="11775567" y="3073908"/>
                  <a:pt x="11784014" y="3206541"/>
                  <a:pt x="11782425" y="3429000"/>
                </a:cubicBezTo>
                <a:cubicBezTo>
                  <a:pt x="11780836" y="3651459"/>
                  <a:pt x="11786133" y="3849734"/>
                  <a:pt x="11782425" y="3968621"/>
                </a:cubicBezTo>
                <a:cubicBezTo>
                  <a:pt x="11778717" y="4087508"/>
                  <a:pt x="11768733" y="4263579"/>
                  <a:pt x="11782425" y="4508242"/>
                </a:cubicBezTo>
                <a:cubicBezTo>
                  <a:pt x="11796117" y="4752905"/>
                  <a:pt x="11811326" y="4929135"/>
                  <a:pt x="11782425" y="5253433"/>
                </a:cubicBezTo>
                <a:cubicBezTo>
                  <a:pt x="11753524" y="5577731"/>
                  <a:pt x="11795496" y="5758697"/>
                  <a:pt x="11782425" y="5998624"/>
                </a:cubicBezTo>
                <a:cubicBezTo>
                  <a:pt x="11777736" y="6458101"/>
                  <a:pt x="11359625" y="6943003"/>
                  <a:pt x="10923049" y="6858000"/>
                </a:cubicBezTo>
                <a:cubicBezTo>
                  <a:pt x="10676555" y="6838623"/>
                  <a:pt x="10251469" y="6891473"/>
                  <a:pt x="10050864" y="6858000"/>
                </a:cubicBezTo>
                <a:cubicBezTo>
                  <a:pt x="9850259" y="6824527"/>
                  <a:pt x="9779805" y="6876097"/>
                  <a:pt x="9681863" y="6858000"/>
                </a:cubicBezTo>
                <a:cubicBezTo>
                  <a:pt x="9583921" y="6839903"/>
                  <a:pt x="9421229" y="6850273"/>
                  <a:pt x="9212225" y="6858000"/>
                </a:cubicBezTo>
                <a:cubicBezTo>
                  <a:pt x="9003221" y="6865727"/>
                  <a:pt x="8907932" y="6849677"/>
                  <a:pt x="8742587" y="6858000"/>
                </a:cubicBezTo>
                <a:cubicBezTo>
                  <a:pt x="8577242" y="6866323"/>
                  <a:pt x="8222161" y="6888502"/>
                  <a:pt x="7971038" y="6858000"/>
                </a:cubicBezTo>
                <a:cubicBezTo>
                  <a:pt x="7719915" y="6827498"/>
                  <a:pt x="7710226" y="6856270"/>
                  <a:pt x="7602037" y="6858000"/>
                </a:cubicBezTo>
                <a:cubicBezTo>
                  <a:pt x="7493848" y="6859730"/>
                  <a:pt x="7255260" y="6878306"/>
                  <a:pt x="7132399" y="6858000"/>
                </a:cubicBezTo>
                <a:cubicBezTo>
                  <a:pt x="7009538" y="6837694"/>
                  <a:pt x="6497952" y="6848112"/>
                  <a:pt x="6260214" y="6858000"/>
                </a:cubicBezTo>
                <a:cubicBezTo>
                  <a:pt x="6022477" y="6867888"/>
                  <a:pt x="5975153" y="6863547"/>
                  <a:pt x="5891213" y="6858000"/>
                </a:cubicBezTo>
                <a:cubicBezTo>
                  <a:pt x="5807273" y="6852453"/>
                  <a:pt x="5614931" y="6874300"/>
                  <a:pt x="5522211" y="6858000"/>
                </a:cubicBezTo>
                <a:cubicBezTo>
                  <a:pt x="5429491" y="6841700"/>
                  <a:pt x="5278789" y="6860641"/>
                  <a:pt x="5153210" y="6858000"/>
                </a:cubicBezTo>
                <a:cubicBezTo>
                  <a:pt x="5027631" y="6855359"/>
                  <a:pt x="4719138" y="6891288"/>
                  <a:pt x="4482298" y="6858000"/>
                </a:cubicBezTo>
                <a:cubicBezTo>
                  <a:pt x="4245458" y="6824712"/>
                  <a:pt x="4140999" y="6845894"/>
                  <a:pt x="3811387" y="6858000"/>
                </a:cubicBezTo>
                <a:cubicBezTo>
                  <a:pt x="3481775" y="6870106"/>
                  <a:pt x="3307194" y="6836469"/>
                  <a:pt x="3140475" y="6858000"/>
                </a:cubicBezTo>
                <a:cubicBezTo>
                  <a:pt x="2973756" y="6879531"/>
                  <a:pt x="2503658" y="6831914"/>
                  <a:pt x="2268290" y="6858000"/>
                </a:cubicBezTo>
                <a:cubicBezTo>
                  <a:pt x="2032923" y="6884086"/>
                  <a:pt x="1806547" y="6873749"/>
                  <a:pt x="1597379" y="6858000"/>
                </a:cubicBezTo>
                <a:cubicBezTo>
                  <a:pt x="1388211" y="6842251"/>
                  <a:pt x="1149446" y="6860165"/>
                  <a:pt x="859376" y="6858000"/>
                </a:cubicBezTo>
                <a:cubicBezTo>
                  <a:pt x="337183" y="6757530"/>
                  <a:pt x="-54429" y="6516070"/>
                  <a:pt x="0" y="5998624"/>
                </a:cubicBezTo>
                <a:cubicBezTo>
                  <a:pt x="-25808" y="5854261"/>
                  <a:pt x="-24960" y="5566153"/>
                  <a:pt x="0" y="5356218"/>
                </a:cubicBezTo>
                <a:cubicBezTo>
                  <a:pt x="24960" y="5146283"/>
                  <a:pt x="20792" y="4960317"/>
                  <a:pt x="0" y="4765204"/>
                </a:cubicBezTo>
                <a:cubicBezTo>
                  <a:pt x="-20792" y="4570091"/>
                  <a:pt x="-5947" y="4469084"/>
                  <a:pt x="0" y="4276976"/>
                </a:cubicBezTo>
                <a:cubicBezTo>
                  <a:pt x="5947" y="4084868"/>
                  <a:pt x="-22762" y="3901827"/>
                  <a:pt x="0" y="3685962"/>
                </a:cubicBezTo>
                <a:cubicBezTo>
                  <a:pt x="22762" y="3470097"/>
                  <a:pt x="20680" y="3371137"/>
                  <a:pt x="0" y="3146341"/>
                </a:cubicBezTo>
                <a:cubicBezTo>
                  <a:pt x="-20680" y="2921545"/>
                  <a:pt x="-12232" y="2866550"/>
                  <a:pt x="0" y="2658113"/>
                </a:cubicBezTo>
                <a:cubicBezTo>
                  <a:pt x="12232" y="2449676"/>
                  <a:pt x="-20576" y="2183058"/>
                  <a:pt x="0" y="1912922"/>
                </a:cubicBezTo>
                <a:cubicBezTo>
                  <a:pt x="20576" y="1642786"/>
                  <a:pt x="23481" y="1163749"/>
                  <a:pt x="0" y="85937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0D627C-BC67-0979-41C7-D9BD3FF3C3AE}"/>
              </a:ext>
            </a:extLst>
          </p:cNvPr>
          <p:cNvSpPr/>
          <p:nvPr/>
        </p:nvSpPr>
        <p:spPr>
          <a:xfrm>
            <a:off x="225871" y="752768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 giỏ đi câu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ngồi bờ ao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ra sông cái.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159F3A-963E-B353-C7F1-1C2675E35047}"/>
              </a:ext>
            </a:extLst>
          </p:cNvPr>
          <p:cNvSpPr/>
          <p:nvPr/>
        </p:nvSpPr>
        <p:spPr>
          <a:xfrm>
            <a:off x="189995" y="2525583"/>
            <a:ext cx="4485541" cy="2897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Hiu hiu gió thổi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 ngủ quá chừng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anh ngả lưng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 luôn một giấc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 riêng thầm nhắc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có em 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7ED932-45B0-4A88-5862-21BAC6E691B7}"/>
              </a:ext>
            </a:extLst>
          </p:cNvPr>
          <p:cNvSpPr/>
          <p:nvPr/>
        </p:nvSpPr>
        <p:spPr>
          <a:xfrm>
            <a:off x="193614" y="5117868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em đang ngồi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 bầy thỏ bạn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 chơi múa lượn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quá là 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AA1BC4-7CCB-2765-CEB5-C329DB7FDB97}"/>
              </a:ext>
            </a:extLst>
          </p:cNvPr>
          <p:cNvSpPr/>
          <p:nvPr/>
        </p:nvSpPr>
        <p:spPr>
          <a:xfrm>
            <a:off x="4144108" y="96011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nghĩ: Ồ thôi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câu cũng đủ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 rồi hớn hở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Nhập bọn vui 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CFC550-1597-D9EA-4E5D-B7760FA12C10}"/>
              </a:ext>
            </a:extLst>
          </p:cNvPr>
          <p:cNvSpPr/>
          <p:nvPr/>
        </p:nvSpPr>
        <p:spPr>
          <a:xfrm>
            <a:off x="4153633" y="2827019"/>
            <a:ext cx="4485541" cy="2491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 ông mặt trời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 núi đi ngủ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mèo hối hả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 về lều tranh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 em, giỏ 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con cá nhỏ…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F934AA-F74F-0A81-9BF5-CCA8677C7DBB}"/>
              </a:ext>
            </a:extLst>
          </p:cNvPr>
          <p:cNvSpPr/>
          <p:nvPr/>
        </p:nvSpPr>
        <p:spPr>
          <a:xfrm>
            <a:off x="5772883" y="5208269"/>
            <a:ext cx="4485541" cy="467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Linh)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043C7E-7F82-8C34-5D3A-0F43B6DA8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847" y="45571"/>
            <a:ext cx="4255377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1A41FF-181A-DBA6-4492-E10793000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113" y="236951"/>
            <a:ext cx="4168024" cy="36088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D0101F-F2E1-6233-A340-2E01117CFF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4195762"/>
            <a:ext cx="2633662" cy="2347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A0BBEF4-C3D7-1D70-3D2E-CEADA2D3A609}"/>
              </a:ext>
            </a:extLst>
          </p:cNvPr>
          <p:cNvGrpSpPr/>
          <p:nvPr/>
        </p:nvGrpSpPr>
        <p:grpSpPr>
          <a:xfrm>
            <a:off x="154372" y="506774"/>
            <a:ext cx="608798" cy="658908"/>
            <a:chOff x="-93175" y="1999914"/>
            <a:chExt cx="931530" cy="991387"/>
          </a:xfrm>
        </p:grpSpPr>
        <p:pic>
          <p:nvPicPr>
            <p:cNvPr id="5" name="Picture 4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F5CB24DC-57AB-538B-8608-5A44BFC37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175" y="1999914"/>
              <a:ext cx="931530" cy="93153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781B0A2-C572-AD31-BC23-455FBD29271A}"/>
                </a:ext>
              </a:extLst>
            </p:cNvPr>
            <p:cNvSpPr txBox="1"/>
            <p:nvPr/>
          </p:nvSpPr>
          <p:spPr>
            <a:xfrm>
              <a:off x="-46533" y="2204069"/>
              <a:ext cx="826010" cy="787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65D907-15BD-63B1-4A08-D837F0AB241A}"/>
              </a:ext>
            </a:extLst>
          </p:cNvPr>
          <p:cNvGrpSpPr/>
          <p:nvPr/>
        </p:nvGrpSpPr>
        <p:grpSpPr>
          <a:xfrm>
            <a:off x="144847" y="2479786"/>
            <a:ext cx="608798" cy="658908"/>
            <a:chOff x="-93175" y="1999914"/>
            <a:chExt cx="931530" cy="991387"/>
          </a:xfrm>
        </p:grpSpPr>
        <p:pic>
          <p:nvPicPr>
            <p:cNvPr id="15" name="Picture 14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4F337353-C7B2-DF4C-504B-E17134C23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175" y="1999914"/>
              <a:ext cx="931530" cy="93153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40D07B4-5A95-C04D-90DA-346DF011D5FE}"/>
                </a:ext>
              </a:extLst>
            </p:cNvPr>
            <p:cNvSpPr txBox="1"/>
            <p:nvPr/>
          </p:nvSpPr>
          <p:spPr>
            <a:xfrm>
              <a:off x="-46533" y="2204069"/>
              <a:ext cx="826010" cy="787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5A51281-BF2D-A2F0-D3DF-5390EB946F7C}"/>
              </a:ext>
            </a:extLst>
          </p:cNvPr>
          <p:cNvGrpSpPr/>
          <p:nvPr/>
        </p:nvGrpSpPr>
        <p:grpSpPr>
          <a:xfrm>
            <a:off x="119156" y="4854090"/>
            <a:ext cx="608798" cy="658908"/>
            <a:chOff x="-93175" y="1999914"/>
            <a:chExt cx="931530" cy="991387"/>
          </a:xfrm>
        </p:grpSpPr>
        <p:pic>
          <p:nvPicPr>
            <p:cNvPr id="20" name="Picture 19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0935E328-8CD4-F1C4-0A20-3EF8D86D1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175" y="1999914"/>
              <a:ext cx="931530" cy="93153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8866A74-043C-79E9-CF29-CF967BA5076E}"/>
                </a:ext>
              </a:extLst>
            </p:cNvPr>
            <p:cNvSpPr txBox="1"/>
            <p:nvPr/>
          </p:nvSpPr>
          <p:spPr>
            <a:xfrm>
              <a:off x="-46533" y="2204069"/>
              <a:ext cx="826010" cy="787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/>
                  <a:cs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A0A9345-986A-F42E-0C7D-A242A0E2B4AB}"/>
              </a:ext>
            </a:extLst>
          </p:cNvPr>
          <p:cNvGrpSpPr/>
          <p:nvPr/>
        </p:nvGrpSpPr>
        <p:grpSpPr>
          <a:xfrm>
            <a:off x="4056070" y="699427"/>
            <a:ext cx="619465" cy="688214"/>
            <a:chOff x="-93175" y="1999914"/>
            <a:chExt cx="931530" cy="931530"/>
          </a:xfrm>
        </p:grpSpPr>
        <p:pic>
          <p:nvPicPr>
            <p:cNvPr id="23" name="Picture 22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55A10885-72A5-9F0F-1C4E-9939E47C7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175" y="1999914"/>
              <a:ext cx="931530" cy="93153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1AD4F74-CA2D-BBEB-C5CE-91D162830315}"/>
                </a:ext>
              </a:extLst>
            </p:cNvPr>
            <p:cNvSpPr txBox="1"/>
            <p:nvPr/>
          </p:nvSpPr>
          <p:spPr>
            <a:xfrm>
              <a:off x="-46533" y="2204069"/>
              <a:ext cx="826009" cy="513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/>
                  <a:cs typeface="Calibri" panose="020F0502020204030204" pitchFamily="34" charset="0"/>
                </a:rPr>
                <a:t>4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71B69BD-2425-8C28-FA73-0BCD0485A7CE}"/>
              </a:ext>
            </a:extLst>
          </p:cNvPr>
          <p:cNvGrpSpPr/>
          <p:nvPr/>
        </p:nvGrpSpPr>
        <p:grpSpPr>
          <a:xfrm>
            <a:off x="8458228" y="122775"/>
            <a:ext cx="2912623" cy="629993"/>
            <a:chOff x="2834082" y="693067"/>
            <a:chExt cx="6075275" cy="629993"/>
          </a:xfrm>
        </p:grpSpPr>
        <p:sp>
          <p:nvSpPr>
            <p:cNvPr id="27" name="Rounded Rectangle 13">
              <a:extLst>
                <a:ext uri="{FF2B5EF4-FFF2-40B4-BE49-F238E27FC236}">
                  <a16:creationId xmlns:a16="http://schemas.microsoft.com/office/drawing/2014/main" id="{F2127856-6D69-FDBA-2E65-0352A41A4569}"/>
                </a:ext>
              </a:extLst>
            </p:cNvPr>
            <p:cNvSpPr/>
            <p:nvPr/>
          </p:nvSpPr>
          <p:spPr>
            <a:xfrm>
              <a:off x="3582927" y="725675"/>
              <a:ext cx="5326430" cy="583942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2800" b="1" kern="0" dirty="0" err="1">
                  <a:solidFill>
                    <a:srgbClr val="FF0000"/>
                  </a:solidFill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FF0000"/>
                  </a:solidFill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FF0000"/>
                  </a:solidFill>
                  <a:ea typeface="inpin heiti" charset="-122"/>
                  <a:cs typeface="Calibri" panose="020F0502020204030204" pitchFamily="34" charset="0"/>
                </a:rPr>
                <a:t>toàn</a:t>
              </a:r>
              <a:r>
                <a:rPr lang="en-US" altLang="zh-CN" sz="2800" b="1" kern="0" dirty="0">
                  <a:solidFill>
                    <a:srgbClr val="FF0000"/>
                  </a:solidFill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FF0000"/>
                  </a:solidFill>
                  <a:ea typeface="inpin heiti" charset="-122"/>
                  <a:cs typeface="Calibri" panose="020F0502020204030204" pitchFamily="34" charset="0"/>
                </a:rPr>
                <a:t>bài</a:t>
              </a:r>
              <a:endParaRPr lang="zh-CN" altLang="en-US" sz="2800" b="1" kern="0" dirty="0">
                <a:solidFill>
                  <a:srgbClr val="FF0000"/>
                </a:solidFill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6FC448D-599A-B535-BAB4-1A1427B20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3125635" y="401514"/>
              <a:ext cx="629993" cy="1213099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A0A9345-986A-F42E-0C7D-A242A0E2B4AB}"/>
              </a:ext>
            </a:extLst>
          </p:cNvPr>
          <p:cNvGrpSpPr/>
          <p:nvPr/>
        </p:nvGrpSpPr>
        <p:grpSpPr>
          <a:xfrm>
            <a:off x="4070736" y="2704753"/>
            <a:ext cx="619465" cy="688214"/>
            <a:chOff x="-93175" y="1999914"/>
            <a:chExt cx="931530" cy="931530"/>
          </a:xfrm>
        </p:grpSpPr>
        <p:pic>
          <p:nvPicPr>
            <p:cNvPr id="30" name="Picture 29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55A10885-72A5-9F0F-1C4E-9939E47C7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175" y="1999914"/>
              <a:ext cx="931530" cy="93153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1AD4F74-CA2D-BBEB-C5CE-91D162830315}"/>
                </a:ext>
              </a:extLst>
            </p:cNvPr>
            <p:cNvSpPr txBox="1"/>
            <p:nvPr/>
          </p:nvSpPr>
          <p:spPr>
            <a:xfrm>
              <a:off x="-46533" y="2204069"/>
              <a:ext cx="826009" cy="708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/>
                  <a:cs typeface="Calibri" panose="020F0502020204030204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651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6" grpId="0"/>
      <p:bldP spid="8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28F121C-F66C-6E65-EFF9-11D1204822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3DEFF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5FE2C41-D7BE-14BF-41A1-D523BE75EB62}"/>
              </a:ext>
            </a:extLst>
          </p:cNvPr>
          <p:cNvSpPr/>
          <p:nvPr/>
        </p:nvSpPr>
        <p:spPr>
          <a:xfrm>
            <a:off x="0" y="4741621"/>
            <a:ext cx="12192000" cy="2116378"/>
          </a:xfrm>
          <a:custGeom>
            <a:avLst/>
            <a:gdLst>
              <a:gd name="connsiteX0" fmla="*/ 12192000 w 12192000"/>
              <a:gd name="connsiteY0" fmla="*/ 2116379 h 2116378"/>
              <a:gd name="connsiteX1" fmla="*/ 12192000 w 12192000"/>
              <a:gd name="connsiteY1" fmla="*/ 440283 h 2116378"/>
              <a:gd name="connsiteX2" fmla="*/ 6096000 w 12192000"/>
              <a:gd name="connsiteY2" fmla="*/ 0 h 2116378"/>
              <a:gd name="connsiteX3" fmla="*/ 0 w 12192000"/>
              <a:gd name="connsiteY3" fmla="*/ 440283 h 2116378"/>
              <a:gd name="connsiteX4" fmla="*/ 0 w 12192000"/>
              <a:gd name="connsiteY4" fmla="*/ 2116379 h 2116378"/>
              <a:gd name="connsiteX5" fmla="*/ 12192000 w 12192000"/>
              <a:gd name="connsiteY5" fmla="*/ 2116379 h 211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116378">
                <a:moveTo>
                  <a:pt x="12192000" y="2116379"/>
                </a:moveTo>
                <a:lnTo>
                  <a:pt x="12192000" y="440283"/>
                </a:lnTo>
                <a:cubicBezTo>
                  <a:pt x="10521696" y="164592"/>
                  <a:pt x="8402727" y="0"/>
                  <a:pt x="6096000" y="0"/>
                </a:cubicBezTo>
                <a:cubicBezTo>
                  <a:pt x="3789274" y="0"/>
                  <a:pt x="1670304" y="164592"/>
                  <a:pt x="0" y="440283"/>
                </a:cubicBezTo>
                <a:lnTo>
                  <a:pt x="0" y="2116379"/>
                </a:lnTo>
                <a:lnTo>
                  <a:pt x="12192000" y="2116379"/>
                </a:lnTo>
                <a:close/>
              </a:path>
            </a:pathLst>
          </a:custGeom>
          <a:solidFill>
            <a:srgbClr val="99FF99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grpSp>
        <p:nvGrpSpPr>
          <p:cNvPr id="10" name="Graphic 4">
            <a:extLst>
              <a:ext uri="{FF2B5EF4-FFF2-40B4-BE49-F238E27FC236}">
                <a16:creationId xmlns:a16="http://schemas.microsoft.com/office/drawing/2014/main" id="{5000AD7F-B89E-AC32-C190-F0A64EDB0B78}"/>
              </a:ext>
            </a:extLst>
          </p:cNvPr>
          <p:cNvGrpSpPr/>
          <p:nvPr/>
        </p:nvGrpSpPr>
        <p:grpSpPr>
          <a:xfrm>
            <a:off x="184009" y="166345"/>
            <a:ext cx="11930385" cy="2782534"/>
            <a:chOff x="383638" y="416667"/>
            <a:chExt cx="10910347" cy="1340647"/>
          </a:xfrm>
          <a:solidFill>
            <a:srgbClr val="FFFFFF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C1887DC-9E4B-029D-F831-DFAAEE3D05E2}"/>
                </a:ext>
              </a:extLst>
            </p:cNvPr>
            <p:cNvSpPr/>
            <p:nvPr/>
          </p:nvSpPr>
          <p:spPr>
            <a:xfrm>
              <a:off x="10008386" y="703151"/>
              <a:ext cx="1285599" cy="451637"/>
            </a:xfrm>
            <a:custGeom>
              <a:avLst/>
              <a:gdLst>
                <a:gd name="connsiteX0" fmla="*/ 261472 w 1285599"/>
                <a:gd name="connsiteY0" fmla="*/ 126626 h 451637"/>
                <a:gd name="connsiteX1" fmla="*/ 468736 w 1285599"/>
                <a:gd name="connsiteY1" fmla="*/ 3182 h 451637"/>
                <a:gd name="connsiteX2" fmla="*/ 702822 w 1285599"/>
                <a:gd name="connsiteY2" fmla="*/ 92336 h 451637"/>
                <a:gd name="connsiteX3" fmla="*/ 1017376 w 1285599"/>
                <a:gd name="connsiteY3" fmla="*/ 69019 h 451637"/>
                <a:gd name="connsiteX4" fmla="*/ 1134419 w 1285599"/>
                <a:gd name="connsiteY4" fmla="*/ 199321 h 451637"/>
                <a:gd name="connsiteX5" fmla="*/ 1285600 w 1285599"/>
                <a:gd name="connsiteY5" fmla="*/ 288475 h 451637"/>
                <a:gd name="connsiteX6" fmla="*/ 1051513 w 1285599"/>
                <a:gd name="connsiteY6" fmla="*/ 365285 h 451637"/>
                <a:gd name="connsiteX7" fmla="*/ 900332 w 1285599"/>
                <a:gd name="connsiteY7" fmla="*/ 448952 h 451637"/>
                <a:gd name="connsiteX8" fmla="*/ 644300 w 1285599"/>
                <a:gd name="connsiteY8" fmla="*/ 389973 h 451637"/>
                <a:gd name="connsiteX9" fmla="*/ 422406 w 1285599"/>
                <a:gd name="connsiteY9" fmla="*/ 448952 h 451637"/>
                <a:gd name="connsiteX10" fmla="*/ 259033 w 1285599"/>
                <a:gd name="connsiteY10" fmla="*/ 354312 h 451637"/>
                <a:gd name="connsiteX11" fmla="*/ 563 w 1285599"/>
                <a:gd name="connsiteY11" fmla="*/ 239097 h 451637"/>
                <a:gd name="connsiteX12" fmla="*/ 261472 w 1285599"/>
                <a:gd name="connsiteY12" fmla="*/ 126626 h 45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5599" h="451637">
                  <a:moveTo>
                    <a:pt x="261472" y="126626"/>
                  </a:moveTo>
                  <a:cubicBezTo>
                    <a:pt x="261472" y="126626"/>
                    <a:pt x="327308" y="22385"/>
                    <a:pt x="468736" y="3182"/>
                  </a:cubicBezTo>
                  <a:cubicBezTo>
                    <a:pt x="651616" y="-20135"/>
                    <a:pt x="702822" y="92336"/>
                    <a:pt x="702822" y="92336"/>
                  </a:cubicBezTo>
                  <a:cubicBezTo>
                    <a:pt x="702822" y="92336"/>
                    <a:pt x="878387" y="21013"/>
                    <a:pt x="1017376" y="69019"/>
                  </a:cubicBezTo>
                  <a:cubicBezTo>
                    <a:pt x="1156364" y="117025"/>
                    <a:pt x="1134419" y="199321"/>
                    <a:pt x="1134419" y="199321"/>
                  </a:cubicBezTo>
                  <a:cubicBezTo>
                    <a:pt x="1134419" y="199321"/>
                    <a:pt x="1285600" y="204807"/>
                    <a:pt x="1285600" y="288475"/>
                  </a:cubicBezTo>
                  <a:cubicBezTo>
                    <a:pt x="1285600" y="372143"/>
                    <a:pt x="1051513" y="365285"/>
                    <a:pt x="1051513" y="365285"/>
                  </a:cubicBezTo>
                  <a:cubicBezTo>
                    <a:pt x="1051513" y="365285"/>
                    <a:pt x="1039321" y="442094"/>
                    <a:pt x="900332" y="448952"/>
                  </a:cubicBezTo>
                  <a:cubicBezTo>
                    <a:pt x="761344" y="454439"/>
                    <a:pt x="644300" y="389973"/>
                    <a:pt x="644300" y="389973"/>
                  </a:cubicBezTo>
                  <a:cubicBezTo>
                    <a:pt x="644300" y="389973"/>
                    <a:pt x="573587" y="466783"/>
                    <a:pt x="422406" y="448952"/>
                  </a:cubicBezTo>
                  <a:cubicBezTo>
                    <a:pt x="307801" y="435236"/>
                    <a:pt x="259033" y="354312"/>
                    <a:pt x="259033" y="354312"/>
                  </a:cubicBezTo>
                  <a:cubicBezTo>
                    <a:pt x="259033" y="354312"/>
                    <a:pt x="17632" y="339224"/>
                    <a:pt x="563" y="239097"/>
                  </a:cubicBezTo>
                  <a:cubicBezTo>
                    <a:pt x="-14068" y="138971"/>
                    <a:pt x="261472" y="126626"/>
                    <a:pt x="261472" y="12662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BE1453B-C525-E059-7B87-545BD5C9EC97}"/>
                </a:ext>
              </a:extLst>
            </p:cNvPr>
            <p:cNvSpPr/>
            <p:nvPr/>
          </p:nvSpPr>
          <p:spPr>
            <a:xfrm>
              <a:off x="7409448" y="416667"/>
              <a:ext cx="688478" cy="244443"/>
            </a:xfrm>
            <a:custGeom>
              <a:avLst/>
              <a:gdLst>
                <a:gd name="connsiteX0" fmla="*/ 144715 w 688478"/>
                <a:gd name="connsiteY0" fmla="*/ 64764 h 244443"/>
                <a:gd name="connsiteX1" fmla="*/ 225182 w 688478"/>
                <a:gd name="connsiteY1" fmla="*/ 5785 h 244443"/>
                <a:gd name="connsiteX2" fmla="*/ 361733 w 688478"/>
                <a:gd name="connsiteY2" fmla="*/ 34589 h 244443"/>
                <a:gd name="connsiteX3" fmla="*/ 532421 w 688478"/>
                <a:gd name="connsiteY3" fmla="*/ 7157 h 244443"/>
                <a:gd name="connsiteX4" fmla="*/ 590942 w 688478"/>
                <a:gd name="connsiteY4" fmla="*/ 81223 h 244443"/>
                <a:gd name="connsiteX5" fmla="*/ 688478 w 688478"/>
                <a:gd name="connsiteY5" fmla="*/ 137459 h 244443"/>
                <a:gd name="connsiteX6" fmla="*/ 564120 w 688478"/>
                <a:gd name="connsiteY6" fmla="*/ 185465 h 244443"/>
                <a:gd name="connsiteX7" fmla="*/ 454392 w 688478"/>
                <a:gd name="connsiteY7" fmla="*/ 244444 h 244443"/>
                <a:gd name="connsiteX8" fmla="*/ 330033 w 688478"/>
                <a:gd name="connsiteY8" fmla="*/ 201924 h 244443"/>
                <a:gd name="connsiteX9" fmla="*/ 127646 w 688478"/>
                <a:gd name="connsiteY9" fmla="*/ 225241 h 244443"/>
                <a:gd name="connsiteX10" fmla="*/ 76440 w 688478"/>
                <a:gd name="connsiteY10" fmla="*/ 156661 h 244443"/>
                <a:gd name="connsiteX11" fmla="*/ 3288 w 688478"/>
                <a:gd name="connsiteY11" fmla="*/ 89453 h 244443"/>
                <a:gd name="connsiteX12" fmla="*/ 144715 w 688478"/>
                <a:gd name="connsiteY12" fmla="*/ 64764 h 24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8478" h="244443">
                  <a:moveTo>
                    <a:pt x="144715" y="64764"/>
                  </a:moveTo>
                  <a:cubicBezTo>
                    <a:pt x="144715" y="64764"/>
                    <a:pt x="152030" y="24988"/>
                    <a:pt x="225182" y="5785"/>
                  </a:cubicBezTo>
                  <a:cubicBezTo>
                    <a:pt x="298334" y="-12045"/>
                    <a:pt x="361733" y="34589"/>
                    <a:pt x="361733" y="34589"/>
                  </a:cubicBezTo>
                  <a:cubicBezTo>
                    <a:pt x="361733" y="34589"/>
                    <a:pt x="447077" y="-18903"/>
                    <a:pt x="532421" y="7157"/>
                  </a:cubicBezTo>
                  <a:cubicBezTo>
                    <a:pt x="617765" y="33217"/>
                    <a:pt x="590942" y="81223"/>
                    <a:pt x="590942" y="81223"/>
                  </a:cubicBezTo>
                  <a:cubicBezTo>
                    <a:pt x="590942" y="81223"/>
                    <a:pt x="688478" y="88081"/>
                    <a:pt x="688478" y="137459"/>
                  </a:cubicBezTo>
                  <a:cubicBezTo>
                    <a:pt x="688478" y="186837"/>
                    <a:pt x="564120" y="185465"/>
                    <a:pt x="564120" y="185465"/>
                  </a:cubicBezTo>
                  <a:cubicBezTo>
                    <a:pt x="564120" y="185465"/>
                    <a:pt x="537297" y="244444"/>
                    <a:pt x="454392" y="244444"/>
                  </a:cubicBezTo>
                  <a:cubicBezTo>
                    <a:pt x="371486" y="244444"/>
                    <a:pt x="330033" y="201924"/>
                    <a:pt x="330033" y="201924"/>
                  </a:cubicBezTo>
                  <a:cubicBezTo>
                    <a:pt x="330033" y="201924"/>
                    <a:pt x="210552" y="252673"/>
                    <a:pt x="127646" y="225241"/>
                  </a:cubicBezTo>
                  <a:cubicBezTo>
                    <a:pt x="44741" y="197809"/>
                    <a:pt x="76440" y="156661"/>
                    <a:pt x="76440" y="156661"/>
                  </a:cubicBezTo>
                  <a:cubicBezTo>
                    <a:pt x="76440" y="156661"/>
                    <a:pt x="-18658" y="130601"/>
                    <a:pt x="3288" y="89453"/>
                  </a:cubicBezTo>
                  <a:cubicBezTo>
                    <a:pt x="27672" y="51048"/>
                    <a:pt x="144715" y="64764"/>
                    <a:pt x="144715" y="6476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45D59B1-79EA-A9A4-6803-3F99630C2DCD}"/>
                </a:ext>
              </a:extLst>
            </p:cNvPr>
            <p:cNvSpPr/>
            <p:nvPr/>
          </p:nvSpPr>
          <p:spPr>
            <a:xfrm>
              <a:off x="383638" y="1217178"/>
              <a:ext cx="1308735" cy="430348"/>
            </a:xfrm>
            <a:custGeom>
              <a:avLst/>
              <a:gdLst>
                <a:gd name="connsiteX0" fmla="*/ 1115618 w 1308735"/>
                <a:gd name="connsiteY0" fmla="*/ 144286 h 430348"/>
                <a:gd name="connsiteX1" fmla="*/ 1091234 w 1308735"/>
                <a:gd name="connsiteY1" fmla="*/ 52388 h 430348"/>
                <a:gd name="connsiteX2" fmla="*/ 830325 w 1308735"/>
                <a:gd name="connsiteY2" fmla="*/ 7126 h 430348"/>
                <a:gd name="connsiteX3" fmla="*/ 603554 w 1308735"/>
                <a:gd name="connsiteY3" fmla="*/ 57875 h 430348"/>
                <a:gd name="connsiteX4" fmla="*/ 479196 w 1308735"/>
                <a:gd name="connsiteY4" fmla="*/ 3011 h 430348"/>
                <a:gd name="connsiteX5" fmla="*/ 271932 w 1308735"/>
                <a:gd name="connsiteY5" fmla="*/ 83935 h 430348"/>
                <a:gd name="connsiteX6" fmla="*/ 271932 w 1308735"/>
                <a:gd name="connsiteY6" fmla="*/ 133313 h 430348"/>
                <a:gd name="connsiteX7" fmla="*/ 6146 w 1308735"/>
                <a:gd name="connsiteY7" fmla="*/ 280074 h 430348"/>
                <a:gd name="connsiteX8" fmla="*/ 249986 w 1308735"/>
                <a:gd name="connsiteY8" fmla="*/ 360998 h 430348"/>
                <a:gd name="connsiteX9" fmla="*/ 388975 w 1308735"/>
                <a:gd name="connsiteY9" fmla="*/ 341796 h 430348"/>
                <a:gd name="connsiteX10" fmla="*/ 413359 w 1308735"/>
                <a:gd name="connsiteY10" fmla="*/ 376086 h 430348"/>
                <a:gd name="connsiteX11" fmla="*/ 649884 w 1308735"/>
                <a:gd name="connsiteY11" fmla="*/ 428207 h 430348"/>
                <a:gd name="connsiteX12" fmla="*/ 832764 w 1308735"/>
                <a:gd name="connsiteY12" fmla="*/ 339053 h 430348"/>
                <a:gd name="connsiteX13" fmla="*/ 1227785 w 1308735"/>
                <a:gd name="connsiteY13" fmla="*/ 323965 h 430348"/>
                <a:gd name="connsiteX14" fmla="*/ 1115618 w 1308735"/>
                <a:gd name="connsiteY14" fmla="*/ 144286 h 43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8735" h="430348">
                  <a:moveTo>
                    <a:pt x="1115618" y="144286"/>
                  </a:moveTo>
                  <a:cubicBezTo>
                    <a:pt x="1132687" y="112739"/>
                    <a:pt x="1127810" y="79820"/>
                    <a:pt x="1091234" y="52388"/>
                  </a:cubicBezTo>
                  <a:cubicBezTo>
                    <a:pt x="1032713" y="12612"/>
                    <a:pt x="922985" y="-1104"/>
                    <a:pt x="830325" y="7126"/>
                  </a:cubicBezTo>
                  <a:cubicBezTo>
                    <a:pt x="759612" y="12612"/>
                    <a:pt x="676706" y="31814"/>
                    <a:pt x="603554" y="57875"/>
                  </a:cubicBezTo>
                  <a:cubicBezTo>
                    <a:pt x="566978" y="30443"/>
                    <a:pt x="523087" y="8497"/>
                    <a:pt x="479196" y="3011"/>
                  </a:cubicBezTo>
                  <a:cubicBezTo>
                    <a:pt x="367029" y="-12077"/>
                    <a:pt x="293877" y="31814"/>
                    <a:pt x="271932" y="83935"/>
                  </a:cubicBezTo>
                  <a:cubicBezTo>
                    <a:pt x="264617" y="101766"/>
                    <a:pt x="264617" y="119597"/>
                    <a:pt x="271932" y="133313"/>
                  </a:cubicBezTo>
                  <a:cubicBezTo>
                    <a:pt x="120751" y="137428"/>
                    <a:pt x="-32868" y="199150"/>
                    <a:pt x="6146" y="280074"/>
                  </a:cubicBezTo>
                  <a:cubicBezTo>
                    <a:pt x="30530" y="332195"/>
                    <a:pt x="154889" y="358255"/>
                    <a:pt x="249986" y="360998"/>
                  </a:cubicBezTo>
                  <a:cubicBezTo>
                    <a:pt x="301193" y="362370"/>
                    <a:pt x="345084" y="351397"/>
                    <a:pt x="388975" y="341796"/>
                  </a:cubicBezTo>
                  <a:cubicBezTo>
                    <a:pt x="393852" y="352769"/>
                    <a:pt x="401167" y="365113"/>
                    <a:pt x="413359" y="376086"/>
                  </a:cubicBezTo>
                  <a:cubicBezTo>
                    <a:pt x="457250" y="421349"/>
                    <a:pt x="559663" y="436436"/>
                    <a:pt x="649884" y="428207"/>
                  </a:cubicBezTo>
                  <a:cubicBezTo>
                    <a:pt x="720597" y="421349"/>
                    <a:pt x="796188" y="382944"/>
                    <a:pt x="832764" y="339053"/>
                  </a:cubicBezTo>
                  <a:cubicBezTo>
                    <a:pt x="964437" y="367856"/>
                    <a:pt x="1105865" y="367856"/>
                    <a:pt x="1227785" y="323965"/>
                  </a:cubicBezTo>
                  <a:cubicBezTo>
                    <a:pt x="1396034" y="262243"/>
                    <a:pt x="1274114" y="174461"/>
                    <a:pt x="1115618" y="14428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6563BFF-3952-F7ED-C3D1-C7BDCF0B0932}"/>
                </a:ext>
              </a:extLst>
            </p:cNvPr>
            <p:cNvSpPr/>
            <p:nvPr/>
          </p:nvSpPr>
          <p:spPr>
            <a:xfrm>
              <a:off x="2009117" y="1454712"/>
              <a:ext cx="900972" cy="302602"/>
            </a:xfrm>
            <a:custGeom>
              <a:avLst/>
              <a:gdLst>
                <a:gd name="connsiteX0" fmla="*/ 776511 w 900972"/>
                <a:gd name="connsiteY0" fmla="*/ 84746 h 302602"/>
                <a:gd name="connsiteX1" fmla="*/ 764319 w 900972"/>
                <a:gd name="connsiteY1" fmla="*/ 83374 h 302602"/>
                <a:gd name="connsiteX2" fmla="*/ 637522 w 900972"/>
                <a:gd name="connsiteY2" fmla="*/ 3821 h 302602"/>
                <a:gd name="connsiteX3" fmla="*/ 486341 w 900972"/>
                <a:gd name="connsiteY3" fmla="*/ 20280 h 302602"/>
                <a:gd name="connsiteX4" fmla="*/ 447326 w 900972"/>
                <a:gd name="connsiteY4" fmla="*/ 40854 h 302602"/>
                <a:gd name="connsiteX5" fmla="*/ 418066 w 900972"/>
                <a:gd name="connsiteY5" fmla="*/ 29882 h 302602"/>
                <a:gd name="connsiteX6" fmla="*/ 252254 w 900972"/>
                <a:gd name="connsiteY6" fmla="*/ 32625 h 302602"/>
                <a:gd name="connsiteX7" fmla="*/ 186418 w 900972"/>
                <a:gd name="connsiteY7" fmla="*/ 108063 h 302602"/>
                <a:gd name="connsiteX8" fmla="*/ 188856 w 900972"/>
                <a:gd name="connsiteY8" fmla="*/ 112178 h 302602"/>
                <a:gd name="connsiteX9" fmla="*/ 49867 w 900972"/>
                <a:gd name="connsiteY9" fmla="*/ 256196 h 302602"/>
                <a:gd name="connsiteX10" fmla="*/ 330283 w 900972"/>
                <a:gd name="connsiteY10" fmla="*/ 298715 h 302602"/>
                <a:gd name="connsiteX11" fmla="*/ 396120 w 900972"/>
                <a:gd name="connsiteY11" fmla="*/ 279513 h 302602"/>
                <a:gd name="connsiteX12" fmla="*/ 554616 w 900972"/>
                <a:gd name="connsiteY12" fmla="*/ 282256 h 302602"/>
                <a:gd name="connsiteX13" fmla="*/ 615576 w 900972"/>
                <a:gd name="connsiteY13" fmla="*/ 247966 h 302602"/>
                <a:gd name="connsiteX14" fmla="*/ 900869 w 900972"/>
                <a:gd name="connsiteY14" fmla="*/ 165670 h 302602"/>
                <a:gd name="connsiteX15" fmla="*/ 776511 w 900972"/>
                <a:gd name="connsiteY15" fmla="*/ 84746 h 302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00972" h="302602">
                  <a:moveTo>
                    <a:pt x="776511" y="84746"/>
                  </a:moveTo>
                  <a:cubicBezTo>
                    <a:pt x="771634" y="83374"/>
                    <a:pt x="766757" y="83374"/>
                    <a:pt x="764319" y="83374"/>
                  </a:cubicBezTo>
                  <a:cubicBezTo>
                    <a:pt x="761880" y="46341"/>
                    <a:pt x="705797" y="14794"/>
                    <a:pt x="637522" y="3821"/>
                  </a:cubicBezTo>
                  <a:cubicBezTo>
                    <a:pt x="586315" y="-5780"/>
                    <a:pt x="527794" y="3821"/>
                    <a:pt x="486341" y="20280"/>
                  </a:cubicBezTo>
                  <a:cubicBezTo>
                    <a:pt x="471710" y="25767"/>
                    <a:pt x="459518" y="32625"/>
                    <a:pt x="447326" y="40854"/>
                  </a:cubicBezTo>
                  <a:cubicBezTo>
                    <a:pt x="440011" y="36740"/>
                    <a:pt x="430258" y="33996"/>
                    <a:pt x="418066" y="29882"/>
                  </a:cubicBezTo>
                  <a:cubicBezTo>
                    <a:pt x="361982" y="13422"/>
                    <a:pt x="308338" y="13422"/>
                    <a:pt x="252254" y="32625"/>
                  </a:cubicBezTo>
                  <a:cubicBezTo>
                    <a:pt x="213240" y="47712"/>
                    <a:pt x="169349" y="80631"/>
                    <a:pt x="186418" y="108063"/>
                  </a:cubicBezTo>
                  <a:cubicBezTo>
                    <a:pt x="186418" y="109434"/>
                    <a:pt x="188856" y="110806"/>
                    <a:pt x="188856" y="112178"/>
                  </a:cubicBezTo>
                  <a:cubicBezTo>
                    <a:pt x="57182" y="125894"/>
                    <a:pt x="-74491" y="194474"/>
                    <a:pt x="49867" y="256196"/>
                  </a:cubicBezTo>
                  <a:cubicBezTo>
                    <a:pt x="123019" y="293229"/>
                    <a:pt x="232747" y="311060"/>
                    <a:pt x="330283" y="298715"/>
                  </a:cubicBezTo>
                  <a:cubicBezTo>
                    <a:pt x="354667" y="295972"/>
                    <a:pt x="379051" y="289114"/>
                    <a:pt x="396120" y="279513"/>
                  </a:cubicBezTo>
                  <a:cubicBezTo>
                    <a:pt x="442450" y="294600"/>
                    <a:pt x="503410" y="295972"/>
                    <a:pt x="554616" y="282256"/>
                  </a:cubicBezTo>
                  <a:cubicBezTo>
                    <a:pt x="581439" y="275398"/>
                    <a:pt x="603384" y="263054"/>
                    <a:pt x="615576" y="247966"/>
                  </a:cubicBezTo>
                  <a:cubicBezTo>
                    <a:pt x="737496" y="254824"/>
                    <a:pt x="905746" y="242480"/>
                    <a:pt x="900869" y="165670"/>
                  </a:cubicBezTo>
                  <a:cubicBezTo>
                    <a:pt x="900869" y="130008"/>
                    <a:pt x="837471" y="95718"/>
                    <a:pt x="776511" y="8474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61D0CAC-1275-1856-0E84-90D812703431}"/>
                </a:ext>
              </a:extLst>
            </p:cNvPr>
            <p:cNvSpPr/>
            <p:nvPr/>
          </p:nvSpPr>
          <p:spPr>
            <a:xfrm>
              <a:off x="7668018" y="1384635"/>
              <a:ext cx="885121" cy="283050"/>
            </a:xfrm>
            <a:custGeom>
              <a:avLst/>
              <a:gdLst>
                <a:gd name="connsiteX0" fmla="*/ 827367 w 885121"/>
                <a:gd name="connsiteY0" fmla="*/ 140584 h 283050"/>
                <a:gd name="connsiteX1" fmla="*/ 751777 w 885121"/>
                <a:gd name="connsiteY1" fmla="*/ 125496 h 283050"/>
                <a:gd name="connsiteX2" fmla="*/ 729831 w 885121"/>
                <a:gd name="connsiteY2" fmla="*/ 78862 h 283050"/>
                <a:gd name="connsiteX3" fmla="*/ 593281 w 885121"/>
                <a:gd name="connsiteY3" fmla="*/ 40457 h 283050"/>
                <a:gd name="connsiteX4" fmla="*/ 505499 w 885121"/>
                <a:gd name="connsiteY4" fmla="*/ 45943 h 283050"/>
                <a:gd name="connsiteX5" fmla="*/ 495745 w 885121"/>
                <a:gd name="connsiteY5" fmla="*/ 32227 h 283050"/>
                <a:gd name="connsiteX6" fmla="*/ 356756 w 885121"/>
                <a:gd name="connsiteY6" fmla="*/ 3424 h 283050"/>
                <a:gd name="connsiteX7" fmla="*/ 239713 w 885121"/>
                <a:gd name="connsiteY7" fmla="*/ 67889 h 283050"/>
                <a:gd name="connsiteX8" fmla="*/ 234836 w 885121"/>
                <a:gd name="connsiteY8" fmla="*/ 74747 h 283050"/>
                <a:gd name="connsiteX9" fmla="*/ 750 w 885121"/>
                <a:gd name="connsiteY9" fmla="*/ 140584 h 283050"/>
                <a:gd name="connsiteX10" fmla="*/ 147054 w 885121"/>
                <a:gd name="connsiteY10" fmla="*/ 202306 h 283050"/>
                <a:gd name="connsiteX11" fmla="*/ 166561 w 885121"/>
                <a:gd name="connsiteY11" fmla="*/ 202306 h 283050"/>
                <a:gd name="connsiteX12" fmla="*/ 244590 w 885121"/>
                <a:gd name="connsiteY12" fmla="*/ 269514 h 283050"/>
                <a:gd name="connsiteX13" fmla="*/ 410401 w 885121"/>
                <a:gd name="connsiteY13" fmla="*/ 235224 h 283050"/>
                <a:gd name="connsiteX14" fmla="*/ 415278 w 885121"/>
                <a:gd name="connsiteY14" fmla="*/ 236596 h 283050"/>
                <a:gd name="connsiteX15" fmla="*/ 624980 w 885121"/>
                <a:gd name="connsiteY15" fmla="*/ 280487 h 283050"/>
                <a:gd name="connsiteX16" fmla="*/ 722516 w 885121"/>
                <a:gd name="connsiteY16" fmla="*/ 244825 h 283050"/>
                <a:gd name="connsiteX17" fmla="*/ 841998 w 885121"/>
                <a:gd name="connsiteY17" fmla="*/ 233852 h 283050"/>
                <a:gd name="connsiteX18" fmla="*/ 827367 w 885121"/>
                <a:gd name="connsiteY18" fmla="*/ 140584 h 28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5121" h="283050">
                  <a:moveTo>
                    <a:pt x="827367" y="140584"/>
                  </a:moveTo>
                  <a:cubicBezTo>
                    <a:pt x="802983" y="133726"/>
                    <a:pt x="776161" y="129611"/>
                    <a:pt x="751777" y="125496"/>
                  </a:cubicBezTo>
                  <a:cubicBezTo>
                    <a:pt x="754215" y="109037"/>
                    <a:pt x="746900" y="93949"/>
                    <a:pt x="729831" y="78862"/>
                  </a:cubicBezTo>
                  <a:cubicBezTo>
                    <a:pt x="695694" y="50058"/>
                    <a:pt x="644487" y="40457"/>
                    <a:pt x="593281" y="40457"/>
                  </a:cubicBezTo>
                  <a:cubicBezTo>
                    <a:pt x="566459" y="40457"/>
                    <a:pt x="534759" y="40457"/>
                    <a:pt x="505499" y="45943"/>
                  </a:cubicBezTo>
                  <a:cubicBezTo>
                    <a:pt x="503060" y="41828"/>
                    <a:pt x="498183" y="37714"/>
                    <a:pt x="495745" y="32227"/>
                  </a:cubicBezTo>
                  <a:cubicBezTo>
                    <a:pt x="466484" y="680"/>
                    <a:pt x="405524" y="-4806"/>
                    <a:pt x="356756" y="3424"/>
                  </a:cubicBezTo>
                  <a:cubicBezTo>
                    <a:pt x="307988" y="11653"/>
                    <a:pt x="261659" y="37714"/>
                    <a:pt x="239713" y="67889"/>
                  </a:cubicBezTo>
                  <a:cubicBezTo>
                    <a:pt x="237275" y="70632"/>
                    <a:pt x="237275" y="72004"/>
                    <a:pt x="234836" y="74747"/>
                  </a:cubicBezTo>
                  <a:cubicBezTo>
                    <a:pt x="127547" y="65146"/>
                    <a:pt x="-11442" y="72004"/>
                    <a:pt x="750" y="140584"/>
                  </a:cubicBezTo>
                  <a:cubicBezTo>
                    <a:pt x="10503" y="188590"/>
                    <a:pt x="86094" y="200934"/>
                    <a:pt x="147054" y="202306"/>
                  </a:cubicBezTo>
                  <a:cubicBezTo>
                    <a:pt x="154369" y="202306"/>
                    <a:pt x="159246" y="202306"/>
                    <a:pt x="166561" y="202306"/>
                  </a:cubicBezTo>
                  <a:cubicBezTo>
                    <a:pt x="161684" y="233852"/>
                    <a:pt x="200699" y="259913"/>
                    <a:pt x="244590" y="269514"/>
                  </a:cubicBezTo>
                  <a:cubicBezTo>
                    <a:pt x="300673" y="281858"/>
                    <a:pt x="368948" y="258541"/>
                    <a:pt x="410401" y="235224"/>
                  </a:cubicBezTo>
                  <a:cubicBezTo>
                    <a:pt x="412839" y="236596"/>
                    <a:pt x="412839" y="236596"/>
                    <a:pt x="415278" y="236596"/>
                  </a:cubicBezTo>
                  <a:cubicBezTo>
                    <a:pt x="478676" y="265399"/>
                    <a:pt x="542075" y="291460"/>
                    <a:pt x="624980" y="280487"/>
                  </a:cubicBezTo>
                  <a:cubicBezTo>
                    <a:pt x="663995" y="275000"/>
                    <a:pt x="698132" y="262656"/>
                    <a:pt x="722516" y="244825"/>
                  </a:cubicBezTo>
                  <a:cubicBezTo>
                    <a:pt x="763969" y="247568"/>
                    <a:pt x="805422" y="244825"/>
                    <a:pt x="841998" y="233852"/>
                  </a:cubicBezTo>
                  <a:cubicBezTo>
                    <a:pt x="912711" y="214650"/>
                    <a:pt x="888327" y="157043"/>
                    <a:pt x="827367" y="14058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</p:grpSp>
      <p:grpSp>
        <p:nvGrpSpPr>
          <p:cNvPr id="16" name="Graphic 4">
            <a:extLst>
              <a:ext uri="{FF2B5EF4-FFF2-40B4-BE49-F238E27FC236}">
                <a16:creationId xmlns:a16="http://schemas.microsoft.com/office/drawing/2014/main" id="{4F3815A0-073E-A67C-3BC9-BB554B108902}"/>
              </a:ext>
            </a:extLst>
          </p:cNvPr>
          <p:cNvGrpSpPr/>
          <p:nvPr/>
        </p:nvGrpSpPr>
        <p:grpSpPr>
          <a:xfrm>
            <a:off x="336499" y="253746"/>
            <a:ext cx="11589715" cy="6135166"/>
            <a:chOff x="336499" y="253746"/>
            <a:chExt cx="11589715" cy="613516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1D5581-D802-CBCB-A4C9-6461548EAC1B}"/>
                </a:ext>
              </a:extLst>
            </p:cNvPr>
            <p:cNvSpPr/>
            <p:nvPr/>
          </p:nvSpPr>
          <p:spPr>
            <a:xfrm>
              <a:off x="519379" y="2301846"/>
              <a:ext cx="358444" cy="193093"/>
            </a:xfrm>
            <a:custGeom>
              <a:avLst/>
              <a:gdLst>
                <a:gd name="connsiteX0" fmla="*/ 0 w 358444"/>
                <a:gd name="connsiteY0" fmla="*/ 97082 h 193093"/>
                <a:gd name="connsiteX1" fmla="*/ 65837 w 358444"/>
                <a:gd name="connsiteY1" fmla="*/ 193094 h 193093"/>
                <a:gd name="connsiteX2" fmla="*/ 87782 w 358444"/>
                <a:gd name="connsiteY2" fmla="*/ 184864 h 193093"/>
                <a:gd name="connsiteX3" fmla="*/ 302362 w 358444"/>
                <a:gd name="connsiteY3" fmla="*/ 79251 h 193093"/>
                <a:gd name="connsiteX4" fmla="*/ 358445 w 358444"/>
                <a:gd name="connsiteY4" fmla="*/ 23015 h 193093"/>
                <a:gd name="connsiteX5" fmla="*/ 275539 w 358444"/>
                <a:gd name="connsiteY5" fmla="*/ 1070 h 193093"/>
                <a:gd name="connsiteX6" fmla="*/ 114605 w 358444"/>
                <a:gd name="connsiteY6" fmla="*/ 31245 h 193093"/>
                <a:gd name="connsiteX7" fmla="*/ 0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0" y="97082"/>
                  </a:moveTo>
                  <a:cubicBezTo>
                    <a:pt x="7315" y="130000"/>
                    <a:pt x="34138" y="162918"/>
                    <a:pt x="65837" y="193094"/>
                  </a:cubicBezTo>
                  <a:cubicBezTo>
                    <a:pt x="73152" y="190350"/>
                    <a:pt x="80467" y="187607"/>
                    <a:pt x="87782" y="184864"/>
                  </a:cubicBezTo>
                  <a:cubicBezTo>
                    <a:pt x="165811" y="154689"/>
                    <a:pt x="204826" y="81994"/>
                    <a:pt x="302362" y="79251"/>
                  </a:cubicBezTo>
                  <a:cubicBezTo>
                    <a:pt x="316992" y="60048"/>
                    <a:pt x="334061" y="40846"/>
                    <a:pt x="358445" y="23015"/>
                  </a:cubicBezTo>
                  <a:cubicBezTo>
                    <a:pt x="334061" y="12042"/>
                    <a:pt x="309677" y="3813"/>
                    <a:pt x="275539" y="1070"/>
                  </a:cubicBezTo>
                  <a:cubicBezTo>
                    <a:pt x="219456" y="-4417"/>
                    <a:pt x="158496" y="12042"/>
                    <a:pt x="114605" y="31245"/>
                  </a:cubicBezTo>
                  <a:cubicBezTo>
                    <a:pt x="70714" y="50447"/>
                    <a:pt x="41453" y="77879"/>
                    <a:pt x="0" y="97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4089E78-221E-0BC9-F35F-C99F299BD7AD}"/>
                </a:ext>
              </a:extLst>
            </p:cNvPr>
            <p:cNvSpPr/>
            <p:nvPr/>
          </p:nvSpPr>
          <p:spPr>
            <a:xfrm>
              <a:off x="1238707" y="5398617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8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90" y="134417"/>
                    <a:pt x="51206" y="117958"/>
                    <a:pt x="0" y="97384"/>
                  </a:cubicBezTo>
                  <a:cubicBezTo>
                    <a:pt x="9754" y="82296"/>
                    <a:pt x="19507" y="68580"/>
                    <a:pt x="34138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1271B58-49D6-1776-89FC-5EAF50808E1A}"/>
                </a:ext>
              </a:extLst>
            </p:cNvPr>
            <p:cNvSpPr/>
            <p:nvPr/>
          </p:nvSpPr>
          <p:spPr>
            <a:xfrm>
              <a:off x="612987" y="409766"/>
              <a:ext cx="238014" cy="206082"/>
            </a:xfrm>
            <a:custGeom>
              <a:avLst/>
              <a:gdLst>
                <a:gd name="connsiteX0" fmla="*/ 113656 w 238014"/>
                <a:gd name="connsiteY0" fmla="*/ 206082 h 206082"/>
                <a:gd name="connsiteX1" fmla="*/ 238014 w 238014"/>
                <a:gd name="connsiteY1" fmla="*/ 116928 h 206082"/>
                <a:gd name="connsiteX2" fmla="*/ 211192 w 238014"/>
                <a:gd name="connsiteY2" fmla="*/ 100469 h 206082"/>
                <a:gd name="connsiteX3" fmla="*/ 184369 w 238014"/>
                <a:gd name="connsiteY3" fmla="*/ 5829 h 206082"/>
                <a:gd name="connsiteX4" fmla="*/ 30750 w 238014"/>
                <a:gd name="connsiteY4" fmla="*/ 1714 h 206082"/>
                <a:gd name="connsiteX5" fmla="*/ 77080 w 238014"/>
                <a:gd name="connsiteY5" fmla="*/ 185508 h 206082"/>
                <a:gd name="connsiteX6" fmla="*/ 113656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13656" y="206082"/>
                  </a:moveTo>
                  <a:cubicBezTo>
                    <a:pt x="150232" y="174535"/>
                    <a:pt x="194123" y="144360"/>
                    <a:pt x="238014" y="116928"/>
                  </a:cubicBezTo>
                  <a:cubicBezTo>
                    <a:pt x="228261" y="112813"/>
                    <a:pt x="218507" y="107327"/>
                    <a:pt x="211192" y="100469"/>
                  </a:cubicBezTo>
                  <a:cubicBezTo>
                    <a:pt x="179493" y="73037"/>
                    <a:pt x="179493" y="38747"/>
                    <a:pt x="184369" y="5829"/>
                  </a:cubicBezTo>
                  <a:cubicBezTo>
                    <a:pt x="135601" y="-1029"/>
                    <a:pt x="81957" y="-1029"/>
                    <a:pt x="30750" y="1714"/>
                  </a:cubicBezTo>
                  <a:cubicBezTo>
                    <a:pt x="-18018" y="63436"/>
                    <a:pt x="-13141" y="129273"/>
                    <a:pt x="77080" y="185508"/>
                  </a:cubicBezTo>
                  <a:cubicBezTo>
                    <a:pt x="84395" y="192366"/>
                    <a:pt x="99025" y="199224"/>
                    <a:pt x="113656" y="206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EB2DDAF-BD74-4D7A-8160-5AA6D1F58B1F}"/>
                </a:ext>
              </a:extLst>
            </p:cNvPr>
            <p:cNvSpPr/>
            <p:nvPr/>
          </p:nvSpPr>
          <p:spPr>
            <a:xfrm>
              <a:off x="11694126" y="3150565"/>
              <a:ext cx="232087" cy="160477"/>
            </a:xfrm>
            <a:custGeom>
              <a:avLst/>
              <a:gdLst>
                <a:gd name="connsiteX0" fmla="*/ 166251 w 232087"/>
                <a:gd name="connsiteY0" fmla="*/ 0 h 160477"/>
                <a:gd name="connsiteX1" fmla="*/ 440 w 232087"/>
                <a:gd name="connsiteY1" fmla="*/ 16459 h 160477"/>
                <a:gd name="connsiteX2" fmla="*/ 66276 w 232087"/>
                <a:gd name="connsiteY2" fmla="*/ 145390 h 160477"/>
                <a:gd name="connsiteX3" fmla="*/ 83345 w 232087"/>
                <a:gd name="connsiteY3" fmla="*/ 160477 h 160477"/>
                <a:gd name="connsiteX4" fmla="*/ 232088 w 232087"/>
                <a:gd name="connsiteY4" fmla="*/ 137160 h 160477"/>
                <a:gd name="connsiteX5" fmla="*/ 166251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166251" y="0"/>
                  </a:moveTo>
                  <a:cubicBezTo>
                    <a:pt x="110168" y="5487"/>
                    <a:pt x="56523" y="12345"/>
                    <a:pt x="440" y="16459"/>
                  </a:cubicBezTo>
                  <a:cubicBezTo>
                    <a:pt x="-4437" y="58979"/>
                    <a:pt x="32139" y="109728"/>
                    <a:pt x="66276" y="145390"/>
                  </a:cubicBezTo>
                  <a:cubicBezTo>
                    <a:pt x="71153" y="150876"/>
                    <a:pt x="76030" y="156363"/>
                    <a:pt x="83345" y="160477"/>
                  </a:cubicBezTo>
                  <a:cubicBezTo>
                    <a:pt x="129675" y="149505"/>
                    <a:pt x="180881" y="142647"/>
                    <a:pt x="232088" y="137160"/>
                  </a:cubicBezTo>
                  <a:cubicBezTo>
                    <a:pt x="202827" y="93269"/>
                    <a:pt x="180881" y="48006"/>
                    <a:pt x="166251" y="0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EB21A97-CCD9-829E-0B17-93DCAF0140C5}"/>
                </a:ext>
              </a:extLst>
            </p:cNvPr>
            <p:cNvSpPr/>
            <p:nvPr/>
          </p:nvSpPr>
          <p:spPr>
            <a:xfrm>
              <a:off x="11113889" y="1533448"/>
              <a:ext cx="373412" cy="141274"/>
            </a:xfrm>
            <a:custGeom>
              <a:avLst/>
              <a:gdLst>
                <a:gd name="connsiteX0" fmla="*/ 273438 w 373412"/>
                <a:gd name="connsiteY0" fmla="*/ 141275 h 141274"/>
                <a:gd name="connsiteX1" fmla="*/ 373413 w 373412"/>
                <a:gd name="connsiteY1" fmla="*/ 56236 h 141274"/>
                <a:gd name="connsiteX2" fmla="*/ 117381 w 373412"/>
                <a:gd name="connsiteY2" fmla="*/ 1372 h 141274"/>
                <a:gd name="connsiteX3" fmla="*/ 5214 w 373412"/>
                <a:gd name="connsiteY3" fmla="*/ 0 h 141274"/>
                <a:gd name="connsiteX4" fmla="*/ 7653 w 373412"/>
                <a:gd name="connsiteY4" fmla="*/ 50749 h 141274"/>
                <a:gd name="connsiteX5" fmla="*/ 129573 w 373412"/>
                <a:gd name="connsiteY5" fmla="*/ 116586 h 141274"/>
                <a:gd name="connsiteX6" fmla="*/ 273438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273438" y="141275"/>
                  </a:moveTo>
                  <a:cubicBezTo>
                    <a:pt x="305137" y="111100"/>
                    <a:pt x="341713" y="80924"/>
                    <a:pt x="373413" y="56236"/>
                  </a:cubicBezTo>
                  <a:cubicBezTo>
                    <a:pt x="290507" y="35662"/>
                    <a:pt x="163710" y="46634"/>
                    <a:pt x="117381" y="1372"/>
                  </a:cubicBezTo>
                  <a:cubicBezTo>
                    <a:pt x="78366" y="2743"/>
                    <a:pt x="41790" y="2743"/>
                    <a:pt x="5214" y="0"/>
                  </a:cubicBezTo>
                  <a:cubicBezTo>
                    <a:pt x="-2101" y="16459"/>
                    <a:pt x="-2101" y="32918"/>
                    <a:pt x="7653" y="50749"/>
                  </a:cubicBezTo>
                  <a:cubicBezTo>
                    <a:pt x="24721" y="82296"/>
                    <a:pt x="78366" y="102870"/>
                    <a:pt x="129573" y="116586"/>
                  </a:cubicBezTo>
                  <a:cubicBezTo>
                    <a:pt x="173464" y="128930"/>
                    <a:pt x="227109" y="131674"/>
                    <a:pt x="273438" y="141275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BF4843D-CC5D-3FD8-1C4C-F91D330815DF}"/>
                </a:ext>
              </a:extLst>
            </p:cNvPr>
            <p:cNvSpPr/>
            <p:nvPr/>
          </p:nvSpPr>
          <p:spPr>
            <a:xfrm>
              <a:off x="4245254" y="253746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7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89" y="134417"/>
                    <a:pt x="51206" y="117958"/>
                    <a:pt x="0" y="97384"/>
                  </a:cubicBezTo>
                  <a:cubicBezTo>
                    <a:pt x="9753" y="82296"/>
                    <a:pt x="19507" y="68580"/>
                    <a:pt x="34137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5FC1B87-F266-3D82-40A6-5A2460861531}"/>
                </a:ext>
              </a:extLst>
            </p:cNvPr>
            <p:cNvSpPr/>
            <p:nvPr/>
          </p:nvSpPr>
          <p:spPr>
            <a:xfrm>
              <a:off x="5065184" y="1445666"/>
              <a:ext cx="245651" cy="196138"/>
            </a:xfrm>
            <a:custGeom>
              <a:avLst/>
              <a:gdLst>
                <a:gd name="connsiteX0" fmla="*/ 128608 w 245651"/>
                <a:gd name="connsiteY0" fmla="*/ 196139 h 196138"/>
                <a:gd name="connsiteX1" fmla="*/ 245651 w 245651"/>
                <a:gd name="connsiteY1" fmla="*/ 124816 h 196138"/>
                <a:gd name="connsiteX2" fmla="*/ 128608 w 245651"/>
                <a:gd name="connsiteY2" fmla="*/ 28804 h 196138"/>
                <a:gd name="connsiteX3" fmla="*/ 21318 w 245651"/>
                <a:gd name="connsiteY3" fmla="*/ 0 h 196138"/>
                <a:gd name="connsiteX4" fmla="*/ 77401 w 245651"/>
                <a:gd name="connsiteY4" fmla="*/ 168707 h 196138"/>
                <a:gd name="connsiteX5" fmla="*/ 128608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28608" y="196139"/>
                  </a:moveTo>
                  <a:cubicBezTo>
                    <a:pt x="162745" y="170078"/>
                    <a:pt x="201760" y="146761"/>
                    <a:pt x="245651" y="124816"/>
                  </a:cubicBezTo>
                  <a:cubicBezTo>
                    <a:pt x="192006" y="101498"/>
                    <a:pt x="152992" y="68580"/>
                    <a:pt x="128608" y="28804"/>
                  </a:cubicBezTo>
                  <a:cubicBezTo>
                    <a:pt x="89593" y="21946"/>
                    <a:pt x="55456" y="12344"/>
                    <a:pt x="21318" y="0"/>
                  </a:cubicBezTo>
                  <a:cubicBezTo>
                    <a:pt x="-17696" y="57607"/>
                    <a:pt x="-5504" y="116586"/>
                    <a:pt x="77401" y="168707"/>
                  </a:cubicBezTo>
                  <a:cubicBezTo>
                    <a:pt x="92032" y="178308"/>
                    <a:pt x="109101" y="187909"/>
                    <a:pt x="128608" y="196139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99BE3DF-B99F-3C8A-05BE-48E229EDE9E1}"/>
                </a:ext>
              </a:extLst>
            </p:cNvPr>
            <p:cNvSpPr/>
            <p:nvPr/>
          </p:nvSpPr>
          <p:spPr>
            <a:xfrm>
              <a:off x="8689959" y="681685"/>
              <a:ext cx="176063" cy="135788"/>
            </a:xfrm>
            <a:custGeom>
              <a:avLst/>
              <a:gdLst>
                <a:gd name="connsiteX0" fmla="*/ 176063 w 176063"/>
                <a:gd name="connsiteY0" fmla="*/ 120701 h 135788"/>
                <a:gd name="connsiteX1" fmla="*/ 127295 w 176063"/>
                <a:gd name="connsiteY1" fmla="*/ 0 h 135788"/>
                <a:gd name="connsiteX2" fmla="*/ 498 w 176063"/>
                <a:gd name="connsiteY2" fmla="*/ 10973 h 135788"/>
                <a:gd name="connsiteX3" fmla="*/ 61458 w 176063"/>
                <a:gd name="connsiteY3" fmla="*/ 135788 h 135788"/>
                <a:gd name="connsiteX4" fmla="*/ 176063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176063" y="120701"/>
                  </a:moveTo>
                  <a:cubicBezTo>
                    <a:pt x="149241" y="82296"/>
                    <a:pt x="132172" y="41148"/>
                    <a:pt x="127295" y="0"/>
                  </a:cubicBezTo>
                  <a:cubicBezTo>
                    <a:pt x="85842" y="4115"/>
                    <a:pt x="44390" y="8230"/>
                    <a:pt x="498" y="10973"/>
                  </a:cubicBezTo>
                  <a:cubicBezTo>
                    <a:pt x="-4378" y="52121"/>
                    <a:pt x="27321" y="100127"/>
                    <a:pt x="61458" y="135788"/>
                  </a:cubicBezTo>
                  <a:cubicBezTo>
                    <a:pt x="100473" y="130302"/>
                    <a:pt x="139487" y="124816"/>
                    <a:pt x="176063" y="12070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F8DCB91-34CF-BBCC-627D-85F5DEAF25FD}"/>
                </a:ext>
              </a:extLst>
            </p:cNvPr>
            <p:cNvSpPr/>
            <p:nvPr/>
          </p:nvSpPr>
          <p:spPr>
            <a:xfrm>
              <a:off x="6986016" y="1299207"/>
              <a:ext cx="358445" cy="193093"/>
            </a:xfrm>
            <a:custGeom>
              <a:avLst/>
              <a:gdLst>
                <a:gd name="connsiteX0" fmla="*/ 358445 w 358445"/>
                <a:gd name="connsiteY0" fmla="*/ 97082 h 193093"/>
                <a:gd name="connsiteX1" fmla="*/ 292608 w 358445"/>
                <a:gd name="connsiteY1" fmla="*/ 193094 h 193093"/>
                <a:gd name="connsiteX2" fmla="*/ 270663 w 358445"/>
                <a:gd name="connsiteY2" fmla="*/ 184864 h 193093"/>
                <a:gd name="connsiteX3" fmla="*/ 56083 w 358445"/>
                <a:gd name="connsiteY3" fmla="*/ 79251 h 193093"/>
                <a:gd name="connsiteX4" fmla="*/ 0 w 358445"/>
                <a:gd name="connsiteY4" fmla="*/ 23015 h 193093"/>
                <a:gd name="connsiteX5" fmla="*/ 82905 w 358445"/>
                <a:gd name="connsiteY5" fmla="*/ 1070 h 193093"/>
                <a:gd name="connsiteX6" fmla="*/ 243840 w 358445"/>
                <a:gd name="connsiteY6" fmla="*/ 31245 h 193093"/>
                <a:gd name="connsiteX7" fmla="*/ 358445 w 358445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5" h="193093">
                  <a:moveTo>
                    <a:pt x="358445" y="97082"/>
                  </a:moveTo>
                  <a:cubicBezTo>
                    <a:pt x="351129" y="130000"/>
                    <a:pt x="324307" y="162918"/>
                    <a:pt x="292608" y="193094"/>
                  </a:cubicBezTo>
                  <a:cubicBezTo>
                    <a:pt x="285293" y="190350"/>
                    <a:pt x="277977" y="187607"/>
                    <a:pt x="270663" y="184864"/>
                  </a:cubicBezTo>
                  <a:cubicBezTo>
                    <a:pt x="192633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5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5293" y="49076"/>
                    <a:pt x="316992" y="76508"/>
                    <a:pt x="358445" y="97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5AFC5D9-B80B-ADD3-4CDF-73D2776D468E}"/>
                </a:ext>
              </a:extLst>
            </p:cNvPr>
            <p:cNvSpPr/>
            <p:nvPr/>
          </p:nvSpPr>
          <p:spPr>
            <a:xfrm>
              <a:off x="10331501" y="1995678"/>
              <a:ext cx="246277" cy="154990"/>
            </a:xfrm>
            <a:custGeom>
              <a:avLst/>
              <a:gdLst>
                <a:gd name="connsiteX0" fmla="*/ 87782 w 246277"/>
                <a:gd name="connsiteY0" fmla="*/ 154991 h 154990"/>
                <a:gd name="connsiteX1" fmla="*/ 246278 w 246277"/>
                <a:gd name="connsiteY1" fmla="*/ 97384 h 154990"/>
                <a:gd name="connsiteX2" fmla="*/ 212140 w 246277"/>
                <a:gd name="connsiteY2" fmla="*/ 53492 h 154990"/>
                <a:gd name="connsiteX3" fmla="*/ 112166 w 246277"/>
                <a:gd name="connsiteY3" fmla="*/ 0 h 154990"/>
                <a:gd name="connsiteX4" fmla="*/ 0 w 246277"/>
                <a:gd name="connsiteY4" fmla="*/ 64465 h 154990"/>
                <a:gd name="connsiteX5" fmla="*/ 70713 w 246277"/>
                <a:gd name="connsiteY5" fmla="*/ 120701 h 154990"/>
                <a:gd name="connsiteX6" fmla="*/ 87782 w 246277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7" h="154990">
                  <a:moveTo>
                    <a:pt x="87782" y="154991"/>
                  </a:moveTo>
                  <a:cubicBezTo>
                    <a:pt x="138988" y="134417"/>
                    <a:pt x="195072" y="117958"/>
                    <a:pt x="246278" y="97384"/>
                  </a:cubicBezTo>
                  <a:cubicBezTo>
                    <a:pt x="236524" y="82296"/>
                    <a:pt x="226771" y="68580"/>
                    <a:pt x="212140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8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DCC55FA-0544-A08D-F316-243D41301351}"/>
                </a:ext>
              </a:extLst>
            </p:cNvPr>
            <p:cNvSpPr/>
            <p:nvPr/>
          </p:nvSpPr>
          <p:spPr>
            <a:xfrm>
              <a:off x="9419538" y="588074"/>
              <a:ext cx="238014" cy="206082"/>
            </a:xfrm>
            <a:custGeom>
              <a:avLst/>
              <a:gdLst>
                <a:gd name="connsiteX0" fmla="*/ 124359 w 238014"/>
                <a:gd name="connsiteY0" fmla="*/ 206082 h 206082"/>
                <a:gd name="connsiteX1" fmla="*/ 0 w 238014"/>
                <a:gd name="connsiteY1" fmla="*/ 116928 h 206082"/>
                <a:gd name="connsiteX2" fmla="*/ 26823 w 238014"/>
                <a:gd name="connsiteY2" fmla="*/ 100469 h 206082"/>
                <a:gd name="connsiteX3" fmla="*/ 53645 w 238014"/>
                <a:gd name="connsiteY3" fmla="*/ 5829 h 206082"/>
                <a:gd name="connsiteX4" fmla="*/ 207264 w 238014"/>
                <a:gd name="connsiteY4" fmla="*/ 1714 h 206082"/>
                <a:gd name="connsiteX5" fmla="*/ 160935 w 238014"/>
                <a:gd name="connsiteY5" fmla="*/ 185508 h 206082"/>
                <a:gd name="connsiteX6" fmla="*/ 124359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24359" y="206082"/>
                  </a:moveTo>
                  <a:cubicBezTo>
                    <a:pt x="87783" y="174535"/>
                    <a:pt x="43892" y="144360"/>
                    <a:pt x="0" y="116928"/>
                  </a:cubicBezTo>
                  <a:cubicBezTo>
                    <a:pt x="9754" y="112813"/>
                    <a:pt x="19508" y="107327"/>
                    <a:pt x="26823" y="100469"/>
                  </a:cubicBezTo>
                  <a:cubicBezTo>
                    <a:pt x="58522" y="73037"/>
                    <a:pt x="58522" y="38747"/>
                    <a:pt x="53645" y="5829"/>
                  </a:cubicBezTo>
                  <a:cubicBezTo>
                    <a:pt x="102413" y="-1029"/>
                    <a:pt x="156058" y="-1029"/>
                    <a:pt x="207264" y="1714"/>
                  </a:cubicBezTo>
                  <a:cubicBezTo>
                    <a:pt x="256032" y="63436"/>
                    <a:pt x="251156" y="129273"/>
                    <a:pt x="160935" y="185508"/>
                  </a:cubicBezTo>
                  <a:cubicBezTo>
                    <a:pt x="151181" y="192366"/>
                    <a:pt x="138989" y="199224"/>
                    <a:pt x="124359" y="206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8F6D46E-4693-16D9-9248-A03894B1540F}"/>
                </a:ext>
              </a:extLst>
            </p:cNvPr>
            <p:cNvSpPr/>
            <p:nvPr/>
          </p:nvSpPr>
          <p:spPr>
            <a:xfrm>
              <a:off x="1033881" y="1903780"/>
              <a:ext cx="232087" cy="160477"/>
            </a:xfrm>
            <a:custGeom>
              <a:avLst/>
              <a:gdLst>
                <a:gd name="connsiteX0" fmla="*/ 65837 w 232087"/>
                <a:gd name="connsiteY0" fmla="*/ 0 h 160477"/>
                <a:gd name="connsiteX1" fmla="*/ 231648 w 232087"/>
                <a:gd name="connsiteY1" fmla="*/ 16459 h 160477"/>
                <a:gd name="connsiteX2" fmla="*/ 165811 w 232087"/>
                <a:gd name="connsiteY2" fmla="*/ 145389 h 160477"/>
                <a:gd name="connsiteX3" fmla="*/ 148742 w 232087"/>
                <a:gd name="connsiteY3" fmla="*/ 160477 h 160477"/>
                <a:gd name="connsiteX4" fmla="*/ 0 w 232087"/>
                <a:gd name="connsiteY4" fmla="*/ 137160 h 160477"/>
                <a:gd name="connsiteX5" fmla="*/ 65837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89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29261" y="93269"/>
                    <a:pt x="51206" y="46634"/>
                    <a:pt x="65837" y="0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8979F74-58C5-FFE4-BF69-955A9D338F91}"/>
                </a:ext>
              </a:extLst>
            </p:cNvPr>
            <p:cNvSpPr/>
            <p:nvPr/>
          </p:nvSpPr>
          <p:spPr>
            <a:xfrm>
              <a:off x="5003596" y="560984"/>
              <a:ext cx="373412" cy="141274"/>
            </a:xfrm>
            <a:custGeom>
              <a:avLst/>
              <a:gdLst>
                <a:gd name="connsiteX0" fmla="*/ 99975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9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5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5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6" y="35662"/>
                    <a:pt x="209703" y="46634"/>
                    <a:pt x="256032" y="1372"/>
                  </a:cubicBezTo>
                  <a:cubicBezTo>
                    <a:pt x="295047" y="2743"/>
                    <a:pt x="331623" y="2743"/>
                    <a:pt x="368199" y="0"/>
                  </a:cubicBezTo>
                  <a:cubicBezTo>
                    <a:pt x="375514" y="16459"/>
                    <a:pt x="375514" y="32918"/>
                    <a:pt x="365760" y="50749"/>
                  </a:cubicBezTo>
                  <a:cubicBezTo>
                    <a:pt x="348691" y="82296"/>
                    <a:pt x="295047" y="102870"/>
                    <a:pt x="243840" y="116586"/>
                  </a:cubicBezTo>
                  <a:cubicBezTo>
                    <a:pt x="197511" y="128930"/>
                    <a:pt x="146304" y="131674"/>
                    <a:pt x="99975" y="141275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90B1EBC-4FA3-F719-3AE9-1176F08E2C3B}"/>
                </a:ext>
              </a:extLst>
            </p:cNvPr>
            <p:cNvSpPr/>
            <p:nvPr/>
          </p:nvSpPr>
          <p:spPr>
            <a:xfrm>
              <a:off x="7837017" y="6188659"/>
              <a:ext cx="246278" cy="154990"/>
            </a:xfrm>
            <a:custGeom>
              <a:avLst/>
              <a:gdLst>
                <a:gd name="connsiteX0" fmla="*/ 87783 w 246278"/>
                <a:gd name="connsiteY0" fmla="*/ 154991 h 154990"/>
                <a:gd name="connsiteX1" fmla="*/ 246279 w 246278"/>
                <a:gd name="connsiteY1" fmla="*/ 97383 h 154990"/>
                <a:gd name="connsiteX2" fmla="*/ 212141 w 246278"/>
                <a:gd name="connsiteY2" fmla="*/ 53492 h 154990"/>
                <a:gd name="connsiteX3" fmla="*/ 112167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3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3" y="154991"/>
                  </a:moveTo>
                  <a:cubicBezTo>
                    <a:pt x="138989" y="134417"/>
                    <a:pt x="195072" y="117957"/>
                    <a:pt x="246279" y="97383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1"/>
                    <a:pt x="153620" y="13716"/>
                    <a:pt x="112167" y="0"/>
                  </a:cubicBezTo>
                  <a:cubicBezTo>
                    <a:pt x="70713" y="20574"/>
                    <a:pt x="36576" y="42519"/>
                    <a:pt x="0" y="64465"/>
                  </a:cubicBezTo>
                  <a:cubicBezTo>
                    <a:pt x="24384" y="82296"/>
                    <a:pt x="56084" y="98755"/>
                    <a:pt x="70713" y="120701"/>
                  </a:cubicBezTo>
                  <a:cubicBezTo>
                    <a:pt x="75591" y="133045"/>
                    <a:pt x="80468" y="144018"/>
                    <a:pt x="87783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AC9012C-937D-1F1C-7228-2EC11420282F}"/>
                </a:ext>
              </a:extLst>
            </p:cNvPr>
            <p:cNvSpPr/>
            <p:nvPr/>
          </p:nvSpPr>
          <p:spPr>
            <a:xfrm>
              <a:off x="524256" y="5205222"/>
              <a:ext cx="245651" cy="196138"/>
            </a:xfrm>
            <a:custGeom>
              <a:avLst/>
              <a:gdLst>
                <a:gd name="connsiteX0" fmla="*/ 117043 w 245651"/>
                <a:gd name="connsiteY0" fmla="*/ 196139 h 196138"/>
                <a:gd name="connsiteX1" fmla="*/ 0 w 245651"/>
                <a:gd name="connsiteY1" fmla="*/ 124816 h 196138"/>
                <a:gd name="connsiteX2" fmla="*/ 117043 w 245651"/>
                <a:gd name="connsiteY2" fmla="*/ 28804 h 196138"/>
                <a:gd name="connsiteX3" fmla="*/ 224333 w 245651"/>
                <a:gd name="connsiteY3" fmla="*/ 0 h 196138"/>
                <a:gd name="connsiteX4" fmla="*/ 168250 w 245651"/>
                <a:gd name="connsiteY4" fmla="*/ 168707 h 196138"/>
                <a:gd name="connsiteX5" fmla="*/ 117043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17043" y="196139"/>
                  </a:moveTo>
                  <a:cubicBezTo>
                    <a:pt x="82906" y="170078"/>
                    <a:pt x="43891" y="146761"/>
                    <a:pt x="0" y="124816"/>
                  </a:cubicBezTo>
                  <a:cubicBezTo>
                    <a:pt x="53645" y="101498"/>
                    <a:pt x="92659" y="68580"/>
                    <a:pt x="117043" y="28804"/>
                  </a:cubicBezTo>
                  <a:cubicBezTo>
                    <a:pt x="156058" y="21946"/>
                    <a:pt x="190195" y="12344"/>
                    <a:pt x="224333" y="0"/>
                  </a:cubicBezTo>
                  <a:cubicBezTo>
                    <a:pt x="263347" y="57607"/>
                    <a:pt x="251155" y="116586"/>
                    <a:pt x="168250" y="168707"/>
                  </a:cubicBezTo>
                  <a:cubicBezTo>
                    <a:pt x="153619" y="179680"/>
                    <a:pt x="136550" y="187909"/>
                    <a:pt x="117043" y="196139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F3802EE-BD28-0B12-F23B-8FDF25147271}"/>
                </a:ext>
              </a:extLst>
            </p:cNvPr>
            <p:cNvSpPr/>
            <p:nvPr/>
          </p:nvSpPr>
          <p:spPr>
            <a:xfrm>
              <a:off x="3577132" y="1671980"/>
              <a:ext cx="176063" cy="135788"/>
            </a:xfrm>
            <a:custGeom>
              <a:avLst/>
              <a:gdLst>
                <a:gd name="connsiteX0" fmla="*/ 0 w 176063"/>
                <a:gd name="connsiteY0" fmla="*/ 120701 h 135788"/>
                <a:gd name="connsiteX1" fmla="*/ 48768 w 176063"/>
                <a:gd name="connsiteY1" fmla="*/ 0 h 135788"/>
                <a:gd name="connsiteX2" fmla="*/ 175565 w 176063"/>
                <a:gd name="connsiteY2" fmla="*/ 10973 h 135788"/>
                <a:gd name="connsiteX3" fmla="*/ 114605 w 176063"/>
                <a:gd name="connsiteY3" fmla="*/ 135788 h 135788"/>
                <a:gd name="connsiteX4" fmla="*/ 0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0" y="120701"/>
                  </a:moveTo>
                  <a:cubicBezTo>
                    <a:pt x="26823" y="82296"/>
                    <a:pt x="43891" y="41148"/>
                    <a:pt x="48768" y="0"/>
                  </a:cubicBezTo>
                  <a:cubicBezTo>
                    <a:pt x="90221" y="4115"/>
                    <a:pt x="131674" y="8230"/>
                    <a:pt x="175565" y="10973"/>
                  </a:cubicBezTo>
                  <a:cubicBezTo>
                    <a:pt x="180442" y="52121"/>
                    <a:pt x="148743" y="100127"/>
                    <a:pt x="114605" y="135788"/>
                  </a:cubicBezTo>
                  <a:cubicBezTo>
                    <a:pt x="75591" y="130302"/>
                    <a:pt x="39015" y="124816"/>
                    <a:pt x="0" y="12070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1751BF6-F903-86B1-5D15-99DE083A6203}"/>
                </a:ext>
              </a:extLst>
            </p:cNvPr>
            <p:cNvSpPr/>
            <p:nvPr/>
          </p:nvSpPr>
          <p:spPr>
            <a:xfrm>
              <a:off x="336499" y="3731054"/>
              <a:ext cx="358444" cy="193093"/>
            </a:xfrm>
            <a:custGeom>
              <a:avLst/>
              <a:gdLst>
                <a:gd name="connsiteX0" fmla="*/ 358445 w 358444"/>
                <a:gd name="connsiteY0" fmla="*/ 97082 h 193093"/>
                <a:gd name="connsiteX1" fmla="*/ 292608 w 358444"/>
                <a:gd name="connsiteY1" fmla="*/ 193094 h 193093"/>
                <a:gd name="connsiteX2" fmla="*/ 270662 w 358444"/>
                <a:gd name="connsiteY2" fmla="*/ 184864 h 193093"/>
                <a:gd name="connsiteX3" fmla="*/ 56083 w 358444"/>
                <a:gd name="connsiteY3" fmla="*/ 79251 h 193093"/>
                <a:gd name="connsiteX4" fmla="*/ 0 w 358444"/>
                <a:gd name="connsiteY4" fmla="*/ 23015 h 193093"/>
                <a:gd name="connsiteX5" fmla="*/ 82906 w 358444"/>
                <a:gd name="connsiteY5" fmla="*/ 1070 h 193093"/>
                <a:gd name="connsiteX6" fmla="*/ 243840 w 358444"/>
                <a:gd name="connsiteY6" fmla="*/ 31245 h 193093"/>
                <a:gd name="connsiteX7" fmla="*/ 358445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358445" y="97082"/>
                  </a:moveTo>
                  <a:cubicBezTo>
                    <a:pt x="351130" y="130000"/>
                    <a:pt x="324307" y="162918"/>
                    <a:pt x="292608" y="193094"/>
                  </a:cubicBezTo>
                  <a:cubicBezTo>
                    <a:pt x="285293" y="190350"/>
                    <a:pt x="277978" y="187607"/>
                    <a:pt x="270662" y="184864"/>
                  </a:cubicBezTo>
                  <a:cubicBezTo>
                    <a:pt x="192634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6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7731" y="50447"/>
                    <a:pt x="316992" y="77879"/>
                    <a:pt x="358445" y="97082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BD4E5DB-4B8D-9C20-3F5D-092009BAA3A9}"/>
                </a:ext>
              </a:extLst>
            </p:cNvPr>
            <p:cNvSpPr/>
            <p:nvPr/>
          </p:nvSpPr>
          <p:spPr>
            <a:xfrm>
              <a:off x="11516562" y="5683910"/>
              <a:ext cx="246278" cy="154991"/>
            </a:xfrm>
            <a:custGeom>
              <a:avLst/>
              <a:gdLst>
                <a:gd name="connsiteX0" fmla="*/ 87783 w 246278"/>
                <a:gd name="connsiteY0" fmla="*/ 154991 h 154991"/>
                <a:gd name="connsiteX1" fmla="*/ 246279 w 246278"/>
                <a:gd name="connsiteY1" fmla="*/ 97384 h 154991"/>
                <a:gd name="connsiteX2" fmla="*/ 212141 w 246278"/>
                <a:gd name="connsiteY2" fmla="*/ 53492 h 154991"/>
                <a:gd name="connsiteX3" fmla="*/ 112167 w 246278"/>
                <a:gd name="connsiteY3" fmla="*/ 0 h 154991"/>
                <a:gd name="connsiteX4" fmla="*/ 0 w 246278"/>
                <a:gd name="connsiteY4" fmla="*/ 64465 h 154991"/>
                <a:gd name="connsiteX5" fmla="*/ 70714 w 246278"/>
                <a:gd name="connsiteY5" fmla="*/ 120701 h 154991"/>
                <a:gd name="connsiteX6" fmla="*/ 87783 w 246278"/>
                <a:gd name="connsiteY6" fmla="*/ 154991 h 15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1">
                  <a:moveTo>
                    <a:pt x="87783" y="154991"/>
                  </a:moveTo>
                  <a:cubicBezTo>
                    <a:pt x="138989" y="134417"/>
                    <a:pt x="195072" y="117958"/>
                    <a:pt x="246279" y="97384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2"/>
                    <a:pt x="153620" y="13716"/>
                    <a:pt x="112167" y="0"/>
                  </a:cubicBezTo>
                  <a:cubicBezTo>
                    <a:pt x="70714" y="20574"/>
                    <a:pt x="36576" y="42520"/>
                    <a:pt x="0" y="64465"/>
                  </a:cubicBezTo>
                  <a:cubicBezTo>
                    <a:pt x="24384" y="82296"/>
                    <a:pt x="56084" y="98755"/>
                    <a:pt x="70714" y="120701"/>
                  </a:cubicBezTo>
                  <a:cubicBezTo>
                    <a:pt x="78029" y="133045"/>
                    <a:pt x="82906" y="144018"/>
                    <a:pt x="87783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DC58718-1B63-F858-291A-7EE834506228}"/>
                </a:ext>
              </a:extLst>
            </p:cNvPr>
            <p:cNvSpPr/>
            <p:nvPr/>
          </p:nvSpPr>
          <p:spPr>
            <a:xfrm>
              <a:off x="1741017" y="503377"/>
              <a:ext cx="331622" cy="161982"/>
            </a:xfrm>
            <a:custGeom>
              <a:avLst/>
              <a:gdLst>
                <a:gd name="connsiteX0" fmla="*/ 0 w 331622"/>
                <a:gd name="connsiteY0" fmla="*/ 159106 h 161982"/>
                <a:gd name="connsiteX1" fmla="*/ 41453 w 331622"/>
                <a:gd name="connsiteY1" fmla="*/ 48006 h 161982"/>
                <a:gd name="connsiteX2" fmla="*/ 80467 w 331622"/>
                <a:gd name="connsiteY2" fmla="*/ 49378 h 161982"/>
                <a:gd name="connsiteX3" fmla="*/ 226771 w 331622"/>
                <a:gd name="connsiteY3" fmla="*/ 0 h 161982"/>
                <a:gd name="connsiteX4" fmla="*/ 331622 w 331622"/>
                <a:gd name="connsiteY4" fmla="*/ 63094 h 161982"/>
                <a:gd name="connsiteX5" fmla="*/ 51206 w 331622"/>
                <a:gd name="connsiteY5" fmla="*/ 161849 h 161982"/>
                <a:gd name="connsiteX6" fmla="*/ 0 w 331622"/>
                <a:gd name="connsiteY6" fmla="*/ 159106 h 16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622" h="161982">
                  <a:moveTo>
                    <a:pt x="0" y="159106"/>
                  </a:moveTo>
                  <a:cubicBezTo>
                    <a:pt x="19507" y="123444"/>
                    <a:pt x="31699" y="85039"/>
                    <a:pt x="41453" y="48006"/>
                  </a:cubicBezTo>
                  <a:cubicBezTo>
                    <a:pt x="53645" y="49378"/>
                    <a:pt x="68275" y="50749"/>
                    <a:pt x="80467" y="49378"/>
                  </a:cubicBezTo>
                  <a:cubicBezTo>
                    <a:pt x="138989" y="45263"/>
                    <a:pt x="185318" y="23317"/>
                    <a:pt x="226771" y="0"/>
                  </a:cubicBezTo>
                  <a:cubicBezTo>
                    <a:pt x="268224" y="16459"/>
                    <a:pt x="302362" y="39776"/>
                    <a:pt x="331622" y="63094"/>
                  </a:cubicBezTo>
                  <a:cubicBezTo>
                    <a:pt x="277978" y="124816"/>
                    <a:pt x="187757" y="164592"/>
                    <a:pt x="51206" y="161849"/>
                  </a:cubicBezTo>
                  <a:cubicBezTo>
                    <a:pt x="36576" y="161849"/>
                    <a:pt x="17069" y="161849"/>
                    <a:pt x="0" y="159106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90AB7D4-4D63-6859-DA7F-D623E5466918}"/>
                </a:ext>
              </a:extLst>
            </p:cNvPr>
            <p:cNvSpPr/>
            <p:nvPr/>
          </p:nvSpPr>
          <p:spPr>
            <a:xfrm>
              <a:off x="853440" y="6228435"/>
              <a:ext cx="232087" cy="160476"/>
            </a:xfrm>
            <a:custGeom>
              <a:avLst/>
              <a:gdLst>
                <a:gd name="connsiteX0" fmla="*/ 65837 w 232087"/>
                <a:gd name="connsiteY0" fmla="*/ 0 h 160476"/>
                <a:gd name="connsiteX1" fmla="*/ 231648 w 232087"/>
                <a:gd name="connsiteY1" fmla="*/ 16459 h 160476"/>
                <a:gd name="connsiteX2" fmla="*/ 165811 w 232087"/>
                <a:gd name="connsiteY2" fmla="*/ 145390 h 160476"/>
                <a:gd name="connsiteX3" fmla="*/ 148742 w 232087"/>
                <a:gd name="connsiteY3" fmla="*/ 160477 h 160476"/>
                <a:gd name="connsiteX4" fmla="*/ 0 w 232087"/>
                <a:gd name="connsiteY4" fmla="*/ 137160 h 160476"/>
                <a:gd name="connsiteX5" fmla="*/ 65837 w 232087"/>
                <a:gd name="connsiteY5" fmla="*/ 0 h 16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6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90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31699" y="93269"/>
                    <a:pt x="53645" y="46634"/>
                    <a:pt x="65837" y="0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8310B73-4ACD-3FEC-095A-2908E06A39B7}"/>
                </a:ext>
              </a:extLst>
            </p:cNvPr>
            <p:cNvSpPr/>
            <p:nvPr/>
          </p:nvSpPr>
          <p:spPr>
            <a:xfrm>
              <a:off x="7685837" y="1954530"/>
              <a:ext cx="373412" cy="141274"/>
            </a:xfrm>
            <a:custGeom>
              <a:avLst/>
              <a:gdLst>
                <a:gd name="connsiteX0" fmla="*/ 99974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8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4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4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5" y="35662"/>
                    <a:pt x="209702" y="46634"/>
                    <a:pt x="256032" y="1372"/>
                  </a:cubicBezTo>
                  <a:cubicBezTo>
                    <a:pt x="295046" y="2743"/>
                    <a:pt x="331622" y="2743"/>
                    <a:pt x="368198" y="0"/>
                  </a:cubicBezTo>
                  <a:cubicBezTo>
                    <a:pt x="375513" y="16459"/>
                    <a:pt x="375513" y="32918"/>
                    <a:pt x="365760" y="50749"/>
                  </a:cubicBezTo>
                  <a:cubicBezTo>
                    <a:pt x="348691" y="82296"/>
                    <a:pt x="295046" y="102870"/>
                    <a:pt x="243840" y="116586"/>
                  </a:cubicBezTo>
                  <a:cubicBezTo>
                    <a:pt x="197510" y="128930"/>
                    <a:pt x="146304" y="131674"/>
                    <a:pt x="99974" y="141275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6721FEF-E757-32A7-A743-013778D4A50F}"/>
                </a:ext>
              </a:extLst>
            </p:cNvPr>
            <p:cNvSpPr/>
            <p:nvPr/>
          </p:nvSpPr>
          <p:spPr>
            <a:xfrm>
              <a:off x="5774131" y="475945"/>
              <a:ext cx="246278" cy="154990"/>
            </a:xfrm>
            <a:custGeom>
              <a:avLst/>
              <a:gdLst>
                <a:gd name="connsiteX0" fmla="*/ 87782 w 246278"/>
                <a:gd name="connsiteY0" fmla="*/ 154991 h 154990"/>
                <a:gd name="connsiteX1" fmla="*/ 246278 w 246278"/>
                <a:gd name="connsiteY1" fmla="*/ 97384 h 154990"/>
                <a:gd name="connsiteX2" fmla="*/ 212141 w 246278"/>
                <a:gd name="connsiteY2" fmla="*/ 53492 h 154990"/>
                <a:gd name="connsiteX3" fmla="*/ 112166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2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2" y="154991"/>
                  </a:moveTo>
                  <a:cubicBezTo>
                    <a:pt x="138989" y="134417"/>
                    <a:pt x="195072" y="117958"/>
                    <a:pt x="246278" y="97384"/>
                  </a:cubicBezTo>
                  <a:cubicBezTo>
                    <a:pt x="236525" y="82296"/>
                    <a:pt x="226771" y="68580"/>
                    <a:pt x="212141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9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E47073A-694E-B9B0-913B-894669928DD6}"/>
                </a:ext>
              </a:extLst>
            </p:cNvPr>
            <p:cNvSpPr/>
            <p:nvPr/>
          </p:nvSpPr>
          <p:spPr>
            <a:xfrm>
              <a:off x="3672230" y="1153515"/>
              <a:ext cx="297484" cy="152247"/>
            </a:xfrm>
            <a:custGeom>
              <a:avLst/>
              <a:gdLst>
                <a:gd name="connsiteX0" fmla="*/ 51206 w 297484"/>
                <a:gd name="connsiteY0" fmla="*/ 152248 h 152247"/>
                <a:gd name="connsiteX1" fmla="*/ 0 w 297484"/>
                <a:gd name="connsiteY1" fmla="*/ 58979 h 152247"/>
                <a:gd name="connsiteX2" fmla="*/ 178003 w 297484"/>
                <a:gd name="connsiteY2" fmla="*/ 0 h 152247"/>
                <a:gd name="connsiteX3" fmla="*/ 297485 w 297484"/>
                <a:gd name="connsiteY3" fmla="*/ 0 h 152247"/>
                <a:gd name="connsiteX4" fmla="*/ 119481 w 297484"/>
                <a:gd name="connsiteY4" fmla="*/ 139903 h 152247"/>
                <a:gd name="connsiteX5" fmla="*/ 51206 w 297484"/>
                <a:gd name="connsiteY5" fmla="*/ 152248 h 15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84" h="152247">
                  <a:moveTo>
                    <a:pt x="51206" y="152248"/>
                  </a:moveTo>
                  <a:cubicBezTo>
                    <a:pt x="39014" y="120701"/>
                    <a:pt x="21945" y="89154"/>
                    <a:pt x="0" y="58979"/>
                  </a:cubicBezTo>
                  <a:cubicBezTo>
                    <a:pt x="65837" y="49378"/>
                    <a:pt x="126797" y="30175"/>
                    <a:pt x="178003" y="0"/>
                  </a:cubicBezTo>
                  <a:cubicBezTo>
                    <a:pt x="217017" y="2743"/>
                    <a:pt x="258470" y="2743"/>
                    <a:pt x="297485" y="0"/>
                  </a:cubicBezTo>
                  <a:cubicBezTo>
                    <a:pt x="287731" y="61722"/>
                    <a:pt x="234086" y="112471"/>
                    <a:pt x="119481" y="139903"/>
                  </a:cubicBezTo>
                  <a:cubicBezTo>
                    <a:pt x="97536" y="145390"/>
                    <a:pt x="75590" y="149504"/>
                    <a:pt x="51206" y="152248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556E682-51F9-962E-429C-F02A2A3E4B12}"/>
                </a:ext>
              </a:extLst>
            </p:cNvPr>
            <p:cNvSpPr/>
            <p:nvPr/>
          </p:nvSpPr>
          <p:spPr>
            <a:xfrm>
              <a:off x="10316870" y="261975"/>
              <a:ext cx="251154" cy="134416"/>
            </a:xfrm>
            <a:custGeom>
              <a:avLst/>
              <a:gdLst>
                <a:gd name="connsiteX0" fmla="*/ 0 w 251154"/>
                <a:gd name="connsiteY0" fmla="*/ 89154 h 134416"/>
                <a:gd name="connsiteX1" fmla="*/ 153619 w 251154"/>
                <a:gd name="connsiteY1" fmla="*/ 0 h 134416"/>
                <a:gd name="connsiteX2" fmla="*/ 251155 w 251154"/>
                <a:gd name="connsiteY2" fmla="*/ 46634 h 134416"/>
                <a:gd name="connsiteX3" fmla="*/ 82905 w 251154"/>
                <a:gd name="connsiteY3" fmla="*/ 134417 h 134416"/>
                <a:gd name="connsiteX4" fmla="*/ 0 w 251154"/>
                <a:gd name="connsiteY4" fmla="*/ 89154 h 13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154" h="134416">
                  <a:moveTo>
                    <a:pt x="0" y="89154"/>
                  </a:moveTo>
                  <a:cubicBezTo>
                    <a:pt x="58521" y="64465"/>
                    <a:pt x="112167" y="34290"/>
                    <a:pt x="153619" y="0"/>
                  </a:cubicBezTo>
                  <a:cubicBezTo>
                    <a:pt x="185319" y="16459"/>
                    <a:pt x="217017" y="31547"/>
                    <a:pt x="251155" y="46634"/>
                  </a:cubicBezTo>
                  <a:cubicBezTo>
                    <a:pt x="217017" y="83668"/>
                    <a:pt x="143865" y="113843"/>
                    <a:pt x="82905" y="134417"/>
                  </a:cubicBezTo>
                  <a:cubicBezTo>
                    <a:pt x="56083" y="119329"/>
                    <a:pt x="29260" y="104242"/>
                    <a:pt x="0" y="89154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38EFE92-DE87-4EB4-80E0-1C65751DF59B}"/>
              </a:ext>
            </a:extLst>
          </p:cNvPr>
          <p:cNvGrpSpPr/>
          <p:nvPr/>
        </p:nvGrpSpPr>
        <p:grpSpPr>
          <a:xfrm>
            <a:off x="2645524" y="2281688"/>
            <a:ext cx="6772337" cy="4547814"/>
            <a:chOff x="2645524" y="2281688"/>
            <a:chExt cx="6772337" cy="4547814"/>
          </a:xfrm>
        </p:grpSpPr>
        <p:pic>
          <p:nvPicPr>
            <p:cNvPr id="45" name="Picture 44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7D58D64E-AA39-EC9C-0CE2-C3A591ACA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6401" y="2281688"/>
              <a:ext cx="6581653" cy="4547814"/>
            </a:xfrm>
            <a:prstGeom prst="rect">
              <a:avLst/>
            </a:prstGeom>
          </p:spPr>
        </p:pic>
        <p:pic>
          <p:nvPicPr>
            <p:cNvPr id="47" name="Picture 46" descr="Icon&#10;&#10;Description automatically generated">
              <a:extLst>
                <a:ext uri="{FF2B5EF4-FFF2-40B4-BE49-F238E27FC236}">
                  <a16:creationId xmlns:a16="http://schemas.microsoft.com/office/drawing/2014/main" id="{02DFB7D5-BAD2-83EF-AE1C-A71B8422D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9548">
              <a:off x="8418889" y="2338760"/>
              <a:ext cx="998972" cy="1046325"/>
            </a:xfrm>
            <a:prstGeom prst="rect">
              <a:avLst/>
            </a:prstGeom>
          </p:spPr>
        </p:pic>
        <p:pic>
          <p:nvPicPr>
            <p:cNvPr id="50" name="Picture 49" descr="Icon&#10;&#10;Description automatically generated">
              <a:extLst>
                <a:ext uri="{FF2B5EF4-FFF2-40B4-BE49-F238E27FC236}">
                  <a16:creationId xmlns:a16="http://schemas.microsoft.com/office/drawing/2014/main" id="{F7380060-CA83-6721-DA14-DCD030AEC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00016">
              <a:off x="2645524" y="3441150"/>
              <a:ext cx="893584" cy="935941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43ACA22-91EF-11EB-9088-EED5B2375E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650" y="-44489"/>
            <a:ext cx="12192000" cy="696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3BAD1F2-AD75-B669-12FD-EE4C24FA8ED5}"/>
              </a:ext>
            </a:extLst>
          </p:cNvPr>
          <p:cNvGrpSpPr/>
          <p:nvPr/>
        </p:nvGrpSpPr>
        <p:grpSpPr>
          <a:xfrm>
            <a:off x="259212" y="121298"/>
            <a:ext cx="8026372" cy="2127380"/>
            <a:chOff x="-43718" y="1531104"/>
            <a:chExt cx="8026372" cy="212738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71DB434-AF19-F97D-B3DC-375749437DF3}"/>
                </a:ext>
              </a:extLst>
            </p:cNvPr>
            <p:cNvSpPr/>
            <p:nvPr/>
          </p:nvSpPr>
          <p:spPr>
            <a:xfrm>
              <a:off x="268099" y="2230780"/>
              <a:ext cx="7714555" cy="1427704"/>
            </a:xfrm>
            <a:custGeom>
              <a:avLst/>
              <a:gdLst>
                <a:gd name="csX0" fmla="*/ 0 w 7714555"/>
                <a:gd name="csY0" fmla="*/ 348660 h 1427704"/>
                <a:gd name="csX1" fmla="*/ 348660 w 7714555"/>
                <a:gd name="csY1" fmla="*/ 0 h 1427704"/>
                <a:gd name="csX2" fmla="*/ 7365895 w 7714555"/>
                <a:gd name="csY2" fmla="*/ 0 h 1427704"/>
                <a:gd name="csX3" fmla="*/ 7714555 w 7714555"/>
                <a:gd name="csY3" fmla="*/ 348660 h 1427704"/>
                <a:gd name="csX4" fmla="*/ 7714555 w 7714555"/>
                <a:gd name="csY4" fmla="*/ 1079044 h 1427704"/>
                <a:gd name="csX5" fmla="*/ 7365895 w 7714555"/>
                <a:gd name="csY5" fmla="*/ 1427704 h 1427704"/>
                <a:gd name="csX6" fmla="*/ 348660 w 7714555"/>
                <a:gd name="csY6" fmla="*/ 1427704 h 1427704"/>
                <a:gd name="csX7" fmla="*/ 0 w 7714555"/>
                <a:gd name="csY7" fmla="*/ 1079044 h 1427704"/>
                <a:gd name="csX8" fmla="*/ 0 w 7714555"/>
                <a:gd name="csY8" fmla="*/ 348660 h 142770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7714555" h="1427704" fill="none" extrusionOk="0">
                  <a:moveTo>
                    <a:pt x="0" y="348660"/>
                  </a:moveTo>
                  <a:cubicBezTo>
                    <a:pt x="-4493" y="171843"/>
                    <a:pt x="128494" y="-18551"/>
                    <a:pt x="348660" y="0"/>
                  </a:cubicBezTo>
                  <a:cubicBezTo>
                    <a:pt x="3194919" y="-35273"/>
                    <a:pt x="6404990" y="-144294"/>
                    <a:pt x="7365895" y="0"/>
                  </a:cubicBezTo>
                  <a:cubicBezTo>
                    <a:pt x="7591884" y="10175"/>
                    <a:pt x="7702870" y="146248"/>
                    <a:pt x="7714555" y="348660"/>
                  </a:cubicBezTo>
                  <a:cubicBezTo>
                    <a:pt x="7683643" y="550018"/>
                    <a:pt x="7776739" y="825273"/>
                    <a:pt x="7714555" y="1079044"/>
                  </a:cubicBezTo>
                  <a:cubicBezTo>
                    <a:pt x="7717712" y="1269216"/>
                    <a:pt x="7568684" y="1416615"/>
                    <a:pt x="7365895" y="1427704"/>
                  </a:cubicBezTo>
                  <a:cubicBezTo>
                    <a:pt x="6495456" y="1505229"/>
                    <a:pt x="3798893" y="1384001"/>
                    <a:pt x="348660" y="1427704"/>
                  </a:cubicBezTo>
                  <a:cubicBezTo>
                    <a:pt x="150086" y="1426038"/>
                    <a:pt x="-12698" y="1271430"/>
                    <a:pt x="0" y="1079044"/>
                  </a:cubicBezTo>
                  <a:cubicBezTo>
                    <a:pt x="-57271" y="784112"/>
                    <a:pt x="57305" y="607547"/>
                    <a:pt x="0" y="348660"/>
                  </a:cubicBezTo>
                  <a:close/>
                </a:path>
                <a:path w="7714555" h="1427704" stroke="0" extrusionOk="0">
                  <a:moveTo>
                    <a:pt x="0" y="348660"/>
                  </a:moveTo>
                  <a:cubicBezTo>
                    <a:pt x="-9131" y="124549"/>
                    <a:pt x="151697" y="3566"/>
                    <a:pt x="348660" y="0"/>
                  </a:cubicBezTo>
                  <a:cubicBezTo>
                    <a:pt x="1813756" y="-95379"/>
                    <a:pt x="4512809" y="58096"/>
                    <a:pt x="7365895" y="0"/>
                  </a:cubicBezTo>
                  <a:cubicBezTo>
                    <a:pt x="7547089" y="-8001"/>
                    <a:pt x="7711591" y="153970"/>
                    <a:pt x="7714555" y="348660"/>
                  </a:cubicBezTo>
                  <a:cubicBezTo>
                    <a:pt x="7680874" y="660282"/>
                    <a:pt x="7683900" y="826424"/>
                    <a:pt x="7714555" y="1079044"/>
                  </a:cubicBezTo>
                  <a:cubicBezTo>
                    <a:pt x="7717074" y="1268609"/>
                    <a:pt x="7532306" y="1401655"/>
                    <a:pt x="7365895" y="1427704"/>
                  </a:cubicBezTo>
                  <a:cubicBezTo>
                    <a:pt x="4971659" y="1367798"/>
                    <a:pt x="3847064" y="1510218"/>
                    <a:pt x="348660" y="1427704"/>
                  </a:cubicBezTo>
                  <a:cubicBezTo>
                    <a:pt x="124055" y="1435626"/>
                    <a:pt x="-7385" y="1279099"/>
                    <a:pt x="0" y="1079044"/>
                  </a:cubicBezTo>
                  <a:cubicBezTo>
                    <a:pt x="-40958" y="731211"/>
                    <a:pt x="23776" y="429352"/>
                    <a:pt x="0" y="34866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1. Anh </a:t>
              </a:r>
              <a:r>
                <a:rPr kumimoji="0" lang="en-US" sz="44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mèo</a:t>
              </a:r>
              <a:r>
                <a: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 Ở </a:t>
              </a:r>
              <a:r>
                <a:rPr kumimoji="0" lang="en-US" sz="44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đâu</a:t>
              </a:r>
              <a:r>
                <a:rPr kumimoji="0" lang="en-US" sz="44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 </a:t>
              </a:r>
              <a:endParaRPr kumimoji="0" lang="en-US" sz="4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55E76D6-7A5F-014D-9E8B-F40B6D19F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3718" y="1531104"/>
              <a:ext cx="1222106" cy="1222106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298878CC-CDAD-DE0D-FE7E-829471C61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19301" y="3568700"/>
            <a:ext cx="2372699" cy="305480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831C289-DDF7-BAF3-D45B-410AC1544C7F}"/>
              </a:ext>
            </a:extLst>
          </p:cNvPr>
          <p:cNvSpPr/>
          <p:nvPr/>
        </p:nvSpPr>
        <p:spPr>
          <a:xfrm>
            <a:off x="403359" y="2909367"/>
            <a:ext cx="9430920" cy="1318666"/>
          </a:xfrm>
          <a:custGeom>
            <a:avLst/>
            <a:gdLst>
              <a:gd name="csX0" fmla="*/ 0 w 9430920"/>
              <a:gd name="csY0" fmla="*/ 165242 h 1318666"/>
              <a:gd name="csX1" fmla="*/ 593798 w 9430920"/>
              <a:gd name="csY1" fmla="*/ 0 h 1318666"/>
              <a:gd name="csX2" fmla="*/ 1418131 w 9430920"/>
              <a:gd name="csY2" fmla="*/ 0 h 1318666"/>
              <a:gd name="csX3" fmla="*/ 2242462 w 9430920"/>
              <a:gd name="csY3" fmla="*/ 0 h 1318666"/>
              <a:gd name="csX4" fmla="*/ 3066795 w 9430920"/>
              <a:gd name="csY4" fmla="*/ 0 h 1318666"/>
              <a:gd name="csX5" fmla="*/ 4055993 w 9430920"/>
              <a:gd name="csY5" fmla="*/ 0 h 1318666"/>
              <a:gd name="csX6" fmla="*/ 4880326 w 9430920"/>
              <a:gd name="csY6" fmla="*/ 0 h 1318666"/>
              <a:gd name="csX7" fmla="*/ 5704659 w 9430920"/>
              <a:gd name="csY7" fmla="*/ 0 h 1318666"/>
              <a:gd name="csX8" fmla="*/ 6611423 w 9430920"/>
              <a:gd name="csY8" fmla="*/ 0 h 1318666"/>
              <a:gd name="csX9" fmla="*/ 7435756 w 9430920"/>
              <a:gd name="csY9" fmla="*/ 0 h 1318666"/>
              <a:gd name="csX10" fmla="*/ 8837121 w 9430920"/>
              <a:gd name="csY10" fmla="*/ 0 h 1318666"/>
              <a:gd name="csX11" fmla="*/ 9430920 w 9430920"/>
              <a:gd name="csY11" fmla="*/ 165242 h 1318666"/>
              <a:gd name="csX12" fmla="*/ 9430920 w 9430920"/>
              <a:gd name="csY12" fmla="*/ 343114 h 1318666"/>
              <a:gd name="csX13" fmla="*/ 9430920 w 9430920"/>
              <a:gd name="csY13" fmla="*/ 520987 h 1318666"/>
              <a:gd name="csX14" fmla="*/ 9430920 w 9430920"/>
              <a:gd name="csY14" fmla="*/ 688978 h 1318666"/>
              <a:gd name="csX15" fmla="*/ 9430920 w 9430920"/>
              <a:gd name="csY15" fmla="*/ 906378 h 1318666"/>
              <a:gd name="csX16" fmla="*/ 9430920 w 9430920"/>
              <a:gd name="csY16" fmla="*/ 1153423 h 1318666"/>
              <a:gd name="csX17" fmla="*/ 8837121 w 9430920"/>
              <a:gd name="csY17" fmla="*/ 1318666 h 1318666"/>
              <a:gd name="csX18" fmla="*/ 8012788 w 9430920"/>
              <a:gd name="csY18" fmla="*/ 1318666 h 1318666"/>
              <a:gd name="csX19" fmla="*/ 7270889 w 9430920"/>
              <a:gd name="csY19" fmla="*/ 1318666 h 1318666"/>
              <a:gd name="csX20" fmla="*/ 6693857 w 9430920"/>
              <a:gd name="csY20" fmla="*/ 1318666 h 1318666"/>
              <a:gd name="csX21" fmla="*/ 5951958 w 9430920"/>
              <a:gd name="csY21" fmla="*/ 1318666 h 1318666"/>
              <a:gd name="csX22" fmla="*/ 5210059 w 9430920"/>
              <a:gd name="csY22" fmla="*/ 1318666 h 1318666"/>
              <a:gd name="csX23" fmla="*/ 4633027 w 9430920"/>
              <a:gd name="csY23" fmla="*/ 1318666 h 1318666"/>
              <a:gd name="csX24" fmla="*/ 3973561 w 9430920"/>
              <a:gd name="csY24" fmla="*/ 1318666 h 1318666"/>
              <a:gd name="csX25" fmla="*/ 3396528 w 9430920"/>
              <a:gd name="csY25" fmla="*/ 1318666 h 1318666"/>
              <a:gd name="csX26" fmla="*/ 2407329 w 9430920"/>
              <a:gd name="csY26" fmla="*/ 1318666 h 1318666"/>
              <a:gd name="csX27" fmla="*/ 1747864 w 9430920"/>
              <a:gd name="csY27" fmla="*/ 1318666 h 1318666"/>
              <a:gd name="csX28" fmla="*/ 1193912 w 9430920"/>
              <a:gd name="csY28" fmla="*/ 1318666 h 1318666"/>
              <a:gd name="csX29" fmla="*/ 593798 w 9430920"/>
              <a:gd name="csY29" fmla="*/ 1318666 h 1318666"/>
              <a:gd name="csX30" fmla="*/ 0 w 9430920"/>
              <a:gd name="csY30" fmla="*/ 1153423 h 1318666"/>
              <a:gd name="csX31" fmla="*/ 0 w 9430920"/>
              <a:gd name="csY31" fmla="*/ 965669 h 1318666"/>
              <a:gd name="csX32" fmla="*/ 0 w 9430920"/>
              <a:gd name="csY32" fmla="*/ 768033 h 1318666"/>
              <a:gd name="csX33" fmla="*/ 0 w 9430920"/>
              <a:gd name="csY33" fmla="*/ 560514 h 1318666"/>
              <a:gd name="csX34" fmla="*/ 0 w 9430920"/>
              <a:gd name="csY34" fmla="*/ 352996 h 1318666"/>
              <a:gd name="csX35" fmla="*/ 0 w 9430920"/>
              <a:gd name="csY35" fmla="*/ 165242 h 1318666"/>
              <a:gd name="csX0" fmla="*/ 0 w 9430920"/>
              <a:gd name="csY0" fmla="*/ 165242 h 1318666"/>
              <a:gd name="csX1" fmla="*/ 593798 w 9430920"/>
              <a:gd name="csY1" fmla="*/ 0 h 1318666"/>
              <a:gd name="csX2" fmla="*/ 1500563 w 9430920"/>
              <a:gd name="csY2" fmla="*/ 0 h 1318666"/>
              <a:gd name="csX3" fmla="*/ 2160030 w 9430920"/>
              <a:gd name="csY3" fmla="*/ 0 h 1318666"/>
              <a:gd name="csX4" fmla="*/ 2819496 w 9430920"/>
              <a:gd name="csY4" fmla="*/ 0 h 1318666"/>
              <a:gd name="csX5" fmla="*/ 3726260 w 9430920"/>
              <a:gd name="csY5" fmla="*/ 0 h 1318666"/>
              <a:gd name="csX6" fmla="*/ 4468160 w 9430920"/>
              <a:gd name="csY6" fmla="*/ 0 h 1318666"/>
              <a:gd name="csX7" fmla="*/ 5457358 w 9430920"/>
              <a:gd name="csY7" fmla="*/ 0 h 1318666"/>
              <a:gd name="csX8" fmla="*/ 6446558 w 9430920"/>
              <a:gd name="csY8" fmla="*/ 0 h 1318666"/>
              <a:gd name="csX9" fmla="*/ 7353323 w 9430920"/>
              <a:gd name="csY9" fmla="*/ 0 h 1318666"/>
              <a:gd name="csX10" fmla="*/ 8012788 w 9430920"/>
              <a:gd name="csY10" fmla="*/ 0 h 1318666"/>
              <a:gd name="csX11" fmla="*/ 8837121 w 9430920"/>
              <a:gd name="csY11" fmla="*/ 0 h 1318666"/>
              <a:gd name="csX12" fmla="*/ 9430920 w 9430920"/>
              <a:gd name="csY12" fmla="*/ 165242 h 1318666"/>
              <a:gd name="csX13" fmla="*/ 9430920 w 9430920"/>
              <a:gd name="csY13" fmla="*/ 343114 h 1318666"/>
              <a:gd name="csX14" fmla="*/ 9430920 w 9430920"/>
              <a:gd name="csY14" fmla="*/ 520987 h 1318666"/>
              <a:gd name="csX15" fmla="*/ 9430920 w 9430920"/>
              <a:gd name="csY15" fmla="*/ 728505 h 1318666"/>
              <a:gd name="csX16" fmla="*/ 9430920 w 9430920"/>
              <a:gd name="csY16" fmla="*/ 945905 h 1318666"/>
              <a:gd name="csX17" fmla="*/ 9430920 w 9430920"/>
              <a:gd name="csY17" fmla="*/ 1153423 h 1318666"/>
              <a:gd name="csX18" fmla="*/ 8837121 w 9430920"/>
              <a:gd name="csY18" fmla="*/ 1318666 h 1318666"/>
              <a:gd name="csX19" fmla="*/ 8012788 w 9430920"/>
              <a:gd name="csY19" fmla="*/ 1318666 h 1318666"/>
              <a:gd name="csX20" fmla="*/ 7270889 w 9430920"/>
              <a:gd name="csY20" fmla="*/ 1318666 h 1318666"/>
              <a:gd name="csX21" fmla="*/ 6611423 w 9430920"/>
              <a:gd name="csY21" fmla="*/ 1318666 h 1318666"/>
              <a:gd name="csX22" fmla="*/ 5951958 w 9430920"/>
              <a:gd name="csY22" fmla="*/ 1318666 h 1318666"/>
              <a:gd name="csX23" fmla="*/ 4962759 w 9430920"/>
              <a:gd name="csY23" fmla="*/ 1318666 h 1318666"/>
              <a:gd name="csX24" fmla="*/ 4614066 w 9430920"/>
              <a:gd name="csY24" fmla="*/ 1318666 h 1318666"/>
              <a:gd name="csX25" fmla="*/ 4220860 w 9430920"/>
              <a:gd name="csY25" fmla="*/ 1318666 h 1318666"/>
              <a:gd name="csX26" fmla="*/ 3231662 w 9430920"/>
              <a:gd name="csY26" fmla="*/ 1318666 h 1318666"/>
              <a:gd name="csX27" fmla="*/ 2242462 w 9430920"/>
              <a:gd name="csY27" fmla="*/ 1318666 h 1318666"/>
              <a:gd name="csX28" fmla="*/ 1500563 w 9430920"/>
              <a:gd name="csY28" fmla="*/ 1318666 h 1318666"/>
              <a:gd name="csX29" fmla="*/ 593798 w 9430920"/>
              <a:gd name="csY29" fmla="*/ 1318666 h 1318666"/>
              <a:gd name="csX30" fmla="*/ 0 w 9430920"/>
              <a:gd name="csY30" fmla="*/ 1153423 h 1318666"/>
              <a:gd name="csX31" fmla="*/ 0 w 9430920"/>
              <a:gd name="csY31" fmla="*/ 965669 h 1318666"/>
              <a:gd name="csX32" fmla="*/ 0 w 9430920"/>
              <a:gd name="csY32" fmla="*/ 797678 h 1318666"/>
              <a:gd name="csX33" fmla="*/ 0 w 9430920"/>
              <a:gd name="csY33" fmla="*/ 619805 h 1318666"/>
              <a:gd name="csX34" fmla="*/ 0 w 9430920"/>
              <a:gd name="csY34" fmla="*/ 402405 h 1318666"/>
              <a:gd name="csX35" fmla="*/ 0 w 9430920"/>
              <a:gd name="csY35" fmla="*/ 165242 h 13186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9430920" h="1318666" fill="none" extrusionOk="0">
                <a:moveTo>
                  <a:pt x="0" y="165242"/>
                </a:moveTo>
                <a:cubicBezTo>
                  <a:pt x="-61120" y="113266"/>
                  <a:pt x="363741" y="-26692"/>
                  <a:pt x="593798" y="0"/>
                </a:cubicBezTo>
                <a:cubicBezTo>
                  <a:pt x="774142" y="8425"/>
                  <a:pt x="1189206" y="6173"/>
                  <a:pt x="1418131" y="0"/>
                </a:cubicBezTo>
                <a:cubicBezTo>
                  <a:pt x="1700722" y="20540"/>
                  <a:pt x="2037265" y="1812"/>
                  <a:pt x="2242462" y="0"/>
                </a:cubicBezTo>
                <a:cubicBezTo>
                  <a:pt x="2427812" y="-42949"/>
                  <a:pt x="2857852" y="3764"/>
                  <a:pt x="3066795" y="0"/>
                </a:cubicBezTo>
                <a:cubicBezTo>
                  <a:pt x="3198765" y="14911"/>
                  <a:pt x="3781656" y="-19141"/>
                  <a:pt x="4055993" y="0"/>
                </a:cubicBezTo>
                <a:cubicBezTo>
                  <a:pt x="4326020" y="32627"/>
                  <a:pt x="4531635" y="15619"/>
                  <a:pt x="4880326" y="0"/>
                </a:cubicBezTo>
                <a:cubicBezTo>
                  <a:pt x="5252342" y="26477"/>
                  <a:pt x="5521336" y="-46055"/>
                  <a:pt x="5704659" y="0"/>
                </a:cubicBezTo>
                <a:cubicBezTo>
                  <a:pt x="5856148" y="-42176"/>
                  <a:pt x="6243063" y="-9221"/>
                  <a:pt x="6611423" y="0"/>
                </a:cubicBezTo>
                <a:cubicBezTo>
                  <a:pt x="6990304" y="-3615"/>
                  <a:pt x="7238013" y="20993"/>
                  <a:pt x="7435756" y="0"/>
                </a:cubicBezTo>
                <a:cubicBezTo>
                  <a:pt x="7666329" y="-61635"/>
                  <a:pt x="8375371" y="-13319"/>
                  <a:pt x="8837121" y="0"/>
                </a:cubicBezTo>
                <a:cubicBezTo>
                  <a:pt x="9155161" y="3832"/>
                  <a:pt x="9390053" y="76939"/>
                  <a:pt x="9430920" y="165242"/>
                </a:cubicBezTo>
                <a:cubicBezTo>
                  <a:pt x="9410136" y="228878"/>
                  <a:pt x="9398492" y="310772"/>
                  <a:pt x="9430920" y="343114"/>
                </a:cubicBezTo>
                <a:cubicBezTo>
                  <a:pt x="9469790" y="386957"/>
                  <a:pt x="9427723" y="453129"/>
                  <a:pt x="9430920" y="520987"/>
                </a:cubicBezTo>
                <a:cubicBezTo>
                  <a:pt x="9432213" y="602242"/>
                  <a:pt x="9446035" y="613352"/>
                  <a:pt x="9430920" y="688978"/>
                </a:cubicBezTo>
                <a:cubicBezTo>
                  <a:pt x="9422176" y="747670"/>
                  <a:pt x="9463275" y="827420"/>
                  <a:pt x="9430920" y="906378"/>
                </a:cubicBezTo>
                <a:cubicBezTo>
                  <a:pt x="9392240" y="970830"/>
                  <a:pt x="9430638" y="1041630"/>
                  <a:pt x="9430920" y="1153423"/>
                </a:cubicBezTo>
                <a:cubicBezTo>
                  <a:pt x="9400043" y="1276223"/>
                  <a:pt x="9237199" y="1335204"/>
                  <a:pt x="8837121" y="1318666"/>
                </a:cubicBezTo>
                <a:cubicBezTo>
                  <a:pt x="8568702" y="1299003"/>
                  <a:pt x="8201372" y="1317950"/>
                  <a:pt x="8012788" y="1318666"/>
                </a:cubicBezTo>
                <a:cubicBezTo>
                  <a:pt x="7796080" y="1335793"/>
                  <a:pt x="7625579" y="1312693"/>
                  <a:pt x="7270889" y="1318666"/>
                </a:cubicBezTo>
                <a:cubicBezTo>
                  <a:pt x="6901248" y="1314546"/>
                  <a:pt x="6885399" y="1315099"/>
                  <a:pt x="6693857" y="1318666"/>
                </a:cubicBezTo>
                <a:cubicBezTo>
                  <a:pt x="6515890" y="1336753"/>
                  <a:pt x="6291569" y="1329254"/>
                  <a:pt x="5951958" y="1318666"/>
                </a:cubicBezTo>
                <a:cubicBezTo>
                  <a:pt x="5588727" y="1334536"/>
                  <a:pt x="5471730" y="1274753"/>
                  <a:pt x="5210059" y="1318666"/>
                </a:cubicBezTo>
                <a:cubicBezTo>
                  <a:pt x="4932871" y="1332095"/>
                  <a:pt x="4854777" y="1313643"/>
                  <a:pt x="4633027" y="1318666"/>
                </a:cubicBezTo>
                <a:cubicBezTo>
                  <a:pt x="4441710" y="1277609"/>
                  <a:pt x="4162046" y="1357937"/>
                  <a:pt x="3973561" y="1318666"/>
                </a:cubicBezTo>
                <a:cubicBezTo>
                  <a:pt x="3805886" y="1348713"/>
                  <a:pt x="3576827" y="1297100"/>
                  <a:pt x="3396528" y="1318666"/>
                </a:cubicBezTo>
                <a:cubicBezTo>
                  <a:pt x="3198619" y="1262629"/>
                  <a:pt x="2849104" y="1319646"/>
                  <a:pt x="2407329" y="1318666"/>
                </a:cubicBezTo>
                <a:cubicBezTo>
                  <a:pt x="1929550" y="1328357"/>
                  <a:pt x="1964608" y="1318371"/>
                  <a:pt x="1747864" y="1318666"/>
                </a:cubicBezTo>
                <a:cubicBezTo>
                  <a:pt x="1527328" y="1337078"/>
                  <a:pt x="1458574" y="1298957"/>
                  <a:pt x="1193912" y="1318666"/>
                </a:cubicBezTo>
                <a:cubicBezTo>
                  <a:pt x="929250" y="1338375"/>
                  <a:pt x="820639" y="1293015"/>
                  <a:pt x="593798" y="1318666"/>
                </a:cubicBezTo>
                <a:cubicBezTo>
                  <a:pt x="241056" y="1304621"/>
                  <a:pt x="19276" y="1239444"/>
                  <a:pt x="0" y="1153423"/>
                </a:cubicBezTo>
                <a:cubicBezTo>
                  <a:pt x="-21237" y="1088119"/>
                  <a:pt x="9417" y="1017135"/>
                  <a:pt x="0" y="965669"/>
                </a:cubicBezTo>
                <a:cubicBezTo>
                  <a:pt x="-999" y="917897"/>
                  <a:pt x="1256" y="838088"/>
                  <a:pt x="0" y="768033"/>
                </a:cubicBezTo>
                <a:cubicBezTo>
                  <a:pt x="304" y="708154"/>
                  <a:pt x="-1902" y="618174"/>
                  <a:pt x="0" y="560514"/>
                </a:cubicBezTo>
                <a:cubicBezTo>
                  <a:pt x="16421" y="504788"/>
                  <a:pt x="-4664" y="407213"/>
                  <a:pt x="0" y="352996"/>
                </a:cubicBezTo>
                <a:cubicBezTo>
                  <a:pt x="-1193" y="296102"/>
                  <a:pt x="-37100" y="213627"/>
                  <a:pt x="0" y="165242"/>
                </a:cubicBezTo>
                <a:close/>
              </a:path>
              <a:path w="9430920" h="1318666" stroke="0" extrusionOk="0">
                <a:moveTo>
                  <a:pt x="0" y="165242"/>
                </a:moveTo>
                <a:cubicBezTo>
                  <a:pt x="-11797" y="156885"/>
                  <a:pt x="352535" y="37195"/>
                  <a:pt x="593798" y="0"/>
                </a:cubicBezTo>
                <a:cubicBezTo>
                  <a:pt x="947759" y="-11240"/>
                  <a:pt x="1219308" y="17626"/>
                  <a:pt x="1500563" y="0"/>
                </a:cubicBezTo>
                <a:cubicBezTo>
                  <a:pt x="1787952" y="2047"/>
                  <a:pt x="1948648" y="-1304"/>
                  <a:pt x="2160030" y="0"/>
                </a:cubicBezTo>
                <a:cubicBezTo>
                  <a:pt x="2414153" y="-3423"/>
                  <a:pt x="2613897" y="-18634"/>
                  <a:pt x="2819496" y="0"/>
                </a:cubicBezTo>
                <a:cubicBezTo>
                  <a:pt x="3001399" y="-21712"/>
                  <a:pt x="3506988" y="-30694"/>
                  <a:pt x="3726260" y="0"/>
                </a:cubicBezTo>
                <a:cubicBezTo>
                  <a:pt x="3949469" y="12276"/>
                  <a:pt x="4112204" y="13422"/>
                  <a:pt x="4468160" y="0"/>
                </a:cubicBezTo>
                <a:cubicBezTo>
                  <a:pt x="4853170" y="-5127"/>
                  <a:pt x="5062516" y="-29717"/>
                  <a:pt x="5457358" y="0"/>
                </a:cubicBezTo>
                <a:cubicBezTo>
                  <a:pt x="5878614" y="-40706"/>
                  <a:pt x="6201405" y="-68594"/>
                  <a:pt x="6446558" y="0"/>
                </a:cubicBezTo>
                <a:cubicBezTo>
                  <a:pt x="6714737" y="-8197"/>
                  <a:pt x="7065237" y="10612"/>
                  <a:pt x="7353323" y="0"/>
                </a:cubicBezTo>
                <a:cubicBezTo>
                  <a:pt x="7628142" y="3826"/>
                  <a:pt x="7748706" y="-4575"/>
                  <a:pt x="8012788" y="0"/>
                </a:cubicBezTo>
                <a:cubicBezTo>
                  <a:pt x="8265594" y="1510"/>
                  <a:pt x="8473107" y="-4112"/>
                  <a:pt x="8837121" y="0"/>
                </a:cubicBezTo>
                <a:cubicBezTo>
                  <a:pt x="9179524" y="-12259"/>
                  <a:pt x="9476867" y="81973"/>
                  <a:pt x="9430920" y="165242"/>
                </a:cubicBezTo>
                <a:cubicBezTo>
                  <a:pt x="9406930" y="212788"/>
                  <a:pt x="9450737" y="292914"/>
                  <a:pt x="9430920" y="343114"/>
                </a:cubicBezTo>
                <a:cubicBezTo>
                  <a:pt x="9420066" y="388050"/>
                  <a:pt x="9417797" y="466671"/>
                  <a:pt x="9430920" y="520987"/>
                </a:cubicBezTo>
                <a:cubicBezTo>
                  <a:pt x="9445081" y="590004"/>
                  <a:pt x="9430734" y="648655"/>
                  <a:pt x="9430920" y="728505"/>
                </a:cubicBezTo>
                <a:cubicBezTo>
                  <a:pt x="9431791" y="790089"/>
                  <a:pt x="9443273" y="855567"/>
                  <a:pt x="9430920" y="945905"/>
                </a:cubicBezTo>
                <a:cubicBezTo>
                  <a:pt x="9426512" y="1026607"/>
                  <a:pt x="9424220" y="1100126"/>
                  <a:pt x="9430920" y="1153423"/>
                </a:cubicBezTo>
                <a:cubicBezTo>
                  <a:pt x="9437863" y="1208293"/>
                  <a:pt x="9169678" y="1375823"/>
                  <a:pt x="8837121" y="1318666"/>
                </a:cubicBezTo>
                <a:cubicBezTo>
                  <a:pt x="8481099" y="1316988"/>
                  <a:pt x="8418513" y="1318969"/>
                  <a:pt x="8012788" y="1318666"/>
                </a:cubicBezTo>
                <a:cubicBezTo>
                  <a:pt x="7613000" y="1272264"/>
                  <a:pt x="7426011" y="1315716"/>
                  <a:pt x="7270889" y="1318666"/>
                </a:cubicBezTo>
                <a:cubicBezTo>
                  <a:pt x="7122258" y="1297497"/>
                  <a:pt x="6822729" y="1274666"/>
                  <a:pt x="6611423" y="1318666"/>
                </a:cubicBezTo>
                <a:cubicBezTo>
                  <a:pt x="6397416" y="1368342"/>
                  <a:pt x="6144016" y="1268011"/>
                  <a:pt x="5951958" y="1318666"/>
                </a:cubicBezTo>
                <a:cubicBezTo>
                  <a:pt x="5742128" y="1282478"/>
                  <a:pt x="5399981" y="1282620"/>
                  <a:pt x="4962759" y="1318666"/>
                </a:cubicBezTo>
                <a:cubicBezTo>
                  <a:pt x="4846983" y="1315684"/>
                  <a:pt x="4785468" y="1323019"/>
                  <a:pt x="4614066" y="1318666"/>
                </a:cubicBezTo>
                <a:cubicBezTo>
                  <a:pt x="4442664" y="1314313"/>
                  <a:pt x="4412112" y="1310876"/>
                  <a:pt x="4220860" y="1318666"/>
                </a:cubicBezTo>
                <a:cubicBezTo>
                  <a:pt x="3863429" y="1325330"/>
                  <a:pt x="3488810" y="1324018"/>
                  <a:pt x="3231662" y="1318666"/>
                </a:cubicBezTo>
                <a:cubicBezTo>
                  <a:pt x="3051396" y="1277091"/>
                  <a:pt x="2758695" y="1269483"/>
                  <a:pt x="2242462" y="1318666"/>
                </a:cubicBezTo>
                <a:cubicBezTo>
                  <a:pt x="1768579" y="1315985"/>
                  <a:pt x="1833162" y="1313936"/>
                  <a:pt x="1500563" y="1318666"/>
                </a:cubicBezTo>
                <a:cubicBezTo>
                  <a:pt x="1150817" y="1339238"/>
                  <a:pt x="917300" y="1319992"/>
                  <a:pt x="593798" y="1318666"/>
                </a:cubicBezTo>
                <a:cubicBezTo>
                  <a:pt x="231883" y="1303138"/>
                  <a:pt x="-10525" y="1240645"/>
                  <a:pt x="0" y="1153423"/>
                </a:cubicBezTo>
                <a:cubicBezTo>
                  <a:pt x="-39355" y="1074574"/>
                  <a:pt x="7878" y="1019281"/>
                  <a:pt x="0" y="965669"/>
                </a:cubicBezTo>
                <a:cubicBezTo>
                  <a:pt x="-14129" y="914209"/>
                  <a:pt x="-31365" y="850645"/>
                  <a:pt x="0" y="797678"/>
                </a:cubicBezTo>
                <a:cubicBezTo>
                  <a:pt x="24331" y="753007"/>
                  <a:pt x="12952" y="712087"/>
                  <a:pt x="0" y="619805"/>
                </a:cubicBezTo>
                <a:cubicBezTo>
                  <a:pt x="-23778" y="540564"/>
                  <a:pt x="-26195" y="485727"/>
                  <a:pt x="0" y="402405"/>
                </a:cubicBezTo>
                <a:cubicBezTo>
                  <a:pt x="34109" y="314581"/>
                  <a:pt x="1708" y="226920"/>
                  <a:pt x="0" y="165242"/>
                </a:cubicBezTo>
                <a:close/>
              </a:path>
              <a:path w="9430920" h="1318666" fill="none" stroke="0" extrusionOk="0">
                <a:moveTo>
                  <a:pt x="0" y="165242"/>
                </a:moveTo>
                <a:cubicBezTo>
                  <a:pt x="-18267" y="133347"/>
                  <a:pt x="317465" y="33745"/>
                  <a:pt x="593798" y="0"/>
                </a:cubicBezTo>
                <a:cubicBezTo>
                  <a:pt x="770388" y="7023"/>
                  <a:pt x="1103597" y="25030"/>
                  <a:pt x="1418131" y="0"/>
                </a:cubicBezTo>
                <a:cubicBezTo>
                  <a:pt x="1733365" y="-23517"/>
                  <a:pt x="1988185" y="23503"/>
                  <a:pt x="2242462" y="0"/>
                </a:cubicBezTo>
                <a:cubicBezTo>
                  <a:pt x="2433643" y="-4951"/>
                  <a:pt x="2905175" y="-12147"/>
                  <a:pt x="3066795" y="0"/>
                </a:cubicBezTo>
                <a:cubicBezTo>
                  <a:pt x="3300677" y="-21716"/>
                  <a:pt x="3780096" y="-15099"/>
                  <a:pt x="4055993" y="0"/>
                </a:cubicBezTo>
                <a:cubicBezTo>
                  <a:pt x="4326400" y="-12072"/>
                  <a:pt x="4527984" y="15697"/>
                  <a:pt x="4880326" y="0"/>
                </a:cubicBezTo>
                <a:cubicBezTo>
                  <a:pt x="5232273" y="-25462"/>
                  <a:pt x="5537104" y="1408"/>
                  <a:pt x="5704659" y="0"/>
                </a:cubicBezTo>
                <a:cubicBezTo>
                  <a:pt x="5846978" y="10145"/>
                  <a:pt x="6159531" y="-16562"/>
                  <a:pt x="6611423" y="0"/>
                </a:cubicBezTo>
                <a:cubicBezTo>
                  <a:pt x="7009073" y="-2961"/>
                  <a:pt x="7255607" y="-7833"/>
                  <a:pt x="7435756" y="0"/>
                </a:cubicBezTo>
                <a:cubicBezTo>
                  <a:pt x="7647722" y="-73408"/>
                  <a:pt x="8369806" y="25331"/>
                  <a:pt x="8837121" y="0"/>
                </a:cubicBezTo>
                <a:cubicBezTo>
                  <a:pt x="9143005" y="2704"/>
                  <a:pt x="9407972" y="52066"/>
                  <a:pt x="9430920" y="165242"/>
                </a:cubicBezTo>
                <a:cubicBezTo>
                  <a:pt x="9403199" y="233119"/>
                  <a:pt x="9397578" y="311445"/>
                  <a:pt x="9430920" y="343114"/>
                </a:cubicBezTo>
                <a:cubicBezTo>
                  <a:pt x="9473333" y="381893"/>
                  <a:pt x="9431870" y="453159"/>
                  <a:pt x="9430920" y="520987"/>
                </a:cubicBezTo>
                <a:cubicBezTo>
                  <a:pt x="9430054" y="603779"/>
                  <a:pt x="9448358" y="617052"/>
                  <a:pt x="9430920" y="688978"/>
                </a:cubicBezTo>
                <a:cubicBezTo>
                  <a:pt x="9425051" y="774069"/>
                  <a:pt x="9460953" y="813635"/>
                  <a:pt x="9430920" y="906378"/>
                </a:cubicBezTo>
                <a:cubicBezTo>
                  <a:pt x="9377580" y="992796"/>
                  <a:pt x="9421240" y="1033586"/>
                  <a:pt x="9430920" y="1153423"/>
                </a:cubicBezTo>
                <a:cubicBezTo>
                  <a:pt x="9395606" y="1253480"/>
                  <a:pt x="9205208" y="1313384"/>
                  <a:pt x="8837121" y="1318666"/>
                </a:cubicBezTo>
                <a:cubicBezTo>
                  <a:pt x="8626528" y="1321300"/>
                  <a:pt x="8244363" y="1322811"/>
                  <a:pt x="8012788" y="1318666"/>
                </a:cubicBezTo>
                <a:cubicBezTo>
                  <a:pt x="7810371" y="1335040"/>
                  <a:pt x="7615295" y="1313357"/>
                  <a:pt x="7270889" y="1318666"/>
                </a:cubicBezTo>
                <a:cubicBezTo>
                  <a:pt x="6899877" y="1315497"/>
                  <a:pt x="6886252" y="1315772"/>
                  <a:pt x="6693857" y="1318666"/>
                </a:cubicBezTo>
                <a:cubicBezTo>
                  <a:pt x="6467103" y="1356521"/>
                  <a:pt x="6322499" y="1284384"/>
                  <a:pt x="5951958" y="1318666"/>
                </a:cubicBezTo>
                <a:cubicBezTo>
                  <a:pt x="5608978" y="1320870"/>
                  <a:pt x="5478034" y="1326758"/>
                  <a:pt x="5210059" y="1318666"/>
                </a:cubicBezTo>
                <a:cubicBezTo>
                  <a:pt x="4942142" y="1333224"/>
                  <a:pt x="4806859" y="1324333"/>
                  <a:pt x="4633027" y="1318666"/>
                </a:cubicBezTo>
                <a:cubicBezTo>
                  <a:pt x="4443000" y="1336792"/>
                  <a:pt x="4127631" y="1345466"/>
                  <a:pt x="3973561" y="1318666"/>
                </a:cubicBezTo>
                <a:cubicBezTo>
                  <a:pt x="3785083" y="1328071"/>
                  <a:pt x="3568561" y="1299742"/>
                  <a:pt x="3396528" y="1318666"/>
                </a:cubicBezTo>
                <a:cubicBezTo>
                  <a:pt x="3285663" y="1309524"/>
                  <a:pt x="2928524" y="1347021"/>
                  <a:pt x="2407329" y="1318666"/>
                </a:cubicBezTo>
                <a:cubicBezTo>
                  <a:pt x="1923594" y="1325221"/>
                  <a:pt x="1985367" y="1316932"/>
                  <a:pt x="1747864" y="1318666"/>
                </a:cubicBezTo>
                <a:cubicBezTo>
                  <a:pt x="1461946" y="1316806"/>
                  <a:pt x="1366262" y="1292238"/>
                  <a:pt x="1147750" y="1318666"/>
                </a:cubicBezTo>
                <a:cubicBezTo>
                  <a:pt x="929238" y="1345094"/>
                  <a:pt x="727539" y="1302978"/>
                  <a:pt x="593798" y="1318666"/>
                </a:cubicBezTo>
                <a:cubicBezTo>
                  <a:pt x="262954" y="1325160"/>
                  <a:pt x="16683" y="1237187"/>
                  <a:pt x="0" y="1153423"/>
                </a:cubicBezTo>
                <a:cubicBezTo>
                  <a:pt x="-27759" y="1097027"/>
                  <a:pt x="4663" y="1018046"/>
                  <a:pt x="0" y="965669"/>
                </a:cubicBezTo>
                <a:cubicBezTo>
                  <a:pt x="-17874" y="901813"/>
                  <a:pt x="18311" y="834271"/>
                  <a:pt x="0" y="768033"/>
                </a:cubicBezTo>
                <a:cubicBezTo>
                  <a:pt x="-16792" y="691435"/>
                  <a:pt x="-11381" y="619337"/>
                  <a:pt x="0" y="560514"/>
                </a:cubicBezTo>
                <a:cubicBezTo>
                  <a:pt x="14624" y="521980"/>
                  <a:pt x="-10438" y="407970"/>
                  <a:pt x="0" y="352996"/>
                </a:cubicBezTo>
                <a:cubicBezTo>
                  <a:pt x="-7156" y="295847"/>
                  <a:pt x="-31759" y="206809"/>
                  <a:pt x="0" y="165242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custGeom>
                    <a:avLst/>
                    <a:gdLst>
                      <a:gd name="connsiteX0" fmla="*/ 0 w 7993461"/>
                      <a:gd name="connsiteY0" fmla="*/ 503292 h 4016372"/>
                      <a:gd name="connsiteX1" fmla="*/ 503292 w 7993461"/>
                      <a:gd name="connsiteY1" fmla="*/ 0 h 4016372"/>
                      <a:gd name="connsiteX2" fmla="*/ 1201980 w 7993461"/>
                      <a:gd name="connsiteY2" fmla="*/ 0 h 4016372"/>
                      <a:gd name="connsiteX3" fmla="*/ 1900667 w 7993461"/>
                      <a:gd name="connsiteY3" fmla="*/ 0 h 4016372"/>
                      <a:gd name="connsiteX4" fmla="*/ 2599355 w 7993461"/>
                      <a:gd name="connsiteY4" fmla="*/ 0 h 4016372"/>
                      <a:gd name="connsiteX5" fmla="*/ 3437780 w 7993461"/>
                      <a:gd name="connsiteY5" fmla="*/ 0 h 4016372"/>
                      <a:gd name="connsiteX6" fmla="*/ 4136468 w 7993461"/>
                      <a:gd name="connsiteY6" fmla="*/ 0 h 4016372"/>
                      <a:gd name="connsiteX7" fmla="*/ 4835156 w 7993461"/>
                      <a:gd name="connsiteY7" fmla="*/ 0 h 4016372"/>
                      <a:gd name="connsiteX8" fmla="*/ 5603712 w 7993461"/>
                      <a:gd name="connsiteY8" fmla="*/ 0 h 4016372"/>
                      <a:gd name="connsiteX9" fmla="*/ 6302400 w 7993461"/>
                      <a:gd name="connsiteY9" fmla="*/ 0 h 4016372"/>
                      <a:gd name="connsiteX10" fmla="*/ 7490169 w 7993461"/>
                      <a:gd name="connsiteY10" fmla="*/ 0 h 4016372"/>
                      <a:gd name="connsiteX11" fmla="*/ 7993461 w 7993461"/>
                      <a:gd name="connsiteY11" fmla="*/ 503292 h 4016372"/>
                      <a:gd name="connsiteX12" fmla="*/ 7993461 w 7993461"/>
                      <a:gd name="connsiteY12" fmla="*/ 1045054 h 4016372"/>
                      <a:gd name="connsiteX13" fmla="*/ 7993461 w 7993461"/>
                      <a:gd name="connsiteY13" fmla="*/ 1586816 h 4016372"/>
                      <a:gd name="connsiteX14" fmla="*/ 7993461 w 7993461"/>
                      <a:gd name="connsiteY14" fmla="*/ 2098480 h 4016372"/>
                      <a:gd name="connsiteX15" fmla="*/ 7993461 w 7993461"/>
                      <a:gd name="connsiteY15" fmla="*/ 2760633 h 4016372"/>
                      <a:gd name="connsiteX16" fmla="*/ 7993461 w 7993461"/>
                      <a:gd name="connsiteY16" fmla="*/ 3513080 h 4016372"/>
                      <a:gd name="connsiteX17" fmla="*/ 7490169 w 7993461"/>
                      <a:gd name="connsiteY17" fmla="*/ 4016372 h 4016372"/>
                      <a:gd name="connsiteX18" fmla="*/ 6791481 w 7993461"/>
                      <a:gd name="connsiteY18" fmla="*/ 4016372 h 4016372"/>
                      <a:gd name="connsiteX19" fmla="*/ 6162662 w 7993461"/>
                      <a:gd name="connsiteY19" fmla="*/ 4016372 h 4016372"/>
                      <a:gd name="connsiteX20" fmla="*/ 5673581 w 7993461"/>
                      <a:gd name="connsiteY20" fmla="*/ 4016372 h 4016372"/>
                      <a:gd name="connsiteX21" fmla="*/ 5044762 w 7993461"/>
                      <a:gd name="connsiteY21" fmla="*/ 4016372 h 4016372"/>
                      <a:gd name="connsiteX22" fmla="*/ 4415943 w 7993461"/>
                      <a:gd name="connsiteY22" fmla="*/ 4016372 h 4016372"/>
                      <a:gd name="connsiteX23" fmla="*/ 3926862 w 7993461"/>
                      <a:gd name="connsiteY23" fmla="*/ 4016372 h 4016372"/>
                      <a:gd name="connsiteX24" fmla="*/ 3367912 w 7993461"/>
                      <a:gd name="connsiteY24" fmla="*/ 4016372 h 4016372"/>
                      <a:gd name="connsiteX25" fmla="*/ 2878830 w 7993461"/>
                      <a:gd name="connsiteY25" fmla="*/ 4016372 h 4016372"/>
                      <a:gd name="connsiteX26" fmla="*/ 2040405 w 7993461"/>
                      <a:gd name="connsiteY26" fmla="*/ 4016372 h 4016372"/>
                      <a:gd name="connsiteX27" fmla="*/ 1481455 w 7993461"/>
                      <a:gd name="connsiteY27" fmla="*/ 4016372 h 4016372"/>
                      <a:gd name="connsiteX28" fmla="*/ 503292 w 7993461"/>
                      <a:gd name="connsiteY28" fmla="*/ 4016372 h 4016372"/>
                      <a:gd name="connsiteX29" fmla="*/ 0 w 7993461"/>
                      <a:gd name="connsiteY29" fmla="*/ 3513080 h 4016372"/>
                      <a:gd name="connsiteX30" fmla="*/ 0 w 7993461"/>
                      <a:gd name="connsiteY30" fmla="*/ 2941220 h 4016372"/>
                      <a:gd name="connsiteX31" fmla="*/ 0 w 7993461"/>
                      <a:gd name="connsiteY31" fmla="*/ 2339263 h 4016372"/>
                      <a:gd name="connsiteX32" fmla="*/ 0 w 7993461"/>
                      <a:gd name="connsiteY32" fmla="*/ 1707207 h 4016372"/>
                      <a:gd name="connsiteX33" fmla="*/ 0 w 7993461"/>
                      <a:gd name="connsiteY33" fmla="*/ 1075152 h 4016372"/>
                      <a:gd name="connsiteX34" fmla="*/ 0 w 7993461"/>
                      <a:gd name="connsiteY34" fmla="*/ 503292 h 4016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7993461" h="4016372" fill="none" extrusionOk="0">
                        <a:moveTo>
                          <a:pt x="0" y="503292"/>
                        </a:moveTo>
                        <a:cubicBezTo>
                          <a:pt x="-16936" y="246395"/>
                          <a:pt x="255950" y="18486"/>
                          <a:pt x="503292" y="0"/>
                        </a:cubicBezTo>
                        <a:cubicBezTo>
                          <a:pt x="665114" y="20487"/>
                          <a:pt x="953935" y="31237"/>
                          <a:pt x="1201980" y="0"/>
                        </a:cubicBezTo>
                        <a:cubicBezTo>
                          <a:pt x="1450025" y="-31237"/>
                          <a:pt x="1721589" y="19712"/>
                          <a:pt x="1900667" y="0"/>
                        </a:cubicBezTo>
                        <a:cubicBezTo>
                          <a:pt x="2079745" y="-19712"/>
                          <a:pt x="2442850" y="27253"/>
                          <a:pt x="2599355" y="0"/>
                        </a:cubicBezTo>
                        <a:cubicBezTo>
                          <a:pt x="2755860" y="-27253"/>
                          <a:pt x="3198770" y="-30395"/>
                          <a:pt x="3437780" y="0"/>
                        </a:cubicBezTo>
                        <a:cubicBezTo>
                          <a:pt x="3676791" y="30395"/>
                          <a:pt x="3842879" y="26133"/>
                          <a:pt x="4136468" y="0"/>
                        </a:cubicBezTo>
                        <a:cubicBezTo>
                          <a:pt x="4430057" y="-26133"/>
                          <a:pt x="4683962" y="-28257"/>
                          <a:pt x="4835156" y="0"/>
                        </a:cubicBezTo>
                        <a:cubicBezTo>
                          <a:pt x="4986350" y="28257"/>
                          <a:pt x="5257344" y="8722"/>
                          <a:pt x="5603712" y="0"/>
                        </a:cubicBezTo>
                        <a:cubicBezTo>
                          <a:pt x="5950080" y="-8722"/>
                          <a:pt x="6131174" y="25387"/>
                          <a:pt x="6302400" y="0"/>
                        </a:cubicBezTo>
                        <a:cubicBezTo>
                          <a:pt x="6473626" y="-25387"/>
                          <a:pt x="7046844" y="41666"/>
                          <a:pt x="7490169" y="0"/>
                        </a:cubicBezTo>
                        <a:cubicBezTo>
                          <a:pt x="7757409" y="-3396"/>
                          <a:pt x="7973441" y="185165"/>
                          <a:pt x="7993461" y="503292"/>
                        </a:cubicBezTo>
                        <a:cubicBezTo>
                          <a:pt x="7973204" y="732120"/>
                          <a:pt x="7967125" y="916849"/>
                          <a:pt x="7993461" y="1045054"/>
                        </a:cubicBezTo>
                        <a:cubicBezTo>
                          <a:pt x="8019797" y="1173259"/>
                          <a:pt x="7993541" y="1336072"/>
                          <a:pt x="7993461" y="1586816"/>
                        </a:cubicBezTo>
                        <a:cubicBezTo>
                          <a:pt x="7993381" y="1837560"/>
                          <a:pt x="8007741" y="1883141"/>
                          <a:pt x="7993461" y="2098480"/>
                        </a:cubicBezTo>
                        <a:cubicBezTo>
                          <a:pt x="7979181" y="2313819"/>
                          <a:pt x="8025956" y="2526084"/>
                          <a:pt x="7993461" y="2760633"/>
                        </a:cubicBezTo>
                        <a:cubicBezTo>
                          <a:pt x="7960966" y="2995182"/>
                          <a:pt x="7984130" y="3200513"/>
                          <a:pt x="7993461" y="3513080"/>
                        </a:cubicBezTo>
                        <a:cubicBezTo>
                          <a:pt x="7973901" y="3753619"/>
                          <a:pt x="7793467" y="4008773"/>
                          <a:pt x="7490169" y="4016372"/>
                        </a:cubicBezTo>
                        <a:cubicBezTo>
                          <a:pt x="7292629" y="3989554"/>
                          <a:pt x="6969529" y="4017084"/>
                          <a:pt x="6791481" y="4016372"/>
                        </a:cubicBezTo>
                        <a:cubicBezTo>
                          <a:pt x="6613433" y="4015660"/>
                          <a:pt x="6476588" y="4029943"/>
                          <a:pt x="6162662" y="4016372"/>
                        </a:cubicBezTo>
                        <a:cubicBezTo>
                          <a:pt x="5848736" y="4002801"/>
                          <a:pt x="5835374" y="4001058"/>
                          <a:pt x="5673581" y="4016372"/>
                        </a:cubicBezTo>
                        <a:cubicBezTo>
                          <a:pt x="5511788" y="4031686"/>
                          <a:pt x="5333163" y="3984990"/>
                          <a:pt x="5044762" y="4016372"/>
                        </a:cubicBezTo>
                        <a:cubicBezTo>
                          <a:pt x="4756361" y="4047754"/>
                          <a:pt x="4633607" y="3991218"/>
                          <a:pt x="4415943" y="4016372"/>
                        </a:cubicBezTo>
                        <a:cubicBezTo>
                          <a:pt x="4198279" y="4041526"/>
                          <a:pt x="4095773" y="4040076"/>
                          <a:pt x="3926862" y="4016372"/>
                        </a:cubicBezTo>
                        <a:cubicBezTo>
                          <a:pt x="3757951" y="3992668"/>
                          <a:pt x="3526631" y="4017910"/>
                          <a:pt x="3367912" y="4016372"/>
                        </a:cubicBezTo>
                        <a:cubicBezTo>
                          <a:pt x="3209193" y="4014835"/>
                          <a:pt x="3033401" y="3993578"/>
                          <a:pt x="2878830" y="4016372"/>
                        </a:cubicBezTo>
                        <a:cubicBezTo>
                          <a:pt x="2724259" y="4039166"/>
                          <a:pt x="2453415" y="3983670"/>
                          <a:pt x="2040405" y="4016372"/>
                        </a:cubicBezTo>
                        <a:cubicBezTo>
                          <a:pt x="1627395" y="4049074"/>
                          <a:pt x="1676918" y="4019436"/>
                          <a:pt x="1481455" y="4016372"/>
                        </a:cubicBezTo>
                        <a:cubicBezTo>
                          <a:pt x="1285992" y="4013309"/>
                          <a:pt x="860207" y="4036712"/>
                          <a:pt x="503292" y="4016372"/>
                        </a:cubicBezTo>
                        <a:cubicBezTo>
                          <a:pt x="215135" y="4019359"/>
                          <a:pt x="11890" y="3762332"/>
                          <a:pt x="0" y="3513080"/>
                        </a:cubicBezTo>
                        <a:cubicBezTo>
                          <a:pt x="-19493" y="3334755"/>
                          <a:pt x="3201" y="3113804"/>
                          <a:pt x="0" y="2941220"/>
                        </a:cubicBezTo>
                        <a:cubicBezTo>
                          <a:pt x="-3201" y="2768636"/>
                          <a:pt x="7263" y="2546274"/>
                          <a:pt x="0" y="2339263"/>
                        </a:cubicBezTo>
                        <a:cubicBezTo>
                          <a:pt x="-7263" y="2132252"/>
                          <a:pt x="-5636" y="1853385"/>
                          <a:pt x="0" y="1707207"/>
                        </a:cubicBezTo>
                        <a:cubicBezTo>
                          <a:pt x="5636" y="1561029"/>
                          <a:pt x="248" y="1227106"/>
                          <a:pt x="0" y="1075152"/>
                        </a:cubicBezTo>
                        <a:cubicBezTo>
                          <a:pt x="-248" y="923199"/>
                          <a:pt x="-26184" y="635468"/>
                          <a:pt x="0" y="503292"/>
                        </a:cubicBezTo>
                        <a:close/>
                      </a:path>
                      <a:path w="7993461" h="4016372" stroke="0" extrusionOk="0">
                        <a:moveTo>
                          <a:pt x="0" y="503292"/>
                        </a:moveTo>
                        <a:cubicBezTo>
                          <a:pt x="1974" y="285682"/>
                          <a:pt x="251118" y="46077"/>
                          <a:pt x="503292" y="0"/>
                        </a:cubicBezTo>
                        <a:cubicBezTo>
                          <a:pt x="785899" y="-23825"/>
                          <a:pt x="1028842" y="-30997"/>
                          <a:pt x="1271848" y="0"/>
                        </a:cubicBezTo>
                        <a:cubicBezTo>
                          <a:pt x="1514854" y="30997"/>
                          <a:pt x="1631390" y="12288"/>
                          <a:pt x="1830799" y="0"/>
                        </a:cubicBezTo>
                        <a:cubicBezTo>
                          <a:pt x="2030208" y="-12288"/>
                          <a:pt x="2230533" y="7823"/>
                          <a:pt x="2389749" y="0"/>
                        </a:cubicBezTo>
                        <a:cubicBezTo>
                          <a:pt x="2548965" y="-7823"/>
                          <a:pt x="2969916" y="18097"/>
                          <a:pt x="3158305" y="0"/>
                        </a:cubicBezTo>
                        <a:cubicBezTo>
                          <a:pt x="3346694" y="-18097"/>
                          <a:pt x="3491204" y="13035"/>
                          <a:pt x="3787124" y="0"/>
                        </a:cubicBezTo>
                        <a:cubicBezTo>
                          <a:pt x="4083044" y="-13035"/>
                          <a:pt x="4284539" y="-17631"/>
                          <a:pt x="4625549" y="0"/>
                        </a:cubicBezTo>
                        <a:cubicBezTo>
                          <a:pt x="4966560" y="17631"/>
                          <a:pt x="5233543" y="-26085"/>
                          <a:pt x="5463975" y="0"/>
                        </a:cubicBezTo>
                        <a:cubicBezTo>
                          <a:pt x="5694407" y="26085"/>
                          <a:pt x="6006376" y="18119"/>
                          <a:pt x="6232531" y="0"/>
                        </a:cubicBezTo>
                        <a:cubicBezTo>
                          <a:pt x="6458686" y="-18119"/>
                          <a:pt x="6571501" y="-2540"/>
                          <a:pt x="6791481" y="0"/>
                        </a:cubicBezTo>
                        <a:cubicBezTo>
                          <a:pt x="7011461" y="2540"/>
                          <a:pt x="7193377" y="32404"/>
                          <a:pt x="7490169" y="0"/>
                        </a:cubicBezTo>
                        <a:cubicBezTo>
                          <a:pt x="7775122" y="-45744"/>
                          <a:pt x="8020791" y="231046"/>
                          <a:pt x="7993461" y="503292"/>
                        </a:cubicBezTo>
                        <a:cubicBezTo>
                          <a:pt x="7978238" y="656622"/>
                          <a:pt x="8009604" y="898196"/>
                          <a:pt x="7993461" y="1045054"/>
                        </a:cubicBezTo>
                        <a:cubicBezTo>
                          <a:pt x="7977318" y="1191912"/>
                          <a:pt x="7984202" y="1397883"/>
                          <a:pt x="7993461" y="1586816"/>
                        </a:cubicBezTo>
                        <a:cubicBezTo>
                          <a:pt x="8002720" y="1775749"/>
                          <a:pt x="8002121" y="2002918"/>
                          <a:pt x="7993461" y="2218871"/>
                        </a:cubicBezTo>
                        <a:cubicBezTo>
                          <a:pt x="7984801" y="2434825"/>
                          <a:pt x="7997389" y="2653481"/>
                          <a:pt x="7993461" y="2881025"/>
                        </a:cubicBezTo>
                        <a:cubicBezTo>
                          <a:pt x="7989533" y="3108569"/>
                          <a:pt x="7985241" y="3374899"/>
                          <a:pt x="7993461" y="3513080"/>
                        </a:cubicBezTo>
                        <a:cubicBezTo>
                          <a:pt x="7974509" y="3783351"/>
                          <a:pt x="7761201" y="4082201"/>
                          <a:pt x="7490169" y="4016372"/>
                        </a:cubicBezTo>
                        <a:cubicBezTo>
                          <a:pt x="7179359" y="4034280"/>
                          <a:pt x="7128944" y="4048376"/>
                          <a:pt x="6791481" y="4016372"/>
                        </a:cubicBezTo>
                        <a:cubicBezTo>
                          <a:pt x="6454018" y="3984368"/>
                          <a:pt x="6292820" y="4035562"/>
                          <a:pt x="6162662" y="4016372"/>
                        </a:cubicBezTo>
                        <a:cubicBezTo>
                          <a:pt x="6032504" y="3997182"/>
                          <a:pt x="5771464" y="3997936"/>
                          <a:pt x="5603712" y="4016372"/>
                        </a:cubicBezTo>
                        <a:cubicBezTo>
                          <a:pt x="5435960" y="4034809"/>
                          <a:pt x="5229698" y="4006653"/>
                          <a:pt x="5044762" y="4016372"/>
                        </a:cubicBezTo>
                        <a:cubicBezTo>
                          <a:pt x="4859826" y="4026092"/>
                          <a:pt x="4524433" y="4015853"/>
                          <a:pt x="4206337" y="4016372"/>
                        </a:cubicBezTo>
                        <a:cubicBezTo>
                          <a:pt x="3888242" y="4016891"/>
                          <a:pt x="3887051" y="4018645"/>
                          <a:pt x="3577518" y="4016372"/>
                        </a:cubicBezTo>
                        <a:cubicBezTo>
                          <a:pt x="3267985" y="4014099"/>
                          <a:pt x="2929334" y="4055731"/>
                          <a:pt x="2739093" y="4016372"/>
                        </a:cubicBezTo>
                        <a:cubicBezTo>
                          <a:pt x="2548853" y="3977013"/>
                          <a:pt x="2305041" y="4000640"/>
                          <a:pt x="1900667" y="4016372"/>
                        </a:cubicBezTo>
                        <a:cubicBezTo>
                          <a:pt x="1496293" y="4032104"/>
                          <a:pt x="1558137" y="4011897"/>
                          <a:pt x="1271848" y="4016372"/>
                        </a:cubicBezTo>
                        <a:cubicBezTo>
                          <a:pt x="985559" y="4020847"/>
                          <a:pt x="779361" y="4052426"/>
                          <a:pt x="503292" y="4016372"/>
                        </a:cubicBezTo>
                        <a:cubicBezTo>
                          <a:pt x="178918" y="4003516"/>
                          <a:pt x="-21763" y="3791064"/>
                          <a:pt x="0" y="3513080"/>
                        </a:cubicBezTo>
                        <a:cubicBezTo>
                          <a:pt x="-25187" y="3253669"/>
                          <a:pt x="12340" y="3107484"/>
                          <a:pt x="0" y="2941220"/>
                        </a:cubicBezTo>
                        <a:cubicBezTo>
                          <a:pt x="-12340" y="2774956"/>
                          <a:pt x="-19379" y="2570403"/>
                          <a:pt x="0" y="2429556"/>
                        </a:cubicBezTo>
                        <a:cubicBezTo>
                          <a:pt x="19379" y="2288709"/>
                          <a:pt x="17306" y="2153388"/>
                          <a:pt x="0" y="1887794"/>
                        </a:cubicBezTo>
                        <a:cubicBezTo>
                          <a:pt x="-17306" y="1622200"/>
                          <a:pt x="-30392" y="1488598"/>
                          <a:pt x="0" y="1225641"/>
                        </a:cubicBezTo>
                        <a:cubicBezTo>
                          <a:pt x="30392" y="962684"/>
                          <a:pt x="-3197" y="671236"/>
                          <a:pt x="0" y="50329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 đi câu cá. Em ngồi ở bờ ao, anh ra sông cái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16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434060" y="1841352"/>
            <a:ext cx="4791083" cy="3346101"/>
          </a:xfrm>
          <a:custGeom>
            <a:avLst/>
            <a:gdLst>
              <a:gd name="csX0" fmla="*/ 0 w 4791083"/>
              <a:gd name="csY0" fmla="*/ 419300 h 3346101"/>
              <a:gd name="csX1" fmla="*/ 419300 w 4791083"/>
              <a:gd name="csY1" fmla="*/ 0 h 3346101"/>
              <a:gd name="csX2" fmla="*/ 1078047 w 4791083"/>
              <a:gd name="csY2" fmla="*/ 0 h 3346101"/>
              <a:gd name="csX3" fmla="*/ 1657745 w 4791083"/>
              <a:gd name="csY3" fmla="*/ 0 h 3346101"/>
              <a:gd name="csX4" fmla="*/ 2237442 w 4791083"/>
              <a:gd name="csY4" fmla="*/ 0 h 3346101"/>
              <a:gd name="csX5" fmla="*/ 2935714 w 4791083"/>
              <a:gd name="csY5" fmla="*/ 0 h 3346101"/>
              <a:gd name="csX6" fmla="*/ 3475887 w 4791083"/>
              <a:gd name="csY6" fmla="*/ 0 h 3346101"/>
              <a:gd name="csX7" fmla="*/ 4371783 w 4791083"/>
              <a:gd name="csY7" fmla="*/ 0 h 3346101"/>
              <a:gd name="csX8" fmla="*/ 4791083 w 4791083"/>
              <a:gd name="csY8" fmla="*/ 419300 h 3346101"/>
              <a:gd name="csX9" fmla="*/ 4791083 w 4791083"/>
              <a:gd name="csY9" fmla="*/ 1071250 h 3346101"/>
              <a:gd name="csX10" fmla="*/ 4791083 w 4791083"/>
              <a:gd name="csY10" fmla="*/ 1622900 h 3346101"/>
              <a:gd name="csX11" fmla="*/ 4791083 w 4791083"/>
              <a:gd name="csY11" fmla="*/ 2249776 h 3346101"/>
              <a:gd name="csX12" fmla="*/ 4791083 w 4791083"/>
              <a:gd name="csY12" fmla="*/ 2926801 h 3346101"/>
              <a:gd name="csX13" fmla="*/ 4371783 w 4791083"/>
              <a:gd name="csY13" fmla="*/ 3346101 h 3346101"/>
              <a:gd name="csX14" fmla="*/ 3713036 w 4791083"/>
              <a:gd name="csY14" fmla="*/ 3346101 h 3346101"/>
              <a:gd name="csX15" fmla="*/ 3054289 w 4791083"/>
              <a:gd name="csY15" fmla="*/ 3346101 h 3346101"/>
              <a:gd name="csX16" fmla="*/ 2356017 w 4791083"/>
              <a:gd name="csY16" fmla="*/ 3346101 h 3346101"/>
              <a:gd name="csX17" fmla="*/ 1697270 w 4791083"/>
              <a:gd name="csY17" fmla="*/ 3346101 h 3346101"/>
              <a:gd name="csX18" fmla="*/ 1078047 w 4791083"/>
              <a:gd name="csY18" fmla="*/ 3346101 h 3346101"/>
              <a:gd name="csX19" fmla="*/ 419300 w 4791083"/>
              <a:gd name="csY19" fmla="*/ 3346101 h 3346101"/>
              <a:gd name="csX20" fmla="*/ 0 w 4791083"/>
              <a:gd name="csY20" fmla="*/ 2926801 h 3346101"/>
              <a:gd name="csX21" fmla="*/ 0 w 4791083"/>
              <a:gd name="csY21" fmla="*/ 2274851 h 3346101"/>
              <a:gd name="csX22" fmla="*/ 0 w 4791083"/>
              <a:gd name="csY22" fmla="*/ 1723201 h 3346101"/>
              <a:gd name="csX23" fmla="*/ 0 w 4791083"/>
              <a:gd name="csY23" fmla="*/ 1046175 h 3346101"/>
              <a:gd name="csX24" fmla="*/ 0 w 4791083"/>
              <a:gd name="csY24" fmla="*/ 419300 h 334610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</a:cxnLst>
            <a:rect l="l" t="t" r="r" b="b"/>
            <a:pathLst>
              <a:path w="4791083" h="3346101" fill="none" extrusionOk="0">
                <a:moveTo>
                  <a:pt x="0" y="419300"/>
                </a:moveTo>
                <a:cubicBezTo>
                  <a:pt x="-18142" y="133621"/>
                  <a:pt x="201013" y="19451"/>
                  <a:pt x="419300" y="0"/>
                </a:cubicBezTo>
                <a:cubicBezTo>
                  <a:pt x="574140" y="-7291"/>
                  <a:pt x="944958" y="18282"/>
                  <a:pt x="1078047" y="0"/>
                </a:cubicBezTo>
                <a:cubicBezTo>
                  <a:pt x="1211136" y="-18282"/>
                  <a:pt x="1478467" y="-18893"/>
                  <a:pt x="1657745" y="0"/>
                </a:cubicBezTo>
                <a:cubicBezTo>
                  <a:pt x="1837023" y="18893"/>
                  <a:pt x="2114165" y="-26118"/>
                  <a:pt x="2237442" y="0"/>
                </a:cubicBezTo>
                <a:cubicBezTo>
                  <a:pt x="2360719" y="26118"/>
                  <a:pt x="2688134" y="19159"/>
                  <a:pt x="2935714" y="0"/>
                </a:cubicBezTo>
                <a:cubicBezTo>
                  <a:pt x="3183294" y="-19159"/>
                  <a:pt x="3230176" y="-21070"/>
                  <a:pt x="3475887" y="0"/>
                </a:cubicBezTo>
                <a:cubicBezTo>
                  <a:pt x="3721598" y="21070"/>
                  <a:pt x="3989258" y="4456"/>
                  <a:pt x="4371783" y="0"/>
                </a:cubicBezTo>
                <a:cubicBezTo>
                  <a:pt x="4573627" y="-15527"/>
                  <a:pt x="4793273" y="204562"/>
                  <a:pt x="4791083" y="419300"/>
                </a:cubicBezTo>
                <a:cubicBezTo>
                  <a:pt x="4800926" y="710373"/>
                  <a:pt x="4762585" y="925657"/>
                  <a:pt x="4791083" y="1071250"/>
                </a:cubicBezTo>
                <a:cubicBezTo>
                  <a:pt x="4819582" y="1216843"/>
                  <a:pt x="4763704" y="1418194"/>
                  <a:pt x="4791083" y="1622900"/>
                </a:cubicBezTo>
                <a:cubicBezTo>
                  <a:pt x="4818463" y="1827606"/>
                  <a:pt x="4774542" y="2012658"/>
                  <a:pt x="4791083" y="2249776"/>
                </a:cubicBezTo>
                <a:cubicBezTo>
                  <a:pt x="4807624" y="2486894"/>
                  <a:pt x="4795205" y="2648809"/>
                  <a:pt x="4791083" y="2926801"/>
                </a:cubicBezTo>
                <a:cubicBezTo>
                  <a:pt x="4804827" y="3155937"/>
                  <a:pt x="4565071" y="3305915"/>
                  <a:pt x="4371783" y="3346101"/>
                </a:cubicBezTo>
                <a:cubicBezTo>
                  <a:pt x="4188754" y="3322137"/>
                  <a:pt x="3955456" y="3326992"/>
                  <a:pt x="3713036" y="3346101"/>
                </a:cubicBezTo>
                <a:cubicBezTo>
                  <a:pt x="3470616" y="3365210"/>
                  <a:pt x="3288268" y="3364325"/>
                  <a:pt x="3054289" y="3346101"/>
                </a:cubicBezTo>
                <a:cubicBezTo>
                  <a:pt x="2820310" y="3327877"/>
                  <a:pt x="2591450" y="3314695"/>
                  <a:pt x="2356017" y="3346101"/>
                </a:cubicBezTo>
                <a:cubicBezTo>
                  <a:pt x="2120584" y="3377507"/>
                  <a:pt x="1979104" y="3331934"/>
                  <a:pt x="1697270" y="3346101"/>
                </a:cubicBezTo>
                <a:cubicBezTo>
                  <a:pt x="1415436" y="3360268"/>
                  <a:pt x="1241244" y="3352045"/>
                  <a:pt x="1078047" y="3346101"/>
                </a:cubicBezTo>
                <a:cubicBezTo>
                  <a:pt x="914850" y="3340157"/>
                  <a:pt x="712352" y="3352161"/>
                  <a:pt x="419300" y="3346101"/>
                </a:cubicBezTo>
                <a:cubicBezTo>
                  <a:pt x="200893" y="3336018"/>
                  <a:pt x="-18734" y="3132023"/>
                  <a:pt x="0" y="2926801"/>
                </a:cubicBezTo>
                <a:cubicBezTo>
                  <a:pt x="-3602" y="2654973"/>
                  <a:pt x="7481" y="2537917"/>
                  <a:pt x="0" y="2274851"/>
                </a:cubicBezTo>
                <a:cubicBezTo>
                  <a:pt x="-7481" y="2011785"/>
                  <a:pt x="-6179" y="1976730"/>
                  <a:pt x="0" y="1723201"/>
                </a:cubicBezTo>
                <a:cubicBezTo>
                  <a:pt x="6179" y="1469672"/>
                  <a:pt x="27394" y="1322426"/>
                  <a:pt x="0" y="1046175"/>
                </a:cubicBezTo>
                <a:cubicBezTo>
                  <a:pt x="-27394" y="769924"/>
                  <a:pt x="28685" y="702806"/>
                  <a:pt x="0" y="419300"/>
                </a:cubicBezTo>
                <a:close/>
              </a:path>
              <a:path w="4791083" h="3346101" stroke="0" extrusionOk="0">
                <a:moveTo>
                  <a:pt x="0" y="419300"/>
                </a:moveTo>
                <a:cubicBezTo>
                  <a:pt x="1075" y="220601"/>
                  <a:pt x="190919" y="5704"/>
                  <a:pt x="419300" y="0"/>
                </a:cubicBezTo>
                <a:cubicBezTo>
                  <a:pt x="581197" y="-16429"/>
                  <a:pt x="780127" y="-1799"/>
                  <a:pt x="1117572" y="0"/>
                </a:cubicBezTo>
                <a:cubicBezTo>
                  <a:pt x="1455017" y="1799"/>
                  <a:pt x="1540182" y="-1420"/>
                  <a:pt x="1697270" y="0"/>
                </a:cubicBezTo>
                <a:cubicBezTo>
                  <a:pt x="1854358" y="1420"/>
                  <a:pt x="2156538" y="20414"/>
                  <a:pt x="2276967" y="0"/>
                </a:cubicBezTo>
                <a:cubicBezTo>
                  <a:pt x="2397396" y="-20414"/>
                  <a:pt x="2698049" y="-1422"/>
                  <a:pt x="2975239" y="0"/>
                </a:cubicBezTo>
                <a:cubicBezTo>
                  <a:pt x="3252429" y="1422"/>
                  <a:pt x="3446440" y="27376"/>
                  <a:pt x="3594461" y="0"/>
                </a:cubicBezTo>
                <a:cubicBezTo>
                  <a:pt x="3742482" y="-27376"/>
                  <a:pt x="4036453" y="-1972"/>
                  <a:pt x="4371783" y="0"/>
                </a:cubicBezTo>
                <a:cubicBezTo>
                  <a:pt x="4611535" y="-24823"/>
                  <a:pt x="4821423" y="217666"/>
                  <a:pt x="4791083" y="419300"/>
                </a:cubicBezTo>
                <a:cubicBezTo>
                  <a:pt x="4774178" y="681550"/>
                  <a:pt x="4781959" y="741902"/>
                  <a:pt x="4791083" y="996025"/>
                </a:cubicBezTo>
                <a:cubicBezTo>
                  <a:pt x="4800207" y="1250149"/>
                  <a:pt x="4782719" y="1324629"/>
                  <a:pt x="4791083" y="1547675"/>
                </a:cubicBezTo>
                <a:cubicBezTo>
                  <a:pt x="4799448" y="1770721"/>
                  <a:pt x="4784401" y="2007920"/>
                  <a:pt x="4791083" y="2224701"/>
                </a:cubicBezTo>
                <a:cubicBezTo>
                  <a:pt x="4797765" y="2441482"/>
                  <a:pt x="4764655" y="2676826"/>
                  <a:pt x="4791083" y="2926801"/>
                </a:cubicBezTo>
                <a:cubicBezTo>
                  <a:pt x="4795191" y="3105107"/>
                  <a:pt x="4580157" y="3302067"/>
                  <a:pt x="4371783" y="3346101"/>
                </a:cubicBezTo>
                <a:cubicBezTo>
                  <a:pt x="4183905" y="3357750"/>
                  <a:pt x="3948455" y="3355252"/>
                  <a:pt x="3831610" y="3346101"/>
                </a:cubicBezTo>
                <a:cubicBezTo>
                  <a:pt x="3714765" y="3336950"/>
                  <a:pt x="3276689" y="3356262"/>
                  <a:pt x="3093813" y="3346101"/>
                </a:cubicBezTo>
                <a:cubicBezTo>
                  <a:pt x="2910937" y="3335940"/>
                  <a:pt x="2697225" y="3316668"/>
                  <a:pt x="2474591" y="3346101"/>
                </a:cubicBezTo>
                <a:cubicBezTo>
                  <a:pt x="2251957" y="3375534"/>
                  <a:pt x="1994904" y="3376607"/>
                  <a:pt x="1855369" y="3346101"/>
                </a:cubicBezTo>
                <a:cubicBezTo>
                  <a:pt x="1715834" y="3315595"/>
                  <a:pt x="1339002" y="3341232"/>
                  <a:pt x="1117572" y="3346101"/>
                </a:cubicBezTo>
                <a:cubicBezTo>
                  <a:pt x="896142" y="3350970"/>
                  <a:pt x="635885" y="3376676"/>
                  <a:pt x="419300" y="3346101"/>
                </a:cubicBezTo>
                <a:cubicBezTo>
                  <a:pt x="237645" y="3332526"/>
                  <a:pt x="43819" y="3180681"/>
                  <a:pt x="0" y="2926801"/>
                </a:cubicBezTo>
                <a:cubicBezTo>
                  <a:pt x="-23345" y="2796750"/>
                  <a:pt x="14881" y="2565666"/>
                  <a:pt x="0" y="2350076"/>
                </a:cubicBezTo>
                <a:cubicBezTo>
                  <a:pt x="-14881" y="2134486"/>
                  <a:pt x="9519" y="1909558"/>
                  <a:pt x="0" y="1673051"/>
                </a:cubicBezTo>
                <a:cubicBezTo>
                  <a:pt x="-9519" y="1436545"/>
                  <a:pt x="23771" y="1230430"/>
                  <a:pt x="0" y="1071250"/>
                </a:cubicBezTo>
                <a:cubicBezTo>
                  <a:pt x="-23771" y="912070"/>
                  <a:pt x="-2691" y="632501"/>
                  <a:pt x="0" y="41930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>
              <a:lnSpc>
                <a:spcPct val="120000"/>
              </a:lnSpc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 giỏ đi câu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ngồi bờ ao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ra sông cái.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539362-7E97-7CA5-471D-FF8140851544}"/>
              </a:ext>
            </a:extLst>
          </p:cNvPr>
          <p:cNvSpPr txBox="1"/>
          <p:nvPr/>
        </p:nvSpPr>
        <p:spPr>
          <a:xfrm>
            <a:off x="2073321" y="186424"/>
            <a:ext cx="8045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vi-V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ội dung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  <a:endParaRPr kumimoji="0" lang="en-US" sz="48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/>
              </a:solidFill>
              <a:highlight>
                <a:srgbClr val="FFFF00"/>
              </a:highligh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7EB82CDF-8C9F-4857-B539-75C74364D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678" y="3632653"/>
            <a:ext cx="1881074" cy="2759523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BE02EBC5-F38B-4E94-AEB5-8518C6FE0C86}"/>
              </a:ext>
            </a:extLst>
          </p:cNvPr>
          <p:cNvSpPr/>
          <p:nvPr/>
        </p:nvSpPr>
        <p:spPr>
          <a:xfrm>
            <a:off x="6572250" y="1524000"/>
            <a:ext cx="5480224" cy="1990403"/>
          </a:xfrm>
          <a:custGeom>
            <a:avLst/>
            <a:gdLst>
              <a:gd name="csX0" fmla="*/ 0 w 5480224"/>
              <a:gd name="csY0" fmla="*/ 331740 h 1990403"/>
              <a:gd name="csX1" fmla="*/ 331740 w 5480224"/>
              <a:gd name="csY1" fmla="*/ 0 h 1990403"/>
              <a:gd name="csX2" fmla="*/ 3196797 w 5480224"/>
              <a:gd name="csY2" fmla="*/ 0 h 1990403"/>
              <a:gd name="csX3" fmla="*/ 3196797 w 5480224"/>
              <a:gd name="csY3" fmla="*/ 0 h 1990403"/>
              <a:gd name="csX4" fmla="*/ 4566853 w 5480224"/>
              <a:gd name="csY4" fmla="*/ 0 h 1990403"/>
              <a:gd name="csX5" fmla="*/ 5148484 w 5480224"/>
              <a:gd name="csY5" fmla="*/ 0 h 1990403"/>
              <a:gd name="csX6" fmla="*/ 5480224 w 5480224"/>
              <a:gd name="csY6" fmla="*/ 331740 h 1990403"/>
              <a:gd name="csX7" fmla="*/ 5480224 w 5480224"/>
              <a:gd name="csY7" fmla="*/ 1161068 h 1990403"/>
              <a:gd name="csX8" fmla="*/ 5480224 w 5480224"/>
              <a:gd name="csY8" fmla="*/ 1161068 h 1990403"/>
              <a:gd name="csX9" fmla="*/ 5480224 w 5480224"/>
              <a:gd name="csY9" fmla="*/ 1658669 h 1990403"/>
              <a:gd name="csX10" fmla="*/ 5480224 w 5480224"/>
              <a:gd name="csY10" fmla="*/ 1658663 h 1990403"/>
              <a:gd name="csX11" fmla="*/ 5148484 w 5480224"/>
              <a:gd name="csY11" fmla="*/ 1990403 h 1990403"/>
              <a:gd name="csX12" fmla="*/ 4566853 w 5480224"/>
              <a:gd name="csY12" fmla="*/ 1990403 h 1990403"/>
              <a:gd name="csX13" fmla="*/ 3693890 w 5480224"/>
              <a:gd name="csY13" fmla="*/ 2372560 h 1990403"/>
              <a:gd name="csX14" fmla="*/ 3196797 w 5480224"/>
              <a:gd name="csY14" fmla="*/ 1990403 h 1990403"/>
              <a:gd name="csX15" fmla="*/ 331740 w 5480224"/>
              <a:gd name="csY15" fmla="*/ 1990403 h 1990403"/>
              <a:gd name="csX16" fmla="*/ 0 w 5480224"/>
              <a:gd name="csY16" fmla="*/ 1658663 h 1990403"/>
              <a:gd name="csX17" fmla="*/ 0 w 5480224"/>
              <a:gd name="csY17" fmla="*/ 1658669 h 1990403"/>
              <a:gd name="csX18" fmla="*/ 0 w 5480224"/>
              <a:gd name="csY18" fmla="*/ 1161068 h 1990403"/>
              <a:gd name="csX19" fmla="*/ 0 w 5480224"/>
              <a:gd name="csY19" fmla="*/ 1161068 h 1990403"/>
              <a:gd name="csX20" fmla="*/ 0 w 5480224"/>
              <a:gd name="csY20" fmla="*/ 331740 h 19904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5480224" h="1990403" fill="none" extrusionOk="0">
                <a:moveTo>
                  <a:pt x="0" y="331740"/>
                </a:moveTo>
                <a:cubicBezTo>
                  <a:pt x="2352" y="112573"/>
                  <a:pt x="151344" y="-22578"/>
                  <a:pt x="331740" y="0"/>
                </a:cubicBezTo>
                <a:cubicBezTo>
                  <a:pt x="1686124" y="126856"/>
                  <a:pt x="2826193" y="144266"/>
                  <a:pt x="3196797" y="0"/>
                </a:cubicBezTo>
                <a:lnTo>
                  <a:pt x="3196797" y="0"/>
                </a:lnTo>
                <a:cubicBezTo>
                  <a:pt x="3409536" y="122072"/>
                  <a:pt x="4407376" y="60660"/>
                  <a:pt x="4566853" y="0"/>
                </a:cubicBezTo>
                <a:cubicBezTo>
                  <a:pt x="4659304" y="-26467"/>
                  <a:pt x="5004879" y="-30106"/>
                  <a:pt x="5148484" y="0"/>
                </a:cubicBezTo>
                <a:cubicBezTo>
                  <a:pt x="5318903" y="-4352"/>
                  <a:pt x="5500608" y="131342"/>
                  <a:pt x="5480224" y="331740"/>
                </a:cubicBezTo>
                <a:cubicBezTo>
                  <a:pt x="5532740" y="669481"/>
                  <a:pt x="5539812" y="830354"/>
                  <a:pt x="5480224" y="1161068"/>
                </a:cubicBezTo>
                <a:lnTo>
                  <a:pt x="5480224" y="1161068"/>
                </a:lnTo>
                <a:cubicBezTo>
                  <a:pt x="5522996" y="1273485"/>
                  <a:pt x="5464472" y="1525763"/>
                  <a:pt x="5480224" y="1658669"/>
                </a:cubicBezTo>
                <a:lnTo>
                  <a:pt x="5480224" y="1658663"/>
                </a:lnTo>
                <a:cubicBezTo>
                  <a:pt x="5487925" y="1846369"/>
                  <a:pt x="5325212" y="2004636"/>
                  <a:pt x="5148484" y="1990403"/>
                </a:cubicBezTo>
                <a:cubicBezTo>
                  <a:pt x="4858612" y="1961767"/>
                  <a:pt x="4755638" y="1943414"/>
                  <a:pt x="4566853" y="1990403"/>
                </a:cubicBezTo>
                <a:cubicBezTo>
                  <a:pt x="4433233" y="2124674"/>
                  <a:pt x="3914370" y="2250778"/>
                  <a:pt x="3693890" y="2372560"/>
                </a:cubicBezTo>
                <a:cubicBezTo>
                  <a:pt x="3637067" y="2337579"/>
                  <a:pt x="3416800" y="2117764"/>
                  <a:pt x="3196797" y="1990403"/>
                </a:cubicBezTo>
                <a:cubicBezTo>
                  <a:pt x="1865066" y="2150406"/>
                  <a:pt x="1545157" y="1985613"/>
                  <a:pt x="331740" y="1990403"/>
                </a:cubicBezTo>
                <a:cubicBezTo>
                  <a:pt x="131622" y="1988690"/>
                  <a:pt x="-17375" y="1859861"/>
                  <a:pt x="0" y="1658663"/>
                </a:cubicBezTo>
                <a:lnTo>
                  <a:pt x="0" y="1658669"/>
                </a:lnTo>
                <a:cubicBezTo>
                  <a:pt x="-6066" y="1524505"/>
                  <a:pt x="19083" y="1298539"/>
                  <a:pt x="0" y="1161068"/>
                </a:cubicBezTo>
                <a:lnTo>
                  <a:pt x="0" y="1161068"/>
                </a:lnTo>
                <a:cubicBezTo>
                  <a:pt x="-27446" y="1025879"/>
                  <a:pt x="36258" y="583524"/>
                  <a:pt x="0" y="331740"/>
                </a:cubicBezTo>
                <a:close/>
              </a:path>
              <a:path w="5480224" h="1990403" stroke="0" extrusionOk="0">
                <a:moveTo>
                  <a:pt x="0" y="331740"/>
                </a:moveTo>
                <a:cubicBezTo>
                  <a:pt x="-1283" y="144093"/>
                  <a:pt x="136520" y="9723"/>
                  <a:pt x="331740" y="0"/>
                </a:cubicBezTo>
                <a:cubicBezTo>
                  <a:pt x="749570" y="-95379"/>
                  <a:pt x="2487993" y="58096"/>
                  <a:pt x="3196797" y="0"/>
                </a:cubicBezTo>
                <a:lnTo>
                  <a:pt x="3196797" y="0"/>
                </a:lnTo>
                <a:cubicBezTo>
                  <a:pt x="3442053" y="72880"/>
                  <a:pt x="4202654" y="-28911"/>
                  <a:pt x="4566853" y="0"/>
                </a:cubicBezTo>
                <a:cubicBezTo>
                  <a:pt x="4697654" y="48426"/>
                  <a:pt x="5047280" y="-52320"/>
                  <a:pt x="5148484" y="0"/>
                </a:cubicBezTo>
                <a:cubicBezTo>
                  <a:pt x="5337160" y="-6491"/>
                  <a:pt x="5454641" y="123041"/>
                  <a:pt x="5480224" y="331740"/>
                </a:cubicBezTo>
                <a:cubicBezTo>
                  <a:pt x="5512833" y="723116"/>
                  <a:pt x="5550131" y="876358"/>
                  <a:pt x="5480224" y="1161068"/>
                </a:cubicBezTo>
                <a:lnTo>
                  <a:pt x="5480224" y="1161068"/>
                </a:lnTo>
                <a:cubicBezTo>
                  <a:pt x="5472696" y="1277653"/>
                  <a:pt x="5497303" y="1468784"/>
                  <a:pt x="5480224" y="1658669"/>
                </a:cubicBezTo>
                <a:lnTo>
                  <a:pt x="5480224" y="1658663"/>
                </a:lnTo>
                <a:cubicBezTo>
                  <a:pt x="5478005" y="1851266"/>
                  <a:pt x="5303747" y="1982481"/>
                  <a:pt x="5148484" y="1990403"/>
                </a:cubicBezTo>
                <a:cubicBezTo>
                  <a:pt x="5053839" y="2000125"/>
                  <a:pt x="4769595" y="1988496"/>
                  <a:pt x="4566853" y="1990403"/>
                </a:cubicBezTo>
                <a:cubicBezTo>
                  <a:pt x="4361000" y="2013321"/>
                  <a:pt x="4030359" y="2205562"/>
                  <a:pt x="3693890" y="2372560"/>
                </a:cubicBezTo>
                <a:cubicBezTo>
                  <a:pt x="3484246" y="2154573"/>
                  <a:pt x="3396352" y="2197695"/>
                  <a:pt x="3196797" y="1990403"/>
                </a:cubicBezTo>
                <a:cubicBezTo>
                  <a:pt x="1946714" y="1854369"/>
                  <a:pt x="1316889" y="1832683"/>
                  <a:pt x="331740" y="1990403"/>
                </a:cubicBezTo>
                <a:cubicBezTo>
                  <a:pt x="167571" y="1976000"/>
                  <a:pt x="6279" y="1835071"/>
                  <a:pt x="0" y="1658663"/>
                </a:cubicBezTo>
                <a:lnTo>
                  <a:pt x="0" y="1658669"/>
                </a:lnTo>
                <a:cubicBezTo>
                  <a:pt x="-44285" y="1589883"/>
                  <a:pt x="39212" y="1316010"/>
                  <a:pt x="0" y="1161068"/>
                </a:cubicBezTo>
                <a:lnTo>
                  <a:pt x="0" y="1161068"/>
                </a:lnTo>
                <a:cubicBezTo>
                  <a:pt x="10109" y="1059310"/>
                  <a:pt x="6432" y="703136"/>
                  <a:pt x="0" y="33174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wedgeRoundRectCallout">
                    <a:avLst>
                      <a:gd name="adj1" fmla="val 17404"/>
                      <a:gd name="adj2" fmla="val 6920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05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3BAD1F2-AD75-B669-12FD-EE4C24FA8ED5}"/>
              </a:ext>
            </a:extLst>
          </p:cNvPr>
          <p:cNvGrpSpPr/>
          <p:nvPr/>
        </p:nvGrpSpPr>
        <p:grpSpPr>
          <a:xfrm>
            <a:off x="259212" y="121298"/>
            <a:ext cx="8026372" cy="2127380"/>
            <a:chOff x="-43718" y="1531104"/>
            <a:chExt cx="8026372" cy="212738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71DB434-AF19-F97D-B3DC-375749437DF3}"/>
                </a:ext>
              </a:extLst>
            </p:cNvPr>
            <p:cNvSpPr/>
            <p:nvPr/>
          </p:nvSpPr>
          <p:spPr>
            <a:xfrm>
              <a:off x="268099" y="2230780"/>
              <a:ext cx="7714555" cy="1427704"/>
            </a:xfrm>
            <a:custGeom>
              <a:avLst/>
              <a:gdLst>
                <a:gd name="csX0" fmla="*/ 0 w 7714555"/>
                <a:gd name="csY0" fmla="*/ 348660 h 1427704"/>
                <a:gd name="csX1" fmla="*/ 348660 w 7714555"/>
                <a:gd name="csY1" fmla="*/ 0 h 1427704"/>
                <a:gd name="csX2" fmla="*/ 7365895 w 7714555"/>
                <a:gd name="csY2" fmla="*/ 0 h 1427704"/>
                <a:gd name="csX3" fmla="*/ 7714555 w 7714555"/>
                <a:gd name="csY3" fmla="*/ 348660 h 1427704"/>
                <a:gd name="csX4" fmla="*/ 7714555 w 7714555"/>
                <a:gd name="csY4" fmla="*/ 1079044 h 1427704"/>
                <a:gd name="csX5" fmla="*/ 7365895 w 7714555"/>
                <a:gd name="csY5" fmla="*/ 1427704 h 1427704"/>
                <a:gd name="csX6" fmla="*/ 348660 w 7714555"/>
                <a:gd name="csY6" fmla="*/ 1427704 h 1427704"/>
                <a:gd name="csX7" fmla="*/ 0 w 7714555"/>
                <a:gd name="csY7" fmla="*/ 1079044 h 1427704"/>
                <a:gd name="csX8" fmla="*/ 0 w 7714555"/>
                <a:gd name="csY8" fmla="*/ 348660 h 142770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7714555" h="1427704" fill="none" extrusionOk="0">
                  <a:moveTo>
                    <a:pt x="0" y="348660"/>
                  </a:moveTo>
                  <a:cubicBezTo>
                    <a:pt x="-4493" y="171843"/>
                    <a:pt x="128494" y="-18551"/>
                    <a:pt x="348660" y="0"/>
                  </a:cubicBezTo>
                  <a:cubicBezTo>
                    <a:pt x="3194919" y="-35273"/>
                    <a:pt x="6404990" y="-144294"/>
                    <a:pt x="7365895" y="0"/>
                  </a:cubicBezTo>
                  <a:cubicBezTo>
                    <a:pt x="7591884" y="10175"/>
                    <a:pt x="7702870" y="146248"/>
                    <a:pt x="7714555" y="348660"/>
                  </a:cubicBezTo>
                  <a:cubicBezTo>
                    <a:pt x="7683643" y="550018"/>
                    <a:pt x="7776739" y="825273"/>
                    <a:pt x="7714555" y="1079044"/>
                  </a:cubicBezTo>
                  <a:cubicBezTo>
                    <a:pt x="7717712" y="1269216"/>
                    <a:pt x="7568684" y="1416615"/>
                    <a:pt x="7365895" y="1427704"/>
                  </a:cubicBezTo>
                  <a:cubicBezTo>
                    <a:pt x="6495456" y="1505229"/>
                    <a:pt x="3798893" y="1384001"/>
                    <a:pt x="348660" y="1427704"/>
                  </a:cubicBezTo>
                  <a:cubicBezTo>
                    <a:pt x="150086" y="1426038"/>
                    <a:pt x="-12698" y="1271430"/>
                    <a:pt x="0" y="1079044"/>
                  </a:cubicBezTo>
                  <a:cubicBezTo>
                    <a:pt x="-57271" y="784112"/>
                    <a:pt x="57305" y="607547"/>
                    <a:pt x="0" y="348660"/>
                  </a:cubicBezTo>
                  <a:close/>
                </a:path>
                <a:path w="7714555" h="1427704" stroke="0" extrusionOk="0">
                  <a:moveTo>
                    <a:pt x="0" y="348660"/>
                  </a:moveTo>
                  <a:cubicBezTo>
                    <a:pt x="-9131" y="124549"/>
                    <a:pt x="151697" y="3566"/>
                    <a:pt x="348660" y="0"/>
                  </a:cubicBezTo>
                  <a:cubicBezTo>
                    <a:pt x="1813756" y="-95379"/>
                    <a:pt x="4512809" y="58096"/>
                    <a:pt x="7365895" y="0"/>
                  </a:cubicBezTo>
                  <a:cubicBezTo>
                    <a:pt x="7547089" y="-8001"/>
                    <a:pt x="7711591" y="153970"/>
                    <a:pt x="7714555" y="348660"/>
                  </a:cubicBezTo>
                  <a:cubicBezTo>
                    <a:pt x="7680874" y="660282"/>
                    <a:pt x="7683900" y="826424"/>
                    <a:pt x="7714555" y="1079044"/>
                  </a:cubicBezTo>
                  <a:cubicBezTo>
                    <a:pt x="7717074" y="1268609"/>
                    <a:pt x="7532306" y="1401655"/>
                    <a:pt x="7365895" y="1427704"/>
                  </a:cubicBezTo>
                  <a:cubicBezTo>
                    <a:pt x="4971659" y="1367798"/>
                    <a:pt x="3847064" y="1510218"/>
                    <a:pt x="348660" y="1427704"/>
                  </a:cubicBezTo>
                  <a:cubicBezTo>
                    <a:pt x="124055" y="1435626"/>
                    <a:pt x="-7385" y="1279099"/>
                    <a:pt x="0" y="1079044"/>
                  </a:cubicBezTo>
                  <a:cubicBezTo>
                    <a:pt x="-40958" y="731211"/>
                    <a:pt x="23776" y="429352"/>
                    <a:pt x="0" y="34866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 sao mèo anh ngả lưng ngủ luôn một giấc?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55E76D6-7A5F-014D-9E8B-F40B6D19F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3718" y="1531104"/>
              <a:ext cx="1222106" cy="1222106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298878CC-CDAD-DE0D-FE7E-829471C61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58508" y="2623171"/>
            <a:ext cx="2633492" cy="339057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831C289-DDF7-BAF3-D45B-410AC1544C7F}"/>
              </a:ext>
            </a:extLst>
          </p:cNvPr>
          <p:cNvSpPr/>
          <p:nvPr/>
        </p:nvSpPr>
        <p:spPr>
          <a:xfrm>
            <a:off x="284580" y="2914650"/>
            <a:ext cx="8681620" cy="2190750"/>
          </a:xfrm>
          <a:custGeom>
            <a:avLst/>
            <a:gdLst>
              <a:gd name="csX0" fmla="*/ 0 w 8681620"/>
              <a:gd name="csY0" fmla="*/ 274523 h 2190750"/>
              <a:gd name="csX1" fmla="*/ 546620 w 8681620"/>
              <a:gd name="csY1" fmla="*/ 0 h 2190750"/>
              <a:gd name="csX2" fmla="*/ 1305458 w 8681620"/>
              <a:gd name="csY2" fmla="*/ 0 h 2190750"/>
              <a:gd name="csX3" fmla="*/ 2064295 w 8681620"/>
              <a:gd name="csY3" fmla="*/ 0 h 2190750"/>
              <a:gd name="csX4" fmla="*/ 2823134 w 8681620"/>
              <a:gd name="csY4" fmla="*/ 0 h 2190750"/>
              <a:gd name="csX5" fmla="*/ 3733739 w 8681620"/>
              <a:gd name="csY5" fmla="*/ 0 h 2190750"/>
              <a:gd name="csX6" fmla="*/ 4492577 w 8681620"/>
              <a:gd name="csY6" fmla="*/ 0 h 2190750"/>
              <a:gd name="csX7" fmla="*/ 5251415 w 8681620"/>
              <a:gd name="csY7" fmla="*/ 0 h 2190750"/>
              <a:gd name="csX8" fmla="*/ 6086136 w 8681620"/>
              <a:gd name="csY8" fmla="*/ 0 h 2190750"/>
              <a:gd name="csX9" fmla="*/ 6844975 w 8681620"/>
              <a:gd name="csY9" fmla="*/ 0 h 2190750"/>
              <a:gd name="csX10" fmla="*/ 8134999 w 8681620"/>
              <a:gd name="csY10" fmla="*/ 0 h 2190750"/>
              <a:gd name="csX11" fmla="*/ 8681620 w 8681620"/>
              <a:gd name="csY11" fmla="*/ 274523 h 2190750"/>
              <a:gd name="csX12" fmla="*/ 8681620 w 8681620"/>
              <a:gd name="csY12" fmla="*/ 570029 h 2190750"/>
              <a:gd name="csX13" fmla="*/ 8681620 w 8681620"/>
              <a:gd name="csY13" fmla="*/ 865536 h 2190750"/>
              <a:gd name="csX14" fmla="*/ 8681620 w 8681620"/>
              <a:gd name="csY14" fmla="*/ 1144626 h 2190750"/>
              <a:gd name="csX15" fmla="*/ 8681620 w 8681620"/>
              <a:gd name="csY15" fmla="*/ 1505800 h 2190750"/>
              <a:gd name="csX16" fmla="*/ 8681620 w 8681620"/>
              <a:gd name="csY16" fmla="*/ 1916226 h 2190750"/>
              <a:gd name="csX17" fmla="*/ 8134999 w 8681620"/>
              <a:gd name="csY17" fmla="*/ 2190750 h 2190750"/>
              <a:gd name="csX18" fmla="*/ 7376161 w 8681620"/>
              <a:gd name="csY18" fmla="*/ 2190750 h 2190750"/>
              <a:gd name="csX19" fmla="*/ 6693207 w 8681620"/>
              <a:gd name="csY19" fmla="*/ 2190750 h 2190750"/>
              <a:gd name="csX20" fmla="*/ 6162020 w 8681620"/>
              <a:gd name="csY20" fmla="*/ 2190750 h 2190750"/>
              <a:gd name="csX21" fmla="*/ 5479066 w 8681620"/>
              <a:gd name="csY21" fmla="*/ 2190750 h 2190750"/>
              <a:gd name="csX22" fmla="*/ 4796112 w 8681620"/>
              <a:gd name="csY22" fmla="*/ 2190750 h 2190750"/>
              <a:gd name="csX23" fmla="*/ 4264926 w 8681620"/>
              <a:gd name="csY23" fmla="*/ 2190750 h 2190750"/>
              <a:gd name="csX24" fmla="*/ 3657856 w 8681620"/>
              <a:gd name="csY24" fmla="*/ 2190750 h 2190750"/>
              <a:gd name="csX25" fmla="*/ 3126669 w 8681620"/>
              <a:gd name="csY25" fmla="*/ 2190750 h 2190750"/>
              <a:gd name="csX26" fmla="*/ 2216063 w 8681620"/>
              <a:gd name="csY26" fmla="*/ 2190750 h 2190750"/>
              <a:gd name="csX27" fmla="*/ 1608993 w 8681620"/>
              <a:gd name="csY27" fmla="*/ 2190750 h 2190750"/>
              <a:gd name="csX28" fmla="*/ 546620 w 8681620"/>
              <a:gd name="csY28" fmla="*/ 2190750 h 2190750"/>
              <a:gd name="csX29" fmla="*/ 0 w 8681620"/>
              <a:gd name="csY29" fmla="*/ 1916226 h 2190750"/>
              <a:gd name="csX30" fmla="*/ 0 w 8681620"/>
              <a:gd name="csY30" fmla="*/ 1604303 h 2190750"/>
              <a:gd name="csX31" fmla="*/ 0 w 8681620"/>
              <a:gd name="csY31" fmla="*/ 1275962 h 2190750"/>
              <a:gd name="csX32" fmla="*/ 0 w 8681620"/>
              <a:gd name="csY32" fmla="*/ 931204 h 2190750"/>
              <a:gd name="csX33" fmla="*/ 0 w 8681620"/>
              <a:gd name="csY33" fmla="*/ 586446 h 2190750"/>
              <a:gd name="csX34" fmla="*/ 0 w 8681620"/>
              <a:gd name="csY34" fmla="*/ 274523 h 2190750"/>
              <a:gd name="csX0" fmla="*/ 0 w 8681620"/>
              <a:gd name="csY0" fmla="*/ 274523 h 2190750"/>
              <a:gd name="csX1" fmla="*/ 546620 w 8681620"/>
              <a:gd name="csY1" fmla="*/ 0 h 2190750"/>
              <a:gd name="csX2" fmla="*/ 1381341 w 8681620"/>
              <a:gd name="csY2" fmla="*/ 0 h 2190750"/>
              <a:gd name="csX3" fmla="*/ 1988412 w 8681620"/>
              <a:gd name="csY3" fmla="*/ 0 h 2190750"/>
              <a:gd name="csX4" fmla="*/ 2595483 w 8681620"/>
              <a:gd name="csY4" fmla="*/ 0 h 2190750"/>
              <a:gd name="csX5" fmla="*/ 3430204 w 8681620"/>
              <a:gd name="csY5" fmla="*/ 0 h 2190750"/>
              <a:gd name="csX6" fmla="*/ 4113158 w 8681620"/>
              <a:gd name="csY6" fmla="*/ 0 h 2190750"/>
              <a:gd name="csX7" fmla="*/ 5023763 w 8681620"/>
              <a:gd name="csY7" fmla="*/ 0 h 2190750"/>
              <a:gd name="csX8" fmla="*/ 5934369 w 8681620"/>
              <a:gd name="csY8" fmla="*/ 0 h 2190750"/>
              <a:gd name="csX9" fmla="*/ 6769091 w 8681620"/>
              <a:gd name="csY9" fmla="*/ 0 h 2190750"/>
              <a:gd name="csX10" fmla="*/ 7376161 w 8681620"/>
              <a:gd name="csY10" fmla="*/ 0 h 2190750"/>
              <a:gd name="csX11" fmla="*/ 8134999 w 8681620"/>
              <a:gd name="csY11" fmla="*/ 0 h 2190750"/>
              <a:gd name="csX12" fmla="*/ 8681620 w 8681620"/>
              <a:gd name="csY12" fmla="*/ 274523 h 2190750"/>
              <a:gd name="csX13" fmla="*/ 8681620 w 8681620"/>
              <a:gd name="csY13" fmla="*/ 570029 h 2190750"/>
              <a:gd name="csX14" fmla="*/ 8681620 w 8681620"/>
              <a:gd name="csY14" fmla="*/ 865536 h 2190750"/>
              <a:gd name="csX15" fmla="*/ 8681620 w 8681620"/>
              <a:gd name="csY15" fmla="*/ 1210294 h 2190750"/>
              <a:gd name="csX16" fmla="*/ 8681620 w 8681620"/>
              <a:gd name="csY16" fmla="*/ 1571469 h 2190750"/>
              <a:gd name="csX17" fmla="*/ 8681620 w 8681620"/>
              <a:gd name="csY17" fmla="*/ 1916226 h 2190750"/>
              <a:gd name="csX18" fmla="*/ 8134999 w 8681620"/>
              <a:gd name="csY18" fmla="*/ 2190750 h 2190750"/>
              <a:gd name="csX19" fmla="*/ 7376161 w 8681620"/>
              <a:gd name="csY19" fmla="*/ 2190750 h 2190750"/>
              <a:gd name="csX20" fmla="*/ 6693207 w 8681620"/>
              <a:gd name="csY20" fmla="*/ 2190750 h 2190750"/>
              <a:gd name="csX21" fmla="*/ 6086136 w 8681620"/>
              <a:gd name="csY21" fmla="*/ 2190750 h 2190750"/>
              <a:gd name="csX22" fmla="*/ 5479066 w 8681620"/>
              <a:gd name="csY22" fmla="*/ 2190750 h 2190750"/>
              <a:gd name="csX23" fmla="*/ 4568461 w 8681620"/>
              <a:gd name="csY23" fmla="*/ 2190750 h 2190750"/>
              <a:gd name="csX24" fmla="*/ 3885507 w 8681620"/>
              <a:gd name="csY24" fmla="*/ 2190750 h 2190750"/>
              <a:gd name="csX25" fmla="*/ 2974902 w 8681620"/>
              <a:gd name="csY25" fmla="*/ 2190750 h 2190750"/>
              <a:gd name="csX26" fmla="*/ 2064295 w 8681620"/>
              <a:gd name="csY26" fmla="*/ 2190750 h 2190750"/>
              <a:gd name="csX27" fmla="*/ 1381341 w 8681620"/>
              <a:gd name="csY27" fmla="*/ 2190750 h 2190750"/>
              <a:gd name="csX28" fmla="*/ 546620 w 8681620"/>
              <a:gd name="csY28" fmla="*/ 2190750 h 2190750"/>
              <a:gd name="csX29" fmla="*/ 0 w 8681620"/>
              <a:gd name="csY29" fmla="*/ 1916226 h 2190750"/>
              <a:gd name="csX30" fmla="*/ 0 w 8681620"/>
              <a:gd name="csY30" fmla="*/ 1604303 h 2190750"/>
              <a:gd name="csX31" fmla="*/ 0 w 8681620"/>
              <a:gd name="csY31" fmla="*/ 1325213 h 2190750"/>
              <a:gd name="csX32" fmla="*/ 0 w 8681620"/>
              <a:gd name="csY32" fmla="*/ 1029706 h 2190750"/>
              <a:gd name="csX33" fmla="*/ 0 w 8681620"/>
              <a:gd name="csY33" fmla="*/ 668531 h 2190750"/>
              <a:gd name="csX34" fmla="*/ 0 w 8681620"/>
              <a:gd name="csY34" fmla="*/ 274523 h 21907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</a:cxnLst>
            <a:rect l="l" t="t" r="r" b="b"/>
            <a:pathLst>
              <a:path w="8681620" h="2190750" fill="none" extrusionOk="0">
                <a:moveTo>
                  <a:pt x="0" y="274523"/>
                </a:moveTo>
                <a:cubicBezTo>
                  <a:pt x="-33965" y="117926"/>
                  <a:pt x="264160" y="-19111"/>
                  <a:pt x="546620" y="0"/>
                </a:cubicBezTo>
                <a:cubicBezTo>
                  <a:pt x="674229" y="49055"/>
                  <a:pt x="1073635" y="-2893"/>
                  <a:pt x="1305458" y="0"/>
                </a:cubicBezTo>
                <a:cubicBezTo>
                  <a:pt x="1533198" y="-10347"/>
                  <a:pt x="1897418" y="8983"/>
                  <a:pt x="2064295" y="0"/>
                </a:cubicBezTo>
                <a:cubicBezTo>
                  <a:pt x="2246596" y="26578"/>
                  <a:pt x="2672431" y="103"/>
                  <a:pt x="2823134" y="0"/>
                </a:cubicBezTo>
                <a:cubicBezTo>
                  <a:pt x="2958027" y="-64218"/>
                  <a:pt x="3439665" y="-23937"/>
                  <a:pt x="3733739" y="0"/>
                </a:cubicBezTo>
                <a:cubicBezTo>
                  <a:pt x="3965030" y="29395"/>
                  <a:pt x="4189074" y="-4133"/>
                  <a:pt x="4492577" y="0"/>
                </a:cubicBezTo>
                <a:cubicBezTo>
                  <a:pt x="4801119" y="5281"/>
                  <a:pt x="5084771" y="-7984"/>
                  <a:pt x="5251415" y="0"/>
                </a:cubicBezTo>
                <a:cubicBezTo>
                  <a:pt x="5457580" y="72796"/>
                  <a:pt x="5700887" y="-62723"/>
                  <a:pt x="6086136" y="0"/>
                </a:cubicBezTo>
                <a:cubicBezTo>
                  <a:pt x="6450575" y="-27234"/>
                  <a:pt x="6687252" y="5377"/>
                  <a:pt x="6844975" y="0"/>
                </a:cubicBezTo>
                <a:cubicBezTo>
                  <a:pt x="6945052" y="-16013"/>
                  <a:pt x="7671238" y="75239"/>
                  <a:pt x="8134999" y="0"/>
                </a:cubicBezTo>
                <a:cubicBezTo>
                  <a:pt x="8435274" y="-20570"/>
                  <a:pt x="8664012" y="99177"/>
                  <a:pt x="8681620" y="274523"/>
                </a:cubicBezTo>
                <a:cubicBezTo>
                  <a:pt x="8668549" y="415441"/>
                  <a:pt x="8643624" y="508892"/>
                  <a:pt x="8681620" y="570029"/>
                </a:cubicBezTo>
                <a:cubicBezTo>
                  <a:pt x="8713776" y="626853"/>
                  <a:pt x="8679526" y="744438"/>
                  <a:pt x="8681620" y="865536"/>
                </a:cubicBezTo>
                <a:cubicBezTo>
                  <a:pt x="8687952" y="1003746"/>
                  <a:pt x="8696397" y="1030384"/>
                  <a:pt x="8681620" y="1144626"/>
                </a:cubicBezTo>
                <a:cubicBezTo>
                  <a:pt x="8676619" y="1253980"/>
                  <a:pt x="8710540" y="1359742"/>
                  <a:pt x="8681620" y="1505800"/>
                </a:cubicBezTo>
                <a:cubicBezTo>
                  <a:pt x="8651003" y="1626807"/>
                  <a:pt x="8644951" y="1737086"/>
                  <a:pt x="8681620" y="1916226"/>
                </a:cubicBezTo>
                <a:cubicBezTo>
                  <a:pt x="8658765" y="1988030"/>
                  <a:pt x="8488344" y="2166144"/>
                  <a:pt x="8134999" y="2190750"/>
                </a:cubicBezTo>
                <a:cubicBezTo>
                  <a:pt x="7914896" y="2207344"/>
                  <a:pt x="7593729" y="2202039"/>
                  <a:pt x="7376161" y="2190750"/>
                </a:cubicBezTo>
                <a:cubicBezTo>
                  <a:pt x="7170854" y="2186697"/>
                  <a:pt x="7007324" y="2196967"/>
                  <a:pt x="6693207" y="2190750"/>
                </a:cubicBezTo>
                <a:cubicBezTo>
                  <a:pt x="6351322" y="2185784"/>
                  <a:pt x="6334941" y="2180534"/>
                  <a:pt x="6162020" y="2190750"/>
                </a:cubicBezTo>
                <a:cubicBezTo>
                  <a:pt x="5999291" y="2205024"/>
                  <a:pt x="5803617" y="2198916"/>
                  <a:pt x="5479066" y="2190750"/>
                </a:cubicBezTo>
                <a:cubicBezTo>
                  <a:pt x="5181689" y="2223890"/>
                  <a:pt x="5032252" y="2185429"/>
                  <a:pt x="4796112" y="2190750"/>
                </a:cubicBezTo>
                <a:cubicBezTo>
                  <a:pt x="4553551" y="2205963"/>
                  <a:pt x="4450712" y="2186578"/>
                  <a:pt x="4264926" y="2190750"/>
                </a:cubicBezTo>
                <a:cubicBezTo>
                  <a:pt x="4063601" y="2182354"/>
                  <a:pt x="3844455" y="2183485"/>
                  <a:pt x="3657856" y="2190750"/>
                </a:cubicBezTo>
                <a:cubicBezTo>
                  <a:pt x="3490876" y="2167355"/>
                  <a:pt x="3295468" y="2207483"/>
                  <a:pt x="3126669" y="2190750"/>
                </a:cubicBezTo>
                <a:cubicBezTo>
                  <a:pt x="2964031" y="2211357"/>
                  <a:pt x="2654892" y="2106601"/>
                  <a:pt x="2216063" y="2190750"/>
                </a:cubicBezTo>
                <a:cubicBezTo>
                  <a:pt x="1765686" y="2201184"/>
                  <a:pt x="1819152" y="2192970"/>
                  <a:pt x="1608993" y="2190750"/>
                </a:cubicBezTo>
                <a:cubicBezTo>
                  <a:pt x="1438025" y="2184533"/>
                  <a:pt x="920422" y="2200547"/>
                  <a:pt x="546620" y="2190750"/>
                </a:cubicBezTo>
                <a:cubicBezTo>
                  <a:pt x="225050" y="2196852"/>
                  <a:pt x="11178" y="2056146"/>
                  <a:pt x="0" y="1916226"/>
                </a:cubicBezTo>
                <a:cubicBezTo>
                  <a:pt x="-14333" y="1804579"/>
                  <a:pt x="4797" y="1691308"/>
                  <a:pt x="0" y="1604303"/>
                </a:cubicBezTo>
                <a:cubicBezTo>
                  <a:pt x="-14886" y="1496739"/>
                  <a:pt x="15912" y="1395278"/>
                  <a:pt x="0" y="1275962"/>
                </a:cubicBezTo>
                <a:cubicBezTo>
                  <a:pt x="-5292" y="1153087"/>
                  <a:pt x="8375" y="997582"/>
                  <a:pt x="0" y="931204"/>
                </a:cubicBezTo>
                <a:cubicBezTo>
                  <a:pt x="7882" y="857107"/>
                  <a:pt x="-8692" y="671891"/>
                  <a:pt x="0" y="586446"/>
                </a:cubicBezTo>
                <a:cubicBezTo>
                  <a:pt x="10200" y="513105"/>
                  <a:pt x="-27528" y="348475"/>
                  <a:pt x="0" y="274523"/>
                </a:cubicBezTo>
                <a:close/>
              </a:path>
              <a:path w="8681620" h="2190750" stroke="0" extrusionOk="0">
                <a:moveTo>
                  <a:pt x="0" y="274523"/>
                </a:moveTo>
                <a:cubicBezTo>
                  <a:pt x="18933" y="142540"/>
                  <a:pt x="233603" y="59297"/>
                  <a:pt x="546620" y="0"/>
                </a:cubicBezTo>
                <a:cubicBezTo>
                  <a:pt x="852154" y="-23912"/>
                  <a:pt x="1095583" y="641"/>
                  <a:pt x="1381341" y="0"/>
                </a:cubicBezTo>
                <a:cubicBezTo>
                  <a:pt x="1642644" y="28628"/>
                  <a:pt x="1799217" y="17442"/>
                  <a:pt x="1988412" y="0"/>
                </a:cubicBezTo>
                <a:cubicBezTo>
                  <a:pt x="2241698" y="-12812"/>
                  <a:pt x="2429737" y="40885"/>
                  <a:pt x="2595483" y="0"/>
                </a:cubicBezTo>
                <a:cubicBezTo>
                  <a:pt x="2772678" y="-55102"/>
                  <a:pt x="3263719" y="1351"/>
                  <a:pt x="3430204" y="0"/>
                </a:cubicBezTo>
                <a:cubicBezTo>
                  <a:pt x="3640570" y="-9685"/>
                  <a:pt x="3789450" y="4348"/>
                  <a:pt x="4113158" y="0"/>
                </a:cubicBezTo>
                <a:cubicBezTo>
                  <a:pt x="4427513" y="-29786"/>
                  <a:pt x="4657826" y="-63825"/>
                  <a:pt x="5023763" y="0"/>
                </a:cubicBezTo>
                <a:cubicBezTo>
                  <a:pt x="5395387" y="33873"/>
                  <a:pt x="5652936" y="27546"/>
                  <a:pt x="5934369" y="0"/>
                </a:cubicBezTo>
                <a:cubicBezTo>
                  <a:pt x="6226980" y="13228"/>
                  <a:pt x="6534979" y="-26890"/>
                  <a:pt x="6769091" y="0"/>
                </a:cubicBezTo>
                <a:cubicBezTo>
                  <a:pt x="7018248" y="-18566"/>
                  <a:pt x="7146525" y="-22240"/>
                  <a:pt x="7376161" y="0"/>
                </a:cubicBezTo>
                <a:cubicBezTo>
                  <a:pt x="7607361" y="-33665"/>
                  <a:pt x="7800813" y="20272"/>
                  <a:pt x="8134999" y="0"/>
                </a:cubicBezTo>
                <a:cubicBezTo>
                  <a:pt x="8450015" y="-18189"/>
                  <a:pt x="8686928" y="105952"/>
                  <a:pt x="8681620" y="274523"/>
                </a:cubicBezTo>
                <a:cubicBezTo>
                  <a:pt x="8647188" y="359956"/>
                  <a:pt x="8694125" y="484571"/>
                  <a:pt x="8681620" y="570029"/>
                </a:cubicBezTo>
                <a:cubicBezTo>
                  <a:pt x="8682734" y="658424"/>
                  <a:pt x="8680245" y="766357"/>
                  <a:pt x="8681620" y="865536"/>
                </a:cubicBezTo>
                <a:cubicBezTo>
                  <a:pt x="8669099" y="958124"/>
                  <a:pt x="8693337" y="1086557"/>
                  <a:pt x="8681620" y="1210294"/>
                </a:cubicBezTo>
                <a:cubicBezTo>
                  <a:pt x="8691821" y="1320234"/>
                  <a:pt x="8680810" y="1465174"/>
                  <a:pt x="8681620" y="1571469"/>
                </a:cubicBezTo>
                <a:cubicBezTo>
                  <a:pt x="8682735" y="1707200"/>
                  <a:pt x="8661611" y="1831325"/>
                  <a:pt x="8681620" y="1916226"/>
                </a:cubicBezTo>
                <a:cubicBezTo>
                  <a:pt x="8688764" y="2040345"/>
                  <a:pt x="8448257" y="2188402"/>
                  <a:pt x="8134999" y="2190750"/>
                </a:cubicBezTo>
                <a:cubicBezTo>
                  <a:pt x="7797693" y="2207440"/>
                  <a:pt x="7743541" y="2205920"/>
                  <a:pt x="7376161" y="2190750"/>
                </a:cubicBezTo>
                <a:cubicBezTo>
                  <a:pt x="7023869" y="2156855"/>
                  <a:pt x="6845212" y="2230799"/>
                  <a:pt x="6693207" y="2190750"/>
                </a:cubicBezTo>
                <a:cubicBezTo>
                  <a:pt x="6557859" y="2176026"/>
                  <a:pt x="6275519" y="2171010"/>
                  <a:pt x="6086136" y="2190750"/>
                </a:cubicBezTo>
                <a:cubicBezTo>
                  <a:pt x="5903394" y="2188774"/>
                  <a:pt x="5685176" y="2154257"/>
                  <a:pt x="5479066" y="2190750"/>
                </a:cubicBezTo>
                <a:cubicBezTo>
                  <a:pt x="5291935" y="2154681"/>
                  <a:pt x="4937325" y="2124186"/>
                  <a:pt x="4568461" y="2190750"/>
                </a:cubicBezTo>
                <a:cubicBezTo>
                  <a:pt x="4388085" y="2182451"/>
                  <a:pt x="4179064" y="2208059"/>
                  <a:pt x="3885507" y="2190750"/>
                </a:cubicBezTo>
                <a:cubicBezTo>
                  <a:pt x="3556082" y="2189271"/>
                  <a:pt x="3155773" y="2197785"/>
                  <a:pt x="2974902" y="2190750"/>
                </a:cubicBezTo>
                <a:cubicBezTo>
                  <a:pt x="2791503" y="2112606"/>
                  <a:pt x="2501306" y="2204852"/>
                  <a:pt x="2064295" y="2190750"/>
                </a:cubicBezTo>
                <a:cubicBezTo>
                  <a:pt x="1628524" y="2197359"/>
                  <a:pt x="1703596" y="2194023"/>
                  <a:pt x="1381341" y="2190750"/>
                </a:cubicBezTo>
                <a:cubicBezTo>
                  <a:pt x="1082913" y="2157499"/>
                  <a:pt x="836002" y="2253777"/>
                  <a:pt x="546620" y="2190750"/>
                </a:cubicBezTo>
                <a:cubicBezTo>
                  <a:pt x="198976" y="2221246"/>
                  <a:pt x="-7731" y="2097680"/>
                  <a:pt x="0" y="1916226"/>
                </a:cubicBezTo>
                <a:cubicBezTo>
                  <a:pt x="-27616" y="1768886"/>
                  <a:pt x="10400" y="1707421"/>
                  <a:pt x="0" y="1604303"/>
                </a:cubicBezTo>
                <a:cubicBezTo>
                  <a:pt x="-13082" y="1502159"/>
                  <a:pt x="-16287" y="1398785"/>
                  <a:pt x="0" y="1325213"/>
                </a:cubicBezTo>
                <a:cubicBezTo>
                  <a:pt x="34213" y="1235665"/>
                  <a:pt x="16974" y="1191912"/>
                  <a:pt x="0" y="1029706"/>
                </a:cubicBezTo>
                <a:cubicBezTo>
                  <a:pt x="-23674" y="881310"/>
                  <a:pt x="-32958" y="823001"/>
                  <a:pt x="0" y="668531"/>
                </a:cubicBezTo>
                <a:cubicBezTo>
                  <a:pt x="18727" y="516863"/>
                  <a:pt x="3725" y="357445"/>
                  <a:pt x="0" y="274523"/>
                </a:cubicBezTo>
                <a:close/>
              </a:path>
              <a:path w="8681620" h="2190750" fill="none" stroke="0" extrusionOk="0">
                <a:moveTo>
                  <a:pt x="0" y="274523"/>
                </a:moveTo>
                <a:cubicBezTo>
                  <a:pt x="-17161" y="172141"/>
                  <a:pt x="307306" y="62478"/>
                  <a:pt x="546620" y="0"/>
                </a:cubicBezTo>
                <a:cubicBezTo>
                  <a:pt x="683284" y="11983"/>
                  <a:pt x="1016886" y="29984"/>
                  <a:pt x="1305458" y="0"/>
                </a:cubicBezTo>
                <a:cubicBezTo>
                  <a:pt x="1612534" y="-39163"/>
                  <a:pt x="1863114" y="13401"/>
                  <a:pt x="2064295" y="0"/>
                </a:cubicBezTo>
                <a:cubicBezTo>
                  <a:pt x="2217085" y="-7596"/>
                  <a:pt x="2676924" y="-6906"/>
                  <a:pt x="2823134" y="0"/>
                </a:cubicBezTo>
                <a:cubicBezTo>
                  <a:pt x="3009447" y="-19102"/>
                  <a:pt x="3516811" y="-52412"/>
                  <a:pt x="3733739" y="0"/>
                </a:cubicBezTo>
                <a:cubicBezTo>
                  <a:pt x="3987091" y="4712"/>
                  <a:pt x="4147081" y="46072"/>
                  <a:pt x="4492577" y="0"/>
                </a:cubicBezTo>
                <a:cubicBezTo>
                  <a:pt x="4822569" y="-48027"/>
                  <a:pt x="5113085" y="10125"/>
                  <a:pt x="5251415" y="0"/>
                </a:cubicBezTo>
                <a:cubicBezTo>
                  <a:pt x="5407160" y="15616"/>
                  <a:pt x="5673705" y="-11527"/>
                  <a:pt x="6086136" y="0"/>
                </a:cubicBezTo>
                <a:cubicBezTo>
                  <a:pt x="6442032" y="-4936"/>
                  <a:pt x="6674056" y="2721"/>
                  <a:pt x="6844975" y="0"/>
                </a:cubicBezTo>
                <a:cubicBezTo>
                  <a:pt x="7036950" y="-53144"/>
                  <a:pt x="7738531" y="40501"/>
                  <a:pt x="8134999" y="0"/>
                </a:cubicBezTo>
                <a:cubicBezTo>
                  <a:pt x="8386505" y="13865"/>
                  <a:pt x="8660650" y="90956"/>
                  <a:pt x="8681620" y="274523"/>
                </a:cubicBezTo>
                <a:cubicBezTo>
                  <a:pt x="8654639" y="389885"/>
                  <a:pt x="8650760" y="510460"/>
                  <a:pt x="8681620" y="570029"/>
                </a:cubicBezTo>
                <a:cubicBezTo>
                  <a:pt x="8730482" y="634040"/>
                  <a:pt x="8681903" y="732099"/>
                  <a:pt x="8681620" y="865536"/>
                </a:cubicBezTo>
                <a:cubicBezTo>
                  <a:pt x="8675679" y="1005857"/>
                  <a:pt x="8699058" y="1023167"/>
                  <a:pt x="8681620" y="1144626"/>
                </a:cubicBezTo>
                <a:cubicBezTo>
                  <a:pt x="8672037" y="1269853"/>
                  <a:pt x="8710125" y="1365006"/>
                  <a:pt x="8681620" y="1505800"/>
                </a:cubicBezTo>
                <a:cubicBezTo>
                  <a:pt x="8625573" y="1646755"/>
                  <a:pt x="8672282" y="1735416"/>
                  <a:pt x="8681620" y="1916226"/>
                </a:cubicBezTo>
                <a:cubicBezTo>
                  <a:pt x="8637706" y="2086490"/>
                  <a:pt x="8478996" y="2182638"/>
                  <a:pt x="8134999" y="2190750"/>
                </a:cubicBezTo>
                <a:cubicBezTo>
                  <a:pt x="7941093" y="2186628"/>
                  <a:pt x="7578242" y="2192721"/>
                  <a:pt x="7376161" y="2190750"/>
                </a:cubicBezTo>
                <a:cubicBezTo>
                  <a:pt x="7184204" y="2193441"/>
                  <a:pt x="7027124" y="2195507"/>
                  <a:pt x="6693207" y="2190750"/>
                </a:cubicBezTo>
                <a:cubicBezTo>
                  <a:pt x="6351478" y="2184926"/>
                  <a:pt x="6339402" y="2184747"/>
                  <a:pt x="6162020" y="2190750"/>
                </a:cubicBezTo>
                <a:cubicBezTo>
                  <a:pt x="5982628" y="2202463"/>
                  <a:pt x="5805118" y="2163477"/>
                  <a:pt x="5479066" y="2190750"/>
                </a:cubicBezTo>
                <a:cubicBezTo>
                  <a:pt x="5159681" y="2189507"/>
                  <a:pt x="5050832" y="2203844"/>
                  <a:pt x="4796112" y="2190750"/>
                </a:cubicBezTo>
                <a:cubicBezTo>
                  <a:pt x="4556195" y="2206463"/>
                  <a:pt x="4427883" y="2201976"/>
                  <a:pt x="4264926" y="2190750"/>
                </a:cubicBezTo>
                <a:cubicBezTo>
                  <a:pt x="4090841" y="2204029"/>
                  <a:pt x="3825356" y="2195457"/>
                  <a:pt x="3657856" y="2190750"/>
                </a:cubicBezTo>
                <a:cubicBezTo>
                  <a:pt x="3482123" y="2217203"/>
                  <a:pt x="3268056" y="2148990"/>
                  <a:pt x="3126669" y="2190750"/>
                </a:cubicBezTo>
                <a:cubicBezTo>
                  <a:pt x="3020041" y="2188942"/>
                  <a:pt x="2686919" y="2198604"/>
                  <a:pt x="2216063" y="2190750"/>
                </a:cubicBezTo>
                <a:cubicBezTo>
                  <a:pt x="1769026" y="2206784"/>
                  <a:pt x="1826797" y="2190229"/>
                  <a:pt x="1608993" y="2190750"/>
                </a:cubicBezTo>
                <a:cubicBezTo>
                  <a:pt x="1316292" y="2147081"/>
                  <a:pt x="945024" y="2284566"/>
                  <a:pt x="546620" y="2190750"/>
                </a:cubicBezTo>
                <a:cubicBezTo>
                  <a:pt x="251795" y="2178777"/>
                  <a:pt x="4791" y="2062283"/>
                  <a:pt x="0" y="1916226"/>
                </a:cubicBezTo>
                <a:cubicBezTo>
                  <a:pt x="-17395" y="1821238"/>
                  <a:pt x="20404" y="1710739"/>
                  <a:pt x="0" y="1604303"/>
                </a:cubicBezTo>
                <a:cubicBezTo>
                  <a:pt x="-12376" y="1514189"/>
                  <a:pt x="9353" y="1381796"/>
                  <a:pt x="0" y="1275962"/>
                </a:cubicBezTo>
                <a:cubicBezTo>
                  <a:pt x="-10648" y="1161639"/>
                  <a:pt x="613" y="1009744"/>
                  <a:pt x="0" y="931204"/>
                </a:cubicBezTo>
                <a:cubicBezTo>
                  <a:pt x="-103" y="844937"/>
                  <a:pt x="-1345" y="673025"/>
                  <a:pt x="0" y="586446"/>
                </a:cubicBezTo>
                <a:cubicBezTo>
                  <a:pt x="7574" y="512867"/>
                  <a:pt x="-42624" y="353340"/>
                  <a:pt x="0" y="274523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custGeom>
                    <a:avLst/>
                    <a:gdLst>
                      <a:gd name="connsiteX0" fmla="*/ 0 w 7993461"/>
                      <a:gd name="connsiteY0" fmla="*/ 503292 h 4016372"/>
                      <a:gd name="connsiteX1" fmla="*/ 503292 w 7993461"/>
                      <a:gd name="connsiteY1" fmla="*/ 0 h 4016372"/>
                      <a:gd name="connsiteX2" fmla="*/ 1201980 w 7993461"/>
                      <a:gd name="connsiteY2" fmla="*/ 0 h 4016372"/>
                      <a:gd name="connsiteX3" fmla="*/ 1900667 w 7993461"/>
                      <a:gd name="connsiteY3" fmla="*/ 0 h 4016372"/>
                      <a:gd name="connsiteX4" fmla="*/ 2599355 w 7993461"/>
                      <a:gd name="connsiteY4" fmla="*/ 0 h 4016372"/>
                      <a:gd name="connsiteX5" fmla="*/ 3437780 w 7993461"/>
                      <a:gd name="connsiteY5" fmla="*/ 0 h 4016372"/>
                      <a:gd name="connsiteX6" fmla="*/ 4136468 w 7993461"/>
                      <a:gd name="connsiteY6" fmla="*/ 0 h 4016372"/>
                      <a:gd name="connsiteX7" fmla="*/ 4835156 w 7993461"/>
                      <a:gd name="connsiteY7" fmla="*/ 0 h 4016372"/>
                      <a:gd name="connsiteX8" fmla="*/ 5603712 w 7993461"/>
                      <a:gd name="connsiteY8" fmla="*/ 0 h 4016372"/>
                      <a:gd name="connsiteX9" fmla="*/ 6302400 w 7993461"/>
                      <a:gd name="connsiteY9" fmla="*/ 0 h 4016372"/>
                      <a:gd name="connsiteX10" fmla="*/ 7490169 w 7993461"/>
                      <a:gd name="connsiteY10" fmla="*/ 0 h 4016372"/>
                      <a:gd name="connsiteX11" fmla="*/ 7993461 w 7993461"/>
                      <a:gd name="connsiteY11" fmla="*/ 503292 h 4016372"/>
                      <a:gd name="connsiteX12" fmla="*/ 7993461 w 7993461"/>
                      <a:gd name="connsiteY12" fmla="*/ 1045054 h 4016372"/>
                      <a:gd name="connsiteX13" fmla="*/ 7993461 w 7993461"/>
                      <a:gd name="connsiteY13" fmla="*/ 1586816 h 4016372"/>
                      <a:gd name="connsiteX14" fmla="*/ 7993461 w 7993461"/>
                      <a:gd name="connsiteY14" fmla="*/ 2098480 h 4016372"/>
                      <a:gd name="connsiteX15" fmla="*/ 7993461 w 7993461"/>
                      <a:gd name="connsiteY15" fmla="*/ 2760633 h 4016372"/>
                      <a:gd name="connsiteX16" fmla="*/ 7993461 w 7993461"/>
                      <a:gd name="connsiteY16" fmla="*/ 3513080 h 4016372"/>
                      <a:gd name="connsiteX17" fmla="*/ 7490169 w 7993461"/>
                      <a:gd name="connsiteY17" fmla="*/ 4016372 h 4016372"/>
                      <a:gd name="connsiteX18" fmla="*/ 6791481 w 7993461"/>
                      <a:gd name="connsiteY18" fmla="*/ 4016372 h 4016372"/>
                      <a:gd name="connsiteX19" fmla="*/ 6162662 w 7993461"/>
                      <a:gd name="connsiteY19" fmla="*/ 4016372 h 4016372"/>
                      <a:gd name="connsiteX20" fmla="*/ 5673581 w 7993461"/>
                      <a:gd name="connsiteY20" fmla="*/ 4016372 h 4016372"/>
                      <a:gd name="connsiteX21" fmla="*/ 5044762 w 7993461"/>
                      <a:gd name="connsiteY21" fmla="*/ 4016372 h 4016372"/>
                      <a:gd name="connsiteX22" fmla="*/ 4415943 w 7993461"/>
                      <a:gd name="connsiteY22" fmla="*/ 4016372 h 4016372"/>
                      <a:gd name="connsiteX23" fmla="*/ 3926862 w 7993461"/>
                      <a:gd name="connsiteY23" fmla="*/ 4016372 h 4016372"/>
                      <a:gd name="connsiteX24" fmla="*/ 3367912 w 7993461"/>
                      <a:gd name="connsiteY24" fmla="*/ 4016372 h 4016372"/>
                      <a:gd name="connsiteX25" fmla="*/ 2878830 w 7993461"/>
                      <a:gd name="connsiteY25" fmla="*/ 4016372 h 4016372"/>
                      <a:gd name="connsiteX26" fmla="*/ 2040405 w 7993461"/>
                      <a:gd name="connsiteY26" fmla="*/ 4016372 h 4016372"/>
                      <a:gd name="connsiteX27" fmla="*/ 1481455 w 7993461"/>
                      <a:gd name="connsiteY27" fmla="*/ 4016372 h 4016372"/>
                      <a:gd name="connsiteX28" fmla="*/ 503292 w 7993461"/>
                      <a:gd name="connsiteY28" fmla="*/ 4016372 h 4016372"/>
                      <a:gd name="connsiteX29" fmla="*/ 0 w 7993461"/>
                      <a:gd name="connsiteY29" fmla="*/ 3513080 h 4016372"/>
                      <a:gd name="connsiteX30" fmla="*/ 0 w 7993461"/>
                      <a:gd name="connsiteY30" fmla="*/ 2941220 h 4016372"/>
                      <a:gd name="connsiteX31" fmla="*/ 0 w 7993461"/>
                      <a:gd name="connsiteY31" fmla="*/ 2339263 h 4016372"/>
                      <a:gd name="connsiteX32" fmla="*/ 0 w 7993461"/>
                      <a:gd name="connsiteY32" fmla="*/ 1707207 h 4016372"/>
                      <a:gd name="connsiteX33" fmla="*/ 0 w 7993461"/>
                      <a:gd name="connsiteY33" fmla="*/ 1075152 h 4016372"/>
                      <a:gd name="connsiteX34" fmla="*/ 0 w 7993461"/>
                      <a:gd name="connsiteY34" fmla="*/ 503292 h 4016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7993461" h="4016372" fill="none" extrusionOk="0">
                        <a:moveTo>
                          <a:pt x="0" y="503292"/>
                        </a:moveTo>
                        <a:cubicBezTo>
                          <a:pt x="-16936" y="246395"/>
                          <a:pt x="255950" y="18486"/>
                          <a:pt x="503292" y="0"/>
                        </a:cubicBezTo>
                        <a:cubicBezTo>
                          <a:pt x="665114" y="20487"/>
                          <a:pt x="953935" y="31237"/>
                          <a:pt x="1201980" y="0"/>
                        </a:cubicBezTo>
                        <a:cubicBezTo>
                          <a:pt x="1450025" y="-31237"/>
                          <a:pt x="1721589" y="19712"/>
                          <a:pt x="1900667" y="0"/>
                        </a:cubicBezTo>
                        <a:cubicBezTo>
                          <a:pt x="2079745" y="-19712"/>
                          <a:pt x="2442850" y="27253"/>
                          <a:pt x="2599355" y="0"/>
                        </a:cubicBezTo>
                        <a:cubicBezTo>
                          <a:pt x="2755860" y="-27253"/>
                          <a:pt x="3198770" y="-30395"/>
                          <a:pt x="3437780" y="0"/>
                        </a:cubicBezTo>
                        <a:cubicBezTo>
                          <a:pt x="3676791" y="30395"/>
                          <a:pt x="3842879" y="26133"/>
                          <a:pt x="4136468" y="0"/>
                        </a:cubicBezTo>
                        <a:cubicBezTo>
                          <a:pt x="4430057" y="-26133"/>
                          <a:pt x="4683962" y="-28257"/>
                          <a:pt x="4835156" y="0"/>
                        </a:cubicBezTo>
                        <a:cubicBezTo>
                          <a:pt x="4986350" y="28257"/>
                          <a:pt x="5257344" y="8722"/>
                          <a:pt x="5603712" y="0"/>
                        </a:cubicBezTo>
                        <a:cubicBezTo>
                          <a:pt x="5950080" y="-8722"/>
                          <a:pt x="6131174" y="25387"/>
                          <a:pt x="6302400" y="0"/>
                        </a:cubicBezTo>
                        <a:cubicBezTo>
                          <a:pt x="6473626" y="-25387"/>
                          <a:pt x="7046844" y="41666"/>
                          <a:pt x="7490169" y="0"/>
                        </a:cubicBezTo>
                        <a:cubicBezTo>
                          <a:pt x="7757409" y="-3396"/>
                          <a:pt x="7973441" y="185165"/>
                          <a:pt x="7993461" y="503292"/>
                        </a:cubicBezTo>
                        <a:cubicBezTo>
                          <a:pt x="7973204" y="732120"/>
                          <a:pt x="7967125" y="916849"/>
                          <a:pt x="7993461" y="1045054"/>
                        </a:cubicBezTo>
                        <a:cubicBezTo>
                          <a:pt x="8019797" y="1173259"/>
                          <a:pt x="7993541" y="1336072"/>
                          <a:pt x="7993461" y="1586816"/>
                        </a:cubicBezTo>
                        <a:cubicBezTo>
                          <a:pt x="7993381" y="1837560"/>
                          <a:pt x="8007741" y="1883141"/>
                          <a:pt x="7993461" y="2098480"/>
                        </a:cubicBezTo>
                        <a:cubicBezTo>
                          <a:pt x="7979181" y="2313819"/>
                          <a:pt x="8025956" y="2526084"/>
                          <a:pt x="7993461" y="2760633"/>
                        </a:cubicBezTo>
                        <a:cubicBezTo>
                          <a:pt x="7960966" y="2995182"/>
                          <a:pt x="7984130" y="3200513"/>
                          <a:pt x="7993461" y="3513080"/>
                        </a:cubicBezTo>
                        <a:cubicBezTo>
                          <a:pt x="7973901" y="3753619"/>
                          <a:pt x="7793467" y="4008773"/>
                          <a:pt x="7490169" y="4016372"/>
                        </a:cubicBezTo>
                        <a:cubicBezTo>
                          <a:pt x="7292629" y="3989554"/>
                          <a:pt x="6969529" y="4017084"/>
                          <a:pt x="6791481" y="4016372"/>
                        </a:cubicBezTo>
                        <a:cubicBezTo>
                          <a:pt x="6613433" y="4015660"/>
                          <a:pt x="6476588" y="4029943"/>
                          <a:pt x="6162662" y="4016372"/>
                        </a:cubicBezTo>
                        <a:cubicBezTo>
                          <a:pt x="5848736" y="4002801"/>
                          <a:pt x="5835374" y="4001058"/>
                          <a:pt x="5673581" y="4016372"/>
                        </a:cubicBezTo>
                        <a:cubicBezTo>
                          <a:pt x="5511788" y="4031686"/>
                          <a:pt x="5333163" y="3984990"/>
                          <a:pt x="5044762" y="4016372"/>
                        </a:cubicBezTo>
                        <a:cubicBezTo>
                          <a:pt x="4756361" y="4047754"/>
                          <a:pt x="4633607" y="3991218"/>
                          <a:pt x="4415943" y="4016372"/>
                        </a:cubicBezTo>
                        <a:cubicBezTo>
                          <a:pt x="4198279" y="4041526"/>
                          <a:pt x="4095773" y="4040076"/>
                          <a:pt x="3926862" y="4016372"/>
                        </a:cubicBezTo>
                        <a:cubicBezTo>
                          <a:pt x="3757951" y="3992668"/>
                          <a:pt x="3526631" y="4017910"/>
                          <a:pt x="3367912" y="4016372"/>
                        </a:cubicBezTo>
                        <a:cubicBezTo>
                          <a:pt x="3209193" y="4014835"/>
                          <a:pt x="3033401" y="3993578"/>
                          <a:pt x="2878830" y="4016372"/>
                        </a:cubicBezTo>
                        <a:cubicBezTo>
                          <a:pt x="2724259" y="4039166"/>
                          <a:pt x="2453415" y="3983670"/>
                          <a:pt x="2040405" y="4016372"/>
                        </a:cubicBezTo>
                        <a:cubicBezTo>
                          <a:pt x="1627395" y="4049074"/>
                          <a:pt x="1676918" y="4019436"/>
                          <a:pt x="1481455" y="4016372"/>
                        </a:cubicBezTo>
                        <a:cubicBezTo>
                          <a:pt x="1285992" y="4013309"/>
                          <a:pt x="860207" y="4036712"/>
                          <a:pt x="503292" y="4016372"/>
                        </a:cubicBezTo>
                        <a:cubicBezTo>
                          <a:pt x="215135" y="4019359"/>
                          <a:pt x="11890" y="3762332"/>
                          <a:pt x="0" y="3513080"/>
                        </a:cubicBezTo>
                        <a:cubicBezTo>
                          <a:pt x="-19493" y="3334755"/>
                          <a:pt x="3201" y="3113804"/>
                          <a:pt x="0" y="2941220"/>
                        </a:cubicBezTo>
                        <a:cubicBezTo>
                          <a:pt x="-3201" y="2768636"/>
                          <a:pt x="7263" y="2546274"/>
                          <a:pt x="0" y="2339263"/>
                        </a:cubicBezTo>
                        <a:cubicBezTo>
                          <a:pt x="-7263" y="2132252"/>
                          <a:pt x="-5636" y="1853385"/>
                          <a:pt x="0" y="1707207"/>
                        </a:cubicBezTo>
                        <a:cubicBezTo>
                          <a:pt x="5636" y="1561029"/>
                          <a:pt x="248" y="1227106"/>
                          <a:pt x="0" y="1075152"/>
                        </a:cubicBezTo>
                        <a:cubicBezTo>
                          <a:pt x="-248" y="923199"/>
                          <a:pt x="-26184" y="635468"/>
                          <a:pt x="0" y="503292"/>
                        </a:cubicBezTo>
                        <a:close/>
                      </a:path>
                      <a:path w="7993461" h="4016372" stroke="0" extrusionOk="0">
                        <a:moveTo>
                          <a:pt x="0" y="503292"/>
                        </a:moveTo>
                        <a:cubicBezTo>
                          <a:pt x="1974" y="285682"/>
                          <a:pt x="251118" y="46077"/>
                          <a:pt x="503292" y="0"/>
                        </a:cubicBezTo>
                        <a:cubicBezTo>
                          <a:pt x="785899" y="-23825"/>
                          <a:pt x="1028842" y="-30997"/>
                          <a:pt x="1271848" y="0"/>
                        </a:cubicBezTo>
                        <a:cubicBezTo>
                          <a:pt x="1514854" y="30997"/>
                          <a:pt x="1631390" y="12288"/>
                          <a:pt x="1830799" y="0"/>
                        </a:cubicBezTo>
                        <a:cubicBezTo>
                          <a:pt x="2030208" y="-12288"/>
                          <a:pt x="2230533" y="7823"/>
                          <a:pt x="2389749" y="0"/>
                        </a:cubicBezTo>
                        <a:cubicBezTo>
                          <a:pt x="2548965" y="-7823"/>
                          <a:pt x="2969916" y="18097"/>
                          <a:pt x="3158305" y="0"/>
                        </a:cubicBezTo>
                        <a:cubicBezTo>
                          <a:pt x="3346694" y="-18097"/>
                          <a:pt x="3491204" y="13035"/>
                          <a:pt x="3787124" y="0"/>
                        </a:cubicBezTo>
                        <a:cubicBezTo>
                          <a:pt x="4083044" y="-13035"/>
                          <a:pt x="4284539" y="-17631"/>
                          <a:pt x="4625549" y="0"/>
                        </a:cubicBezTo>
                        <a:cubicBezTo>
                          <a:pt x="4966560" y="17631"/>
                          <a:pt x="5233543" y="-26085"/>
                          <a:pt x="5463975" y="0"/>
                        </a:cubicBezTo>
                        <a:cubicBezTo>
                          <a:pt x="5694407" y="26085"/>
                          <a:pt x="6006376" y="18119"/>
                          <a:pt x="6232531" y="0"/>
                        </a:cubicBezTo>
                        <a:cubicBezTo>
                          <a:pt x="6458686" y="-18119"/>
                          <a:pt x="6571501" y="-2540"/>
                          <a:pt x="6791481" y="0"/>
                        </a:cubicBezTo>
                        <a:cubicBezTo>
                          <a:pt x="7011461" y="2540"/>
                          <a:pt x="7193377" y="32404"/>
                          <a:pt x="7490169" y="0"/>
                        </a:cubicBezTo>
                        <a:cubicBezTo>
                          <a:pt x="7775122" y="-45744"/>
                          <a:pt x="8020791" y="231046"/>
                          <a:pt x="7993461" y="503292"/>
                        </a:cubicBezTo>
                        <a:cubicBezTo>
                          <a:pt x="7978238" y="656622"/>
                          <a:pt x="8009604" y="898196"/>
                          <a:pt x="7993461" y="1045054"/>
                        </a:cubicBezTo>
                        <a:cubicBezTo>
                          <a:pt x="7977318" y="1191912"/>
                          <a:pt x="7984202" y="1397883"/>
                          <a:pt x="7993461" y="1586816"/>
                        </a:cubicBezTo>
                        <a:cubicBezTo>
                          <a:pt x="8002720" y="1775749"/>
                          <a:pt x="8002121" y="2002918"/>
                          <a:pt x="7993461" y="2218871"/>
                        </a:cubicBezTo>
                        <a:cubicBezTo>
                          <a:pt x="7984801" y="2434825"/>
                          <a:pt x="7997389" y="2653481"/>
                          <a:pt x="7993461" y="2881025"/>
                        </a:cubicBezTo>
                        <a:cubicBezTo>
                          <a:pt x="7989533" y="3108569"/>
                          <a:pt x="7985241" y="3374899"/>
                          <a:pt x="7993461" y="3513080"/>
                        </a:cubicBezTo>
                        <a:cubicBezTo>
                          <a:pt x="7974509" y="3783351"/>
                          <a:pt x="7761201" y="4082201"/>
                          <a:pt x="7490169" y="4016372"/>
                        </a:cubicBezTo>
                        <a:cubicBezTo>
                          <a:pt x="7179359" y="4034280"/>
                          <a:pt x="7128944" y="4048376"/>
                          <a:pt x="6791481" y="4016372"/>
                        </a:cubicBezTo>
                        <a:cubicBezTo>
                          <a:pt x="6454018" y="3984368"/>
                          <a:pt x="6292820" y="4035562"/>
                          <a:pt x="6162662" y="4016372"/>
                        </a:cubicBezTo>
                        <a:cubicBezTo>
                          <a:pt x="6032504" y="3997182"/>
                          <a:pt x="5771464" y="3997936"/>
                          <a:pt x="5603712" y="4016372"/>
                        </a:cubicBezTo>
                        <a:cubicBezTo>
                          <a:pt x="5435960" y="4034809"/>
                          <a:pt x="5229698" y="4006653"/>
                          <a:pt x="5044762" y="4016372"/>
                        </a:cubicBezTo>
                        <a:cubicBezTo>
                          <a:pt x="4859826" y="4026092"/>
                          <a:pt x="4524433" y="4015853"/>
                          <a:pt x="4206337" y="4016372"/>
                        </a:cubicBezTo>
                        <a:cubicBezTo>
                          <a:pt x="3888242" y="4016891"/>
                          <a:pt x="3887051" y="4018645"/>
                          <a:pt x="3577518" y="4016372"/>
                        </a:cubicBezTo>
                        <a:cubicBezTo>
                          <a:pt x="3267985" y="4014099"/>
                          <a:pt x="2929334" y="4055731"/>
                          <a:pt x="2739093" y="4016372"/>
                        </a:cubicBezTo>
                        <a:cubicBezTo>
                          <a:pt x="2548853" y="3977013"/>
                          <a:pt x="2305041" y="4000640"/>
                          <a:pt x="1900667" y="4016372"/>
                        </a:cubicBezTo>
                        <a:cubicBezTo>
                          <a:pt x="1496293" y="4032104"/>
                          <a:pt x="1558137" y="4011897"/>
                          <a:pt x="1271848" y="4016372"/>
                        </a:cubicBezTo>
                        <a:cubicBezTo>
                          <a:pt x="985559" y="4020847"/>
                          <a:pt x="779361" y="4052426"/>
                          <a:pt x="503292" y="4016372"/>
                        </a:cubicBezTo>
                        <a:cubicBezTo>
                          <a:pt x="178918" y="4003516"/>
                          <a:pt x="-21763" y="3791064"/>
                          <a:pt x="0" y="3513080"/>
                        </a:cubicBezTo>
                        <a:cubicBezTo>
                          <a:pt x="-25187" y="3253669"/>
                          <a:pt x="12340" y="3107484"/>
                          <a:pt x="0" y="2941220"/>
                        </a:cubicBezTo>
                        <a:cubicBezTo>
                          <a:pt x="-12340" y="2774956"/>
                          <a:pt x="-19379" y="2570403"/>
                          <a:pt x="0" y="2429556"/>
                        </a:cubicBezTo>
                        <a:cubicBezTo>
                          <a:pt x="19379" y="2288709"/>
                          <a:pt x="17306" y="2153388"/>
                          <a:pt x="0" y="1887794"/>
                        </a:cubicBezTo>
                        <a:cubicBezTo>
                          <a:pt x="-17306" y="1622200"/>
                          <a:pt x="-30392" y="1488598"/>
                          <a:pt x="0" y="1225641"/>
                        </a:cubicBezTo>
                        <a:cubicBezTo>
                          <a:pt x="30392" y="962684"/>
                          <a:pt x="-3197" y="671236"/>
                          <a:pt x="0" y="50329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lvl="0" indent="457200" algn="just">
              <a:lnSpc>
                <a:spcPct val="110000"/>
              </a:lnSpc>
            </a:pPr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anh ngả lưng ngủ luôn một giấc vì quá buồn ngủ và yên trí đã có em mình câu cá rồi.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76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335099" y="1717489"/>
            <a:ext cx="5776735" cy="3593827"/>
          </a:xfrm>
          <a:custGeom>
            <a:avLst/>
            <a:gdLst>
              <a:gd name="csX0" fmla="*/ 0 w 5776735"/>
              <a:gd name="csY0" fmla="*/ 450342 h 3593827"/>
              <a:gd name="csX1" fmla="*/ 450342 w 5776735"/>
              <a:gd name="csY1" fmla="*/ 0 h 3593827"/>
              <a:gd name="csX2" fmla="*/ 1146921 w 5776735"/>
              <a:gd name="csY2" fmla="*/ 0 h 3593827"/>
              <a:gd name="csX3" fmla="*/ 1745978 w 5776735"/>
              <a:gd name="csY3" fmla="*/ 0 h 3593827"/>
              <a:gd name="csX4" fmla="*/ 2491318 w 5776735"/>
              <a:gd name="csY4" fmla="*/ 0 h 3593827"/>
              <a:gd name="csX5" fmla="*/ 3041615 w 5776735"/>
              <a:gd name="csY5" fmla="*/ 0 h 3593827"/>
              <a:gd name="csX6" fmla="*/ 3640673 w 5776735"/>
              <a:gd name="csY6" fmla="*/ 0 h 3593827"/>
              <a:gd name="csX7" fmla="*/ 4434772 w 5776735"/>
              <a:gd name="csY7" fmla="*/ 0 h 3593827"/>
              <a:gd name="csX8" fmla="*/ 5326393 w 5776735"/>
              <a:gd name="csY8" fmla="*/ 0 h 3593827"/>
              <a:gd name="csX9" fmla="*/ 5776735 w 5776735"/>
              <a:gd name="csY9" fmla="*/ 450342 h 3593827"/>
              <a:gd name="csX10" fmla="*/ 5776735 w 5776735"/>
              <a:gd name="csY10" fmla="*/ 1123628 h 3593827"/>
              <a:gd name="csX11" fmla="*/ 5776735 w 5776735"/>
              <a:gd name="csY11" fmla="*/ 1796914 h 3593827"/>
              <a:gd name="csX12" fmla="*/ 5776735 w 5776735"/>
              <a:gd name="csY12" fmla="*/ 2470199 h 3593827"/>
              <a:gd name="csX13" fmla="*/ 5776735 w 5776735"/>
              <a:gd name="csY13" fmla="*/ 3143485 h 3593827"/>
              <a:gd name="csX14" fmla="*/ 5326393 w 5776735"/>
              <a:gd name="csY14" fmla="*/ 3593827 h 3593827"/>
              <a:gd name="csX15" fmla="*/ 4629814 w 5776735"/>
              <a:gd name="csY15" fmla="*/ 3593827 h 3593827"/>
              <a:gd name="csX16" fmla="*/ 3933236 w 5776735"/>
              <a:gd name="csY16" fmla="*/ 3593827 h 3593827"/>
              <a:gd name="csX17" fmla="*/ 3285417 w 5776735"/>
              <a:gd name="csY17" fmla="*/ 3593827 h 3593827"/>
              <a:gd name="csX18" fmla="*/ 2637599 w 5776735"/>
              <a:gd name="csY18" fmla="*/ 3593827 h 3593827"/>
              <a:gd name="csX19" fmla="*/ 2087302 w 5776735"/>
              <a:gd name="csY19" fmla="*/ 3593827 h 3593827"/>
              <a:gd name="csX20" fmla="*/ 1439484 w 5776735"/>
              <a:gd name="csY20" fmla="*/ 3593827 h 3593827"/>
              <a:gd name="csX21" fmla="*/ 450342 w 5776735"/>
              <a:gd name="csY21" fmla="*/ 3593827 h 3593827"/>
              <a:gd name="csX22" fmla="*/ 0 w 5776735"/>
              <a:gd name="csY22" fmla="*/ 3143485 h 3593827"/>
              <a:gd name="csX23" fmla="*/ 0 w 5776735"/>
              <a:gd name="csY23" fmla="*/ 2443268 h 3593827"/>
              <a:gd name="csX24" fmla="*/ 0 w 5776735"/>
              <a:gd name="csY24" fmla="*/ 1796914 h 3593827"/>
              <a:gd name="csX25" fmla="*/ 0 w 5776735"/>
              <a:gd name="csY25" fmla="*/ 1096696 h 3593827"/>
              <a:gd name="csX26" fmla="*/ 0 w 5776735"/>
              <a:gd name="csY26" fmla="*/ 450342 h 359382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5776735" h="3593827" fill="none" extrusionOk="0">
                <a:moveTo>
                  <a:pt x="0" y="450342"/>
                </a:moveTo>
                <a:cubicBezTo>
                  <a:pt x="13079" y="217696"/>
                  <a:pt x="172996" y="-53644"/>
                  <a:pt x="450342" y="0"/>
                </a:cubicBezTo>
                <a:cubicBezTo>
                  <a:pt x="664763" y="10750"/>
                  <a:pt x="959382" y="-10788"/>
                  <a:pt x="1146921" y="0"/>
                </a:cubicBezTo>
                <a:cubicBezTo>
                  <a:pt x="1334460" y="10788"/>
                  <a:pt x="1544767" y="-16192"/>
                  <a:pt x="1745978" y="0"/>
                </a:cubicBezTo>
                <a:cubicBezTo>
                  <a:pt x="1947189" y="16192"/>
                  <a:pt x="2152662" y="16428"/>
                  <a:pt x="2491318" y="0"/>
                </a:cubicBezTo>
                <a:cubicBezTo>
                  <a:pt x="2829974" y="-16428"/>
                  <a:pt x="2853764" y="-7409"/>
                  <a:pt x="3041615" y="0"/>
                </a:cubicBezTo>
                <a:cubicBezTo>
                  <a:pt x="3229466" y="7409"/>
                  <a:pt x="3477538" y="24473"/>
                  <a:pt x="3640673" y="0"/>
                </a:cubicBezTo>
                <a:cubicBezTo>
                  <a:pt x="3803808" y="-24473"/>
                  <a:pt x="4082587" y="-34967"/>
                  <a:pt x="4434772" y="0"/>
                </a:cubicBezTo>
                <a:cubicBezTo>
                  <a:pt x="4786957" y="34967"/>
                  <a:pt x="4940787" y="-19175"/>
                  <a:pt x="5326393" y="0"/>
                </a:cubicBezTo>
                <a:cubicBezTo>
                  <a:pt x="5557947" y="21345"/>
                  <a:pt x="5824685" y="230574"/>
                  <a:pt x="5776735" y="450342"/>
                </a:cubicBezTo>
                <a:cubicBezTo>
                  <a:pt x="5795582" y="602467"/>
                  <a:pt x="5803937" y="923223"/>
                  <a:pt x="5776735" y="1123628"/>
                </a:cubicBezTo>
                <a:cubicBezTo>
                  <a:pt x="5749533" y="1324033"/>
                  <a:pt x="5809747" y="1636251"/>
                  <a:pt x="5776735" y="1796914"/>
                </a:cubicBezTo>
                <a:cubicBezTo>
                  <a:pt x="5743723" y="1957577"/>
                  <a:pt x="5781749" y="2275940"/>
                  <a:pt x="5776735" y="2470199"/>
                </a:cubicBezTo>
                <a:cubicBezTo>
                  <a:pt x="5771721" y="2664459"/>
                  <a:pt x="5751047" y="2897364"/>
                  <a:pt x="5776735" y="3143485"/>
                </a:cubicBezTo>
                <a:cubicBezTo>
                  <a:pt x="5780419" y="3396571"/>
                  <a:pt x="5527026" y="3616610"/>
                  <a:pt x="5326393" y="3593827"/>
                </a:cubicBezTo>
                <a:cubicBezTo>
                  <a:pt x="5153050" y="3614412"/>
                  <a:pt x="4905140" y="3559070"/>
                  <a:pt x="4629814" y="3593827"/>
                </a:cubicBezTo>
                <a:cubicBezTo>
                  <a:pt x="4354488" y="3628584"/>
                  <a:pt x="4104335" y="3626680"/>
                  <a:pt x="3933236" y="3593827"/>
                </a:cubicBezTo>
                <a:cubicBezTo>
                  <a:pt x="3762137" y="3560974"/>
                  <a:pt x="3446079" y="3582876"/>
                  <a:pt x="3285417" y="3593827"/>
                </a:cubicBezTo>
                <a:cubicBezTo>
                  <a:pt x="3124755" y="3604778"/>
                  <a:pt x="2873332" y="3579932"/>
                  <a:pt x="2637599" y="3593827"/>
                </a:cubicBezTo>
                <a:cubicBezTo>
                  <a:pt x="2401866" y="3607722"/>
                  <a:pt x="2292897" y="3599078"/>
                  <a:pt x="2087302" y="3593827"/>
                </a:cubicBezTo>
                <a:cubicBezTo>
                  <a:pt x="1881707" y="3588576"/>
                  <a:pt x="1609786" y="3613182"/>
                  <a:pt x="1439484" y="3593827"/>
                </a:cubicBezTo>
                <a:cubicBezTo>
                  <a:pt x="1269182" y="3574472"/>
                  <a:pt x="677195" y="3556303"/>
                  <a:pt x="450342" y="3593827"/>
                </a:cubicBezTo>
                <a:cubicBezTo>
                  <a:pt x="222625" y="3623487"/>
                  <a:pt x="50078" y="3363993"/>
                  <a:pt x="0" y="3143485"/>
                </a:cubicBezTo>
                <a:cubicBezTo>
                  <a:pt x="33727" y="2941948"/>
                  <a:pt x="-5675" y="2672970"/>
                  <a:pt x="0" y="2443268"/>
                </a:cubicBezTo>
                <a:cubicBezTo>
                  <a:pt x="5675" y="2213566"/>
                  <a:pt x="-9584" y="2108174"/>
                  <a:pt x="0" y="1796914"/>
                </a:cubicBezTo>
                <a:cubicBezTo>
                  <a:pt x="9584" y="1485654"/>
                  <a:pt x="4975" y="1352063"/>
                  <a:pt x="0" y="1096696"/>
                </a:cubicBezTo>
                <a:cubicBezTo>
                  <a:pt x="-4975" y="841329"/>
                  <a:pt x="-4396" y="617918"/>
                  <a:pt x="0" y="450342"/>
                </a:cubicBezTo>
                <a:close/>
              </a:path>
              <a:path w="5776735" h="3593827" stroke="0" extrusionOk="0">
                <a:moveTo>
                  <a:pt x="0" y="450342"/>
                </a:moveTo>
                <a:cubicBezTo>
                  <a:pt x="1293" y="241164"/>
                  <a:pt x="223145" y="38454"/>
                  <a:pt x="450342" y="0"/>
                </a:cubicBezTo>
                <a:cubicBezTo>
                  <a:pt x="765728" y="-10808"/>
                  <a:pt x="915825" y="-33095"/>
                  <a:pt x="1195681" y="0"/>
                </a:cubicBezTo>
                <a:cubicBezTo>
                  <a:pt x="1475537" y="33095"/>
                  <a:pt x="1583226" y="9630"/>
                  <a:pt x="1794739" y="0"/>
                </a:cubicBezTo>
                <a:cubicBezTo>
                  <a:pt x="2006252" y="-9630"/>
                  <a:pt x="2138804" y="17810"/>
                  <a:pt x="2393797" y="0"/>
                </a:cubicBezTo>
                <a:cubicBezTo>
                  <a:pt x="2648790" y="-17810"/>
                  <a:pt x="2849032" y="34456"/>
                  <a:pt x="3139136" y="0"/>
                </a:cubicBezTo>
                <a:cubicBezTo>
                  <a:pt x="3429240" y="-34456"/>
                  <a:pt x="3483108" y="10411"/>
                  <a:pt x="3786954" y="0"/>
                </a:cubicBezTo>
                <a:cubicBezTo>
                  <a:pt x="4090800" y="-10411"/>
                  <a:pt x="4275827" y="8525"/>
                  <a:pt x="4581054" y="0"/>
                </a:cubicBezTo>
                <a:cubicBezTo>
                  <a:pt x="4886281" y="-8525"/>
                  <a:pt x="4991083" y="-30392"/>
                  <a:pt x="5326393" y="0"/>
                </a:cubicBezTo>
                <a:cubicBezTo>
                  <a:pt x="5532091" y="22643"/>
                  <a:pt x="5786147" y="191207"/>
                  <a:pt x="5776735" y="450342"/>
                </a:cubicBezTo>
                <a:cubicBezTo>
                  <a:pt x="5747666" y="594935"/>
                  <a:pt x="5750654" y="845642"/>
                  <a:pt x="5776735" y="1069765"/>
                </a:cubicBezTo>
                <a:cubicBezTo>
                  <a:pt x="5802816" y="1293888"/>
                  <a:pt x="5786077" y="1454588"/>
                  <a:pt x="5776735" y="1796914"/>
                </a:cubicBezTo>
                <a:cubicBezTo>
                  <a:pt x="5767393" y="2139240"/>
                  <a:pt x="5757834" y="2214333"/>
                  <a:pt x="5776735" y="2470199"/>
                </a:cubicBezTo>
                <a:cubicBezTo>
                  <a:pt x="5795636" y="2726066"/>
                  <a:pt x="5743459" y="2816841"/>
                  <a:pt x="5776735" y="3143485"/>
                </a:cubicBezTo>
                <a:cubicBezTo>
                  <a:pt x="5832886" y="3399142"/>
                  <a:pt x="5578568" y="3611435"/>
                  <a:pt x="5326393" y="3593827"/>
                </a:cubicBezTo>
                <a:cubicBezTo>
                  <a:pt x="5105786" y="3629446"/>
                  <a:pt x="4753681" y="3609614"/>
                  <a:pt x="4581054" y="3593827"/>
                </a:cubicBezTo>
                <a:cubicBezTo>
                  <a:pt x="4408427" y="3578040"/>
                  <a:pt x="4133139" y="3571344"/>
                  <a:pt x="3933236" y="3593827"/>
                </a:cubicBezTo>
                <a:cubicBezTo>
                  <a:pt x="3733333" y="3616310"/>
                  <a:pt x="3499192" y="3612709"/>
                  <a:pt x="3285417" y="3593827"/>
                </a:cubicBezTo>
                <a:cubicBezTo>
                  <a:pt x="3071642" y="3574945"/>
                  <a:pt x="2759664" y="3566548"/>
                  <a:pt x="2491318" y="3593827"/>
                </a:cubicBezTo>
                <a:cubicBezTo>
                  <a:pt x="2222972" y="3621106"/>
                  <a:pt x="2027328" y="3566936"/>
                  <a:pt x="1745978" y="3593827"/>
                </a:cubicBezTo>
                <a:cubicBezTo>
                  <a:pt x="1464628" y="3620718"/>
                  <a:pt x="1406410" y="3571665"/>
                  <a:pt x="1098160" y="3593827"/>
                </a:cubicBezTo>
                <a:cubicBezTo>
                  <a:pt x="789910" y="3615989"/>
                  <a:pt x="589994" y="3567656"/>
                  <a:pt x="450342" y="3593827"/>
                </a:cubicBezTo>
                <a:cubicBezTo>
                  <a:pt x="224811" y="3644168"/>
                  <a:pt x="-52363" y="3372518"/>
                  <a:pt x="0" y="3143485"/>
                </a:cubicBezTo>
                <a:cubicBezTo>
                  <a:pt x="1271" y="2844276"/>
                  <a:pt x="-29617" y="2773175"/>
                  <a:pt x="0" y="2443268"/>
                </a:cubicBezTo>
                <a:cubicBezTo>
                  <a:pt x="29617" y="2113361"/>
                  <a:pt x="32099" y="1869648"/>
                  <a:pt x="0" y="1716119"/>
                </a:cubicBezTo>
                <a:cubicBezTo>
                  <a:pt x="-32099" y="1562590"/>
                  <a:pt x="3612" y="947750"/>
                  <a:pt x="0" y="450342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>
              <a:lnSpc>
                <a:spcPct val="120000"/>
              </a:lnSpc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Hiu hiu gió thổi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 ngủ quá chừng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anh ngả lưng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 luôn một giấc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 riêng thầm nhắc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có em rồi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539362-7E97-7CA5-471D-FF8140851544}"/>
              </a:ext>
            </a:extLst>
          </p:cNvPr>
          <p:cNvSpPr txBox="1"/>
          <p:nvPr/>
        </p:nvSpPr>
        <p:spPr>
          <a:xfrm>
            <a:off x="1895475" y="160940"/>
            <a:ext cx="8045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ội dung </a:t>
            </a:r>
            <a:r>
              <a:rPr lang="en-US" sz="48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48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highlight>
                <a:srgbClr val="FFFF00"/>
              </a:highligh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7EB82CDF-8C9F-4857-B539-75C74364D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776" y="3912053"/>
            <a:ext cx="1881074" cy="2759523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BE02EBC5-F38B-4E94-AEB5-8518C6FE0C86}"/>
              </a:ext>
            </a:extLst>
          </p:cNvPr>
          <p:cNvSpPr/>
          <p:nvPr/>
        </p:nvSpPr>
        <p:spPr>
          <a:xfrm>
            <a:off x="6572250" y="1524000"/>
            <a:ext cx="5480224" cy="1990403"/>
          </a:xfrm>
          <a:custGeom>
            <a:avLst/>
            <a:gdLst>
              <a:gd name="csX0" fmla="*/ 0 w 5480224"/>
              <a:gd name="csY0" fmla="*/ 331740 h 1990403"/>
              <a:gd name="csX1" fmla="*/ 331740 w 5480224"/>
              <a:gd name="csY1" fmla="*/ 0 h 1990403"/>
              <a:gd name="csX2" fmla="*/ 3196797 w 5480224"/>
              <a:gd name="csY2" fmla="*/ 0 h 1990403"/>
              <a:gd name="csX3" fmla="*/ 3196797 w 5480224"/>
              <a:gd name="csY3" fmla="*/ 0 h 1990403"/>
              <a:gd name="csX4" fmla="*/ 4566853 w 5480224"/>
              <a:gd name="csY4" fmla="*/ 0 h 1990403"/>
              <a:gd name="csX5" fmla="*/ 5148484 w 5480224"/>
              <a:gd name="csY5" fmla="*/ 0 h 1990403"/>
              <a:gd name="csX6" fmla="*/ 5480224 w 5480224"/>
              <a:gd name="csY6" fmla="*/ 331740 h 1990403"/>
              <a:gd name="csX7" fmla="*/ 5480224 w 5480224"/>
              <a:gd name="csY7" fmla="*/ 1161068 h 1990403"/>
              <a:gd name="csX8" fmla="*/ 5480224 w 5480224"/>
              <a:gd name="csY8" fmla="*/ 1161068 h 1990403"/>
              <a:gd name="csX9" fmla="*/ 5480224 w 5480224"/>
              <a:gd name="csY9" fmla="*/ 1658669 h 1990403"/>
              <a:gd name="csX10" fmla="*/ 5480224 w 5480224"/>
              <a:gd name="csY10" fmla="*/ 1658663 h 1990403"/>
              <a:gd name="csX11" fmla="*/ 5148484 w 5480224"/>
              <a:gd name="csY11" fmla="*/ 1990403 h 1990403"/>
              <a:gd name="csX12" fmla="*/ 4566853 w 5480224"/>
              <a:gd name="csY12" fmla="*/ 1990403 h 1990403"/>
              <a:gd name="csX13" fmla="*/ 3693890 w 5480224"/>
              <a:gd name="csY13" fmla="*/ 2372560 h 1990403"/>
              <a:gd name="csX14" fmla="*/ 3196797 w 5480224"/>
              <a:gd name="csY14" fmla="*/ 1990403 h 1990403"/>
              <a:gd name="csX15" fmla="*/ 331740 w 5480224"/>
              <a:gd name="csY15" fmla="*/ 1990403 h 1990403"/>
              <a:gd name="csX16" fmla="*/ 0 w 5480224"/>
              <a:gd name="csY16" fmla="*/ 1658663 h 1990403"/>
              <a:gd name="csX17" fmla="*/ 0 w 5480224"/>
              <a:gd name="csY17" fmla="*/ 1658669 h 1990403"/>
              <a:gd name="csX18" fmla="*/ 0 w 5480224"/>
              <a:gd name="csY18" fmla="*/ 1161068 h 1990403"/>
              <a:gd name="csX19" fmla="*/ 0 w 5480224"/>
              <a:gd name="csY19" fmla="*/ 1161068 h 1990403"/>
              <a:gd name="csX20" fmla="*/ 0 w 5480224"/>
              <a:gd name="csY20" fmla="*/ 331740 h 19904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5480224" h="1990403" fill="none" extrusionOk="0">
                <a:moveTo>
                  <a:pt x="0" y="331740"/>
                </a:moveTo>
                <a:cubicBezTo>
                  <a:pt x="2352" y="112573"/>
                  <a:pt x="151344" y="-22578"/>
                  <a:pt x="331740" y="0"/>
                </a:cubicBezTo>
                <a:cubicBezTo>
                  <a:pt x="1686124" y="126856"/>
                  <a:pt x="2826193" y="144266"/>
                  <a:pt x="3196797" y="0"/>
                </a:cubicBezTo>
                <a:lnTo>
                  <a:pt x="3196797" y="0"/>
                </a:lnTo>
                <a:cubicBezTo>
                  <a:pt x="3409536" y="122072"/>
                  <a:pt x="4407376" y="60660"/>
                  <a:pt x="4566853" y="0"/>
                </a:cubicBezTo>
                <a:cubicBezTo>
                  <a:pt x="4659304" y="-26467"/>
                  <a:pt x="5004879" y="-30106"/>
                  <a:pt x="5148484" y="0"/>
                </a:cubicBezTo>
                <a:cubicBezTo>
                  <a:pt x="5318903" y="-4352"/>
                  <a:pt x="5500608" y="131342"/>
                  <a:pt x="5480224" y="331740"/>
                </a:cubicBezTo>
                <a:cubicBezTo>
                  <a:pt x="5532740" y="669481"/>
                  <a:pt x="5539812" y="830354"/>
                  <a:pt x="5480224" y="1161068"/>
                </a:cubicBezTo>
                <a:lnTo>
                  <a:pt x="5480224" y="1161068"/>
                </a:lnTo>
                <a:cubicBezTo>
                  <a:pt x="5522996" y="1273485"/>
                  <a:pt x="5464472" y="1525763"/>
                  <a:pt x="5480224" y="1658669"/>
                </a:cubicBezTo>
                <a:lnTo>
                  <a:pt x="5480224" y="1658663"/>
                </a:lnTo>
                <a:cubicBezTo>
                  <a:pt x="5487925" y="1846369"/>
                  <a:pt x="5325212" y="2004636"/>
                  <a:pt x="5148484" y="1990403"/>
                </a:cubicBezTo>
                <a:cubicBezTo>
                  <a:pt x="4858612" y="1961767"/>
                  <a:pt x="4755638" y="1943414"/>
                  <a:pt x="4566853" y="1990403"/>
                </a:cubicBezTo>
                <a:cubicBezTo>
                  <a:pt x="4433233" y="2124674"/>
                  <a:pt x="3914370" y="2250778"/>
                  <a:pt x="3693890" y="2372560"/>
                </a:cubicBezTo>
                <a:cubicBezTo>
                  <a:pt x="3637067" y="2337579"/>
                  <a:pt x="3416800" y="2117764"/>
                  <a:pt x="3196797" y="1990403"/>
                </a:cubicBezTo>
                <a:cubicBezTo>
                  <a:pt x="1865066" y="2150406"/>
                  <a:pt x="1545157" y="1985613"/>
                  <a:pt x="331740" y="1990403"/>
                </a:cubicBezTo>
                <a:cubicBezTo>
                  <a:pt x="131622" y="1988690"/>
                  <a:pt x="-17375" y="1859861"/>
                  <a:pt x="0" y="1658663"/>
                </a:cubicBezTo>
                <a:lnTo>
                  <a:pt x="0" y="1658669"/>
                </a:lnTo>
                <a:cubicBezTo>
                  <a:pt x="-6066" y="1524505"/>
                  <a:pt x="19083" y="1298539"/>
                  <a:pt x="0" y="1161068"/>
                </a:cubicBezTo>
                <a:lnTo>
                  <a:pt x="0" y="1161068"/>
                </a:lnTo>
                <a:cubicBezTo>
                  <a:pt x="-27446" y="1025879"/>
                  <a:pt x="36258" y="583524"/>
                  <a:pt x="0" y="331740"/>
                </a:cubicBezTo>
                <a:close/>
              </a:path>
              <a:path w="5480224" h="1990403" stroke="0" extrusionOk="0">
                <a:moveTo>
                  <a:pt x="0" y="331740"/>
                </a:moveTo>
                <a:cubicBezTo>
                  <a:pt x="-1283" y="144093"/>
                  <a:pt x="136520" y="9723"/>
                  <a:pt x="331740" y="0"/>
                </a:cubicBezTo>
                <a:cubicBezTo>
                  <a:pt x="749570" y="-95379"/>
                  <a:pt x="2487993" y="58096"/>
                  <a:pt x="3196797" y="0"/>
                </a:cubicBezTo>
                <a:lnTo>
                  <a:pt x="3196797" y="0"/>
                </a:lnTo>
                <a:cubicBezTo>
                  <a:pt x="3442053" y="72880"/>
                  <a:pt x="4202654" y="-28911"/>
                  <a:pt x="4566853" y="0"/>
                </a:cubicBezTo>
                <a:cubicBezTo>
                  <a:pt x="4697654" y="48426"/>
                  <a:pt x="5047280" y="-52320"/>
                  <a:pt x="5148484" y="0"/>
                </a:cubicBezTo>
                <a:cubicBezTo>
                  <a:pt x="5337160" y="-6491"/>
                  <a:pt x="5454641" y="123041"/>
                  <a:pt x="5480224" y="331740"/>
                </a:cubicBezTo>
                <a:cubicBezTo>
                  <a:pt x="5512833" y="723116"/>
                  <a:pt x="5550131" y="876358"/>
                  <a:pt x="5480224" y="1161068"/>
                </a:cubicBezTo>
                <a:lnTo>
                  <a:pt x="5480224" y="1161068"/>
                </a:lnTo>
                <a:cubicBezTo>
                  <a:pt x="5472696" y="1277653"/>
                  <a:pt x="5497303" y="1468784"/>
                  <a:pt x="5480224" y="1658669"/>
                </a:cubicBezTo>
                <a:lnTo>
                  <a:pt x="5480224" y="1658663"/>
                </a:lnTo>
                <a:cubicBezTo>
                  <a:pt x="5478005" y="1851266"/>
                  <a:pt x="5303747" y="1982481"/>
                  <a:pt x="5148484" y="1990403"/>
                </a:cubicBezTo>
                <a:cubicBezTo>
                  <a:pt x="5053839" y="2000125"/>
                  <a:pt x="4769595" y="1988496"/>
                  <a:pt x="4566853" y="1990403"/>
                </a:cubicBezTo>
                <a:cubicBezTo>
                  <a:pt x="4361000" y="2013321"/>
                  <a:pt x="4030359" y="2205562"/>
                  <a:pt x="3693890" y="2372560"/>
                </a:cubicBezTo>
                <a:cubicBezTo>
                  <a:pt x="3484246" y="2154573"/>
                  <a:pt x="3396352" y="2197695"/>
                  <a:pt x="3196797" y="1990403"/>
                </a:cubicBezTo>
                <a:cubicBezTo>
                  <a:pt x="1946714" y="1854369"/>
                  <a:pt x="1316889" y="1832683"/>
                  <a:pt x="331740" y="1990403"/>
                </a:cubicBezTo>
                <a:cubicBezTo>
                  <a:pt x="167571" y="1976000"/>
                  <a:pt x="6279" y="1835071"/>
                  <a:pt x="0" y="1658663"/>
                </a:cubicBezTo>
                <a:lnTo>
                  <a:pt x="0" y="1658669"/>
                </a:lnTo>
                <a:cubicBezTo>
                  <a:pt x="-44285" y="1589883"/>
                  <a:pt x="39212" y="1316010"/>
                  <a:pt x="0" y="1161068"/>
                </a:cubicBezTo>
                <a:lnTo>
                  <a:pt x="0" y="1161068"/>
                </a:lnTo>
                <a:cubicBezTo>
                  <a:pt x="10109" y="1059310"/>
                  <a:pt x="6432" y="703136"/>
                  <a:pt x="0" y="33174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wedgeRoundRectCallout">
                    <a:avLst>
                      <a:gd name="adj1" fmla="val 17404"/>
                      <a:gd name="adj2" fmla="val 6920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16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3BAD1F2-AD75-B669-12FD-EE4C24FA8ED5}"/>
              </a:ext>
            </a:extLst>
          </p:cNvPr>
          <p:cNvGrpSpPr/>
          <p:nvPr/>
        </p:nvGrpSpPr>
        <p:grpSpPr>
          <a:xfrm>
            <a:off x="259212" y="121298"/>
            <a:ext cx="8026372" cy="2127380"/>
            <a:chOff x="-43718" y="1531104"/>
            <a:chExt cx="8026372" cy="212738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71DB434-AF19-F97D-B3DC-375749437DF3}"/>
                </a:ext>
              </a:extLst>
            </p:cNvPr>
            <p:cNvSpPr/>
            <p:nvPr/>
          </p:nvSpPr>
          <p:spPr>
            <a:xfrm>
              <a:off x="268099" y="2230780"/>
              <a:ext cx="7714555" cy="1427704"/>
            </a:xfrm>
            <a:custGeom>
              <a:avLst/>
              <a:gdLst>
                <a:gd name="csX0" fmla="*/ 0 w 7714555"/>
                <a:gd name="csY0" fmla="*/ 348660 h 1427704"/>
                <a:gd name="csX1" fmla="*/ 348660 w 7714555"/>
                <a:gd name="csY1" fmla="*/ 0 h 1427704"/>
                <a:gd name="csX2" fmla="*/ 7365895 w 7714555"/>
                <a:gd name="csY2" fmla="*/ 0 h 1427704"/>
                <a:gd name="csX3" fmla="*/ 7714555 w 7714555"/>
                <a:gd name="csY3" fmla="*/ 348660 h 1427704"/>
                <a:gd name="csX4" fmla="*/ 7714555 w 7714555"/>
                <a:gd name="csY4" fmla="*/ 1079044 h 1427704"/>
                <a:gd name="csX5" fmla="*/ 7365895 w 7714555"/>
                <a:gd name="csY5" fmla="*/ 1427704 h 1427704"/>
                <a:gd name="csX6" fmla="*/ 348660 w 7714555"/>
                <a:gd name="csY6" fmla="*/ 1427704 h 1427704"/>
                <a:gd name="csX7" fmla="*/ 0 w 7714555"/>
                <a:gd name="csY7" fmla="*/ 1079044 h 1427704"/>
                <a:gd name="csX8" fmla="*/ 0 w 7714555"/>
                <a:gd name="csY8" fmla="*/ 348660 h 142770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7714555" h="1427704" fill="none" extrusionOk="0">
                  <a:moveTo>
                    <a:pt x="0" y="348660"/>
                  </a:moveTo>
                  <a:cubicBezTo>
                    <a:pt x="-4493" y="171843"/>
                    <a:pt x="128494" y="-18551"/>
                    <a:pt x="348660" y="0"/>
                  </a:cubicBezTo>
                  <a:cubicBezTo>
                    <a:pt x="3194919" y="-35273"/>
                    <a:pt x="6404990" y="-144294"/>
                    <a:pt x="7365895" y="0"/>
                  </a:cubicBezTo>
                  <a:cubicBezTo>
                    <a:pt x="7591884" y="10175"/>
                    <a:pt x="7702870" y="146248"/>
                    <a:pt x="7714555" y="348660"/>
                  </a:cubicBezTo>
                  <a:cubicBezTo>
                    <a:pt x="7683643" y="550018"/>
                    <a:pt x="7776739" y="825273"/>
                    <a:pt x="7714555" y="1079044"/>
                  </a:cubicBezTo>
                  <a:cubicBezTo>
                    <a:pt x="7717712" y="1269216"/>
                    <a:pt x="7568684" y="1416615"/>
                    <a:pt x="7365895" y="1427704"/>
                  </a:cubicBezTo>
                  <a:cubicBezTo>
                    <a:pt x="6495456" y="1505229"/>
                    <a:pt x="3798893" y="1384001"/>
                    <a:pt x="348660" y="1427704"/>
                  </a:cubicBezTo>
                  <a:cubicBezTo>
                    <a:pt x="150086" y="1426038"/>
                    <a:pt x="-12698" y="1271430"/>
                    <a:pt x="0" y="1079044"/>
                  </a:cubicBezTo>
                  <a:cubicBezTo>
                    <a:pt x="-57271" y="784112"/>
                    <a:pt x="57305" y="607547"/>
                    <a:pt x="0" y="348660"/>
                  </a:cubicBezTo>
                  <a:close/>
                </a:path>
                <a:path w="7714555" h="1427704" stroke="0" extrusionOk="0">
                  <a:moveTo>
                    <a:pt x="0" y="348660"/>
                  </a:moveTo>
                  <a:cubicBezTo>
                    <a:pt x="-9131" y="124549"/>
                    <a:pt x="151697" y="3566"/>
                    <a:pt x="348660" y="0"/>
                  </a:cubicBezTo>
                  <a:cubicBezTo>
                    <a:pt x="1813756" y="-95379"/>
                    <a:pt x="4512809" y="58096"/>
                    <a:pt x="7365895" y="0"/>
                  </a:cubicBezTo>
                  <a:cubicBezTo>
                    <a:pt x="7547089" y="-8001"/>
                    <a:pt x="7711591" y="153970"/>
                    <a:pt x="7714555" y="348660"/>
                  </a:cubicBezTo>
                  <a:cubicBezTo>
                    <a:pt x="7680874" y="660282"/>
                    <a:pt x="7683900" y="826424"/>
                    <a:pt x="7714555" y="1079044"/>
                  </a:cubicBezTo>
                  <a:cubicBezTo>
                    <a:pt x="7717074" y="1268609"/>
                    <a:pt x="7532306" y="1401655"/>
                    <a:pt x="7365895" y="1427704"/>
                  </a:cubicBezTo>
                  <a:cubicBezTo>
                    <a:pt x="4971659" y="1367798"/>
                    <a:pt x="3847064" y="1510218"/>
                    <a:pt x="348660" y="1427704"/>
                  </a:cubicBezTo>
                  <a:cubicBezTo>
                    <a:pt x="124055" y="1435626"/>
                    <a:pt x="-7385" y="1279099"/>
                    <a:pt x="0" y="1079044"/>
                  </a:cubicBezTo>
                  <a:cubicBezTo>
                    <a:pt x="-40958" y="731211"/>
                    <a:pt x="23776" y="429352"/>
                    <a:pt x="0" y="34866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nhìn bầy thỏ vui chơi, mèo em nghĩ gì?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55E76D6-7A5F-014D-9E8B-F40B6D19F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3718" y="1531104"/>
              <a:ext cx="1222106" cy="1222106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298878CC-CDAD-DE0D-FE7E-829471C61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1528" y="2759480"/>
            <a:ext cx="2540391" cy="327070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831C289-DDF7-BAF3-D45B-410AC1544C7F}"/>
              </a:ext>
            </a:extLst>
          </p:cNvPr>
          <p:cNvSpPr/>
          <p:nvPr/>
        </p:nvSpPr>
        <p:spPr>
          <a:xfrm>
            <a:off x="284580" y="2914650"/>
            <a:ext cx="7993461" cy="2960370"/>
          </a:xfrm>
          <a:custGeom>
            <a:avLst/>
            <a:gdLst>
              <a:gd name="csX0" fmla="*/ 0 w 7993461"/>
              <a:gd name="csY0" fmla="*/ 370964 h 2960370"/>
              <a:gd name="csX1" fmla="*/ 503292 w 7993461"/>
              <a:gd name="csY1" fmla="*/ 0 h 2960370"/>
              <a:gd name="csX2" fmla="*/ 1201980 w 7993461"/>
              <a:gd name="csY2" fmla="*/ 0 h 2960370"/>
              <a:gd name="csX3" fmla="*/ 1900667 w 7993461"/>
              <a:gd name="csY3" fmla="*/ 0 h 2960370"/>
              <a:gd name="csX4" fmla="*/ 2599355 w 7993461"/>
              <a:gd name="csY4" fmla="*/ 0 h 2960370"/>
              <a:gd name="csX5" fmla="*/ 3437780 w 7993461"/>
              <a:gd name="csY5" fmla="*/ 0 h 2960370"/>
              <a:gd name="csX6" fmla="*/ 4136468 w 7993461"/>
              <a:gd name="csY6" fmla="*/ 0 h 2960370"/>
              <a:gd name="csX7" fmla="*/ 4835156 w 7993461"/>
              <a:gd name="csY7" fmla="*/ 0 h 2960370"/>
              <a:gd name="csX8" fmla="*/ 5603712 w 7993461"/>
              <a:gd name="csY8" fmla="*/ 0 h 2960370"/>
              <a:gd name="csX9" fmla="*/ 6302400 w 7993461"/>
              <a:gd name="csY9" fmla="*/ 0 h 2960370"/>
              <a:gd name="csX10" fmla="*/ 7490169 w 7993461"/>
              <a:gd name="csY10" fmla="*/ 0 h 2960370"/>
              <a:gd name="csX11" fmla="*/ 7993461 w 7993461"/>
              <a:gd name="csY11" fmla="*/ 370964 h 2960370"/>
              <a:gd name="csX12" fmla="*/ 7993461 w 7993461"/>
              <a:gd name="csY12" fmla="*/ 770283 h 2960370"/>
              <a:gd name="csX13" fmla="*/ 7993461 w 7993461"/>
              <a:gd name="csY13" fmla="*/ 1169603 h 2960370"/>
              <a:gd name="csX14" fmla="*/ 7993461 w 7993461"/>
              <a:gd name="csY14" fmla="*/ 1546738 h 2960370"/>
              <a:gd name="csX15" fmla="*/ 7993461 w 7993461"/>
              <a:gd name="csY15" fmla="*/ 2034795 h 2960370"/>
              <a:gd name="csX16" fmla="*/ 7993461 w 7993461"/>
              <a:gd name="csY16" fmla="*/ 2589405 h 2960370"/>
              <a:gd name="csX17" fmla="*/ 7490169 w 7993461"/>
              <a:gd name="csY17" fmla="*/ 2960370 h 2960370"/>
              <a:gd name="csX18" fmla="*/ 6791481 w 7993461"/>
              <a:gd name="csY18" fmla="*/ 2960370 h 2960370"/>
              <a:gd name="csX19" fmla="*/ 6162662 w 7993461"/>
              <a:gd name="csY19" fmla="*/ 2960370 h 2960370"/>
              <a:gd name="csX20" fmla="*/ 5673581 w 7993461"/>
              <a:gd name="csY20" fmla="*/ 2960370 h 2960370"/>
              <a:gd name="csX21" fmla="*/ 5044762 w 7993461"/>
              <a:gd name="csY21" fmla="*/ 2960370 h 2960370"/>
              <a:gd name="csX22" fmla="*/ 4415943 w 7993461"/>
              <a:gd name="csY22" fmla="*/ 2960370 h 2960370"/>
              <a:gd name="csX23" fmla="*/ 3926862 w 7993461"/>
              <a:gd name="csY23" fmla="*/ 2960370 h 2960370"/>
              <a:gd name="csX24" fmla="*/ 3367912 w 7993461"/>
              <a:gd name="csY24" fmla="*/ 2960370 h 2960370"/>
              <a:gd name="csX25" fmla="*/ 2878830 w 7993461"/>
              <a:gd name="csY25" fmla="*/ 2960370 h 2960370"/>
              <a:gd name="csX26" fmla="*/ 2040405 w 7993461"/>
              <a:gd name="csY26" fmla="*/ 2960370 h 2960370"/>
              <a:gd name="csX27" fmla="*/ 1481455 w 7993461"/>
              <a:gd name="csY27" fmla="*/ 2960370 h 2960370"/>
              <a:gd name="csX28" fmla="*/ 503292 w 7993461"/>
              <a:gd name="csY28" fmla="*/ 2960370 h 2960370"/>
              <a:gd name="csX29" fmla="*/ 0 w 7993461"/>
              <a:gd name="csY29" fmla="*/ 2589405 h 2960370"/>
              <a:gd name="csX30" fmla="*/ 0 w 7993461"/>
              <a:gd name="csY30" fmla="*/ 2167901 h 2960370"/>
              <a:gd name="csX31" fmla="*/ 0 w 7993461"/>
              <a:gd name="csY31" fmla="*/ 1724213 h 2960370"/>
              <a:gd name="csX32" fmla="*/ 0 w 7993461"/>
              <a:gd name="csY32" fmla="*/ 1258340 h 2960370"/>
              <a:gd name="csX33" fmla="*/ 0 w 7993461"/>
              <a:gd name="csY33" fmla="*/ 792468 h 2960370"/>
              <a:gd name="csX34" fmla="*/ 0 w 7993461"/>
              <a:gd name="csY34" fmla="*/ 370964 h 2960370"/>
              <a:gd name="csX0" fmla="*/ 0 w 7993461"/>
              <a:gd name="csY0" fmla="*/ 370964 h 2960370"/>
              <a:gd name="csX1" fmla="*/ 503292 w 7993461"/>
              <a:gd name="csY1" fmla="*/ 0 h 2960370"/>
              <a:gd name="csX2" fmla="*/ 1271848 w 7993461"/>
              <a:gd name="csY2" fmla="*/ 0 h 2960370"/>
              <a:gd name="csX3" fmla="*/ 1830799 w 7993461"/>
              <a:gd name="csY3" fmla="*/ 0 h 2960370"/>
              <a:gd name="csX4" fmla="*/ 2389749 w 7993461"/>
              <a:gd name="csY4" fmla="*/ 0 h 2960370"/>
              <a:gd name="csX5" fmla="*/ 3158305 w 7993461"/>
              <a:gd name="csY5" fmla="*/ 0 h 2960370"/>
              <a:gd name="csX6" fmla="*/ 3787124 w 7993461"/>
              <a:gd name="csY6" fmla="*/ 0 h 2960370"/>
              <a:gd name="csX7" fmla="*/ 4625549 w 7993461"/>
              <a:gd name="csY7" fmla="*/ 0 h 2960370"/>
              <a:gd name="csX8" fmla="*/ 5463975 w 7993461"/>
              <a:gd name="csY8" fmla="*/ 0 h 2960370"/>
              <a:gd name="csX9" fmla="*/ 6232531 w 7993461"/>
              <a:gd name="csY9" fmla="*/ 0 h 2960370"/>
              <a:gd name="csX10" fmla="*/ 6791481 w 7993461"/>
              <a:gd name="csY10" fmla="*/ 0 h 2960370"/>
              <a:gd name="csX11" fmla="*/ 7490169 w 7993461"/>
              <a:gd name="csY11" fmla="*/ 0 h 2960370"/>
              <a:gd name="csX12" fmla="*/ 7993461 w 7993461"/>
              <a:gd name="csY12" fmla="*/ 370964 h 2960370"/>
              <a:gd name="csX13" fmla="*/ 7993461 w 7993461"/>
              <a:gd name="csY13" fmla="*/ 770283 h 2960370"/>
              <a:gd name="csX14" fmla="*/ 7993461 w 7993461"/>
              <a:gd name="csY14" fmla="*/ 1169603 h 2960370"/>
              <a:gd name="csX15" fmla="*/ 7993461 w 7993461"/>
              <a:gd name="csY15" fmla="*/ 1635475 h 2960370"/>
              <a:gd name="csX16" fmla="*/ 7993461 w 7993461"/>
              <a:gd name="csY16" fmla="*/ 2123533 h 2960370"/>
              <a:gd name="csX17" fmla="*/ 7993461 w 7993461"/>
              <a:gd name="csY17" fmla="*/ 2589405 h 2960370"/>
              <a:gd name="csX18" fmla="*/ 7490169 w 7993461"/>
              <a:gd name="csY18" fmla="*/ 2960370 h 2960370"/>
              <a:gd name="csX19" fmla="*/ 6791481 w 7993461"/>
              <a:gd name="csY19" fmla="*/ 2960370 h 2960370"/>
              <a:gd name="csX20" fmla="*/ 6162662 w 7993461"/>
              <a:gd name="csY20" fmla="*/ 2960370 h 2960370"/>
              <a:gd name="csX21" fmla="*/ 5603712 w 7993461"/>
              <a:gd name="csY21" fmla="*/ 2960370 h 2960370"/>
              <a:gd name="csX22" fmla="*/ 5044762 w 7993461"/>
              <a:gd name="csY22" fmla="*/ 2960370 h 2960370"/>
              <a:gd name="csX23" fmla="*/ 4206337 w 7993461"/>
              <a:gd name="csY23" fmla="*/ 2960370 h 2960370"/>
              <a:gd name="csX24" fmla="*/ 3577518 w 7993461"/>
              <a:gd name="csY24" fmla="*/ 2960370 h 2960370"/>
              <a:gd name="csX25" fmla="*/ 2739093 w 7993461"/>
              <a:gd name="csY25" fmla="*/ 2960370 h 2960370"/>
              <a:gd name="csX26" fmla="*/ 1900667 w 7993461"/>
              <a:gd name="csY26" fmla="*/ 2960370 h 2960370"/>
              <a:gd name="csX27" fmla="*/ 1271848 w 7993461"/>
              <a:gd name="csY27" fmla="*/ 2960370 h 2960370"/>
              <a:gd name="csX28" fmla="*/ 503292 w 7993461"/>
              <a:gd name="csY28" fmla="*/ 2960370 h 2960370"/>
              <a:gd name="csX29" fmla="*/ 0 w 7993461"/>
              <a:gd name="csY29" fmla="*/ 2589405 h 2960370"/>
              <a:gd name="csX30" fmla="*/ 0 w 7993461"/>
              <a:gd name="csY30" fmla="*/ 2167901 h 2960370"/>
              <a:gd name="csX31" fmla="*/ 0 w 7993461"/>
              <a:gd name="csY31" fmla="*/ 1790766 h 2960370"/>
              <a:gd name="csX32" fmla="*/ 0 w 7993461"/>
              <a:gd name="csY32" fmla="*/ 1391446 h 2960370"/>
              <a:gd name="csX33" fmla="*/ 0 w 7993461"/>
              <a:gd name="csY33" fmla="*/ 903390 h 2960370"/>
              <a:gd name="csX34" fmla="*/ 0 w 7993461"/>
              <a:gd name="csY34" fmla="*/ 370964 h 296037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</a:cxnLst>
            <a:rect l="l" t="t" r="r" b="b"/>
            <a:pathLst>
              <a:path w="7993461" h="2960370" fill="none" extrusionOk="0">
                <a:moveTo>
                  <a:pt x="0" y="370964"/>
                </a:moveTo>
                <a:cubicBezTo>
                  <a:pt x="-30772" y="166974"/>
                  <a:pt x="240946" y="-18063"/>
                  <a:pt x="503292" y="0"/>
                </a:cubicBezTo>
                <a:cubicBezTo>
                  <a:pt x="631249" y="41746"/>
                  <a:pt x="989613" y="4100"/>
                  <a:pt x="1201980" y="0"/>
                </a:cubicBezTo>
                <a:cubicBezTo>
                  <a:pt x="1414429" y="-17307"/>
                  <a:pt x="1731983" y="13863"/>
                  <a:pt x="1900667" y="0"/>
                </a:cubicBezTo>
                <a:cubicBezTo>
                  <a:pt x="2069941" y="15484"/>
                  <a:pt x="2461691" y="5658"/>
                  <a:pt x="2599355" y="0"/>
                </a:cubicBezTo>
                <a:cubicBezTo>
                  <a:pt x="2734812" y="-49695"/>
                  <a:pt x="3165174" y="-29571"/>
                  <a:pt x="3437780" y="0"/>
                </a:cubicBezTo>
                <a:cubicBezTo>
                  <a:pt x="3672670" y="24269"/>
                  <a:pt x="3858551" y="503"/>
                  <a:pt x="4136468" y="0"/>
                </a:cubicBezTo>
                <a:cubicBezTo>
                  <a:pt x="4421583" y="-3223"/>
                  <a:pt x="4676310" y="2530"/>
                  <a:pt x="4835156" y="0"/>
                </a:cubicBezTo>
                <a:cubicBezTo>
                  <a:pt x="5001827" y="41996"/>
                  <a:pt x="5248384" y="-60284"/>
                  <a:pt x="5603712" y="0"/>
                </a:cubicBezTo>
                <a:cubicBezTo>
                  <a:pt x="5942293" y="-21328"/>
                  <a:pt x="6149904" y="13095"/>
                  <a:pt x="6302400" y="0"/>
                </a:cubicBezTo>
                <a:cubicBezTo>
                  <a:pt x="6428113" y="-19860"/>
                  <a:pt x="7060693" y="71728"/>
                  <a:pt x="7490169" y="0"/>
                </a:cubicBezTo>
                <a:cubicBezTo>
                  <a:pt x="7776269" y="-37707"/>
                  <a:pt x="8011628" y="119661"/>
                  <a:pt x="7993461" y="370964"/>
                </a:cubicBezTo>
                <a:cubicBezTo>
                  <a:pt x="7974545" y="542045"/>
                  <a:pt x="7954320" y="687775"/>
                  <a:pt x="7993461" y="770283"/>
                </a:cubicBezTo>
                <a:cubicBezTo>
                  <a:pt x="8022518" y="854744"/>
                  <a:pt x="7989837" y="1011406"/>
                  <a:pt x="7993461" y="1169603"/>
                </a:cubicBezTo>
                <a:cubicBezTo>
                  <a:pt x="8001697" y="1356285"/>
                  <a:pt x="8006072" y="1395352"/>
                  <a:pt x="7993461" y="1546738"/>
                </a:cubicBezTo>
                <a:cubicBezTo>
                  <a:pt x="7982410" y="1702969"/>
                  <a:pt x="8020515" y="1846440"/>
                  <a:pt x="7993461" y="2034795"/>
                </a:cubicBezTo>
                <a:cubicBezTo>
                  <a:pt x="7982185" y="2176231"/>
                  <a:pt x="7952836" y="2348820"/>
                  <a:pt x="7993461" y="2589405"/>
                </a:cubicBezTo>
                <a:cubicBezTo>
                  <a:pt x="7972243" y="2705559"/>
                  <a:pt x="7837448" y="2917172"/>
                  <a:pt x="7490169" y="2960370"/>
                </a:cubicBezTo>
                <a:cubicBezTo>
                  <a:pt x="7288312" y="2964861"/>
                  <a:pt x="7001184" y="2975159"/>
                  <a:pt x="6791481" y="2960370"/>
                </a:cubicBezTo>
                <a:cubicBezTo>
                  <a:pt x="6610229" y="2958861"/>
                  <a:pt x="6455254" y="2969430"/>
                  <a:pt x="6162662" y="2960370"/>
                </a:cubicBezTo>
                <a:cubicBezTo>
                  <a:pt x="5848062" y="2952128"/>
                  <a:pt x="5835059" y="2948872"/>
                  <a:pt x="5673581" y="2960370"/>
                </a:cubicBezTo>
                <a:cubicBezTo>
                  <a:pt x="5544456" y="2986545"/>
                  <a:pt x="5342908" y="2959003"/>
                  <a:pt x="5044762" y="2960370"/>
                </a:cubicBezTo>
                <a:cubicBezTo>
                  <a:pt x="4770716" y="2998009"/>
                  <a:pt x="4633109" y="2957768"/>
                  <a:pt x="4415943" y="2960370"/>
                </a:cubicBezTo>
                <a:cubicBezTo>
                  <a:pt x="4192972" y="2980197"/>
                  <a:pt x="4096660" y="2971344"/>
                  <a:pt x="3926862" y="2960370"/>
                </a:cubicBezTo>
                <a:cubicBezTo>
                  <a:pt x="3730273" y="2949920"/>
                  <a:pt x="3530944" y="2959045"/>
                  <a:pt x="3367912" y="2960370"/>
                </a:cubicBezTo>
                <a:cubicBezTo>
                  <a:pt x="3214008" y="2939134"/>
                  <a:pt x="3034033" y="2963591"/>
                  <a:pt x="2878830" y="2960370"/>
                </a:cubicBezTo>
                <a:cubicBezTo>
                  <a:pt x="2746356" y="3011638"/>
                  <a:pt x="2450784" y="2918354"/>
                  <a:pt x="2040405" y="2960370"/>
                </a:cubicBezTo>
                <a:cubicBezTo>
                  <a:pt x="1627082" y="2983193"/>
                  <a:pt x="1670367" y="2964315"/>
                  <a:pt x="1481455" y="2960370"/>
                </a:cubicBezTo>
                <a:cubicBezTo>
                  <a:pt x="1356982" y="2950301"/>
                  <a:pt x="833227" y="2972833"/>
                  <a:pt x="503292" y="2960370"/>
                </a:cubicBezTo>
                <a:cubicBezTo>
                  <a:pt x="180988" y="2980319"/>
                  <a:pt x="2771" y="2793960"/>
                  <a:pt x="0" y="2589405"/>
                </a:cubicBezTo>
                <a:cubicBezTo>
                  <a:pt x="-17415" y="2453596"/>
                  <a:pt x="6907" y="2275094"/>
                  <a:pt x="0" y="2167901"/>
                </a:cubicBezTo>
                <a:cubicBezTo>
                  <a:pt x="-18019" y="2023254"/>
                  <a:pt x="32240" y="1896721"/>
                  <a:pt x="0" y="1724213"/>
                </a:cubicBezTo>
                <a:cubicBezTo>
                  <a:pt x="-1713" y="1550347"/>
                  <a:pt x="48" y="1360847"/>
                  <a:pt x="0" y="1258340"/>
                </a:cubicBezTo>
                <a:cubicBezTo>
                  <a:pt x="13764" y="1176612"/>
                  <a:pt x="-11984" y="907964"/>
                  <a:pt x="0" y="792468"/>
                </a:cubicBezTo>
                <a:cubicBezTo>
                  <a:pt x="2950" y="683382"/>
                  <a:pt x="-19782" y="481421"/>
                  <a:pt x="0" y="370964"/>
                </a:cubicBezTo>
                <a:close/>
              </a:path>
              <a:path w="7993461" h="2960370" stroke="0" extrusionOk="0">
                <a:moveTo>
                  <a:pt x="0" y="370964"/>
                </a:moveTo>
                <a:cubicBezTo>
                  <a:pt x="25833" y="191689"/>
                  <a:pt x="222349" y="59078"/>
                  <a:pt x="503292" y="0"/>
                </a:cubicBezTo>
                <a:cubicBezTo>
                  <a:pt x="783753" y="-34257"/>
                  <a:pt x="1015963" y="-12495"/>
                  <a:pt x="1271848" y="0"/>
                </a:cubicBezTo>
                <a:cubicBezTo>
                  <a:pt x="1509089" y="48599"/>
                  <a:pt x="1657724" y="19386"/>
                  <a:pt x="1830799" y="0"/>
                </a:cubicBezTo>
                <a:cubicBezTo>
                  <a:pt x="2043648" y="-11295"/>
                  <a:pt x="2238083" y="44285"/>
                  <a:pt x="2389749" y="0"/>
                </a:cubicBezTo>
                <a:cubicBezTo>
                  <a:pt x="2550434" y="-23248"/>
                  <a:pt x="2983880" y="10217"/>
                  <a:pt x="3158305" y="0"/>
                </a:cubicBezTo>
                <a:cubicBezTo>
                  <a:pt x="3373660" y="-12464"/>
                  <a:pt x="3475924" y="-8644"/>
                  <a:pt x="3787124" y="0"/>
                </a:cubicBezTo>
                <a:cubicBezTo>
                  <a:pt x="4073850" y="-39217"/>
                  <a:pt x="4285486" y="-24589"/>
                  <a:pt x="4625549" y="0"/>
                </a:cubicBezTo>
                <a:cubicBezTo>
                  <a:pt x="4967238" y="26104"/>
                  <a:pt x="5204325" y="19940"/>
                  <a:pt x="5463975" y="0"/>
                </a:cubicBezTo>
                <a:cubicBezTo>
                  <a:pt x="5734694" y="18275"/>
                  <a:pt x="6020629" y="-32168"/>
                  <a:pt x="6232531" y="0"/>
                </a:cubicBezTo>
                <a:cubicBezTo>
                  <a:pt x="6464030" y="-26487"/>
                  <a:pt x="6576963" y="-14144"/>
                  <a:pt x="6791481" y="0"/>
                </a:cubicBezTo>
                <a:cubicBezTo>
                  <a:pt x="7005073" y="-27140"/>
                  <a:pt x="7180394" y="26732"/>
                  <a:pt x="7490169" y="0"/>
                </a:cubicBezTo>
                <a:cubicBezTo>
                  <a:pt x="7788810" y="-16981"/>
                  <a:pt x="8009932" y="161355"/>
                  <a:pt x="7993461" y="370964"/>
                </a:cubicBezTo>
                <a:cubicBezTo>
                  <a:pt x="7955785" y="486237"/>
                  <a:pt x="8006509" y="658742"/>
                  <a:pt x="7993461" y="770283"/>
                </a:cubicBezTo>
                <a:cubicBezTo>
                  <a:pt x="8008688" y="892476"/>
                  <a:pt x="8007610" y="1040793"/>
                  <a:pt x="7993461" y="1169603"/>
                </a:cubicBezTo>
                <a:cubicBezTo>
                  <a:pt x="7976637" y="1296769"/>
                  <a:pt x="8004468" y="1470266"/>
                  <a:pt x="7993461" y="1635475"/>
                </a:cubicBezTo>
                <a:cubicBezTo>
                  <a:pt x="7992432" y="1791594"/>
                  <a:pt x="7992471" y="1973080"/>
                  <a:pt x="7993461" y="2123533"/>
                </a:cubicBezTo>
                <a:cubicBezTo>
                  <a:pt x="7991929" y="2296422"/>
                  <a:pt x="7968478" y="2473138"/>
                  <a:pt x="7993461" y="2589405"/>
                </a:cubicBezTo>
                <a:cubicBezTo>
                  <a:pt x="7995696" y="2770810"/>
                  <a:pt x="7771073" y="2988902"/>
                  <a:pt x="7490169" y="2960370"/>
                </a:cubicBezTo>
                <a:cubicBezTo>
                  <a:pt x="7179469" y="2976462"/>
                  <a:pt x="7133060" y="2973078"/>
                  <a:pt x="6791481" y="2960370"/>
                </a:cubicBezTo>
                <a:cubicBezTo>
                  <a:pt x="6463385" y="2925954"/>
                  <a:pt x="6301626" y="2998992"/>
                  <a:pt x="6162662" y="2960370"/>
                </a:cubicBezTo>
                <a:cubicBezTo>
                  <a:pt x="6063516" y="2924283"/>
                  <a:pt x="5778090" y="2937857"/>
                  <a:pt x="5603712" y="2960370"/>
                </a:cubicBezTo>
                <a:cubicBezTo>
                  <a:pt x="5434734" y="2947103"/>
                  <a:pt x="5232980" y="2933719"/>
                  <a:pt x="5044762" y="2960370"/>
                </a:cubicBezTo>
                <a:cubicBezTo>
                  <a:pt x="4873944" y="2924984"/>
                  <a:pt x="4543200" y="2906790"/>
                  <a:pt x="4206337" y="2960370"/>
                </a:cubicBezTo>
                <a:cubicBezTo>
                  <a:pt x="4021728" y="2939641"/>
                  <a:pt x="3832168" y="2929673"/>
                  <a:pt x="3577518" y="2960370"/>
                </a:cubicBezTo>
                <a:cubicBezTo>
                  <a:pt x="3276830" y="2958380"/>
                  <a:pt x="2911138" y="2979181"/>
                  <a:pt x="2739093" y="2960370"/>
                </a:cubicBezTo>
                <a:cubicBezTo>
                  <a:pt x="2556404" y="2912927"/>
                  <a:pt x="2303217" y="2967794"/>
                  <a:pt x="1900667" y="2960370"/>
                </a:cubicBezTo>
                <a:cubicBezTo>
                  <a:pt x="1509367" y="2964416"/>
                  <a:pt x="1569420" y="2962767"/>
                  <a:pt x="1271848" y="2960370"/>
                </a:cubicBezTo>
                <a:cubicBezTo>
                  <a:pt x="987741" y="2957442"/>
                  <a:pt x="774771" y="3005981"/>
                  <a:pt x="503292" y="2960370"/>
                </a:cubicBezTo>
                <a:cubicBezTo>
                  <a:pt x="185004" y="2999932"/>
                  <a:pt x="-3750" y="2828076"/>
                  <a:pt x="0" y="2589405"/>
                </a:cubicBezTo>
                <a:cubicBezTo>
                  <a:pt x="-25639" y="2388038"/>
                  <a:pt x="7833" y="2309115"/>
                  <a:pt x="0" y="2167901"/>
                </a:cubicBezTo>
                <a:cubicBezTo>
                  <a:pt x="-11989" y="2032808"/>
                  <a:pt x="733" y="1880836"/>
                  <a:pt x="0" y="1790766"/>
                </a:cubicBezTo>
                <a:cubicBezTo>
                  <a:pt x="24710" y="1681799"/>
                  <a:pt x="16144" y="1598272"/>
                  <a:pt x="0" y="1391446"/>
                </a:cubicBezTo>
                <a:cubicBezTo>
                  <a:pt x="-35464" y="1182556"/>
                  <a:pt x="-30348" y="1106800"/>
                  <a:pt x="0" y="903390"/>
                </a:cubicBezTo>
                <a:cubicBezTo>
                  <a:pt x="21280" y="704314"/>
                  <a:pt x="15487" y="472210"/>
                  <a:pt x="0" y="370964"/>
                </a:cubicBezTo>
                <a:close/>
              </a:path>
              <a:path w="7993461" h="2960370" fill="none" stroke="0" extrusionOk="0">
                <a:moveTo>
                  <a:pt x="0" y="370964"/>
                </a:moveTo>
                <a:cubicBezTo>
                  <a:pt x="-15902" y="213217"/>
                  <a:pt x="278074" y="53158"/>
                  <a:pt x="503292" y="0"/>
                </a:cubicBezTo>
                <a:cubicBezTo>
                  <a:pt x="642769" y="15562"/>
                  <a:pt x="907395" y="54447"/>
                  <a:pt x="1201980" y="0"/>
                </a:cubicBezTo>
                <a:cubicBezTo>
                  <a:pt x="1473090" y="-36569"/>
                  <a:pt x="1686206" y="28545"/>
                  <a:pt x="1900667" y="0"/>
                </a:cubicBezTo>
                <a:cubicBezTo>
                  <a:pt x="2053801" y="-12566"/>
                  <a:pt x="2454519" y="9399"/>
                  <a:pt x="2599355" y="0"/>
                </a:cubicBezTo>
                <a:cubicBezTo>
                  <a:pt x="2783724" y="-27314"/>
                  <a:pt x="3228104" y="-47044"/>
                  <a:pt x="3437780" y="0"/>
                </a:cubicBezTo>
                <a:cubicBezTo>
                  <a:pt x="3665577" y="1058"/>
                  <a:pt x="3839324" y="23508"/>
                  <a:pt x="4136468" y="0"/>
                </a:cubicBezTo>
                <a:cubicBezTo>
                  <a:pt x="4441569" y="-54200"/>
                  <a:pt x="4701791" y="-3235"/>
                  <a:pt x="4835156" y="0"/>
                </a:cubicBezTo>
                <a:cubicBezTo>
                  <a:pt x="4925298" y="22297"/>
                  <a:pt x="5217261" y="-11580"/>
                  <a:pt x="5603712" y="0"/>
                </a:cubicBezTo>
                <a:cubicBezTo>
                  <a:pt x="5935108" y="-6560"/>
                  <a:pt x="6150284" y="4583"/>
                  <a:pt x="6302400" y="0"/>
                </a:cubicBezTo>
                <a:cubicBezTo>
                  <a:pt x="6486013" y="-99739"/>
                  <a:pt x="7151725" y="52637"/>
                  <a:pt x="7490169" y="0"/>
                </a:cubicBezTo>
                <a:cubicBezTo>
                  <a:pt x="7710952" y="16345"/>
                  <a:pt x="7976656" y="94785"/>
                  <a:pt x="7993461" y="370964"/>
                </a:cubicBezTo>
                <a:cubicBezTo>
                  <a:pt x="7969005" y="531656"/>
                  <a:pt x="7965289" y="684217"/>
                  <a:pt x="7993461" y="770283"/>
                </a:cubicBezTo>
                <a:cubicBezTo>
                  <a:pt x="8036671" y="859850"/>
                  <a:pt x="7994159" y="995252"/>
                  <a:pt x="7993461" y="1169603"/>
                </a:cubicBezTo>
                <a:cubicBezTo>
                  <a:pt x="7986858" y="1358377"/>
                  <a:pt x="8008635" y="1386162"/>
                  <a:pt x="7993461" y="1546738"/>
                </a:cubicBezTo>
                <a:cubicBezTo>
                  <a:pt x="7991541" y="1721660"/>
                  <a:pt x="8022741" y="1855824"/>
                  <a:pt x="7993461" y="2034795"/>
                </a:cubicBezTo>
                <a:cubicBezTo>
                  <a:pt x="7931732" y="2226013"/>
                  <a:pt x="7986694" y="2325798"/>
                  <a:pt x="7993461" y="2589405"/>
                </a:cubicBezTo>
                <a:cubicBezTo>
                  <a:pt x="7941984" y="2821695"/>
                  <a:pt x="7847582" y="2940052"/>
                  <a:pt x="7490169" y="2960370"/>
                </a:cubicBezTo>
                <a:cubicBezTo>
                  <a:pt x="7321896" y="2955502"/>
                  <a:pt x="6995071" y="2965539"/>
                  <a:pt x="6791481" y="2960370"/>
                </a:cubicBezTo>
                <a:cubicBezTo>
                  <a:pt x="6619693" y="2973436"/>
                  <a:pt x="6450565" y="2960590"/>
                  <a:pt x="6162662" y="2960370"/>
                </a:cubicBezTo>
                <a:cubicBezTo>
                  <a:pt x="5847437" y="2953008"/>
                  <a:pt x="5837018" y="2951411"/>
                  <a:pt x="5673581" y="2960370"/>
                </a:cubicBezTo>
                <a:cubicBezTo>
                  <a:pt x="5480969" y="2999866"/>
                  <a:pt x="5344131" y="2928553"/>
                  <a:pt x="5044762" y="2960370"/>
                </a:cubicBezTo>
                <a:cubicBezTo>
                  <a:pt x="4753762" y="2975750"/>
                  <a:pt x="4647030" y="2961480"/>
                  <a:pt x="4415943" y="2960370"/>
                </a:cubicBezTo>
                <a:cubicBezTo>
                  <a:pt x="4183138" y="2987496"/>
                  <a:pt x="4089878" y="2977351"/>
                  <a:pt x="3926862" y="2960370"/>
                </a:cubicBezTo>
                <a:cubicBezTo>
                  <a:pt x="3766337" y="2966361"/>
                  <a:pt x="3503087" y="2980156"/>
                  <a:pt x="3367912" y="2960370"/>
                </a:cubicBezTo>
                <a:cubicBezTo>
                  <a:pt x="3208026" y="2968743"/>
                  <a:pt x="3025276" y="2934574"/>
                  <a:pt x="2878830" y="2960370"/>
                </a:cubicBezTo>
                <a:cubicBezTo>
                  <a:pt x="2754208" y="2970207"/>
                  <a:pt x="2482530" y="2969827"/>
                  <a:pt x="2040405" y="2960370"/>
                </a:cubicBezTo>
                <a:cubicBezTo>
                  <a:pt x="1634192" y="2976459"/>
                  <a:pt x="1684317" y="2959686"/>
                  <a:pt x="1481455" y="2960370"/>
                </a:cubicBezTo>
                <a:cubicBezTo>
                  <a:pt x="1225859" y="2926705"/>
                  <a:pt x="870881" y="3057404"/>
                  <a:pt x="503292" y="2960370"/>
                </a:cubicBezTo>
                <a:cubicBezTo>
                  <a:pt x="231742" y="2950117"/>
                  <a:pt x="-1760" y="2790099"/>
                  <a:pt x="0" y="2589405"/>
                </a:cubicBezTo>
                <a:cubicBezTo>
                  <a:pt x="-5455" y="2466441"/>
                  <a:pt x="23376" y="2309767"/>
                  <a:pt x="0" y="2167901"/>
                </a:cubicBezTo>
                <a:cubicBezTo>
                  <a:pt x="-8529" y="2043103"/>
                  <a:pt x="14156" y="1843472"/>
                  <a:pt x="0" y="1724213"/>
                </a:cubicBezTo>
                <a:cubicBezTo>
                  <a:pt x="-26391" y="1561873"/>
                  <a:pt x="8570" y="1363565"/>
                  <a:pt x="0" y="1258340"/>
                </a:cubicBezTo>
                <a:cubicBezTo>
                  <a:pt x="2166" y="1146953"/>
                  <a:pt x="-856" y="906995"/>
                  <a:pt x="0" y="792468"/>
                </a:cubicBezTo>
                <a:cubicBezTo>
                  <a:pt x="14260" y="697674"/>
                  <a:pt x="-28306" y="469392"/>
                  <a:pt x="0" y="370964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custGeom>
                    <a:avLst/>
                    <a:gdLst>
                      <a:gd name="connsiteX0" fmla="*/ 0 w 7993461"/>
                      <a:gd name="connsiteY0" fmla="*/ 503292 h 4016372"/>
                      <a:gd name="connsiteX1" fmla="*/ 503292 w 7993461"/>
                      <a:gd name="connsiteY1" fmla="*/ 0 h 4016372"/>
                      <a:gd name="connsiteX2" fmla="*/ 1201980 w 7993461"/>
                      <a:gd name="connsiteY2" fmla="*/ 0 h 4016372"/>
                      <a:gd name="connsiteX3" fmla="*/ 1900667 w 7993461"/>
                      <a:gd name="connsiteY3" fmla="*/ 0 h 4016372"/>
                      <a:gd name="connsiteX4" fmla="*/ 2599355 w 7993461"/>
                      <a:gd name="connsiteY4" fmla="*/ 0 h 4016372"/>
                      <a:gd name="connsiteX5" fmla="*/ 3437780 w 7993461"/>
                      <a:gd name="connsiteY5" fmla="*/ 0 h 4016372"/>
                      <a:gd name="connsiteX6" fmla="*/ 4136468 w 7993461"/>
                      <a:gd name="connsiteY6" fmla="*/ 0 h 4016372"/>
                      <a:gd name="connsiteX7" fmla="*/ 4835156 w 7993461"/>
                      <a:gd name="connsiteY7" fmla="*/ 0 h 4016372"/>
                      <a:gd name="connsiteX8" fmla="*/ 5603712 w 7993461"/>
                      <a:gd name="connsiteY8" fmla="*/ 0 h 4016372"/>
                      <a:gd name="connsiteX9" fmla="*/ 6302400 w 7993461"/>
                      <a:gd name="connsiteY9" fmla="*/ 0 h 4016372"/>
                      <a:gd name="connsiteX10" fmla="*/ 7490169 w 7993461"/>
                      <a:gd name="connsiteY10" fmla="*/ 0 h 4016372"/>
                      <a:gd name="connsiteX11" fmla="*/ 7993461 w 7993461"/>
                      <a:gd name="connsiteY11" fmla="*/ 503292 h 4016372"/>
                      <a:gd name="connsiteX12" fmla="*/ 7993461 w 7993461"/>
                      <a:gd name="connsiteY12" fmla="*/ 1045054 h 4016372"/>
                      <a:gd name="connsiteX13" fmla="*/ 7993461 w 7993461"/>
                      <a:gd name="connsiteY13" fmla="*/ 1586816 h 4016372"/>
                      <a:gd name="connsiteX14" fmla="*/ 7993461 w 7993461"/>
                      <a:gd name="connsiteY14" fmla="*/ 2098480 h 4016372"/>
                      <a:gd name="connsiteX15" fmla="*/ 7993461 w 7993461"/>
                      <a:gd name="connsiteY15" fmla="*/ 2760633 h 4016372"/>
                      <a:gd name="connsiteX16" fmla="*/ 7993461 w 7993461"/>
                      <a:gd name="connsiteY16" fmla="*/ 3513080 h 4016372"/>
                      <a:gd name="connsiteX17" fmla="*/ 7490169 w 7993461"/>
                      <a:gd name="connsiteY17" fmla="*/ 4016372 h 4016372"/>
                      <a:gd name="connsiteX18" fmla="*/ 6791481 w 7993461"/>
                      <a:gd name="connsiteY18" fmla="*/ 4016372 h 4016372"/>
                      <a:gd name="connsiteX19" fmla="*/ 6162662 w 7993461"/>
                      <a:gd name="connsiteY19" fmla="*/ 4016372 h 4016372"/>
                      <a:gd name="connsiteX20" fmla="*/ 5673581 w 7993461"/>
                      <a:gd name="connsiteY20" fmla="*/ 4016372 h 4016372"/>
                      <a:gd name="connsiteX21" fmla="*/ 5044762 w 7993461"/>
                      <a:gd name="connsiteY21" fmla="*/ 4016372 h 4016372"/>
                      <a:gd name="connsiteX22" fmla="*/ 4415943 w 7993461"/>
                      <a:gd name="connsiteY22" fmla="*/ 4016372 h 4016372"/>
                      <a:gd name="connsiteX23" fmla="*/ 3926862 w 7993461"/>
                      <a:gd name="connsiteY23" fmla="*/ 4016372 h 4016372"/>
                      <a:gd name="connsiteX24" fmla="*/ 3367912 w 7993461"/>
                      <a:gd name="connsiteY24" fmla="*/ 4016372 h 4016372"/>
                      <a:gd name="connsiteX25" fmla="*/ 2878830 w 7993461"/>
                      <a:gd name="connsiteY25" fmla="*/ 4016372 h 4016372"/>
                      <a:gd name="connsiteX26" fmla="*/ 2040405 w 7993461"/>
                      <a:gd name="connsiteY26" fmla="*/ 4016372 h 4016372"/>
                      <a:gd name="connsiteX27" fmla="*/ 1481455 w 7993461"/>
                      <a:gd name="connsiteY27" fmla="*/ 4016372 h 4016372"/>
                      <a:gd name="connsiteX28" fmla="*/ 503292 w 7993461"/>
                      <a:gd name="connsiteY28" fmla="*/ 4016372 h 4016372"/>
                      <a:gd name="connsiteX29" fmla="*/ 0 w 7993461"/>
                      <a:gd name="connsiteY29" fmla="*/ 3513080 h 4016372"/>
                      <a:gd name="connsiteX30" fmla="*/ 0 w 7993461"/>
                      <a:gd name="connsiteY30" fmla="*/ 2941220 h 4016372"/>
                      <a:gd name="connsiteX31" fmla="*/ 0 w 7993461"/>
                      <a:gd name="connsiteY31" fmla="*/ 2339263 h 4016372"/>
                      <a:gd name="connsiteX32" fmla="*/ 0 w 7993461"/>
                      <a:gd name="connsiteY32" fmla="*/ 1707207 h 4016372"/>
                      <a:gd name="connsiteX33" fmla="*/ 0 w 7993461"/>
                      <a:gd name="connsiteY33" fmla="*/ 1075152 h 4016372"/>
                      <a:gd name="connsiteX34" fmla="*/ 0 w 7993461"/>
                      <a:gd name="connsiteY34" fmla="*/ 503292 h 4016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7993461" h="4016372" fill="none" extrusionOk="0">
                        <a:moveTo>
                          <a:pt x="0" y="503292"/>
                        </a:moveTo>
                        <a:cubicBezTo>
                          <a:pt x="-16936" y="246395"/>
                          <a:pt x="255950" y="18486"/>
                          <a:pt x="503292" y="0"/>
                        </a:cubicBezTo>
                        <a:cubicBezTo>
                          <a:pt x="665114" y="20487"/>
                          <a:pt x="953935" y="31237"/>
                          <a:pt x="1201980" y="0"/>
                        </a:cubicBezTo>
                        <a:cubicBezTo>
                          <a:pt x="1450025" y="-31237"/>
                          <a:pt x="1721589" y="19712"/>
                          <a:pt x="1900667" y="0"/>
                        </a:cubicBezTo>
                        <a:cubicBezTo>
                          <a:pt x="2079745" y="-19712"/>
                          <a:pt x="2442850" y="27253"/>
                          <a:pt x="2599355" y="0"/>
                        </a:cubicBezTo>
                        <a:cubicBezTo>
                          <a:pt x="2755860" y="-27253"/>
                          <a:pt x="3198770" y="-30395"/>
                          <a:pt x="3437780" y="0"/>
                        </a:cubicBezTo>
                        <a:cubicBezTo>
                          <a:pt x="3676791" y="30395"/>
                          <a:pt x="3842879" y="26133"/>
                          <a:pt x="4136468" y="0"/>
                        </a:cubicBezTo>
                        <a:cubicBezTo>
                          <a:pt x="4430057" y="-26133"/>
                          <a:pt x="4683962" y="-28257"/>
                          <a:pt x="4835156" y="0"/>
                        </a:cubicBezTo>
                        <a:cubicBezTo>
                          <a:pt x="4986350" y="28257"/>
                          <a:pt x="5257344" y="8722"/>
                          <a:pt x="5603712" y="0"/>
                        </a:cubicBezTo>
                        <a:cubicBezTo>
                          <a:pt x="5950080" y="-8722"/>
                          <a:pt x="6131174" y="25387"/>
                          <a:pt x="6302400" y="0"/>
                        </a:cubicBezTo>
                        <a:cubicBezTo>
                          <a:pt x="6473626" y="-25387"/>
                          <a:pt x="7046844" y="41666"/>
                          <a:pt x="7490169" y="0"/>
                        </a:cubicBezTo>
                        <a:cubicBezTo>
                          <a:pt x="7757409" y="-3396"/>
                          <a:pt x="7973441" y="185165"/>
                          <a:pt x="7993461" y="503292"/>
                        </a:cubicBezTo>
                        <a:cubicBezTo>
                          <a:pt x="7973204" y="732120"/>
                          <a:pt x="7967125" y="916849"/>
                          <a:pt x="7993461" y="1045054"/>
                        </a:cubicBezTo>
                        <a:cubicBezTo>
                          <a:pt x="8019797" y="1173259"/>
                          <a:pt x="7993541" y="1336072"/>
                          <a:pt x="7993461" y="1586816"/>
                        </a:cubicBezTo>
                        <a:cubicBezTo>
                          <a:pt x="7993381" y="1837560"/>
                          <a:pt x="8007741" y="1883141"/>
                          <a:pt x="7993461" y="2098480"/>
                        </a:cubicBezTo>
                        <a:cubicBezTo>
                          <a:pt x="7979181" y="2313819"/>
                          <a:pt x="8025956" y="2526084"/>
                          <a:pt x="7993461" y="2760633"/>
                        </a:cubicBezTo>
                        <a:cubicBezTo>
                          <a:pt x="7960966" y="2995182"/>
                          <a:pt x="7984130" y="3200513"/>
                          <a:pt x="7993461" y="3513080"/>
                        </a:cubicBezTo>
                        <a:cubicBezTo>
                          <a:pt x="7973901" y="3753619"/>
                          <a:pt x="7793467" y="4008773"/>
                          <a:pt x="7490169" y="4016372"/>
                        </a:cubicBezTo>
                        <a:cubicBezTo>
                          <a:pt x="7292629" y="3989554"/>
                          <a:pt x="6969529" y="4017084"/>
                          <a:pt x="6791481" y="4016372"/>
                        </a:cubicBezTo>
                        <a:cubicBezTo>
                          <a:pt x="6613433" y="4015660"/>
                          <a:pt x="6476588" y="4029943"/>
                          <a:pt x="6162662" y="4016372"/>
                        </a:cubicBezTo>
                        <a:cubicBezTo>
                          <a:pt x="5848736" y="4002801"/>
                          <a:pt x="5835374" y="4001058"/>
                          <a:pt x="5673581" y="4016372"/>
                        </a:cubicBezTo>
                        <a:cubicBezTo>
                          <a:pt x="5511788" y="4031686"/>
                          <a:pt x="5333163" y="3984990"/>
                          <a:pt x="5044762" y="4016372"/>
                        </a:cubicBezTo>
                        <a:cubicBezTo>
                          <a:pt x="4756361" y="4047754"/>
                          <a:pt x="4633607" y="3991218"/>
                          <a:pt x="4415943" y="4016372"/>
                        </a:cubicBezTo>
                        <a:cubicBezTo>
                          <a:pt x="4198279" y="4041526"/>
                          <a:pt x="4095773" y="4040076"/>
                          <a:pt x="3926862" y="4016372"/>
                        </a:cubicBezTo>
                        <a:cubicBezTo>
                          <a:pt x="3757951" y="3992668"/>
                          <a:pt x="3526631" y="4017910"/>
                          <a:pt x="3367912" y="4016372"/>
                        </a:cubicBezTo>
                        <a:cubicBezTo>
                          <a:pt x="3209193" y="4014835"/>
                          <a:pt x="3033401" y="3993578"/>
                          <a:pt x="2878830" y="4016372"/>
                        </a:cubicBezTo>
                        <a:cubicBezTo>
                          <a:pt x="2724259" y="4039166"/>
                          <a:pt x="2453415" y="3983670"/>
                          <a:pt x="2040405" y="4016372"/>
                        </a:cubicBezTo>
                        <a:cubicBezTo>
                          <a:pt x="1627395" y="4049074"/>
                          <a:pt x="1676918" y="4019436"/>
                          <a:pt x="1481455" y="4016372"/>
                        </a:cubicBezTo>
                        <a:cubicBezTo>
                          <a:pt x="1285992" y="4013309"/>
                          <a:pt x="860207" y="4036712"/>
                          <a:pt x="503292" y="4016372"/>
                        </a:cubicBezTo>
                        <a:cubicBezTo>
                          <a:pt x="215135" y="4019359"/>
                          <a:pt x="11890" y="3762332"/>
                          <a:pt x="0" y="3513080"/>
                        </a:cubicBezTo>
                        <a:cubicBezTo>
                          <a:pt x="-19493" y="3334755"/>
                          <a:pt x="3201" y="3113804"/>
                          <a:pt x="0" y="2941220"/>
                        </a:cubicBezTo>
                        <a:cubicBezTo>
                          <a:pt x="-3201" y="2768636"/>
                          <a:pt x="7263" y="2546274"/>
                          <a:pt x="0" y="2339263"/>
                        </a:cubicBezTo>
                        <a:cubicBezTo>
                          <a:pt x="-7263" y="2132252"/>
                          <a:pt x="-5636" y="1853385"/>
                          <a:pt x="0" y="1707207"/>
                        </a:cubicBezTo>
                        <a:cubicBezTo>
                          <a:pt x="5636" y="1561029"/>
                          <a:pt x="248" y="1227106"/>
                          <a:pt x="0" y="1075152"/>
                        </a:cubicBezTo>
                        <a:cubicBezTo>
                          <a:pt x="-248" y="923199"/>
                          <a:pt x="-26184" y="635468"/>
                          <a:pt x="0" y="503292"/>
                        </a:cubicBezTo>
                        <a:close/>
                      </a:path>
                      <a:path w="7993461" h="4016372" stroke="0" extrusionOk="0">
                        <a:moveTo>
                          <a:pt x="0" y="503292"/>
                        </a:moveTo>
                        <a:cubicBezTo>
                          <a:pt x="1974" y="285682"/>
                          <a:pt x="251118" y="46077"/>
                          <a:pt x="503292" y="0"/>
                        </a:cubicBezTo>
                        <a:cubicBezTo>
                          <a:pt x="785899" y="-23825"/>
                          <a:pt x="1028842" y="-30997"/>
                          <a:pt x="1271848" y="0"/>
                        </a:cubicBezTo>
                        <a:cubicBezTo>
                          <a:pt x="1514854" y="30997"/>
                          <a:pt x="1631390" y="12288"/>
                          <a:pt x="1830799" y="0"/>
                        </a:cubicBezTo>
                        <a:cubicBezTo>
                          <a:pt x="2030208" y="-12288"/>
                          <a:pt x="2230533" y="7823"/>
                          <a:pt x="2389749" y="0"/>
                        </a:cubicBezTo>
                        <a:cubicBezTo>
                          <a:pt x="2548965" y="-7823"/>
                          <a:pt x="2969916" y="18097"/>
                          <a:pt x="3158305" y="0"/>
                        </a:cubicBezTo>
                        <a:cubicBezTo>
                          <a:pt x="3346694" y="-18097"/>
                          <a:pt x="3491204" y="13035"/>
                          <a:pt x="3787124" y="0"/>
                        </a:cubicBezTo>
                        <a:cubicBezTo>
                          <a:pt x="4083044" y="-13035"/>
                          <a:pt x="4284539" y="-17631"/>
                          <a:pt x="4625549" y="0"/>
                        </a:cubicBezTo>
                        <a:cubicBezTo>
                          <a:pt x="4966560" y="17631"/>
                          <a:pt x="5233543" y="-26085"/>
                          <a:pt x="5463975" y="0"/>
                        </a:cubicBezTo>
                        <a:cubicBezTo>
                          <a:pt x="5694407" y="26085"/>
                          <a:pt x="6006376" y="18119"/>
                          <a:pt x="6232531" y="0"/>
                        </a:cubicBezTo>
                        <a:cubicBezTo>
                          <a:pt x="6458686" y="-18119"/>
                          <a:pt x="6571501" y="-2540"/>
                          <a:pt x="6791481" y="0"/>
                        </a:cubicBezTo>
                        <a:cubicBezTo>
                          <a:pt x="7011461" y="2540"/>
                          <a:pt x="7193377" y="32404"/>
                          <a:pt x="7490169" y="0"/>
                        </a:cubicBezTo>
                        <a:cubicBezTo>
                          <a:pt x="7775122" y="-45744"/>
                          <a:pt x="8020791" y="231046"/>
                          <a:pt x="7993461" y="503292"/>
                        </a:cubicBezTo>
                        <a:cubicBezTo>
                          <a:pt x="7978238" y="656622"/>
                          <a:pt x="8009604" y="898196"/>
                          <a:pt x="7993461" y="1045054"/>
                        </a:cubicBezTo>
                        <a:cubicBezTo>
                          <a:pt x="7977318" y="1191912"/>
                          <a:pt x="7984202" y="1397883"/>
                          <a:pt x="7993461" y="1586816"/>
                        </a:cubicBezTo>
                        <a:cubicBezTo>
                          <a:pt x="8002720" y="1775749"/>
                          <a:pt x="8002121" y="2002918"/>
                          <a:pt x="7993461" y="2218871"/>
                        </a:cubicBezTo>
                        <a:cubicBezTo>
                          <a:pt x="7984801" y="2434825"/>
                          <a:pt x="7997389" y="2653481"/>
                          <a:pt x="7993461" y="2881025"/>
                        </a:cubicBezTo>
                        <a:cubicBezTo>
                          <a:pt x="7989533" y="3108569"/>
                          <a:pt x="7985241" y="3374899"/>
                          <a:pt x="7993461" y="3513080"/>
                        </a:cubicBezTo>
                        <a:cubicBezTo>
                          <a:pt x="7974509" y="3783351"/>
                          <a:pt x="7761201" y="4082201"/>
                          <a:pt x="7490169" y="4016372"/>
                        </a:cubicBezTo>
                        <a:cubicBezTo>
                          <a:pt x="7179359" y="4034280"/>
                          <a:pt x="7128944" y="4048376"/>
                          <a:pt x="6791481" y="4016372"/>
                        </a:cubicBezTo>
                        <a:cubicBezTo>
                          <a:pt x="6454018" y="3984368"/>
                          <a:pt x="6292820" y="4035562"/>
                          <a:pt x="6162662" y="4016372"/>
                        </a:cubicBezTo>
                        <a:cubicBezTo>
                          <a:pt x="6032504" y="3997182"/>
                          <a:pt x="5771464" y="3997936"/>
                          <a:pt x="5603712" y="4016372"/>
                        </a:cubicBezTo>
                        <a:cubicBezTo>
                          <a:pt x="5435960" y="4034809"/>
                          <a:pt x="5229698" y="4006653"/>
                          <a:pt x="5044762" y="4016372"/>
                        </a:cubicBezTo>
                        <a:cubicBezTo>
                          <a:pt x="4859826" y="4026092"/>
                          <a:pt x="4524433" y="4015853"/>
                          <a:pt x="4206337" y="4016372"/>
                        </a:cubicBezTo>
                        <a:cubicBezTo>
                          <a:pt x="3888242" y="4016891"/>
                          <a:pt x="3887051" y="4018645"/>
                          <a:pt x="3577518" y="4016372"/>
                        </a:cubicBezTo>
                        <a:cubicBezTo>
                          <a:pt x="3267985" y="4014099"/>
                          <a:pt x="2929334" y="4055731"/>
                          <a:pt x="2739093" y="4016372"/>
                        </a:cubicBezTo>
                        <a:cubicBezTo>
                          <a:pt x="2548853" y="3977013"/>
                          <a:pt x="2305041" y="4000640"/>
                          <a:pt x="1900667" y="4016372"/>
                        </a:cubicBezTo>
                        <a:cubicBezTo>
                          <a:pt x="1496293" y="4032104"/>
                          <a:pt x="1558137" y="4011897"/>
                          <a:pt x="1271848" y="4016372"/>
                        </a:cubicBezTo>
                        <a:cubicBezTo>
                          <a:pt x="985559" y="4020847"/>
                          <a:pt x="779361" y="4052426"/>
                          <a:pt x="503292" y="4016372"/>
                        </a:cubicBezTo>
                        <a:cubicBezTo>
                          <a:pt x="178918" y="4003516"/>
                          <a:pt x="-21763" y="3791064"/>
                          <a:pt x="0" y="3513080"/>
                        </a:cubicBezTo>
                        <a:cubicBezTo>
                          <a:pt x="-25187" y="3253669"/>
                          <a:pt x="12340" y="3107484"/>
                          <a:pt x="0" y="2941220"/>
                        </a:cubicBezTo>
                        <a:cubicBezTo>
                          <a:pt x="-12340" y="2774956"/>
                          <a:pt x="-19379" y="2570403"/>
                          <a:pt x="0" y="2429556"/>
                        </a:cubicBezTo>
                        <a:cubicBezTo>
                          <a:pt x="19379" y="2288709"/>
                          <a:pt x="17306" y="2153388"/>
                          <a:pt x="0" y="1887794"/>
                        </a:cubicBezTo>
                        <a:cubicBezTo>
                          <a:pt x="-17306" y="1622200"/>
                          <a:pt x="-30392" y="1488598"/>
                          <a:pt x="0" y="1225641"/>
                        </a:cubicBezTo>
                        <a:cubicBezTo>
                          <a:pt x="30392" y="962684"/>
                          <a:pt x="-3197" y="671236"/>
                          <a:pt x="0" y="50329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lvl="0" indent="457200" algn="just">
              <a:lnSpc>
                <a:spcPct val="110000"/>
              </a:lnSpc>
            </a:pPr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thấy bầy thỏ vui chơi, mèo em rất muốn tham gia và nghĩ: mèo anh câu cá là đủ rồi, không cần mình phải câu nữa</a:t>
            </a:r>
          </a:p>
        </p:txBody>
      </p:sp>
    </p:spTree>
    <p:extLst>
      <p:ext uri="{BB962C8B-B14F-4D97-AF65-F5344CB8AC3E}">
        <p14:creationId xmlns:p14="http://schemas.microsoft.com/office/powerpoint/2010/main" val="402363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276960" y="1394479"/>
            <a:ext cx="5342791" cy="4457700"/>
          </a:xfrm>
          <a:custGeom>
            <a:avLst/>
            <a:gdLst>
              <a:gd name="csX0" fmla="*/ 0 w 5342791"/>
              <a:gd name="csY0" fmla="*/ 558594 h 4457700"/>
              <a:gd name="csX1" fmla="*/ 558594 w 5342791"/>
              <a:gd name="csY1" fmla="*/ 0 h 4457700"/>
              <a:gd name="csX2" fmla="*/ 1035483 w 5342791"/>
              <a:gd name="csY2" fmla="*/ 0 h 4457700"/>
              <a:gd name="csX3" fmla="*/ 1554629 w 5342791"/>
              <a:gd name="csY3" fmla="*/ 0 h 4457700"/>
              <a:gd name="csX4" fmla="*/ 2242799 w 5342791"/>
              <a:gd name="csY4" fmla="*/ 0 h 4457700"/>
              <a:gd name="csX5" fmla="*/ 2719688 w 5342791"/>
              <a:gd name="csY5" fmla="*/ 0 h 4457700"/>
              <a:gd name="csX6" fmla="*/ 3196578 w 5342791"/>
              <a:gd name="csY6" fmla="*/ 0 h 4457700"/>
              <a:gd name="csX7" fmla="*/ 3673467 w 5342791"/>
              <a:gd name="csY7" fmla="*/ 0 h 4457700"/>
              <a:gd name="csX8" fmla="*/ 4784197 w 5342791"/>
              <a:gd name="csY8" fmla="*/ 0 h 4457700"/>
              <a:gd name="csX9" fmla="*/ 5342791 w 5342791"/>
              <a:gd name="csY9" fmla="*/ 558594 h 4457700"/>
              <a:gd name="csX10" fmla="*/ 5342791 w 5342791"/>
              <a:gd name="csY10" fmla="*/ 1226696 h 4457700"/>
              <a:gd name="csX11" fmla="*/ 5342791 w 5342791"/>
              <a:gd name="csY11" fmla="*/ 1894799 h 4457700"/>
              <a:gd name="csX12" fmla="*/ 5342791 w 5342791"/>
              <a:gd name="csY12" fmla="*/ 2562901 h 4457700"/>
              <a:gd name="csX13" fmla="*/ 5342791 w 5342791"/>
              <a:gd name="csY13" fmla="*/ 3264409 h 4457700"/>
              <a:gd name="csX14" fmla="*/ 5342791 w 5342791"/>
              <a:gd name="csY14" fmla="*/ 3899106 h 4457700"/>
              <a:gd name="csX15" fmla="*/ 4784197 w 5342791"/>
              <a:gd name="csY15" fmla="*/ 4457700 h 4457700"/>
              <a:gd name="csX16" fmla="*/ 4138283 w 5342791"/>
              <a:gd name="csY16" fmla="*/ 4457700 h 4457700"/>
              <a:gd name="csX17" fmla="*/ 3576882 w 5342791"/>
              <a:gd name="csY17" fmla="*/ 4457700 h 4457700"/>
              <a:gd name="csX18" fmla="*/ 3057736 w 5342791"/>
              <a:gd name="csY18" fmla="*/ 4457700 h 4457700"/>
              <a:gd name="csX19" fmla="*/ 2580847 w 5342791"/>
              <a:gd name="csY19" fmla="*/ 4457700 h 4457700"/>
              <a:gd name="csX20" fmla="*/ 1892677 w 5342791"/>
              <a:gd name="csY20" fmla="*/ 4457700 h 4457700"/>
              <a:gd name="csX21" fmla="*/ 1289020 w 5342791"/>
              <a:gd name="csY21" fmla="*/ 4457700 h 4457700"/>
              <a:gd name="csX22" fmla="*/ 558594 w 5342791"/>
              <a:gd name="csY22" fmla="*/ 4457700 h 4457700"/>
              <a:gd name="csX23" fmla="*/ 0 w 5342791"/>
              <a:gd name="csY23" fmla="*/ 3899106 h 4457700"/>
              <a:gd name="csX24" fmla="*/ 0 w 5342791"/>
              <a:gd name="csY24" fmla="*/ 3197598 h 4457700"/>
              <a:gd name="csX25" fmla="*/ 0 w 5342791"/>
              <a:gd name="csY25" fmla="*/ 2629711 h 4457700"/>
              <a:gd name="csX26" fmla="*/ 0 w 5342791"/>
              <a:gd name="csY26" fmla="*/ 1995014 h 4457700"/>
              <a:gd name="csX27" fmla="*/ 0 w 5342791"/>
              <a:gd name="csY27" fmla="*/ 1360317 h 4457700"/>
              <a:gd name="csX28" fmla="*/ 0 w 5342791"/>
              <a:gd name="csY28" fmla="*/ 558594 h 44577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</a:cxnLst>
            <a:rect l="l" t="t" r="r" b="b"/>
            <a:pathLst>
              <a:path w="5342791" h="4457700" fill="none" extrusionOk="0">
                <a:moveTo>
                  <a:pt x="0" y="558594"/>
                </a:moveTo>
                <a:cubicBezTo>
                  <a:pt x="-1899" y="265563"/>
                  <a:pt x="219324" y="-34060"/>
                  <a:pt x="558594" y="0"/>
                </a:cubicBezTo>
                <a:cubicBezTo>
                  <a:pt x="789741" y="-22601"/>
                  <a:pt x="857063" y="996"/>
                  <a:pt x="1035483" y="0"/>
                </a:cubicBezTo>
                <a:cubicBezTo>
                  <a:pt x="1213903" y="-996"/>
                  <a:pt x="1325385" y="897"/>
                  <a:pt x="1554629" y="0"/>
                </a:cubicBezTo>
                <a:cubicBezTo>
                  <a:pt x="1783873" y="-897"/>
                  <a:pt x="2081388" y="27111"/>
                  <a:pt x="2242799" y="0"/>
                </a:cubicBezTo>
                <a:cubicBezTo>
                  <a:pt x="2404210" y="-27111"/>
                  <a:pt x="2614365" y="14965"/>
                  <a:pt x="2719688" y="0"/>
                </a:cubicBezTo>
                <a:cubicBezTo>
                  <a:pt x="2825011" y="-14965"/>
                  <a:pt x="3041383" y="-19907"/>
                  <a:pt x="3196578" y="0"/>
                </a:cubicBezTo>
                <a:cubicBezTo>
                  <a:pt x="3351773" y="19907"/>
                  <a:pt x="3565472" y="10803"/>
                  <a:pt x="3673467" y="0"/>
                </a:cubicBezTo>
                <a:cubicBezTo>
                  <a:pt x="3781462" y="-10803"/>
                  <a:pt x="4549528" y="-13590"/>
                  <a:pt x="4784197" y="0"/>
                </a:cubicBezTo>
                <a:cubicBezTo>
                  <a:pt x="5127793" y="-21347"/>
                  <a:pt x="5374067" y="261876"/>
                  <a:pt x="5342791" y="558594"/>
                </a:cubicBezTo>
                <a:cubicBezTo>
                  <a:pt x="5337727" y="716461"/>
                  <a:pt x="5362317" y="1033089"/>
                  <a:pt x="5342791" y="1226696"/>
                </a:cubicBezTo>
                <a:cubicBezTo>
                  <a:pt x="5323265" y="1420303"/>
                  <a:pt x="5354225" y="1705627"/>
                  <a:pt x="5342791" y="1894799"/>
                </a:cubicBezTo>
                <a:cubicBezTo>
                  <a:pt x="5331357" y="2083971"/>
                  <a:pt x="5362179" y="2256457"/>
                  <a:pt x="5342791" y="2562901"/>
                </a:cubicBezTo>
                <a:cubicBezTo>
                  <a:pt x="5323403" y="2869345"/>
                  <a:pt x="5370815" y="3010683"/>
                  <a:pt x="5342791" y="3264409"/>
                </a:cubicBezTo>
                <a:cubicBezTo>
                  <a:pt x="5314767" y="3518135"/>
                  <a:pt x="5369292" y="3615958"/>
                  <a:pt x="5342791" y="3899106"/>
                </a:cubicBezTo>
                <a:cubicBezTo>
                  <a:pt x="5320197" y="4211238"/>
                  <a:pt x="5135582" y="4454953"/>
                  <a:pt x="4784197" y="4457700"/>
                </a:cubicBezTo>
                <a:cubicBezTo>
                  <a:pt x="4630998" y="4455610"/>
                  <a:pt x="4315537" y="4441725"/>
                  <a:pt x="4138283" y="4457700"/>
                </a:cubicBezTo>
                <a:cubicBezTo>
                  <a:pt x="3961029" y="4473675"/>
                  <a:pt x="3787887" y="4466005"/>
                  <a:pt x="3576882" y="4457700"/>
                </a:cubicBezTo>
                <a:cubicBezTo>
                  <a:pt x="3365877" y="4449395"/>
                  <a:pt x="3188577" y="4457876"/>
                  <a:pt x="3057736" y="4457700"/>
                </a:cubicBezTo>
                <a:cubicBezTo>
                  <a:pt x="2926895" y="4457524"/>
                  <a:pt x="2706574" y="4443014"/>
                  <a:pt x="2580847" y="4457700"/>
                </a:cubicBezTo>
                <a:cubicBezTo>
                  <a:pt x="2455120" y="4472386"/>
                  <a:pt x="2163416" y="4430494"/>
                  <a:pt x="1892677" y="4457700"/>
                </a:cubicBezTo>
                <a:cubicBezTo>
                  <a:pt x="1621938" y="4484907"/>
                  <a:pt x="1558943" y="4441520"/>
                  <a:pt x="1289020" y="4457700"/>
                </a:cubicBezTo>
                <a:cubicBezTo>
                  <a:pt x="1019097" y="4473880"/>
                  <a:pt x="774005" y="4421562"/>
                  <a:pt x="558594" y="4457700"/>
                </a:cubicBezTo>
                <a:cubicBezTo>
                  <a:pt x="204791" y="4431081"/>
                  <a:pt x="1472" y="4245546"/>
                  <a:pt x="0" y="3899106"/>
                </a:cubicBezTo>
                <a:cubicBezTo>
                  <a:pt x="-27171" y="3671597"/>
                  <a:pt x="-24428" y="3426011"/>
                  <a:pt x="0" y="3197598"/>
                </a:cubicBezTo>
                <a:cubicBezTo>
                  <a:pt x="24428" y="2969185"/>
                  <a:pt x="25223" y="2856112"/>
                  <a:pt x="0" y="2629711"/>
                </a:cubicBezTo>
                <a:cubicBezTo>
                  <a:pt x="-25223" y="2403310"/>
                  <a:pt x="31391" y="2176670"/>
                  <a:pt x="0" y="1995014"/>
                </a:cubicBezTo>
                <a:cubicBezTo>
                  <a:pt x="-31391" y="1813358"/>
                  <a:pt x="6547" y="1588196"/>
                  <a:pt x="0" y="1360317"/>
                </a:cubicBezTo>
                <a:cubicBezTo>
                  <a:pt x="-6547" y="1132438"/>
                  <a:pt x="-13606" y="723005"/>
                  <a:pt x="0" y="558594"/>
                </a:cubicBezTo>
                <a:close/>
              </a:path>
              <a:path w="5342791" h="4457700" stroke="0" extrusionOk="0">
                <a:moveTo>
                  <a:pt x="0" y="558594"/>
                </a:moveTo>
                <a:cubicBezTo>
                  <a:pt x="464" y="264292"/>
                  <a:pt x="262488" y="22152"/>
                  <a:pt x="558594" y="0"/>
                </a:cubicBezTo>
                <a:cubicBezTo>
                  <a:pt x="850039" y="-13918"/>
                  <a:pt x="903602" y="-7530"/>
                  <a:pt x="1204508" y="0"/>
                </a:cubicBezTo>
                <a:cubicBezTo>
                  <a:pt x="1505414" y="7530"/>
                  <a:pt x="1607845" y="-8442"/>
                  <a:pt x="1723653" y="0"/>
                </a:cubicBezTo>
                <a:cubicBezTo>
                  <a:pt x="1839461" y="8442"/>
                  <a:pt x="2003223" y="4196"/>
                  <a:pt x="2242799" y="0"/>
                </a:cubicBezTo>
                <a:cubicBezTo>
                  <a:pt x="2482375" y="-4196"/>
                  <a:pt x="2622584" y="23829"/>
                  <a:pt x="2888712" y="0"/>
                </a:cubicBezTo>
                <a:cubicBezTo>
                  <a:pt x="3154840" y="-23829"/>
                  <a:pt x="3259121" y="22083"/>
                  <a:pt x="3450114" y="0"/>
                </a:cubicBezTo>
                <a:cubicBezTo>
                  <a:pt x="3641107" y="-22083"/>
                  <a:pt x="3927482" y="-32656"/>
                  <a:pt x="4138283" y="0"/>
                </a:cubicBezTo>
                <a:cubicBezTo>
                  <a:pt x="4349084" y="32656"/>
                  <a:pt x="4478788" y="31118"/>
                  <a:pt x="4784197" y="0"/>
                </a:cubicBezTo>
                <a:cubicBezTo>
                  <a:pt x="5083854" y="4656"/>
                  <a:pt x="5386965" y="201192"/>
                  <a:pt x="5342791" y="558594"/>
                </a:cubicBezTo>
                <a:cubicBezTo>
                  <a:pt x="5368943" y="712483"/>
                  <a:pt x="5354310" y="1009829"/>
                  <a:pt x="5342791" y="1159886"/>
                </a:cubicBezTo>
                <a:cubicBezTo>
                  <a:pt x="5331272" y="1309943"/>
                  <a:pt x="5367254" y="1699172"/>
                  <a:pt x="5342791" y="1894799"/>
                </a:cubicBezTo>
                <a:cubicBezTo>
                  <a:pt x="5318328" y="2090426"/>
                  <a:pt x="5367144" y="2327985"/>
                  <a:pt x="5342791" y="2562901"/>
                </a:cubicBezTo>
                <a:cubicBezTo>
                  <a:pt x="5318438" y="2797817"/>
                  <a:pt x="5369786" y="3036645"/>
                  <a:pt x="5342791" y="3231004"/>
                </a:cubicBezTo>
                <a:cubicBezTo>
                  <a:pt x="5315796" y="3425363"/>
                  <a:pt x="5313320" y="3601091"/>
                  <a:pt x="5342791" y="3899106"/>
                </a:cubicBezTo>
                <a:cubicBezTo>
                  <a:pt x="5399340" y="4191087"/>
                  <a:pt x="5095330" y="4502246"/>
                  <a:pt x="4784197" y="4457700"/>
                </a:cubicBezTo>
                <a:cubicBezTo>
                  <a:pt x="4486621" y="4479906"/>
                  <a:pt x="4286393" y="4441846"/>
                  <a:pt x="4096027" y="4457700"/>
                </a:cubicBezTo>
                <a:cubicBezTo>
                  <a:pt x="3905661" y="4473555"/>
                  <a:pt x="3694611" y="4462956"/>
                  <a:pt x="3534626" y="4457700"/>
                </a:cubicBezTo>
                <a:cubicBezTo>
                  <a:pt x="3374641" y="4452444"/>
                  <a:pt x="3137314" y="4449562"/>
                  <a:pt x="2846456" y="4457700"/>
                </a:cubicBezTo>
                <a:cubicBezTo>
                  <a:pt x="2555598" y="4465839"/>
                  <a:pt x="2454428" y="4470262"/>
                  <a:pt x="2200543" y="4457700"/>
                </a:cubicBezTo>
                <a:cubicBezTo>
                  <a:pt x="1946658" y="4445138"/>
                  <a:pt x="1868707" y="4474618"/>
                  <a:pt x="1639141" y="4457700"/>
                </a:cubicBezTo>
                <a:cubicBezTo>
                  <a:pt x="1409575" y="4440782"/>
                  <a:pt x="1278394" y="4441706"/>
                  <a:pt x="1119996" y="4457700"/>
                </a:cubicBezTo>
                <a:cubicBezTo>
                  <a:pt x="961598" y="4473694"/>
                  <a:pt x="684756" y="4450733"/>
                  <a:pt x="558594" y="4457700"/>
                </a:cubicBezTo>
                <a:cubicBezTo>
                  <a:pt x="273949" y="4430742"/>
                  <a:pt x="-3255" y="4216820"/>
                  <a:pt x="0" y="3899106"/>
                </a:cubicBezTo>
                <a:cubicBezTo>
                  <a:pt x="-16103" y="3706941"/>
                  <a:pt x="-28866" y="3432965"/>
                  <a:pt x="0" y="3164193"/>
                </a:cubicBezTo>
                <a:cubicBezTo>
                  <a:pt x="28866" y="2895421"/>
                  <a:pt x="22617" y="2725512"/>
                  <a:pt x="0" y="2429281"/>
                </a:cubicBezTo>
                <a:cubicBezTo>
                  <a:pt x="-22617" y="2133050"/>
                  <a:pt x="-9883" y="1958002"/>
                  <a:pt x="0" y="1794583"/>
                </a:cubicBezTo>
                <a:cubicBezTo>
                  <a:pt x="9883" y="1631164"/>
                  <a:pt x="5332" y="1356204"/>
                  <a:pt x="0" y="1226696"/>
                </a:cubicBezTo>
                <a:cubicBezTo>
                  <a:pt x="-5332" y="1097188"/>
                  <a:pt x="8965" y="825383"/>
                  <a:pt x="0" y="558594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>
              <a:lnSpc>
                <a:spcPct val="120000"/>
              </a:lnSpc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539362-7E97-7CA5-471D-FF8140851544}"/>
              </a:ext>
            </a:extLst>
          </p:cNvPr>
          <p:cNvSpPr txBox="1"/>
          <p:nvPr/>
        </p:nvSpPr>
        <p:spPr>
          <a:xfrm>
            <a:off x="1895475" y="160940"/>
            <a:ext cx="8045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ội dung </a:t>
            </a:r>
            <a:r>
              <a:rPr lang="en-US" sz="48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48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highlight>
                <a:srgbClr val="FFFF00"/>
              </a:highligh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7EB82CDF-8C9F-4857-B539-75C74364D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776" y="3912053"/>
            <a:ext cx="1881074" cy="2759523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BE02EBC5-F38B-4E94-AEB5-8518C6FE0C86}"/>
              </a:ext>
            </a:extLst>
          </p:cNvPr>
          <p:cNvSpPr/>
          <p:nvPr/>
        </p:nvSpPr>
        <p:spPr>
          <a:xfrm>
            <a:off x="6572250" y="1524000"/>
            <a:ext cx="5480224" cy="1990403"/>
          </a:xfrm>
          <a:custGeom>
            <a:avLst/>
            <a:gdLst>
              <a:gd name="csX0" fmla="*/ 0 w 5480224"/>
              <a:gd name="csY0" fmla="*/ 331740 h 1990403"/>
              <a:gd name="csX1" fmla="*/ 331740 w 5480224"/>
              <a:gd name="csY1" fmla="*/ 0 h 1990403"/>
              <a:gd name="csX2" fmla="*/ 3196797 w 5480224"/>
              <a:gd name="csY2" fmla="*/ 0 h 1990403"/>
              <a:gd name="csX3" fmla="*/ 3196797 w 5480224"/>
              <a:gd name="csY3" fmla="*/ 0 h 1990403"/>
              <a:gd name="csX4" fmla="*/ 4566853 w 5480224"/>
              <a:gd name="csY4" fmla="*/ 0 h 1990403"/>
              <a:gd name="csX5" fmla="*/ 5148484 w 5480224"/>
              <a:gd name="csY5" fmla="*/ 0 h 1990403"/>
              <a:gd name="csX6" fmla="*/ 5480224 w 5480224"/>
              <a:gd name="csY6" fmla="*/ 331740 h 1990403"/>
              <a:gd name="csX7" fmla="*/ 5480224 w 5480224"/>
              <a:gd name="csY7" fmla="*/ 1161068 h 1990403"/>
              <a:gd name="csX8" fmla="*/ 5480224 w 5480224"/>
              <a:gd name="csY8" fmla="*/ 1161068 h 1990403"/>
              <a:gd name="csX9" fmla="*/ 5480224 w 5480224"/>
              <a:gd name="csY9" fmla="*/ 1658669 h 1990403"/>
              <a:gd name="csX10" fmla="*/ 5480224 w 5480224"/>
              <a:gd name="csY10" fmla="*/ 1658663 h 1990403"/>
              <a:gd name="csX11" fmla="*/ 5148484 w 5480224"/>
              <a:gd name="csY11" fmla="*/ 1990403 h 1990403"/>
              <a:gd name="csX12" fmla="*/ 4566853 w 5480224"/>
              <a:gd name="csY12" fmla="*/ 1990403 h 1990403"/>
              <a:gd name="csX13" fmla="*/ 3693890 w 5480224"/>
              <a:gd name="csY13" fmla="*/ 2372560 h 1990403"/>
              <a:gd name="csX14" fmla="*/ 3196797 w 5480224"/>
              <a:gd name="csY14" fmla="*/ 1990403 h 1990403"/>
              <a:gd name="csX15" fmla="*/ 331740 w 5480224"/>
              <a:gd name="csY15" fmla="*/ 1990403 h 1990403"/>
              <a:gd name="csX16" fmla="*/ 0 w 5480224"/>
              <a:gd name="csY16" fmla="*/ 1658663 h 1990403"/>
              <a:gd name="csX17" fmla="*/ 0 w 5480224"/>
              <a:gd name="csY17" fmla="*/ 1658669 h 1990403"/>
              <a:gd name="csX18" fmla="*/ 0 w 5480224"/>
              <a:gd name="csY18" fmla="*/ 1161068 h 1990403"/>
              <a:gd name="csX19" fmla="*/ 0 w 5480224"/>
              <a:gd name="csY19" fmla="*/ 1161068 h 1990403"/>
              <a:gd name="csX20" fmla="*/ 0 w 5480224"/>
              <a:gd name="csY20" fmla="*/ 331740 h 19904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5480224" h="1990403" fill="none" extrusionOk="0">
                <a:moveTo>
                  <a:pt x="0" y="331740"/>
                </a:moveTo>
                <a:cubicBezTo>
                  <a:pt x="2352" y="112573"/>
                  <a:pt x="151344" y="-22578"/>
                  <a:pt x="331740" y="0"/>
                </a:cubicBezTo>
                <a:cubicBezTo>
                  <a:pt x="1686124" y="126856"/>
                  <a:pt x="2826193" y="144266"/>
                  <a:pt x="3196797" y="0"/>
                </a:cubicBezTo>
                <a:lnTo>
                  <a:pt x="3196797" y="0"/>
                </a:lnTo>
                <a:cubicBezTo>
                  <a:pt x="3409536" y="122072"/>
                  <a:pt x="4407376" y="60660"/>
                  <a:pt x="4566853" y="0"/>
                </a:cubicBezTo>
                <a:cubicBezTo>
                  <a:pt x="4659304" y="-26467"/>
                  <a:pt x="5004879" y="-30106"/>
                  <a:pt x="5148484" y="0"/>
                </a:cubicBezTo>
                <a:cubicBezTo>
                  <a:pt x="5318903" y="-4352"/>
                  <a:pt x="5500608" y="131342"/>
                  <a:pt x="5480224" y="331740"/>
                </a:cubicBezTo>
                <a:cubicBezTo>
                  <a:pt x="5532740" y="669481"/>
                  <a:pt x="5539812" y="830354"/>
                  <a:pt x="5480224" y="1161068"/>
                </a:cubicBezTo>
                <a:lnTo>
                  <a:pt x="5480224" y="1161068"/>
                </a:lnTo>
                <a:cubicBezTo>
                  <a:pt x="5522996" y="1273485"/>
                  <a:pt x="5464472" y="1525763"/>
                  <a:pt x="5480224" y="1658669"/>
                </a:cubicBezTo>
                <a:lnTo>
                  <a:pt x="5480224" y="1658663"/>
                </a:lnTo>
                <a:cubicBezTo>
                  <a:pt x="5487925" y="1846369"/>
                  <a:pt x="5325212" y="2004636"/>
                  <a:pt x="5148484" y="1990403"/>
                </a:cubicBezTo>
                <a:cubicBezTo>
                  <a:pt x="4858612" y="1961767"/>
                  <a:pt x="4755638" y="1943414"/>
                  <a:pt x="4566853" y="1990403"/>
                </a:cubicBezTo>
                <a:cubicBezTo>
                  <a:pt x="4433233" y="2124674"/>
                  <a:pt x="3914370" y="2250778"/>
                  <a:pt x="3693890" y="2372560"/>
                </a:cubicBezTo>
                <a:cubicBezTo>
                  <a:pt x="3637067" y="2337579"/>
                  <a:pt x="3416800" y="2117764"/>
                  <a:pt x="3196797" y="1990403"/>
                </a:cubicBezTo>
                <a:cubicBezTo>
                  <a:pt x="1865066" y="2150406"/>
                  <a:pt x="1545157" y="1985613"/>
                  <a:pt x="331740" y="1990403"/>
                </a:cubicBezTo>
                <a:cubicBezTo>
                  <a:pt x="131622" y="1988690"/>
                  <a:pt x="-17375" y="1859861"/>
                  <a:pt x="0" y="1658663"/>
                </a:cubicBezTo>
                <a:lnTo>
                  <a:pt x="0" y="1658669"/>
                </a:lnTo>
                <a:cubicBezTo>
                  <a:pt x="-6066" y="1524505"/>
                  <a:pt x="19083" y="1298539"/>
                  <a:pt x="0" y="1161068"/>
                </a:cubicBezTo>
                <a:lnTo>
                  <a:pt x="0" y="1161068"/>
                </a:lnTo>
                <a:cubicBezTo>
                  <a:pt x="-27446" y="1025879"/>
                  <a:pt x="36258" y="583524"/>
                  <a:pt x="0" y="331740"/>
                </a:cubicBezTo>
                <a:close/>
              </a:path>
              <a:path w="5480224" h="1990403" stroke="0" extrusionOk="0">
                <a:moveTo>
                  <a:pt x="0" y="331740"/>
                </a:moveTo>
                <a:cubicBezTo>
                  <a:pt x="-1283" y="144093"/>
                  <a:pt x="136520" y="9723"/>
                  <a:pt x="331740" y="0"/>
                </a:cubicBezTo>
                <a:cubicBezTo>
                  <a:pt x="749570" y="-95379"/>
                  <a:pt x="2487993" y="58096"/>
                  <a:pt x="3196797" y="0"/>
                </a:cubicBezTo>
                <a:lnTo>
                  <a:pt x="3196797" y="0"/>
                </a:lnTo>
                <a:cubicBezTo>
                  <a:pt x="3442053" y="72880"/>
                  <a:pt x="4202654" y="-28911"/>
                  <a:pt x="4566853" y="0"/>
                </a:cubicBezTo>
                <a:cubicBezTo>
                  <a:pt x="4697654" y="48426"/>
                  <a:pt x="5047280" y="-52320"/>
                  <a:pt x="5148484" y="0"/>
                </a:cubicBezTo>
                <a:cubicBezTo>
                  <a:pt x="5337160" y="-6491"/>
                  <a:pt x="5454641" y="123041"/>
                  <a:pt x="5480224" y="331740"/>
                </a:cubicBezTo>
                <a:cubicBezTo>
                  <a:pt x="5512833" y="723116"/>
                  <a:pt x="5550131" y="876358"/>
                  <a:pt x="5480224" y="1161068"/>
                </a:cubicBezTo>
                <a:lnTo>
                  <a:pt x="5480224" y="1161068"/>
                </a:lnTo>
                <a:cubicBezTo>
                  <a:pt x="5472696" y="1277653"/>
                  <a:pt x="5497303" y="1468784"/>
                  <a:pt x="5480224" y="1658669"/>
                </a:cubicBezTo>
                <a:lnTo>
                  <a:pt x="5480224" y="1658663"/>
                </a:lnTo>
                <a:cubicBezTo>
                  <a:pt x="5478005" y="1851266"/>
                  <a:pt x="5303747" y="1982481"/>
                  <a:pt x="5148484" y="1990403"/>
                </a:cubicBezTo>
                <a:cubicBezTo>
                  <a:pt x="5053839" y="2000125"/>
                  <a:pt x="4769595" y="1988496"/>
                  <a:pt x="4566853" y="1990403"/>
                </a:cubicBezTo>
                <a:cubicBezTo>
                  <a:pt x="4361000" y="2013321"/>
                  <a:pt x="4030359" y="2205562"/>
                  <a:pt x="3693890" y="2372560"/>
                </a:cubicBezTo>
                <a:cubicBezTo>
                  <a:pt x="3484246" y="2154573"/>
                  <a:pt x="3396352" y="2197695"/>
                  <a:pt x="3196797" y="1990403"/>
                </a:cubicBezTo>
                <a:cubicBezTo>
                  <a:pt x="1946714" y="1854369"/>
                  <a:pt x="1316889" y="1832683"/>
                  <a:pt x="331740" y="1990403"/>
                </a:cubicBezTo>
                <a:cubicBezTo>
                  <a:pt x="167571" y="1976000"/>
                  <a:pt x="6279" y="1835071"/>
                  <a:pt x="0" y="1658663"/>
                </a:cubicBezTo>
                <a:lnTo>
                  <a:pt x="0" y="1658669"/>
                </a:lnTo>
                <a:cubicBezTo>
                  <a:pt x="-44285" y="1589883"/>
                  <a:pt x="39212" y="1316010"/>
                  <a:pt x="0" y="1161068"/>
                </a:cubicBezTo>
                <a:lnTo>
                  <a:pt x="0" y="1161068"/>
                </a:lnTo>
                <a:cubicBezTo>
                  <a:pt x="10109" y="1059310"/>
                  <a:pt x="6432" y="703136"/>
                  <a:pt x="0" y="33174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wedgeRoundRectCallout">
                    <a:avLst>
                      <a:gd name="adj1" fmla="val 17404"/>
                      <a:gd name="adj2" fmla="val 6920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 thiệu anh em mèo trắng đi câu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B22111-0508-2EF1-C97A-6B7F75E90895}"/>
              </a:ext>
            </a:extLst>
          </p:cNvPr>
          <p:cNvSpPr txBox="1"/>
          <p:nvPr/>
        </p:nvSpPr>
        <p:spPr>
          <a:xfrm>
            <a:off x="561663" y="1408729"/>
            <a:ext cx="629285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457200" algn="just"/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em đang ngồi</a:t>
            </a:r>
          </a:p>
          <a:p>
            <a:pPr lvl="0" indent="457200" algn="just"/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 bầy thỏ bạn</a:t>
            </a:r>
          </a:p>
          <a:p>
            <a:pPr lvl="0" indent="457200" algn="just"/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 chơi múa lượn</a:t>
            </a:r>
          </a:p>
          <a:p>
            <a:pPr lvl="0" indent="457200" algn="just"/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quá là vui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F2E4D9-E96F-1990-D6C1-39AD2C446D46}"/>
              </a:ext>
            </a:extLst>
          </p:cNvPr>
          <p:cNvSpPr txBox="1"/>
          <p:nvPr/>
        </p:nvSpPr>
        <p:spPr>
          <a:xfrm>
            <a:off x="554269" y="3790076"/>
            <a:ext cx="629285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457200" algn="just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nghĩ: Ồ thôi</a:t>
            </a:r>
          </a:p>
          <a:p>
            <a:pPr lvl="0" indent="457200" algn="just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câu cũng đủ</a:t>
            </a:r>
          </a:p>
          <a:p>
            <a:pPr lvl="0" indent="457200" algn="just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 rồi hớn hở</a:t>
            </a:r>
          </a:p>
          <a:p>
            <a:pPr lvl="0" indent="457200" algn="just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Nhập bọn vui chơi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08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9" grpId="0" animBg="1"/>
          <p:bldP spid="5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  <p:bldP spid="5" grpId="0"/>
          <p:bldP spid="10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3BAD1F2-AD75-B669-12FD-EE4C24FA8ED5}"/>
              </a:ext>
            </a:extLst>
          </p:cNvPr>
          <p:cNvGrpSpPr/>
          <p:nvPr/>
        </p:nvGrpSpPr>
        <p:grpSpPr>
          <a:xfrm>
            <a:off x="259212" y="121298"/>
            <a:ext cx="8747628" cy="2896222"/>
            <a:chOff x="-43718" y="1531104"/>
            <a:chExt cx="8747628" cy="289622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71DB434-AF19-F97D-B3DC-375749437DF3}"/>
                </a:ext>
              </a:extLst>
            </p:cNvPr>
            <p:cNvSpPr/>
            <p:nvPr/>
          </p:nvSpPr>
          <p:spPr>
            <a:xfrm>
              <a:off x="268099" y="2230780"/>
              <a:ext cx="8435811" cy="2196546"/>
            </a:xfrm>
            <a:custGeom>
              <a:avLst/>
              <a:gdLst>
                <a:gd name="csX0" fmla="*/ 0 w 8435811"/>
                <a:gd name="csY0" fmla="*/ 536418 h 2196546"/>
                <a:gd name="csX1" fmla="*/ 536418 w 8435811"/>
                <a:gd name="csY1" fmla="*/ 0 h 2196546"/>
                <a:gd name="csX2" fmla="*/ 7899393 w 8435811"/>
                <a:gd name="csY2" fmla="*/ 0 h 2196546"/>
                <a:gd name="csX3" fmla="*/ 8435811 w 8435811"/>
                <a:gd name="csY3" fmla="*/ 536418 h 2196546"/>
                <a:gd name="csX4" fmla="*/ 8435811 w 8435811"/>
                <a:gd name="csY4" fmla="*/ 1660128 h 2196546"/>
                <a:gd name="csX5" fmla="*/ 7899393 w 8435811"/>
                <a:gd name="csY5" fmla="*/ 2196546 h 2196546"/>
                <a:gd name="csX6" fmla="*/ 536418 w 8435811"/>
                <a:gd name="csY6" fmla="*/ 2196546 h 2196546"/>
                <a:gd name="csX7" fmla="*/ 0 w 8435811"/>
                <a:gd name="csY7" fmla="*/ 1660128 h 2196546"/>
                <a:gd name="csX8" fmla="*/ 0 w 8435811"/>
                <a:gd name="csY8" fmla="*/ 536418 h 219654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435811" h="2196546" fill="none" extrusionOk="0">
                  <a:moveTo>
                    <a:pt x="0" y="536418"/>
                  </a:moveTo>
                  <a:cubicBezTo>
                    <a:pt x="-14703" y="291687"/>
                    <a:pt x="216371" y="-15988"/>
                    <a:pt x="536418" y="0"/>
                  </a:cubicBezTo>
                  <a:cubicBezTo>
                    <a:pt x="1645007" y="-35273"/>
                    <a:pt x="6309712" y="-144294"/>
                    <a:pt x="7899393" y="0"/>
                  </a:cubicBezTo>
                  <a:cubicBezTo>
                    <a:pt x="8223012" y="8329"/>
                    <a:pt x="8399129" y="209235"/>
                    <a:pt x="8435811" y="536418"/>
                  </a:cubicBezTo>
                  <a:cubicBezTo>
                    <a:pt x="8345200" y="809906"/>
                    <a:pt x="8423372" y="1392223"/>
                    <a:pt x="8435811" y="1660128"/>
                  </a:cubicBezTo>
                  <a:cubicBezTo>
                    <a:pt x="8459973" y="1938112"/>
                    <a:pt x="8235124" y="2153750"/>
                    <a:pt x="7899393" y="2196546"/>
                  </a:cubicBezTo>
                  <a:cubicBezTo>
                    <a:pt x="5918754" y="2274071"/>
                    <a:pt x="2423243" y="2152843"/>
                    <a:pt x="536418" y="2196546"/>
                  </a:cubicBezTo>
                  <a:cubicBezTo>
                    <a:pt x="222605" y="2191681"/>
                    <a:pt x="-29844" y="1955975"/>
                    <a:pt x="0" y="1660128"/>
                  </a:cubicBezTo>
                  <a:cubicBezTo>
                    <a:pt x="-7055" y="1164491"/>
                    <a:pt x="59965" y="1044579"/>
                    <a:pt x="0" y="536418"/>
                  </a:cubicBezTo>
                  <a:close/>
                </a:path>
                <a:path w="8435811" h="2196546" stroke="0" extrusionOk="0">
                  <a:moveTo>
                    <a:pt x="0" y="536418"/>
                  </a:moveTo>
                  <a:cubicBezTo>
                    <a:pt x="-9339" y="207896"/>
                    <a:pt x="209155" y="25114"/>
                    <a:pt x="536418" y="0"/>
                  </a:cubicBezTo>
                  <a:cubicBezTo>
                    <a:pt x="1954095" y="-95379"/>
                    <a:pt x="7157847" y="58096"/>
                    <a:pt x="7899393" y="0"/>
                  </a:cubicBezTo>
                  <a:cubicBezTo>
                    <a:pt x="8154044" y="-29287"/>
                    <a:pt x="8416053" y="225963"/>
                    <a:pt x="8435811" y="536418"/>
                  </a:cubicBezTo>
                  <a:cubicBezTo>
                    <a:pt x="8475402" y="704056"/>
                    <a:pt x="8409631" y="1180599"/>
                    <a:pt x="8435811" y="1660128"/>
                  </a:cubicBezTo>
                  <a:cubicBezTo>
                    <a:pt x="8440080" y="1951308"/>
                    <a:pt x="8186406" y="2187340"/>
                    <a:pt x="7899393" y="2196546"/>
                  </a:cubicBezTo>
                  <a:cubicBezTo>
                    <a:pt x="6817749" y="2136640"/>
                    <a:pt x="3121876" y="2279060"/>
                    <a:pt x="536418" y="2196546"/>
                  </a:cubicBezTo>
                  <a:cubicBezTo>
                    <a:pt x="197721" y="2207038"/>
                    <a:pt x="-32165" y="1989028"/>
                    <a:pt x="0" y="1660128"/>
                  </a:cubicBezTo>
                  <a:cubicBezTo>
                    <a:pt x="47128" y="1448187"/>
                    <a:pt x="80875" y="705009"/>
                    <a:pt x="0" y="536418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4.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buổi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mèo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55E76D6-7A5F-014D-9E8B-F40B6D19F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3718" y="1531104"/>
              <a:ext cx="1222106" cy="1222106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298878CC-CDAD-DE0D-FE7E-829471C61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93028" y="2696376"/>
            <a:ext cx="2752972" cy="3544404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831C289-DDF7-BAF3-D45B-410AC1544C7F}"/>
              </a:ext>
            </a:extLst>
          </p:cNvPr>
          <p:cNvSpPr/>
          <p:nvPr/>
        </p:nvSpPr>
        <p:spPr>
          <a:xfrm>
            <a:off x="125730" y="3440430"/>
            <a:ext cx="11837670" cy="3296272"/>
          </a:xfrm>
          <a:custGeom>
            <a:avLst/>
            <a:gdLst>
              <a:gd name="csX0" fmla="*/ 0 w 11837670"/>
              <a:gd name="csY0" fmla="*/ 413056 h 3296272"/>
              <a:gd name="csX1" fmla="*/ 745334 w 11837670"/>
              <a:gd name="csY1" fmla="*/ 0 h 3296272"/>
              <a:gd name="csX2" fmla="*/ 1780035 w 11837670"/>
              <a:gd name="csY2" fmla="*/ 0 h 3296272"/>
              <a:gd name="csX3" fmla="*/ 2814734 w 11837670"/>
              <a:gd name="csY3" fmla="*/ 0 h 3296272"/>
              <a:gd name="csX4" fmla="*/ 3849434 w 11837670"/>
              <a:gd name="csY4" fmla="*/ 0 h 3296272"/>
              <a:gd name="csX5" fmla="*/ 5091074 w 11837670"/>
              <a:gd name="csY5" fmla="*/ 0 h 3296272"/>
              <a:gd name="csX6" fmla="*/ 6125774 w 11837670"/>
              <a:gd name="csY6" fmla="*/ 0 h 3296272"/>
              <a:gd name="csX7" fmla="*/ 7160475 w 11837670"/>
              <a:gd name="csY7" fmla="*/ 0 h 3296272"/>
              <a:gd name="csX8" fmla="*/ 8298644 w 11837670"/>
              <a:gd name="csY8" fmla="*/ 0 h 3296272"/>
              <a:gd name="csX9" fmla="*/ 9333345 w 11837670"/>
              <a:gd name="csY9" fmla="*/ 0 h 3296272"/>
              <a:gd name="csX10" fmla="*/ 11092335 w 11837670"/>
              <a:gd name="csY10" fmla="*/ 0 h 3296272"/>
              <a:gd name="csX11" fmla="*/ 11837670 w 11837670"/>
              <a:gd name="csY11" fmla="*/ 413056 h 3296272"/>
              <a:gd name="csX12" fmla="*/ 11837670 w 11837670"/>
              <a:gd name="csY12" fmla="*/ 857685 h 3296272"/>
              <a:gd name="csX13" fmla="*/ 11837670 w 11837670"/>
              <a:gd name="csY13" fmla="*/ 1302313 h 3296272"/>
              <a:gd name="csX14" fmla="*/ 11837670 w 11837670"/>
              <a:gd name="csY14" fmla="*/ 1722241 h 3296272"/>
              <a:gd name="csX15" fmla="*/ 11837670 w 11837670"/>
              <a:gd name="csY15" fmla="*/ 2265675 h 3296272"/>
              <a:gd name="csX16" fmla="*/ 11837670 w 11837670"/>
              <a:gd name="csY16" fmla="*/ 2883215 h 3296272"/>
              <a:gd name="csX17" fmla="*/ 11092335 w 11837670"/>
              <a:gd name="csY17" fmla="*/ 3296272 h 3296272"/>
              <a:gd name="csX18" fmla="*/ 10057634 w 11837670"/>
              <a:gd name="csY18" fmla="*/ 3296272 h 3296272"/>
              <a:gd name="csX19" fmla="*/ 9126404 w 11837670"/>
              <a:gd name="csY19" fmla="*/ 3296272 h 3296272"/>
              <a:gd name="csX20" fmla="*/ 8402115 w 11837670"/>
              <a:gd name="csY20" fmla="*/ 3296272 h 3296272"/>
              <a:gd name="csX21" fmla="*/ 7470884 w 11837670"/>
              <a:gd name="csY21" fmla="*/ 3296272 h 3296272"/>
              <a:gd name="csX22" fmla="*/ 6539654 w 11837670"/>
              <a:gd name="csY22" fmla="*/ 3296272 h 3296272"/>
              <a:gd name="csX23" fmla="*/ 5815365 w 11837670"/>
              <a:gd name="csY23" fmla="*/ 3296272 h 3296272"/>
              <a:gd name="csX24" fmla="*/ 4987605 w 11837670"/>
              <a:gd name="csY24" fmla="*/ 3296272 h 3296272"/>
              <a:gd name="csX25" fmla="*/ 4263314 w 11837670"/>
              <a:gd name="csY25" fmla="*/ 3296272 h 3296272"/>
              <a:gd name="csX26" fmla="*/ 3021674 w 11837670"/>
              <a:gd name="csY26" fmla="*/ 3296272 h 3296272"/>
              <a:gd name="csX27" fmla="*/ 2193915 w 11837670"/>
              <a:gd name="csY27" fmla="*/ 3296272 h 3296272"/>
              <a:gd name="csX28" fmla="*/ 745334 w 11837670"/>
              <a:gd name="csY28" fmla="*/ 3296272 h 3296272"/>
              <a:gd name="csX29" fmla="*/ 0 w 11837670"/>
              <a:gd name="csY29" fmla="*/ 2883215 h 3296272"/>
              <a:gd name="csX30" fmla="*/ 0 w 11837670"/>
              <a:gd name="csY30" fmla="*/ 2413885 h 3296272"/>
              <a:gd name="csX31" fmla="*/ 0 w 11837670"/>
              <a:gd name="csY31" fmla="*/ 1919853 h 3296272"/>
              <a:gd name="csX32" fmla="*/ 0 w 11837670"/>
              <a:gd name="csY32" fmla="*/ 1401119 h 3296272"/>
              <a:gd name="csX33" fmla="*/ 0 w 11837670"/>
              <a:gd name="csY33" fmla="*/ 882386 h 3296272"/>
              <a:gd name="csX34" fmla="*/ 0 w 11837670"/>
              <a:gd name="csY34" fmla="*/ 413056 h 3296272"/>
              <a:gd name="csX0" fmla="*/ 0 w 11837670"/>
              <a:gd name="csY0" fmla="*/ 413056 h 3296272"/>
              <a:gd name="csX1" fmla="*/ 745334 w 11837670"/>
              <a:gd name="csY1" fmla="*/ 0 h 3296272"/>
              <a:gd name="csX2" fmla="*/ 1883504 w 11837670"/>
              <a:gd name="csY2" fmla="*/ 0 h 3296272"/>
              <a:gd name="csX3" fmla="*/ 2711265 w 11837670"/>
              <a:gd name="csY3" fmla="*/ 0 h 3296272"/>
              <a:gd name="csX4" fmla="*/ 3539025 w 11837670"/>
              <a:gd name="csY4" fmla="*/ 0 h 3296272"/>
              <a:gd name="csX5" fmla="*/ 4677194 w 11837670"/>
              <a:gd name="csY5" fmla="*/ 0 h 3296272"/>
              <a:gd name="csX6" fmla="*/ 5608424 w 11837670"/>
              <a:gd name="csY6" fmla="*/ 0 h 3296272"/>
              <a:gd name="csX7" fmla="*/ 6850064 w 11837670"/>
              <a:gd name="csY7" fmla="*/ 0 h 3296272"/>
              <a:gd name="csX8" fmla="*/ 8091705 w 11837670"/>
              <a:gd name="csY8" fmla="*/ 0 h 3296272"/>
              <a:gd name="csX9" fmla="*/ 9229874 w 11837670"/>
              <a:gd name="csY9" fmla="*/ 0 h 3296272"/>
              <a:gd name="csX10" fmla="*/ 10057634 w 11837670"/>
              <a:gd name="csY10" fmla="*/ 0 h 3296272"/>
              <a:gd name="csX11" fmla="*/ 11092335 w 11837670"/>
              <a:gd name="csY11" fmla="*/ 0 h 3296272"/>
              <a:gd name="csX12" fmla="*/ 11837670 w 11837670"/>
              <a:gd name="csY12" fmla="*/ 413056 h 3296272"/>
              <a:gd name="csX13" fmla="*/ 11837670 w 11837670"/>
              <a:gd name="csY13" fmla="*/ 857685 h 3296272"/>
              <a:gd name="csX14" fmla="*/ 11837670 w 11837670"/>
              <a:gd name="csY14" fmla="*/ 1302313 h 3296272"/>
              <a:gd name="csX15" fmla="*/ 11837670 w 11837670"/>
              <a:gd name="csY15" fmla="*/ 1821047 h 3296272"/>
              <a:gd name="csX16" fmla="*/ 11837670 w 11837670"/>
              <a:gd name="csY16" fmla="*/ 2364482 h 3296272"/>
              <a:gd name="csX17" fmla="*/ 11837670 w 11837670"/>
              <a:gd name="csY17" fmla="*/ 2883215 h 3296272"/>
              <a:gd name="csX18" fmla="*/ 11092335 w 11837670"/>
              <a:gd name="csY18" fmla="*/ 3296272 h 3296272"/>
              <a:gd name="csX19" fmla="*/ 10057634 w 11837670"/>
              <a:gd name="csY19" fmla="*/ 3296272 h 3296272"/>
              <a:gd name="csX20" fmla="*/ 9126404 w 11837670"/>
              <a:gd name="csY20" fmla="*/ 3296272 h 3296272"/>
              <a:gd name="csX21" fmla="*/ 8298644 w 11837670"/>
              <a:gd name="csY21" fmla="*/ 3296272 h 3296272"/>
              <a:gd name="csX22" fmla="*/ 7470884 w 11837670"/>
              <a:gd name="csY22" fmla="*/ 3296272 h 3296272"/>
              <a:gd name="csX23" fmla="*/ 6229245 w 11837670"/>
              <a:gd name="csY23" fmla="*/ 3296272 h 3296272"/>
              <a:gd name="csX24" fmla="*/ 5791567 w 11837670"/>
              <a:gd name="csY24" fmla="*/ 3296272 h 3296272"/>
              <a:gd name="csX25" fmla="*/ 5298015 w 11837670"/>
              <a:gd name="csY25" fmla="*/ 3296272 h 3296272"/>
              <a:gd name="csX26" fmla="*/ 4056375 w 11837670"/>
              <a:gd name="csY26" fmla="*/ 3296272 h 3296272"/>
              <a:gd name="csX27" fmla="*/ 2814734 w 11837670"/>
              <a:gd name="csY27" fmla="*/ 3296272 h 3296272"/>
              <a:gd name="csX28" fmla="*/ 1883504 w 11837670"/>
              <a:gd name="csY28" fmla="*/ 3296272 h 3296272"/>
              <a:gd name="csX29" fmla="*/ 745334 w 11837670"/>
              <a:gd name="csY29" fmla="*/ 3296272 h 3296272"/>
              <a:gd name="csX30" fmla="*/ 0 w 11837670"/>
              <a:gd name="csY30" fmla="*/ 2883215 h 3296272"/>
              <a:gd name="csX31" fmla="*/ 0 w 11837670"/>
              <a:gd name="csY31" fmla="*/ 2413885 h 3296272"/>
              <a:gd name="csX32" fmla="*/ 0 w 11837670"/>
              <a:gd name="csY32" fmla="*/ 1993958 h 3296272"/>
              <a:gd name="csX33" fmla="*/ 0 w 11837670"/>
              <a:gd name="csY33" fmla="*/ 1549329 h 3296272"/>
              <a:gd name="csX34" fmla="*/ 0 w 11837670"/>
              <a:gd name="csY34" fmla="*/ 1005894 h 3296272"/>
              <a:gd name="csX35" fmla="*/ 0 w 11837670"/>
              <a:gd name="csY35" fmla="*/ 413056 h 329627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1837670" h="3296272" fill="none" extrusionOk="0">
                <a:moveTo>
                  <a:pt x="0" y="413056"/>
                </a:moveTo>
                <a:cubicBezTo>
                  <a:pt x="-57439" y="167986"/>
                  <a:pt x="375405" y="7491"/>
                  <a:pt x="745334" y="0"/>
                </a:cubicBezTo>
                <a:cubicBezTo>
                  <a:pt x="943212" y="49678"/>
                  <a:pt x="1425385" y="18907"/>
                  <a:pt x="1780035" y="0"/>
                </a:cubicBezTo>
                <a:cubicBezTo>
                  <a:pt x="2084980" y="-15615"/>
                  <a:pt x="2589124" y="13641"/>
                  <a:pt x="2814734" y="0"/>
                </a:cubicBezTo>
                <a:cubicBezTo>
                  <a:pt x="3074081" y="1740"/>
                  <a:pt x="3637242" y="7372"/>
                  <a:pt x="3849434" y="0"/>
                </a:cubicBezTo>
                <a:cubicBezTo>
                  <a:pt x="4074980" y="-31125"/>
                  <a:pt x="4722020" y="-28167"/>
                  <a:pt x="5091074" y="0"/>
                </a:cubicBezTo>
                <a:cubicBezTo>
                  <a:pt x="5407784" y="41814"/>
                  <a:pt x="5711779" y="-3433"/>
                  <a:pt x="6125774" y="0"/>
                </a:cubicBezTo>
                <a:cubicBezTo>
                  <a:pt x="6539008" y="19339"/>
                  <a:pt x="6925913" y="9338"/>
                  <a:pt x="7160475" y="0"/>
                </a:cubicBezTo>
                <a:cubicBezTo>
                  <a:pt x="7393247" y="35316"/>
                  <a:pt x="7784074" y="-4953"/>
                  <a:pt x="8298644" y="0"/>
                </a:cubicBezTo>
                <a:cubicBezTo>
                  <a:pt x="8794235" y="-40357"/>
                  <a:pt x="9137903" y="3402"/>
                  <a:pt x="9333345" y="0"/>
                </a:cubicBezTo>
                <a:cubicBezTo>
                  <a:pt x="9483295" y="-23449"/>
                  <a:pt x="10440707" y="48712"/>
                  <a:pt x="11092335" y="0"/>
                </a:cubicBezTo>
                <a:cubicBezTo>
                  <a:pt x="11497066" y="-19530"/>
                  <a:pt x="11853220" y="132059"/>
                  <a:pt x="11837670" y="413056"/>
                </a:cubicBezTo>
                <a:cubicBezTo>
                  <a:pt x="11817080" y="617823"/>
                  <a:pt x="11794819" y="756069"/>
                  <a:pt x="11837670" y="857685"/>
                </a:cubicBezTo>
                <a:cubicBezTo>
                  <a:pt x="11882302" y="942135"/>
                  <a:pt x="11835874" y="1110281"/>
                  <a:pt x="11837670" y="1302313"/>
                </a:cubicBezTo>
                <a:cubicBezTo>
                  <a:pt x="11845400" y="1509862"/>
                  <a:pt x="11856439" y="1555963"/>
                  <a:pt x="11837670" y="1722241"/>
                </a:cubicBezTo>
                <a:cubicBezTo>
                  <a:pt x="11853257" y="1870645"/>
                  <a:pt x="11875003" y="2042494"/>
                  <a:pt x="11837670" y="2265675"/>
                </a:cubicBezTo>
                <a:cubicBezTo>
                  <a:pt x="11806583" y="2432927"/>
                  <a:pt x="11812428" y="2622966"/>
                  <a:pt x="11837670" y="2883215"/>
                </a:cubicBezTo>
                <a:cubicBezTo>
                  <a:pt x="11807666" y="3042407"/>
                  <a:pt x="11584248" y="3253489"/>
                  <a:pt x="11092335" y="3296272"/>
                </a:cubicBezTo>
                <a:cubicBezTo>
                  <a:pt x="10798331" y="3282481"/>
                  <a:pt x="10361072" y="3314774"/>
                  <a:pt x="10057634" y="3296272"/>
                </a:cubicBezTo>
                <a:cubicBezTo>
                  <a:pt x="9782522" y="3292174"/>
                  <a:pt x="9540951" y="3305185"/>
                  <a:pt x="9126404" y="3296272"/>
                </a:cubicBezTo>
                <a:cubicBezTo>
                  <a:pt x="8660918" y="3286668"/>
                  <a:pt x="8637853" y="3281134"/>
                  <a:pt x="8402115" y="3296272"/>
                </a:cubicBezTo>
                <a:cubicBezTo>
                  <a:pt x="8221117" y="3335549"/>
                  <a:pt x="7909288" y="3295765"/>
                  <a:pt x="7470884" y="3296272"/>
                </a:cubicBezTo>
                <a:cubicBezTo>
                  <a:pt x="7047449" y="3325729"/>
                  <a:pt x="6861416" y="3294196"/>
                  <a:pt x="6539654" y="3296272"/>
                </a:cubicBezTo>
                <a:cubicBezTo>
                  <a:pt x="6203344" y="3320302"/>
                  <a:pt x="6067746" y="3299324"/>
                  <a:pt x="5815365" y="3296272"/>
                </a:cubicBezTo>
                <a:cubicBezTo>
                  <a:pt x="5530204" y="3285701"/>
                  <a:pt x="5258060" y="3277352"/>
                  <a:pt x="4987605" y="3296272"/>
                </a:cubicBezTo>
                <a:cubicBezTo>
                  <a:pt x="4763747" y="3248286"/>
                  <a:pt x="4493741" y="3325701"/>
                  <a:pt x="4263314" y="3296272"/>
                </a:cubicBezTo>
                <a:cubicBezTo>
                  <a:pt x="4061512" y="3357259"/>
                  <a:pt x="3622438" y="3195409"/>
                  <a:pt x="3021674" y="3296272"/>
                </a:cubicBezTo>
                <a:cubicBezTo>
                  <a:pt x="2409015" y="3318919"/>
                  <a:pt x="2478599" y="3300017"/>
                  <a:pt x="2193915" y="3296272"/>
                </a:cubicBezTo>
                <a:cubicBezTo>
                  <a:pt x="1972500" y="3286271"/>
                  <a:pt x="1168617" y="3303096"/>
                  <a:pt x="745334" y="3296272"/>
                </a:cubicBezTo>
                <a:cubicBezTo>
                  <a:pt x="277774" y="3319941"/>
                  <a:pt x="11273" y="3102256"/>
                  <a:pt x="0" y="2883215"/>
                </a:cubicBezTo>
                <a:cubicBezTo>
                  <a:pt x="-18396" y="2714844"/>
                  <a:pt x="8082" y="2537478"/>
                  <a:pt x="0" y="2413885"/>
                </a:cubicBezTo>
                <a:cubicBezTo>
                  <a:pt x="-13682" y="2261722"/>
                  <a:pt x="26266" y="2102123"/>
                  <a:pt x="0" y="1919853"/>
                </a:cubicBezTo>
                <a:cubicBezTo>
                  <a:pt x="-8339" y="1740689"/>
                  <a:pt x="-4993" y="1517999"/>
                  <a:pt x="0" y="1401119"/>
                </a:cubicBezTo>
                <a:cubicBezTo>
                  <a:pt x="13745" y="1298431"/>
                  <a:pt x="-24446" y="1014185"/>
                  <a:pt x="0" y="882386"/>
                </a:cubicBezTo>
                <a:cubicBezTo>
                  <a:pt x="19659" y="775929"/>
                  <a:pt x="-33248" y="532791"/>
                  <a:pt x="0" y="413056"/>
                </a:cubicBezTo>
                <a:close/>
              </a:path>
              <a:path w="11837670" h="3296272" stroke="0" extrusionOk="0">
                <a:moveTo>
                  <a:pt x="0" y="413056"/>
                </a:moveTo>
                <a:cubicBezTo>
                  <a:pt x="56508" y="192060"/>
                  <a:pt x="337106" y="68179"/>
                  <a:pt x="745334" y="0"/>
                </a:cubicBezTo>
                <a:cubicBezTo>
                  <a:pt x="1156473" y="-76966"/>
                  <a:pt x="1502539" y="-8486"/>
                  <a:pt x="1883504" y="0"/>
                </a:cubicBezTo>
                <a:cubicBezTo>
                  <a:pt x="2240174" y="39741"/>
                  <a:pt x="2430758" y="15890"/>
                  <a:pt x="2711265" y="0"/>
                </a:cubicBezTo>
                <a:cubicBezTo>
                  <a:pt x="3017953" y="-11979"/>
                  <a:pt x="3314242" y="62556"/>
                  <a:pt x="3539025" y="0"/>
                </a:cubicBezTo>
                <a:cubicBezTo>
                  <a:pt x="3779363" y="-60586"/>
                  <a:pt x="4432941" y="7089"/>
                  <a:pt x="4677194" y="0"/>
                </a:cubicBezTo>
                <a:cubicBezTo>
                  <a:pt x="5006802" y="-13211"/>
                  <a:pt x="5159674" y="-1865"/>
                  <a:pt x="5608424" y="0"/>
                </a:cubicBezTo>
                <a:cubicBezTo>
                  <a:pt x="6024891" y="-80799"/>
                  <a:pt x="6347924" y="-49563"/>
                  <a:pt x="6850064" y="0"/>
                </a:cubicBezTo>
                <a:cubicBezTo>
                  <a:pt x="7357399" y="59406"/>
                  <a:pt x="7710696" y="31888"/>
                  <a:pt x="8091705" y="0"/>
                </a:cubicBezTo>
                <a:cubicBezTo>
                  <a:pt x="8465508" y="20639"/>
                  <a:pt x="8918973" y="-61835"/>
                  <a:pt x="9229874" y="0"/>
                </a:cubicBezTo>
                <a:cubicBezTo>
                  <a:pt x="9571047" y="-30242"/>
                  <a:pt x="9741685" y="-24156"/>
                  <a:pt x="10057634" y="0"/>
                </a:cubicBezTo>
                <a:cubicBezTo>
                  <a:pt x="10382032" y="-4162"/>
                  <a:pt x="10588779" y="40639"/>
                  <a:pt x="11092335" y="0"/>
                </a:cubicBezTo>
                <a:cubicBezTo>
                  <a:pt x="11528499" y="-20215"/>
                  <a:pt x="11855070" y="170619"/>
                  <a:pt x="11837670" y="413056"/>
                </a:cubicBezTo>
                <a:cubicBezTo>
                  <a:pt x="11810132" y="539397"/>
                  <a:pt x="11841188" y="715443"/>
                  <a:pt x="11837670" y="857685"/>
                </a:cubicBezTo>
                <a:cubicBezTo>
                  <a:pt x="11830956" y="985856"/>
                  <a:pt x="11857378" y="1162170"/>
                  <a:pt x="11837670" y="1302313"/>
                </a:cubicBezTo>
                <a:cubicBezTo>
                  <a:pt x="11833708" y="1449179"/>
                  <a:pt x="11854190" y="1634308"/>
                  <a:pt x="11837670" y="1821047"/>
                </a:cubicBezTo>
                <a:cubicBezTo>
                  <a:pt x="11859252" y="1984502"/>
                  <a:pt x="11839701" y="2191024"/>
                  <a:pt x="11837670" y="2364482"/>
                </a:cubicBezTo>
                <a:cubicBezTo>
                  <a:pt x="11837681" y="2563811"/>
                  <a:pt x="11821600" y="2766458"/>
                  <a:pt x="11837670" y="2883215"/>
                </a:cubicBezTo>
                <a:cubicBezTo>
                  <a:pt x="11817954" y="3098011"/>
                  <a:pt x="11529051" y="3278742"/>
                  <a:pt x="11092335" y="3296272"/>
                </a:cubicBezTo>
                <a:cubicBezTo>
                  <a:pt x="10632708" y="3328340"/>
                  <a:pt x="10563629" y="3306046"/>
                  <a:pt x="10057634" y="3296272"/>
                </a:cubicBezTo>
                <a:cubicBezTo>
                  <a:pt x="9579679" y="3244812"/>
                  <a:pt x="9334177" y="3353770"/>
                  <a:pt x="9126404" y="3296272"/>
                </a:cubicBezTo>
                <a:cubicBezTo>
                  <a:pt x="8944002" y="3273198"/>
                  <a:pt x="8553159" y="3272941"/>
                  <a:pt x="8298644" y="3296272"/>
                </a:cubicBezTo>
                <a:cubicBezTo>
                  <a:pt x="8047279" y="3247042"/>
                  <a:pt x="7753291" y="3237636"/>
                  <a:pt x="7470884" y="3296272"/>
                </a:cubicBezTo>
                <a:cubicBezTo>
                  <a:pt x="7221548" y="3230291"/>
                  <a:pt x="6728632" y="3215590"/>
                  <a:pt x="6229245" y="3296272"/>
                </a:cubicBezTo>
                <a:cubicBezTo>
                  <a:pt x="6029609" y="3277934"/>
                  <a:pt x="5966378" y="3295061"/>
                  <a:pt x="5791567" y="3296272"/>
                </a:cubicBezTo>
                <a:cubicBezTo>
                  <a:pt x="5616756" y="3297483"/>
                  <a:pt x="5401976" y="3302578"/>
                  <a:pt x="5298015" y="3296272"/>
                </a:cubicBezTo>
                <a:cubicBezTo>
                  <a:pt x="4824196" y="3237957"/>
                  <a:pt x="4288151" y="3316369"/>
                  <a:pt x="4056375" y="3296272"/>
                </a:cubicBezTo>
                <a:cubicBezTo>
                  <a:pt x="3783723" y="3227187"/>
                  <a:pt x="3443648" y="3349908"/>
                  <a:pt x="2814734" y="3296272"/>
                </a:cubicBezTo>
                <a:cubicBezTo>
                  <a:pt x="2226361" y="3319178"/>
                  <a:pt x="2325682" y="3288384"/>
                  <a:pt x="1883504" y="3296272"/>
                </a:cubicBezTo>
                <a:cubicBezTo>
                  <a:pt x="1503700" y="3271303"/>
                  <a:pt x="1188218" y="3287570"/>
                  <a:pt x="745334" y="3296272"/>
                </a:cubicBezTo>
                <a:cubicBezTo>
                  <a:pt x="285403" y="3235742"/>
                  <a:pt x="-48907" y="3100849"/>
                  <a:pt x="0" y="2883215"/>
                </a:cubicBezTo>
                <a:cubicBezTo>
                  <a:pt x="-49708" y="2690109"/>
                  <a:pt x="13885" y="2529481"/>
                  <a:pt x="0" y="2413885"/>
                </a:cubicBezTo>
                <a:cubicBezTo>
                  <a:pt x="3673" y="2265494"/>
                  <a:pt x="-13163" y="2105402"/>
                  <a:pt x="0" y="1993958"/>
                </a:cubicBezTo>
                <a:cubicBezTo>
                  <a:pt x="12914" y="1888714"/>
                  <a:pt x="5667" y="1764389"/>
                  <a:pt x="0" y="1549329"/>
                </a:cubicBezTo>
                <a:cubicBezTo>
                  <a:pt x="-23904" y="1343887"/>
                  <a:pt x="-47067" y="1223333"/>
                  <a:pt x="0" y="1005894"/>
                </a:cubicBezTo>
                <a:cubicBezTo>
                  <a:pt x="55850" y="801687"/>
                  <a:pt x="-14337" y="557425"/>
                  <a:pt x="0" y="413056"/>
                </a:cubicBezTo>
                <a:close/>
              </a:path>
              <a:path w="11837670" h="3296272" fill="none" stroke="0" extrusionOk="0">
                <a:moveTo>
                  <a:pt x="0" y="413056"/>
                </a:moveTo>
                <a:cubicBezTo>
                  <a:pt x="-24480" y="220592"/>
                  <a:pt x="393933" y="41782"/>
                  <a:pt x="745334" y="0"/>
                </a:cubicBezTo>
                <a:cubicBezTo>
                  <a:pt x="928667" y="17978"/>
                  <a:pt x="1337562" y="76368"/>
                  <a:pt x="1780035" y="0"/>
                </a:cubicBezTo>
                <a:cubicBezTo>
                  <a:pt x="2155324" y="-30308"/>
                  <a:pt x="2541594" y="19322"/>
                  <a:pt x="2814734" y="0"/>
                </a:cubicBezTo>
                <a:cubicBezTo>
                  <a:pt x="3051797" y="-14048"/>
                  <a:pt x="3630754" y="10375"/>
                  <a:pt x="3849434" y="0"/>
                </a:cubicBezTo>
                <a:cubicBezTo>
                  <a:pt x="4152615" y="-40886"/>
                  <a:pt x="4775775" y="-57416"/>
                  <a:pt x="5091074" y="0"/>
                </a:cubicBezTo>
                <a:cubicBezTo>
                  <a:pt x="5430943" y="-1868"/>
                  <a:pt x="5666516" y="50690"/>
                  <a:pt x="6125774" y="0"/>
                </a:cubicBezTo>
                <a:cubicBezTo>
                  <a:pt x="6562945" y="-28699"/>
                  <a:pt x="6945993" y="-13892"/>
                  <a:pt x="7160475" y="0"/>
                </a:cubicBezTo>
                <a:cubicBezTo>
                  <a:pt x="7351590" y="23979"/>
                  <a:pt x="7717177" y="-23629"/>
                  <a:pt x="8298644" y="0"/>
                </a:cubicBezTo>
                <a:cubicBezTo>
                  <a:pt x="8763771" y="-7579"/>
                  <a:pt x="9115664" y="-5700"/>
                  <a:pt x="9333345" y="0"/>
                </a:cubicBezTo>
                <a:cubicBezTo>
                  <a:pt x="9605298" y="-141063"/>
                  <a:pt x="10538555" y="55676"/>
                  <a:pt x="11092335" y="0"/>
                </a:cubicBezTo>
                <a:cubicBezTo>
                  <a:pt x="11436632" y="18092"/>
                  <a:pt x="11811252" y="110062"/>
                  <a:pt x="11837670" y="413056"/>
                </a:cubicBezTo>
                <a:cubicBezTo>
                  <a:pt x="11802097" y="590278"/>
                  <a:pt x="11797283" y="758827"/>
                  <a:pt x="11837670" y="857685"/>
                </a:cubicBezTo>
                <a:cubicBezTo>
                  <a:pt x="11899819" y="956141"/>
                  <a:pt x="11839498" y="1125492"/>
                  <a:pt x="11837670" y="1302313"/>
                </a:cubicBezTo>
                <a:cubicBezTo>
                  <a:pt x="11834050" y="1510224"/>
                  <a:pt x="11860182" y="1542679"/>
                  <a:pt x="11837670" y="1722241"/>
                </a:cubicBezTo>
                <a:cubicBezTo>
                  <a:pt x="11824421" y="1909324"/>
                  <a:pt x="11874919" y="2052578"/>
                  <a:pt x="11837670" y="2265675"/>
                </a:cubicBezTo>
                <a:cubicBezTo>
                  <a:pt x="11762969" y="2474844"/>
                  <a:pt x="11825159" y="2609738"/>
                  <a:pt x="11837670" y="2883215"/>
                </a:cubicBezTo>
                <a:cubicBezTo>
                  <a:pt x="11799359" y="3096728"/>
                  <a:pt x="11581086" y="3279268"/>
                  <a:pt x="11092335" y="3296272"/>
                </a:cubicBezTo>
                <a:cubicBezTo>
                  <a:pt x="10847826" y="3298714"/>
                  <a:pt x="10332236" y="3298843"/>
                  <a:pt x="10057634" y="3296272"/>
                </a:cubicBezTo>
                <a:cubicBezTo>
                  <a:pt x="9800288" y="3309426"/>
                  <a:pt x="9560236" y="3295731"/>
                  <a:pt x="9126404" y="3296272"/>
                </a:cubicBezTo>
                <a:cubicBezTo>
                  <a:pt x="8659329" y="3289558"/>
                  <a:pt x="8643106" y="3285671"/>
                  <a:pt x="8402115" y="3296272"/>
                </a:cubicBezTo>
                <a:cubicBezTo>
                  <a:pt x="8130609" y="3338041"/>
                  <a:pt x="7941825" y="3235796"/>
                  <a:pt x="7470884" y="3296272"/>
                </a:cubicBezTo>
                <a:cubicBezTo>
                  <a:pt x="7038950" y="3307604"/>
                  <a:pt x="6879332" y="3301004"/>
                  <a:pt x="6539654" y="3296272"/>
                </a:cubicBezTo>
                <a:cubicBezTo>
                  <a:pt x="6185433" y="3334994"/>
                  <a:pt x="6054619" y="3314821"/>
                  <a:pt x="5815365" y="3296272"/>
                </a:cubicBezTo>
                <a:cubicBezTo>
                  <a:pt x="5571042" y="3293103"/>
                  <a:pt x="5195076" y="3319384"/>
                  <a:pt x="4987605" y="3296272"/>
                </a:cubicBezTo>
                <a:cubicBezTo>
                  <a:pt x="4748876" y="3324983"/>
                  <a:pt x="4462208" y="3244340"/>
                  <a:pt x="4263314" y="3296272"/>
                </a:cubicBezTo>
                <a:cubicBezTo>
                  <a:pt x="4075744" y="3305368"/>
                  <a:pt x="3652638" y="3291713"/>
                  <a:pt x="3021674" y="3296272"/>
                </a:cubicBezTo>
                <a:cubicBezTo>
                  <a:pt x="2420895" y="3310310"/>
                  <a:pt x="2491140" y="3295701"/>
                  <a:pt x="2193915" y="3296272"/>
                </a:cubicBezTo>
                <a:cubicBezTo>
                  <a:pt x="1867617" y="3274521"/>
                  <a:pt x="1284064" y="3391110"/>
                  <a:pt x="745334" y="3296272"/>
                </a:cubicBezTo>
                <a:cubicBezTo>
                  <a:pt x="344600" y="3279223"/>
                  <a:pt x="-2845" y="3113216"/>
                  <a:pt x="0" y="2883215"/>
                </a:cubicBezTo>
                <a:cubicBezTo>
                  <a:pt x="-10279" y="2748085"/>
                  <a:pt x="31420" y="2574911"/>
                  <a:pt x="0" y="2413885"/>
                </a:cubicBezTo>
                <a:cubicBezTo>
                  <a:pt x="-17793" y="2278145"/>
                  <a:pt x="14413" y="2072065"/>
                  <a:pt x="0" y="1919853"/>
                </a:cubicBezTo>
                <a:cubicBezTo>
                  <a:pt x="-31732" y="1739257"/>
                  <a:pt x="14821" y="1516981"/>
                  <a:pt x="0" y="1401119"/>
                </a:cubicBezTo>
                <a:cubicBezTo>
                  <a:pt x="-11858" y="1259943"/>
                  <a:pt x="-8406" y="1027179"/>
                  <a:pt x="0" y="882386"/>
                </a:cubicBezTo>
                <a:cubicBezTo>
                  <a:pt x="8947" y="768725"/>
                  <a:pt x="-41688" y="522913"/>
                  <a:pt x="0" y="41305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custGeom>
                    <a:avLst/>
                    <a:gdLst>
                      <a:gd name="connsiteX0" fmla="*/ 0 w 7993461"/>
                      <a:gd name="connsiteY0" fmla="*/ 503292 h 4016372"/>
                      <a:gd name="connsiteX1" fmla="*/ 503292 w 7993461"/>
                      <a:gd name="connsiteY1" fmla="*/ 0 h 4016372"/>
                      <a:gd name="connsiteX2" fmla="*/ 1201980 w 7993461"/>
                      <a:gd name="connsiteY2" fmla="*/ 0 h 4016372"/>
                      <a:gd name="connsiteX3" fmla="*/ 1900667 w 7993461"/>
                      <a:gd name="connsiteY3" fmla="*/ 0 h 4016372"/>
                      <a:gd name="connsiteX4" fmla="*/ 2599355 w 7993461"/>
                      <a:gd name="connsiteY4" fmla="*/ 0 h 4016372"/>
                      <a:gd name="connsiteX5" fmla="*/ 3437780 w 7993461"/>
                      <a:gd name="connsiteY5" fmla="*/ 0 h 4016372"/>
                      <a:gd name="connsiteX6" fmla="*/ 4136468 w 7993461"/>
                      <a:gd name="connsiteY6" fmla="*/ 0 h 4016372"/>
                      <a:gd name="connsiteX7" fmla="*/ 4835156 w 7993461"/>
                      <a:gd name="connsiteY7" fmla="*/ 0 h 4016372"/>
                      <a:gd name="connsiteX8" fmla="*/ 5603712 w 7993461"/>
                      <a:gd name="connsiteY8" fmla="*/ 0 h 4016372"/>
                      <a:gd name="connsiteX9" fmla="*/ 6302400 w 7993461"/>
                      <a:gd name="connsiteY9" fmla="*/ 0 h 4016372"/>
                      <a:gd name="connsiteX10" fmla="*/ 7490169 w 7993461"/>
                      <a:gd name="connsiteY10" fmla="*/ 0 h 4016372"/>
                      <a:gd name="connsiteX11" fmla="*/ 7993461 w 7993461"/>
                      <a:gd name="connsiteY11" fmla="*/ 503292 h 4016372"/>
                      <a:gd name="connsiteX12" fmla="*/ 7993461 w 7993461"/>
                      <a:gd name="connsiteY12" fmla="*/ 1045054 h 4016372"/>
                      <a:gd name="connsiteX13" fmla="*/ 7993461 w 7993461"/>
                      <a:gd name="connsiteY13" fmla="*/ 1586816 h 4016372"/>
                      <a:gd name="connsiteX14" fmla="*/ 7993461 w 7993461"/>
                      <a:gd name="connsiteY14" fmla="*/ 2098480 h 4016372"/>
                      <a:gd name="connsiteX15" fmla="*/ 7993461 w 7993461"/>
                      <a:gd name="connsiteY15" fmla="*/ 2760633 h 4016372"/>
                      <a:gd name="connsiteX16" fmla="*/ 7993461 w 7993461"/>
                      <a:gd name="connsiteY16" fmla="*/ 3513080 h 4016372"/>
                      <a:gd name="connsiteX17" fmla="*/ 7490169 w 7993461"/>
                      <a:gd name="connsiteY17" fmla="*/ 4016372 h 4016372"/>
                      <a:gd name="connsiteX18" fmla="*/ 6791481 w 7993461"/>
                      <a:gd name="connsiteY18" fmla="*/ 4016372 h 4016372"/>
                      <a:gd name="connsiteX19" fmla="*/ 6162662 w 7993461"/>
                      <a:gd name="connsiteY19" fmla="*/ 4016372 h 4016372"/>
                      <a:gd name="connsiteX20" fmla="*/ 5673581 w 7993461"/>
                      <a:gd name="connsiteY20" fmla="*/ 4016372 h 4016372"/>
                      <a:gd name="connsiteX21" fmla="*/ 5044762 w 7993461"/>
                      <a:gd name="connsiteY21" fmla="*/ 4016372 h 4016372"/>
                      <a:gd name="connsiteX22" fmla="*/ 4415943 w 7993461"/>
                      <a:gd name="connsiteY22" fmla="*/ 4016372 h 4016372"/>
                      <a:gd name="connsiteX23" fmla="*/ 3926862 w 7993461"/>
                      <a:gd name="connsiteY23" fmla="*/ 4016372 h 4016372"/>
                      <a:gd name="connsiteX24" fmla="*/ 3367912 w 7993461"/>
                      <a:gd name="connsiteY24" fmla="*/ 4016372 h 4016372"/>
                      <a:gd name="connsiteX25" fmla="*/ 2878830 w 7993461"/>
                      <a:gd name="connsiteY25" fmla="*/ 4016372 h 4016372"/>
                      <a:gd name="connsiteX26" fmla="*/ 2040405 w 7993461"/>
                      <a:gd name="connsiteY26" fmla="*/ 4016372 h 4016372"/>
                      <a:gd name="connsiteX27" fmla="*/ 1481455 w 7993461"/>
                      <a:gd name="connsiteY27" fmla="*/ 4016372 h 4016372"/>
                      <a:gd name="connsiteX28" fmla="*/ 503292 w 7993461"/>
                      <a:gd name="connsiteY28" fmla="*/ 4016372 h 4016372"/>
                      <a:gd name="connsiteX29" fmla="*/ 0 w 7993461"/>
                      <a:gd name="connsiteY29" fmla="*/ 3513080 h 4016372"/>
                      <a:gd name="connsiteX30" fmla="*/ 0 w 7993461"/>
                      <a:gd name="connsiteY30" fmla="*/ 2941220 h 4016372"/>
                      <a:gd name="connsiteX31" fmla="*/ 0 w 7993461"/>
                      <a:gd name="connsiteY31" fmla="*/ 2339263 h 4016372"/>
                      <a:gd name="connsiteX32" fmla="*/ 0 w 7993461"/>
                      <a:gd name="connsiteY32" fmla="*/ 1707207 h 4016372"/>
                      <a:gd name="connsiteX33" fmla="*/ 0 w 7993461"/>
                      <a:gd name="connsiteY33" fmla="*/ 1075152 h 4016372"/>
                      <a:gd name="connsiteX34" fmla="*/ 0 w 7993461"/>
                      <a:gd name="connsiteY34" fmla="*/ 503292 h 4016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7993461" h="4016372" fill="none" extrusionOk="0">
                        <a:moveTo>
                          <a:pt x="0" y="503292"/>
                        </a:moveTo>
                        <a:cubicBezTo>
                          <a:pt x="-16936" y="246395"/>
                          <a:pt x="255950" y="18486"/>
                          <a:pt x="503292" y="0"/>
                        </a:cubicBezTo>
                        <a:cubicBezTo>
                          <a:pt x="665114" y="20487"/>
                          <a:pt x="953935" y="31237"/>
                          <a:pt x="1201980" y="0"/>
                        </a:cubicBezTo>
                        <a:cubicBezTo>
                          <a:pt x="1450025" y="-31237"/>
                          <a:pt x="1721589" y="19712"/>
                          <a:pt x="1900667" y="0"/>
                        </a:cubicBezTo>
                        <a:cubicBezTo>
                          <a:pt x="2079745" y="-19712"/>
                          <a:pt x="2442850" y="27253"/>
                          <a:pt x="2599355" y="0"/>
                        </a:cubicBezTo>
                        <a:cubicBezTo>
                          <a:pt x="2755860" y="-27253"/>
                          <a:pt x="3198770" y="-30395"/>
                          <a:pt x="3437780" y="0"/>
                        </a:cubicBezTo>
                        <a:cubicBezTo>
                          <a:pt x="3676791" y="30395"/>
                          <a:pt x="3842879" y="26133"/>
                          <a:pt x="4136468" y="0"/>
                        </a:cubicBezTo>
                        <a:cubicBezTo>
                          <a:pt x="4430057" y="-26133"/>
                          <a:pt x="4683962" y="-28257"/>
                          <a:pt x="4835156" y="0"/>
                        </a:cubicBezTo>
                        <a:cubicBezTo>
                          <a:pt x="4986350" y="28257"/>
                          <a:pt x="5257344" y="8722"/>
                          <a:pt x="5603712" y="0"/>
                        </a:cubicBezTo>
                        <a:cubicBezTo>
                          <a:pt x="5950080" y="-8722"/>
                          <a:pt x="6131174" y="25387"/>
                          <a:pt x="6302400" y="0"/>
                        </a:cubicBezTo>
                        <a:cubicBezTo>
                          <a:pt x="6473626" y="-25387"/>
                          <a:pt x="7046844" y="41666"/>
                          <a:pt x="7490169" y="0"/>
                        </a:cubicBezTo>
                        <a:cubicBezTo>
                          <a:pt x="7757409" y="-3396"/>
                          <a:pt x="7973441" y="185165"/>
                          <a:pt x="7993461" y="503292"/>
                        </a:cubicBezTo>
                        <a:cubicBezTo>
                          <a:pt x="7973204" y="732120"/>
                          <a:pt x="7967125" y="916849"/>
                          <a:pt x="7993461" y="1045054"/>
                        </a:cubicBezTo>
                        <a:cubicBezTo>
                          <a:pt x="8019797" y="1173259"/>
                          <a:pt x="7993541" y="1336072"/>
                          <a:pt x="7993461" y="1586816"/>
                        </a:cubicBezTo>
                        <a:cubicBezTo>
                          <a:pt x="7993381" y="1837560"/>
                          <a:pt x="8007741" y="1883141"/>
                          <a:pt x="7993461" y="2098480"/>
                        </a:cubicBezTo>
                        <a:cubicBezTo>
                          <a:pt x="7979181" y="2313819"/>
                          <a:pt x="8025956" y="2526084"/>
                          <a:pt x="7993461" y="2760633"/>
                        </a:cubicBezTo>
                        <a:cubicBezTo>
                          <a:pt x="7960966" y="2995182"/>
                          <a:pt x="7984130" y="3200513"/>
                          <a:pt x="7993461" y="3513080"/>
                        </a:cubicBezTo>
                        <a:cubicBezTo>
                          <a:pt x="7973901" y="3753619"/>
                          <a:pt x="7793467" y="4008773"/>
                          <a:pt x="7490169" y="4016372"/>
                        </a:cubicBezTo>
                        <a:cubicBezTo>
                          <a:pt x="7292629" y="3989554"/>
                          <a:pt x="6969529" y="4017084"/>
                          <a:pt x="6791481" y="4016372"/>
                        </a:cubicBezTo>
                        <a:cubicBezTo>
                          <a:pt x="6613433" y="4015660"/>
                          <a:pt x="6476588" y="4029943"/>
                          <a:pt x="6162662" y="4016372"/>
                        </a:cubicBezTo>
                        <a:cubicBezTo>
                          <a:pt x="5848736" y="4002801"/>
                          <a:pt x="5835374" y="4001058"/>
                          <a:pt x="5673581" y="4016372"/>
                        </a:cubicBezTo>
                        <a:cubicBezTo>
                          <a:pt x="5511788" y="4031686"/>
                          <a:pt x="5333163" y="3984990"/>
                          <a:pt x="5044762" y="4016372"/>
                        </a:cubicBezTo>
                        <a:cubicBezTo>
                          <a:pt x="4756361" y="4047754"/>
                          <a:pt x="4633607" y="3991218"/>
                          <a:pt x="4415943" y="4016372"/>
                        </a:cubicBezTo>
                        <a:cubicBezTo>
                          <a:pt x="4198279" y="4041526"/>
                          <a:pt x="4095773" y="4040076"/>
                          <a:pt x="3926862" y="4016372"/>
                        </a:cubicBezTo>
                        <a:cubicBezTo>
                          <a:pt x="3757951" y="3992668"/>
                          <a:pt x="3526631" y="4017910"/>
                          <a:pt x="3367912" y="4016372"/>
                        </a:cubicBezTo>
                        <a:cubicBezTo>
                          <a:pt x="3209193" y="4014835"/>
                          <a:pt x="3033401" y="3993578"/>
                          <a:pt x="2878830" y="4016372"/>
                        </a:cubicBezTo>
                        <a:cubicBezTo>
                          <a:pt x="2724259" y="4039166"/>
                          <a:pt x="2453415" y="3983670"/>
                          <a:pt x="2040405" y="4016372"/>
                        </a:cubicBezTo>
                        <a:cubicBezTo>
                          <a:pt x="1627395" y="4049074"/>
                          <a:pt x="1676918" y="4019436"/>
                          <a:pt x="1481455" y="4016372"/>
                        </a:cubicBezTo>
                        <a:cubicBezTo>
                          <a:pt x="1285992" y="4013309"/>
                          <a:pt x="860207" y="4036712"/>
                          <a:pt x="503292" y="4016372"/>
                        </a:cubicBezTo>
                        <a:cubicBezTo>
                          <a:pt x="215135" y="4019359"/>
                          <a:pt x="11890" y="3762332"/>
                          <a:pt x="0" y="3513080"/>
                        </a:cubicBezTo>
                        <a:cubicBezTo>
                          <a:pt x="-19493" y="3334755"/>
                          <a:pt x="3201" y="3113804"/>
                          <a:pt x="0" y="2941220"/>
                        </a:cubicBezTo>
                        <a:cubicBezTo>
                          <a:pt x="-3201" y="2768636"/>
                          <a:pt x="7263" y="2546274"/>
                          <a:pt x="0" y="2339263"/>
                        </a:cubicBezTo>
                        <a:cubicBezTo>
                          <a:pt x="-7263" y="2132252"/>
                          <a:pt x="-5636" y="1853385"/>
                          <a:pt x="0" y="1707207"/>
                        </a:cubicBezTo>
                        <a:cubicBezTo>
                          <a:pt x="5636" y="1561029"/>
                          <a:pt x="248" y="1227106"/>
                          <a:pt x="0" y="1075152"/>
                        </a:cubicBezTo>
                        <a:cubicBezTo>
                          <a:pt x="-248" y="923199"/>
                          <a:pt x="-26184" y="635468"/>
                          <a:pt x="0" y="503292"/>
                        </a:cubicBezTo>
                        <a:close/>
                      </a:path>
                      <a:path w="7993461" h="4016372" stroke="0" extrusionOk="0">
                        <a:moveTo>
                          <a:pt x="0" y="503292"/>
                        </a:moveTo>
                        <a:cubicBezTo>
                          <a:pt x="1974" y="285682"/>
                          <a:pt x="251118" y="46077"/>
                          <a:pt x="503292" y="0"/>
                        </a:cubicBezTo>
                        <a:cubicBezTo>
                          <a:pt x="785899" y="-23825"/>
                          <a:pt x="1028842" y="-30997"/>
                          <a:pt x="1271848" y="0"/>
                        </a:cubicBezTo>
                        <a:cubicBezTo>
                          <a:pt x="1514854" y="30997"/>
                          <a:pt x="1631390" y="12288"/>
                          <a:pt x="1830799" y="0"/>
                        </a:cubicBezTo>
                        <a:cubicBezTo>
                          <a:pt x="2030208" y="-12288"/>
                          <a:pt x="2230533" y="7823"/>
                          <a:pt x="2389749" y="0"/>
                        </a:cubicBezTo>
                        <a:cubicBezTo>
                          <a:pt x="2548965" y="-7823"/>
                          <a:pt x="2969916" y="18097"/>
                          <a:pt x="3158305" y="0"/>
                        </a:cubicBezTo>
                        <a:cubicBezTo>
                          <a:pt x="3346694" y="-18097"/>
                          <a:pt x="3491204" y="13035"/>
                          <a:pt x="3787124" y="0"/>
                        </a:cubicBezTo>
                        <a:cubicBezTo>
                          <a:pt x="4083044" y="-13035"/>
                          <a:pt x="4284539" y="-17631"/>
                          <a:pt x="4625549" y="0"/>
                        </a:cubicBezTo>
                        <a:cubicBezTo>
                          <a:pt x="4966560" y="17631"/>
                          <a:pt x="5233543" y="-26085"/>
                          <a:pt x="5463975" y="0"/>
                        </a:cubicBezTo>
                        <a:cubicBezTo>
                          <a:pt x="5694407" y="26085"/>
                          <a:pt x="6006376" y="18119"/>
                          <a:pt x="6232531" y="0"/>
                        </a:cubicBezTo>
                        <a:cubicBezTo>
                          <a:pt x="6458686" y="-18119"/>
                          <a:pt x="6571501" y="-2540"/>
                          <a:pt x="6791481" y="0"/>
                        </a:cubicBezTo>
                        <a:cubicBezTo>
                          <a:pt x="7011461" y="2540"/>
                          <a:pt x="7193377" y="32404"/>
                          <a:pt x="7490169" y="0"/>
                        </a:cubicBezTo>
                        <a:cubicBezTo>
                          <a:pt x="7775122" y="-45744"/>
                          <a:pt x="8020791" y="231046"/>
                          <a:pt x="7993461" y="503292"/>
                        </a:cubicBezTo>
                        <a:cubicBezTo>
                          <a:pt x="7978238" y="656622"/>
                          <a:pt x="8009604" y="898196"/>
                          <a:pt x="7993461" y="1045054"/>
                        </a:cubicBezTo>
                        <a:cubicBezTo>
                          <a:pt x="7977318" y="1191912"/>
                          <a:pt x="7984202" y="1397883"/>
                          <a:pt x="7993461" y="1586816"/>
                        </a:cubicBezTo>
                        <a:cubicBezTo>
                          <a:pt x="8002720" y="1775749"/>
                          <a:pt x="8002121" y="2002918"/>
                          <a:pt x="7993461" y="2218871"/>
                        </a:cubicBezTo>
                        <a:cubicBezTo>
                          <a:pt x="7984801" y="2434825"/>
                          <a:pt x="7997389" y="2653481"/>
                          <a:pt x="7993461" y="2881025"/>
                        </a:cubicBezTo>
                        <a:cubicBezTo>
                          <a:pt x="7989533" y="3108569"/>
                          <a:pt x="7985241" y="3374899"/>
                          <a:pt x="7993461" y="3513080"/>
                        </a:cubicBezTo>
                        <a:cubicBezTo>
                          <a:pt x="7974509" y="3783351"/>
                          <a:pt x="7761201" y="4082201"/>
                          <a:pt x="7490169" y="4016372"/>
                        </a:cubicBezTo>
                        <a:cubicBezTo>
                          <a:pt x="7179359" y="4034280"/>
                          <a:pt x="7128944" y="4048376"/>
                          <a:pt x="6791481" y="4016372"/>
                        </a:cubicBezTo>
                        <a:cubicBezTo>
                          <a:pt x="6454018" y="3984368"/>
                          <a:pt x="6292820" y="4035562"/>
                          <a:pt x="6162662" y="4016372"/>
                        </a:cubicBezTo>
                        <a:cubicBezTo>
                          <a:pt x="6032504" y="3997182"/>
                          <a:pt x="5771464" y="3997936"/>
                          <a:pt x="5603712" y="4016372"/>
                        </a:cubicBezTo>
                        <a:cubicBezTo>
                          <a:pt x="5435960" y="4034809"/>
                          <a:pt x="5229698" y="4006653"/>
                          <a:pt x="5044762" y="4016372"/>
                        </a:cubicBezTo>
                        <a:cubicBezTo>
                          <a:pt x="4859826" y="4026092"/>
                          <a:pt x="4524433" y="4015853"/>
                          <a:pt x="4206337" y="4016372"/>
                        </a:cubicBezTo>
                        <a:cubicBezTo>
                          <a:pt x="3888242" y="4016891"/>
                          <a:pt x="3887051" y="4018645"/>
                          <a:pt x="3577518" y="4016372"/>
                        </a:cubicBezTo>
                        <a:cubicBezTo>
                          <a:pt x="3267985" y="4014099"/>
                          <a:pt x="2929334" y="4055731"/>
                          <a:pt x="2739093" y="4016372"/>
                        </a:cubicBezTo>
                        <a:cubicBezTo>
                          <a:pt x="2548853" y="3977013"/>
                          <a:pt x="2305041" y="4000640"/>
                          <a:pt x="1900667" y="4016372"/>
                        </a:cubicBezTo>
                        <a:cubicBezTo>
                          <a:pt x="1496293" y="4032104"/>
                          <a:pt x="1558137" y="4011897"/>
                          <a:pt x="1271848" y="4016372"/>
                        </a:cubicBezTo>
                        <a:cubicBezTo>
                          <a:pt x="985559" y="4020847"/>
                          <a:pt x="779361" y="4052426"/>
                          <a:pt x="503292" y="4016372"/>
                        </a:cubicBezTo>
                        <a:cubicBezTo>
                          <a:pt x="178918" y="4003516"/>
                          <a:pt x="-21763" y="3791064"/>
                          <a:pt x="0" y="3513080"/>
                        </a:cubicBezTo>
                        <a:cubicBezTo>
                          <a:pt x="-25187" y="3253669"/>
                          <a:pt x="12340" y="3107484"/>
                          <a:pt x="0" y="2941220"/>
                        </a:cubicBezTo>
                        <a:cubicBezTo>
                          <a:pt x="-12340" y="2774956"/>
                          <a:pt x="-19379" y="2570403"/>
                          <a:pt x="0" y="2429556"/>
                        </a:cubicBezTo>
                        <a:cubicBezTo>
                          <a:pt x="19379" y="2288709"/>
                          <a:pt x="17306" y="2153388"/>
                          <a:pt x="0" y="1887794"/>
                        </a:cubicBezTo>
                        <a:cubicBezTo>
                          <a:pt x="-17306" y="1622200"/>
                          <a:pt x="-30392" y="1488598"/>
                          <a:pt x="0" y="1225641"/>
                        </a:cubicBezTo>
                        <a:cubicBezTo>
                          <a:pt x="30392" y="962684"/>
                          <a:pt x="-3197" y="671236"/>
                          <a:pt x="0" y="50329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lvl="0" indent="457200" algn="just">
              <a:lnSpc>
                <a:spcPct val="110000"/>
              </a:lnSpc>
            </a:pPr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 buổi đi câu, cả hai anh em mèo trắng đều không câu được con cá nào. Vì hai anh em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dẫm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nọ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rốt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0" indent="457200" algn="just">
              <a:lnSpc>
                <a:spcPct val="110000"/>
              </a:lnSpc>
            </a:pPr>
            <a:endParaRPr lang="vi-VN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81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C7495A3-59C5-270C-28D3-73A6D1B07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37207" y="2215540"/>
            <a:ext cx="3720353" cy="4312227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B71E4178-F53D-DB72-7629-96D6A18675B3}"/>
              </a:ext>
            </a:extLst>
          </p:cNvPr>
          <p:cNvSpPr/>
          <p:nvPr/>
        </p:nvSpPr>
        <p:spPr>
          <a:xfrm>
            <a:off x="640598" y="1448790"/>
            <a:ext cx="5714482" cy="3051460"/>
          </a:xfrm>
          <a:custGeom>
            <a:avLst/>
            <a:gdLst>
              <a:gd name="csX0" fmla="*/ 0 w 5714482"/>
              <a:gd name="csY0" fmla="*/ 508587 h 3051460"/>
              <a:gd name="csX1" fmla="*/ 508587 w 5714482"/>
              <a:gd name="csY1" fmla="*/ 0 h 3051460"/>
              <a:gd name="csX2" fmla="*/ 3333448 w 5714482"/>
              <a:gd name="csY2" fmla="*/ 0 h 3051460"/>
              <a:gd name="csX3" fmla="*/ 3333448 w 5714482"/>
              <a:gd name="csY3" fmla="*/ 0 h 3051460"/>
              <a:gd name="csX4" fmla="*/ 4762068 w 5714482"/>
              <a:gd name="csY4" fmla="*/ 0 h 3051460"/>
              <a:gd name="csX5" fmla="*/ 5205895 w 5714482"/>
              <a:gd name="csY5" fmla="*/ 0 h 3051460"/>
              <a:gd name="csX6" fmla="*/ 5714482 w 5714482"/>
              <a:gd name="csY6" fmla="*/ 508587 h 3051460"/>
              <a:gd name="csX7" fmla="*/ 5714482 w 5714482"/>
              <a:gd name="csY7" fmla="*/ 1780018 h 3051460"/>
              <a:gd name="csX8" fmla="*/ 6755946 w 5714482"/>
              <a:gd name="csY8" fmla="*/ 1988179 h 3051460"/>
              <a:gd name="csX9" fmla="*/ 5714482 w 5714482"/>
              <a:gd name="csY9" fmla="*/ 2542883 h 3051460"/>
              <a:gd name="csX10" fmla="*/ 5714482 w 5714482"/>
              <a:gd name="csY10" fmla="*/ 2542873 h 3051460"/>
              <a:gd name="csX11" fmla="*/ 5205895 w 5714482"/>
              <a:gd name="csY11" fmla="*/ 3051460 h 3051460"/>
              <a:gd name="csX12" fmla="*/ 4762068 w 5714482"/>
              <a:gd name="csY12" fmla="*/ 3051460 h 3051460"/>
              <a:gd name="csX13" fmla="*/ 3333448 w 5714482"/>
              <a:gd name="csY13" fmla="*/ 3051460 h 3051460"/>
              <a:gd name="csX14" fmla="*/ 3333448 w 5714482"/>
              <a:gd name="csY14" fmla="*/ 3051460 h 3051460"/>
              <a:gd name="csX15" fmla="*/ 508587 w 5714482"/>
              <a:gd name="csY15" fmla="*/ 3051460 h 3051460"/>
              <a:gd name="csX16" fmla="*/ 0 w 5714482"/>
              <a:gd name="csY16" fmla="*/ 2542873 h 3051460"/>
              <a:gd name="csX17" fmla="*/ 0 w 5714482"/>
              <a:gd name="csY17" fmla="*/ 2542883 h 3051460"/>
              <a:gd name="csX18" fmla="*/ 0 w 5714482"/>
              <a:gd name="csY18" fmla="*/ 1780018 h 3051460"/>
              <a:gd name="csX19" fmla="*/ 0 w 5714482"/>
              <a:gd name="csY19" fmla="*/ 1780018 h 3051460"/>
              <a:gd name="csX20" fmla="*/ 0 w 5714482"/>
              <a:gd name="csY20" fmla="*/ 508587 h 305146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5714482" h="3051460" fill="none" extrusionOk="0">
                <a:moveTo>
                  <a:pt x="0" y="508587"/>
                </a:moveTo>
                <a:cubicBezTo>
                  <a:pt x="-28158" y="200594"/>
                  <a:pt x="233388" y="23414"/>
                  <a:pt x="508587" y="0"/>
                </a:cubicBezTo>
                <a:cubicBezTo>
                  <a:pt x="1378853" y="-165514"/>
                  <a:pt x="2352540" y="-96643"/>
                  <a:pt x="3333448" y="0"/>
                </a:cubicBezTo>
                <a:lnTo>
                  <a:pt x="3333448" y="0"/>
                </a:lnTo>
                <a:cubicBezTo>
                  <a:pt x="3960527" y="-9760"/>
                  <a:pt x="4348035" y="-32585"/>
                  <a:pt x="4762068" y="0"/>
                </a:cubicBezTo>
                <a:cubicBezTo>
                  <a:pt x="4900880" y="-32047"/>
                  <a:pt x="5158311" y="-14596"/>
                  <a:pt x="5205895" y="0"/>
                </a:cubicBezTo>
                <a:cubicBezTo>
                  <a:pt x="5507984" y="5025"/>
                  <a:pt x="5717960" y="217911"/>
                  <a:pt x="5714482" y="508587"/>
                </a:cubicBezTo>
                <a:cubicBezTo>
                  <a:pt x="5775074" y="1066056"/>
                  <a:pt x="5696402" y="1307948"/>
                  <a:pt x="5714482" y="1780018"/>
                </a:cubicBezTo>
                <a:cubicBezTo>
                  <a:pt x="6213036" y="1925032"/>
                  <a:pt x="6287636" y="1834841"/>
                  <a:pt x="6755946" y="1988179"/>
                </a:cubicBezTo>
                <a:cubicBezTo>
                  <a:pt x="6417217" y="2082289"/>
                  <a:pt x="6173520" y="2401442"/>
                  <a:pt x="5714482" y="2542883"/>
                </a:cubicBezTo>
                <a:cubicBezTo>
                  <a:pt x="5714482" y="2542880"/>
                  <a:pt x="5714481" y="2542874"/>
                  <a:pt x="5714482" y="2542873"/>
                </a:cubicBezTo>
                <a:cubicBezTo>
                  <a:pt x="5748945" y="2856322"/>
                  <a:pt x="5530112" y="3046817"/>
                  <a:pt x="5205895" y="3051460"/>
                </a:cubicBezTo>
                <a:cubicBezTo>
                  <a:pt x="4990755" y="3055943"/>
                  <a:pt x="4909641" y="3060923"/>
                  <a:pt x="4762068" y="3051460"/>
                </a:cubicBezTo>
                <a:cubicBezTo>
                  <a:pt x="4604949" y="3142210"/>
                  <a:pt x="3921476" y="3172486"/>
                  <a:pt x="3333448" y="3051460"/>
                </a:cubicBezTo>
                <a:lnTo>
                  <a:pt x="3333448" y="3051460"/>
                </a:lnTo>
                <a:cubicBezTo>
                  <a:pt x="1976497" y="3201152"/>
                  <a:pt x="930507" y="3001511"/>
                  <a:pt x="508587" y="3051460"/>
                </a:cubicBezTo>
                <a:cubicBezTo>
                  <a:pt x="202884" y="3087281"/>
                  <a:pt x="-4309" y="2830479"/>
                  <a:pt x="0" y="2542873"/>
                </a:cubicBezTo>
                <a:cubicBezTo>
                  <a:pt x="0" y="2542877"/>
                  <a:pt x="0" y="2542880"/>
                  <a:pt x="0" y="2542883"/>
                </a:cubicBezTo>
                <a:cubicBezTo>
                  <a:pt x="-68032" y="2216359"/>
                  <a:pt x="20985" y="1900781"/>
                  <a:pt x="0" y="1780018"/>
                </a:cubicBezTo>
                <a:lnTo>
                  <a:pt x="0" y="1780018"/>
                </a:lnTo>
                <a:cubicBezTo>
                  <a:pt x="-18562" y="1426045"/>
                  <a:pt x="-6847" y="1083312"/>
                  <a:pt x="0" y="508587"/>
                </a:cubicBezTo>
                <a:close/>
              </a:path>
              <a:path w="5714482" h="3051460" stroke="0" extrusionOk="0">
                <a:moveTo>
                  <a:pt x="0" y="508587"/>
                </a:moveTo>
                <a:cubicBezTo>
                  <a:pt x="6534" y="206437"/>
                  <a:pt x="206272" y="22097"/>
                  <a:pt x="508587" y="0"/>
                </a:cubicBezTo>
                <a:cubicBezTo>
                  <a:pt x="1520713" y="-30226"/>
                  <a:pt x="2618895" y="19287"/>
                  <a:pt x="3333448" y="0"/>
                </a:cubicBezTo>
                <a:lnTo>
                  <a:pt x="3333448" y="0"/>
                </a:lnTo>
                <a:cubicBezTo>
                  <a:pt x="3950055" y="57875"/>
                  <a:pt x="4428323" y="125756"/>
                  <a:pt x="4762068" y="0"/>
                </a:cubicBezTo>
                <a:cubicBezTo>
                  <a:pt x="4983773" y="21007"/>
                  <a:pt x="5151077" y="31768"/>
                  <a:pt x="5205895" y="0"/>
                </a:cubicBezTo>
                <a:cubicBezTo>
                  <a:pt x="5516155" y="-3506"/>
                  <a:pt x="5706460" y="216228"/>
                  <a:pt x="5714482" y="508587"/>
                </a:cubicBezTo>
                <a:cubicBezTo>
                  <a:pt x="5802891" y="652274"/>
                  <a:pt x="5813477" y="1396514"/>
                  <a:pt x="5714482" y="1780018"/>
                </a:cubicBezTo>
                <a:cubicBezTo>
                  <a:pt x="6160806" y="1909860"/>
                  <a:pt x="6545469" y="1910352"/>
                  <a:pt x="6755946" y="1988179"/>
                </a:cubicBezTo>
                <a:cubicBezTo>
                  <a:pt x="6306003" y="2335150"/>
                  <a:pt x="6085374" y="2376252"/>
                  <a:pt x="5714482" y="2542883"/>
                </a:cubicBezTo>
                <a:cubicBezTo>
                  <a:pt x="5714482" y="2542878"/>
                  <a:pt x="5714482" y="2542874"/>
                  <a:pt x="5714482" y="2542873"/>
                </a:cubicBezTo>
                <a:cubicBezTo>
                  <a:pt x="5714389" y="2819358"/>
                  <a:pt x="5466676" y="3038890"/>
                  <a:pt x="5205895" y="3051460"/>
                </a:cubicBezTo>
                <a:cubicBezTo>
                  <a:pt x="5003121" y="3017827"/>
                  <a:pt x="4911198" y="3027856"/>
                  <a:pt x="4762068" y="3051460"/>
                </a:cubicBezTo>
                <a:cubicBezTo>
                  <a:pt x="4275406" y="3086817"/>
                  <a:pt x="3934697" y="2997854"/>
                  <a:pt x="3333448" y="3051460"/>
                </a:cubicBezTo>
                <a:lnTo>
                  <a:pt x="3333448" y="3051460"/>
                </a:lnTo>
                <a:cubicBezTo>
                  <a:pt x="2710895" y="3032592"/>
                  <a:pt x="1242370" y="3031858"/>
                  <a:pt x="508587" y="3051460"/>
                </a:cubicBezTo>
                <a:cubicBezTo>
                  <a:pt x="240091" y="3006548"/>
                  <a:pt x="1676" y="2833188"/>
                  <a:pt x="0" y="2542873"/>
                </a:cubicBezTo>
                <a:cubicBezTo>
                  <a:pt x="0" y="2542875"/>
                  <a:pt x="0" y="2542881"/>
                  <a:pt x="0" y="2542883"/>
                </a:cubicBezTo>
                <a:cubicBezTo>
                  <a:pt x="24521" y="2321959"/>
                  <a:pt x="-63071" y="2141541"/>
                  <a:pt x="0" y="1780018"/>
                </a:cubicBezTo>
                <a:lnTo>
                  <a:pt x="0" y="1780018"/>
                </a:lnTo>
                <a:cubicBezTo>
                  <a:pt x="-20858" y="1307891"/>
                  <a:pt x="108953" y="809010"/>
                  <a:pt x="0" y="508587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68225"/>
                      <a:gd name="adj2" fmla="val 1515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 về một lần em hoặc bạn mải chơi nên quên việc cần làm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1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490706" y="1761127"/>
            <a:ext cx="5159218" cy="3793852"/>
          </a:xfrm>
          <a:custGeom>
            <a:avLst/>
            <a:gdLst>
              <a:gd name="csX0" fmla="*/ 0 w 5159218"/>
              <a:gd name="csY0" fmla="*/ 475408 h 3793852"/>
              <a:gd name="csX1" fmla="*/ 475408 w 5159218"/>
              <a:gd name="csY1" fmla="*/ 0 h 3793852"/>
              <a:gd name="csX2" fmla="*/ 950356 w 5159218"/>
              <a:gd name="csY2" fmla="*/ 0 h 3793852"/>
              <a:gd name="csX3" fmla="*/ 1467388 w 5159218"/>
              <a:gd name="csY3" fmla="*/ 0 h 3793852"/>
              <a:gd name="csX4" fmla="*/ 2152757 w 5159218"/>
              <a:gd name="csY4" fmla="*/ 0 h 3793852"/>
              <a:gd name="csX5" fmla="*/ 2627705 w 5159218"/>
              <a:gd name="csY5" fmla="*/ 0 h 3793852"/>
              <a:gd name="csX6" fmla="*/ 3102653 w 5159218"/>
              <a:gd name="csY6" fmla="*/ 0 h 3793852"/>
              <a:gd name="csX7" fmla="*/ 3577601 w 5159218"/>
              <a:gd name="csY7" fmla="*/ 0 h 3793852"/>
              <a:gd name="csX8" fmla="*/ 4683810 w 5159218"/>
              <a:gd name="csY8" fmla="*/ 0 h 3793852"/>
              <a:gd name="csX9" fmla="*/ 5159218 w 5159218"/>
              <a:gd name="csY9" fmla="*/ 475408 h 3793852"/>
              <a:gd name="csX10" fmla="*/ 5159218 w 5159218"/>
              <a:gd name="csY10" fmla="*/ 1044015 h 3793852"/>
              <a:gd name="csX11" fmla="*/ 5159218 w 5159218"/>
              <a:gd name="csY11" fmla="*/ 1612622 h 3793852"/>
              <a:gd name="csX12" fmla="*/ 5159218 w 5159218"/>
              <a:gd name="csY12" fmla="*/ 2181230 h 3793852"/>
              <a:gd name="csX13" fmla="*/ 5159218 w 5159218"/>
              <a:gd name="csY13" fmla="*/ 2778267 h 3793852"/>
              <a:gd name="csX14" fmla="*/ 5159218 w 5159218"/>
              <a:gd name="csY14" fmla="*/ 3318444 h 3793852"/>
              <a:gd name="csX15" fmla="*/ 4683810 w 5159218"/>
              <a:gd name="csY15" fmla="*/ 3793852 h 3793852"/>
              <a:gd name="csX16" fmla="*/ 4040526 w 5159218"/>
              <a:gd name="csY16" fmla="*/ 3793852 h 3793852"/>
              <a:gd name="csX17" fmla="*/ 3481409 w 5159218"/>
              <a:gd name="csY17" fmla="*/ 3793852 h 3793852"/>
              <a:gd name="csX18" fmla="*/ 2964377 w 5159218"/>
              <a:gd name="csY18" fmla="*/ 3793852 h 3793852"/>
              <a:gd name="csX19" fmla="*/ 2489429 w 5159218"/>
              <a:gd name="csY19" fmla="*/ 3793852 h 3793852"/>
              <a:gd name="csX20" fmla="*/ 1804061 w 5159218"/>
              <a:gd name="csY20" fmla="*/ 3793852 h 3793852"/>
              <a:gd name="csX21" fmla="*/ 1202860 w 5159218"/>
              <a:gd name="csY21" fmla="*/ 3793852 h 3793852"/>
              <a:gd name="csX22" fmla="*/ 475408 w 5159218"/>
              <a:gd name="csY22" fmla="*/ 3793852 h 3793852"/>
              <a:gd name="csX23" fmla="*/ 0 w 5159218"/>
              <a:gd name="csY23" fmla="*/ 3318444 h 3793852"/>
              <a:gd name="csX24" fmla="*/ 0 w 5159218"/>
              <a:gd name="csY24" fmla="*/ 2721406 h 3793852"/>
              <a:gd name="csX25" fmla="*/ 0 w 5159218"/>
              <a:gd name="csY25" fmla="*/ 2238090 h 3793852"/>
              <a:gd name="csX26" fmla="*/ 0 w 5159218"/>
              <a:gd name="csY26" fmla="*/ 1697913 h 3793852"/>
              <a:gd name="csX27" fmla="*/ 0 w 5159218"/>
              <a:gd name="csY27" fmla="*/ 1157737 h 3793852"/>
              <a:gd name="csX28" fmla="*/ 0 w 5159218"/>
              <a:gd name="csY28" fmla="*/ 475408 h 379385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</a:cxnLst>
            <a:rect l="l" t="t" r="r" b="b"/>
            <a:pathLst>
              <a:path w="5159218" h="3793852" fill="none" extrusionOk="0">
                <a:moveTo>
                  <a:pt x="0" y="475408"/>
                </a:moveTo>
                <a:cubicBezTo>
                  <a:pt x="-5943" y="261261"/>
                  <a:pt x="181575" y="-34618"/>
                  <a:pt x="475408" y="0"/>
                </a:cubicBezTo>
                <a:cubicBezTo>
                  <a:pt x="664358" y="-12461"/>
                  <a:pt x="808769" y="20396"/>
                  <a:pt x="950356" y="0"/>
                </a:cubicBezTo>
                <a:cubicBezTo>
                  <a:pt x="1091943" y="-20396"/>
                  <a:pt x="1262381" y="-6884"/>
                  <a:pt x="1467388" y="0"/>
                </a:cubicBezTo>
                <a:cubicBezTo>
                  <a:pt x="1672395" y="6884"/>
                  <a:pt x="1993080" y="-7561"/>
                  <a:pt x="2152757" y="0"/>
                </a:cubicBezTo>
                <a:cubicBezTo>
                  <a:pt x="2312434" y="7561"/>
                  <a:pt x="2433629" y="469"/>
                  <a:pt x="2627705" y="0"/>
                </a:cubicBezTo>
                <a:cubicBezTo>
                  <a:pt x="2821781" y="-469"/>
                  <a:pt x="2965142" y="9734"/>
                  <a:pt x="3102653" y="0"/>
                </a:cubicBezTo>
                <a:cubicBezTo>
                  <a:pt x="3240164" y="-9734"/>
                  <a:pt x="3461286" y="20791"/>
                  <a:pt x="3577601" y="0"/>
                </a:cubicBezTo>
                <a:cubicBezTo>
                  <a:pt x="3693916" y="-20791"/>
                  <a:pt x="4342658" y="3948"/>
                  <a:pt x="4683810" y="0"/>
                </a:cubicBezTo>
                <a:cubicBezTo>
                  <a:pt x="4967348" y="-12760"/>
                  <a:pt x="5201949" y="228949"/>
                  <a:pt x="5159218" y="475408"/>
                </a:cubicBezTo>
                <a:cubicBezTo>
                  <a:pt x="5145166" y="688888"/>
                  <a:pt x="5174872" y="832072"/>
                  <a:pt x="5159218" y="1044015"/>
                </a:cubicBezTo>
                <a:cubicBezTo>
                  <a:pt x="5143564" y="1255958"/>
                  <a:pt x="5151876" y="1416912"/>
                  <a:pt x="5159218" y="1612622"/>
                </a:cubicBezTo>
                <a:cubicBezTo>
                  <a:pt x="5166560" y="1808332"/>
                  <a:pt x="5152882" y="1974694"/>
                  <a:pt x="5159218" y="2181230"/>
                </a:cubicBezTo>
                <a:cubicBezTo>
                  <a:pt x="5165554" y="2387766"/>
                  <a:pt x="5143839" y="2511730"/>
                  <a:pt x="5159218" y="2778267"/>
                </a:cubicBezTo>
                <a:cubicBezTo>
                  <a:pt x="5174597" y="3044804"/>
                  <a:pt x="5182088" y="3114616"/>
                  <a:pt x="5159218" y="3318444"/>
                </a:cubicBezTo>
                <a:cubicBezTo>
                  <a:pt x="5125071" y="3586490"/>
                  <a:pt x="4975085" y="3792013"/>
                  <a:pt x="4683810" y="3793852"/>
                </a:cubicBezTo>
                <a:cubicBezTo>
                  <a:pt x="4468997" y="3799223"/>
                  <a:pt x="4291141" y="3772311"/>
                  <a:pt x="4040526" y="3793852"/>
                </a:cubicBezTo>
                <a:cubicBezTo>
                  <a:pt x="3789911" y="3815393"/>
                  <a:pt x="3688040" y="3787175"/>
                  <a:pt x="3481409" y="3793852"/>
                </a:cubicBezTo>
                <a:cubicBezTo>
                  <a:pt x="3274778" y="3800529"/>
                  <a:pt x="3151694" y="3793281"/>
                  <a:pt x="2964377" y="3793852"/>
                </a:cubicBezTo>
                <a:cubicBezTo>
                  <a:pt x="2777060" y="3794423"/>
                  <a:pt x="2706806" y="3798827"/>
                  <a:pt x="2489429" y="3793852"/>
                </a:cubicBezTo>
                <a:cubicBezTo>
                  <a:pt x="2272052" y="3788877"/>
                  <a:pt x="2070251" y="3781296"/>
                  <a:pt x="1804061" y="3793852"/>
                </a:cubicBezTo>
                <a:cubicBezTo>
                  <a:pt x="1537871" y="3806408"/>
                  <a:pt x="1356808" y="3813912"/>
                  <a:pt x="1202860" y="3793852"/>
                </a:cubicBezTo>
                <a:cubicBezTo>
                  <a:pt x="1048912" y="3773792"/>
                  <a:pt x="741334" y="3820550"/>
                  <a:pt x="475408" y="3793852"/>
                </a:cubicBezTo>
                <a:cubicBezTo>
                  <a:pt x="193894" y="3782715"/>
                  <a:pt x="813" y="3601965"/>
                  <a:pt x="0" y="3318444"/>
                </a:cubicBezTo>
                <a:cubicBezTo>
                  <a:pt x="-12000" y="3049317"/>
                  <a:pt x="-25872" y="2915085"/>
                  <a:pt x="0" y="2721406"/>
                </a:cubicBezTo>
                <a:cubicBezTo>
                  <a:pt x="25872" y="2527727"/>
                  <a:pt x="-21059" y="2363661"/>
                  <a:pt x="0" y="2238090"/>
                </a:cubicBezTo>
                <a:cubicBezTo>
                  <a:pt x="21059" y="2112519"/>
                  <a:pt x="12934" y="1923165"/>
                  <a:pt x="0" y="1697913"/>
                </a:cubicBezTo>
                <a:cubicBezTo>
                  <a:pt x="-12934" y="1472661"/>
                  <a:pt x="-15074" y="1332265"/>
                  <a:pt x="0" y="1157737"/>
                </a:cubicBezTo>
                <a:cubicBezTo>
                  <a:pt x="15074" y="983209"/>
                  <a:pt x="5526" y="630737"/>
                  <a:pt x="0" y="475408"/>
                </a:cubicBezTo>
                <a:close/>
              </a:path>
              <a:path w="5159218" h="3793852" stroke="0" extrusionOk="0">
                <a:moveTo>
                  <a:pt x="0" y="475408"/>
                </a:moveTo>
                <a:cubicBezTo>
                  <a:pt x="305" y="222175"/>
                  <a:pt x="216277" y="6128"/>
                  <a:pt x="475408" y="0"/>
                </a:cubicBezTo>
                <a:cubicBezTo>
                  <a:pt x="708037" y="-7978"/>
                  <a:pt x="868952" y="13647"/>
                  <a:pt x="1118692" y="0"/>
                </a:cubicBezTo>
                <a:cubicBezTo>
                  <a:pt x="1368432" y="-13647"/>
                  <a:pt x="1392212" y="-18030"/>
                  <a:pt x="1635725" y="0"/>
                </a:cubicBezTo>
                <a:cubicBezTo>
                  <a:pt x="1879238" y="18030"/>
                  <a:pt x="2003904" y="6963"/>
                  <a:pt x="2152757" y="0"/>
                </a:cubicBezTo>
                <a:cubicBezTo>
                  <a:pt x="2301610" y="-6963"/>
                  <a:pt x="2515114" y="-9489"/>
                  <a:pt x="2796041" y="0"/>
                </a:cubicBezTo>
                <a:cubicBezTo>
                  <a:pt x="3076968" y="9489"/>
                  <a:pt x="3128621" y="7228"/>
                  <a:pt x="3355157" y="0"/>
                </a:cubicBezTo>
                <a:cubicBezTo>
                  <a:pt x="3581693" y="-7228"/>
                  <a:pt x="3706227" y="-12"/>
                  <a:pt x="4040526" y="0"/>
                </a:cubicBezTo>
                <a:cubicBezTo>
                  <a:pt x="4374825" y="12"/>
                  <a:pt x="4479609" y="16070"/>
                  <a:pt x="4683810" y="0"/>
                </a:cubicBezTo>
                <a:cubicBezTo>
                  <a:pt x="4923006" y="12298"/>
                  <a:pt x="5184527" y="184830"/>
                  <a:pt x="5159218" y="475408"/>
                </a:cubicBezTo>
                <a:cubicBezTo>
                  <a:pt x="5151827" y="659011"/>
                  <a:pt x="5134532" y="848188"/>
                  <a:pt x="5159218" y="987154"/>
                </a:cubicBezTo>
                <a:cubicBezTo>
                  <a:pt x="5183904" y="1126120"/>
                  <a:pt x="5161839" y="1407732"/>
                  <a:pt x="5159218" y="1612622"/>
                </a:cubicBezTo>
                <a:cubicBezTo>
                  <a:pt x="5156597" y="1817512"/>
                  <a:pt x="5156562" y="2036781"/>
                  <a:pt x="5159218" y="2181230"/>
                </a:cubicBezTo>
                <a:cubicBezTo>
                  <a:pt x="5161874" y="2325679"/>
                  <a:pt x="5175424" y="2521664"/>
                  <a:pt x="5159218" y="2749837"/>
                </a:cubicBezTo>
                <a:cubicBezTo>
                  <a:pt x="5143012" y="2978010"/>
                  <a:pt x="5176760" y="3177736"/>
                  <a:pt x="5159218" y="3318444"/>
                </a:cubicBezTo>
                <a:cubicBezTo>
                  <a:pt x="5220177" y="3563194"/>
                  <a:pt x="4947760" y="3817371"/>
                  <a:pt x="4683810" y="3793852"/>
                </a:cubicBezTo>
                <a:cubicBezTo>
                  <a:pt x="4389518" y="3766371"/>
                  <a:pt x="4242062" y="3782607"/>
                  <a:pt x="3998442" y="3793852"/>
                </a:cubicBezTo>
                <a:cubicBezTo>
                  <a:pt x="3754822" y="3805097"/>
                  <a:pt x="3650510" y="3787525"/>
                  <a:pt x="3439325" y="3793852"/>
                </a:cubicBezTo>
                <a:cubicBezTo>
                  <a:pt x="3228140" y="3800179"/>
                  <a:pt x="3019593" y="3788480"/>
                  <a:pt x="2753957" y="3793852"/>
                </a:cubicBezTo>
                <a:cubicBezTo>
                  <a:pt x="2488321" y="3799224"/>
                  <a:pt x="2341231" y="3787262"/>
                  <a:pt x="2110673" y="3793852"/>
                </a:cubicBezTo>
                <a:cubicBezTo>
                  <a:pt x="1880115" y="3800442"/>
                  <a:pt x="1787345" y="3782974"/>
                  <a:pt x="1551557" y="3793852"/>
                </a:cubicBezTo>
                <a:cubicBezTo>
                  <a:pt x="1315769" y="3804730"/>
                  <a:pt x="1174088" y="3778671"/>
                  <a:pt x="1034524" y="3793852"/>
                </a:cubicBezTo>
                <a:cubicBezTo>
                  <a:pt x="894960" y="3809033"/>
                  <a:pt x="752659" y="3800115"/>
                  <a:pt x="475408" y="3793852"/>
                </a:cubicBezTo>
                <a:cubicBezTo>
                  <a:pt x="246501" y="3755825"/>
                  <a:pt x="-16805" y="3628557"/>
                  <a:pt x="0" y="3318444"/>
                </a:cubicBezTo>
                <a:cubicBezTo>
                  <a:pt x="20686" y="3038177"/>
                  <a:pt x="-18533" y="2835261"/>
                  <a:pt x="0" y="2692976"/>
                </a:cubicBezTo>
                <a:cubicBezTo>
                  <a:pt x="18533" y="2550691"/>
                  <a:pt x="5493" y="2275926"/>
                  <a:pt x="0" y="2067508"/>
                </a:cubicBezTo>
                <a:cubicBezTo>
                  <a:pt x="-5493" y="1859090"/>
                  <a:pt x="23878" y="1693588"/>
                  <a:pt x="0" y="1527331"/>
                </a:cubicBezTo>
                <a:cubicBezTo>
                  <a:pt x="-23878" y="1361074"/>
                  <a:pt x="18586" y="1155922"/>
                  <a:pt x="0" y="1044015"/>
                </a:cubicBezTo>
                <a:cubicBezTo>
                  <a:pt x="-18586" y="932108"/>
                  <a:pt x="21694" y="678329"/>
                  <a:pt x="0" y="475408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>
              <a:lnSpc>
                <a:spcPct val="120000"/>
              </a:lnSpc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 ông mặt trời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 núi đi ngủ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Đôi mèo hối hả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 về lều tranh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 em, giỏ anh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con cá nhỏ…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539362-7E97-7CA5-471D-FF8140851544}"/>
              </a:ext>
            </a:extLst>
          </p:cNvPr>
          <p:cNvSpPr txBox="1"/>
          <p:nvPr/>
        </p:nvSpPr>
        <p:spPr>
          <a:xfrm>
            <a:off x="1895475" y="160940"/>
            <a:ext cx="8045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ội dung </a:t>
            </a:r>
            <a:r>
              <a:rPr lang="en-US" sz="48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48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highlight>
                <a:srgbClr val="FFFF00"/>
              </a:highligh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7EB82CDF-8C9F-4857-B539-75C74364D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776" y="3912053"/>
            <a:ext cx="1881074" cy="2759523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BE02EBC5-F38B-4E94-AEB5-8518C6FE0C86}"/>
              </a:ext>
            </a:extLst>
          </p:cNvPr>
          <p:cNvSpPr/>
          <p:nvPr/>
        </p:nvSpPr>
        <p:spPr>
          <a:xfrm>
            <a:off x="6329548" y="1524000"/>
            <a:ext cx="5722926" cy="2388053"/>
          </a:xfrm>
          <a:custGeom>
            <a:avLst/>
            <a:gdLst>
              <a:gd name="csX0" fmla="*/ 0 w 5722926"/>
              <a:gd name="csY0" fmla="*/ 398017 h 2388053"/>
              <a:gd name="csX1" fmla="*/ 398017 w 5722926"/>
              <a:gd name="csY1" fmla="*/ 0 h 2388053"/>
              <a:gd name="csX2" fmla="*/ 3338374 w 5722926"/>
              <a:gd name="csY2" fmla="*/ 0 h 2388053"/>
              <a:gd name="csX3" fmla="*/ 3338374 w 5722926"/>
              <a:gd name="csY3" fmla="*/ 0 h 2388053"/>
              <a:gd name="csX4" fmla="*/ 4769105 w 5722926"/>
              <a:gd name="csY4" fmla="*/ 0 h 2388053"/>
              <a:gd name="csX5" fmla="*/ 5324909 w 5722926"/>
              <a:gd name="csY5" fmla="*/ 0 h 2388053"/>
              <a:gd name="csX6" fmla="*/ 5722926 w 5722926"/>
              <a:gd name="csY6" fmla="*/ 398017 h 2388053"/>
              <a:gd name="csX7" fmla="*/ 5722926 w 5722926"/>
              <a:gd name="csY7" fmla="*/ 1393031 h 2388053"/>
              <a:gd name="csX8" fmla="*/ 5722926 w 5722926"/>
              <a:gd name="csY8" fmla="*/ 1393031 h 2388053"/>
              <a:gd name="csX9" fmla="*/ 5722926 w 5722926"/>
              <a:gd name="csY9" fmla="*/ 1990044 h 2388053"/>
              <a:gd name="csX10" fmla="*/ 5722926 w 5722926"/>
              <a:gd name="csY10" fmla="*/ 1990036 h 2388053"/>
              <a:gd name="csX11" fmla="*/ 5324909 w 5722926"/>
              <a:gd name="csY11" fmla="*/ 2388053 h 2388053"/>
              <a:gd name="csX12" fmla="*/ 4769105 w 5722926"/>
              <a:gd name="csY12" fmla="*/ 2388053 h 2388053"/>
              <a:gd name="csX13" fmla="*/ 3857481 w 5722926"/>
              <a:gd name="csY13" fmla="*/ 2846559 h 2388053"/>
              <a:gd name="csX14" fmla="*/ 3338374 w 5722926"/>
              <a:gd name="csY14" fmla="*/ 2388053 h 2388053"/>
              <a:gd name="csX15" fmla="*/ 398017 w 5722926"/>
              <a:gd name="csY15" fmla="*/ 2388053 h 2388053"/>
              <a:gd name="csX16" fmla="*/ 0 w 5722926"/>
              <a:gd name="csY16" fmla="*/ 1990036 h 2388053"/>
              <a:gd name="csX17" fmla="*/ 0 w 5722926"/>
              <a:gd name="csY17" fmla="*/ 1990044 h 2388053"/>
              <a:gd name="csX18" fmla="*/ 0 w 5722926"/>
              <a:gd name="csY18" fmla="*/ 1393031 h 2388053"/>
              <a:gd name="csX19" fmla="*/ 0 w 5722926"/>
              <a:gd name="csY19" fmla="*/ 1393031 h 2388053"/>
              <a:gd name="csX20" fmla="*/ 0 w 5722926"/>
              <a:gd name="csY20" fmla="*/ 398017 h 238805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5722926" h="2388053" fill="none" extrusionOk="0">
                <a:moveTo>
                  <a:pt x="0" y="398017"/>
                </a:moveTo>
                <a:cubicBezTo>
                  <a:pt x="481" y="170847"/>
                  <a:pt x="179470" y="-10186"/>
                  <a:pt x="398017" y="0"/>
                </a:cubicBezTo>
                <a:cubicBezTo>
                  <a:pt x="808816" y="126856"/>
                  <a:pt x="2364090" y="144266"/>
                  <a:pt x="3338374" y="0"/>
                </a:cubicBezTo>
                <a:lnTo>
                  <a:pt x="3338374" y="0"/>
                </a:lnTo>
                <a:cubicBezTo>
                  <a:pt x="3509726" y="42256"/>
                  <a:pt x="4520080" y="128219"/>
                  <a:pt x="4769105" y="0"/>
                </a:cubicBezTo>
                <a:cubicBezTo>
                  <a:pt x="5015357" y="-22819"/>
                  <a:pt x="5204655" y="-18574"/>
                  <a:pt x="5324909" y="0"/>
                </a:cubicBezTo>
                <a:cubicBezTo>
                  <a:pt x="5534814" y="-3371"/>
                  <a:pt x="5755613" y="150644"/>
                  <a:pt x="5722926" y="398017"/>
                </a:cubicBezTo>
                <a:cubicBezTo>
                  <a:pt x="5704690" y="615842"/>
                  <a:pt x="5659712" y="1265466"/>
                  <a:pt x="5722926" y="1393031"/>
                </a:cubicBezTo>
                <a:lnTo>
                  <a:pt x="5722926" y="1393031"/>
                </a:lnTo>
                <a:cubicBezTo>
                  <a:pt x="5767315" y="1575411"/>
                  <a:pt x="5760897" y="1771697"/>
                  <a:pt x="5722926" y="1990044"/>
                </a:cubicBezTo>
                <a:lnTo>
                  <a:pt x="5722926" y="1990036"/>
                </a:lnTo>
                <a:cubicBezTo>
                  <a:pt x="5760523" y="2231780"/>
                  <a:pt x="5539400" y="2399742"/>
                  <a:pt x="5324909" y="2388053"/>
                </a:cubicBezTo>
                <a:cubicBezTo>
                  <a:pt x="5144966" y="2378291"/>
                  <a:pt x="4957303" y="2381862"/>
                  <a:pt x="4769105" y="2388053"/>
                </a:cubicBezTo>
                <a:cubicBezTo>
                  <a:pt x="4449697" y="2480206"/>
                  <a:pt x="4002694" y="2827711"/>
                  <a:pt x="3857481" y="2846559"/>
                </a:cubicBezTo>
                <a:cubicBezTo>
                  <a:pt x="3626390" y="2721955"/>
                  <a:pt x="3480296" y="2494478"/>
                  <a:pt x="3338374" y="2388053"/>
                </a:cubicBezTo>
                <a:cubicBezTo>
                  <a:pt x="2974044" y="2548056"/>
                  <a:pt x="1267600" y="2383263"/>
                  <a:pt x="398017" y="2388053"/>
                </a:cubicBezTo>
                <a:cubicBezTo>
                  <a:pt x="149525" y="2385148"/>
                  <a:pt x="-20047" y="2230603"/>
                  <a:pt x="0" y="1990036"/>
                </a:cubicBezTo>
                <a:lnTo>
                  <a:pt x="0" y="1990044"/>
                </a:lnTo>
                <a:cubicBezTo>
                  <a:pt x="16033" y="1725721"/>
                  <a:pt x="15660" y="1626041"/>
                  <a:pt x="0" y="1393031"/>
                </a:cubicBezTo>
                <a:lnTo>
                  <a:pt x="0" y="1393031"/>
                </a:lnTo>
                <a:cubicBezTo>
                  <a:pt x="-20798" y="966789"/>
                  <a:pt x="-73396" y="614133"/>
                  <a:pt x="0" y="398017"/>
                </a:cubicBezTo>
                <a:close/>
              </a:path>
              <a:path w="5722926" h="2388053" stroke="0" extrusionOk="0">
                <a:moveTo>
                  <a:pt x="0" y="398017"/>
                </a:moveTo>
                <a:cubicBezTo>
                  <a:pt x="-10097" y="143311"/>
                  <a:pt x="174167" y="3265"/>
                  <a:pt x="398017" y="0"/>
                </a:cubicBezTo>
                <a:cubicBezTo>
                  <a:pt x="1475546" y="-95379"/>
                  <a:pt x="2181106" y="58096"/>
                  <a:pt x="3338374" y="0"/>
                </a:cubicBezTo>
                <a:lnTo>
                  <a:pt x="3338374" y="0"/>
                </a:lnTo>
                <a:cubicBezTo>
                  <a:pt x="3674054" y="3608"/>
                  <a:pt x="4488321" y="-117854"/>
                  <a:pt x="4769105" y="0"/>
                </a:cubicBezTo>
                <a:cubicBezTo>
                  <a:pt x="5001747" y="-27804"/>
                  <a:pt x="5170700" y="42168"/>
                  <a:pt x="5324909" y="0"/>
                </a:cubicBezTo>
                <a:cubicBezTo>
                  <a:pt x="5562815" y="-21500"/>
                  <a:pt x="5718507" y="173796"/>
                  <a:pt x="5722926" y="398017"/>
                </a:cubicBezTo>
                <a:cubicBezTo>
                  <a:pt x="5655049" y="558888"/>
                  <a:pt x="5781577" y="989835"/>
                  <a:pt x="5722926" y="1393031"/>
                </a:cubicBezTo>
                <a:lnTo>
                  <a:pt x="5722926" y="1393031"/>
                </a:lnTo>
                <a:cubicBezTo>
                  <a:pt x="5761148" y="1525559"/>
                  <a:pt x="5707003" y="1855530"/>
                  <a:pt x="5722926" y="1990044"/>
                </a:cubicBezTo>
                <a:lnTo>
                  <a:pt x="5722926" y="1990036"/>
                </a:lnTo>
                <a:cubicBezTo>
                  <a:pt x="5719284" y="2225261"/>
                  <a:pt x="5535951" y="2385565"/>
                  <a:pt x="5324909" y="2388053"/>
                </a:cubicBezTo>
                <a:cubicBezTo>
                  <a:pt x="5071162" y="2427394"/>
                  <a:pt x="4857465" y="2343738"/>
                  <a:pt x="4769105" y="2388053"/>
                </a:cubicBezTo>
                <a:cubicBezTo>
                  <a:pt x="4605273" y="2444367"/>
                  <a:pt x="4142774" y="2790306"/>
                  <a:pt x="3857481" y="2846559"/>
                </a:cubicBezTo>
                <a:cubicBezTo>
                  <a:pt x="3655456" y="2689541"/>
                  <a:pt x="3452481" y="2538717"/>
                  <a:pt x="3338374" y="2388053"/>
                </a:cubicBezTo>
                <a:cubicBezTo>
                  <a:pt x="2712885" y="2252019"/>
                  <a:pt x="1131155" y="2230333"/>
                  <a:pt x="398017" y="2388053"/>
                </a:cubicBezTo>
                <a:cubicBezTo>
                  <a:pt x="189586" y="2379441"/>
                  <a:pt x="28012" y="2179487"/>
                  <a:pt x="0" y="1990036"/>
                </a:cubicBezTo>
                <a:lnTo>
                  <a:pt x="0" y="1990044"/>
                </a:lnTo>
                <a:cubicBezTo>
                  <a:pt x="-8164" y="1889775"/>
                  <a:pt x="36022" y="1602330"/>
                  <a:pt x="0" y="1393031"/>
                </a:cubicBezTo>
                <a:lnTo>
                  <a:pt x="0" y="1393031"/>
                </a:lnTo>
                <a:cubicBezTo>
                  <a:pt x="68823" y="1219574"/>
                  <a:pt x="19796" y="783813"/>
                  <a:pt x="0" y="398017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wedgeRoundRectCallout">
                    <a:avLst>
                      <a:gd name="adj1" fmla="val 17404"/>
                      <a:gd name="adj2" fmla="val 6920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chuyến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01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3BAD1F2-AD75-B669-12FD-EE4C24FA8ED5}"/>
              </a:ext>
            </a:extLst>
          </p:cNvPr>
          <p:cNvGrpSpPr/>
          <p:nvPr/>
        </p:nvGrpSpPr>
        <p:grpSpPr>
          <a:xfrm>
            <a:off x="358418" y="-142379"/>
            <a:ext cx="8747628" cy="2896222"/>
            <a:chOff x="-43718" y="1531104"/>
            <a:chExt cx="8747628" cy="289622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71DB434-AF19-F97D-B3DC-375749437DF3}"/>
                </a:ext>
              </a:extLst>
            </p:cNvPr>
            <p:cNvSpPr/>
            <p:nvPr/>
          </p:nvSpPr>
          <p:spPr>
            <a:xfrm>
              <a:off x="268099" y="2230780"/>
              <a:ext cx="8435811" cy="2196546"/>
            </a:xfrm>
            <a:custGeom>
              <a:avLst/>
              <a:gdLst>
                <a:gd name="csX0" fmla="*/ 0 w 8435811"/>
                <a:gd name="csY0" fmla="*/ 536418 h 2196546"/>
                <a:gd name="csX1" fmla="*/ 536418 w 8435811"/>
                <a:gd name="csY1" fmla="*/ 0 h 2196546"/>
                <a:gd name="csX2" fmla="*/ 7899393 w 8435811"/>
                <a:gd name="csY2" fmla="*/ 0 h 2196546"/>
                <a:gd name="csX3" fmla="*/ 8435811 w 8435811"/>
                <a:gd name="csY3" fmla="*/ 536418 h 2196546"/>
                <a:gd name="csX4" fmla="*/ 8435811 w 8435811"/>
                <a:gd name="csY4" fmla="*/ 1660128 h 2196546"/>
                <a:gd name="csX5" fmla="*/ 7899393 w 8435811"/>
                <a:gd name="csY5" fmla="*/ 2196546 h 2196546"/>
                <a:gd name="csX6" fmla="*/ 536418 w 8435811"/>
                <a:gd name="csY6" fmla="*/ 2196546 h 2196546"/>
                <a:gd name="csX7" fmla="*/ 0 w 8435811"/>
                <a:gd name="csY7" fmla="*/ 1660128 h 2196546"/>
                <a:gd name="csX8" fmla="*/ 0 w 8435811"/>
                <a:gd name="csY8" fmla="*/ 536418 h 219654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8435811" h="2196546" fill="none" extrusionOk="0">
                  <a:moveTo>
                    <a:pt x="0" y="536418"/>
                  </a:moveTo>
                  <a:cubicBezTo>
                    <a:pt x="-14703" y="291687"/>
                    <a:pt x="216371" y="-15988"/>
                    <a:pt x="536418" y="0"/>
                  </a:cubicBezTo>
                  <a:cubicBezTo>
                    <a:pt x="1645007" y="-35273"/>
                    <a:pt x="6309712" y="-144294"/>
                    <a:pt x="7899393" y="0"/>
                  </a:cubicBezTo>
                  <a:cubicBezTo>
                    <a:pt x="8223012" y="8329"/>
                    <a:pt x="8399129" y="209235"/>
                    <a:pt x="8435811" y="536418"/>
                  </a:cubicBezTo>
                  <a:cubicBezTo>
                    <a:pt x="8345200" y="809906"/>
                    <a:pt x="8423372" y="1392223"/>
                    <a:pt x="8435811" y="1660128"/>
                  </a:cubicBezTo>
                  <a:cubicBezTo>
                    <a:pt x="8459973" y="1938112"/>
                    <a:pt x="8235124" y="2153750"/>
                    <a:pt x="7899393" y="2196546"/>
                  </a:cubicBezTo>
                  <a:cubicBezTo>
                    <a:pt x="5918754" y="2274071"/>
                    <a:pt x="2423243" y="2152843"/>
                    <a:pt x="536418" y="2196546"/>
                  </a:cubicBezTo>
                  <a:cubicBezTo>
                    <a:pt x="222605" y="2191681"/>
                    <a:pt x="-29844" y="1955975"/>
                    <a:pt x="0" y="1660128"/>
                  </a:cubicBezTo>
                  <a:cubicBezTo>
                    <a:pt x="-7055" y="1164491"/>
                    <a:pt x="59965" y="1044579"/>
                    <a:pt x="0" y="536418"/>
                  </a:cubicBezTo>
                  <a:close/>
                </a:path>
                <a:path w="8435811" h="2196546" stroke="0" extrusionOk="0">
                  <a:moveTo>
                    <a:pt x="0" y="536418"/>
                  </a:moveTo>
                  <a:cubicBezTo>
                    <a:pt x="-9339" y="207896"/>
                    <a:pt x="209155" y="25114"/>
                    <a:pt x="536418" y="0"/>
                  </a:cubicBezTo>
                  <a:cubicBezTo>
                    <a:pt x="1954095" y="-95379"/>
                    <a:pt x="7157847" y="58096"/>
                    <a:pt x="7899393" y="0"/>
                  </a:cubicBezTo>
                  <a:cubicBezTo>
                    <a:pt x="8154044" y="-29287"/>
                    <a:pt x="8416053" y="225963"/>
                    <a:pt x="8435811" y="536418"/>
                  </a:cubicBezTo>
                  <a:cubicBezTo>
                    <a:pt x="8475402" y="704056"/>
                    <a:pt x="8409631" y="1180599"/>
                    <a:pt x="8435811" y="1660128"/>
                  </a:cubicBezTo>
                  <a:cubicBezTo>
                    <a:pt x="8440080" y="1951308"/>
                    <a:pt x="8186406" y="2187340"/>
                    <a:pt x="7899393" y="2196546"/>
                  </a:cubicBezTo>
                  <a:cubicBezTo>
                    <a:pt x="6817749" y="2136640"/>
                    <a:pt x="3121876" y="2279060"/>
                    <a:pt x="536418" y="2196546"/>
                  </a:cubicBezTo>
                  <a:cubicBezTo>
                    <a:pt x="197721" y="2207038"/>
                    <a:pt x="-32165" y="1989028"/>
                    <a:pt x="0" y="1660128"/>
                  </a:cubicBezTo>
                  <a:cubicBezTo>
                    <a:pt x="47128" y="1448187"/>
                    <a:pt x="80875" y="705009"/>
                    <a:pt x="0" y="536418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5.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khuyên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mà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Mèo</a:t>
              </a:r>
              <a:r>
                <a:rPr lang="en-US" sz="4000" b="1" i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4000" b="1" i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4000" b="1" i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muốn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gửi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gắm</a:t>
              </a:r>
              <a:endParaRPr lang="en-US" sz="4000" b="1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55E76D6-7A5F-014D-9E8B-F40B6D19F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3718" y="1531104"/>
              <a:ext cx="1222106" cy="1222106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298878CC-CDAD-DE0D-FE7E-829471C61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08928" y="3303093"/>
            <a:ext cx="2283072" cy="29394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8AA270-B97A-4C8E-8CE0-9A10282B3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235" y="3002260"/>
            <a:ext cx="8334320" cy="328163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2054B2F-1E2E-4B0D-91C6-41AF75912050}"/>
              </a:ext>
            </a:extLst>
          </p:cNvPr>
          <p:cNvSpPr/>
          <p:nvPr/>
        </p:nvSpPr>
        <p:spPr>
          <a:xfrm>
            <a:off x="2875280" y="4643079"/>
            <a:ext cx="4795520" cy="18407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36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0833BCA-8324-305A-7AC7-EAEF02743905}"/>
              </a:ext>
            </a:extLst>
          </p:cNvPr>
          <p:cNvSpPr/>
          <p:nvPr/>
        </p:nvSpPr>
        <p:spPr>
          <a:xfrm>
            <a:off x="501650" y="139700"/>
            <a:ext cx="11188700" cy="6477000"/>
          </a:xfrm>
          <a:prstGeom prst="roundRect">
            <a:avLst/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73877F-AE10-C8AC-7223-FA53AFAD8C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1B78F2-7FA1-4FFE-7E06-1AC907260C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6DB82244-3070-B3C7-582E-8FFD9D450D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3293789" y="36511"/>
            <a:ext cx="4713152" cy="2764591"/>
          </a:xfrm>
          <a:prstGeom prst="rect">
            <a:avLst/>
          </a:prstGeom>
        </p:spPr>
      </p:pic>
      <p:pic>
        <p:nvPicPr>
          <p:cNvPr id="5" name="图片 5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29CF5586-4D72-F6DC-E425-69D0C3B8A2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678" y="-424558"/>
            <a:ext cx="2265335" cy="2265335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81050161-EBEA-4528-FDFD-E09715013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993" y="1306682"/>
            <a:ext cx="645126" cy="645126"/>
          </a:xfrm>
          <a:prstGeom prst="rect">
            <a:avLst/>
          </a:prstGeom>
        </p:spPr>
      </p:pic>
      <p:pic>
        <p:nvPicPr>
          <p:cNvPr id="7" name="图片 11">
            <a:extLst>
              <a:ext uri="{FF2B5EF4-FFF2-40B4-BE49-F238E27FC236}">
                <a16:creationId xmlns:a16="http://schemas.microsoft.com/office/drawing/2014/main" id="{68DCFB9F-B619-D77F-8F0B-784076C0F4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7101755" y="1169786"/>
            <a:ext cx="1272762" cy="8459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FDDAB3-41A7-D64A-F404-B69CD8A76871}"/>
              </a:ext>
            </a:extLst>
          </p:cNvPr>
          <p:cNvSpPr txBox="1"/>
          <p:nvPr/>
        </p:nvSpPr>
        <p:spPr>
          <a:xfrm>
            <a:off x="3667556" y="1306682"/>
            <a:ext cx="42810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NỘI DUNG:</a:t>
            </a: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35D8407F-EF16-4BFD-8088-7CDDFA97C492}"/>
              </a:ext>
            </a:extLst>
          </p:cNvPr>
          <p:cNvSpPr/>
          <p:nvPr/>
        </p:nvSpPr>
        <p:spPr>
          <a:xfrm>
            <a:off x="1108017" y="2665304"/>
            <a:ext cx="9975966" cy="2696221"/>
          </a:xfrm>
          <a:prstGeom prst="roundRect">
            <a:avLst/>
          </a:prstGeom>
          <a:solidFill>
            <a:srgbClr val="FBFC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692150" algn="just">
              <a:lnSpc>
                <a:spcPct val="120000"/>
              </a:lnSpc>
              <a:defRPr/>
            </a:pPr>
            <a:r>
              <a:rPr lang="nl-NL" sz="3600" dirty="0">
                <a:solidFill>
                  <a:srgbClr val="461E64"/>
                </a:solidFill>
              </a:rPr>
              <a:t>Trong hoạt động tập thể, chúng ta phải tích cực tham gia, không được dựa dẫm vào người khác. Chỉ như thế, công việc mới có kết quả tốt đẹp.</a:t>
            </a:r>
            <a:endParaRPr lang="vi-VN" sz="5400" dirty="0">
              <a:solidFill>
                <a:srgbClr val="461E64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3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6D89C62-1033-5500-8DB8-2CB8EE056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462599" y="2743199"/>
            <a:ext cx="2831001" cy="308376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7736E86F-2703-D822-12FF-3836D8542F30}"/>
              </a:ext>
            </a:extLst>
          </p:cNvPr>
          <p:cNvSpPr/>
          <p:nvPr/>
        </p:nvSpPr>
        <p:spPr>
          <a:xfrm>
            <a:off x="164044" y="657860"/>
            <a:ext cx="9099550" cy="4366260"/>
          </a:xfrm>
          <a:custGeom>
            <a:avLst/>
            <a:gdLst>
              <a:gd name="csX0" fmla="*/ 0 w 9099550"/>
              <a:gd name="csY0" fmla="*/ 727725 h 4366260"/>
              <a:gd name="csX1" fmla="*/ 727725 w 9099550"/>
              <a:gd name="csY1" fmla="*/ 0 h 4366260"/>
              <a:gd name="csX2" fmla="*/ 5308071 w 9099550"/>
              <a:gd name="csY2" fmla="*/ 0 h 4366260"/>
              <a:gd name="csX3" fmla="*/ 5308071 w 9099550"/>
              <a:gd name="csY3" fmla="*/ 0 h 4366260"/>
              <a:gd name="csX4" fmla="*/ 7582958 w 9099550"/>
              <a:gd name="csY4" fmla="*/ 0 h 4366260"/>
              <a:gd name="csX5" fmla="*/ 8371825 w 9099550"/>
              <a:gd name="csY5" fmla="*/ 0 h 4366260"/>
              <a:gd name="csX6" fmla="*/ 9099550 w 9099550"/>
              <a:gd name="csY6" fmla="*/ 727725 h 4366260"/>
              <a:gd name="csX7" fmla="*/ 9099550 w 9099550"/>
              <a:gd name="csY7" fmla="*/ 2546985 h 4366260"/>
              <a:gd name="csX8" fmla="*/ 9863093 w 9099550"/>
              <a:gd name="csY8" fmla="*/ 2577229 h 4366260"/>
              <a:gd name="csX9" fmla="*/ 9099550 w 9099550"/>
              <a:gd name="csY9" fmla="*/ 3638550 h 4366260"/>
              <a:gd name="csX10" fmla="*/ 9099550 w 9099550"/>
              <a:gd name="csY10" fmla="*/ 3638535 h 4366260"/>
              <a:gd name="csX11" fmla="*/ 8371825 w 9099550"/>
              <a:gd name="csY11" fmla="*/ 4366260 h 4366260"/>
              <a:gd name="csX12" fmla="*/ 7582958 w 9099550"/>
              <a:gd name="csY12" fmla="*/ 4366260 h 4366260"/>
              <a:gd name="csX13" fmla="*/ 5308071 w 9099550"/>
              <a:gd name="csY13" fmla="*/ 4366260 h 4366260"/>
              <a:gd name="csX14" fmla="*/ 5308071 w 9099550"/>
              <a:gd name="csY14" fmla="*/ 4366260 h 4366260"/>
              <a:gd name="csX15" fmla="*/ 727725 w 9099550"/>
              <a:gd name="csY15" fmla="*/ 4366260 h 4366260"/>
              <a:gd name="csX16" fmla="*/ 0 w 9099550"/>
              <a:gd name="csY16" fmla="*/ 3638535 h 4366260"/>
              <a:gd name="csX17" fmla="*/ 0 w 9099550"/>
              <a:gd name="csY17" fmla="*/ 3638550 h 4366260"/>
              <a:gd name="csX18" fmla="*/ 0 w 9099550"/>
              <a:gd name="csY18" fmla="*/ 2546985 h 4366260"/>
              <a:gd name="csX19" fmla="*/ 0 w 9099550"/>
              <a:gd name="csY19" fmla="*/ 2546985 h 4366260"/>
              <a:gd name="csX20" fmla="*/ 0 w 9099550"/>
              <a:gd name="csY20" fmla="*/ 727725 h 436626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9099550" h="4366260" fill="none" extrusionOk="0">
                <a:moveTo>
                  <a:pt x="0" y="727725"/>
                </a:moveTo>
                <a:cubicBezTo>
                  <a:pt x="-53587" y="274225"/>
                  <a:pt x="335401" y="39478"/>
                  <a:pt x="727725" y="0"/>
                </a:cubicBezTo>
                <a:cubicBezTo>
                  <a:pt x="2327932" y="-165514"/>
                  <a:pt x="3886574" y="-96643"/>
                  <a:pt x="5308071" y="0"/>
                </a:cubicBezTo>
                <a:lnTo>
                  <a:pt x="5308071" y="0"/>
                </a:lnTo>
                <a:cubicBezTo>
                  <a:pt x="5570547" y="32711"/>
                  <a:pt x="6513071" y="-16600"/>
                  <a:pt x="7582958" y="0"/>
                </a:cubicBezTo>
                <a:cubicBezTo>
                  <a:pt x="7710215" y="42307"/>
                  <a:pt x="8047224" y="-42998"/>
                  <a:pt x="8371825" y="0"/>
                </a:cubicBezTo>
                <a:cubicBezTo>
                  <a:pt x="8849664" y="17992"/>
                  <a:pt x="9109415" y="298044"/>
                  <a:pt x="9099550" y="727725"/>
                </a:cubicBezTo>
                <a:cubicBezTo>
                  <a:pt x="9128355" y="1240696"/>
                  <a:pt x="9069151" y="2322589"/>
                  <a:pt x="9099550" y="2546985"/>
                </a:cubicBezTo>
                <a:cubicBezTo>
                  <a:pt x="9383789" y="2567547"/>
                  <a:pt x="9721022" y="2582578"/>
                  <a:pt x="9863093" y="2577229"/>
                </a:cubicBezTo>
                <a:cubicBezTo>
                  <a:pt x="9480963" y="3090396"/>
                  <a:pt x="9211117" y="3289641"/>
                  <a:pt x="9099550" y="3638550"/>
                </a:cubicBezTo>
                <a:cubicBezTo>
                  <a:pt x="9099549" y="3638544"/>
                  <a:pt x="9099549" y="3638540"/>
                  <a:pt x="9099550" y="3638535"/>
                </a:cubicBezTo>
                <a:cubicBezTo>
                  <a:pt x="9140085" y="4078747"/>
                  <a:pt x="8836104" y="4359577"/>
                  <a:pt x="8371825" y="4366260"/>
                </a:cubicBezTo>
                <a:cubicBezTo>
                  <a:pt x="8036253" y="4408203"/>
                  <a:pt x="7749624" y="4381628"/>
                  <a:pt x="7582958" y="4366260"/>
                </a:cubicBezTo>
                <a:cubicBezTo>
                  <a:pt x="6602297" y="4211302"/>
                  <a:pt x="5750252" y="4287060"/>
                  <a:pt x="5308071" y="4366260"/>
                </a:cubicBezTo>
                <a:lnTo>
                  <a:pt x="5308071" y="4366260"/>
                </a:lnTo>
                <a:cubicBezTo>
                  <a:pt x="4551666" y="4515952"/>
                  <a:pt x="1281856" y="4316311"/>
                  <a:pt x="727725" y="4366260"/>
                </a:cubicBezTo>
                <a:cubicBezTo>
                  <a:pt x="305481" y="4395608"/>
                  <a:pt x="-15069" y="4063947"/>
                  <a:pt x="0" y="3638535"/>
                </a:cubicBezTo>
                <a:cubicBezTo>
                  <a:pt x="-1" y="3638540"/>
                  <a:pt x="1" y="3638549"/>
                  <a:pt x="0" y="3638550"/>
                </a:cubicBezTo>
                <a:cubicBezTo>
                  <a:pt x="28255" y="3249548"/>
                  <a:pt x="-80154" y="2865423"/>
                  <a:pt x="0" y="2546985"/>
                </a:cubicBezTo>
                <a:lnTo>
                  <a:pt x="0" y="2546985"/>
                </a:lnTo>
                <a:cubicBezTo>
                  <a:pt x="-4207" y="2092522"/>
                  <a:pt x="94702" y="1032135"/>
                  <a:pt x="0" y="727725"/>
                </a:cubicBezTo>
                <a:close/>
              </a:path>
              <a:path w="9099550" h="4366260" stroke="0" extrusionOk="0">
                <a:moveTo>
                  <a:pt x="0" y="727725"/>
                </a:moveTo>
                <a:cubicBezTo>
                  <a:pt x="10762" y="290787"/>
                  <a:pt x="320767" y="5205"/>
                  <a:pt x="727725" y="0"/>
                </a:cubicBezTo>
                <a:cubicBezTo>
                  <a:pt x="1288867" y="-30226"/>
                  <a:pt x="3933360" y="19287"/>
                  <a:pt x="5308071" y="0"/>
                </a:cubicBezTo>
                <a:lnTo>
                  <a:pt x="5308071" y="0"/>
                </a:lnTo>
                <a:cubicBezTo>
                  <a:pt x="5785722" y="136756"/>
                  <a:pt x="7140010" y="-46743"/>
                  <a:pt x="7582958" y="0"/>
                </a:cubicBezTo>
                <a:cubicBezTo>
                  <a:pt x="7662950" y="20957"/>
                  <a:pt x="8133578" y="-1785"/>
                  <a:pt x="8371825" y="0"/>
                </a:cubicBezTo>
                <a:cubicBezTo>
                  <a:pt x="8824007" y="-6001"/>
                  <a:pt x="9069116" y="282281"/>
                  <a:pt x="9099550" y="727725"/>
                </a:cubicBezTo>
                <a:cubicBezTo>
                  <a:pt x="9018228" y="1451081"/>
                  <a:pt x="9095443" y="1697133"/>
                  <a:pt x="9099550" y="2546985"/>
                </a:cubicBezTo>
                <a:cubicBezTo>
                  <a:pt x="9466720" y="2558082"/>
                  <a:pt x="9754374" y="2532308"/>
                  <a:pt x="9863093" y="2577229"/>
                </a:cubicBezTo>
                <a:cubicBezTo>
                  <a:pt x="9608265" y="2902181"/>
                  <a:pt x="9325634" y="3127933"/>
                  <a:pt x="9099550" y="3638550"/>
                </a:cubicBezTo>
                <a:cubicBezTo>
                  <a:pt x="9099550" y="3638546"/>
                  <a:pt x="9099551" y="3638538"/>
                  <a:pt x="9099550" y="3638535"/>
                </a:cubicBezTo>
                <a:cubicBezTo>
                  <a:pt x="9098504" y="3990895"/>
                  <a:pt x="8737445" y="4343568"/>
                  <a:pt x="8371825" y="4366260"/>
                </a:cubicBezTo>
                <a:cubicBezTo>
                  <a:pt x="8031603" y="4397661"/>
                  <a:pt x="7885318" y="4325836"/>
                  <a:pt x="7582958" y="4366260"/>
                </a:cubicBezTo>
                <a:cubicBezTo>
                  <a:pt x="7136136" y="4461292"/>
                  <a:pt x="5970328" y="4316337"/>
                  <a:pt x="5308071" y="4366260"/>
                </a:cubicBezTo>
                <a:lnTo>
                  <a:pt x="5308071" y="4366260"/>
                </a:lnTo>
                <a:cubicBezTo>
                  <a:pt x="4718376" y="4347392"/>
                  <a:pt x="1656233" y="4346658"/>
                  <a:pt x="727725" y="4366260"/>
                </a:cubicBezTo>
                <a:cubicBezTo>
                  <a:pt x="345329" y="4295515"/>
                  <a:pt x="2499" y="4054505"/>
                  <a:pt x="0" y="3638535"/>
                </a:cubicBezTo>
                <a:cubicBezTo>
                  <a:pt x="-1" y="3638540"/>
                  <a:pt x="-1" y="3638543"/>
                  <a:pt x="0" y="3638550"/>
                </a:cubicBezTo>
                <a:cubicBezTo>
                  <a:pt x="-95197" y="3364479"/>
                  <a:pt x="-21818" y="2942448"/>
                  <a:pt x="0" y="2546985"/>
                </a:cubicBezTo>
                <a:lnTo>
                  <a:pt x="0" y="2546985"/>
                </a:lnTo>
                <a:cubicBezTo>
                  <a:pt x="39937" y="2228465"/>
                  <a:pt x="161643" y="1451307"/>
                  <a:pt x="0" y="72772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58391"/>
                      <a:gd name="adj2" fmla="val 902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câu chuyện chúng ta hết sức lưu ý:</a:t>
            </a:r>
            <a:endParaRPr lang="en-US" sz="4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vi-VN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hông tự ý đi câu cá ở sông hồ.</a:t>
            </a:r>
            <a:endParaRPr lang="en-US" sz="40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 câu cá ở sông hồ luôn tiềm ẩn nguy hiểm, dễ xảy ra hiện tượng đuối nước.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67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28F121C-F66C-6E65-EFF9-11D1204822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3DEFF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5FE2C41-D7BE-14BF-41A1-D523BE75EB62}"/>
              </a:ext>
            </a:extLst>
          </p:cNvPr>
          <p:cNvSpPr/>
          <p:nvPr/>
        </p:nvSpPr>
        <p:spPr>
          <a:xfrm>
            <a:off x="0" y="4741621"/>
            <a:ext cx="12192000" cy="2116378"/>
          </a:xfrm>
          <a:custGeom>
            <a:avLst/>
            <a:gdLst>
              <a:gd name="connsiteX0" fmla="*/ 12192000 w 12192000"/>
              <a:gd name="connsiteY0" fmla="*/ 2116379 h 2116378"/>
              <a:gd name="connsiteX1" fmla="*/ 12192000 w 12192000"/>
              <a:gd name="connsiteY1" fmla="*/ 440283 h 2116378"/>
              <a:gd name="connsiteX2" fmla="*/ 6096000 w 12192000"/>
              <a:gd name="connsiteY2" fmla="*/ 0 h 2116378"/>
              <a:gd name="connsiteX3" fmla="*/ 0 w 12192000"/>
              <a:gd name="connsiteY3" fmla="*/ 440283 h 2116378"/>
              <a:gd name="connsiteX4" fmla="*/ 0 w 12192000"/>
              <a:gd name="connsiteY4" fmla="*/ 2116379 h 2116378"/>
              <a:gd name="connsiteX5" fmla="*/ 12192000 w 12192000"/>
              <a:gd name="connsiteY5" fmla="*/ 2116379 h 211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116378">
                <a:moveTo>
                  <a:pt x="12192000" y="2116379"/>
                </a:moveTo>
                <a:lnTo>
                  <a:pt x="12192000" y="440283"/>
                </a:lnTo>
                <a:cubicBezTo>
                  <a:pt x="10521696" y="164592"/>
                  <a:pt x="8402727" y="0"/>
                  <a:pt x="6096000" y="0"/>
                </a:cubicBezTo>
                <a:cubicBezTo>
                  <a:pt x="3789274" y="0"/>
                  <a:pt x="1670304" y="164592"/>
                  <a:pt x="0" y="440283"/>
                </a:cubicBezTo>
                <a:lnTo>
                  <a:pt x="0" y="2116379"/>
                </a:lnTo>
                <a:lnTo>
                  <a:pt x="12192000" y="2116379"/>
                </a:lnTo>
                <a:close/>
              </a:path>
            </a:pathLst>
          </a:custGeom>
          <a:solidFill>
            <a:srgbClr val="99FF99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aphic 4">
            <a:extLst>
              <a:ext uri="{FF2B5EF4-FFF2-40B4-BE49-F238E27FC236}">
                <a16:creationId xmlns:a16="http://schemas.microsoft.com/office/drawing/2014/main" id="{5000AD7F-B89E-AC32-C190-F0A64EDB0B78}"/>
              </a:ext>
            </a:extLst>
          </p:cNvPr>
          <p:cNvGrpSpPr/>
          <p:nvPr/>
        </p:nvGrpSpPr>
        <p:grpSpPr>
          <a:xfrm>
            <a:off x="184009" y="166345"/>
            <a:ext cx="11930385" cy="2782534"/>
            <a:chOff x="383638" y="416667"/>
            <a:chExt cx="10910347" cy="1340647"/>
          </a:xfrm>
          <a:solidFill>
            <a:srgbClr val="FFFFFF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C1887DC-9E4B-029D-F831-DFAAEE3D05E2}"/>
                </a:ext>
              </a:extLst>
            </p:cNvPr>
            <p:cNvSpPr/>
            <p:nvPr/>
          </p:nvSpPr>
          <p:spPr>
            <a:xfrm>
              <a:off x="10008386" y="703151"/>
              <a:ext cx="1285599" cy="451637"/>
            </a:xfrm>
            <a:custGeom>
              <a:avLst/>
              <a:gdLst>
                <a:gd name="connsiteX0" fmla="*/ 261472 w 1285599"/>
                <a:gd name="connsiteY0" fmla="*/ 126626 h 451637"/>
                <a:gd name="connsiteX1" fmla="*/ 468736 w 1285599"/>
                <a:gd name="connsiteY1" fmla="*/ 3182 h 451637"/>
                <a:gd name="connsiteX2" fmla="*/ 702822 w 1285599"/>
                <a:gd name="connsiteY2" fmla="*/ 92336 h 451637"/>
                <a:gd name="connsiteX3" fmla="*/ 1017376 w 1285599"/>
                <a:gd name="connsiteY3" fmla="*/ 69019 h 451637"/>
                <a:gd name="connsiteX4" fmla="*/ 1134419 w 1285599"/>
                <a:gd name="connsiteY4" fmla="*/ 199321 h 451637"/>
                <a:gd name="connsiteX5" fmla="*/ 1285600 w 1285599"/>
                <a:gd name="connsiteY5" fmla="*/ 288475 h 451637"/>
                <a:gd name="connsiteX6" fmla="*/ 1051513 w 1285599"/>
                <a:gd name="connsiteY6" fmla="*/ 365285 h 451637"/>
                <a:gd name="connsiteX7" fmla="*/ 900332 w 1285599"/>
                <a:gd name="connsiteY7" fmla="*/ 448952 h 451637"/>
                <a:gd name="connsiteX8" fmla="*/ 644300 w 1285599"/>
                <a:gd name="connsiteY8" fmla="*/ 389973 h 451637"/>
                <a:gd name="connsiteX9" fmla="*/ 422406 w 1285599"/>
                <a:gd name="connsiteY9" fmla="*/ 448952 h 451637"/>
                <a:gd name="connsiteX10" fmla="*/ 259033 w 1285599"/>
                <a:gd name="connsiteY10" fmla="*/ 354312 h 451637"/>
                <a:gd name="connsiteX11" fmla="*/ 563 w 1285599"/>
                <a:gd name="connsiteY11" fmla="*/ 239097 h 451637"/>
                <a:gd name="connsiteX12" fmla="*/ 261472 w 1285599"/>
                <a:gd name="connsiteY12" fmla="*/ 126626 h 45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5599" h="451637">
                  <a:moveTo>
                    <a:pt x="261472" y="126626"/>
                  </a:moveTo>
                  <a:cubicBezTo>
                    <a:pt x="261472" y="126626"/>
                    <a:pt x="327308" y="22385"/>
                    <a:pt x="468736" y="3182"/>
                  </a:cubicBezTo>
                  <a:cubicBezTo>
                    <a:pt x="651616" y="-20135"/>
                    <a:pt x="702822" y="92336"/>
                    <a:pt x="702822" y="92336"/>
                  </a:cubicBezTo>
                  <a:cubicBezTo>
                    <a:pt x="702822" y="92336"/>
                    <a:pt x="878387" y="21013"/>
                    <a:pt x="1017376" y="69019"/>
                  </a:cubicBezTo>
                  <a:cubicBezTo>
                    <a:pt x="1156364" y="117025"/>
                    <a:pt x="1134419" y="199321"/>
                    <a:pt x="1134419" y="199321"/>
                  </a:cubicBezTo>
                  <a:cubicBezTo>
                    <a:pt x="1134419" y="199321"/>
                    <a:pt x="1285600" y="204807"/>
                    <a:pt x="1285600" y="288475"/>
                  </a:cubicBezTo>
                  <a:cubicBezTo>
                    <a:pt x="1285600" y="372143"/>
                    <a:pt x="1051513" y="365285"/>
                    <a:pt x="1051513" y="365285"/>
                  </a:cubicBezTo>
                  <a:cubicBezTo>
                    <a:pt x="1051513" y="365285"/>
                    <a:pt x="1039321" y="442094"/>
                    <a:pt x="900332" y="448952"/>
                  </a:cubicBezTo>
                  <a:cubicBezTo>
                    <a:pt x="761344" y="454439"/>
                    <a:pt x="644300" y="389973"/>
                    <a:pt x="644300" y="389973"/>
                  </a:cubicBezTo>
                  <a:cubicBezTo>
                    <a:pt x="644300" y="389973"/>
                    <a:pt x="573587" y="466783"/>
                    <a:pt x="422406" y="448952"/>
                  </a:cubicBezTo>
                  <a:cubicBezTo>
                    <a:pt x="307801" y="435236"/>
                    <a:pt x="259033" y="354312"/>
                    <a:pt x="259033" y="354312"/>
                  </a:cubicBezTo>
                  <a:cubicBezTo>
                    <a:pt x="259033" y="354312"/>
                    <a:pt x="17632" y="339224"/>
                    <a:pt x="563" y="239097"/>
                  </a:cubicBezTo>
                  <a:cubicBezTo>
                    <a:pt x="-14068" y="138971"/>
                    <a:pt x="261472" y="126626"/>
                    <a:pt x="261472" y="12662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BE1453B-C525-E059-7B87-545BD5C9EC97}"/>
                </a:ext>
              </a:extLst>
            </p:cNvPr>
            <p:cNvSpPr/>
            <p:nvPr/>
          </p:nvSpPr>
          <p:spPr>
            <a:xfrm>
              <a:off x="7409448" y="416667"/>
              <a:ext cx="688478" cy="244443"/>
            </a:xfrm>
            <a:custGeom>
              <a:avLst/>
              <a:gdLst>
                <a:gd name="connsiteX0" fmla="*/ 144715 w 688478"/>
                <a:gd name="connsiteY0" fmla="*/ 64764 h 244443"/>
                <a:gd name="connsiteX1" fmla="*/ 225182 w 688478"/>
                <a:gd name="connsiteY1" fmla="*/ 5785 h 244443"/>
                <a:gd name="connsiteX2" fmla="*/ 361733 w 688478"/>
                <a:gd name="connsiteY2" fmla="*/ 34589 h 244443"/>
                <a:gd name="connsiteX3" fmla="*/ 532421 w 688478"/>
                <a:gd name="connsiteY3" fmla="*/ 7157 h 244443"/>
                <a:gd name="connsiteX4" fmla="*/ 590942 w 688478"/>
                <a:gd name="connsiteY4" fmla="*/ 81223 h 244443"/>
                <a:gd name="connsiteX5" fmla="*/ 688478 w 688478"/>
                <a:gd name="connsiteY5" fmla="*/ 137459 h 244443"/>
                <a:gd name="connsiteX6" fmla="*/ 564120 w 688478"/>
                <a:gd name="connsiteY6" fmla="*/ 185465 h 244443"/>
                <a:gd name="connsiteX7" fmla="*/ 454392 w 688478"/>
                <a:gd name="connsiteY7" fmla="*/ 244444 h 244443"/>
                <a:gd name="connsiteX8" fmla="*/ 330033 w 688478"/>
                <a:gd name="connsiteY8" fmla="*/ 201924 h 244443"/>
                <a:gd name="connsiteX9" fmla="*/ 127646 w 688478"/>
                <a:gd name="connsiteY9" fmla="*/ 225241 h 244443"/>
                <a:gd name="connsiteX10" fmla="*/ 76440 w 688478"/>
                <a:gd name="connsiteY10" fmla="*/ 156661 h 244443"/>
                <a:gd name="connsiteX11" fmla="*/ 3288 w 688478"/>
                <a:gd name="connsiteY11" fmla="*/ 89453 h 244443"/>
                <a:gd name="connsiteX12" fmla="*/ 144715 w 688478"/>
                <a:gd name="connsiteY12" fmla="*/ 64764 h 24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8478" h="244443">
                  <a:moveTo>
                    <a:pt x="144715" y="64764"/>
                  </a:moveTo>
                  <a:cubicBezTo>
                    <a:pt x="144715" y="64764"/>
                    <a:pt x="152030" y="24988"/>
                    <a:pt x="225182" y="5785"/>
                  </a:cubicBezTo>
                  <a:cubicBezTo>
                    <a:pt x="298334" y="-12045"/>
                    <a:pt x="361733" y="34589"/>
                    <a:pt x="361733" y="34589"/>
                  </a:cubicBezTo>
                  <a:cubicBezTo>
                    <a:pt x="361733" y="34589"/>
                    <a:pt x="447077" y="-18903"/>
                    <a:pt x="532421" y="7157"/>
                  </a:cubicBezTo>
                  <a:cubicBezTo>
                    <a:pt x="617765" y="33217"/>
                    <a:pt x="590942" y="81223"/>
                    <a:pt x="590942" y="81223"/>
                  </a:cubicBezTo>
                  <a:cubicBezTo>
                    <a:pt x="590942" y="81223"/>
                    <a:pt x="688478" y="88081"/>
                    <a:pt x="688478" y="137459"/>
                  </a:cubicBezTo>
                  <a:cubicBezTo>
                    <a:pt x="688478" y="186837"/>
                    <a:pt x="564120" y="185465"/>
                    <a:pt x="564120" y="185465"/>
                  </a:cubicBezTo>
                  <a:cubicBezTo>
                    <a:pt x="564120" y="185465"/>
                    <a:pt x="537297" y="244444"/>
                    <a:pt x="454392" y="244444"/>
                  </a:cubicBezTo>
                  <a:cubicBezTo>
                    <a:pt x="371486" y="244444"/>
                    <a:pt x="330033" y="201924"/>
                    <a:pt x="330033" y="201924"/>
                  </a:cubicBezTo>
                  <a:cubicBezTo>
                    <a:pt x="330033" y="201924"/>
                    <a:pt x="210552" y="252673"/>
                    <a:pt x="127646" y="225241"/>
                  </a:cubicBezTo>
                  <a:cubicBezTo>
                    <a:pt x="44741" y="197809"/>
                    <a:pt x="76440" y="156661"/>
                    <a:pt x="76440" y="156661"/>
                  </a:cubicBezTo>
                  <a:cubicBezTo>
                    <a:pt x="76440" y="156661"/>
                    <a:pt x="-18658" y="130601"/>
                    <a:pt x="3288" y="89453"/>
                  </a:cubicBezTo>
                  <a:cubicBezTo>
                    <a:pt x="27672" y="51048"/>
                    <a:pt x="144715" y="64764"/>
                    <a:pt x="144715" y="6476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45D59B1-79EA-A9A4-6803-3F99630C2DCD}"/>
                </a:ext>
              </a:extLst>
            </p:cNvPr>
            <p:cNvSpPr/>
            <p:nvPr/>
          </p:nvSpPr>
          <p:spPr>
            <a:xfrm>
              <a:off x="383638" y="1217178"/>
              <a:ext cx="1308735" cy="430348"/>
            </a:xfrm>
            <a:custGeom>
              <a:avLst/>
              <a:gdLst>
                <a:gd name="connsiteX0" fmla="*/ 1115618 w 1308735"/>
                <a:gd name="connsiteY0" fmla="*/ 144286 h 430348"/>
                <a:gd name="connsiteX1" fmla="*/ 1091234 w 1308735"/>
                <a:gd name="connsiteY1" fmla="*/ 52388 h 430348"/>
                <a:gd name="connsiteX2" fmla="*/ 830325 w 1308735"/>
                <a:gd name="connsiteY2" fmla="*/ 7126 h 430348"/>
                <a:gd name="connsiteX3" fmla="*/ 603554 w 1308735"/>
                <a:gd name="connsiteY3" fmla="*/ 57875 h 430348"/>
                <a:gd name="connsiteX4" fmla="*/ 479196 w 1308735"/>
                <a:gd name="connsiteY4" fmla="*/ 3011 h 430348"/>
                <a:gd name="connsiteX5" fmla="*/ 271932 w 1308735"/>
                <a:gd name="connsiteY5" fmla="*/ 83935 h 430348"/>
                <a:gd name="connsiteX6" fmla="*/ 271932 w 1308735"/>
                <a:gd name="connsiteY6" fmla="*/ 133313 h 430348"/>
                <a:gd name="connsiteX7" fmla="*/ 6146 w 1308735"/>
                <a:gd name="connsiteY7" fmla="*/ 280074 h 430348"/>
                <a:gd name="connsiteX8" fmla="*/ 249986 w 1308735"/>
                <a:gd name="connsiteY8" fmla="*/ 360998 h 430348"/>
                <a:gd name="connsiteX9" fmla="*/ 388975 w 1308735"/>
                <a:gd name="connsiteY9" fmla="*/ 341796 h 430348"/>
                <a:gd name="connsiteX10" fmla="*/ 413359 w 1308735"/>
                <a:gd name="connsiteY10" fmla="*/ 376086 h 430348"/>
                <a:gd name="connsiteX11" fmla="*/ 649884 w 1308735"/>
                <a:gd name="connsiteY11" fmla="*/ 428207 h 430348"/>
                <a:gd name="connsiteX12" fmla="*/ 832764 w 1308735"/>
                <a:gd name="connsiteY12" fmla="*/ 339053 h 430348"/>
                <a:gd name="connsiteX13" fmla="*/ 1227785 w 1308735"/>
                <a:gd name="connsiteY13" fmla="*/ 323965 h 430348"/>
                <a:gd name="connsiteX14" fmla="*/ 1115618 w 1308735"/>
                <a:gd name="connsiteY14" fmla="*/ 144286 h 43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8735" h="430348">
                  <a:moveTo>
                    <a:pt x="1115618" y="144286"/>
                  </a:moveTo>
                  <a:cubicBezTo>
                    <a:pt x="1132687" y="112739"/>
                    <a:pt x="1127810" y="79820"/>
                    <a:pt x="1091234" y="52388"/>
                  </a:cubicBezTo>
                  <a:cubicBezTo>
                    <a:pt x="1032713" y="12612"/>
                    <a:pt x="922985" y="-1104"/>
                    <a:pt x="830325" y="7126"/>
                  </a:cubicBezTo>
                  <a:cubicBezTo>
                    <a:pt x="759612" y="12612"/>
                    <a:pt x="676706" y="31814"/>
                    <a:pt x="603554" y="57875"/>
                  </a:cubicBezTo>
                  <a:cubicBezTo>
                    <a:pt x="566978" y="30443"/>
                    <a:pt x="523087" y="8497"/>
                    <a:pt x="479196" y="3011"/>
                  </a:cubicBezTo>
                  <a:cubicBezTo>
                    <a:pt x="367029" y="-12077"/>
                    <a:pt x="293877" y="31814"/>
                    <a:pt x="271932" y="83935"/>
                  </a:cubicBezTo>
                  <a:cubicBezTo>
                    <a:pt x="264617" y="101766"/>
                    <a:pt x="264617" y="119597"/>
                    <a:pt x="271932" y="133313"/>
                  </a:cubicBezTo>
                  <a:cubicBezTo>
                    <a:pt x="120751" y="137428"/>
                    <a:pt x="-32868" y="199150"/>
                    <a:pt x="6146" y="280074"/>
                  </a:cubicBezTo>
                  <a:cubicBezTo>
                    <a:pt x="30530" y="332195"/>
                    <a:pt x="154889" y="358255"/>
                    <a:pt x="249986" y="360998"/>
                  </a:cubicBezTo>
                  <a:cubicBezTo>
                    <a:pt x="301193" y="362370"/>
                    <a:pt x="345084" y="351397"/>
                    <a:pt x="388975" y="341796"/>
                  </a:cubicBezTo>
                  <a:cubicBezTo>
                    <a:pt x="393852" y="352769"/>
                    <a:pt x="401167" y="365113"/>
                    <a:pt x="413359" y="376086"/>
                  </a:cubicBezTo>
                  <a:cubicBezTo>
                    <a:pt x="457250" y="421349"/>
                    <a:pt x="559663" y="436436"/>
                    <a:pt x="649884" y="428207"/>
                  </a:cubicBezTo>
                  <a:cubicBezTo>
                    <a:pt x="720597" y="421349"/>
                    <a:pt x="796188" y="382944"/>
                    <a:pt x="832764" y="339053"/>
                  </a:cubicBezTo>
                  <a:cubicBezTo>
                    <a:pt x="964437" y="367856"/>
                    <a:pt x="1105865" y="367856"/>
                    <a:pt x="1227785" y="323965"/>
                  </a:cubicBezTo>
                  <a:cubicBezTo>
                    <a:pt x="1396034" y="262243"/>
                    <a:pt x="1274114" y="174461"/>
                    <a:pt x="1115618" y="14428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6563BFF-3952-F7ED-C3D1-C7BDCF0B0932}"/>
                </a:ext>
              </a:extLst>
            </p:cNvPr>
            <p:cNvSpPr/>
            <p:nvPr/>
          </p:nvSpPr>
          <p:spPr>
            <a:xfrm>
              <a:off x="2009117" y="1454712"/>
              <a:ext cx="900972" cy="302602"/>
            </a:xfrm>
            <a:custGeom>
              <a:avLst/>
              <a:gdLst>
                <a:gd name="connsiteX0" fmla="*/ 776511 w 900972"/>
                <a:gd name="connsiteY0" fmla="*/ 84746 h 302602"/>
                <a:gd name="connsiteX1" fmla="*/ 764319 w 900972"/>
                <a:gd name="connsiteY1" fmla="*/ 83374 h 302602"/>
                <a:gd name="connsiteX2" fmla="*/ 637522 w 900972"/>
                <a:gd name="connsiteY2" fmla="*/ 3821 h 302602"/>
                <a:gd name="connsiteX3" fmla="*/ 486341 w 900972"/>
                <a:gd name="connsiteY3" fmla="*/ 20280 h 302602"/>
                <a:gd name="connsiteX4" fmla="*/ 447326 w 900972"/>
                <a:gd name="connsiteY4" fmla="*/ 40854 h 302602"/>
                <a:gd name="connsiteX5" fmla="*/ 418066 w 900972"/>
                <a:gd name="connsiteY5" fmla="*/ 29882 h 302602"/>
                <a:gd name="connsiteX6" fmla="*/ 252254 w 900972"/>
                <a:gd name="connsiteY6" fmla="*/ 32625 h 302602"/>
                <a:gd name="connsiteX7" fmla="*/ 186418 w 900972"/>
                <a:gd name="connsiteY7" fmla="*/ 108063 h 302602"/>
                <a:gd name="connsiteX8" fmla="*/ 188856 w 900972"/>
                <a:gd name="connsiteY8" fmla="*/ 112178 h 302602"/>
                <a:gd name="connsiteX9" fmla="*/ 49867 w 900972"/>
                <a:gd name="connsiteY9" fmla="*/ 256196 h 302602"/>
                <a:gd name="connsiteX10" fmla="*/ 330283 w 900972"/>
                <a:gd name="connsiteY10" fmla="*/ 298715 h 302602"/>
                <a:gd name="connsiteX11" fmla="*/ 396120 w 900972"/>
                <a:gd name="connsiteY11" fmla="*/ 279513 h 302602"/>
                <a:gd name="connsiteX12" fmla="*/ 554616 w 900972"/>
                <a:gd name="connsiteY12" fmla="*/ 282256 h 302602"/>
                <a:gd name="connsiteX13" fmla="*/ 615576 w 900972"/>
                <a:gd name="connsiteY13" fmla="*/ 247966 h 302602"/>
                <a:gd name="connsiteX14" fmla="*/ 900869 w 900972"/>
                <a:gd name="connsiteY14" fmla="*/ 165670 h 302602"/>
                <a:gd name="connsiteX15" fmla="*/ 776511 w 900972"/>
                <a:gd name="connsiteY15" fmla="*/ 84746 h 302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00972" h="302602">
                  <a:moveTo>
                    <a:pt x="776511" y="84746"/>
                  </a:moveTo>
                  <a:cubicBezTo>
                    <a:pt x="771634" y="83374"/>
                    <a:pt x="766757" y="83374"/>
                    <a:pt x="764319" y="83374"/>
                  </a:cubicBezTo>
                  <a:cubicBezTo>
                    <a:pt x="761880" y="46341"/>
                    <a:pt x="705797" y="14794"/>
                    <a:pt x="637522" y="3821"/>
                  </a:cubicBezTo>
                  <a:cubicBezTo>
                    <a:pt x="586315" y="-5780"/>
                    <a:pt x="527794" y="3821"/>
                    <a:pt x="486341" y="20280"/>
                  </a:cubicBezTo>
                  <a:cubicBezTo>
                    <a:pt x="471710" y="25767"/>
                    <a:pt x="459518" y="32625"/>
                    <a:pt x="447326" y="40854"/>
                  </a:cubicBezTo>
                  <a:cubicBezTo>
                    <a:pt x="440011" y="36740"/>
                    <a:pt x="430258" y="33996"/>
                    <a:pt x="418066" y="29882"/>
                  </a:cubicBezTo>
                  <a:cubicBezTo>
                    <a:pt x="361982" y="13422"/>
                    <a:pt x="308338" y="13422"/>
                    <a:pt x="252254" y="32625"/>
                  </a:cubicBezTo>
                  <a:cubicBezTo>
                    <a:pt x="213240" y="47712"/>
                    <a:pt x="169349" y="80631"/>
                    <a:pt x="186418" y="108063"/>
                  </a:cubicBezTo>
                  <a:cubicBezTo>
                    <a:pt x="186418" y="109434"/>
                    <a:pt x="188856" y="110806"/>
                    <a:pt x="188856" y="112178"/>
                  </a:cubicBezTo>
                  <a:cubicBezTo>
                    <a:pt x="57182" y="125894"/>
                    <a:pt x="-74491" y="194474"/>
                    <a:pt x="49867" y="256196"/>
                  </a:cubicBezTo>
                  <a:cubicBezTo>
                    <a:pt x="123019" y="293229"/>
                    <a:pt x="232747" y="311060"/>
                    <a:pt x="330283" y="298715"/>
                  </a:cubicBezTo>
                  <a:cubicBezTo>
                    <a:pt x="354667" y="295972"/>
                    <a:pt x="379051" y="289114"/>
                    <a:pt x="396120" y="279513"/>
                  </a:cubicBezTo>
                  <a:cubicBezTo>
                    <a:pt x="442450" y="294600"/>
                    <a:pt x="503410" y="295972"/>
                    <a:pt x="554616" y="282256"/>
                  </a:cubicBezTo>
                  <a:cubicBezTo>
                    <a:pt x="581439" y="275398"/>
                    <a:pt x="603384" y="263054"/>
                    <a:pt x="615576" y="247966"/>
                  </a:cubicBezTo>
                  <a:cubicBezTo>
                    <a:pt x="737496" y="254824"/>
                    <a:pt x="905746" y="242480"/>
                    <a:pt x="900869" y="165670"/>
                  </a:cubicBezTo>
                  <a:cubicBezTo>
                    <a:pt x="900869" y="130008"/>
                    <a:pt x="837471" y="95718"/>
                    <a:pt x="776511" y="8474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61D0CAC-1275-1856-0E84-90D812703431}"/>
                </a:ext>
              </a:extLst>
            </p:cNvPr>
            <p:cNvSpPr/>
            <p:nvPr/>
          </p:nvSpPr>
          <p:spPr>
            <a:xfrm>
              <a:off x="7668018" y="1384635"/>
              <a:ext cx="885121" cy="283050"/>
            </a:xfrm>
            <a:custGeom>
              <a:avLst/>
              <a:gdLst>
                <a:gd name="connsiteX0" fmla="*/ 827367 w 885121"/>
                <a:gd name="connsiteY0" fmla="*/ 140584 h 283050"/>
                <a:gd name="connsiteX1" fmla="*/ 751777 w 885121"/>
                <a:gd name="connsiteY1" fmla="*/ 125496 h 283050"/>
                <a:gd name="connsiteX2" fmla="*/ 729831 w 885121"/>
                <a:gd name="connsiteY2" fmla="*/ 78862 h 283050"/>
                <a:gd name="connsiteX3" fmla="*/ 593281 w 885121"/>
                <a:gd name="connsiteY3" fmla="*/ 40457 h 283050"/>
                <a:gd name="connsiteX4" fmla="*/ 505499 w 885121"/>
                <a:gd name="connsiteY4" fmla="*/ 45943 h 283050"/>
                <a:gd name="connsiteX5" fmla="*/ 495745 w 885121"/>
                <a:gd name="connsiteY5" fmla="*/ 32227 h 283050"/>
                <a:gd name="connsiteX6" fmla="*/ 356756 w 885121"/>
                <a:gd name="connsiteY6" fmla="*/ 3424 h 283050"/>
                <a:gd name="connsiteX7" fmla="*/ 239713 w 885121"/>
                <a:gd name="connsiteY7" fmla="*/ 67889 h 283050"/>
                <a:gd name="connsiteX8" fmla="*/ 234836 w 885121"/>
                <a:gd name="connsiteY8" fmla="*/ 74747 h 283050"/>
                <a:gd name="connsiteX9" fmla="*/ 750 w 885121"/>
                <a:gd name="connsiteY9" fmla="*/ 140584 h 283050"/>
                <a:gd name="connsiteX10" fmla="*/ 147054 w 885121"/>
                <a:gd name="connsiteY10" fmla="*/ 202306 h 283050"/>
                <a:gd name="connsiteX11" fmla="*/ 166561 w 885121"/>
                <a:gd name="connsiteY11" fmla="*/ 202306 h 283050"/>
                <a:gd name="connsiteX12" fmla="*/ 244590 w 885121"/>
                <a:gd name="connsiteY12" fmla="*/ 269514 h 283050"/>
                <a:gd name="connsiteX13" fmla="*/ 410401 w 885121"/>
                <a:gd name="connsiteY13" fmla="*/ 235224 h 283050"/>
                <a:gd name="connsiteX14" fmla="*/ 415278 w 885121"/>
                <a:gd name="connsiteY14" fmla="*/ 236596 h 283050"/>
                <a:gd name="connsiteX15" fmla="*/ 624980 w 885121"/>
                <a:gd name="connsiteY15" fmla="*/ 280487 h 283050"/>
                <a:gd name="connsiteX16" fmla="*/ 722516 w 885121"/>
                <a:gd name="connsiteY16" fmla="*/ 244825 h 283050"/>
                <a:gd name="connsiteX17" fmla="*/ 841998 w 885121"/>
                <a:gd name="connsiteY17" fmla="*/ 233852 h 283050"/>
                <a:gd name="connsiteX18" fmla="*/ 827367 w 885121"/>
                <a:gd name="connsiteY18" fmla="*/ 140584 h 28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5121" h="283050">
                  <a:moveTo>
                    <a:pt x="827367" y="140584"/>
                  </a:moveTo>
                  <a:cubicBezTo>
                    <a:pt x="802983" y="133726"/>
                    <a:pt x="776161" y="129611"/>
                    <a:pt x="751777" y="125496"/>
                  </a:cubicBezTo>
                  <a:cubicBezTo>
                    <a:pt x="754215" y="109037"/>
                    <a:pt x="746900" y="93949"/>
                    <a:pt x="729831" y="78862"/>
                  </a:cubicBezTo>
                  <a:cubicBezTo>
                    <a:pt x="695694" y="50058"/>
                    <a:pt x="644487" y="40457"/>
                    <a:pt x="593281" y="40457"/>
                  </a:cubicBezTo>
                  <a:cubicBezTo>
                    <a:pt x="566459" y="40457"/>
                    <a:pt x="534759" y="40457"/>
                    <a:pt x="505499" y="45943"/>
                  </a:cubicBezTo>
                  <a:cubicBezTo>
                    <a:pt x="503060" y="41828"/>
                    <a:pt x="498183" y="37714"/>
                    <a:pt x="495745" y="32227"/>
                  </a:cubicBezTo>
                  <a:cubicBezTo>
                    <a:pt x="466484" y="680"/>
                    <a:pt x="405524" y="-4806"/>
                    <a:pt x="356756" y="3424"/>
                  </a:cubicBezTo>
                  <a:cubicBezTo>
                    <a:pt x="307988" y="11653"/>
                    <a:pt x="261659" y="37714"/>
                    <a:pt x="239713" y="67889"/>
                  </a:cubicBezTo>
                  <a:cubicBezTo>
                    <a:pt x="237275" y="70632"/>
                    <a:pt x="237275" y="72004"/>
                    <a:pt x="234836" y="74747"/>
                  </a:cubicBezTo>
                  <a:cubicBezTo>
                    <a:pt x="127547" y="65146"/>
                    <a:pt x="-11442" y="72004"/>
                    <a:pt x="750" y="140584"/>
                  </a:cubicBezTo>
                  <a:cubicBezTo>
                    <a:pt x="10503" y="188590"/>
                    <a:pt x="86094" y="200934"/>
                    <a:pt x="147054" y="202306"/>
                  </a:cubicBezTo>
                  <a:cubicBezTo>
                    <a:pt x="154369" y="202306"/>
                    <a:pt x="159246" y="202306"/>
                    <a:pt x="166561" y="202306"/>
                  </a:cubicBezTo>
                  <a:cubicBezTo>
                    <a:pt x="161684" y="233852"/>
                    <a:pt x="200699" y="259913"/>
                    <a:pt x="244590" y="269514"/>
                  </a:cubicBezTo>
                  <a:cubicBezTo>
                    <a:pt x="300673" y="281858"/>
                    <a:pt x="368948" y="258541"/>
                    <a:pt x="410401" y="235224"/>
                  </a:cubicBezTo>
                  <a:cubicBezTo>
                    <a:pt x="412839" y="236596"/>
                    <a:pt x="412839" y="236596"/>
                    <a:pt x="415278" y="236596"/>
                  </a:cubicBezTo>
                  <a:cubicBezTo>
                    <a:pt x="478676" y="265399"/>
                    <a:pt x="542075" y="291460"/>
                    <a:pt x="624980" y="280487"/>
                  </a:cubicBezTo>
                  <a:cubicBezTo>
                    <a:pt x="663995" y="275000"/>
                    <a:pt x="698132" y="262656"/>
                    <a:pt x="722516" y="244825"/>
                  </a:cubicBezTo>
                  <a:cubicBezTo>
                    <a:pt x="763969" y="247568"/>
                    <a:pt x="805422" y="244825"/>
                    <a:pt x="841998" y="233852"/>
                  </a:cubicBezTo>
                  <a:cubicBezTo>
                    <a:pt x="912711" y="214650"/>
                    <a:pt x="888327" y="157043"/>
                    <a:pt x="827367" y="14058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aphic 4">
            <a:extLst>
              <a:ext uri="{FF2B5EF4-FFF2-40B4-BE49-F238E27FC236}">
                <a16:creationId xmlns:a16="http://schemas.microsoft.com/office/drawing/2014/main" id="{4F3815A0-073E-A67C-3BC9-BB554B108902}"/>
              </a:ext>
            </a:extLst>
          </p:cNvPr>
          <p:cNvGrpSpPr/>
          <p:nvPr/>
        </p:nvGrpSpPr>
        <p:grpSpPr>
          <a:xfrm>
            <a:off x="336499" y="253746"/>
            <a:ext cx="11589715" cy="6135166"/>
            <a:chOff x="336499" y="253746"/>
            <a:chExt cx="11589715" cy="613516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1D5581-D802-CBCB-A4C9-6461548EAC1B}"/>
                </a:ext>
              </a:extLst>
            </p:cNvPr>
            <p:cNvSpPr/>
            <p:nvPr/>
          </p:nvSpPr>
          <p:spPr>
            <a:xfrm>
              <a:off x="519379" y="2301846"/>
              <a:ext cx="358444" cy="193093"/>
            </a:xfrm>
            <a:custGeom>
              <a:avLst/>
              <a:gdLst>
                <a:gd name="connsiteX0" fmla="*/ 0 w 358444"/>
                <a:gd name="connsiteY0" fmla="*/ 97082 h 193093"/>
                <a:gd name="connsiteX1" fmla="*/ 65837 w 358444"/>
                <a:gd name="connsiteY1" fmla="*/ 193094 h 193093"/>
                <a:gd name="connsiteX2" fmla="*/ 87782 w 358444"/>
                <a:gd name="connsiteY2" fmla="*/ 184864 h 193093"/>
                <a:gd name="connsiteX3" fmla="*/ 302362 w 358444"/>
                <a:gd name="connsiteY3" fmla="*/ 79251 h 193093"/>
                <a:gd name="connsiteX4" fmla="*/ 358445 w 358444"/>
                <a:gd name="connsiteY4" fmla="*/ 23015 h 193093"/>
                <a:gd name="connsiteX5" fmla="*/ 275539 w 358444"/>
                <a:gd name="connsiteY5" fmla="*/ 1070 h 193093"/>
                <a:gd name="connsiteX6" fmla="*/ 114605 w 358444"/>
                <a:gd name="connsiteY6" fmla="*/ 31245 h 193093"/>
                <a:gd name="connsiteX7" fmla="*/ 0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0" y="97082"/>
                  </a:moveTo>
                  <a:cubicBezTo>
                    <a:pt x="7315" y="130000"/>
                    <a:pt x="34138" y="162918"/>
                    <a:pt x="65837" y="193094"/>
                  </a:cubicBezTo>
                  <a:cubicBezTo>
                    <a:pt x="73152" y="190350"/>
                    <a:pt x="80467" y="187607"/>
                    <a:pt x="87782" y="184864"/>
                  </a:cubicBezTo>
                  <a:cubicBezTo>
                    <a:pt x="165811" y="154689"/>
                    <a:pt x="204826" y="81994"/>
                    <a:pt x="302362" y="79251"/>
                  </a:cubicBezTo>
                  <a:cubicBezTo>
                    <a:pt x="316992" y="60048"/>
                    <a:pt x="334061" y="40846"/>
                    <a:pt x="358445" y="23015"/>
                  </a:cubicBezTo>
                  <a:cubicBezTo>
                    <a:pt x="334061" y="12042"/>
                    <a:pt x="309677" y="3813"/>
                    <a:pt x="275539" y="1070"/>
                  </a:cubicBezTo>
                  <a:cubicBezTo>
                    <a:pt x="219456" y="-4417"/>
                    <a:pt x="158496" y="12042"/>
                    <a:pt x="114605" y="31245"/>
                  </a:cubicBezTo>
                  <a:cubicBezTo>
                    <a:pt x="70714" y="50447"/>
                    <a:pt x="41453" y="77879"/>
                    <a:pt x="0" y="97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4089E78-221E-0BC9-F35F-C99F299BD7AD}"/>
                </a:ext>
              </a:extLst>
            </p:cNvPr>
            <p:cNvSpPr/>
            <p:nvPr/>
          </p:nvSpPr>
          <p:spPr>
            <a:xfrm>
              <a:off x="1238707" y="5398617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8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90" y="134417"/>
                    <a:pt x="51206" y="117958"/>
                    <a:pt x="0" y="97384"/>
                  </a:cubicBezTo>
                  <a:cubicBezTo>
                    <a:pt x="9754" y="82296"/>
                    <a:pt x="19507" y="68580"/>
                    <a:pt x="34138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1271B58-49D6-1776-89FC-5EAF50808E1A}"/>
                </a:ext>
              </a:extLst>
            </p:cNvPr>
            <p:cNvSpPr/>
            <p:nvPr/>
          </p:nvSpPr>
          <p:spPr>
            <a:xfrm>
              <a:off x="612987" y="409766"/>
              <a:ext cx="238014" cy="206082"/>
            </a:xfrm>
            <a:custGeom>
              <a:avLst/>
              <a:gdLst>
                <a:gd name="connsiteX0" fmla="*/ 113656 w 238014"/>
                <a:gd name="connsiteY0" fmla="*/ 206082 h 206082"/>
                <a:gd name="connsiteX1" fmla="*/ 238014 w 238014"/>
                <a:gd name="connsiteY1" fmla="*/ 116928 h 206082"/>
                <a:gd name="connsiteX2" fmla="*/ 211192 w 238014"/>
                <a:gd name="connsiteY2" fmla="*/ 100469 h 206082"/>
                <a:gd name="connsiteX3" fmla="*/ 184369 w 238014"/>
                <a:gd name="connsiteY3" fmla="*/ 5829 h 206082"/>
                <a:gd name="connsiteX4" fmla="*/ 30750 w 238014"/>
                <a:gd name="connsiteY4" fmla="*/ 1714 h 206082"/>
                <a:gd name="connsiteX5" fmla="*/ 77080 w 238014"/>
                <a:gd name="connsiteY5" fmla="*/ 185508 h 206082"/>
                <a:gd name="connsiteX6" fmla="*/ 113656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13656" y="206082"/>
                  </a:moveTo>
                  <a:cubicBezTo>
                    <a:pt x="150232" y="174535"/>
                    <a:pt x="194123" y="144360"/>
                    <a:pt x="238014" y="116928"/>
                  </a:cubicBezTo>
                  <a:cubicBezTo>
                    <a:pt x="228261" y="112813"/>
                    <a:pt x="218507" y="107327"/>
                    <a:pt x="211192" y="100469"/>
                  </a:cubicBezTo>
                  <a:cubicBezTo>
                    <a:pt x="179493" y="73037"/>
                    <a:pt x="179493" y="38747"/>
                    <a:pt x="184369" y="5829"/>
                  </a:cubicBezTo>
                  <a:cubicBezTo>
                    <a:pt x="135601" y="-1029"/>
                    <a:pt x="81957" y="-1029"/>
                    <a:pt x="30750" y="1714"/>
                  </a:cubicBezTo>
                  <a:cubicBezTo>
                    <a:pt x="-18018" y="63436"/>
                    <a:pt x="-13141" y="129273"/>
                    <a:pt x="77080" y="185508"/>
                  </a:cubicBezTo>
                  <a:cubicBezTo>
                    <a:pt x="84395" y="192366"/>
                    <a:pt x="99025" y="199224"/>
                    <a:pt x="113656" y="206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EB2DDAF-BD74-4D7A-8160-5AA6D1F58B1F}"/>
                </a:ext>
              </a:extLst>
            </p:cNvPr>
            <p:cNvSpPr/>
            <p:nvPr/>
          </p:nvSpPr>
          <p:spPr>
            <a:xfrm>
              <a:off x="11694126" y="3150565"/>
              <a:ext cx="232087" cy="160477"/>
            </a:xfrm>
            <a:custGeom>
              <a:avLst/>
              <a:gdLst>
                <a:gd name="connsiteX0" fmla="*/ 166251 w 232087"/>
                <a:gd name="connsiteY0" fmla="*/ 0 h 160477"/>
                <a:gd name="connsiteX1" fmla="*/ 440 w 232087"/>
                <a:gd name="connsiteY1" fmla="*/ 16459 h 160477"/>
                <a:gd name="connsiteX2" fmla="*/ 66276 w 232087"/>
                <a:gd name="connsiteY2" fmla="*/ 145390 h 160477"/>
                <a:gd name="connsiteX3" fmla="*/ 83345 w 232087"/>
                <a:gd name="connsiteY3" fmla="*/ 160477 h 160477"/>
                <a:gd name="connsiteX4" fmla="*/ 232088 w 232087"/>
                <a:gd name="connsiteY4" fmla="*/ 137160 h 160477"/>
                <a:gd name="connsiteX5" fmla="*/ 166251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166251" y="0"/>
                  </a:moveTo>
                  <a:cubicBezTo>
                    <a:pt x="110168" y="5487"/>
                    <a:pt x="56523" y="12345"/>
                    <a:pt x="440" y="16459"/>
                  </a:cubicBezTo>
                  <a:cubicBezTo>
                    <a:pt x="-4437" y="58979"/>
                    <a:pt x="32139" y="109728"/>
                    <a:pt x="66276" y="145390"/>
                  </a:cubicBezTo>
                  <a:cubicBezTo>
                    <a:pt x="71153" y="150876"/>
                    <a:pt x="76030" y="156363"/>
                    <a:pt x="83345" y="160477"/>
                  </a:cubicBezTo>
                  <a:cubicBezTo>
                    <a:pt x="129675" y="149505"/>
                    <a:pt x="180881" y="142647"/>
                    <a:pt x="232088" y="137160"/>
                  </a:cubicBezTo>
                  <a:cubicBezTo>
                    <a:pt x="202827" y="93269"/>
                    <a:pt x="180881" y="48006"/>
                    <a:pt x="166251" y="0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EB21A97-CCD9-829E-0B17-93DCAF0140C5}"/>
                </a:ext>
              </a:extLst>
            </p:cNvPr>
            <p:cNvSpPr/>
            <p:nvPr/>
          </p:nvSpPr>
          <p:spPr>
            <a:xfrm>
              <a:off x="11113889" y="1533448"/>
              <a:ext cx="373412" cy="141274"/>
            </a:xfrm>
            <a:custGeom>
              <a:avLst/>
              <a:gdLst>
                <a:gd name="connsiteX0" fmla="*/ 273438 w 373412"/>
                <a:gd name="connsiteY0" fmla="*/ 141275 h 141274"/>
                <a:gd name="connsiteX1" fmla="*/ 373413 w 373412"/>
                <a:gd name="connsiteY1" fmla="*/ 56236 h 141274"/>
                <a:gd name="connsiteX2" fmla="*/ 117381 w 373412"/>
                <a:gd name="connsiteY2" fmla="*/ 1372 h 141274"/>
                <a:gd name="connsiteX3" fmla="*/ 5214 w 373412"/>
                <a:gd name="connsiteY3" fmla="*/ 0 h 141274"/>
                <a:gd name="connsiteX4" fmla="*/ 7653 w 373412"/>
                <a:gd name="connsiteY4" fmla="*/ 50749 h 141274"/>
                <a:gd name="connsiteX5" fmla="*/ 129573 w 373412"/>
                <a:gd name="connsiteY5" fmla="*/ 116586 h 141274"/>
                <a:gd name="connsiteX6" fmla="*/ 273438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273438" y="141275"/>
                  </a:moveTo>
                  <a:cubicBezTo>
                    <a:pt x="305137" y="111100"/>
                    <a:pt x="341713" y="80924"/>
                    <a:pt x="373413" y="56236"/>
                  </a:cubicBezTo>
                  <a:cubicBezTo>
                    <a:pt x="290507" y="35662"/>
                    <a:pt x="163710" y="46634"/>
                    <a:pt x="117381" y="1372"/>
                  </a:cubicBezTo>
                  <a:cubicBezTo>
                    <a:pt x="78366" y="2743"/>
                    <a:pt x="41790" y="2743"/>
                    <a:pt x="5214" y="0"/>
                  </a:cubicBezTo>
                  <a:cubicBezTo>
                    <a:pt x="-2101" y="16459"/>
                    <a:pt x="-2101" y="32918"/>
                    <a:pt x="7653" y="50749"/>
                  </a:cubicBezTo>
                  <a:cubicBezTo>
                    <a:pt x="24721" y="82296"/>
                    <a:pt x="78366" y="102870"/>
                    <a:pt x="129573" y="116586"/>
                  </a:cubicBezTo>
                  <a:cubicBezTo>
                    <a:pt x="173464" y="128930"/>
                    <a:pt x="227109" y="131674"/>
                    <a:pt x="273438" y="141275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BF4843D-CC5D-3FD8-1C4C-F91D330815DF}"/>
                </a:ext>
              </a:extLst>
            </p:cNvPr>
            <p:cNvSpPr/>
            <p:nvPr/>
          </p:nvSpPr>
          <p:spPr>
            <a:xfrm>
              <a:off x="4245254" y="253746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7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89" y="134417"/>
                    <a:pt x="51206" y="117958"/>
                    <a:pt x="0" y="97384"/>
                  </a:cubicBezTo>
                  <a:cubicBezTo>
                    <a:pt x="9753" y="82296"/>
                    <a:pt x="19507" y="68580"/>
                    <a:pt x="34137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5FC1B87-F266-3D82-40A6-5A2460861531}"/>
                </a:ext>
              </a:extLst>
            </p:cNvPr>
            <p:cNvSpPr/>
            <p:nvPr/>
          </p:nvSpPr>
          <p:spPr>
            <a:xfrm>
              <a:off x="5065184" y="1445666"/>
              <a:ext cx="245651" cy="196138"/>
            </a:xfrm>
            <a:custGeom>
              <a:avLst/>
              <a:gdLst>
                <a:gd name="connsiteX0" fmla="*/ 128608 w 245651"/>
                <a:gd name="connsiteY0" fmla="*/ 196139 h 196138"/>
                <a:gd name="connsiteX1" fmla="*/ 245651 w 245651"/>
                <a:gd name="connsiteY1" fmla="*/ 124816 h 196138"/>
                <a:gd name="connsiteX2" fmla="*/ 128608 w 245651"/>
                <a:gd name="connsiteY2" fmla="*/ 28804 h 196138"/>
                <a:gd name="connsiteX3" fmla="*/ 21318 w 245651"/>
                <a:gd name="connsiteY3" fmla="*/ 0 h 196138"/>
                <a:gd name="connsiteX4" fmla="*/ 77401 w 245651"/>
                <a:gd name="connsiteY4" fmla="*/ 168707 h 196138"/>
                <a:gd name="connsiteX5" fmla="*/ 128608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28608" y="196139"/>
                  </a:moveTo>
                  <a:cubicBezTo>
                    <a:pt x="162745" y="170078"/>
                    <a:pt x="201760" y="146761"/>
                    <a:pt x="245651" y="124816"/>
                  </a:cubicBezTo>
                  <a:cubicBezTo>
                    <a:pt x="192006" y="101498"/>
                    <a:pt x="152992" y="68580"/>
                    <a:pt x="128608" y="28804"/>
                  </a:cubicBezTo>
                  <a:cubicBezTo>
                    <a:pt x="89593" y="21946"/>
                    <a:pt x="55456" y="12344"/>
                    <a:pt x="21318" y="0"/>
                  </a:cubicBezTo>
                  <a:cubicBezTo>
                    <a:pt x="-17696" y="57607"/>
                    <a:pt x="-5504" y="116586"/>
                    <a:pt x="77401" y="168707"/>
                  </a:cubicBezTo>
                  <a:cubicBezTo>
                    <a:pt x="92032" y="178308"/>
                    <a:pt x="109101" y="187909"/>
                    <a:pt x="128608" y="196139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99BE3DF-B99F-3C8A-05BE-48E229EDE9E1}"/>
                </a:ext>
              </a:extLst>
            </p:cNvPr>
            <p:cNvSpPr/>
            <p:nvPr/>
          </p:nvSpPr>
          <p:spPr>
            <a:xfrm>
              <a:off x="8689959" y="681685"/>
              <a:ext cx="176063" cy="135788"/>
            </a:xfrm>
            <a:custGeom>
              <a:avLst/>
              <a:gdLst>
                <a:gd name="connsiteX0" fmla="*/ 176063 w 176063"/>
                <a:gd name="connsiteY0" fmla="*/ 120701 h 135788"/>
                <a:gd name="connsiteX1" fmla="*/ 127295 w 176063"/>
                <a:gd name="connsiteY1" fmla="*/ 0 h 135788"/>
                <a:gd name="connsiteX2" fmla="*/ 498 w 176063"/>
                <a:gd name="connsiteY2" fmla="*/ 10973 h 135788"/>
                <a:gd name="connsiteX3" fmla="*/ 61458 w 176063"/>
                <a:gd name="connsiteY3" fmla="*/ 135788 h 135788"/>
                <a:gd name="connsiteX4" fmla="*/ 176063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176063" y="120701"/>
                  </a:moveTo>
                  <a:cubicBezTo>
                    <a:pt x="149241" y="82296"/>
                    <a:pt x="132172" y="41148"/>
                    <a:pt x="127295" y="0"/>
                  </a:cubicBezTo>
                  <a:cubicBezTo>
                    <a:pt x="85842" y="4115"/>
                    <a:pt x="44390" y="8230"/>
                    <a:pt x="498" y="10973"/>
                  </a:cubicBezTo>
                  <a:cubicBezTo>
                    <a:pt x="-4378" y="52121"/>
                    <a:pt x="27321" y="100127"/>
                    <a:pt x="61458" y="135788"/>
                  </a:cubicBezTo>
                  <a:cubicBezTo>
                    <a:pt x="100473" y="130302"/>
                    <a:pt x="139487" y="124816"/>
                    <a:pt x="176063" y="12070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F8DCB91-34CF-BBCC-627D-85F5DEAF25FD}"/>
                </a:ext>
              </a:extLst>
            </p:cNvPr>
            <p:cNvSpPr/>
            <p:nvPr/>
          </p:nvSpPr>
          <p:spPr>
            <a:xfrm>
              <a:off x="6986016" y="1299207"/>
              <a:ext cx="358445" cy="193093"/>
            </a:xfrm>
            <a:custGeom>
              <a:avLst/>
              <a:gdLst>
                <a:gd name="connsiteX0" fmla="*/ 358445 w 358445"/>
                <a:gd name="connsiteY0" fmla="*/ 97082 h 193093"/>
                <a:gd name="connsiteX1" fmla="*/ 292608 w 358445"/>
                <a:gd name="connsiteY1" fmla="*/ 193094 h 193093"/>
                <a:gd name="connsiteX2" fmla="*/ 270663 w 358445"/>
                <a:gd name="connsiteY2" fmla="*/ 184864 h 193093"/>
                <a:gd name="connsiteX3" fmla="*/ 56083 w 358445"/>
                <a:gd name="connsiteY3" fmla="*/ 79251 h 193093"/>
                <a:gd name="connsiteX4" fmla="*/ 0 w 358445"/>
                <a:gd name="connsiteY4" fmla="*/ 23015 h 193093"/>
                <a:gd name="connsiteX5" fmla="*/ 82905 w 358445"/>
                <a:gd name="connsiteY5" fmla="*/ 1070 h 193093"/>
                <a:gd name="connsiteX6" fmla="*/ 243840 w 358445"/>
                <a:gd name="connsiteY6" fmla="*/ 31245 h 193093"/>
                <a:gd name="connsiteX7" fmla="*/ 358445 w 358445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5" h="193093">
                  <a:moveTo>
                    <a:pt x="358445" y="97082"/>
                  </a:moveTo>
                  <a:cubicBezTo>
                    <a:pt x="351129" y="130000"/>
                    <a:pt x="324307" y="162918"/>
                    <a:pt x="292608" y="193094"/>
                  </a:cubicBezTo>
                  <a:cubicBezTo>
                    <a:pt x="285293" y="190350"/>
                    <a:pt x="277977" y="187607"/>
                    <a:pt x="270663" y="184864"/>
                  </a:cubicBezTo>
                  <a:cubicBezTo>
                    <a:pt x="192633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5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5293" y="49076"/>
                    <a:pt x="316992" y="76508"/>
                    <a:pt x="358445" y="97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5AFC5D9-B80B-ADD3-4CDF-73D2776D468E}"/>
                </a:ext>
              </a:extLst>
            </p:cNvPr>
            <p:cNvSpPr/>
            <p:nvPr/>
          </p:nvSpPr>
          <p:spPr>
            <a:xfrm>
              <a:off x="10331501" y="1995678"/>
              <a:ext cx="246277" cy="154990"/>
            </a:xfrm>
            <a:custGeom>
              <a:avLst/>
              <a:gdLst>
                <a:gd name="connsiteX0" fmla="*/ 87782 w 246277"/>
                <a:gd name="connsiteY0" fmla="*/ 154991 h 154990"/>
                <a:gd name="connsiteX1" fmla="*/ 246278 w 246277"/>
                <a:gd name="connsiteY1" fmla="*/ 97384 h 154990"/>
                <a:gd name="connsiteX2" fmla="*/ 212140 w 246277"/>
                <a:gd name="connsiteY2" fmla="*/ 53492 h 154990"/>
                <a:gd name="connsiteX3" fmla="*/ 112166 w 246277"/>
                <a:gd name="connsiteY3" fmla="*/ 0 h 154990"/>
                <a:gd name="connsiteX4" fmla="*/ 0 w 246277"/>
                <a:gd name="connsiteY4" fmla="*/ 64465 h 154990"/>
                <a:gd name="connsiteX5" fmla="*/ 70713 w 246277"/>
                <a:gd name="connsiteY5" fmla="*/ 120701 h 154990"/>
                <a:gd name="connsiteX6" fmla="*/ 87782 w 246277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7" h="154990">
                  <a:moveTo>
                    <a:pt x="87782" y="154991"/>
                  </a:moveTo>
                  <a:cubicBezTo>
                    <a:pt x="138988" y="134417"/>
                    <a:pt x="195072" y="117958"/>
                    <a:pt x="246278" y="97384"/>
                  </a:cubicBezTo>
                  <a:cubicBezTo>
                    <a:pt x="236524" y="82296"/>
                    <a:pt x="226771" y="68580"/>
                    <a:pt x="212140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8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DCC55FA-0544-A08D-F316-243D41301351}"/>
                </a:ext>
              </a:extLst>
            </p:cNvPr>
            <p:cNvSpPr/>
            <p:nvPr/>
          </p:nvSpPr>
          <p:spPr>
            <a:xfrm>
              <a:off x="9419538" y="588074"/>
              <a:ext cx="238014" cy="206082"/>
            </a:xfrm>
            <a:custGeom>
              <a:avLst/>
              <a:gdLst>
                <a:gd name="connsiteX0" fmla="*/ 124359 w 238014"/>
                <a:gd name="connsiteY0" fmla="*/ 206082 h 206082"/>
                <a:gd name="connsiteX1" fmla="*/ 0 w 238014"/>
                <a:gd name="connsiteY1" fmla="*/ 116928 h 206082"/>
                <a:gd name="connsiteX2" fmla="*/ 26823 w 238014"/>
                <a:gd name="connsiteY2" fmla="*/ 100469 h 206082"/>
                <a:gd name="connsiteX3" fmla="*/ 53645 w 238014"/>
                <a:gd name="connsiteY3" fmla="*/ 5829 h 206082"/>
                <a:gd name="connsiteX4" fmla="*/ 207264 w 238014"/>
                <a:gd name="connsiteY4" fmla="*/ 1714 h 206082"/>
                <a:gd name="connsiteX5" fmla="*/ 160935 w 238014"/>
                <a:gd name="connsiteY5" fmla="*/ 185508 h 206082"/>
                <a:gd name="connsiteX6" fmla="*/ 124359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24359" y="206082"/>
                  </a:moveTo>
                  <a:cubicBezTo>
                    <a:pt x="87783" y="174535"/>
                    <a:pt x="43892" y="144360"/>
                    <a:pt x="0" y="116928"/>
                  </a:cubicBezTo>
                  <a:cubicBezTo>
                    <a:pt x="9754" y="112813"/>
                    <a:pt x="19508" y="107327"/>
                    <a:pt x="26823" y="100469"/>
                  </a:cubicBezTo>
                  <a:cubicBezTo>
                    <a:pt x="58522" y="73037"/>
                    <a:pt x="58522" y="38747"/>
                    <a:pt x="53645" y="5829"/>
                  </a:cubicBezTo>
                  <a:cubicBezTo>
                    <a:pt x="102413" y="-1029"/>
                    <a:pt x="156058" y="-1029"/>
                    <a:pt x="207264" y="1714"/>
                  </a:cubicBezTo>
                  <a:cubicBezTo>
                    <a:pt x="256032" y="63436"/>
                    <a:pt x="251156" y="129273"/>
                    <a:pt x="160935" y="185508"/>
                  </a:cubicBezTo>
                  <a:cubicBezTo>
                    <a:pt x="151181" y="192366"/>
                    <a:pt x="138989" y="199224"/>
                    <a:pt x="124359" y="206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8F6D46E-4693-16D9-9248-A03894B1540F}"/>
                </a:ext>
              </a:extLst>
            </p:cNvPr>
            <p:cNvSpPr/>
            <p:nvPr/>
          </p:nvSpPr>
          <p:spPr>
            <a:xfrm>
              <a:off x="1033881" y="1903780"/>
              <a:ext cx="232087" cy="160477"/>
            </a:xfrm>
            <a:custGeom>
              <a:avLst/>
              <a:gdLst>
                <a:gd name="connsiteX0" fmla="*/ 65837 w 232087"/>
                <a:gd name="connsiteY0" fmla="*/ 0 h 160477"/>
                <a:gd name="connsiteX1" fmla="*/ 231648 w 232087"/>
                <a:gd name="connsiteY1" fmla="*/ 16459 h 160477"/>
                <a:gd name="connsiteX2" fmla="*/ 165811 w 232087"/>
                <a:gd name="connsiteY2" fmla="*/ 145389 h 160477"/>
                <a:gd name="connsiteX3" fmla="*/ 148742 w 232087"/>
                <a:gd name="connsiteY3" fmla="*/ 160477 h 160477"/>
                <a:gd name="connsiteX4" fmla="*/ 0 w 232087"/>
                <a:gd name="connsiteY4" fmla="*/ 137160 h 160477"/>
                <a:gd name="connsiteX5" fmla="*/ 65837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89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29261" y="93269"/>
                    <a:pt x="51206" y="46634"/>
                    <a:pt x="65837" y="0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8979F74-58C5-FFE4-BF69-955A9D338F91}"/>
                </a:ext>
              </a:extLst>
            </p:cNvPr>
            <p:cNvSpPr/>
            <p:nvPr/>
          </p:nvSpPr>
          <p:spPr>
            <a:xfrm>
              <a:off x="5003596" y="560984"/>
              <a:ext cx="373412" cy="141274"/>
            </a:xfrm>
            <a:custGeom>
              <a:avLst/>
              <a:gdLst>
                <a:gd name="connsiteX0" fmla="*/ 99975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9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5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5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6" y="35662"/>
                    <a:pt x="209703" y="46634"/>
                    <a:pt x="256032" y="1372"/>
                  </a:cubicBezTo>
                  <a:cubicBezTo>
                    <a:pt x="295047" y="2743"/>
                    <a:pt x="331623" y="2743"/>
                    <a:pt x="368199" y="0"/>
                  </a:cubicBezTo>
                  <a:cubicBezTo>
                    <a:pt x="375514" y="16459"/>
                    <a:pt x="375514" y="32918"/>
                    <a:pt x="365760" y="50749"/>
                  </a:cubicBezTo>
                  <a:cubicBezTo>
                    <a:pt x="348691" y="82296"/>
                    <a:pt x="295047" y="102870"/>
                    <a:pt x="243840" y="116586"/>
                  </a:cubicBezTo>
                  <a:cubicBezTo>
                    <a:pt x="197511" y="128930"/>
                    <a:pt x="146304" y="131674"/>
                    <a:pt x="99975" y="141275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90B1EBC-4FA3-F719-3AE9-1176F08E2C3B}"/>
                </a:ext>
              </a:extLst>
            </p:cNvPr>
            <p:cNvSpPr/>
            <p:nvPr/>
          </p:nvSpPr>
          <p:spPr>
            <a:xfrm>
              <a:off x="7837017" y="6188659"/>
              <a:ext cx="246278" cy="154990"/>
            </a:xfrm>
            <a:custGeom>
              <a:avLst/>
              <a:gdLst>
                <a:gd name="connsiteX0" fmla="*/ 87783 w 246278"/>
                <a:gd name="connsiteY0" fmla="*/ 154991 h 154990"/>
                <a:gd name="connsiteX1" fmla="*/ 246279 w 246278"/>
                <a:gd name="connsiteY1" fmla="*/ 97383 h 154990"/>
                <a:gd name="connsiteX2" fmla="*/ 212141 w 246278"/>
                <a:gd name="connsiteY2" fmla="*/ 53492 h 154990"/>
                <a:gd name="connsiteX3" fmla="*/ 112167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3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3" y="154991"/>
                  </a:moveTo>
                  <a:cubicBezTo>
                    <a:pt x="138989" y="134417"/>
                    <a:pt x="195072" y="117957"/>
                    <a:pt x="246279" y="97383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1"/>
                    <a:pt x="153620" y="13716"/>
                    <a:pt x="112167" y="0"/>
                  </a:cubicBezTo>
                  <a:cubicBezTo>
                    <a:pt x="70713" y="20574"/>
                    <a:pt x="36576" y="42519"/>
                    <a:pt x="0" y="64465"/>
                  </a:cubicBezTo>
                  <a:cubicBezTo>
                    <a:pt x="24384" y="82296"/>
                    <a:pt x="56084" y="98755"/>
                    <a:pt x="70713" y="120701"/>
                  </a:cubicBezTo>
                  <a:cubicBezTo>
                    <a:pt x="75591" y="133045"/>
                    <a:pt x="80468" y="144018"/>
                    <a:pt x="87783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AC9012C-937D-1F1C-7228-2EC11420282F}"/>
                </a:ext>
              </a:extLst>
            </p:cNvPr>
            <p:cNvSpPr/>
            <p:nvPr/>
          </p:nvSpPr>
          <p:spPr>
            <a:xfrm>
              <a:off x="524256" y="5205222"/>
              <a:ext cx="245651" cy="196138"/>
            </a:xfrm>
            <a:custGeom>
              <a:avLst/>
              <a:gdLst>
                <a:gd name="connsiteX0" fmla="*/ 117043 w 245651"/>
                <a:gd name="connsiteY0" fmla="*/ 196139 h 196138"/>
                <a:gd name="connsiteX1" fmla="*/ 0 w 245651"/>
                <a:gd name="connsiteY1" fmla="*/ 124816 h 196138"/>
                <a:gd name="connsiteX2" fmla="*/ 117043 w 245651"/>
                <a:gd name="connsiteY2" fmla="*/ 28804 h 196138"/>
                <a:gd name="connsiteX3" fmla="*/ 224333 w 245651"/>
                <a:gd name="connsiteY3" fmla="*/ 0 h 196138"/>
                <a:gd name="connsiteX4" fmla="*/ 168250 w 245651"/>
                <a:gd name="connsiteY4" fmla="*/ 168707 h 196138"/>
                <a:gd name="connsiteX5" fmla="*/ 117043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17043" y="196139"/>
                  </a:moveTo>
                  <a:cubicBezTo>
                    <a:pt x="82906" y="170078"/>
                    <a:pt x="43891" y="146761"/>
                    <a:pt x="0" y="124816"/>
                  </a:cubicBezTo>
                  <a:cubicBezTo>
                    <a:pt x="53645" y="101498"/>
                    <a:pt x="92659" y="68580"/>
                    <a:pt x="117043" y="28804"/>
                  </a:cubicBezTo>
                  <a:cubicBezTo>
                    <a:pt x="156058" y="21946"/>
                    <a:pt x="190195" y="12344"/>
                    <a:pt x="224333" y="0"/>
                  </a:cubicBezTo>
                  <a:cubicBezTo>
                    <a:pt x="263347" y="57607"/>
                    <a:pt x="251155" y="116586"/>
                    <a:pt x="168250" y="168707"/>
                  </a:cubicBezTo>
                  <a:cubicBezTo>
                    <a:pt x="153619" y="179680"/>
                    <a:pt x="136550" y="187909"/>
                    <a:pt x="117043" y="196139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F3802EE-BD28-0B12-F23B-8FDF25147271}"/>
                </a:ext>
              </a:extLst>
            </p:cNvPr>
            <p:cNvSpPr/>
            <p:nvPr/>
          </p:nvSpPr>
          <p:spPr>
            <a:xfrm>
              <a:off x="3577132" y="1671980"/>
              <a:ext cx="176063" cy="135788"/>
            </a:xfrm>
            <a:custGeom>
              <a:avLst/>
              <a:gdLst>
                <a:gd name="connsiteX0" fmla="*/ 0 w 176063"/>
                <a:gd name="connsiteY0" fmla="*/ 120701 h 135788"/>
                <a:gd name="connsiteX1" fmla="*/ 48768 w 176063"/>
                <a:gd name="connsiteY1" fmla="*/ 0 h 135788"/>
                <a:gd name="connsiteX2" fmla="*/ 175565 w 176063"/>
                <a:gd name="connsiteY2" fmla="*/ 10973 h 135788"/>
                <a:gd name="connsiteX3" fmla="*/ 114605 w 176063"/>
                <a:gd name="connsiteY3" fmla="*/ 135788 h 135788"/>
                <a:gd name="connsiteX4" fmla="*/ 0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0" y="120701"/>
                  </a:moveTo>
                  <a:cubicBezTo>
                    <a:pt x="26823" y="82296"/>
                    <a:pt x="43891" y="41148"/>
                    <a:pt x="48768" y="0"/>
                  </a:cubicBezTo>
                  <a:cubicBezTo>
                    <a:pt x="90221" y="4115"/>
                    <a:pt x="131674" y="8230"/>
                    <a:pt x="175565" y="10973"/>
                  </a:cubicBezTo>
                  <a:cubicBezTo>
                    <a:pt x="180442" y="52121"/>
                    <a:pt x="148743" y="100127"/>
                    <a:pt x="114605" y="135788"/>
                  </a:cubicBezTo>
                  <a:cubicBezTo>
                    <a:pt x="75591" y="130302"/>
                    <a:pt x="39015" y="124816"/>
                    <a:pt x="0" y="12070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1751BF6-F903-86B1-5D15-99DE083A6203}"/>
                </a:ext>
              </a:extLst>
            </p:cNvPr>
            <p:cNvSpPr/>
            <p:nvPr/>
          </p:nvSpPr>
          <p:spPr>
            <a:xfrm>
              <a:off x="336499" y="3731054"/>
              <a:ext cx="358444" cy="193093"/>
            </a:xfrm>
            <a:custGeom>
              <a:avLst/>
              <a:gdLst>
                <a:gd name="connsiteX0" fmla="*/ 358445 w 358444"/>
                <a:gd name="connsiteY0" fmla="*/ 97082 h 193093"/>
                <a:gd name="connsiteX1" fmla="*/ 292608 w 358444"/>
                <a:gd name="connsiteY1" fmla="*/ 193094 h 193093"/>
                <a:gd name="connsiteX2" fmla="*/ 270662 w 358444"/>
                <a:gd name="connsiteY2" fmla="*/ 184864 h 193093"/>
                <a:gd name="connsiteX3" fmla="*/ 56083 w 358444"/>
                <a:gd name="connsiteY3" fmla="*/ 79251 h 193093"/>
                <a:gd name="connsiteX4" fmla="*/ 0 w 358444"/>
                <a:gd name="connsiteY4" fmla="*/ 23015 h 193093"/>
                <a:gd name="connsiteX5" fmla="*/ 82906 w 358444"/>
                <a:gd name="connsiteY5" fmla="*/ 1070 h 193093"/>
                <a:gd name="connsiteX6" fmla="*/ 243840 w 358444"/>
                <a:gd name="connsiteY6" fmla="*/ 31245 h 193093"/>
                <a:gd name="connsiteX7" fmla="*/ 358445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358445" y="97082"/>
                  </a:moveTo>
                  <a:cubicBezTo>
                    <a:pt x="351130" y="130000"/>
                    <a:pt x="324307" y="162918"/>
                    <a:pt x="292608" y="193094"/>
                  </a:cubicBezTo>
                  <a:cubicBezTo>
                    <a:pt x="285293" y="190350"/>
                    <a:pt x="277978" y="187607"/>
                    <a:pt x="270662" y="184864"/>
                  </a:cubicBezTo>
                  <a:cubicBezTo>
                    <a:pt x="192634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6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7731" y="50447"/>
                    <a:pt x="316992" y="77879"/>
                    <a:pt x="358445" y="97082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BD4E5DB-4B8D-9C20-3F5D-092009BAA3A9}"/>
                </a:ext>
              </a:extLst>
            </p:cNvPr>
            <p:cNvSpPr/>
            <p:nvPr/>
          </p:nvSpPr>
          <p:spPr>
            <a:xfrm>
              <a:off x="11516562" y="5683910"/>
              <a:ext cx="246278" cy="154991"/>
            </a:xfrm>
            <a:custGeom>
              <a:avLst/>
              <a:gdLst>
                <a:gd name="connsiteX0" fmla="*/ 87783 w 246278"/>
                <a:gd name="connsiteY0" fmla="*/ 154991 h 154991"/>
                <a:gd name="connsiteX1" fmla="*/ 246279 w 246278"/>
                <a:gd name="connsiteY1" fmla="*/ 97384 h 154991"/>
                <a:gd name="connsiteX2" fmla="*/ 212141 w 246278"/>
                <a:gd name="connsiteY2" fmla="*/ 53492 h 154991"/>
                <a:gd name="connsiteX3" fmla="*/ 112167 w 246278"/>
                <a:gd name="connsiteY3" fmla="*/ 0 h 154991"/>
                <a:gd name="connsiteX4" fmla="*/ 0 w 246278"/>
                <a:gd name="connsiteY4" fmla="*/ 64465 h 154991"/>
                <a:gd name="connsiteX5" fmla="*/ 70714 w 246278"/>
                <a:gd name="connsiteY5" fmla="*/ 120701 h 154991"/>
                <a:gd name="connsiteX6" fmla="*/ 87783 w 246278"/>
                <a:gd name="connsiteY6" fmla="*/ 154991 h 15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1">
                  <a:moveTo>
                    <a:pt x="87783" y="154991"/>
                  </a:moveTo>
                  <a:cubicBezTo>
                    <a:pt x="138989" y="134417"/>
                    <a:pt x="195072" y="117958"/>
                    <a:pt x="246279" y="97384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2"/>
                    <a:pt x="153620" y="13716"/>
                    <a:pt x="112167" y="0"/>
                  </a:cubicBezTo>
                  <a:cubicBezTo>
                    <a:pt x="70714" y="20574"/>
                    <a:pt x="36576" y="42520"/>
                    <a:pt x="0" y="64465"/>
                  </a:cubicBezTo>
                  <a:cubicBezTo>
                    <a:pt x="24384" y="82296"/>
                    <a:pt x="56084" y="98755"/>
                    <a:pt x="70714" y="120701"/>
                  </a:cubicBezTo>
                  <a:cubicBezTo>
                    <a:pt x="78029" y="133045"/>
                    <a:pt x="82906" y="144018"/>
                    <a:pt x="87783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DC58718-1B63-F858-291A-7EE834506228}"/>
                </a:ext>
              </a:extLst>
            </p:cNvPr>
            <p:cNvSpPr/>
            <p:nvPr/>
          </p:nvSpPr>
          <p:spPr>
            <a:xfrm>
              <a:off x="1741017" y="503377"/>
              <a:ext cx="331622" cy="161982"/>
            </a:xfrm>
            <a:custGeom>
              <a:avLst/>
              <a:gdLst>
                <a:gd name="connsiteX0" fmla="*/ 0 w 331622"/>
                <a:gd name="connsiteY0" fmla="*/ 159106 h 161982"/>
                <a:gd name="connsiteX1" fmla="*/ 41453 w 331622"/>
                <a:gd name="connsiteY1" fmla="*/ 48006 h 161982"/>
                <a:gd name="connsiteX2" fmla="*/ 80467 w 331622"/>
                <a:gd name="connsiteY2" fmla="*/ 49378 h 161982"/>
                <a:gd name="connsiteX3" fmla="*/ 226771 w 331622"/>
                <a:gd name="connsiteY3" fmla="*/ 0 h 161982"/>
                <a:gd name="connsiteX4" fmla="*/ 331622 w 331622"/>
                <a:gd name="connsiteY4" fmla="*/ 63094 h 161982"/>
                <a:gd name="connsiteX5" fmla="*/ 51206 w 331622"/>
                <a:gd name="connsiteY5" fmla="*/ 161849 h 161982"/>
                <a:gd name="connsiteX6" fmla="*/ 0 w 331622"/>
                <a:gd name="connsiteY6" fmla="*/ 159106 h 16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622" h="161982">
                  <a:moveTo>
                    <a:pt x="0" y="159106"/>
                  </a:moveTo>
                  <a:cubicBezTo>
                    <a:pt x="19507" y="123444"/>
                    <a:pt x="31699" y="85039"/>
                    <a:pt x="41453" y="48006"/>
                  </a:cubicBezTo>
                  <a:cubicBezTo>
                    <a:pt x="53645" y="49378"/>
                    <a:pt x="68275" y="50749"/>
                    <a:pt x="80467" y="49378"/>
                  </a:cubicBezTo>
                  <a:cubicBezTo>
                    <a:pt x="138989" y="45263"/>
                    <a:pt x="185318" y="23317"/>
                    <a:pt x="226771" y="0"/>
                  </a:cubicBezTo>
                  <a:cubicBezTo>
                    <a:pt x="268224" y="16459"/>
                    <a:pt x="302362" y="39776"/>
                    <a:pt x="331622" y="63094"/>
                  </a:cubicBezTo>
                  <a:cubicBezTo>
                    <a:pt x="277978" y="124816"/>
                    <a:pt x="187757" y="164592"/>
                    <a:pt x="51206" y="161849"/>
                  </a:cubicBezTo>
                  <a:cubicBezTo>
                    <a:pt x="36576" y="161849"/>
                    <a:pt x="17069" y="161849"/>
                    <a:pt x="0" y="159106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90AB7D4-4D63-6859-DA7F-D623E5466918}"/>
                </a:ext>
              </a:extLst>
            </p:cNvPr>
            <p:cNvSpPr/>
            <p:nvPr/>
          </p:nvSpPr>
          <p:spPr>
            <a:xfrm>
              <a:off x="853440" y="6228435"/>
              <a:ext cx="232087" cy="160476"/>
            </a:xfrm>
            <a:custGeom>
              <a:avLst/>
              <a:gdLst>
                <a:gd name="connsiteX0" fmla="*/ 65837 w 232087"/>
                <a:gd name="connsiteY0" fmla="*/ 0 h 160476"/>
                <a:gd name="connsiteX1" fmla="*/ 231648 w 232087"/>
                <a:gd name="connsiteY1" fmla="*/ 16459 h 160476"/>
                <a:gd name="connsiteX2" fmla="*/ 165811 w 232087"/>
                <a:gd name="connsiteY2" fmla="*/ 145390 h 160476"/>
                <a:gd name="connsiteX3" fmla="*/ 148742 w 232087"/>
                <a:gd name="connsiteY3" fmla="*/ 160477 h 160476"/>
                <a:gd name="connsiteX4" fmla="*/ 0 w 232087"/>
                <a:gd name="connsiteY4" fmla="*/ 137160 h 160476"/>
                <a:gd name="connsiteX5" fmla="*/ 65837 w 232087"/>
                <a:gd name="connsiteY5" fmla="*/ 0 h 16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6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90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31699" y="93269"/>
                    <a:pt x="53645" y="46634"/>
                    <a:pt x="65837" y="0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8310B73-4ACD-3FEC-095A-2908E06A39B7}"/>
                </a:ext>
              </a:extLst>
            </p:cNvPr>
            <p:cNvSpPr/>
            <p:nvPr/>
          </p:nvSpPr>
          <p:spPr>
            <a:xfrm>
              <a:off x="7685837" y="1954530"/>
              <a:ext cx="373412" cy="141274"/>
            </a:xfrm>
            <a:custGeom>
              <a:avLst/>
              <a:gdLst>
                <a:gd name="connsiteX0" fmla="*/ 99974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8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4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4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5" y="35662"/>
                    <a:pt x="209702" y="46634"/>
                    <a:pt x="256032" y="1372"/>
                  </a:cubicBezTo>
                  <a:cubicBezTo>
                    <a:pt x="295046" y="2743"/>
                    <a:pt x="331622" y="2743"/>
                    <a:pt x="368198" y="0"/>
                  </a:cubicBezTo>
                  <a:cubicBezTo>
                    <a:pt x="375513" y="16459"/>
                    <a:pt x="375513" y="32918"/>
                    <a:pt x="365760" y="50749"/>
                  </a:cubicBezTo>
                  <a:cubicBezTo>
                    <a:pt x="348691" y="82296"/>
                    <a:pt x="295046" y="102870"/>
                    <a:pt x="243840" y="116586"/>
                  </a:cubicBezTo>
                  <a:cubicBezTo>
                    <a:pt x="197510" y="128930"/>
                    <a:pt x="146304" y="131674"/>
                    <a:pt x="99974" y="141275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6721FEF-E757-32A7-A743-013778D4A50F}"/>
                </a:ext>
              </a:extLst>
            </p:cNvPr>
            <p:cNvSpPr/>
            <p:nvPr/>
          </p:nvSpPr>
          <p:spPr>
            <a:xfrm>
              <a:off x="5774131" y="475945"/>
              <a:ext cx="246278" cy="154990"/>
            </a:xfrm>
            <a:custGeom>
              <a:avLst/>
              <a:gdLst>
                <a:gd name="connsiteX0" fmla="*/ 87782 w 246278"/>
                <a:gd name="connsiteY0" fmla="*/ 154991 h 154990"/>
                <a:gd name="connsiteX1" fmla="*/ 246278 w 246278"/>
                <a:gd name="connsiteY1" fmla="*/ 97384 h 154990"/>
                <a:gd name="connsiteX2" fmla="*/ 212141 w 246278"/>
                <a:gd name="connsiteY2" fmla="*/ 53492 h 154990"/>
                <a:gd name="connsiteX3" fmla="*/ 112166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2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2" y="154991"/>
                  </a:moveTo>
                  <a:cubicBezTo>
                    <a:pt x="138989" y="134417"/>
                    <a:pt x="195072" y="117958"/>
                    <a:pt x="246278" y="97384"/>
                  </a:cubicBezTo>
                  <a:cubicBezTo>
                    <a:pt x="236525" y="82296"/>
                    <a:pt x="226771" y="68580"/>
                    <a:pt x="212141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9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E47073A-694E-B9B0-913B-894669928DD6}"/>
                </a:ext>
              </a:extLst>
            </p:cNvPr>
            <p:cNvSpPr/>
            <p:nvPr/>
          </p:nvSpPr>
          <p:spPr>
            <a:xfrm>
              <a:off x="3672230" y="1153515"/>
              <a:ext cx="297484" cy="152247"/>
            </a:xfrm>
            <a:custGeom>
              <a:avLst/>
              <a:gdLst>
                <a:gd name="connsiteX0" fmla="*/ 51206 w 297484"/>
                <a:gd name="connsiteY0" fmla="*/ 152248 h 152247"/>
                <a:gd name="connsiteX1" fmla="*/ 0 w 297484"/>
                <a:gd name="connsiteY1" fmla="*/ 58979 h 152247"/>
                <a:gd name="connsiteX2" fmla="*/ 178003 w 297484"/>
                <a:gd name="connsiteY2" fmla="*/ 0 h 152247"/>
                <a:gd name="connsiteX3" fmla="*/ 297485 w 297484"/>
                <a:gd name="connsiteY3" fmla="*/ 0 h 152247"/>
                <a:gd name="connsiteX4" fmla="*/ 119481 w 297484"/>
                <a:gd name="connsiteY4" fmla="*/ 139903 h 152247"/>
                <a:gd name="connsiteX5" fmla="*/ 51206 w 297484"/>
                <a:gd name="connsiteY5" fmla="*/ 152248 h 15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84" h="152247">
                  <a:moveTo>
                    <a:pt x="51206" y="152248"/>
                  </a:moveTo>
                  <a:cubicBezTo>
                    <a:pt x="39014" y="120701"/>
                    <a:pt x="21945" y="89154"/>
                    <a:pt x="0" y="58979"/>
                  </a:cubicBezTo>
                  <a:cubicBezTo>
                    <a:pt x="65837" y="49378"/>
                    <a:pt x="126797" y="30175"/>
                    <a:pt x="178003" y="0"/>
                  </a:cubicBezTo>
                  <a:cubicBezTo>
                    <a:pt x="217017" y="2743"/>
                    <a:pt x="258470" y="2743"/>
                    <a:pt x="297485" y="0"/>
                  </a:cubicBezTo>
                  <a:cubicBezTo>
                    <a:pt x="287731" y="61722"/>
                    <a:pt x="234086" y="112471"/>
                    <a:pt x="119481" y="139903"/>
                  </a:cubicBezTo>
                  <a:cubicBezTo>
                    <a:pt x="97536" y="145390"/>
                    <a:pt x="75590" y="149504"/>
                    <a:pt x="51206" y="152248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556E682-51F9-962E-429C-F02A2A3E4B12}"/>
                </a:ext>
              </a:extLst>
            </p:cNvPr>
            <p:cNvSpPr/>
            <p:nvPr/>
          </p:nvSpPr>
          <p:spPr>
            <a:xfrm>
              <a:off x="10316870" y="261975"/>
              <a:ext cx="251154" cy="134416"/>
            </a:xfrm>
            <a:custGeom>
              <a:avLst/>
              <a:gdLst>
                <a:gd name="connsiteX0" fmla="*/ 0 w 251154"/>
                <a:gd name="connsiteY0" fmla="*/ 89154 h 134416"/>
                <a:gd name="connsiteX1" fmla="*/ 153619 w 251154"/>
                <a:gd name="connsiteY1" fmla="*/ 0 h 134416"/>
                <a:gd name="connsiteX2" fmla="*/ 251155 w 251154"/>
                <a:gd name="connsiteY2" fmla="*/ 46634 h 134416"/>
                <a:gd name="connsiteX3" fmla="*/ 82905 w 251154"/>
                <a:gd name="connsiteY3" fmla="*/ 134417 h 134416"/>
                <a:gd name="connsiteX4" fmla="*/ 0 w 251154"/>
                <a:gd name="connsiteY4" fmla="*/ 89154 h 13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154" h="134416">
                  <a:moveTo>
                    <a:pt x="0" y="89154"/>
                  </a:moveTo>
                  <a:cubicBezTo>
                    <a:pt x="58521" y="64465"/>
                    <a:pt x="112167" y="34290"/>
                    <a:pt x="153619" y="0"/>
                  </a:cubicBezTo>
                  <a:cubicBezTo>
                    <a:pt x="185319" y="16459"/>
                    <a:pt x="217017" y="31547"/>
                    <a:pt x="251155" y="46634"/>
                  </a:cubicBezTo>
                  <a:cubicBezTo>
                    <a:pt x="217017" y="83668"/>
                    <a:pt x="143865" y="113843"/>
                    <a:pt x="82905" y="134417"/>
                  </a:cubicBezTo>
                  <a:cubicBezTo>
                    <a:pt x="56083" y="119329"/>
                    <a:pt x="29260" y="104242"/>
                    <a:pt x="0" y="89154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3FD6BF4-798D-A8E4-E1FA-26D3CDB35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479" y="2321248"/>
            <a:ext cx="5193871" cy="45367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917905-6ED6-471B-868B-288D0E2CA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582" y="942534"/>
            <a:ext cx="9352075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05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152399" y="0"/>
            <a:ext cx="11782425" cy="6858000"/>
          </a:xfrm>
          <a:custGeom>
            <a:avLst/>
            <a:gdLst>
              <a:gd name="csX0" fmla="*/ 0 w 11782425"/>
              <a:gd name="csY0" fmla="*/ 859376 h 6858000"/>
              <a:gd name="csX1" fmla="*/ 859376 w 11782425"/>
              <a:gd name="csY1" fmla="*/ 0 h 6858000"/>
              <a:gd name="csX2" fmla="*/ 1530288 w 11782425"/>
              <a:gd name="csY2" fmla="*/ 0 h 6858000"/>
              <a:gd name="csX3" fmla="*/ 2100562 w 11782425"/>
              <a:gd name="csY3" fmla="*/ 0 h 6858000"/>
              <a:gd name="csX4" fmla="*/ 2469564 w 11782425"/>
              <a:gd name="csY4" fmla="*/ 0 h 6858000"/>
              <a:gd name="csX5" fmla="*/ 3039838 w 11782425"/>
              <a:gd name="csY5" fmla="*/ 0 h 6858000"/>
              <a:gd name="csX6" fmla="*/ 3610113 w 11782425"/>
              <a:gd name="csY6" fmla="*/ 0 h 6858000"/>
              <a:gd name="csX7" fmla="*/ 3979115 w 11782425"/>
              <a:gd name="csY7" fmla="*/ 0 h 6858000"/>
              <a:gd name="csX8" fmla="*/ 4448753 w 11782425"/>
              <a:gd name="csY8" fmla="*/ 0 h 6858000"/>
              <a:gd name="csX9" fmla="*/ 4817754 w 11782425"/>
              <a:gd name="csY9" fmla="*/ 0 h 6858000"/>
              <a:gd name="csX10" fmla="*/ 5689939 w 11782425"/>
              <a:gd name="csY10" fmla="*/ 0 h 6858000"/>
              <a:gd name="csX11" fmla="*/ 6159577 w 11782425"/>
              <a:gd name="csY11" fmla="*/ 0 h 6858000"/>
              <a:gd name="csX12" fmla="*/ 6629215 w 11782425"/>
              <a:gd name="csY12" fmla="*/ 0 h 6858000"/>
              <a:gd name="csX13" fmla="*/ 7501400 w 11782425"/>
              <a:gd name="csY13" fmla="*/ 0 h 6858000"/>
              <a:gd name="csX14" fmla="*/ 7870402 w 11782425"/>
              <a:gd name="csY14" fmla="*/ 0 h 6858000"/>
              <a:gd name="csX15" fmla="*/ 8641950 w 11782425"/>
              <a:gd name="csY15" fmla="*/ 0 h 6858000"/>
              <a:gd name="csX16" fmla="*/ 9312861 w 11782425"/>
              <a:gd name="csY16" fmla="*/ 0 h 6858000"/>
              <a:gd name="csX17" fmla="*/ 10084410 w 11782425"/>
              <a:gd name="csY17" fmla="*/ 0 h 6858000"/>
              <a:gd name="csX18" fmla="*/ 10923049 w 11782425"/>
              <a:gd name="csY18" fmla="*/ 0 h 6858000"/>
              <a:gd name="csX19" fmla="*/ 11782425 w 11782425"/>
              <a:gd name="csY19" fmla="*/ 859376 h 6858000"/>
              <a:gd name="csX20" fmla="*/ 11782425 w 11782425"/>
              <a:gd name="csY20" fmla="*/ 1398997 h 6858000"/>
              <a:gd name="csX21" fmla="*/ 11782425 w 11782425"/>
              <a:gd name="csY21" fmla="*/ 1990011 h 6858000"/>
              <a:gd name="csX22" fmla="*/ 11782425 w 11782425"/>
              <a:gd name="csY22" fmla="*/ 2581024 h 6858000"/>
              <a:gd name="csX23" fmla="*/ 11782425 w 11782425"/>
              <a:gd name="csY23" fmla="*/ 3223430 h 6858000"/>
              <a:gd name="csX24" fmla="*/ 11782425 w 11782425"/>
              <a:gd name="csY24" fmla="*/ 3968621 h 6858000"/>
              <a:gd name="csX25" fmla="*/ 11782425 w 11782425"/>
              <a:gd name="csY25" fmla="*/ 4559635 h 6858000"/>
              <a:gd name="csX26" fmla="*/ 11782425 w 11782425"/>
              <a:gd name="csY26" fmla="*/ 5202041 h 6858000"/>
              <a:gd name="csX27" fmla="*/ 11782425 w 11782425"/>
              <a:gd name="csY27" fmla="*/ 5998624 h 6858000"/>
              <a:gd name="csX28" fmla="*/ 10923049 w 11782425"/>
              <a:gd name="csY28" fmla="*/ 6858000 h 6858000"/>
              <a:gd name="csX29" fmla="*/ 10453411 w 11782425"/>
              <a:gd name="csY29" fmla="*/ 6858000 h 6858000"/>
              <a:gd name="csX30" fmla="*/ 9581226 w 11782425"/>
              <a:gd name="csY30" fmla="*/ 6858000 h 6858000"/>
              <a:gd name="csX31" fmla="*/ 8910314 w 11782425"/>
              <a:gd name="csY31" fmla="*/ 6858000 h 6858000"/>
              <a:gd name="csX32" fmla="*/ 8440676 w 11782425"/>
              <a:gd name="csY32" fmla="*/ 6858000 h 6858000"/>
              <a:gd name="csX33" fmla="*/ 7568491 w 11782425"/>
              <a:gd name="csY33" fmla="*/ 6858000 h 6858000"/>
              <a:gd name="csX34" fmla="*/ 6696306 w 11782425"/>
              <a:gd name="csY34" fmla="*/ 6858000 h 6858000"/>
              <a:gd name="csX35" fmla="*/ 6226668 w 11782425"/>
              <a:gd name="csY35" fmla="*/ 6858000 h 6858000"/>
              <a:gd name="csX36" fmla="*/ 5656393 w 11782425"/>
              <a:gd name="csY36" fmla="*/ 6858000 h 6858000"/>
              <a:gd name="csX37" fmla="*/ 4884845 w 11782425"/>
              <a:gd name="csY37" fmla="*/ 6858000 h 6858000"/>
              <a:gd name="csX38" fmla="*/ 4113297 w 11782425"/>
              <a:gd name="csY38" fmla="*/ 6858000 h 6858000"/>
              <a:gd name="csX39" fmla="*/ 3241112 w 11782425"/>
              <a:gd name="csY39" fmla="*/ 6858000 h 6858000"/>
              <a:gd name="csX40" fmla="*/ 2872111 w 11782425"/>
              <a:gd name="csY40" fmla="*/ 6858000 h 6858000"/>
              <a:gd name="csX41" fmla="*/ 2402473 w 11782425"/>
              <a:gd name="csY41" fmla="*/ 6858000 h 6858000"/>
              <a:gd name="csX42" fmla="*/ 1731561 w 11782425"/>
              <a:gd name="csY42" fmla="*/ 6858000 h 6858000"/>
              <a:gd name="csX43" fmla="*/ 859376 w 11782425"/>
              <a:gd name="csY43" fmla="*/ 6858000 h 6858000"/>
              <a:gd name="csX44" fmla="*/ 0 w 11782425"/>
              <a:gd name="csY44" fmla="*/ 5998624 h 6858000"/>
              <a:gd name="csX45" fmla="*/ 0 w 11782425"/>
              <a:gd name="csY45" fmla="*/ 5253433 h 6858000"/>
              <a:gd name="csX46" fmla="*/ 0 w 11782425"/>
              <a:gd name="csY46" fmla="*/ 4611027 h 6858000"/>
              <a:gd name="csX47" fmla="*/ 0 w 11782425"/>
              <a:gd name="csY47" fmla="*/ 4122798 h 6858000"/>
              <a:gd name="csX48" fmla="*/ 0 w 11782425"/>
              <a:gd name="csY48" fmla="*/ 3429000 h 6858000"/>
              <a:gd name="csX49" fmla="*/ 0 w 11782425"/>
              <a:gd name="csY49" fmla="*/ 2837986 h 6858000"/>
              <a:gd name="csX50" fmla="*/ 0 w 11782425"/>
              <a:gd name="csY50" fmla="*/ 2195580 h 6858000"/>
              <a:gd name="csX51" fmla="*/ 0 w 11782425"/>
              <a:gd name="csY51" fmla="*/ 1655959 h 6858000"/>
              <a:gd name="csX52" fmla="*/ 0 w 11782425"/>
              <a:gd name="csY52" fmla="*/ 859376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</a:cxnLst>
            <a:rect l="l" t="t" r="r" b="b"/>
            <a:pathLst>
              <a:path w="11782425" h="6858000" fill="none" extrusionOk="0">
                <a:moveTo>
                  <a:pt x="0" y="859376"/>
                </a:moveTo>
                <a:cubicBezTo>
                  <a:pt x="-27223" y="332672"/>
                  <a:pt x="449921" y="-19543"/>
                  <a:pt x="859376" y="0"/>
                </a:cubicBezTo>
                <a:cubicBezTo>
                  <a:pt x="1006927" y="30594"/>
                  <a:pt x="1264951" y="32114"/>
                  <a:pt x="1530288" y="0"/>
                </a:cubicBezTo>
                <a:cubicBezTo>
                  <a:pt x="1795625" y="-32114"/>
                  <a:pt x="1887774" y="-3972"/>
                  <a:pt x="2100562" y="0"/>
                </a:cubicBezTo>
                <a:cubicBezTo>
                  <a:pt x="2313350" y="3972"/>
                  <a:pt x="2290928" y="-7119"/>
                  <a:pt x="2469564" y="0"/>
                </a:cubicBezTo>
                <a:cubicBezTo>
                  <a:pt x="2648200" y="7119"/>
                  <a:pt x="2755285" y="-3037"/>
                  <a:pt x="3039838" y="0"/>
                </a:cubicBezTo>
                <a:cubicBezTo>
                  <a:pt x="3324391" y="3037"/>
                  <a:pt x="3410333" y="-21017"/>
                  <a:pt x="3610113" y="0"/>
                </a:cubicBezTo>
                <a:cubicBezTo>
                  <a:pt x="3809893" y="21017"/>
                  <a:pt x="3839938" y="-17462"/>
                  <a:pt x="3979115" y="0"/>
                </a:cubicBezTo>
                <a:cubicBezTo>
                  <a:pt x="4118292" y="17462"/>
                  <a:pt x="4271769" y="20864"/>
                  <a:pt x="4448753" y="0"/>
                </a:cubicBezTo>
                <a:cubicBezTo>
                  <a:pt x="4625737" y="-20864"/>
                  <a:pt x="4724626" y="-5604"/>
                  <a:pt x="4817754" y="0"/>
                </a:cubicBezTo>
                <a:cubicBezTo>
                  <a:pt x="4910882" y="5604"/>
                  <a:pt x="5341439" y="29319"/>
                  <a:pt x="5689939" y="0"/>
                </a:cubicBezTo>
                <a:cubicBezTo>
                  <a:pt x="6038439" y="-29319"/>
                  <a:pt x="5987344" y="-13616"/>
                  <a:pt x="6159577" y="0"/>
                </a:cubicBezTo>
                <a:cubicBezTo>
                  <a:pt x="6331810" y="13616"/>
                  <a:pt x="6418860" y="10920"/>
                  <a:pt x="6629215" y="0"/>
                </a:cubicBezTo>
                <a:cubicBezTo>
                  <a:pt x="6839570" y="-10920"/>
                  <a:pt x="7071780" y="29838"/>
                  <a:pt x="7501400" y="0"/>
                </a:cubicBezTo>
                <a:cubicBezTo>
                  <a:pt x="7931020" y="-29838"/>
                  <a:pt x="7699871" y="6363"/>
                  <a:pt x="7870402" y="0"/>
                </a:cubicBezTo>
                <a:cubicBezTo>
                  <a:pt x="8040933" y="-6363"/>
                  <a:pt x="8472610" y="-27421"/>
                  <a:pt x="8641950" y="0"/>
                </a:cubicBezTo>
                <a:cubicBezTo>
                  <a:pt x="8811290" y="27421"/>
                  <a:pt x="9110737" y="13622"/>
                  <a:pt x="9312861" y="0"/>
                </a:cubicBezTo>
                <a:cubicBezTo>
                  <a:pt x="9514985" y="-13622"/>
                  <a:pt x="9809377" y="-7222"/>
                  <a:pt x="10084410" y="0"/>
                </a:cubicBezTo>
                <a:cubicBezTo>
                  <a:pt x="10359443" y="7222"/>
                  <a:pt x="10563231" y="-32610"/>
                  <a:pt x="10923049" y="0"/>
                </a:cubicBezTo>
                <a:cubicBezTo>
                  <a:pt x="11411363" y="97530"/>
                  <a:pt x="11736164" y="377370"/>
                  <a:pt x="11782425" y="859376"/>
                </a:cubicBezTo>
                <a:cubicBezTo>
                  <a:pt x="11781551" y="1111519"/>
                  <a:pt x="11774835" y="1194193"/>
                  <a:pt x="11782425" y="1398997"/>
                </a:cubicBezTo>
                <a:cubicBezTo>
                  <a:pt x="11790015" y="1603801"/>
                  <a:pt x="11777129" y="1787379"/>
                  <a:pt x="11782425" y="1990011"/>
                </a:cubicBezTo>
                <a:cubicBezTo>
                  <a:pt x="11787721" y="2192643"/>
                  <a:pt x="11771617" y="2327538"/>
                  <a:pt x="11782425" y="2581024"/>
                </a:cubicBezTo>
                <a:cubicBezTo>
                  <a:pt x="11793233" y="2834510"/>
                  <a:pt x="11750583" y="2935805"/>
                  <a:pt x="11782425" y="3223430"/>
                </a:cubicBezTo>
                <a:cubicBezTo>
                  <a:pt x="11814267" y="3511055"/>
                  <a:pt x="11812148" y="3805606"/>
                  <a:pt x="11782425" y="3968621"/>
                </a:cubicBezTo>
                <a:cubicBezTo>
                  <a:pt x="11752702" y="4131636"/>
                  <a:pt x="11788514" y="4272356"/>
                  <a:pt x="11782425" y="4559635"/>
                </a:cubicBezTo>
                <a:cubicBezTo>
                  <a:pt x="11776336" y="4846914"/>
                  <a:pt x="11787754" y="5010752"/>
                  <a:pt x="11782425" y="5202041"/>
                </a:cubicBezTo>
                <a:cubicBezTo>
                  <a:pt x="11777096" y="5393330"/>
                  <a:pt x="11761066" y="5823021"/>
                  <a:pt x="11782425" y="5998624"/>
                </a:cubicBezTo>
                <a:cubicBezTo>
                  <a:pt x="11700024" y="6485067"/>
                  <a:pt x="11373877" y="6872940"/>
                  <a:pt x="10923049" y="6858000"/>
                </a:cubicBezTo>
                <a:cubicBezTo>
                  <a:pt x="10697019" y="6868129"/>
                  <a:pt x="10649224" y="6861572"/>
                  <a:pt x="10453411" y="6858000"/>
                </a:cubicBezTo>
                <a:cubicBezTo>
                  <a:pt x="10257598" y="6854428"/>
                  <a:pt x="9763026" y="6824561"/>
                  <a:pt x="9581226" y="6858000"/>
                </a:cubicBezTo>
                <a:cubicBezTo>
                  <a:pt x="9399426" y="6891439"/>
                  <a:pt x="9181382" y="6886705"/>
                  <a:pt x="8910314" y="6858000"/>
                </a:cubicBezTo>
                <a:cubicBezTo>
                  <a:pt x="8639246" y="6829295"/>
                  <a:pt x="8646934" y="6849868"/>
                  <a:pt x="8440676" y="6858000"/>
                </a:cubicBezTo>
                <a:cubicBezTo>
                  <a:pt x="8234418" y="6866132"/>
                  <a:pt x="7954777" y="6886790"/>
                  <a:pt x="7568491" y="6858000"/>
                </a:cubicBezTo>
                <a:cubicBezTo>
                  <a:pt x="7182205" y="6829210"/>
                  <a:pt x="7105755" y="6868881"/>
                  <a:pt x="6696306" y="6858000"/>
                </a:cubicBezTo>
                <a:cubicBezTo>
                  <a:pt x="6286858" y="6847119"/>
                  <a:pt x="6422715" y="6875169"/>
                  <a:pt x="6226668" y="6858000"/>
                </a:cubicBezTo>
                <a:cubicBezTo>
                  <a:pt x="6030621" y="6840831"/>
                  <a:pt x="5790449" y="6835595"/>
                  <a:pt x="5656393" y="6858000"/>
                </a:cubicBezTo>
                <a:cubicBezTo>
                  <a:pt x="5522337" y="6880405"/>
                  <a:pt x="5210639" y="6875327"/>
                  <a:pt x="4884845" y="6858000"/>
                </a:cubicBezTo>
                <a:cubicBezTo>
                  <a:pt x="4559051" y="6840673"/>
                  <a:pt x="4421396" y="6821296"/>
                  <a:pt x="4113297" y="6858000"/>
                </a:cubicBezTo>
                <a:cubicBezTo>
                  <a:pt x="3805198" y="6894704"/>
                  <a:pt x="3661760" y="6855091"/>
                  <a:pt x="3241112" y="6858000"/>
                </a:cubicBezTo>
                <a:cubicBezTo>
                  <a:pt x="2820464" y="6860909"/>
                  <a:pt x="3021829" y="6845182"/>
                  <a:pt x="2872111" y="6858000"/>
                </a:cubicBezTo>
                <a:cubicBezTo>
                  <a:pt x="2722393" y="6870818"/>
                  <a:pt x="2603469" y="6851472"/>
                  <a:pt x="2402473" y="6858000"/>
                </a:cubicBezTo>
                <a:cubicBezTo>
                  <a:pt x="2201477" y="6864528"/>
                  <a:pt x="2058432" y="6882997"/>
                  <a:pt x="1731561" y="6858000"/>
                </a:cubicBezTo>
                <a:cubicBezTo>
                  <a:pt x="1404690" y="6833003"/>
                  <a:pt x="1293044" y="6822445"/>
                  <a:pt x="859376" y="6858000"/>
                </a:cubicBezTo>
                <a:cubicBezTo>
                  <a:pt x="404400" y="6795259"/>
                  <a:pt x="44457" y="6364001"/>
                  <a:pt x="0" y="5998624"/>
                </a:cubicBezTo>
                <a:cubicBezTo>
                  <a:pt x="35603" y="5796322"/>
                  <a:pt x="-29921" y="5533699"/>
                  <a:pt x="0" y="5253433"/>
                </a:cubicBezTo>
                <a:cubicBezTo>
                  <a:pt x="29921" y="4973167"/>
                  <a:pt x="25636" y="4757677"/>
                  <a:pt x="0" y="4611027"/>
                </a:cubicBezTo>
                <a:cubicBezTo>
                  <a:pt x="-25636" y="4464377"/>
                  <a:pt x="15669" y="4290687"/>
                  <a:pt x="0" y="4122798"/>
                </a:cubicBezTo>
                <a:cubicBezTo>
                  <a:pt x="-15669" y="3954909"/>
                  <a:pt x="-12899" y="3660225"/>
                  <a:pt x="0" y="3429000"/>
                </a:cubicBezTo>
                <a:cubicBezTo>
                  <a:pt x="12899" y="3197775"/>
                  <a:pt x="-27800" y="3015245"/>
                  <a:pt x="0" y="2837986"/>
                </a:cubicBezTo>
                <a:cubicBezTo>
                  <a:pt x="27800" y="2660727"/>
                  <a:pt x="12768" y="2355161"/>
                  <a:pt x="0" y="2195580"/>
                </a:cubicBezTo>
                <a:cubicBezTo>
                  <a:pt x="-12768" y="2035999"/>
                  <a:pt x="13172" y="1902931"/>
                  <a:pt x="0" y="1655959"/>
                </a:cubicBezTo>
                <a:cubicBezTo>
                  <a:pt x="-13172" y="1408987"/>
                  <a:pt x="-27658" y="1251982"/>
                  <a:pt x="0" y="859376"/>
                </a:cubicBezTo>
                <a:close/>
              </a:path>
              <a:path w="11782425" h="6858000" stroke="0" extrusionOk="0">
                <a:moveTo>
                  <a:pt x="0" y="859376"/>
                </a:moveTo>
                <a:cubicBezTo>
                  <a:pt x="3808" y="501210"/>
                  <a:pt x="421570" y="65783"/>
                  <a:pt x="859376" y="0"/>
                </a:cubicBezTo>
                <a:cubicBezTo>
                  <a:pt x="1217903" y="-22786"/>
                  <a:pt x="1368803" y="27706"/>
                  <a:pt x="1630924" y="0"/>
                </a:cubicBezTo>
                <a:cubicBezTo>
                  <a:pt x="1893045" y="-27706"/>
                  <a:pt x="1972526" y="-13923"/>
                  <a:pt x="2100562" y="0"/>
                </a:cubicBezTo>
                <a:cubicBezTo>
                  <a:pt x="2228598" y="13923"/>
                  <a:pt x="2378492" y="-9071"/>
                  <a:pt x="2570200" y="0"/>
                </a:cubicBezTo>
                <a:cubicBezTo>
                  <a:pt x="2761908" y="9071"/>
                  <a:pt x="3163081" y="23490"/>
                  <a:pt x="3341749" y="0"/>
                </a:cubicBezTo>
                <a:cubicBezTo>
                  <a:pt x="3520417" y="-23490"/>
                  <a:pt x="3776418" y="-13928"/>
                  <a:pt x="3912023" y="0"/>
                </a:cubicBezTo>
                <a:cubicBezTo>
                  <a:pt x="4047628" y="13928"/>
                  <a:pt x="4423702" y="-732"/>
                  <a:pt x="4784208" y="0"/>
                </a:cubicBezTo>
                <a:cubicBezTo>
                  <a:pt x="5144714" y="732"/>
                  <a:pt x="5220686" y="-17999"/>
                  <a:pt x="5656393" y="0"/>
                </a:cubicBezTo>
                <a:cubicBezTo>
                  <a:pt x="6092101" y="17999"/>
                  <a:pt x="6240436" y="-21772"/>
                  <a:pt x="6427942" y="0"/>
                </a:cubicBezTo>
                <a:cubicBezTo>
                  <a:pt x="6615448" y="21772"/>
                  <a:pt x="6782398" y="15548"/>
                  <a:pt x="6897580" y="0"/>
                </a:cubicBezTo>
                <a:cubicBezTo>
                  <a:pt x="7012762" y="-15548"/>
                  <a:pt x="7108158" y="16086"/>
                  <a:pt x="7266581" y="0"/>
                </a:cubicBezTo>
                <a:cubicBezTo>
                  <a:pt x="7425004" y="-16086"/>
                  <a:pt x="7748332" y="-37752"/>
                  <a:pt x="8138766" y="0"/>
                </a:cubicBezTo>
                <a:cubicBezTo>
                  <a:pt x="8529200" y="37752"/>
                  <a:pt x="8608053" y="24949"/>
                  <a:pt x="8809678" y="0"/>
                </a:cubicBezTo>
                <a:cubicBezTo>
                  <a:pt x="9011303" y="-24949"/>
                  <a:pt x="9325950" y="-29509"/>
                  <a:pt x="9480589" y="0"/>
                </a:cubicBezTo>
                <a:cubicBezTo>
                  <a:pt x="9635228" y="29509"/>
                  <a:pt x="9717250" y="14184"/>
                  <a:pt x="9950227" y="0"/>
                </a:cubicBezTo>
                <a:cubicBezTo>
                  <a:pt x="10183204" y="-14184"/>
                  <a:pt x="10617329" y="48311"/>
                  <a:pt x="10923049" y="0"/>
                </a:cubicBezTo>
                <a:cubicBezTo>
                  <a:pt x="11437807" y="9108"/>
                  <a:pt x="11723140" y="365134"/>
                  <a:pt x="11782425" y="859376"/>
                </a:cubicBezTo>
                <a:cubicBezTo>
                  <a:pt x="11788787" y="1047832"/>
                  <a:pt x="11761724" y="1243455"/>
                  <a:pt x="11782425" y="1398997"/>
                </a:cubicBezTo>
                <a:cubicBezTo>
                  <a:pt x="11803126" y="1554539"/>
                  <a:pt x="11812554" y="1780221"/>
                  <a:pt x="11782425" y="2144188"/>
                </a:cubicBezTo>
                <a:cubicBezTo>
                  <a:pt x="11752296" y="2508155"/>
                  <a:pt x="11789283" y="2602064"/>
                  <a:pt x="11782425" y="2837986"/>
                </a:cubicBezTo>
                <a:cubicBezTo>
                  <a:pt x="11775567" y="3073908"/>
                  <a:pt x="11784014" y="3206541"/>
                  <a:pt x="11782425" y="3429000"/>
                </a:cubicBezTo>
                <a:cubicBezTo>
                  <a:pt x="11780836" y="3651459"/>
                  <a:pt x="11786133" y="3849734"/>
                  <a:pt x="11782425" y="3968621"/>
                </a:cubicBezTo>
                <a:cubicBezTo>
                  <a:pt x="11778717" y="4087508"/>
                  <a:pt x="11768733" y="4263579"/>
                  <a:pt x="11782425" y="4508242"/>
                </a:cubicBezTo>
                <a:cubicBezTo>
                  <a:pt x="11796117" y="4752905"/>
                  <a:pt x="11811326" y="4929135"/>
                  <a:pt x="11782425" y="5253433"/>
                </a:cubicBezTo>
                <a:cubicBezTo>
                  <a:pt x="11753524" y="5577731"/>
                  <a:pt x="11795496" y="5758697"/>
                  <a:pt x="11782425" y="5998624"/>
                </a:cubicBezTo>
                <a:cubicBezTo>
                  <a:pt x="11777736" y="6458101"/>
                  <a:pt x="11359625" y="6943003"/>
                  <a:pt x="10923049" y="6858000"/>
                </a:cubicBezTo>
                <a:cubicBezTo>
                  <a:pt x="10676555" y="6838623"/>
                  <a:pt x="10251469" y="6891473"/>
                  <a:pt x="10050864" y="6858000"/>
                </a:cubicBezTo>
                <a:cubicBezTo>
                  <a:pt x="9850259" y="6824527"/>
                  <a:pt x="9779805" y="6876097"/>
                  <a:pt x="9681863" y="6858000"/>
                </a:cubicBezTo>
                <a:cubicBezTo>
                  <a:pt x="9583921" y="6839903"/>
                  <a:pt x="9421229" y="6850273"/>
                  <a:pt x="9212225" y="6858000"/>
                </a:cubicBezTo>
                <a:cubicBezTo>
                  <a:pt x="9003221" y="6865727"/>
                  <a:pt x="8907932" y="6849677"/>
                  <a:pt x="8742587" y="6858000"/>
                </a:cubicBezTo>
                <a:cubicBezTo>
                  <a:pt x="8577242" y="6866323"/>
                  <a:pt x="8222161" y="6888502"/>
                  <a:pt x="7971038" y="6858000"/>
                </a:cubicBezTo>
                <a:cubicBezTo>
                  <a:pt x="7719915" y="6827498"/>
                  <a:pt x="7710226" y="6856270"/>
                  <a:pt x="7602037" y="6858000"/>
                </a:cubicBezTo>
                <a:cubicBezTo>
                  <a:pt x="7493848" y="6859730"/>
                  <a:pt x="7255260" y="6878306"/>
                  <a:pt x="7132399" y="6858000"/>
                </a:cubicBezTo>
                <a:cubicBezTo>
                  <a:pt x="7009538" y="6837694"/>
                  <a:pt x="6497952" y="6848112"/>
                  <a:pt x="6260214" y="6858000"/>
                </a:cubicBezTo>
                <a:cubicBezTo>
                  <a:pt x="6022477" y="6867888"/>
                  <a:pt x="5975153" y="6863547"/>
                  <a:pt x="5891213" y="6858000"/>
                </a:cubicBezTo>
                <a:cubicBezTo>
                  <a:pt x="5807273" y="6852453"/>
                  <a:pt x="5614931" y="6874300"/>
                  <a:pt x="5522211" y="6858000"/>
                </a:cubicBezTo>
                <a:cubicBezTo>
                  <a:pt x="5429491" y="6841700"/>
                  <a:pt x="5278789" y="6860641"/>
                  <a:pt x="5153210" y="6858000"/>
                </a:cubicBezTo>
                <a:cubicBezTo>
                  <a:pt x="5027631" y="6855359"/>
                  <a:pt x="4719138" y="6891288"/>
                  <a:pt x="4482298" y="6858000"/>
                </a:cubicBezTo>
                <a:cubicBezTo>
                  <a:pt x="4245458" y="6824712"/>
                  <a:pt x="4140999" y="6845894"/>
                  <a:pt x="3811387" y="6858000"/>
                </a:cubicBezTo>
                <a:cubicBezTo>
                  <a:pt x="3481775" y="6870106"/>
                  <a:pt x="3307194" y="6836469"/>
                  <a:pt x="3140475" y="6858000"/>
                </a:cubicBezTo>
                <a:cubicBezTo>
                  <a:pt x="2973756" y="6879531"/>
                  <a:pt x="2503658" y="6831914"/>
                  <a:pt x="2268290" y="6858000"/>
                </a:cubicBezTo>
                <a:cubicBezTo>
                  <a:pt x="2032923" y="6884086"/>
                  <a:pt x="1806547" y="6873749"/>
                  <a:pt x="1597379" y="6858000"/>
                </a:cubicBezTo>
                <a:cubicBezTo>
                  <a:pt x="1388211" y="6842251"/>
                  <a:pt x="1149446" y="6860165"/>
                  <a:pt x="859376" y="6858000"/>
                </a:cubicBezTo>
                <a:cubicBezTo>
                  <a:pt x="337183" y="6757530"/>
                  <a:pt x="-54429" y="6516070"/>
                  <a:pt x="0" y="5998624"/>
                </a:cubicBezTo>
                <a:cubicBezTo>
                  <a:pt x="-25808" y="5854261"/>
                  <a:pt x="-24960" y="5566153"/>
                  <a:pt x="0" y="5356218"/>
                </a:cubicBezTo>
                <a:cubicBezTo>
                  <a:pt x="24960" y="5146283"/>
                  <a:pt x="20792" y="4960317"/>
                  <a:pt x="0" y="4765204"/>
                </a:cubicBezTo>
                <a:cubicBezTo>
                  <a:pt x="-20792" y="4570091"/>
                  <a:pt x="-5947" y="4469084"/>
                  <a:pt x="0" y="4276976"/>
                </a:cubicBezTo>
                <a:cubicBezTo>
                  <a:pt x="5947" y="4084868"/>
                  <a:pt x="-22762" y="3901827"/>
                  <a:pt x="0" y="3685962"/>
                </a:cubicBezTo>
                <a:cubicBezTo>
                  <a:pt x="22762" y="3470097"/>
                  <a:pt x="20680" y="3371137"/>
                  <a:pt x="0" y="3146341"/>
                </a:cubicBezTo>
                <a:cubicBezTo>
                  <a:pt x="-20680" y="2921545"/>
                  <a:pt x="-12232" y="2866550"/>
                  <a:pt x="0" y="2658113"/>
                </a:cubicBezTo>
                <a:cubicBezTo>
                  <a:pt x="12232" y="2449676"/>
                  <a:pt x="-20576" y="2183058"/>
                  <a:pt x="0" y="1912922"/>
                </a:cubicBezTo>
                <a:cubicBezTo>
                  <a:pt x="20576" y="1642786"/>
                  <a:pt x="23481" y="1163749"/>
                  <a:pt x="0" y="85937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5871" y="752768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 giỏ đi câu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ngồi bờ ao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ra sông cái.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62A6E7-8ED4-4520-A915-A2737B184107}"/>
              </a:ext>
            </a:extLst>
          </p:cNvPr>
          <p:cNvSpPr/>
          <p:nvPr/>
        </p:nvSpPr>
        <p:spPr>
          <a:xfrm>
            <a:off x="189995" y="2525583"/>
            <a:ext cx="4485541" cy="2897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Hiu hiu gió thổi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 ngủ quá chừng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anh ngả lưng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 luôn một giấc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 riêng thầm nhắc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có em rồi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4A9195-4CD6-431C-BF9B-C1A7819AA01D}"/>
              </a:ext>
            </a:extLst>
          </p:cNvPr>
          <p:cNvSpPr/>
          <p:nvPr/>
        </p:nvSpPr>
        <p:spPr>
          <a:xfrm>
            <a:off x="193614" y="5117868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em đang ngồi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 bầy thỏ bạn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 chơi múa lượn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quá là vui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959CF-E02C-47F0-A974-92B2BD8DFBBC}"/>
              </a:ext>
            </a:extLst>
          </p:cNvPr>
          <p:cNvSpPr/>
          <p:nvPr/>
        </p:nvSpPr>
        <p:spPr>
          <a:xfrm>
            <a:off x="4144108" y="96011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nghĩ: Ồ thôi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câu cũng đủ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 rồi hớn hở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Nhập bọn vui chơi</a:t>
            </a:r>
            <a:r>
              <a:rPr lang="en-US" sz="240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32E4CF-E275-48BC-BFFC-9C9AFA8D5B51}"/>
              </a:ext>
            </a:extLst>
          </p:cNvPr>
          <p:cNvSpPr/>
          <p:nvPr/>
        </p:nvSpPr>
        <p:spPr>
          <a:xfrm>
            <a:off x="4153633" y="2827019"/>
            <a:ext cx="4485541" cy="2491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 ông mặt trời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 núi đi ngủ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mèo hối hả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 về lều tranh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 em, giỏ 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con cá nhỏ…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1FC60D-4CFA-4FBC-9EFE-9654A82B9E17}"/>
              </a:ext>
            </a:extLst>
          </p:cNvPr>
          <p:cNvSpPr/>
          <p:nvPr/>
        </p:nvSpPr>
        <p:spPr>
          <a:xfrm>
            <a:off x="5772883" y="5208269"/>
            <a:ext cx="4485541" cy="467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Linh)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0AC6E1-D317-4169-BDD3-E58A8B1E7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847" y="45571"/>
            <a:ext cx="4255377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27B9A0-321A-446E-8CA7-133AF51C7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113" y="236951"/>
            <a:ext cx="4168024" cy="36088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E80A62-C8C9-49FF-AFC4-F0C51FCC9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4195762"/>
            <a:ext cx="2633662" cy="2347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3511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6" grpId="0"/>
      <p:bldP spid="8" grpId="0"/>
      <p:bldP spid="9" grpId="0"/>
      <p:bldP spid="10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152399" y="0"/>
            <a:ext cx="11782425" cy="6858000"/>
          </a:xfrm>
          <a:custGeom>
            <a:avLst/>
            <a:gdLst>
              <a:gd name="csX0" fmla="*/ 0 w 11782425"/>
              <a:gd name="csY0" fmla="*/ 859376 h 6858000"/>
              <a:gd name="csX1" fmla="*/ 859376 w 11782425"/>
              <a:gd name="csY1" fmla="*/ 0 h 6858000"/>
              <a:gd name="csX2" fmla="*/ 1530288 w 11782425"/>
              <a:gd name="csY2" fmla="*/ 0 h 6858000"/>
              <a:gd name="csX3" fmla="*/ 2100562 w 11782425"/>
              <a:gd name="csY3" fmla="*/ 0 h 6858000"/>
              <a:gd name="csX4" fmla="*/ 2469564 w 11782425"/>
              <a:gd name="csY4" fmla="*/ 0 h 6858000"/>
              <a:gd name="csX5" fmla="*/ 3039838 w 11782425"/>
              <a:gd name="csY5" fmla="*/ 0 h 6858000"/>
              <a:gd name="csX6" fmla="*/ 3610113 w 11782425"/>
              <a:gd name="csY6" fmla="*/ 0 h 6858000"/>
              <a:gd name="csX7" fmla="*/ 3979115 w 11782425"/>
              <a:gd name="csY7" fmla="*/ 0 h 6858000"/>
              <a:gd name="csX8" fmla="*/ 4448753 w 11782425"/>
              <a:gd name="csY8" fmla="*/ 0 h 6858000"/>
              <a:gd name="csX9" fmla="*/ 4817754 w 11782425"/>
              <a:gd name="csY9" fmla="*/ 0 h 6858000"/>
              <a:gd name="csX10" fmla="*/ 5689939 w 11782425"/>
              <a:gd name="csY10" fmla="*/ 0 h 6858000"/>
              <a:gd name="csX11" fmla="*/ 6159577 w 11782425"/>
              <a:gd name="csY11" fmla="*/ 0 h 6858000"/>
              <a:gd name="csX12" fmla="*/ 6629215 w 11782425"/>
              <a:gd name="csY12" fmla="*/ 0 h 6858000"/>
              <a:gd name="csX13" fmla="*/ 7501400 w 11782425"/>
              <a:gd name="csY13" fmla="*/ 0 h 6858000"/>
              <a:gd name="csX14" fmla="*/ 7870402 w 11782425"/>
              <a:gd name="csY14" fmla="*/ 0 h 6858000"/>
              <a:gd name="csX15" fmla="*/ 8641950 w 11782425"/>
              <a:gd name="csY15" fmla="*/ 0 h 6858000"/>
              <a:gd name="csX16" fmla="*/ 9312861 w 11782425"/>
              <a:gd name="csY16" fmla="*/ 0 h 6858000"/>
              <a:gd name="csX17" fmla="*/ 10084410 w 11782425"/>
              <a:gd name="csY17" fmla="*/ 0 h 6858000"/>
              <a:gd name="csX18" fmla="*/ 10923049 w 11782425"/>
              <a:gd name="csY18" fmla="*/ 0 h 6858000"/>
              <a:gd name="csX19" fmla="*/ 11782425 w 11782425"/>
              <a:gd name="csY19" fmla="*/ 859376 h 6858000"/>
              <a:gd name="csX20" fmla="*/ 11782425 w 11782425"/>
              <a:gd name="csY20" fmla="*/ 1398997 h 6858000"/>
              <a:gd name="csX21" fmla="*/ 11782425 w 11782425"/>
              <a:gd name="csY21" fmla="*/ 1990011 h 6858000"/>
              <a:gd name="csX22" fmla="*/ 11782425 w 11782425"/>
              <a:gd name="csY22" fmla="*/ 2581024 h 6858000"/>
              <a:gd name="csX23" fmla="*/ 11782425 w 11782425"/>
              <a:gd name="csY23" fmla="*/ 3223430 h 6858000"/>
              <a:gd name="csX24" fmla="*/ 11782425 w 11782425"/>
              <a:gd name="csY24" fmla="*/ 3968621 h 6858000"/>
              <a:gd name="csX25" fmla="*/ 11782425 w 11782425"/>
              <a:gd name="csY25" fmla="*/ 4559635 h 6858000"/>
              <a:gd name="csX26" fmla="*/ 11782425 w 11782425"/>
              <a:gd name="csY26" fmla="*/ 5202041 h 6858000"/>
              <a:gd name="csX27" fmla="*/ 11782425 w 11782425"/>
              <a:gd name="csY27" fmla="*/ 5998624 h 6858000"/>
              <a:gd name="csX28" fmla="*/ 10923049 w 11782425"/>
              <a:gd name="csY28" fmla="*/ 6858000 h 6858000"/>
              <a:gd name="csX29" fmla="*/ 10453411 w 11782425"/>
              <a:gd name="csY29" fmla="*/ 6858000 h 6858000"/>
              <a:gd name="csX30" fmla="*/ 9581226 w 11782425"/>
              <a:gd name="csY30" fmla="*/ 6858000 h 6858000"/>
              <a:gd name="csX31" fmla="*/ 8910314 w 11782425"/>
              <a:gd name="csY31" fmla="*/ 6858000 h 6858000"/>
              <a:gd name="csX32" fmla="*/ 8440676 w 11782425"/>
              <a:gd name="csY32" fmla="*/ 6858000 h 6858000"/>
              <a:gd name="csX33" fmla="*/ 7568491 w 11782425"/>
              <a:gd name="csY33" fmla="*/ 6858000 h 6858000"/>
              <a:gd name="csX34" fmla="*/ 6696306 w 11782425"/>
              <a:gd name="csY34" fmla="*/ 6858000 h 6858000"/>
              <a:gd name="csX35" fmla="*/ 6226668 w 11782425"/>
              <a:gd name="csY35" fmla="*/ 6858000 h 6858000"/>
              <a:gd name="csX36" fmla="*/ 5656393 w 11782425"/>
              <a:gd name="csY36" fmla="*/ 6858000 h 6858000"/>
              <a:gd name="csX37" fmla="*/ 4884845 w 11782425"/>
              <a:gd name="csY37" fmla="*/ 6858000 h 6858000"/>
              <a:gd name="csX38" fmla="*/ 4113297 w 11782425"/>
              <a:gd name="csY38" fmla="*/ 6858000 h 6858000"/>
              <a:gd name="csX39" fmla="*/ 3241112 w 11782425"/>
              <a:gd name="csY39" fmla="*/ 6858000 h 6858000"/>
              <a:gd name="csX40" fmla="*/ 2872111 w 11782425"/>
              <a:gd name="csY40" fmla="*/ 6858000 h 6858000"/>
              <a:gd name="csX41" fmla="*/ 2402473 w 11782425"/>
              <a:gd name="csY41" fmla="*/ 6858000 h 6858000"/>
              <a:gd name="csX42" fmla="*/ 1731561 w 11782425"/>
              <a:gd name="csY42" fmla="*/ 6858000 h 6858000"/>
              <a:gd name="csX43" fmla="*/ 859376 w 11782425"/>
              <a:gd name="csY43" fmla="*/ 6858000 h 6858000"/>
              <a:gd name="csX44" fmla="*/ 0 w 11782425"/>
              <a:gd name="csY44" fmla="*/ 5998624 h 6858000"/>
              <a:gd name="csX45" fmla="*/ 0 w 11782425"/>
              <a:gd name="csY45" fmla="*/ 5253433 h 6858000"/>
              <a:gd name="csX46" fmla="*/ 0 w 11782425"/>
              <a:gd name="csY46" fmla="*/ 4611027 h 6858000"/>
              <a:gd name="csX47" fmla="*/ 0 w 11782425"/>
              <a:gd name="csY47" fmla="*/ 4122798 h 6858000"/>
              <a:gd name="csX48" fmla="*/ 0 w 11782425"/>
              <a:gd name="csY48" fmla="*/ 3429000 h 6858000"/>
              <a:gd name="csX49" fmla="*/ 0 w 11782425"/>
              <a:gd name="csY49" fmla="*/ 2837986 h 6858000"/>
              <a:gd name="csX50" fmla="*/ 0 w 11782425"/>
              <a:gd name="csY50" fmla="*/ 2195580 h 6858000"/>
              <a:gd name="csX51" fmla="*/ 0 w 11782425"/>
              <a:gd name="csY51" fmla="*/ 1655959 h 6858000"/>
              <a:gd name="csX52" fmla="*/ 0 w 11782425"/>
              <a:gd name="csY52" fmla="*/ 859376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</a:cxnLst>
            <a:rect l="l" t="t" r="r" b="b"/>
            <a:pathLst>
              <a:path w="11782425" h="6858000" fill="none" extrusionOk="0">
                <a:moveTo>
                  <a:pt x="0" y="859376"/>
                </a:moveTo>
                <a:cubicBezTo>
                  <a:pt x="-27223" y="332672"/>
                  <a:pt x="449921" y="-19543"/>
                  <a:pt x="859376" y="0"/>
                </a:cubicBezTo>
                <a:cubicBezTo>
                  <a:pt x="1006927" y="30594"/>
                  <a:pt x="1264951" y="32114"/>
                  <a:pt x="1530288" y="0"/>
                </a:cubicBezTo>
                <a:cubicBezTo>
                  <a:pt x="1795625" y="-32114"/>
                  <a:pt x="1887774" y="-3972"/>
                  <a:pt x="2100562" y="0"/>
                </a:cubicBezTo>
                <a:cubicBezTo>
                  <a:pt x="2313350" y="3972"/>
                  <a:pt x="2290928" y="-7119"/>
                  <a:pt x="2469564" y="0"/>
                </a:cubicBezTo>
                <a:cubicBezTo>
                  <a:pt x="2648200" y="7119"/>
                  <a:pt x="2755285" y="-3037"/>
                  <a:pt x="3039838" y="0"/>
                </a:cubicBezTo>
                <a:cubicBezTo>
                  <a:pt x="3324391" y="3037"/>
                  <a:pt x="3410333" y="-21017"/>
                  <a:pt x="3610113" y="0"/>
                </a:cubicBezTo>
                <a:cubicBezTo>
                  <a:pt x="3809893" y="21017"/>
                  <a:pt x="3839938" y="-17462"/>
                  <a:pt x="3979115" y="0"/>
                </a:cubicBezTo>
                <a:cubicBezTo>
                  <a:pt x="4118292" y="17462"/>
                  <a:pt x="4271769" y="20864"/>
                  <a:pt x="4448753" y="0"/>
                </a:cubicBezTo>
                <a:cubicBezTo>
                  <a:pt x="4625737" y="-20864"/>
                  <a:pt x="4724626" y="-5604"/>
                  <a:pt x="4817754" y="0"/>
                </a:cubicBezTo>
                <a:cubicBezTo>
                  <a:pt x="4910882" y="5604"/>
                  <a:pt x="5341439" y="29319"/>
                  <a:pt x="5689939" y="0"/>
                </a:cubicBezTo>
                <a:cubicBezTo>
                  <a:pt x="6038439" y="-29319"/>
                  <a:pt x="5987344" y="-13616"/>
                  <a:pt x="6159577" y="0"/>
                </a:cubicBezTo>
                <a:cubicBezTo>
                  <a:pt x="6331810" y="13616"/>
                  <a:pt x="6418860" y="10920"/>
                  <a:pt x="6629215" y="0"/>
                </a:cubicBezTo>
                <a:cubicBezTo>
                  <a:pt x="6839570" y="-10920"/>
                  <a:pt x="7071780" y="29838"/>
                  <a:pt x="7501400" y="0"/>
                </a:cubicBezTo>
                <a:cubicBezTo>
                  <a:pt x="7931020" y="-29838"/>
                  <a:pt x="7699871" y="6363"/>
                  <a:pt x="7870402" y="0"/>
                </a:cubicBezTo>
                <a:cubicBezTo>
                  <a:pt x="8040933" y="-6363"/>
                  <a:pt x="8472610" y="-27421"/>
                  <a:pt x="8641950" y="0"/>
                </a:cubicBezTo>
                <a:cubicBezTo>
                  <a:pt x="8811290" y="27421"/>
                  <a:pt x="9110737" y="13622"/>
                  <a:pt x="9312861" y="0"/>
                </a:cubicBezTo>
                <a:cubicBezTo>
                  <a:pt x="9514985" y="-13622"/>
                  <a:pt x="9809377" y="-7222"/>
                  <a:pt x="10084410" y="0"/>
                </a:cubicBezTo>
                <a:cubicBezTo>
                  <a:pt x="10359443" y="7222"/>
                  <a:pt x="10563231" y="-32610"/>
                  <a:pt x="10923049" y="0"/>
                </a:cubicBezTo>
                <a:cubicBezTo>
                  <a:pt x="11411363" y="97530"/>
                  <a:pt x="11736164" y="377370"/>
                  <a:pt x="11782425" y="859376"/>
                </a:cubicBezTo>
                <a:cubicBezTo>
                  <a:pt x="11781551" y="1111519"/>
                  <a:pt x="11774835" y="1194193"/>
                  <a:pt x="11782425" y="1398997"/>
                </a:cubicBezTo>
                <a:cubicBezTo>
                  <a:pt x="11790015" y="1603801"/>
                  <a:pt x="11777129" y="1787379"/>
                  <a:pt x="11782425" y="1990011"/>
                </a:cubicBezTo>
                <a:cubicBezTo>
                  <a:pt x="11787721" y="2192643"/>
                  <a:pt x="11771617" y="2327538"/>
                  <a:pt x="11782425" y="2581024"/>
                </a:cubicBezTo>
                <a:cubicBezTo>
                  <a:pt x="11793233" y="2834510"/>
                  <a:pt x="11750583" y="2935805"/>
                  <a:pt x="11782425" y="3223430"/>
                </a:cubicBezTo>
                <a:cubicBezTo>
                  <a:pt x="11814267" y="3511055"/>
                  <a:pt x="11812148" y="3805606"/>
                  <a:pt x="11782425" y="3968621"/>
                </a:cubicBezTo>
                <a:cubicBezTo>
                  <a:pt x="11752702" y="4131636"/>
                  <a:pt x="11788514" y="4272356"/>
                  <a:pt x="11782425" y="4559635"/>
                </a:cubicBezTo>
                <a:cubicBezTo>
                  <a:pt x="11776336" y="4846914"/>
                  <a:pt x="11787754" y="5010752"/>
                  <a:pt x="11782425" y="5202041"/>
                </a:cubicBezTo>
                <a:cubicBezTo>
                  <a:pt x="11777096" y="5393330"/>
                  <a:pt x="11761066" y="5823021"/>
                  <a:pt x="11782425" y="5998624"/>
                </a:cubicBezTo>
                <a:cubicBezTo>
                  <a:pt x="11700024" y="6485067"/>
                  <a:pt x="11373877" y="6872940"/>
                  <a:pt x="10923049" y="6858000"/>
                </a:cubicBezTo>
                <a:cubicBezTo>
                  <a:pt x="10697019" y="6868129"/>
                  <a:pt x="10649224" y="6861572"/>
                  <a:pt x="10453411" y="6858000"/>
                </a:cubicBezTo>
                <a:cubicBezTo>
                  <a:pt x="10257598" y="6854428"/>
                  <a:pt x="9763026" y="6824561"/>
                  <a:pt x="9581226" y="6858000"/>
                </a:cubicBezTo>
                <a:cubicBezTo>
                  <a:pt x="9399426" y="6891439"/>
                  <a:pt x="9181382" y="6886705"/>
                  <a:pt x="8910314" y="6858000"/>
                </a:cubicBezTo>
                <a:cubicBezTo>
                  <a:pt x="8639246" y="6829295"/>
                  <a:pt x="8646934" y="6849868"/>
                  <a:pt x="8440676" y="6858000"/>
                </a:cubicBezTo>
                <a:cubicBezTo>
                  <a:pt x="8234418" y="6866132"/>
                  <a:pt x="7954777" y="6886790"/>
                  <a:pt x="7568491" y="6858000"/>
                </a:cubicBezTo>
                <a:cubicBezTo>
                  <a:pt x="7182205" y="6829210"/>
                  <a:pt x="7105755" y="6868881"/>
                  <a:pt x="6696306" y="6858000"/>
                </a:cubicBezTo>
                <a:cubicBezTo>
                  <a:pt x="6286858" y="6847119"/>
                  <a:pt x="6422715" y="6875169"/>
                  <a:pt x="6226668" y="6858000"/>
                </a:cubicBezTo>
                <a:cubicBezTo>
                  <a:pt x="6030621" y="6840831"/>
                  <a:pt x="5790449" y="6835595"/>
                  <a:pt x="5656393" y="6858000"/>
                </a:cubicBezTo>
                <a:cubicBezTo>
                  <a:pt x="5522337" y="6880405"/>
                  <a:pt x="5210639" y="6875327"/>
                  <a:pt x="4884845" y="6858000"/>
                </a:cubicBezTo>
                <a:cubicBezTo>
                  <a:pt x="4559051" y="6840673"/>
                  <a:pt x="4421396" y="6821296"/>
                  <a:pt x="4113297" y="6858000"/>
                </a:cubicBezTo>
                <a:cubicBezTo>
                  <a:pt x="3805198" y="6894704"/>
                  <a:pt x="3661760" y="6855091"/>
                  <a:pt x="3241112" y="6858000"/>
                </a:cubicBezTo>
                <a:cubicBezTo>
                  <a:pt x="2820464" y="6860909"/>
                  <a:pt x="3021829" y="6845182"/>
                  <a:pt x="2872111" y="6858000"/>
                </a:cubicBezTo>
                <a:cubicBezTo>
                  <a:pt x="2722393" y="6870818"/>
                  <a:pt x="2603469" y="6851472"/>
                  <a:pt x="2402473" y="6858000"/>
                </a:cubicBezTo>
                <a:cubicBezTo>
                  <a:pt x="2201477" y="6864528"/>
                  <a:pt x="2058432" y="6882997"/>
                  <a:pt x="1731561" y="6858000"/>
                </a:cubicBezTo>
                <a:cubicBezTo>
                  <a:pt x="1404690" y="6833003"/>
                  <a:pt x="1293044" y="6822445"/>
                  <a:pt x="859376" y="6858000"/>
                </a:cubicBezTo>
                <a:cubicBezTo>
                  <a:pt x="404400" y="6795259"/>
                  <a:pt x="44457" y="6364001"/>
                  <a:pt x="0" y="5998624"/>
                </a:cubicBezTo>
                <a:cubicBezTo>
                  <a:pt x="35603" y="5796322"/>
                  <a:pt x="-29921" y="5533699"/>
                  <a:pt x="0" y="5253433"/>
                </a:cubicBezTo>
                <a:cubicBezTo>
                  <a:pt x="29921" y="4973167"/>
                  <a:pt x="25636" y="4757677"/>
                  <a:pt x="0" y="4611027"/>
                </a:cubicBezTo>
                <a:cubicBezTo>
                  <a:pt x="-25636" y="4464377"/>
                  <a:pt x="15669" y="4290687"/>
                  <a:pt x="0" y="4122798"/>
                </a:cubicBezTo>
                <a:cubicBezTo>
                  <a:pt x="-15669" y="3954909"/>
                  <a:pt x="-12899" y="3660225"/>
                  <a:pt x="0" y="3429000"/>
                </a:cubicBezTo>
                <a:cubicBezTo>
                  <a:pt x="12899" y="3197775"/>
                  <a:pt x="-27800" y="3015245"/>
                  <a:pt x="0" y="2837986"/>
                </a:cubicBezTo>
                <a:cubicBezTo>
                  <a:pt x="27800" y="2660727"/>
                  <a:pt x="12768" y="2355161"/>
                  <a:pt x="0" y="2195580"/>
                </a:cubicBezTo>
                <a:cubicBezTo>
                  <a:pt x="-12768" y="2035999"/>
                  <a:pt x="13172" y="1902931"/>
                  <a:pt x="0" y="1655959"/>
                </a:cubicBezTo>
                <a:cubicBezTo>
                  <a:pt x="-13172" y="1408987"/>
                  <a:pt x="-27658" y="1251982"/>
                  <a:pt x="0" y="859376"/>
                </a:cubicBezTo>
                <a:close/>
              </a:path>
              <a:path w="11782425" h="6858000" stroke="0" extrusionOk="0">
                <a:moveTo>
                  <a:pt x="0" y="859376"/>
                </a:moveTo>
                <a:cubicBezTo>
                  <a:pt x="3808" y="501210"/>
                  <a:pt x="421570" y="65783"/>
                  <a:pt x="859376" y="0"/>
                </a:cubicBezTo>
                <a:cubicBezTo>
                  <a:pt x="1217903" y="-22786"/>
                  <a:pt x="1368803" y="27706"/>
                  <a:pt x="1630924" y="0"/>
                </a:cubicBezTo>
                <a:cubicBezTo>
                  <a:pt x="1893045" y="-27706"/>
                  <a:pt x="1972526" y="-13923"/>
                  <a:pt x="2100562" y="0"/>
                </a:cubicBezTo>
                <a:cubicBezTo>
                  <a:pt x="2228598" y="13923"/>
                  <a:pt x="2378492" y="-9071"/>
                  <a:pt x="2570200" y="0"/>
                </a:cubicBezTo>
                <a:cubicBezTo>
                  <a:pt x="2761908" y="9071"/>
                  <a:pt x="3163081" y="23490"/>
                  <a:pt x="3341749" y="0"/>
                </a:cubicBezTo>
                <a:cubicBezTo>
                  <a:pt x="3520417" y="-23490"/>
                  <a:pt x="3776418" y="-13928"/>
                  <a:pt x="3912023" y="0"/>
                </a:cubicBezTo>
                <a:cubicBezTo>
                  <a:pt x="4047628" y="13928"/>
                  <a:pt x="4423702" y="-732"/>
                  <a:pt x="4784208" y="0"/>
                </a:cubicBezTo>
                <a:cubicBezTo>
                  <a:pt x="5144714" y="732"/>
                  <a:pt x="5220686" y="-17999"/>
                  <a:pt x="5656393" y="0"/>
                </a:cubicBezTo>
                <a:cubicBezTo>
                  <a:pt x="6092101" y="17999"/>
                  <a:pt x="6240436" y="-21772"/>
                  <a:pt x="6427942" y="0"/>
                </a:cubicBezTo>
                <a:cubicBezTo>
                  <a:pt x="6615448" y="21772"/>
                  <a:pt x="6782398" y="15548"/>
                  <a:pt x="6897580" y="0"/>
                </a:cubicBezTo>
                <a:cubicBezTo>
                  <a:pt x="7012762" y="-15548"/>
                  <a:pt x="7108158" y="16086"/>
                  <a:pt x="7266581" y="0"/>
                </a:cubicBezTo>
                <a:cubicBezTo>
                  <a:pt x="7425004" y="-16086"/>
                  <a:pt x="7748332" y="-37752"/>
                  <a:pt x="8138766" y="0"/>
                </a:cubicBezTo>
                <a:cubicBezTo>
                  <a:pt x="8529200" y="37752"/>
                  <a:pt x="8608053" y="24949"/>
                  <a:pt x="8809678" y="0"/>
                </a:cubicBezTo>
                <a:cubicBezTo>
                  <a:pt x="9011303" y="-24949"/>
                  <a:pt x="9325950" y="-29509"/>
                  <a:pt x="9480589" y="0"/>
                </a:cubicBezTo>
                <a:cubicBezTo>
                  <a:pt x="9635228" y="29509"/>
                  <a:pt x="9717250" y="14184"/>
                  <a:pt x="9950227" y="0"/>
                </a:cubicBezTo>
                <a:cubicBezTo>
                  <a:pt x="10183204" y="-14184"/>
                  <a:pt x="10617329" y="48311"/>
                  <a:pt x="10923049" y="0"/>
                </a:cubicBezTo>
                <a:cubicBezTo>
                  <a:pt x="11437807" y="9108"/>
                  <a:pt x="11723140" y="365134"/>
                  <a:pt x="11782425" y="859376"/>
                </a:cubicBezTo>
                <a:cubicBezTo>
                  <a:pt x="11788787" y="1047832"/>
                  <a:pt x="11761724" y="1243455"/>
                  <a:pt x="11782425" y="1398997"/>
                </a:cubicBezTo>
                <a:cubicBezTo>
                  <a:pt x="11803126" y="1554539"/>
                  <a:pt x="11812554" y="1780221"/>
                  <a:pt x="11782425" y="2144188"/>
                </a:cubicBezTo>
                <a:cubicBezTo>
                  <a:pt x="11752296" y="2508155"/>
                  <a:pt x="11789283" y="2602064"/>
                  <a:pt x="11782425" y="2837986"/>
                </a:cubicBezTo>
                <a:cubicBezTo>
                  <a:pt x="11775567" y="3073908"/>
                  <a:pt x="11784014" y="3206541"/>
                  <a:pt x="11782425" y="3429000"/>
                </a:cubicBezTo>
                <a:cubicBezTo>
                  <a:pt x="11780836" y="3651459"/>
                  <a:pt x="11786133" y="3849734"/>
                  <a:pt x="11782425" y="3968621"/>
                </a:cubicBezTo>
                <a:cubicBezTo>
                  <a:pt x="11778717" y="4087508"/>
                  <a:pt x="11768733" y="4263579"/>
                  <a:pt x="11782425" y="4508242"/>
                </a:cubicBezTo>
                <a:cubicBezTo>
                  <a:pt x="11796117" y="4752905"/>
                  <a:pt x="11811326" y="4929135"/>
                  <a:pt x="11782425" y="5253433"/>
                </a:cubicBezTo>
                <a:cubicBezTo>
                  <a:pt x="11753524" y="5577731"/>
                  <a:pt x="11795496" y="5758697"/>
                  <a:pt x="11782425" y="5998624"/>
                </a:cubicBezTo>
                <a:cubicBezTo>
                  <a:pt x="11777736" y="6458101"/>
                  <a:pt x="11359625" y="6943003"/>
                  <a:pt x="10923049" y="6858000"/>
                </a:cubicBezTo>
                <a:cubicBezTo>
                  <a:pt x="10676555" y="6838623"/>
                  <a:pt x="10251469" y="6891473"/>
                  <a:pt x="10050864" y="6858000"/>
                </a:cubicBezTo>
                <a:cubicBezTo>
                  <a:pt x="9850259" y="6824527"/>
                  <a:pt x="9779805" y="6876097"/>
                  <a:pt x="9681863" y="6858000"/>
                </a:cubicBezTo>
                <a:cubicBezTo>
                  <a:pt x="9583921" y="6839903"/>
                  <a:pt x="9421229" y="6850273"/>
                  <a:pt x="9212225" y="6858000"/>
                </a:cubicBezTo>
                <a:cubicBezTo>
                  <a:pt x="9003221" y="6865727"/>
                  <a:pt x="8907932" y="6849677"/>
                  <a:pt x="8742587" y="6858000"/>
                </a:cubicBezTo>
                <a:cubicBezTo>
                  <a:pt x="8577242" y="6866323"/>
                  <a:pt x="8222161" y="6888502"/>
                  <a:pt x="7971038" y="6858000"/>
                </a:cubicBezTo>
                <a:cubicBezTo>
                  <a:pt x="7719915" y="6827498"/>
                  <a:pt x="7710226" y="6856270"/>
                  <a:pt x="7602037" y="6858000"/>
                </a:cubicBezTo>
                <a:cubicBezTo>
                  <a:pt x="7493848" y="6859730"/>
                  <a:pt x="7255260" y="6878306"/>
                  <a:pt x="7132399" y="6858000"/>
                </a:cubicBezTo>
                <a:cubicBezTo>
                  <a:pt x="7009538" y="6837694"/>
                  <a:pt x="6497952" y="6848112"/>
                  <a:pt x="6260214" y="6858000"/>
                </a:cubicBezTo>
                <a:cubicBezTo>
                  <a:pt x="6022477" y="6867888"/>
                  <a:pt x="5975153" y="6863547"/>
                  <a:pt x="5891213" y="6858000"/>
                </a:cubicBezTo>
                <a:cubicBezTo>
                  <a:pt x="5807273" y="6852453"/>
                  <a:pt x="5614931" y="6874300"/>
                  <a:pt x="5522211" y="6858000"/>
                </a:cubicBezTo>
                <a:cubicBezTo>
                  <a:pt x="5429491" y="6841700"/>
                  <a:pt x="5278789" y="6860641"/>
                  <a:pt x="5153210" y="6858000"/>
                </a:cubicBezTo>
                <a:cubicBezTo>
                  <a:pt x="5027631" y="6855359"/>
                  <a:pt x="4719138" y="6891288"/>
                  <a:pt x="4482298" y="6858000"/>
                </a:cubicBezTo>
                <a:cubicBezTo>
                  <a:pt x="4245458" y="6824712"/>
                  <a:pt x="4140999" y="6845894"/>
                  <a:pt x="3811387" y="6858000"/>
                </a:cubicBezTo>
                <a:cubicBezTo>
                  <a:pt x="3481775" y="6870106"/>
                  <a:pt x="3307194" y="6836469"/>
                  <a:pt x="3140475" y="6858000"/>
                </a:cubicBezTo>
                <a:cubicBezTo>
                  <a:pt x="2973756" y="6879531"/>
                  <a:pt x="2503658" y="6831914"/>
                  <a:pt x="2268290" y="6858000"/>
                </a:cubicBezTo>
                <a:cubicBezTo>
                  <a:pt x="2032923" y="6884086"/>
                  <a:pt x="1806547" y="6873749"/>
                  <a:pt x="1597379" y="6858000"/>
                </a:cubicBezTo>
                <a:cubicBezTo>
                  <a:pt x="1388211" y="6842251"/>
                  <a:pt x="1149446" y="6860165"/>
                  <a:pt x="859376" y="6858000"/>
                </a:cubicBezTo>
                <a:cubicBezTo>
                  <a:pt x="337183" y="6757530"/>
                  <a:pt x="-54429" y="6516070"/>
                  <a:pt x="0" y="5998624"/>
                </a:cubicBezTo>
                <a:cubicBezTo>
                  <a:pt x="-25808" y="5854261"/>
                  <a:pt x="-24960" y="5566153"/>
                  <a:pt x="0" y="5356218"/>
                </a:cubicBezTo>
                <a:cubicBezTo>
                  <a:pt x="24960" y="5146283"/>
                  <a:pt x="20792" y="4960317"/>
                  <a:pt x="0" y="4765204"/>
                </a:cubicBezTo>
                <a:cubicBezTo>
                  <a:pt x="-20792" y="4570091"/>
                  <a:pt x="-5947" y="4469084"/>
                  <a:pt x="0" y="4276976"/>
                </a:cubicBezTo>
                <a:cubicBezTo>
                  <a:pt x="5947" y="4084868"/>
                  <a:pt x="-22762" y="3901827"/>
                  <a:pt x="0" y="3685962"/>
                </a:cubicBezTo>
                <a:cubicBezTo>
                  <a:pt x="22762" y="3470097"/>
                  <a:pt x="20680" y="3371137"/>
                  <a:pt x="0" y="3146341"/>
                </a:cubicBezTo>
                <a:cubicBezTo>
                  <a:pt x="-20680" y="2921545"/>
                  <a:pt x="-12232" y="2866550"/>
                  <a:pt x="0" y="2658113"/>
                </a:cubicBezTo>
                <a:cubicBezTo>
                  <a:pt x="12232" y="2449676"/>
                  <a:pt x="-20576" y="2183058"/>
                  <a:pt x="0" y="1912922"/>
                </a:cubicBezTo>
                <a:cubicBezTo>
                  <a:pt x="20576" y="1642786"/>
                  <a:pt x="23481" y="1163749"/>
                  <a:pt x="0" y="85937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5871" y="752768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</a:t>
            </a: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giỏ đi câu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ngồi bờ ao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ra sông cái.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62A6E7-8ED4-4520-A915-A2737B184107}"/>
              </a:ext>
            </a:extLst>
          </p:cNvPr>
          <p:cNvSpPr/>
          <p:nvPr/>
        </p:nvSpPr>
        <p:spPr>
          <a:xfrm>
            <a:off x="189995" y="2525583"/>
            <a:ext cx="4485541" cy="2897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Hiu hiu </a:t>
            </a: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thổi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 ngủ </a:t>
            </a: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 chừng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anh </a:t>
            </a: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ngả lưng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 luôn </a:t>
            </a: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giấc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 riêng thầm nhắc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có em rồi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4A9195-4CD6-431C-BF9B-C1A7819AA01D}"/>
              </a:ext>
            </a:extLst>
          </p:cNvPr>
          <p:cNvSpPr/>
          <p:nvPr/>
        </p:nvSpPr>
        <p:spPr>
          <a:xfrm>
            <a:off x="193614" y="5117868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em đang ngồi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 bầy thỏ bạn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 chơi múa lượn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</a:t>
            </a: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 vui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959CF-E02C-47F0-A974-92B2BD8DFBBC}"/>
              </a:ext>
            </a:extLst>
          </p:cNvPr>
          <p:cNvSpPr/>
          <p:nvPr/>
        </p:nvSpPr>
        <p:spPr>
          <a:xfrm>
            <a:off x="4144108" y="96011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nghĩ: </a:t>
            </a: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 thôi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câu cũng đủ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 rồi </a:t>
            </a: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hớn hở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Nhập bọn vui chơi</a:t>
            </a:r>
            <a:r>
              <a:rPr lang="en-US" sz="240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32E4CF-E275-48BC-BFFC-9C9AFA8D5B51}"/>
              </a:ext>
            </a:extLst>
          </p:cNvPr>
          <p:cNvSpPr/>
          <p:nvPr/>
        </p:nvSpPr>
        <p:spPr>
          <a:xfrm>
            <a:off x="4153633" y="2827019"/>
            <a:ext cx="4485541" cy="2491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 ông mặt trời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 núi đi ngủ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mèo </a:t>
            </a: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hối hả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 về lều tranh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 em, giỏ 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con cá nhỏ…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1FC60D-4CFA-4FBC-9EFE-9654A82B9E17}"/>
              </a:ext>
            </a:extLst>
          </p:cNvPr>
          <p:cNvSpPr/>
          <p:nvPr/>
        </p:nvSpPr>
        <p:spPr>
          <a:xfrm>
            <a:off x="5772883" y="5208269"/>
            <a:ext cx="4485541" cy="467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Linh)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0AC6E1-D317-4169-BDD3-E58A8B1E7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847" y="45571"/>
            <a:ext cx="4255377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27B9A0-321A-446E-8CA7-133AF51C7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6113" y="236951"/>
            <a:ext cx="4168024" cy="36088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E80A62-C8C9-49FF-AFC4-F0C51FCC9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5900" y="4195762"/>
            <a:ext cx="2633662" cy="2347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8236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9E984A84-7033-CD6B-CCD2-351A631D2DFA}"/>
              </a:ext>
            </a:extLst>
          </p:cNvPr>
          <p:cNvSpPr/>
          <p:nvPr/>
        </p:nvSpPr>
        <p:spPr>
          <a:xfrm>
            <a:off x="447367" y="305757"/>
            <a:ext cx="11297265" cy="6447467"/>
          </a:xfrm>
          <a:prstGeom prst="round2DiagRect">
            <a:avLst/>
          </a:prstGeom>
          <a:solidFill>
            <a:sysClr val="window" lastClr="FFFFFF">
              <a:alpha val="77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ED65D2-4F85-5307-1293-C1DAEEC93A73}"/>
              </a:ext>
            </a:extLst>
          </p:cNvPr>
          <p:cNvGrpSpPr/>
          <p:nvPr/>
        </p:nvGrpSpPr>
        <p:grpSpPr>
          <a:xfrm>
            <a:off x="3026511" y="2143307"/>
            <a:ext cx="6720258" cy="3861643"/>
            <a:chOff x="3110258" y="1218357"/>
            <a:chExt cx="6720258" cy="386164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4F3DBF5-7610-0999-59BC-68C1E71C81EE}"/>
                </a:ext>
              </a:extLst>
            </p:cNvPr>
            <p:cNvGrpSpPr/>
            <p:nvPr/>
          </p:nvGrpSpPr>
          <p:grpSpPr>
            <a:xfrm>
              <a:off x="3110258" y="1375900"/>
              <a:ext cx="6043728" cy="3704100"/>
              <a:chOff x="6290338" y="2737340"/>
              <a:chExt cx="6043728" cy="3704100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4D2AA514-205B-3BBC-88FA-B2FE9CD9D37C}"/>
                  </a:ext>
                </a:extLst>
              </p:cNvPr>
              <p:cNvSpPr/>
              <p:nvPr/>
            </p:nvSpPr>
            <p:spPr>
              <a:xfrm>
                <a:off x="6290338" y="3766043"/>
                <a:ext cx="6043728" cy="2675397"/>
              </a:xfrm>
              <a:custGeom>
                <a:avLst/>
                <a:gdLst>
                  <a:gd name="csX0" fmla="*/ 0 w 6043728"/>
                  <a:gd name="csY0" fmla="*/ 539681 h 2675397"/>
                  <a:gd name="csX1" fmla="*/ 539681 w 6043728"/>
                  <a:gd name="csY1" fmla="*/ 0 h 2675397"/>
                  <a:gd name="csX2" fmla="*/ 1209870 w 6043728"/>
                  <a:gd name="csY2" fmla="*/ 0 h 2675397"/>
                  <a:gd name="csX3" fmla="*/ 1880060 w 6043728"/>
                  <a:gd name="csY3" fmla="*/ 0 h 2675397"/>
                  <a:gd name="csX4" fmla="*/ 2351675 w 6043728"/>
                  <a:gd name="csY4" fmla="*/ 0 h 2675397"/>
                  <a:gd name="csX5" fmla="*/ 2872933 w 6043728"/>
                  <a:gd name="csY5" fmla="*/ 0 h 2675397"/>
                  <a:gd name="csX6" fmla="*/ 3592766 w 6043728"/>
                  <a:gd name="csY6" fmla="*/ 0 h 2675397"/>
                  <a:gd name="csX7" fmla="*/ 4064381 w 6043728"/>
                  <a:gd name="csY7" fmla="*/ 0 h 2675397"/>
                  <a:gd name="csX8" fmla="*/ 4535996 w 6043728"/>
                  <a:gd name="csY8" fmla="*/ 0 h 2675397"/>
                  <a:gd name="csX9" fmla="*/ 5504047 w 6043728"/>
                  <a:gd name="csY9" fmla="*/ 0 h 2675397"/>
                  <a:gd name="csX10" fmla="*/ 6043728 w 6043728"/>
                  <a:gd name="csY10" fmla="*/ 539681 h 2675397"/>
                  <a:gd name="csX11" fmla="*/ 6043728 w 6043728"/>
                  <a:gd name="csY11" fmla="*/ 1023812 h 2675397"/>
                  <a:gd name="csX12" fmla="*/ 6043728 w 6043728"/>
                  <a:gd name="csY12" fmla="*/ 1587744 h 2675397"/>
                  <a:gd name="csX13" fmla="*/ 6043728 w 6043728"/>
                  <a:gd name="csY13" fmla="*/ 2135716 h 2675397"/>
                  <a:gd name="csX14" fmla="*/ 5504047 w 6043728"/>
                  <a:gd name="csY14" fmla="*/ 2675397 h 2675397"/>
                  <a:gd name="csX15" fmla="*/ 4982789 w 6043728"/>
                  <a:gd name="csY15" fmla="*/ 2675397 h 2675397"/>
                  <a:gd name="csX16" fmla="*/ 4411886 w 6043728"/>
                  <a:gd name="csY16" fmla="*/ 2675397 h 2675397"/>
                  <a:gd name="csX17" fmla="*/ 3840984 w 6043728"/>
                  <a:gd name="csY17" fmla="*/ 2675397 h 2675397"/>
                  <a:gd name="csX18" fmla="*/ 3369370 w 6043728"/>
                  <a:gd name="csY18" fmla="*/ 2675397 h 2675397"/>
                  <a:gd name="csX19" fmla="*/ 2798468 w 6043728"/>
                  <a:gd name="csY19" fmla="*/ 2675397 h 2675397"/>
                  <a:gd name="csX20" fmla="*/ 2277209 w 6043728"/>
                  <a:gd name="csY20" fmla="*/ 2675397 h 2675397"/>
                  <a:gd name="csX21" fmla="*/ 1805594 w 6043728"/>
                  <a:gd name="csY21" fmla="*/ 2675397 h 2675397"/>
                  <a:gd name="csX22" fmla="*/ 1085761 w 6043728"/>
                  <a:gd name="csY22" fmla="*/ 2675397 h 2675397"/>
                  <a:gd name="csX23" fmla="*/ 539681 w 6043728"/>
                  <a:gd name="csY23" fmla="*/ 2675397 h 2675397"/>
                  <a:gd name="csX24" fmla="*/ 0 w 6043728"/>
                  <a:gd name="csY24" fmla="*/ 2135716 h 2675397"/>
                  <a:gd name="csX25" fmla="*/ 0 w 6043728"/>
                  <a:gd name="csY25" fmla="*/ 1603704 h 2675397"/>
                  <a:gd name="csX26" fmla="*/ 0 w 6043728"/>
                  <a:gd name="csY26" fmla="*/ 1087653 h 2675397"/>
                  <a:gd name="csX27" fmla="*/ 0 w 6043728"/>
                  <a:gd name="csY27" fmla="*/ 539681 h 267539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</a:cxnLst>
                <a:rect l="l" t="t" r="r" b="b"/>
                <a:pathLst>
                  <a:path w="6043728" h="2675397" fill="none" extrusionOk="0">
                    <a:moveTo>
                      <a:pt x="0" y="539681"/>
                    </a:moveTo>
                    <a:cubicBezTo>
                      <a:pt x="-28658" y="239241"/>
                      <a:pt x="247718" y="17052"/>
                      <a:pt x="539681" y="0"/>
                    </a:cubicBezTo>
                    <a:cubicBezTo>
                      <a:pt x="793263" y="22064"/>
                      <a:pt x="1015383" y="14328"/>
                      <a:pt x="1209870" y="0"/>
                    </a:cubicBezTo>
                    <a:cubicBezTo>
                      <a:pt x="1404357" y="-14328"/>
                      <a:pt x="1622429" y="21186"/>
                      <a:pt x="1880060" y="0"/>
                    </a:cubicBezTo>
                    <a:cubicBezTo>
                      <a:pt x="2137691" y="-21186"/>
                      <a:pt x="2138272" y="-18345"/>
                      <a:pt x="2351675" y="0"/>
                    </a:cubicBezTo>
                    <a:cubicBezTo>
                      <a:pt x="2565079" y="18345"/>
                      <a:pt x="2738297" y="-22708"/>
                      <a:pt x="2872933" y="0"/>
                    </a:cubicBezTo>
                    <a:cubicBezTo>
                      <a:pt x="3007569" y="22708"/>
                      <a:pt x="3237414" y="-5353"/>
                      <a:pt x="3592766" y="0"/>
                    </a:cubicBezTo>
                    <a:cubicBezTo>
                      <a:pt x="3948118" y="5353"/>
                      <a:pt x="3831029" y="9822"/>
                      <a:pt x="4064381" y="0"/>
                    </a:cubicBezTo>
                    <a:cubicBezTo>
                      <a:pt x="4297733" y="-9822"/>
                      <a:pt x="4390227" y="4433"/>
                      <a:pt x="4535996" y="0"/>
                    </a:cubicBezTo>
                    <a:cubicBezTo>
                      <a:pt x="4681766" y="-4433"/>
                      <a:pt x="5212377" y="35824"/>
                      <a:pt x="5504047" y="0"/>
                    </a:cubicBezTo>
                    <a:cubicBezTo>
                      <a:pt x="5747722" y="24586"/>
                      <a:pt x="6056025" y="182168"/>
                      <a:pt x="6043728" y="539681"/>
                    </a:cubicBezTo>
                    <a:cubicBezTo>
                      <a:pt x="6051711" y="758548"/>
                      <a:pt x="6042529" y="883744"/>
                      <a:pt x="6043728" y="1023812"/>
                    </a:cubicBezTo>
                    <a:cubicBezTo>
                      <a:pt x="6044927" y="1163880"/>
                      <a:pt x="6043884" y="1366991"/>
                      <a:pt x="6043728" y="1587744"/>
                    </a:cubicBezTo>
                    <a:cubicBezTo>
                      <a:pt x="6043572" y="1808497"/>
                      <a:pt x="6061613" y="1878096"/>
                      <a:pt x="6043728" y="2135716"/>
                    </a:cubicBezTo>
                    <a:cubicBezTo>
                      <a:pt x="6090279" y="2435825"/>
                      <a:pt x="5771849" y="2727594"/>
                      <a:pt x="5504047" y="2675397"/>
                    </a:cubicBezTo>
                    <a:cubicBezTo>
                      <a:pt x="5352021" y="2669571"/>
                      <a:pt x="5191707" y="2677456"/>
                      <a:pt x="4982789" y="2675397"/>
                    </a:cubicBezTo>
                    <a:cubicBezTo>
                      <a:pt x="4773871" y="2673338"/>
                      <a:pt x="4618705" y="2696978"/>
                      <a:pt x="4411886" y="2675397"/>
                    </a:cubicBezTo>
                    <a:cubicBezTo>
                      <a:pt x="4205067" y="2653816"/>
                      <a:pt x="4110255" y="2659631"/>
                      <a:pt x="3840984" y="2675397"/>
                    </a:cubicBezTo>
                    <a:cubicBezTo>
                      <a:pt x="3571713" y="2691163"/>
                      <a:pt x="3582639" y="2694351"/>
                      <a:pt x="3369370" y="2675397"/>
                    </a:cubicBezTo>
                    <a:cubicBezTo>
                      <a:pt x="3156101" y="2656443"/>
                      <a:pt x="3006468" y="2692313"/>
                      <a:pt x="2798468" y="2675397"/>
                    </a:cubicBezTo>
                    <a:cubicBezTo>
                      <a:pt x="2590468" y="2658481"/>
                      <a:pt x="2520821" y="2698934"/>
                      <a:pt x="2277209" y="2675397"/>
                    </a:cubicBezTo>
                    <a:cubicBezTo>
                      <a:pt x="2033597" y="2651860"/>
                      <a:pt x="2006761" y="2688883"/>
                      <a:pt x="1805594" y="2675397"/>
                    </a:cubicBezTo>
                    <a:cubicBezTo>
                      <a:pt x="1604427" y="2661911"/>
                      <a:pt x="1333507" y="2702212"/>
                      <a:pt x="1085761" y="2675397"/>
                    </a:cubicBezTo>
                    <a:cubicBezTo>
                      <a:pt x="838015" y="2648582"/>
                      <a:pt x="692831" y="2660221"/>
                      <a:pt x="539681" y="2675397"/>
                    </a:cubicBezTo>
                    <a:cubicBezTo>
                      <a:pt x="236239" y="2665096"/>
                      <a:pt x="51636" y="2418289"/>
                      <a:pt x="0" y="2135716"/>
                    </a:cubicBezTo>
                    <a:cubicBezTo>
                      <a:pt x="13835" y="2003726"/>
                      <a:pt x="9545" y="1730730"/>
                      <a:pt x="0" y="1603704"/>
                    </a:cubicBezTo>
                    <a:cubicBezTo>
                      <a:pt x="-9545" y="1476678"/>
                      <a:pt x="-19712" y="1196794"/>
                      <a:pt x="0" y="1087653"/>
                    </a:cubicBezTo>
                    <a:cubicBezTo>
                      <a:pt x="19712" y="978512"/>
                      <a:pt x="-4086" y="743917"/>
                      <a:pt x="0" y="539681"/>
                    </a:cubicBezTo>
                    <a:close/>
                  </a:path>
                  <a:path w="6043728" h="2675397" stroke="0" extrusionOk="0">
                    <a:moveTo>
                      <a:pt x="0" y="539681"/>
                    </a:moveTo>
                    <a:cubicBezTo>
                      <a:pt x="452" y="255450"/>
                      <a:pt x="248748" y="12731"/>
                      <a:pt x="539681" y="0"/>
                    </a:cubicBezTo>
                    <a:cubicBezTo>
                      <a:pt x="814076" y="-1577"/>
                      <a:pt x="903689" y="4761"/>
                      <a:pt x="1209870" y="0"/>
                    </a:cubicBezTo>
                    <a:cubicBezTo>
                      <a:pt x="1516051" y="-4761"/>
                      <a:pt x="1614791" y="-5951"/>
                      <a:pt x="1731129" y="0"/>
                    </a:cubicBezTo>
                    <a:cubicBezTo>
                      <a:pt x="1847467" y="5951"/>
                      <a:pt x="2089867" y="-16744"/>
                      <a:pt x="2252387" y="0"/>
                    </a:cubicBezTo>
                    <a:cubicBezTo>
                      <a:pt x="2414907" y="16744"/>
                      <a:pt x="2748249" y="24555"/>
                      <a:pt x="2922577" y="0"/>
                    </a:cubicBezTo>
                    <a:cubicBezTo>
                      <a:pt x="3096905" y="-24555"/>
                      <a:pt x="3339873" y="-22502"/>
                      <a:pt x="3493479" y="0"/>
                    </a:cubicBezTo>
                    <a:cubicBezTo>
                      <a:pt x="3647085" y="22502"/>
                      <a:pt x="4041058" y="17136"/>
                      <a:pt x="4213312" y="0"/>
                    </a:cubicBezTo>
                    <a:cubicBezTo>
                      <a:pt x="4385566" y="-17136"/>
                      <a:pt x="4595245" y="-34895"/>
                      <a:pt x="4933145" y="0"/>
                    </a:cubicBezTo>
                    <a:cubicBezTo>
                      <a:pt x="5271045" y="34895"/>
                      <a:pt x="5370623" y="2121"/>
                      <a:pt x="5504047" y="0"/>
                    </a:cubicBezTo>
                    <a:cubicBezTo>
                      <a:pt x="5771783" y="-13623"/>
                      <a:pt x="6013537" y="241358"/>
                      <a:pt x="6043728" y="539681"/>
                    </a:cubicBezTo>
                    <a:cubicBezTo>
                      <a:pt x="6061383" y="704966"/>
                      <a:pt x="6021924" y="854594"/>
                      <a:pt x="6043728" y="1071693"/>
                    </a:cubicBezTo>
                    <a:cubicBezTo>
                      <a:pt x="6065532" y="1288792"/>
                      <a:pt x="6064792" y="1385842"/>
                      <a:pt x="6043728" y="1603704"/>
                    </a:cubicBezTo>
                    <a:cubicBezTo>
                      <a:pt x="6022664" y="1821566"/>
                      <a:pt x="6018285" y="1881214"/>
                      <a:pt x="6043728" y="2135716"/>
                    </a:cubicBezTo>
                    <a:cubicBezTo>
                      <a:pt x="6098508" y="2440545"/>
                      <a:pt x="5804429" y="2687228"/>
                      <a:pt x="5504047" y="2675397"/>
                    </a:cubicBezTo>
                    <a:cubicBezTo>
                      <a:pt x="5268376" y="2702866"/>
                      <a:pt x="5147700" y="2703721"/>
                      <a:pt x="4833858" y="2675397"/>
                    </a:cubicBezTo>
                    <a:cubicBezTo>
                      <a:pt x="4520016" y="2647073"/>
                      <a:pt x="4443867" y="2685783"/>
                      <a:pt x="4262956" y="2675397"/>
                    </a:cubicBezTo>
                    <a:cubicBezTo>
                      <a:pt x="4082045" y="2665011"/>
                      <a:pt x="3912189" y="2668827"/>
                      <a:pt x="3692053" y="2675397"/>
                    </a:cubicBezTo>
                    <a:cubicBezTo>
                      <a:pt x="3471917" y="2681967"/>
                      <a:pt x="3221449" y="2692642"/>
                      <a:pt x="2972220" y="2675397"/>
                    </a:cubicBezTo>
                    <a:cubicBezTo>
                      <a:pt x="2722991" y="2658152"/>
                      <a:pt x="2449900" y="2648127"/>
                      <a:pt x="2302031" y="2675397"/>
                    </a:cubicBezTo>
                    <a:cubicBezTo>
                      <a:pt x="2154162" y="2702667"/>
                      <a:pt x="2009216" y="2697703"/>
                      <a:pt x="1731129" y="2675397"/>
                    </a:cubicBezTo>
                    <a:cubicBezTo>
                      <a:pt x="1453042" y="2653091"/>
                      <a:pt x="1369185" y="2693718"/>
                      <a:pt x="1209870" y="2675397"/>
                    </a:cubicBezTo>
                    <a:cubicBezTo>
                      <a:pt x="1050555" y="2657076"/>
                      <a:pt x="715381" y="2667452"/>
                      <a:pt x="539681" y="2675397"/>
                    </a:cubicBezTo>
                    <a:cubicBezTo>
                      <a:pt x="265716" y="2648173"/>
                      <a:pt x="-3206" y="2442844"/>
                      <a:pt x="0" y="2135716"/>
                    </a:cubicBezTo>
                    <a:cubicBezTo>
                      <a:pt x="17437" y="1874577"/>
                      <a:pt x="2907" y="1771320"/>
                      <a:pt x="0" y="1571784"/>
                    </a:cubicBezTo>
                    <a:cubicBezTo>
                      <a:pt x="-2907" y="1372248"/>
                      <a:pt x="20698" y="1273649"/>
                      <a:pt x="0" y="1007851"/>
                    </a:cubicBezTo>
                    <a:cubicBezTo>
                      <a:pt x="-20698" y="742053"/>
                      <a:pt x="-2005" y="703655"/>
                      <a:pt x="0" y="539681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568325" algn="just">
                  <a:lnSpc>
                    <a:spcPct val="120000"/>
                  </a:lnSpc>
                </a:pPr>
                <a:endParaRPr lang="vi-VN" sz="36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072D77B-7A42-BBA3-3579-535489CB99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9779"/>
              <a:stretch/>
            </p:blipFill>
            <p:spPr>
              <a:xfrm>
                <a:off x="6985562" y="4131563"/>
                <a:ext cx="5065398" cy="2044342"/>
              </a:xfrm>
              <a:prstGeom prst="rect">
                <a:avLst/>
              </a:prstGeom>
            </p:spPr>
          </p:pic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B8F29361-B7EB-F8EC-D1FF-73B63876874E}"/>
                  </a:ext>
                </a:extLst>
              </p:cNvPr>
              <p:cNvGrpSpPr/>
              <p:nvPr/>
            </p:nvGrpSpPr>
            <p:grpSpPr>
              <a:xfrm>
                <a:off x="6574644" y="2737340"/>
                <a:ext cx="5504190" cy="1339052"/>
                <a:chOff x="776392" y="989781"/>
                <a:chExt cx="5504190" cy="1339052"/>
              </a:xfrm>
            </p:grpSpPr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D586C462-7C84-F79C-3FFD-B72527CC2FBE}"/>
                    </a:ext>
                  </a:extLst>
                </p:cNvPr>
                <p:cNvGrpSpPr/>
                <p:nvPr/>
              </p:nvGrpSpPr>
              <p:grpSpPr>
                <a:xfrm>
                  <a:off x="963950" y="1519310"/>
                  <a:ext cx="5316632" cy="784830"/>
                  <a:chOff x="963950" y="1519310"/>
                  <a:chExt cx="5316632" cy="784830"/>
                </a:xfrm>
              </p:grpSpPr>
              <p:pic>
                <p:nvPicPr>
                  <p:cNvPr id="24" name="Picture 23" descr="Shape, rectangle&#10;&#10;Description automatically generated">
                    <a:extLst>
                      <a:ext uri="{FF2B5EF4-FFF2-40B4-BE49-F238E27FC236}">
                        <a16:creationId xmlns:a16="http://schemas.microsoft.com/office/drawing/2014/main" id="{FC982352-C90D-13A6-D461-1427CE07535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63950" y="1519310"/>
                    <a:ext cx="5065398" cy="784830"/>
                  </a:xfrm>
                  <a:prstGeom prst="rect">
                    <a:avLst/>
                  </a:prstGeom>
                </p:spPr>
              </p:pic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F949C6EC-0EC7-E774-10F3-441CA4E150A3}"/>
                      </a:ext>
                    </a:extLst>
                  </p:cNvPr>
                  <p:cNvSpPr txBox="1"/>
                  <p:nvPr/>
                </p:nvSpPr>
                <p:spPr>
                  <a:xfrm>
                    <a:off x="1159435" y="1557782"/>
                    <a:ext cx="5121147" cy="707886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4000" b="1" dirty="0" err="1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rgbClr val="002060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</a:t>
                    </a:r>
                    <a:r>
                      <a:rPr lang="en-US" sz="4000" b="1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rgbClr val="002060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 </a:t>
                    </a:r>
                    <a:r>
                      <a:rPr lang="en-US" sz="4000" b="1" dirty="0" err="1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rgbClr val="002060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chí</a:t>
                    </a:r>
                    <a:r>
                      <a:rPr lang="en-US" sz="4000" b="1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rgbClr val="002060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 </a:t>
                    </a:r>
                    <a:r>
                      <a:rPr lang="en-US" sz="4000" b="1" dirty="0" err="1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rgbClr val="002060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đánh</a:t>
                    </a:r>
                    <a:r>
                      <a:rPr lang="en-US" sz="4000" b="1" dirty="0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rgbClr val="002060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 </a:t>
                    </a:r>
                    <a:r>
                      <a:rPr lang="en-US" sz="4000" b="1" dirty="0" err="1">
                        <a:ln w="9525">
                          <a:solidFill>
                            <a:schemeClr val="bg1"/>
                          </a:solidFill>
                          <a:prstDash val="solid"/>
                        </a:ln>
                        <a:solidFill>
                          <a:srgbClr val="002060"/>
                        </a:solidFill>
                        <a:effectLst>
                          <a:outerShdw blurRad="12700" dist="38100" dir="2700000" algn="tl" rotWithShape="0">
                            <a:schemeClr val="accent5">
                              <a:lumMod val="60000"/>
                              <a:lumOff val="40000"/>
                            </a:schemeClr>
                          </a:outerShdw>
                        </a:effectLst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giá</a:t>
                    </a:r>
                    <a:endParaRPr lang="en-US" sz="4000" b="1" dirty="0">
                      <a:ln w="9525">
                        <a:solidFill>
                          <a:schemeClr val="bg1"/>
                        </a:solidFill>
                        <a:prstDash val="solid"/>
                      </a:ln>
                      <a:solidFill>
                        <a:srgbClr val="002060"/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82A87E96-348B-7CC1-9DCD-66A9982974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6392" y="989781"/>
                  <a:ext cx="821836" cy="133905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7440F59-546A-4E47-F6FE-57FD8035C1B5}"/>
                </a:ext>
              </a:extLst>
            </p:cNvPr>
            <p:cNvGrpSpPr/>
            <p:nvPr/>
          </p:nvGrpSpPr>
          <p:grpSpPr>
            <a:xfrm>
              <a:off x="8755619" y="1218357"/>
              <a:ext cx="1074897" cy="1681511"/>
              <a:chOff x="8719617" y="1386338"/>
              <a:chExt cx="1074897" cy="168151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F20CD91-16E5-37D7-50C0-94464E9A7C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19617" y="1386338"/>
                <a:ext cx="533515" cy="889886"/>
              </a:xfrm>
              <a:prstGeom prst="rect">
                <a:avLst/>
              </a:prstGeom>
            </p:spPr>
          </p:pic>
          <p:pic>
            <p:nvPicPr>
              <p:cNvPr id="9" name="Picture 8" descr="A picture containing clipart&#10;&#10;Description automatically generated">
                <a:extLst>
                  <a:ext uri="{FF2B5EF4-FFF2-40B4-BE49-F238E27FC236}">
                    <a16:creationId xmlns:a16="http://schemas.microsoft.com/office/drawing/2014/main" id="{84996419-A6E8-F2C6-6FBD-4FA4ADED8A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10308" y="1740393"/>
                <a:ext cx="552350" cy="783001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AE32B6C-4C36-252A-624D-8C5646C98F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37415" y="2167648"/>
                <a:ext cx="657099" cy="900201"/>
              </a:xfrm>
              <a:prstGeom prst="rect">
                <a:avLst/>
              </a:prstGeom>
            </p:spPr>
          </p:pic>
        </p:grp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0D34376D-3FFB-7A43-F63D-484C41F4E4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1403" y="863674"/>
            <a:ext cx="9230144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8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152399" y="142875"/>
            <a:ext cx="11782425" cy="6591300"/>
          </a:xfrm>
          <a:custGeom>
            <a:avLst/>
            <a:gdLst>
              <a:gd name="csX0" fmla="*/ 0 w 11782425"/>
              <a:gd name="csY0" fmla="*/ 825956 h 6591300"/>
              <a:gd name="csX1" fmla="*/ 825956 w 11782425"/>
              <a:gd name="csY1" fmla="*/ 0 h 6591300"/>
              <a:gd name="csX2" fmla="*/ 1501324 w 11782425"/>
              <a:gd name="csY2" fmla="*/ 0 h 6591300"/>
              <a:gd name="csX3" fmla="*/ 2075386 w 11782425"/>
              <a:gd name="csY3" fmla="*/ 0 h 6591300"/>
              <a:gd name="csX4" fmla="*/ 2446838 w 11782425"/>
              <a:gd name="csY4" fmla="*/ 0 h 6591300"/>
              <a:gd name="csX5" fmla="*/ 3020900 w 11782425"/>
              <a:gd name="csY5" fmla="*/ 0 h 6591300"/>
              <a:gd name="csX6" fmla="*/ 3594963 w 11782425"/>
              <a:gd name="csY6" fmla="*/ 0 h 6591300"/>
              <a:gd name="csX7" fmla="*/ 3966415 w 11782425"/>
              <a:gd name="csY7" fmla="*/ 0 h 6591300"/>
              <a:gd name="csX8" fmla="*/ 4439172 w 11782425"/>
              <a:gd name="csY8" fmla="*/ 0 h 6591300"/>
              <a:gd name="csX9" fmla="*/ 4810624 w 11782425"/>
              <a:gd name="csY9" fmla="*/ 0 h 6591300"/>
              <a:gd name="csX10" fmla="*/ 5688602 w 11782425"/>
              <a:gd name="csY10" fmla="*/ 0 h 6591300"/>
              <a:gd name="csX11" fmla="*/ 6161360 w 11782425"/>
              <a:gd name="csY11" fmla="*/ 0 h 6591300"/>
              <a:gd name="csX12" fmla="*/ 6634117 w 11782425"/>
              <a:gd name="csY12" fmla="*/ 0 h 6591300"/>
              <a:gd name="csX13" fmla="*/ 7512095 w 11782425"/>
              <a:gd name="csY13" fmla="*/ 0 h 6591300"/>
              <a:gd name="csX14" fmla="*/ 7883547 w 11782425"/>
              <a:gd name="csY14" fmla="*/ 0 h 6591300"/>
              <a:gd name="csX15" fmla="*/ 8660219 w 11782425"/>
              <a:gd name="csY15" fmla="*/ 0 h 6591300"/>
              <a:gd name="csX16" fmla="*/ 9335587 w 11782425"/>
              <a:gd name="csY16" fmla="*/ 0 h 6591300"/>
              <a:gd name="csX17" fmla="*/ 10112260 w 11782425"/>
              <a:gd name="csY17" fmla="*/ 0 h 6591300"/>
              <a:gd name="csX18" fmla="*/ 10956469 w 11782425"/>
              <a:gd name="csY18" fmla="*/ 0 h 6591300"/>
              <a:gd name="csX19" fmla="*/ 11782425 w 11782425"/>
              <a:gd name="csY19" fmla="*/ 825956 h 6591300"/>
              <a:gd name="csX20" fmla="*/ 11782425 w 11782425"/>
              <a:gd name="csY20" fmla="*/ 1344592 h 6591300"/>
              <a:gd name="csX21" fmla="*/ 11782425 w 11782425"/>
              <a:gd name="csY21" fmla="*/ 1912621 h 6591300"/>
              <a:gd name="csX22" fmla="*/ 11782425 w 11782425"/>
              <a:gd name="csY22" fmla="*/ 2480651 h 6591300"/>
              <a:gd name="csX23" fmla="*/ 11782425 w 11782425"/>
              <a:gd name="csY23" fmla="*/ 3098074 h 6591300"/>
              <a:gd name="csX24" fmla="*/ 11782425 w 11782425"/>
              <a:gd name="csY24" fmla="*/ 3814286 h 6591300"/>
              <a:gd name="csX25" fmla="*/ 11782425 w 11782425"/>
              <a:gd name="csY25" fmla="*/ 4382315 h 6591300"/>
              <a:gd name="csX26" fmla="*/ 11782425 w 11782425"/>
              <a:gd name="csY26" fmla="*/ 4999739 h 6591300"/>
              <a:gd name="csX27" fmla="*/ 11782425 w 11782425"/>
              <a:gd name="csY27" fmla="*/ 5765344 h 6591300"/>
              <a:gd name="csX28" fmla="*/ 10956469 w 11782425"/>
              <a:gd name="csY28" fmla="*/ 6591300 h 6591300"/>
              <a:gd name="csX29" fmla="*/ 10483712 w 11782425"/>
              <a:gd name="csY29" fmla="*/ 6591300 h 6591300"/>
              <a:gd name="csX30" fmla="*/ 9605734 w 11782425"/>
              <a:gd name="csY30" fmla="*/ 6591300 h 6591300"/>
              <a:gd name="csX31" fmla="*/ 8930366 w 11782425"/>
              <a:gd name="csY31" fmla="*/ 6591300 h 6591300"/>
              <a:gd name="csX32" fmla="*/ 8457609 w 11782425"/>
              <a:gd name="csY32" fmla="*/ 6591300 h 6591300"/>
              <a:gd name="csX33" fmla="*/ 7579631 w 11782425"/>
              <a:gd name="csY33" fmla="*/ 6591300 h 6591300"/>
              <a:gd name="csX34" fmla="*/ 6701654 w 11782425"/>
              <a:gd name="csY34" fmla="*/ 6591300 h 6591300"/>
              <a:gd name="csX35" fmla="*/ 6228896 w 11782425"/>
              <a:gd name="csY35" fmla="*/ 6591300 h 6591300"/>
              <a:gd name="csX36" fmla="*/ 5654834 w 11782425"/>
              <a:gd name="csY36" fmla="*/ 6591300 h 6591300"/>
              <a:gd name="csX37" fmla="*/ 4878161 w 11782425"/>
              <a:gd name="csY37" fmla="*/ 6591300 h 6591300"/>
              <a:gd name="csX38" fmla="*/ 4101489 w 11782425"/>
              <a:gd name="csY38" fmla="*/ 6591300 h 6591300"/>
              <a:gd name="csX39" fmla="*/ 3223511 w 11782425"/>
              <a:gd name="csY39" fmla="*/ 6591300 h 6591300"/>
              <a:gd name="csX40" fmla="*/ 2852059 w 11782425"/>
              <a:gd name="csY40" fmla="*/ 6591300 h 6591300"/>
              <a:gd name="csX41" fmla="*/ 2379301 w 11782425"/>
              <a:gd name="csY41" fmla="*/ 6591300 h 6591300"/>
              <a:gd name="csX42" fmla="*/ 1703934 w 11782425"/>
              <a:gd name="csY42" fmla="*/ 6591300 h 6591300"/>
              <a:gd name="csX43" fmla="*/ 825956 w 11782425"/>
              <a:gd name="csY43" fmla="*/ 6591300 h 6591300"/>
              <a:gd name="csX44" fmla="*/ 0 w 11782425"/>
              <a:gd name="csY44" fmla="*/ 5765344 h 6591300"/>
              <a:gd name="csX45" fmla="*/ 0 w 11782425"/>
              <a:gd name="csY45" fmla="*/ 5049133 h 6591300"/>
              <a:gd name="csX46" fmla="*/ 0 w 11782425"/>
              <a:gd name="csY46" fmla="*/ 4431709 h 6591300"/>
              <a:gd name="csX47" fmla="*/ 0 w 11782425"/>
              <a:gd name="csY47" fmla="*/ 3962467 h 6591300"/>
              <a:gd name="csX48" fmla="*/ 0 w 11782425"/>
              <a:gd name="csY48" fmla="*/ 3295650 h 6591300"/>
              <a:gd name="csX49" fmla="*/ 0 w 11782425"/>
              <a:gd name="csY49" fmla="*/ 2727620 h 6591300"/>
              <a:gd name="csX50" fmla="*/ 0 w 11782425"/>
              <a:gd name="csY50" fmla="*/ 2110197 h 6591300"/>
              <a:gd name="csX51" fmla="*/ 0 w 11782425"/>
              <a:gd name="csY51" fmla="*/ 1591561 h 6591300"/>
              <a:gd name="csX52" fmla="*/ 0 w 11782425"/>
              <a:gd name="csY52" fmla="*/ 825956 h 65913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</a:cxnLst>
            <a:rect l="l" t="t" r="r" b="b"/>
            <a:pathLst>
              <a:path w="11782425" h="6591300" fill="none" extrusionOk="0">
                <a:moveTo>
                  <a:pt x="0" y="825956"/>
                </a:moveTo>
                <a:cubicBezTo>
                  <a:pt x="-31041" y="310406"/>
                  <a:pt x="435224" y="-19623"/>
                  <a:pt x="825956" y="0"/>
                </a:cubicBezTo>
                <a:cubicBezTo>
                  <a:pt x="1087981" y="-31407"/>
                  <a:pt x="1179400" y="29802"/>
                  <a:pt x="1501324" y="0"/>
                </a:cubicBezTo>
                <a:cubicBezTo>
                  <a:pt x="1823248" y="-29802"/>
                  <a:pt x="1960525" y="28048"/>
                  <a:pt x="2075386" y="0"/>
                </a:cubicBezTo>
                <a:cubicBezTo>
                  <a:pt x="2190247" y="-28048"/>
                  <a:pt x="2321662" y="-5071"/>
                  <a:pt x="2446838" y="0"/>
                </a:cubicBezTo>
                <a:cubicBezTo>
                  <a:pt x="2572014" y="5071"/>
                  <a:pt x="2837242" y="2415"/>
                  <a:pt x="3020900" y="0"/>
                </a:cubicBezTo>
                <a:cubicBezTo>
                  <a:pt x="3204558" y="-2415"/>
                  <a:pt x="3437317" y="8218"/>
                  <a:pt x="3594963" y="0"/>
                </a:cubicBezTo>
                <a:cubicBezTo>
                  <a:pt x="3752609" y="-8218"/>
                  <a:pt x="3782807" y="7559"/>
                  <a:pt x="3966415" y="0"/>
                </a:cubicBezTo>
                <a:cubicBezTo>
                  <a:pt x="4150023" y="-7559"/>
                  <a:pt x="4267900" y="22356"/>
                  <a:pt x="4439172" y="0"/>
                </a:cubicBezTo>
                <a:cubicBezTo>
                  <a:pt x="4610444" y="-22356"/>
                  <a:pt x="4670284" y="10658"/>
                  <a:pt x="4810624" y="0"/>
                </a:cubicBezTo>
                <a:cubicBezTo>
                  <a:pt x="4950964" y="-10658"/>
                  <a:pt x="5293996" y="15824"/>
                  <a:pt x="5688602" y="0"/>
                </a:cubicBezTo>
                <a:cubicBezTo>
                  <a:pt x="6083208" y="-15824"/>
                  <a:pt x="5983131" y="9386"/>
                  <a:pt x="6161360" y="0"/>
                </a:cubicBezTo>
                <a:cubicBezTo>
                  <a:pt x="6339589" y="-9386"/>
                  <a:pt x="6476132" y="1002"/>
                  <a:pt x="6634117" y="0"/>
                </a:cubicBezTo>
                <a:cubicBezTo>
                  <a:pt x="6792102" y="-1002"/>
                  <a:pt x="7216516" y="-38005"/>
                  <a:pt x="7512095" y="0"/>
                </a:cubicBezTo>
                <a:cubicBezTo>
                  <a:pt x="7807674" y="38005"/>
                  <a:pt x="7747069" y="17925"/>
                  <a:pt x="7883547" y="0"/>
                </a:cubicBezTo>
                <a:cubicBezTo>
                  <a:pt x="8020025" y="-17925"/>
                  <a:pt x="8293805" y="4920"/>
                  <a:pt x="8660219" y="0"/>
                </a:cubicBezTo>
                <a:cubicBezTo>
                  <a:pt x="9026633" y="-4920"/>
                  <a:pt x="9076200" y="28353"/>
                  <a:pt x="9335587" y="0"/>
                </a:cubicBezTo>
                <a:cubicBezTo>
                  <a:pt x="9594974" y="-28353"/>
                  <a:pt x="9864310" y="25781"/>
                  <a:pt x="10112260" y="0"/>
                </a:cubicBezTo>
                <a:cubicBezTo>
                  <a:pt x="10360210" y="-25781"/>
                  <a:pt x="10685386" y="-20254"/>
                  <a:pt x="10956469" y="0"/>
                </a:cubicBezTo>
                <a:cubicBezTo>
                  <a:pt x="11422639" y="71271"/>
                  <a:pt x="11757132" y="365755"/>
                  <a:pt x="11782425" y="825956"/>
                </a:cubicBezTo>
                <a:cubicBezTo>
                  <a:pt x="11802414" y="1058122"/>
                  <a:pt x="11769766" y="1136952"/>
                  <a:pt x="11782425" y="1344592"/>
                </a:cubicBezTo>
                <a:cubicBezTo>
                  <a:pt x="11795084" y="1552232"/>
                  <a:pt x="11800891" y="1744151"/>
                  <a:pt x="11782425" y="1912621"/>
                </a:cubicBezTo>
                <a:cubicBezTo>
                  <a:pt x="11763959" y="2081091"/>
                  <a:pt x="11771181" y="2283994"/>
                  <a:pt x="11782425" y="2480651"/>
                </a:cubicBezTo>
                <a:cubicBezTo>
                  <a:pt x="11793670" y="2677308"/>
                  <a:pt x="11764950" y="2943179"/>
                  <a:pt x="11782425" y="3098074"/>
                </a:cubicBezTo>
                <a:cubicBezTo>
                  <a:pt x="11799900" y="3252969"/>
                  <a:pt x="11815162" y="3566973"/>
                  <a:pt x="11782425" y="3814286"/>
                </a:cubicBezTo>
                <a:cubicBezTo>
                  <a:pt x="11749688" y="4061599"/>
                  <a:pt x="11780144" y="4248833"/>
                  <a:pt x="11782425" y="4382315"/>
                </a:cubicBezTo>
                <a:cubicBezTo>
                  <a:pt x="11784706" y="4515797"/>
                  <a:pt x="11759870" y="4854265"/>
                  <a:pt x="11782425" y="4999739"/>
                </a:cubicBezTo>
                <a:cubicBezTo>
                  <a:pt x="11804980" y="5145213"/>
                  <a:pt x="11769781" y="5579944"/>
                  <a:pt x="11782425" y="5765344"/>
                </a:cubicBezTo>
                <a:cubicBezTo>
                  <a:pt x="11672917" y="6237219"/>
                  <a:pt x="11366849" y="6620048"/>
                  <a:pt x="10956469" y="6591300"/>
                </a:cubicBezTo>
                <a:cubicBezTo>
                  <a:pt x="10722063" y="6613748"/>
                  <a:pt x="10580370" y="6576774"/>
                  <a:pt x="10483712" y="6591300"/>
                </a:cubicBezTo>
                <a:cubicBezTo>
                  <a:pt x="10387054" y="6605826"/>
                  <a:pt x="9921410" y="6625846"/>
                  <a:pt x="9605734" y="6591300"/>
                </a:cubicBezTo>
                <a:cubicBezTo>
                  <a:pt x="9290058" y="6556754"/>
                  <a:pt x="9237966" y="6579880"/>
                  <a:pt x="8930366" y="6591300"/>
                </a:cubicBezTo>
                <a:cubicBezTo>
                  <a:pt x="8622766" y="6602720"/>
                  <a:pt x="8626430" y="6579152"/>
                  <a:pt x="8457609" y="6591300"/>
                </a:cubicBezTo>
                <a:cubicBezTo>
                  <a:pt x="8288788" y="6603448"/>
                  <a:pt x="7810891" y="6610495"/>
                  <a:pt x="7579631" y="6591300"/>
                </a:cubicBezTo>
                <a:cubicBezTo>
                  <a:pt x="7348371" y="6572105"/>
                  <a:pt x="6878397" y="6574172"/>
                  <a:pt x="6701654" y="6591300"/>
                </a:cubicBezTo>
                <a:cubicBezTo>
                  <a:pt x="6524911" y="6608428"/>
                  <a:pt x="6359252" y="6601043"/>
                  <a:pt x="6228896" y="6591300"/>
                </a:cubicBezTo>
                <a:cubicBezTo>
                  <a:pt x="6098540" y="6581557"/>
                  <a:pt x="5889822" y="6611909"/>
                  <a:pt x="5654834" y="6591300"/>
                </a:cubicBezTo>
                <a:cubicBezTo>
                  <a:pt x="5419846" y="6570691"/>
                  <a:pt x="5252383" y="6606877"/>
                  <a:pt x="4878161" y="6591300"/>
                </a:cubicBezTo>
                <a:cubicBezTo>
                  <a:pt x="4503939" y="6575723"/>
                  <a:pt x="4440546" y="6625522"/>
                  <a:pt x="4101489" y="6591300"/>
                </a:cubicBezTo>
                <a:cubicBezTo>
                  <a:pt x="3762432" y="6557078"/>
                  <a:pt x="3547585" y="6634612"/>
                  <a:pt x="3223511" y="6591300"/>
                </a:cubicBezTo>
                <a:cubicBezTo>
                  <a:pt x="2899437" y="6547988"/>
                  <a:pt x="2956612" y="6589126"/>
                  <a:pt x="2852059" y="6591300"/>
                </a:cubicBezTo>
                <a:cubicBezTo>
                  <a:pt x="2747506" y="6593474"/>
                  <a:pt x="2525896" y="6603687"/>
                  <a:pt x="2379301" y="6591300"/>
                </a:cubicBezTo>
                <a:cubicBezTo>
                  <a:pt x="2232706" y="6578913"/>
                  <a:pt x="1891948" y="6578588"/>
                  <a:pt x="1703934" y="6591300"/>
                </a:cubicBezTo>
                <a:cubicBezTo>
                  <a:pt x="1515920" y="6604012"/>
                  <a:pt x="1132977" y="6603425"/>
                  <a:pt x="825956" y="6591300"/>
                </a:cubicBezTo>
                <a:cubicBezTo>
                  <a:pt x="388956" y="6530096"/>
                  <a:pt x="28980" y="6150296"/>
                  <a:pt x="0" y="5765344"/>
                </a:cubicBezTo>
                <a:cubicBezTo>
                  <a:pt x="27345" y="5543743"/>
                  <a:pt x="6874" y="5289718"/>
                  <a:pt x="0" y="5049133"/>
                </a:cubicBezTo>
                <a:cubicBezTo>
                  <a:pt x="-6874" y="4808548"/>
                  <a:pt x="2361" y="4560975"/>
                  <a:pt x="0" y="4431709"/>
                </a:cubicBezTo>
                <a:cubicBezTo>
                  <a:pt x="-2361" y="4302443"/>
                  <a:pt x="22033" y="4086334"/>
                  <a:pt x="0" y="3962467"/>
                </a:cubicBezTo>
                <a:cubicBezTo>
                  <a:pt x="-22033" y="3838600"/>
                  <a:pt x="-10990" y="3430526"/>
                  <a:pt x="0" y="3295650"/>
                </a:cubicBezTo>
                <a:cubicBezTo>
                  <a:pt x="10990" y="3160774"/>
                  <a:pt x="22462" y="2896351"/>
                  <a:pt x="0" y="2727620"/>
                </a:cubicBezTo>
                <a:cubicBezTo>
                  <a:pt x="-22462" y="2558889"/>
                  <a:pt x="9521" y="2266741"/>
                  <a:pt x="0" y="2110197"/>
                </a:cubicBezTo>
                <a:cubicBezTo>
                  <a:pt x="-9521" y="1953653"/>
                  <a:pt x="893" y="1824657"/>
                  <a:pt x="0" y="1591561"/>
                </a:cubicBezTo>
                <a:cubicBezTo>
                  <a:pt x="-893" y="1358465"/>
                  <a:pt x="-36069" y="1114263"/>
                  <a:pt x="0" y="825956"/>
                </a:cubicBezTo>
                <a:close/>
              </a:path>
              <a:path w="11782425" h="6591300" stroke="0" extrusionOk="0">
                <a:moveTo>
                  <a:pt x="0" y="825956"/>
                </a:moveTo>
                <a:cubicBezTo>
                  <a:pt x="3076" y="463846"/>
                  <a:pt x="412937" y="77094"/>
                  <a:pt x="825956" y="0"/>
                </a:cubicBezTo>
                <a:cubicBezTo>
                  <a:pt x="1156087" y="-31485"/>
                  <a:pt x="1303110" y="13314"/>
                  <a:pt x="1602629" y="0"/>
                </a:cubicBezTo>
                <a:cubicBezTo>
                  <a:pt x="1902148" y="-13314"/>
                  <a:pt x="1923985" y="-7531"/>
                  <a:pt x="2075386" y="0"/>
                </a:cubicBezTo>
                <a:cubicBezTo>
                  <a:pt x="2226787" y="7531"/>
                  <a:pt x="2312409" y="13526"/>
                  <a:pt x="2548143" y="0"/>
                </a:cubicBezTo>
                <a:cubicBezTo>
                  <a:pt x="2783877" y="-13526"/>
                  <a:pt x="2993055" y="28342"/>
                  <a:pt x="3324816" y="0"/>
                </a:cubicBezTo>
                <a:cubicBezTo>
                  <a:pt x="3656577" y="-28342"/>
                  <a:pt x="3660534" y="-2400"/>
                  <a:pt x="3898878" y="0"/>
                </a:cubicBezTo>
                <a:cubicBezTo>
                  <a:pt x="4137222" y="2400"/>
                  <a:pt x="4454159" y="-43424"/>
                  <a:pt x="4776856" y="0"/>
                </a:cubicBezTo>
                <a:cubicBezTo>
                  <a:pt x="5099553" y="43424"/>
                  <a:pt x="5328600" y="39467"/>
                  <a:pt x="5654834" y="0"/>
                </a:cubicBezTo>
                <a:cubicBezTo>
                  <a:pt x="5981068" y="-39467"/>
                  <a:pt x="6170485" y="1441"/>
                  <a:pt x="6431507" y="0"/>
                </a:cubicBezTo>
                <a:cubicBezTo>
                  <a:pt x="6692529" y="-1441"/>
                  <a:pt x="6789616" y="23530"/>
                  <a:pt x="6904264" y="0"/>
                </a:cubicBezTo>
                <a:cubicBezTo>
                  <a:pt x="7018912" y="-23530"/>
                  <a:pt x="7165018" y="13794"/>
                  <a:pt x="7275716" y="0"/>
                </a:cubicBezTo>
                <a:cubicBezTo>
                  <a:pt x="7386414" y="-13794"/>
                  <a:pt x="7921330" y="4494"/>
                  <a:pt x="8153694" y="0"/>
                </a:cubicBezTo>
                <a:cubicBezTo>
                  <a:pt x="8386058" y="-4494"/>
                  <a:pt x="8661237" y="14540"/>
                  <a:pt x="8829061" y="0"/>
                </a:cubicBezTo>
                <a:cubicBezTo>
                  <a:pt x="8996885" y="-14540"/>
                  <a:pt x="9275977" y="19805"/>
                  <a:pt x="9504429" y="0"/>
                </a:cubicBezTo>
                <a:cubicBezTo>
                  <a:pt x="9732881" y="-19805"/>
                  <a:pt x="9870897" y="4413"/>
                  <a:pt x="9977186" y="0"/>
                </a:cubicBezTo>
                <a:cubicBezTo>
                  <a:pt x="10083475" y="-4413"/>
                  <a:pt x="10701638" y="-6463"/>
                  <a:pt x="10956469" y="0"/>
                </a:cubicBezTo>
                <a:cubicBezTo>
                  <a:pt x="11499328" y="19674"/>
                  <a:pt x="11746176" y="357795"/>
                  <a:pt x="11782425" y="825956"/>
                </a:cubicBezTo>
                <a:cubicBezTo>
                  <a:pt x="11780179" y="935009"/>
                  <a:pt x="11787911" y="1234379"/>
                  <a:pt x="11782425" y="1344592"/>
                </a:cubicBezTo>
                <a:cubicBezTo>
                  <a:pt x="11776939" y="1454805"/>
                  <a:pt x="11747693" y="1797041"/>
                  <a:pt x="11782425" y="2060803"/>
                </a:cubicBezTo>
                <a:cubicBezTo>
                  <a:pt x="11817157" y="2324565"/>
                  <a:pt x="11781096" y="2539657"/>
                  <a:pt x="11782425" y="2727620"/>
                </a:cubicBezTo>
                <a:cubicBezTo>
                  <a:pt x="11783754" y="2915583"/>
                  <a:pt x="11764051" y="3159496"/>
                  <a:pt x="11782425" y="3295650"/>
                </a:cubicBezTo>
                <a:cubicBezTo>
                  <a:pt x="11800800" y="3431804"/>
                  <a:pt x="11795261" y="3636177"/>
                  <a:pt x="11782425" y="3814286"/>
                </a:cubicBezTo>
                <a:cubicBezTo>
                  <a:pt x="11769589" y="3992395"/>
                  <a:pt x="11766834" y="4176182"/>
                  <a:pt x="11782425" y="4332921"/>
                </a:cubicBezTo>
                <a:cubicBezTo>
                  <a:pt x="11798016" y="4489661"/>
                  <a:pt x="11761075" y="4736883"/>
                  <a:pt x="11782425" y="5049133"/>
                </a:cubicBezTo>
                <a:cubicBezTo>
                  <a:pt x="11803775" y="5361383"/>
                  <a:pt x="11804052" y="5430192"/>
                  <a:pt x="11782425" y="5765344"/>
                </a:cubicBezTo>
                <a:cubicBezTo>
                  <a:pt x="11778282" y="6208126"/>
                  <a:pt x="11406006" y="6606104"/>
                  <a:pt x="10956469" y="6591300"/>
                </a:cubicBezTo>
                <a:cubicBezTo>
                  <a:pt x="10570799" y="6609786"/>
                  <a:pt x="10383708" y="6605044"/>
                  <a:pt x="10078491" y="6591300"/>
                </a:cubicBezTo>
                <a:cubicBezTo>
                  <a:pt x="9773274" y="6577556"/>
                  <a:pt x="9864481" y="6588244"/>
                  <a:pt x="9707039" y="6591300"/>
                </a:cubicBezTo>
                <a:cubicBezTo>
                  <a:pt x="9549597" y="6594356"/>
                  <a:pt x="9399818" y="6607565"/>
                  <a:pt x="9234282" y="6591300"/>
                </a:cubicBezTo>
                <a:cubicBezTo>
                  <a:pt x="9068746" y="6575035"/>
                  <a:pt x="8922834" y="6572554"/>
                  <a:pt x="8761525" y="6591300"/>
                </a:cubicBezTo>
                <a:cubicBezTo>
                  <a:pt x="8600216" y="6610046"/>
                  <a:pt x="8162043" y="6623710"/>
                  <a:pt x="7984852" y="6591300"/>
                </a:cubicBezTo>
                <a:cubicBezTo>
                  <a:pt x="7807661" y="6558890"/>
                  <a:pt x="7703196" y="6573140"/>
                  <a:pt x="7613400" y="6591300"/>
                </a:cubicBezTo>
                <a:cubicBezTo>
                  <a:pt x="7523604" y="6609460"/>
                  <a:pt x="7284803" y="6575734"/>
                  <a:pt x="7140642" y="6591300"/>
                </a:cubicBezTo>
                <a:cubicBezTo>
                  <a:pt x="6996481" y="6606866"/>
                  <a:pt x="6442178" y="6590915"/>
                  <a:pt x="6262665" y="6591300"/>
                </a:cubicBezTo>
                <a:cubicBezTo>
                  <a:pt x="6083152" y="6591685"/>
                  <a:pt x="6011256" y="6602950"/>
                  <a:pt x="5891213" y="6591300"/>
                </a:cubicBezTo>
                <a:cubicBezTo>
                  <a:pt x="5771170" y="6579650"/>
                  <a:pt x="5689842" y="6608971"/>
                  <a:pt x="5519760" y="6591300"/>
                </a:cubicBezTo>
                <a:cubicBezTo>
                  <a:pt x="5349678" y="6573629"/>
                  <a:pt x="5272932" y="6593349"/>
                  <a:pt x="5148308" y="6591300"/>
                </a:cubicBezTo>
                <a:cubicBezTo>
                  <a:pt x="5023684" y="6589251"/>
                  <a:pt x="4705247" y="6611026"/>
                  <a:pt x="4472941" y="6591300"/>
                </a:cubicBezTo>
                <a:cubicBezTo>
                  <a:pt x="4240635" y="6571574"/>
                  <a:pt x="4128592" y="6567660"/>
                  <a:pt x="3797573" y="6591300"/>
                </a:cubicBezTo>
                <a:cubicBezTo>
                  <a:pt x="3466554" y="6614940"/>
                  <a:pt x="3307397" y="6615911"/>
                  <a:pt x="3122206" y="6591300"/>
                </a:cubicBezTo>
                <a:cubicBezTo>
                  <a:pt x="2937015" y="6566689"/>
                  <a:pt x="2540576" y="6633222"/>
                  <a:pt x="2244228" y="6591300"/>
                </a:cubicBezTo>
                <a:cubicBezTo>
                  <a:pt x="1947880" y="6549378"/>
                  <a:pt x="1722680" y="6599683"/>
                  <a:pt x="1568860" y="6591300"/>
                </a:cubicBezTo>
                <a:cubicBezTo>
                  <a:pt x="1415040" y="6582917"/>
                  <a:pt x="1156353" y="6622781"/>
                  <a:pt x="825956" y="6591300"/>
                </a:cubicBezTo>
                <a:cubicBezTo>
                  <a:pt x="342576" y="6533819"/>
                  <a:pt x="-43978" y="6256110"/>
                  <a:pt x="0" y="5765344"/>
                </a:cubicBezTo>
                <a:cubicBezTo>
                  <a:pt x="16914" y="5622377"/>
                  <a:pt x="-20997" y="5429334"/>
                  <a:pt x="0" y="5147921"/>
                </a:cubicBezTo>
                <a:cubicBezTo>
                  <a:pt x="20997" y="4866508"/>
                  <a:pt x="19059" y="4757648"/>
                  <a:pt x="0" y="4579891"/>
                </a:cubicBezTo>
                <a:cubicBezTo>
                  <a:pt x="-19059" y="4402134"/>
                  <a:pt x="3419" y="4224597"/>
                  <a:pt x="0" y="4110649"/>
                </a:cubicBezTo>
                <a:cubicBezTo>
                  <a:pt x="-3419" y="3996701"/>
                  <a:pt x="-17350" y="3712566"/>
                  <a:pt x="0" y="3542619"/>
                </a:cubicBezTo>
                <a:cubicBezTo>
                  <a:pt x="17350" y="3372672"/>
                  <a:pt x="-4957" y="3202038"/>
                  <a:pt x="0" y="3023984"/>
                </a:cubicBezTo>
                <a:cubicBezTo>
                  <a:pt x="4957" y="2845930"/>
                  <a:pt x="9404" y="2749843"/>
                  <a:pt x="0" y="2554742"/>
                </a:cubicBezTo>
                <a:cubicBezTo>
                  <a:pt x="-9404" y="2359641"/>
                  <a:pt x="28752" y="2049588"/>
                  <a:pt x="0" y="1838531"/>
                </a:cubicBezTo>
                <a:cubicBezTo>
                  <a:pt x="-28752" y="1627474"/>
                  <a:pt x="35182" y="1093789"/>
                  <a:pt x="0" y="82595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608" y="36956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 giỏ đi câu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ngồi bờ ao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ra sông cái.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62A6E7-8ED4-4520-A915-A2737B184107}"/>
              </a:ext>
            </a:extLst>
          </p:cNvPr>
          <p:cNvSpPr/>
          <p:nvPr/>
        </p:nvSpPr>
        <p:spPr>
          <a:xfrm>
            <a:off x="95983" y="2150744"/>
            <a:ext cx="4485541" cy="2897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Hiu hiu gió thổi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 ngủ quá chừng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anh ngả lưng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 luôn một giấc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 riêng thầm nhắc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có em rồi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4A9195-4CD6-431C-BF9B-C1A7819AA01D}"/>
              </a:ext>
            </a:extLst>
          </p:cNvPr>
          <p:cNvSpPr/>
          <p:nvPr/>
        </p:nvSpPr>
        <p:spPr>
          <a:xfrm>
            <a:off x="95983" y="4760594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em đang ngồi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 bầy thỏ bạn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 chơi múa lượn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quá là vui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959CF-E02C-47F0-A974-92B2BD8DFBBC}"/>
              </a:ext>
            </a:extLst>
          </p:cNvPr>
          <p:cNvSpPr/>
          <p:nvPr/>
        </p:nvSpPr>
        <p:spPr>
          <a:xfrm>
            <a:off x="4144108" y="96011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nghĩ: Ồ thôi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câu cũng đủ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 rồi hớn hở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Nhập bọn vui chơi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32E4CF-E275-48BC-BFFC-9C9AFA8D5B51}"/>
              </a:ext>
            </a:extLst>
          </p:cNvPr>
          <p:cNvSpPr/>
          <p:nvPr/>
        </p:nvSpPr>
        <p:spPr>
          <a:xfrm>
            <a:off x="4153633" y="2827019"/>
            <a:ext cx="4485541" cy="2491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 ông mặt trời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 núi đi ngủ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Đôi mèo hối hả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 về lều tranh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 em, giỏ 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con cá nhỏ…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1FC60D-4CFA-4FBC-9EFE-9654A82B9E17}"/>
              </a:ext>
            </a:extLst>
          </p:cNvPr>
          <p:cNvSpPr/>
          <p:nvPr/>
        </p:nvSpPr>
        <p:spPr>
          <a:xfrm>
            <a:off x="5772883" y="5208269"/>
            <a:ext cx="4485541" cy="467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Linh)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0AC6E1-D317-4169-BDD3-E58A8B1E7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886" y="236951"/>
            <a:ext cx="4255377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27B9A0-321A-446E-8CA7-133AF51C7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898" y="209758"/>
            <a:ext cx="4517913" cy="4019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E80A62-C8C9-49FF-AFC4-F0C51FCC9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4195762"/>
            <a:ext cx="2633662" cy="2347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7493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id="{14DF93B8-2F4E-F4BB-3ACF-38911757BB35}"/>
              </a:ext>
            </a:extLst>
          </p:cNvPr>
          <p:cNvSpPr/>
          <p:nvPr/>
        </p:nvSpPr>
        <p:spPr>
          <a:xfrm>
            <a:off x="719708" y="705952"/>
            <a:ext cx="10410092" cy="5446096"/>
          </a:xfrm>
          <a:custGeom>
            <a:avLst/>
            <a:gdLst>
              <a:gd name="csX0" fmla="*/ 0 w 10410092"/>
              <a:gd name="csY0" fmla="*/ 509754 h 5446096"/>
              <a:gd name="csX1" fmla="*/ 509754 w 10410092"/>
              <a:gd name="csY1" fmla="*/ 0 h 5446096"/>
              <a:gd name="csX2" fmla="*/ 9900337 w 10410092"/>
              <a:gd name="csY2" fmla="*/ 0 h 5446096"/>
              <a:gd name="csX3" fmla="*/ 10410092 w 10410092"/>
              <a:gd name="csY3" fmla="*/ 509754 h 5446096"/>
              <a:gd name="csX4" fmla="*/ 10410092 w 10410092"/>
              <a:gd name="csY4" fmla="*/ 4936341 h 5446096"/>
              <a:gd name="csX5" fmla="*/ 9900337 w 10410092"/>
              <a:gd name="csY5" fmla="*/ 5446096 h 5446096"/>
              <a:gd name="csX6" fmla="*/ 509754 w 10410092"/>
              <a:gd name="csY6" fmla="*/ 5446096 h 5446096"/>
              <a:gd name="csX7" fmla="*/ 0 w 10410092"/>
              <a:gd name="csY7" fmla="*/ 4936341 h 5446096"/>
              <a:gd name="csX8" fmla="*/ 0 w 10410092"/>
              <a:gd name="csY8" fmla="*/ 509754 h 5446096"/>
              <a:gd name="csX0" fmla="*/ 0 w 10410092"/>
              <a:gd name="csY0" fmla="*/ 509754 h 5446096"/>
              <a:gd name="csX1" fmla="*/ 509754 w 10410092"/>
              <a:gd name="csY1" fmla="*/ 0 h 5446096"/>
              <a:gd name="csX2" fmla="*/ 9900337 w 10410092"/>
              <a:gd name="csY2" fmla="*/ 0 h 5446096"/>
              <a:gd name="csX3" fmla="*/ 10410092 w 10410092"/>
              <a:gd name="csY3" fmla="*/ 509754 h 5446096"/>
              <a:gd name="csX4" fmla="*/ 10410092 w 10410092"/>
              <a:gd name="csY4" fmla="*/ 4936341 h 5446096"/>
              <a:gd name="csX5" fmla="*/ 9900337 w 10410092"/>
              <a:gd name="csY5" fmla="*/ 5446096 h 5446096"/>
              <a:gd name="csX6" fmla="*/ 509754 w 10410092"/>
              <a:gd name="csY6" fmla="*/ 5446096 h 5446096"/>
              <a:gd name="csX7" fmla="*/ 0 w 10410092"/>
              <a:gd name="csY7" fmla="*/ 4936341 h 5446096"/>
              <a:gd name="csX8" fmla="*/ 0 w 10410092"/>
              <a:gd name="csY8" fmla="*/ 509754 h 544609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0410092" h="5446096" fill="none" extrusionOk="0">
                <a:moveTo>
                  <a:pt x="0" y="509754"/>
                </a:moveTo>
                <a:cubicBezTo>
                  <a:pt x="-72163" y="216553"/>
                  <a:pt x="261417" y="27145"/>
                  <a:pt x="509754" y="0"/>
                </a:cubicBezTo>
                <a:cubicBezTo>
                  <a:pt x="1667624" y="404439"/>
                  <a:pt x="5822941" y="371532"/>
                  <a:pt x="9900337" y="0"/>
                </a:cubicBezTo>
                <a:cubicBezTo>
                  <a:pt x="10205882" y="36992"/>
                  <a:pt x="10462730" y="292704"/>
                  <a:pt x="10410092" y="509754"/>
                </a:cubicBezTo>
                <a:cubicBezTo>
                  <a:pt x="10236797" y="1852325"/>
                  <a:pt x="10535737" y="3901132"/>
                  <a:pt x="10410092" y="4936341"/>
                </a:cubicBezTo>
                <a:cubicBezTo>
                  <a:pt x="10358638" y="5226320"/>
                  <a:pt x="10118039" y="5402055"/>
                  <a:pt x="9900337" y="5446096"/>
                </a:cubicBezTo>
                <a:cubicBezTo>
                  <a:pt x="8168457" y="5635929"/>
                  <a:pt x="3369095" y="5216337"/>
                  <a:pt x="509754" y="5446096"/>
                </a:cubicBezTo>
                <a:cubicBezTo>
                  <a:pt x="233702" y="5372014"/>
                  <a:pt x="-45830" y="5244631"/>
                  <a:pt x="0" y="4936341"/>
                </a:cubicBezTo>
                <a:cubicBezTo>
                  <a:pt x="7574" y="4414207"/>
                  <a:pt x="99078" y="2105663"/>
                  <a:pt x="0" y="509754"/>
                </a:cubicBezTo>
                <a:close/>
              </a:path>
              <a:path w="10410092" h="5446096" stroke="0" extrusionOk="0">
                <a:moveTo>
                  <a:pt x="0" y="509754"/>
                </a:moveTo>
                <a:cubicBezTo>
                  <a:pt x="-3877" y="240228"/>
                  <a:pt x="259248" y="-22611"/>
                  <a:pt x="509754" y="0"/>
                </a:cubicBezTo>
                <a:cubicBezTo>
                  <a:pt x="3669845" y="514637"/>
                  <a:pt x="5608538" y="-95550"/>
                  <a:pt x="9900337" y="0"/>
                </a:cubicBezTo>
                <a:cubicBezTo>
                  <a:pt x="10187578" y="50373"/>
                  <a:pt x="10392628" y="275868"/>
                  <a:pt x="10410092" y="509754"/>
                </a:cubicBezTo>
                <a:cubicBezTo>
                  <a:pt x="10462416" y="993599"/>
                  <a:pt x="10576768" y="3534321"/>
                  <a:pt x="10410092" y="4936341"/>
                </a:cubicBezTo>
                <a:cubicBezTo>
                  <a:pt x="10492189" y="5252759"/>
                  <a:pt x="10183414" y="5457724"/>
                  <a:pt x="9900337" y="5446096"/>
                </a:cubicBezTo>
                <a:cubicBezTo>
                  <a:pt x="5810254" y="5582492"/>
                  <a:pt x="4232726" y="5252596"/>
                  <a:pt x="509754" y="5446096"/>
                </a:cubicBezTo>
                <a:cubicBezTo>
                  <a:pt x="260431" y="5452493"/>
                  <a:pt x="-6428" y="5170160"/>
                  <a:pt x="0" y="4936341"/>
                </a:cubicBezTo>
                <a:cubicBezTo>
                  <a:pt x="65599" y="2833484"/>
                  <a:pt x="32510" y="1700179"/>
                  <a:pt x="0" y="509754"/>
                </a:cubicBezTo>
                <a:close/>
              </a:path>
              <a:path w="10410092" h="5446096" fill="none" stroke="0" extrusionOk="0">
                <a:moveTo>
                  <a:pt x="0" y="509754"/>
                </a:moveTo>
                <a:cubicBezTo>
                  <a:pt x="-73737" y="202041"/>
                  <a:pt x="193983" y="19774"/>
                  <a:pt x="509754" y="0"/>
                </a:cubicBezTo>
                <a:cubicBezTo>
                  <a:pt x="1619407" y="196958"/>
                  <a:pt x="5366138" y="71661"/>
                  <a:pt x="9900337" y="0"/>
                </a:cubicBezTo>
                <a:cubicBezTo>
                  <a:pt x="10179790" y="25509"/>
                  <a:pt x="10426618" y="303678"/>
                  <a:pt x="10410092" y="509754"/>
                </a:cubicBezTo>
                <a:cubicBezTo>
                  <a:pt x="10044989" y="1786209"/>
                  <a:pt x="10567429" y="3973997"/>
                  <a:pt x="10410092" y="4936341"/>
                </a:cubicBezTo>
                <a:cubicBezTo>
                  <a:pt x="10396855" y="5229400"/>
                  <a:pt x="10144679" y="5396304"/>
                  <a:pt x="9900337" y="5446096"/>
                </a:cubicBezTo>
                <a:cubicBezTo>
                  <a:pt x="7868011" y="5570134"/>
                  <a:pt x="3530459" y="5718042"/>
                  <a:pt x="509754" y="5446096"/>
                </a:cubicBezTo>
                <a:cubicBezTo>
                  <a:pt x="226659" y="5351368"/>
                  <a:pt x="-58396" y="5277745"/>
                  <a:pt x="0" y="4936341"/>
                </a:cubicBezTo>
                <a:cubicBezTo>
                  <a:pt x="147652" y="4308005"/>
                  <a:pt x="83792" y="2040253"/>
                  <a:pt x="0" y="509754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807569"/>
                      <a:gd name="connsiteY0" fmla="*/ 382316 h 4084572"/>
                      <a:gd name="connsiteX1" fmla="*/ 382316 w 7807569"/>
                      <a:gd name="connsiteY1" fmla="*/ 0 h 4084572"/>
                      <a:gd name="connsiteX2" fmla="*/ 7425253 w 7807569"/>
                      <a:gd name="connsiteY2" fmla="*/ 0 h 4084572"/>
                      <a:gd name="connsiteX3" fmla="*/ 7807569 w 7807569"/>
                      <a:gd name="connsiteY3" fmla="*/ 382316 h 4084572"/>
                      <a:gd name="connsiteX4" fmla="*/ 7807569 w 7807569"/>
                      <a:gd name="connsiteY4" fmla="*/ 3702256 h 4084572"/>
                      <a:gd name="connsiteX5" fmla="*/ 7425253 w 7807569"/>
                      <a:gd name="connsiteY5" fmla="*/ 4084572 h 4084572"/>
                      <a:gd name="connsiteX6" fmla="*/ 382316 w 7807569"/>
                      <a:gd name="connsiteY6" fmla="*/ 4084572 h 4084572"/>
                      <a:gd name="connsiteX7" fmla="*/ 0 w 7807569"/>
                      <a:gd name="connsiteY7" fmla="*/ 3702256 h 4084572"/>
                      <a:gd name="connsiteX8" fmla="*/ 0 w 7807569"/>
                      <a:gd name="connsiteY8" fmla="*/ 382316 h 4084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807569" h="4084572" fill="none" extrusionOk="0">
                        <a:moveTo>
                          <a:pt x="0" y="382316"/>
                        </a:moveTo>
                        <a:cubicBezTo>
                          <a:pt x="-31806" y="166025"/>
                          <a:pt x="175521" y="3559"/>
                          <a:pt x="382316" y="0"/>
                        </a:cubicBezTo>
                        <a:cubicBezTo>
                          <a:pt x="1134921" y="130954"/>
                          <a:pt x="4344509" y="43574"/>
                          <a:pt x="7425253" y="0"/>
                        </a:cubicBezTo>
                        <a:cubicBezTo>
                          <a:pt x="7643397" y="10778"/>
                          <a:pt x="7826096" y="193863"/>
                          <a:pt x="7807569" y="382316"/>
                        </a:cubicBezTo>
                        <a:cubicBezTo>
                          <a:pt x="7657130" y="1407165"/>
                          <a:pt x="7893448" y="2965149"/>
                          <a:pt x="7807569" y="3702256"/>
                        </a:cubicBezTo>
                        <a:cubicBezTo>
                          <a:pt x="7772833" y="3919107"/>
                          <a:pt x="7601923" y="4060783"/>
                          <a:pt x="7425253" y="4084572"/>
                        </a:cubicBezTo>
                        <a:cubicBezTo>
                          <a:pt x="6306976" y="4239769"/>
                          <a:pt x="2691329" y="4247592"/>
                          <a:pt x="382316" y="4084572"/>
                        </a:cubicBezTo>
                        <a:cubicBezTo>
                          <a:pt x="173764" y="4049476"/>
                          <a:pt x="-19806" y="3924968"/>
                          <a:pt x="0" y="3702256"/>
                        </a:cubicBezTo>
                        <a:cubicBezTo>
                          <a:pt x="64656" y="3205205"/>
                          <a:pt x="-17807" y="1510799"/>
                          <a:pt x="0" y="382316"/>
                        </a:cubicBezTo>
                        <a:close/>
                      </a:path>
                      <a:path w="7807569" h="4084572" stroke="0" extrusionOk="0">
                        <a:moveTo>
                          <a:pt x="0" y="382316"/>
                        </a:moveTo>
                        <a:cubicBezTo>
                          <a:pt x="-2465" y="169648"/>
                          <a:pt x="156678" y="5439"/>
                          <a:pt x="382316" y="0"/>
                        </a:cubicBezTo>
                        <a:cubicBezTo>
                          <a:pt x="2911810" y="132882"/>
                          <a:pt x="4455619" y="-84951"/>
                          <a:pt x="7425253" y="0"/>
                        </a:cubicBezTo>
                        <a:cubicBezTo>
                          <a:pt x="7626491" y="9677"/>
                          <a:pt x="7801804" y="203034"/>
                          <a:pt x="7807569" y="382316"/>
                        </a:cubicBezTo>
                        <a:cubicBezTo>
                          <a:pt x="7827756" y="854174"/>
                          <a:pt x="7960049" y="2652296"/>
                          <a:pt x="7807569" y="3702256"/>
                        </a:cubicBezTo>
                        <a:cubicBezTo>
                          <a:pt x="7843732" y="3917693"/>
                          <a:pt x="7649115" y="4058404"/>
                          <a:pt x="7425253" y="4084572"/>
                        </a:cubicBezTo>
                        <a:cubicBezTo>
                          <a:pt x="4364992" y="4172211"/>
                          <a:pt x="3229145" y="4011893"/>
                          <a:pt x="382316" y="4084572"/>
                        </a:cubicBezTo>
                        <a:cubicBezTo>
                          <a:pt x="170869" y="4081708"/>
                          <a:pt x="-2902" y="3917436"/>
                          <a:pt x="0" y="3702256"/>
                        </a:cubicBezTo>
                        <a:cubicBezTo>
                          <a:pt x="-38581" y="2069812"/>
                          <a:pt x="63341" y="1266585"/>
                          <a:pt x="0" y="38231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377">
              <a:defRPr/>
            </a:pPr>
            <a:endParaRPr lang="vi-VN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F558C8-1CDD-4E0A-EF6D-6B3B51E03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134" y="2122156"/>
            <a:ext cx="9215731" cy="236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86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D6EB283-B80E-4902-90B0-B74ADE980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4100" y="185737"/>
            <a:ext cx="5686425" cy="1174214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E145997-47F5-1CC0-3DDA-E96D8BC86F5A}"/>
              </a:ext>
            </a:extLst>
          </p:cNvPr>
          <p:cNvSpPr/>
          <p:nvPr/>
        </p:nvSpPr>
        <p:spPr>
          <a:xfrm>
            <a:off x="890588" y="1161189"/>
            <a:ext cx="10334625" cy="4862945"/>
          </a:xfrm>
          <a:custGeom>
            <a:avLst/>
            <a:gdLst>
              <a:gd name="csX0" fmla="*/ 0 w 10334625"/>
              <a:gd name="csY0" fmla="*/ 569207 h 4862945"/>
              <a:gd name="csX1" fmla="*/ 577378 w 10334625"/>
              <a:gd name="csY1" fmla="*/ 0 h 4862945"/>
              <a:gd name="csX2" fmla="*/ 9757245 w 10334625"/>
              <a:gd name="csY2" fmla="*/ 0 h 4862945"/>
              <a:gd name="csX3" fmla="*/ 10334625 w 10334625"/>
              <a:gd name="csY3" fmla="*/ 569207 h 4862945"/>
              <a:gd name="csX4" fmla="*/ 10334625 w 10334625"/>
              <a:gd name="csY4" fmla="*/ 4293736 h 4862945"/>
              <a:gd name="csX5" fmla="*/ 9757245 w 10334625"/>
              <a:gd name="csY5" fmla="*/ 4862945 h 4862945"/>
              <a:gd name="csX6" fmla="*/ 577378 w 10334625"/>
              <a:gd name="csY6" fmla="*/ 4862945 h 4862945"/>
              <a:gd name="csX7" fmla="*/ 0 w 10334625"/>
              <a:gd name="csY7" fmla="*/ 4293736 h 4862945"/>
              <a:gd name="csX8" fmla="*/ 0 w 10334625"/>
              <a:gd name="csY8" fmla="*/ 569207 h 4862945"/>
              <a:gd name="csX0" fmla="*/ 0 w 10334625"/>
              <a:gd name="csY0" fmla="*/ 569207 h 4862945"/>
              <a:gd name="csX1" fmla="*/ 577378 w 10334625"/>
              <a:gd name="csY1" fmla="*/ 0 h 4862945"/>
              <a:gd name="csX2" fmla="*/ 9757245 w 10334625"/>
              <a:gd name="csY2" fmla="*/ 0 h 4862945"/>
              <a:gd name="csX3" fmla="*/ 10334625 w 10334625"/>
              <a:gd name="csY3" fmla="*/ 569207 h 4862945"/>
              <a:gd name="csX4" fmla="*/ 10334625 w 10334625"/>
              <a:gd name="csY4" fmla="*/ 4293736 h 4862945"/>
              <a:gd name="csX5" fmla="*/ 9757245 w 10334625"/>
              <a:gd name="csY5" fmla="*/ 4862945 h 4862945"/>
              <a:gd name="csX6" fmla="*/ 577378 w 10334625"/>
              <a:gd name="csY6" fmla="*/ 4862945 h 4862945"/>
              <a:gd name="csX7" fmla="*/ 0 w 10334625"/>
              <a:gd name="csY7" fmla="*/ 4293736 h 4862945"/>
              <a:gd name="csX8" fmla="*/ 0 w 10334625"/>
              <a:gd name="csY8" fmla="*/ 569207 h 4862945"/>
              <a:gd name="csX0" fmla="*/ 0 w 10334625"/>
              <a:gd name="csY0" fmla="*/ 569207 h 4862945"/>
              <a:gd name="csX1" fmla="*/ 577378 w 10334625"/>
              <a:gd name="csY1" fmla="*/ 0 h 4862945"/>
              <a:gd name="csX2" fmla="*/ 9757245 w 10334625"/>
              <a:gd name="csY2" fmla="*/ 0 h 4862945"/>
              <a:gd name="csX3" fmla="*/ 10334625 w 10334625"/>
              <a:gd name="csY3" fmla="*/ 569207 h 4862945"/>
              <a:gd name="csX4" fmla="*/ 10334625 w 10334625"/>
              <a:gd name="csY4" fmla="*/ 4293736 h 4862945"/>
              <a:gd name="csX5" fmla="*/ 9757245 w 10334625"/>
              <a:gd name="csY5" fmla="*/ 4862945 h 4862945"/>
              <a:gd name="csX6" fmla="*/ 577378 w 10334625"/>
              <a:gd name="csY6" fmla="*/ 4862945 h 4862945"/>
              <a:gd name="csX7" fmla="*/ 0 w 10334625"/>
              <a:gd name="csY7" fmla="*/ 4293736 h 4862945"/>
              <a:gd name="csX8" fmla="*/ 0 w 10334625"/>
              <a:gd name="csY8" fmla="*/ 569207 h 486294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0334625" h="4862945" fill="none" extrusionOk="0">
                <a:moveTo>
                  <a:pt x="0" y="569207"/>
                </a:moveTo>
                <a:cubicBezTo>
                  <a:pt x="5065" y="390351"/>
                  <a:pt x="303452" y="74786"/>
                  <a:pt x="577378" y="0"/>
                </a:cubicBezTo>
                <a:cubicBezTo>
                  <a:pt x="1679653" y="154984"/>
                  <a:pt x="7406636" y="877850"/>
                  <a:pt x="9757245" y="0"/>
                </a:cubicBezTo>
                <a:cubicBezTo>
                  <a:pt x="10060562" y="-105361"/>
                  <a:pt x="10237072" y="225787"/>
                  <a:pt x="10334625" y="569207"/>
                </a:cubicBezTo>
                <a:cubicBezTo>
                  <a:pt x="10761127" y="2129300"/>
                  <a:pt x="10078221" y="3025726"/>
                  <a:pt x="10334625" y="4293736"/>
                </a:cubicBezTo>
                <a:cubicBezTo>
                  <a:pt x="10351421" y="4524145"/>
                  <a:pt x="9985631" y="4762783"/>
                  <a:pt x="9757245" y="4862945"/>
                </a:cubicBezTo>
                <a:cubicBezTo>
                  <a:pt x="7766457" y="5067313"/>
                  <a:pt x="2938350" y="5283555"/>
                  <a:pt x="577378" y="4862945"/>
                </a:cubicBezTo>
                <a:cubicBezTo>
                  <a:pt x="313639" y="4856818"/>
                  <a:pt x="-52469" y="4618370"/>
                  <a:pt x="0" y="4293736"/>
                </a:cubicBezTo>
                <a:cubicBezTo>
                  <a:pt x="184725" y="2977881"/>
                  <a:pt x="-49541" y="1294406"/>
                  <a:pt x="0" y="569207"/>
                </a:cubicBezTo>
                <a:close/>
              </a:path>
              <a:path w="10334625" h="4862945" stroke="0" extrusionOk="0">
                <a:moveTo>
                  <a:pt x="0" y="569207"/>
                </a:moveTo>
                <a:cubicBezTo>
                  <a:pt x="-17777" y="313304"/>
                  <a:pt x="274470" y="-30737"/>
                  <a:pt x="577378" y="0"/>
                </a:cubicBezTo>
                <a:cubicBezTo>
                  <a:pt x="4538495" y="-285081"/>
                  <a:pt x="7643265" y="245916"/>
                  <a:pt x="9757245" y="0"/>
                </a:cubicBezTo>
                <a:cubicBezTo>
                  <a:pt x="9959061" y="-12203"/>
                  <a:pt x="10412246" y="263104"/>
                  <a:pt x="10334625" y="569207"/>
                </a:cubicBezTo>
                <a:cubicBezTo>
                  <a:pt x="10417424" y="1566786"/>
                  <a:pt x="10662253" y="3509534"/>
                  <a:pt x="10334625" y="4293736"/>
                </a:cubicBezTo>
                <a:cubicBezTo>
                  <a:pt x="10312604" y="4608134"/>
                  <a:pt x="9975423" y="4823484"/>
                  <a:pt x="9757245" y="4862945"/>
                </a:cubicBezTo>
                <a:cubicBezTo>
                  <a:pt x="8481721" y="4290197"/>
                  <a:pt x="2593366" y="5359756"/>
                  <a:pt x="577378" y="4862945"/>
                </a:cubicBezTo>
                <a:cubicBezTo>
                  <a:pt x="225680" y="4920464"/>
                  <a:pt x="-72838" y="4507369"/>
                  <a:pt x="0" y="4293736"/>
                </a:cubicBezTo>
                <a:cubicBezTo>
                  <a:pt x="65281" y="2396980"/>
                  <a:pt x="107187" y="1753233"/>
                  <a:pt x="0" y="569207"/>
                </a:cubicBezTo>
                <a:close/>
              </a:path>
              <a:path w="10334625" h="4862945" fill="none" stroke="0" extrusionOk="0">
                <a:moveTo>
                  <a:pt x="0" y="569207"/>
                </a:moveTo>
                <a:cubicBezTo>
                  <a:pt x="60183" y="295378"/>
                  <a:pt x="328297" y="50019"/>
                  <a:pt x="577378" y="0"/>
                </a:cubicBezTo>
                <a:cubicBezTo>
                  <a:pt x="2904386" y="646153"/>
                  <a:pt x="6554312" y="567656"/>
                  <a:pt x="9757245" y="0"/>
                </a:cubicBezTo>
                <a:cubicBezTo>
                  <a:pt x="10058127" y="-94881"/>
                  <a:pt x="10328478" y="182240"/>
                  <a:pt x="10334625" y="569207"/>
                </a:cubicBezTo>
                <a:cubicBezTo>
                  <a:pt x="10497274" y="1971084"/>
                  <a:pt x="10370038" y="2892481"/>
                  <a:pt x="10334625" y="4293736"/>
                </a:cubicBezTo>
                <a:cubicBezTo>
                  <a:pt x="10333569" y="4566334"/>
                  <a:pt x="10005097" y="4804621"/>
                  <a:pt x="9757245" y="4862945"/>
                </a:cubicBezTo>
                <a:cubicBezTo>
                  <a:pt x="7385671" y="4667303"/>
                  <a:pt x="2260677" y="4723887"/>
                  <a:pt x="577378" y="4862945"/>
                </a:cubicBezTo>
                <a:cubicBezTo>
                  <a:pt x="264376" y="4856173"/>
                  <a:pt x="-48148" y="4570627"/>
                  <a:pt x="0" y="4293736"/>
                </a:cubicBezTo>
                <a:cubicBezTo>
                  <a:pt x="-2751" y="3310495"/>
                  <a:pt x="-115796" y="1367132"/>
                  <a:pt x="0" y="569207"/>
                </a:cubicBezTo>
                <a:close/>
              </a:path>
              <a:path w="10334625" h="4862945" fill="none" stroke="0" extrusionOk="0">
                <a:moveTo>
                  <a:pt x="0" y="569207"/>
                </a:moveTo>
                <a:cubicBezTo>
                  <a:pt x="18917" y="349788"/>
                  <a:pt x="286601" y="47347"/>
                  <a:pt x="577378" y="0"/>
                </a:cubicBezTo>
                <a:cubicBezTo>
                  <a:pt x="1894203" y="192274"/>
                  <a:pt x="7056914" y="741019"/>
                  <a:pt x="9757245" y="0"/>
                </a:cubicBezTo>
                <a:cubicBezTo>
                  <a:pt x="10036542" y="-112651"/>
                  <a:pt x="10261626" y="221358"/>
                  <a:pt x="10334625" y="569207"/>
                </a:cubicBezTo>
                <a:cubicBezTo>
                  <a:pt x="10720853" y="2009658"/>
                  <a:pt x="10135498" y="2962331"/>
                  <a:pt x="10334625" y="4293736"/>
                </a:cubicBezTo>
                <a:cubicBezTo>
                  <a:pt x="10324861" y="4538157"/>
                  <a:pt x="9998827" y="4795786"/>
                  <a:pt x="9757245" y="4862945"/>
                </a:cubicBezTo>
                <a:cubicBezTo>
                  <a:pt x="7666684" y="4897764"/>
                  <a:pt x="2591600" y="5125008"/>
                  <a:pt x="577378" y="4862945"/>
                </a:cubicBezTo>
                <a:cubicBezTo>
                  <a:pt x="300907" y="4856305"/>
                  <a:pt x="-39574" y="4608666"/>
                  <a:pt x="0" y="4293736"/>
                </a:cubicBezTo>
                <a:cubicBezTo>
                  <a:pt x="76993" y="3247908"/>
                  <a:pt x="-43593" y="1423230"/>
                  <a:pt x="0" y="569207"/>
                </a:cubicBezTo>
                <a:close/>
              </a:path>
            </a:pathLst>
          </a:custGeom>
          <a:solidFill>
            <a:schemeClr val="bg1">
              <a:alpha val="98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7438150"/>
                      <a:gd name="connsiteY0" fmla="*/ 419002 h 3579685"/>
                      <a:gd name="connsiteX1" fmla="*/ 415557 w 7438150"/>
                      <a:gd name="connsiteY1" fmla="*/ 0 h 3579685"/>
                      <a:gd name="connsiteX2" fmla="*/ 7022592 w 7438150"/>
                      <a:gd name="connsiteY2" fmla="*/ 0 h 3579685"/>
                      <a:gd name="connsiteX3" fmla="*/ 7438150 w 7438150"/>
                      <a:gd name="connsiteY3" fmla="*/ 419002 h 3579685"/>
                      <a:gd name="connsiteX4" fmla="*/ 7438150 w 7438150"/>
                      <a:gd name="connsiteY4" fmla="*/ 3160682 h 3579685"/>
                      <a:gd name="connsiteX5" fmla="*/ 7022592 w 7438150"/>
                      <a:gd name="connsiteY5" fmla="*/ 3579685 h 3579685"/>
                      <a:gd name="connsiteX6" fmla="*/ 415557 w 7438150"/>
                      <a:gd name="connsiteY6" fmla="*/ 3579685 h 3579685"/>
                      <a:gd name="connsiteX7" fmla="*/ 0 w 7438150"/>
                      <a:gd name="connsiteY7" fmla="*/ 3160682 h 3579685"/>
                      <a:gd name="connsiteX8" fmla="*/ 0 w 7438150"/>
                      <a:gd name="connsiteY8" fmla="*/ 419002 h 3579685"/>
                      <a:gd name="connsiteX0" fmla="*/ 0 w 7438150"/>
                      <a:gd name="connsiteY0" fmla="*/ 419002 h 3579685"/>
                      <a:gd name="connsiteX1" fmla="*/ 415557 w 7438150"/>
                      <a:gd name="connsiteY1" fmla="*/ 0 h 3579685"/>
                      <a:gd name="connsiteX2" fmla="*/ 7022592 w 7438150"/>
                      <a:gd name="connsiteY2" fmla="*/ 0 h 3579685"/>
                      <a:gd name="connsiteX3" fmla="*/ 7438150 w 7438150"/>
                      <a:gd name="connsiteY3" fmla="*/ 419002 h 3579685"/>
                      <a:gd name="connsiteX4" fmla="*/ 7438150 w 7438150"/>
                      <a:gd name="connsiteY4" fmla="*/ 3160682 h 3579685"/>
                      <a:gd name="connsiteX5" fmla="*/ 7022592 w 7438150"/>
                      <a:gd name="connsiteY5" fmla="*/ 3579685 h 3579685"/>
                      <a:gd name="connsiteX6" fmla="*/ 415557 w 7438150"/>
                      <a:gd name="connsiteY6" fmla="*/ 3579685 h 3579685"/>
                      <a:gd name="connsiteX7" fmla="*/ 0 w 7438150"/>
                      <a:gd name="connsiteY7" fmla="*/ 3160682 h 3579685"/>
                      <a:gd name="connsiteX8" fmla="*/ 0 w 7438150"/>
                      <a:gd name="connsiteY8" fmla="*/ 419002 h 3579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438150" h="3579685" fill="none" extrusionOk="0">
                        <a:moveTo>
                          <a:pt x="0" y="419002"/>
                        </a:moveTo>
                        <a:cubicBezTo>
                          <a:pt x="2455" y="254373"/>
                          <a:pt x="204778" y="31662"/>
                          <a:pt x="415557" y="0"/>
                        </a:cubicBezTo>
                        <a:cubicBezTo>
                          <a:pt x="1314069" y="107702"/>
                          <a:pt x="5214901" y="382078"/>
                          <a:pt x="7022592" y="0"/>
                        </a:cubicBezTo>
                        <a:cubicBezTo>
                          <a:pt x="7242194" y="-68438"/>
                          <a:pt x="7381931" y="170534"/>
                          <a:pt x="7438150" y="419002"/>
                        </a:cubicBezTo>
                        <a:cubicBezTo>
                          <a:pt x="7672219" y="1517524"/>
                          <a:pt x="7266326" y="2201619"/>
                          <a:pt x="7438150" y="3160682"/>
                        </a:cubicBezTo>
                        <a:cubicBezTo>
                          <a:pt x="7449569" y="3333769"/>
                          <a:pt x="7210156" y="3532540"/>
                          <a:pt x="7022592" y="3579685"/>
                        </a:cubicBezTo>
                        <a:cubicBezTo>
                          <a:pt x="5543979" y="3713415"/>
                          <a:pt x="2096257" y="3650070"/>
                          <a:pt x="415557" y="3579685"/>
                        </a:cubicBezTo>
                        <a:cubicBezTo>
                          <a:pt x="221033" y="3575719"/>
                          <a:pt x="-20570" y="3396173"/>
                          <a:pt x="0" y="3160682"/>
                        </a:cubicBezTo>
                        <a:cubicBezTo>
                          <a:pt x="83987" y="2285296"/>
                          <a:pt x="-3693" y="1037159"/>
                          <a:pt x="0" y="419002"/>
                        </a:cubicBezTo>
                        <a:close/>
                      </a:path>
                      <a:path w="7438150" h="3579685" stroke="0" extrusionOk="0">
                        <a:moveTo>
                          <a:pt x="0" y="419002"/>
                        </a:moveTo>
                        <a:cubicBezTo>
                          <a:pt x="-10838" y="225836"/>
                          <a:pt x="200604" y="8945"/>
                          <a:pt x="415557" y="0"/>
                        </a:cubicBezTo>
                        <a:cubicBezTo>
                          <a:pt x="3240133" y="90249"/>
                          <a:pt x="5420666" y="68887"/>
                          <a:pt x="7022592" y="0"/>
                        </a:cubicBezTo>
                        <a:cubicBezTo>
                          <a:pt x="7190194" y="-11288"/>
                          <a:pt x="7453279" y="184681"/>
                          <a:pt x="7438150" y="419002"/>
                        </a:cubicBezTo>
                        <a:cubicBezTo>
                          <a:pt x="7480865" y="1155413"/>
                          <a:pt x="7599598" y="2567308"/>
                          <a:pt x="7438150" y="3160682"/>
                        </a:cubicBezTo>
                        <a:cubicBezTo>
                          <a:pt x="7421637" y="3394527"/>
                          <a:pt x="7203147" y="3563963"/>
                          <a:pt x="7022592" y="3579685"/>
                        </a:cubicBezTo>
                        <a:cubicBezTo>
                          <a:pt x="6086090" y="3353694"/>
                          <a:pt x="1871789" y="3908372"/>
                          <a:pt x="415557" y="3579685"/>
                        </a:cubicBezTo>
                        <a:cubicBezTo>
                          <a:pt x="154954" y="3600006"/>
                          <a:pt x="-46933" y="3345037"/>
                          <a:pt x="0" y="3160682"/>
                        </a:cubicBezTo>
                        <a:cubicBezTo>
                          <a:pt x="42297" y="1831261"/>
                          <a:pt x="72056" y="1372922"/>
                          <a:pt x="0" y="419002"/>
                        </a:cubicBezTo>
                        <a:close/>
                      </a:path>
                      <a:path w="7438150" h="3579685" fill="none" stroke="0" extrusionOk="0">
                        <a:moveTo>
                          <a:pt x="0" y="419002"/>
                        </a:moveTo>
                        <a:cubicBezTo>
                          <a:pt x="16660" y="231766"/>
                          <a:pt x="215565" y="54936"/>
                          <a:pt x="415557" y="0"/>
                        </a:cubicBezTo>
                        <a:cubicBezTo>
                          <a:pt x="1881527" y="214554"/>
                          <a:pt x="4879042" y="304070"/>
                          <a:pt x="7022592" y="0"/>
                        </a:cubicBezTo>
                        <a:cubicBezTo>
                          <a:pt x="7232097" y="-42982"/>
                          <a:pt x="7429704" y="154304"/>
                          <a:pt x="7438150" y="419002"/>
                        </a:cubicBezTo>
                        <a:cubicBezTo>
                          <a:pt x="7579243" y="1420247"/>
                          <a:pt x="7373454" y="2066474"/>
                          <a:pt x="7438150" y="3160682"/>
                        </a:cubicBezTo>
                        <a:cubicBezTo>
                          <a:pt x="7418880" y="3358250"/>
                          <a:pt x="7219335" y="3561196"/>
                          <a:pt x="7022592" y="3579685"/>
                        </a:cubicBezTo>
                        <a:cubicBezTo>
                          <a:pt x="5239725" y="3500843"/>
                          <a:pt x="1859266" y="3602293"/>
                          <a:pt x="415557" y="3579685"/>
                        </a:cubicBezTo>
                        <a:cubicBezTo>
                          <a:pt x="194186" y="3577776"/>
                          <a:pt x="-30283" y="3384327"/>
                          <a:pt x="0" y="3160682"/>
                        </a:cubicBezTo>
                        <a:cubicBezTo>
                          <a:pt x="33516" y="2423036"/>
                          <a:pt x="-63297" y="1072820"/>
                          <a:pt x="0" y="41900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34AE7FA-0853-424B-99DD-BE6BBE5B94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4043" y="2291857"/>
            <a:ext cx="7443861" cy="7742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C1232D-6BF7-4FA7-8A8D-661FDE2DCD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4337" y="3367031"/>
            <a:ext cx="8669263" cy="12619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F416D5D-B38A-4B9F-B3DA-D607D9643A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000" y="3731911"/>
            <a:ext cx="2426418" cy="6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4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0C73AB-790D-A768-4E99-3B8DD15B1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8328AA-8D77-CE10-64BE-4B48A664FACE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sX0" fmla="*/ 0 w 11793895"/>
              <a:gd name="csY0" fmla="*/ 613961 h 6559420"/>
              <a:gd name="csX1" fmla="*/ 613961 w 11793895"/>
              <a:gd name="csY1" fmla="*/ 0 h 6559420"/>
              <a:gd name="csX2" fmla="*/ 11179933 w 11793895"/>
              <a:gd name="csY2" fmla="*/ 0 h 6559420"/>
              <a:gd name="csX3" fmla="*/ 11793895 w 11793895"/>
              <a:gd name="csY3" fmla="*/ 613961 h 6559420"/>
              <a:gd name="csX4" fmla="*/ 11793895 w 11793895"/>
              <a:gd name="csY4" fmla="*/ 5945458 h 6559420"/>
              <a:gd name="csX5" fmla="*/ 11179933 w 11793895"/>
              <a:gd name="csY5" fmla="*/ 6559420 h 6559420"/>
              <a:gd name="csX6" fmla="*/ 613961 w 11793895"/>
              <a:gd name="csY6" fmla="*/ 6559420 h 6559420"/>
              <a:gd name="csX7" fmla="*/ 0 w 11793895"/>
              <a:gd name="csY7" fmla="*/ 5945458 h 6559420"/>
              <a:gd name="csX8" fmla="*/ 0 w 11793895"/>
              <a:gd name="csY8" fmla="*/ 613961 h 6559420"/>
              <a:gd name="csX0" fmla="*/ 0 w 11793895"/>
              <a:gd name="csY0" fmla="*/ 613961 h 6559420"/>
              <a:gd name="csX1" fmla="*/ 613961 w 11793895"/>
              <a:gd name="csY1" fmla="*/ 0 h 6559420"/>
              <a:gd name="csX2" fmla="*/ 11179933 w 11793895"/>
              <a:gd name="csY2" fmla="*/ 0 h 6559420"/>
              <a:gd name="csX3" fmla="*/ 11793895 w 11793895"/>
              <a:gd name="csY3" fmla="*/ 613961 h 6559420"/>
              <a:gd name="csX4" fmla="*/ 11793895 w 11793895"/>
              <a:gd name="csY4" fmla="*/ 5945458 h 6559420"/>
              <a:gd name="csX5" fmla="*/ 11179933 w 11793895"/>
              <a:gd name="csY5" fmla="*/ 6559420 h 6559420"/>
              <a:gd name="csX6" fmla="*/ 613961 w 11793895"/>
              <a:gd name="csY6" fmla="*/ 6559420 h 6559420"/>
              <a:gd name="csX7" fmla="*/ 0 w 11793895"/>
              <a:gd name="csY7" fmla="*/ 5945458 h 6559420"/>
              <a:gd name="csX8" fmla="*/ 0 w 11793895"/>
              <a:gd name="csY8" fmla="*/ 613961 h 65594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793895" h="6559420" fill="none" extrusionOk="0">
                <a:moveTo>
                  <a:pt x="0" y="613961"/>
                </a:moveTo>
                <a:cubicBezTo>
                  <a:pt x="-32626" y="269602"/>
                  <a:pt x="325434" y="41344"/>
                  <a:pt x="613961" y="0"/>
                </a:cubicBezTo>
                <a:cubicBezTo>
                  <a:pt x="4521868" y="511857"/>
                  <a:pt x="7129981" y="325558"/>
                  <a:pt x="11179933" y="0"/>
                </a:cubicBezTo>
                <a:cubicBezTo>
                  <a:pt x="11554515" y="54683"/>
                  <a:pt x="11817454" y="303739"/>
                  <a:pt x="11793895" y="613961"/>
                </a:cubicBezTo>
                <a:cubicBezTo>
                  <a:pt x="11697397" y="2744192"/>
                  <a:pt x="11922749" y="5021068"/>
                  <a:pt x="11793895" y="5945458"/>
                </a:cubicBezTo>
                <a:cubicBezTo>
                  <a:pt x="11676253" y="6303857"/>
                  <a:pt x="11482171" y="6533998"/>
                  <a:pt x="11179933" y="6559420"/>
                </a:cubicBezTo>
                <a:cubicBezTo>
                  <a:pt x="6215209" y="6742811"/>
                  <a:pt x="2416435" y="6545251"/>
                  <a:pt x="613961" y="6559420"/>
                </a:cubicBezTo>
                <a:cubicBezTo>
                  <a:pt x="279490" y="6497058"/>
                  <a:pt x="-48018" y="6312577"/>
                  <a:pt x="0" y="5945458"/>
                </a:cubicBezTo>
                <a:cubicBezTo>
                  <a:pt x="72076" y="4562056"/>
                  <a:pt x="28702" y="2840551"/>
                  <a:pt x="0" y="613961"/>
                </a:cubicBezTo>
                <a:close/>
              </a:path>
              <a:path w="11793895" h="6559420" stroke="0" extrusionOk="0">
                <a:moveTo>
                  <a:pt x="0" y="613961"/>
                </a:moveTo>
                <a:cubicBezTo>
                  <a:pt x="-10343" y="279660"/>
                  <a:pt x="290981" y="-14331"/>
                  <a:pt x="613961" y="0"/>
                </a:cubicBezTo>
                <a:cubicBezTo>
                  <a:pt x="2980748" y="378874"/>
                  <a:pt x="8937501" y="-94613"/>
                  <a:pt x="11179933" y="0"/>
                </a:cubicBezTo>
                <a:cubicBezTo>
                  <a:pt x="11520595" y="72987"/>
                  <a:pt x="11785115" y="301852"/>
                  <a:pt x="11793895" y="613961"/>
                </a:cubicBezTo>
                <a:cubicBezTo>
                  <a:pt x="11859187" y="2229219"/>
                  <a:pt x="11797086" y="4360620"/>
                  <a:pt x="11793895" y="5945458"/>
                </a:cubicBezTo>
                <a:cubicBezTo>
                  <a:pt x="11881697" y="6327010"/>
                  <a:pt x="11526409" y="6563185"/>
                  <a:pt x="11179933" y="6559420"/>
                </a:cubicBezTo>
                <a:cubicBezTo>
                  <a:pt x="8336442" y="6871171"/>
                  <a:pt x="4521739" y="6142650"/>
                  <a:pt x="613961" y="6559420"/>
                </a:cubicBezTo>
                <a:cubicBezTo>
                  <a:pt x="285752" y="6533673"/>
                  <a:pt x="-26852" y="6279476"/>
                  <a:pt x="0" y="5945458"/>
                </a:cubicBezTo>
                <a:cubicBezTo>
                  <a:pt x="17198" y="3854471"/>
                  <a:pt x="-29660" y="2864969"/>
                  <a:pt x="0" y="613961"/>
                </a:cubicBezTo>
                <a:close/>
              </a:path>
              <a:path w="11793895" h="6559420" fill="none" stroke="0" extrusionOk="0">
                <a:moveTo>
                  <a:pt x="0" y="613961"/>
                </a:moveTo>
                <a:cubicBezTo>
                  <a:pt x="-49403" y="249982"/>
                  <a:pt x="287173" y="37461"/>
                  <a:pt x="613961" y="0"/>
                </a:cubicBezTo>
                <a:cubicBezTo>
                  <a:pt x="4818461" y="284740"/>
                  <a:pt x="6911163" y="64235"/>
                  <a:pt x="11179933" y="0"/>
                </a:cubicBezTo>
                <a:cubicBezTo>
                  <a:pt x="11512421" y="40114"/>
                  <a:pt x="11792757" y="299975"/>
                  <a:pt x="11793895" y="613961"/>
                </a:cubicBezTo>
                <a:cubicBezTo>
                  <a:pt x="11530249" y="2800825"/>
                  <a:pt x="11940237" y="5103774"/>
                  <a:pt x="11793895" y="5945458"/>
                </a:cubicBezTo>
                <a:cubicBezTo>
                  <a:pt x="11755197" y="6296819"/>
                  <a:pt x="11513996" y="6486425"/>
                  <a:pt x="11179933" y="6559420"/>
                </a:cubicBezTo>
                <a:cubicBezTo>
                  <a:pt x="6269107" y="6723825"/>
                  <a:pt x="2467355" y="6835775"/>
                  <a:pt x="613961" y="6559420"/>
                </a:cubicBezTo>
                <a:cubicBezTo>
                  <a:pt x="269656" y="6458029"/>
                  <a:pt x="-54723" y="6325937"/>
                  <a:pt x="0" y="5945458"/>
                </a:cubicBezTo>
                <a:cubicBezTo>
                  <a:pt x="321882" y="4668728"/>
                  <a:pt x="188767" y="2852676"/>
                  <a:pt x="0" y="61396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845421"/>
                      <a:gd name="connsiteY0" fmla="*/ 460471 h 4919565"/>
                      <a:gd name="connsiteX1" fmla="*/ 460471 w 8845421"/>
                      <a:gd name="connsiteY1" fmla="*/ 0 h 4919565"/>
                      <a:gd name="connsiteX2" fmla="*/ 8384950 w 8845421"/>
                      <a:gd name="connsiteY2" fmla="*/ 0 h 4919565"/>
                      <a:gd name="connsiteX3" fmla="*/ 8845421 w 8845421"/>
                      <a:gd name="connsiteY3" fmla="*/ 460471 h 4919565"/>
                      <a:gd name="connsiteX4" fmla="*/ 8845421 w 8845421"/>
                      <a:gd name="connsiteY4" fmla="*/ 4459094 h 4919565"/>
                      <a:gd name="connsiteX5" fmla="*/ 8384950 w 8845421"/>
                      <a:gd name="connsiteY5" fmla="*/ 4919565 h 4919565"/>
                      <a:gd name="connsiteX6" fmla="*/ 460471 w 8845421"/>
                      <a:gd name="connsiteY6" fmla="*/ 4919565 h 4919565"/>
                      <a:gd name="connsiteX7" fmla="*/ 0 w 8845421"/>
                      <a:gd name="connsiteY7" fmla="*/ 4459094 h 4919565"/>
                      <a:gd name="connsiteX8" fmla="*/ 0 w 8845421"/>
                      <a:gd name="connsiteY8" fmla="*/ 460471 h 49195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845421" h="4919565" fill="none" extrusionOk="0">
                        <a:moveTo>
                          <a:pt x="0" y="460471"/>
                        </a:moveTo>
                        <a:cubicBezTo>
                          <a:pt x="-9188" y="204674"/>
                          <a:pt x="232608" y="21630"/>
                          <a:pt x="460471" y="0"/>
                        </a:cubicBezTo>
                        <a:cubicBezTo>
                          <a:pt x="3221484" y="130954"/>
                          <a:pt x="5328118" y="43574"/>
                          <a:pt x="8384950" y="0"/>
                        </a:cubicBezTo>
                        <a:cubicBezTo>
                          <a:pt x="8649296" y="15457"/>
                          <a:pt x="8847510" y="208719"/>
                          <a:pt x="8845421" y="460471"/>
                        </a:cubicBezTo>
                        <a:cubicBezTo>
                          <a:pt x="8694982" y="2126495"/>
                          <a:pt x="8931300" y="3816422"/>
                          <a:pt x="8845421" y="4459094"/>
                        </a:cubicBezTo>
                        <a:cubicBezTo>
                          <a:pt x="8800686" y="4720751"/>
                          <a:pt x="8616520" y="4903874"/>
                          <a:pt x="8384950" y="4919565"/>
                        </a:cubicBezTo>
                        <a:cubicBezTo>
                          <a:pt x="4910099" y="5074762"/>
                          <a:pt x="1897512" y="5082585"/>
                          <a:pt x="460471" y="4919565"/>
                        </a:cubicBezTo>
                        <a:cubicBezTo>
                          <a:pt x="207837" y="4896880"/>
                          <a:pt x="-32252" y="4732237"/>
                          <a:pt x="0" y="4459094"/>
                        </a:cubicBezTo>
                        <a:cubicBezTo>
                          <a:pt x="64656" y="3402591"/>
                          <a:pt x="-17807" y="2101186"/>
                          <a:pt x="0" y="460471"/>
                        </a:cubicBezTo>
                        <a:close/>
                      </a:path>
                      <a:path w="8845421" h="4919565" stroke="0" extrusionOk="0">
                        <a:moveTo>
                          <a:pt x="0" y="460471"/>
                        </a:moveTo>
                        <a:cubicBezTo>
                          <a:pt x="-7413" y="201588"/>
                          <a:pt x="189703" y="6177"/>
                          <a:pt x="460471" y="0"/>
                        </a:cubicBezTo>
                        <a:cubicBezTo>
                          <a:pt x="2330849" y="132882"/>
                          <a:pt x="6965520" y="-84951"/>
                          <a:pt x="8384950" y="0"/>
                        </a:cubicBezTo>
                        <a:cubicBezTo>
                          <a:pt x="8621540" y="17305"/>
                          <a:pt x="8842070" y="224684"/>
                          <a:pt x="8845421" y="460471"/>
                        </a:cubicBezTo>
                        <a:cubicBezTo>
                          <a:pt x="8865608" y="1836505"/>
                          <a:pt x="8997901" y="3278959"/>
                          <a:pt x="8845421" y="4459094"/>
                        </a:cubicBezTo>
                        <a:cubicBezTo>
                          <a:pt x="8878886" y="4717375"/>
                          <a:pt x="8659614" y="4877678"/>
                          <a:pt x="8384950" y="4919565"/>
                        </a:cubicBezTo>
                        <a:cubicBezTo>
                          <a:pt x="6325146" y="5007204"/>
                          <a:pt x="3572109" y="4846886"/>
                          <a:pt x="460471" y="4919565"/>
                        </a:cubicBezTo>
                        <a:cubicBezTo>
                          <a:pt x="203789" y="4896957"/>
                          <a:pt x="-18703" y="4739397"/>
                          <a:pt x="0" y="4459094"/>
                        </a:cubicBezTo>
                        <a:cubicBezTo>
                          <a:pt x="-38581" y="2858421"/>
                          <a:pt x="63341" y="2129946"/>
                          <a:pt x="0" y="46047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039BC1-CC19-44F2-838E-4629140C0B4D}"/>
              </a:ext>
            </a:extLst>
          </p:cNvPr>
          <p:cNvSpPr/>
          <p:nvPr/>
        </p:nvSpPr>
        <p:spPr>
          <a:xfrm>
            <a:off x="409575" y="458391"/>
            <a:ext cx="115833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en-US" sz="3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3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VN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6" descr="Trẻ Em, Mầm Non, Đọc Sách, Học Tập, Cô Bé, Tải hình PNG 345 -  Free.Vector6.com">
            <a:extLst>
              <a:ext uri="{FF2B5EF4-FFF2-40B4-BE49-F238E27FC236}">
                <a16:creationId xmlns:a16="http://schemas.microsoft.com/office/drawing/2014/main" id="{3AB37E49-AD86-46F7-9B88-4CA544436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927" y="4526538"/>
            <a:ext cx="2661728" cy="249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4CB61F-6C83-B9A3-03FD-A48B6E0680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434" t="1816" b="1839"/>
          <a:stretch/>
        </p:blipFill>
        <p:spPr>
          <a:xfrm rot="16200000">
            <a:off x="4129479" y="-1131294"/>
            <a:ext cx="3497617" cy="973776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27F7822-1C2A-D339-FFE3-455B56D6641F}"/>
              </a:ext>
            </a:extLst>
          </p:cNvPr>
          <p:cNvCxnSpPr/>
          <p:nvPr/>
        </p:nvCxnSpPr>
        <p:spPr>
          <a:xfrm>
            <a:off x="1009402" y="1021278"/>
            <a:ext cx="879961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A7EBFBA-6371-E68E-6271-8CCEF1CDE499}"/>
              </a:ext>
            </a:extLst>
          </p:cNvPr>
          <p:cNvCxnSpPr>
            <a:cxnSpLocks/>
          </p:cNvCxnSpPr>
          <p:nvPr/>
        </p:nvCxnSpPr>
        <p:spPr>
          <a:xfrm>
            <a:off x="1947556" y="1535609"/>
            <a:ext cx="952400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14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0C73AB-790D-A768-4E99-3B8DD15B1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8328AA-8D77-CE10-64BE-4B48A664FACE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sX0" fmla="*/ 0 w 11793895"/>
              <a:gd name="csY0" fmla="*/ 613961 h 6559420"/>
              <a:gd name="csX1" fmla="*/ 613961 w 11793895"/>
              <a:gd name="csY1" fmla="*/ 0 h 6559420"/>
              <a:gd name="csX2" fmla="*/ 11179933 w 11793895"/>
              <a:gd name="csY2" fmla="*/ 0 h 6559420"/>
              <a:gd name="csX3" fmla="*/ 11793895 w 11793895"/>
              <a:gd name="csY3" fmla="*/ 613961 h 6559420"/>
              <a:gd name="csX4" fmla="*/ 11793895 w 11793895"/>
              <a:gd name="csY4" fmla="*/ 5945458 h 6559420"/>
              <a:gd name="csX5" fmla="*/ 11179933 w 11793895"/>
              <a:gd name="csY5" fmla="*/ 6559420 h 6559420"/>
              <a:gd name="csX6" fmla="*/ 613961 w 11793895"/>
              <a:gd name="csY6" fmla="*/ 6559420 h 6559420"/>
              <a:gd name="csX7" fmla="*/ 0 w 11793895"/>
              <a:gd name="csY7" fmla="*/ 5945458 h 6559420"/>
              <a:gd name="csX8" fmla="*/ 0 w 11793895"/>
              <a:gd name="csY8" fmla="*/ 613961 h 6559420"/>
              <a:gd name="csX0" fmla="*/ 0 w 11793895"/>
              <a:gd name="csY0" fmla="*/ 613961 h 6559420"/>
              <a:gd name="csX1" fmla="*/ 613961 w 11793895"/>
              <a:gd name="csY1" fmla="*/ 0 h 6559420"/>
              <a:gd name="csX2" fmla="*/ 11179933 w 11793895"/>
              <a:gd name="csY2" fmla="*/ 0 h 6559420"/>
              <a:gd name="csX3" fmla="*/ 11793895 w 11793895"/>
              <a:gd name="csY3" fmla="*/ 613961 h 6559420"/>
              <a:gd name="csX4" fmla="*/ 11793895 w 11793895"/>
              <a:gd name="csY4" fmla="*/ 5945458 h 6559420"/>
              <a:gd name="csX5" fmla="*/ 11179933 w 11793895"/>
              <a:gd name="csY5" fmla="*/ 6559420 h 6559420"/>
              <a:gd name="csX6" fmla="*/ 613961 w 11793895"/>
              <a:gd name="csY6" fmla="*/ 6559420 h 6559420"/>
              <a:gd name="csX7" fmla="*/ 0 w 11793895"/>
              <a:gd name="csY7" fmla="*/ 5945458 h 6559420"/>
              <a:gd name="csX8" fmla="*/ 0 w 11793895"/>
              <a:gd name="csY8" fmla="*/ 613961 h 65594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793895" h="6559420" fill="none" extrusionOk="0">
                <a:moveTo>
                  <a:pt x="0" y="613961"/>
                </a:moveTo>
                <a:cubicBezTo>
                  <a:pt x="-32626" y="269602"/>
                  <a:pt x="325434" y="41344"/>
                  <a:pt x="613961" y="0"/>
                </a:cubicBezTo>
                <a:cubicBezTo>
                  <a:pt x="4521868" y="511857"/>
                  <a:pt x="7129981" y="325558"/>
                  <a:pt x="11179933" y="0"/>
                </a:cubicBezTo>
                <a:cubicBezTo>
                  <a:pt x="11554515" y="54683"/>
                  <a:pt x="11817454" y="303739"/>
                  <a:pt x="11793895" y="613961"/>
                </a:cubicBezTo>
                <a:cubicBezTo>
                  <a:pt x="11697397" y="2744192"/>
                  <a:pt x="11922749" y="5021068"/>
                  <a:pt x="11793895" y="5945458"/>
                </a:cubicBezTo>
                <a:cubicBezTo>
                  <a:pt x="11676253" y="6303857"/>
                  <a:pt x="11482171" y="6533998"/>
                  <a:pt x="11179933" y="6559420"/>
                </a:cubicBezTo>
                <a:cubicBezTo>
                  <a:pt x="6215209" y="6742811"/>
                  <a:pt x="2416435" y="6545251"/>
                  <a:pt x="613961" y="6559420"/>
                </a:cubicBezTo>
                <a:cubicBezTo>
                  <a:pt x="279490" y="6497058"/>
                  <a:pt x="-48018" y="6312577"/>
                  <a:pt x="0" y="5945458"/>
                </a:cubicBezTo>
                <a:cubicBezTo>
                  <a:pt x="72076" y="4562056"/>
                  <a:pt x="28702" y="2840551"/>
                  <a:pt x="0" y="613961"/>
                </a:cubicBezTo>
                <a:close/>
              </a:path>
              <a:path w="11793895" h="6559420" stroke="0" extrusionOk="0">
                <a:moveTo>
                  <a:pt x="0" y="613961"/>
                </a:moveTo>
                <a:cubicBezTo>
                  <a:pt x="-10343" y="279660"/>
                  <a:pt x="290981" y="-14331"/>
                  <a:pt x="613961" y="0"/>
                </a:cubicBezTo>
                <a:cubicBezTo>
                  <a:pt x="2980748" y="378874"/>
                  <a:pt x="8937501" y="-94613"/>
                  <a:pt x="11179933" y="0"/>
                </a:cubicBezTo>
                <a:cubicBezTo>
                  <a:pt x="11520595" y="72987"/>
                  <a:pt x="11785115" y="301852"/>
                  <a:pt x="11793895" y="613961"/>
                </a:cubicBezTo>
                <a:cubicBezTo>
                  <a:pt x="11859187" y="2229219"/>
                  <a:pt x="11797086" y="4360620"/>
                  <a:pt x="11793895" y="5945458"/>
                </a:cubicBezTo>
                <a:cubicBezTo>
                  <a:pt x="11881697" y="6327010"/>
                  <a:pt x="11526409" y="6563185"/>
                  <a:pt x="11179933" y="6559420"/>
                </a:cubicBezTo>
                <a:cubicBezTo>
                  <a:pt x="8336442" y="6871171"/>
                  <a:pt x="4521739" y="6142650"/>
                  <a:pt x="613961" y="6559420"/>
                </a:cubicBezTo>
                <a:cubicBezTo>
                  <a:pt x="285752" y="6533673"/>
                  <a:pt x="-26852" y="6279476"/>
                  <a:pt x="0" y="5945458"/>
                </a:cubicBezTo>
                <a:cubicBezTo>
                  <a:pt x="17198" y="3854471"/>
                  <a:pt x="-29660" y="2864969"/>
                  <a:pt x="0" y="613961"/>
                </a:cubicBezTo>
                <a:close/>
              </a:path>
              <a:path w="11793895" h="6559420" fill="none" stroke="0" extrusionOk="0">
                <a:moveTo>
                  <a:pt x="0" y="613961"/>
                </a:moveTo>
                <a:cubicBezTo>
                  <a:pt x="-49403" y="249982"/>
                  <a:pt x="287173" y="37461"/>
                  <a:pt x="613961" y="0"/>
                </a:cubicBezTo>
                <a:cubicBezTo>
                  <a:pt x="4818461" y="284740"/>
                  <a:pt x="6911163" y="64235"/>
                  <a:pt x="11179933" y="0"/>
                </a:cubicBezTo>
                <a:cubicBezTo>
                  <a:pt x="11512421" y="40114"/>
                  <a:pt x="11792757" y="299975"/>
                  <a:pt x="11793895" y="613961"/>
                </a:cubicBezTo>
                <a:cubicBezTo>
                  <a:pt x="11530249" y="2800825"/>
                  <a:pt x="11940237" y="5103774"/>
                  <a:pt x="11793895" y="5945458"/>
                </a:cubicBezTo>
                <a:cubicBezTo>
                  <a:pt x="11755197" y="6296819"/>
                  <a:pt x="11513996" y="6486425"/>
                  <a:pt x="11179933" y="6559420"/>
                </a:cubicBezTo>
                <a:cubicBezTo>
                  <a:pt x="6269107" y="6723825"/>
                  <a:pt x="2467355" y="6835775"/>
                  <a:pt x="613961" y="6559420"/>
                </a:cubicBezTo>
                <a:cubicBezTo>
                  <a:pt x="269656" y="6458029"/>
                  <a:pt x="-54723" y="6325937"/>
                  <a:pt x="0" y="5945458"/>
                </a:cubicBezTo>
                <a:cubicBezTo>
                  <a:pt x="321882" y="4668728"/>
                  <a:pt x="188767" y="2852676"/>
                  <a:pt x="0" y="61396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845421"/>
                      <a:gd name="connsiteY0" fmla="*/ 460471 h 4919565"/>
                      <a:gd name="connsiteX1" fmla="*/ 460471 w 8845421"/>
                      <a:gd name="connsiteY1" fmla="*/ 0 h 4919565"/>
                      <a:gd name="connsiteX2" fmla="*/ 8384950 w 8845421"/>
                      <a:gd name="connsiteY2" fmla="*/ 0 h 4919565"/>
                      <a:gd name="connsiteX3" fmla="*/ 8845421 w 8845421"/>
                      <a:gd name="connsiteY3" fmla="*/ 460471 h 4919565"/>
                      <a:gd name="connsiteX4" fmla="*/ 8845421 w 8845421"/>
                      <a:gd name="connsiteY4" fmla="*/ 4459094 h 4919565"/>
                      <a:gd name="connsiteX5" fmla="*/ 8384950 w 8845421"/>
                      <a:gd name="connsiteY5" fmla="*/ 4919565 h 4919565"/>
                      <a:gd name="connsiteX6" fmla="*/ 460471 w 8845421"/>
                      <a:gd name="connsiteY6" fmla="*/ 4919565 h 4919565"/>
                      <a:gd name="connsiteX7" fmla="*/ 0 w 8845421"/>
                      <a:gd name="connsiteY7" fmla="*/ 4459094 h 4919565"/>
                      <a:gd name="connsiteX8" fmla="*/ 0 w 8845421"/>
                      <a:gd name="connsiteY8" fmla="*/ 460471 h 49195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845421" h="4919565" fill="none" extrusionOk="0">
                        <a:moveTo>
                          <a:pt x="0" y="460471"/>
                        </a:moveTo>
                        <a:cubicBezTo>
                          <a:pt x="-9188" y="204674"/>
                          <a:pt x="232608" y="21630"/>
                          <a:pt x="460471" y="0"/>
                        </a:cubicBezTo>
                        <a:cubicBezTo>
                          <a:pt x="3221484" y="130954"/>
                          <a:pt x="5328118" y="43574"/>
                          <a:pt x="8384950" y="0"/>
                        </a:cubicBezTo>
                        <a:cubicBezTo>
                          <a:pt x="8649296" y="15457"/>
                          <a:pt x="8847510" y="208719"/>
                          <a:pt x="8845421" y="460471"/>
                        </a:cubicBezTo>
                        <a:cubicBezTo>
                          <a:pt x="8694982" y="2126495"/>
                          <a:pt x="8931300" y="3816422"/>
                          <a:pt x="8845421" y="4459094"/>
                        </a:cubicBezTo>
                        <a:cubicBezTo>
                          <a:pt x="8800686" y="4720751"/>
                          <a:pt x="8616520" y="4903874"/>
                          <a:pt x="8384950" y="4919565"/>
                        </a:cubicBezTo>
                        <a:cubicBezTo>
                          <a:pt x="4910099" y="5074762"/>
                          <a:pt x="1897512" y="5082585"/>
                          <a:pt x="460471" y="4919565"/>
                        </a:cubicBezTo>
                        <a:cubicBezTo>
                          <a:pt x="207837" y="4896880"/>
                          <a:pt x="-32252" y="4732237"/>
                          <a:pt x="0" y="4459094"/>
                        </a:cubicBezTo>
                        <a:cubicBezTo>
                          <a:pt x="64656" y="3402591"/>
                          <a:pt x="-17807" y="2101186"/>
                          <a:pt x="0" y="460471"/>
                        </a:cubicBezTo>
                        <a:close/>
                      </a:path>
                      <a:path w="8845421" h="4919565" stroke="0" extrusionOk="0">
                        <a:moveTo>
                          <a:pt x="0" y="460471"/>
                        </a:moveTo>
                        <a:cubicBezTo>
                          <a:pt x="-7413" y="201588"/>
                          <a:pt x="189703" y="6177"/>
                          <a:pt x="460471" y="0"/>
                        </a:cubicBezTo>
                        <a:cubicBezTo>
                          <a:pt x="2330849" y="132882"/>
                          <a:pt x="6965520" y="-84951"/>
                          <a:pt x="8384950" y="0"/>
                        </a:cubicBezTo>
                        <a:cubicBezTo>
                          <a:pt x="8621540" y="17305"/>
                          <a:pt x="8842070" y="224684"/>
                          <a:pt x="8845421" y="460471"/>
                        </a:cubicBezTo>
                        <a:cubicBezTo>
                          <a:pt x="8865608" y="1836505"/>
                          <a:pt x="8997901" y="3278959"/>
                          <a:pt x="8845421" y="4459094"/>
                        </a:cubicBezTo>
                        <a:cubicBezTo>
                          <a:pt x="8878886" y="4717375"/>
                          <a:pt x="8659614" y="4877678"/>
                          <a:pt x="8384950" y="4919565"/>
                        </a:cubicBezTo>
                        <a:cubicBezTo>
                          <a:pt x="6325146" y="5007204"/>
                          <a:pt x="3572109" y="4846886"/>
                          <a:pt x="460471" y="4919565"/>
                        </a:cubicBezTo>
                        <a:cubicBezTo>
                          <a:pt x="203789" y="4896957"/>
                          <a:pt x="-18703" y="4739397"/>
                          <a:pt x="0" y="4459094"/>
                        </a:cubicBezTo>
                        <a:cubicBezTo>
                          <a:pt x="-38581" y="2858421"/>
                          <a:pt x="63341" y="2129946"/>
                          <a:pt x="0" y="46047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b="1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9BF1DC-D40C-4290-A1C9-9B501078C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6579" y="3429000"/>
            <a:ext cx="812879" cy="46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方正清刻本悦宋简体" panose="02000000000000000000" pitchFamily="2" charset="-122"/>
            </a:endParaRPr>
          </a:p>
        </p:txBody>
      </p:sp>
      <p:pic>
        <p:nvPicPr>
          <p:cNvPr id="11" name="Picture 10" descr="Icon&#10;&#10;Description automatically generated with low confidence">
            <a:extLst>
              <a:ext uri="{FF2B5EF4-FFF2-40B4-BE49-F238E27FC236}">
                <a16:creationId xmlns:a16="http://schemas.microsoft.com/office/drawing/2014/main" id="{A0C94879-CC4E-458A-AAB4-03E5A7D3B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5463535" y="1092017"/>
            <a:ext cx="1897637" cy="243339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F0559F3-C837-4EDC-8A53-DB9299E1F29C}"/>
              </a:ext>
            </a:extLst>
          </p:cNvPr>
          <p:cNvGrpSpPr/>
          <p:nvPr/>
        </p:nvGrpSpPr>
        <p:grpSpPr>
          <a:xfrm>
            <a:off x="1755166" y="1274007"/>
            <a:ext cx="3156492" cy="1531345"/>
            <a:chOff x="449660" y="1005840"/>
            <a:chExt cx="3609269" cy="2194560"/>
          </a:xfrm>
        </p:grpSpPr>
        <p:pic>
          <p:nvPicPr>
            <p:cNvPr id="13" name="Picture 12" descr="Background pattern&#10;&#10;Description automatically generated">
              <a:extLst>
                <a:ext uri="{FF2B5EF4-FFF2-40B4-BE49-F238E27FC236}">
                  <a16:creationId xmlns:a16="http://schemas.microsoft.com/office/drawing/2014/main" id="{6893D439-AF3A-4D72-90A5-BE7CFCD719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8BC1CE8-79A4-484F-B961-D6B5A048CC49}"/>
                </a:ext>
              </a:extLst>
            </p:cNvPr>
            <p:cNvSpPr txBox="1"/>
            <p:nvPr/>
          </p:nvSpPr>
          <p:spPr>
            <a:xfrm>
              <a:off x="1040251" y="1738850"/>
              <a:ext cx="2583893" cy="749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Trình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bày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399315E-2AF4-4408-A11D-47506F985FFD}"/>
              </a:ext>
            </a:extLst>
          </p:cNvPr>
          <p:cNvGrpSpPr/>
          <p:nvPr/>
        </p:nvGrpSpPr>
        <p:grpSpPr>
          <a:xfrm>
            <a:off x="7785951" y="847250"/>
            <a:ext cx="3289522" cy="1767080"/>
            <a:chOff x="8133073" y="822960"/>
            <a:chExt cx="3190991" cy="2560320"/>
          </a:xfrm>
        </p:grpSpPr>
        <p:pic>
          <p:nvPicPr>
            <p:cNvPr id="16" name="Picture 15" descr="Background pattern&#10;&#10;Description automatically generated">
              <a:extLst>
                <a:ext uri="{FF2B5EF4-FFF2-40B4-BE49-F238E27FC236}">
                  <a16:creationId xmlns:a16="http://schemas.microsoft.com/office/drawing/2014/main" id="{AF06D823-E33E-4A62-AA54-8DAD72D845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1970F81-CA5E-4E93-A27C-E3600064160C}"/>
                </a:ext>
              </a:extLst>
            </p:cNvPr>
            <p:cNvSpPr txBox="1"/>
            <p:nvPr/>
          </p:nvSpPr>
          <p:spPr>
            <a:xfrm>
              <a:off x="8722319" y="1590700"/>
              <a:ext cx="2526936" cy="936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E300390-5DD8-BB84-8102-AEE6FF65DA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434" t="1816" b="1839"/>
          <a:stretch/>
        </p:blipFill>
        <p:spPr>
          <a:xfrm rot="16200000">
            <a:off x="4640417" y="354028"/>
            <a:ext cx="3234377" cy="900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82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0C73AB-790D-A768-4E99-3B8DD15B1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8328AA-8D77-CE10-64BE-4B48A664FACE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sX0" fmla="*/ 0 w 11793895"/>
              <a:gd name="csY0" fmla="*/ 613961 h 6559420"/>
              <a:gd name="csX1" fmla="*/ 613961 w 11793895"/>
              <a:gd name="csY1" fmla="*/ 0 h 6559420"/>
              <a:gd name="csX2" fmla="*/ 11179933 w 11793895"/>
              <a:gd name="csY2" fmla="*/ 0 h 6559420"/>
              <a:gd name="csX3" fmla="*/ 11793895 w 11793895"/>
              <a:gd name="csY3" fmla="*/ 613961 h 6559420"/>
              <a:gd name="csX4" fmla="*/ 11793895 w 11793895"/>
              <a:gd name="csY4" fmla="*/ 5945458 h 6559420"/>
              <a:gd name="csX5" fmla="*/ 11179933 w 11793895"/>
              <a:gd name="csY5" fmla="*/ 6559420 h 6559420"/>
              <a:gd name="csX6" fmla="*/ 613961 w 11793895"/>
              <a:gd name="csY6" fmla="*/ 6559420 h 6559420"/>
              <a:gd name="csX7" fmla="*/ 0 w 11793895"/>
              <a:gd name="csY7" fmla="*/ 5945458 h 6559420"/>
              <a:gd name="csX8" fmla="*/ 0 w 11793895"/>
              <a:gd name="csY8" fmla="*/ 613961 h 6559420"/>
              <a:gd name="csX0" fmla="*/ 0 w 11793895"/>
              <a:gd name="csY0" fmla="*/ 613961 h 6559420"/>
              <a:gd name="csX1" fmla="*/ 613961 w 11793895"/>
              <a:gd name="csY1" fmla="*/ 0 h 6559420"/>
              <a:gd name="csX2" fmla="*/ 11179933 w 11793895"/>
              <a:gd name="csY2" fmla="*/ 0 h 6559420"/>
              <a:gd name="csX3" fmla="*/ 11793895 w 11793895"/>
              <a:gd name="csY3" fmla="*/ 613961 h 6559420"/>
              <a:gd name="csX4" fmla="*/ 11793895 w 11793895"/>
              <a:gd name="csY4" fmla="*/ 5945458 h 6559420"/>
              <a:gd name="csX5" fmla="*/ 11179933 w 11793895"/>
              <a:gd name="csY5" fmla="*/ 6559420 h 6559420"/>
              <a:gd name="csX6" fmla="*/ 613961 w 11793895"/>
              <a:gd name="csY6" fmla="*/ 6559420 h 6559420"/>
              <a:gd name="csX7" fmla="*/ 0 w 11793895"/>
              <a:gd name="csY7" fmla="*/ 5945458 h 6559420"/>
              <a:gd name="csX8" fmla="*/ 0 w 11793895"/>
              <a:gd name="csY8" fmla="*/ 613961 h 65594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793895" h="6559420" fill="none" extrusionOk="0">
                <a:moveTo>
                  <a:pt x="0" y="613961"/>
                </a:moveTo>
                <a:cubicBezTo>
                  <a:pt x="-32626" y="269602"/>
                  <a:pt x="325434" y="41344"/>
                  <a:pt x="613961" y="0"/>
                </a:cubicBezTo>
                <a:cubicBezTo>
                  <a:pt x="4521868" y="511857"/>
                  <a:pt x="7129981" y="325558"/>
                  <a:pt x="11179933" y="0"/>
                </a:cubicBezTo>
                <a:cubicBezTo>
                  <a:pt x="11554515" y="54683"/>
                  <a:pt x="11817454" y="303739"/>
                  <a:pt x="11793895" y="613961"/>
                </a:cubicBezTo>
                <a:cubicBezTo>
                  <a:pt x="11697397" y="2744192"/>
                  <a:pt x="11922749" y="5021068"/>
                  <a:pt x="11793895" y="5945458"/>
                </a:cubicBezTo>
                <a:cubicBezTo>
                  <a:pt x="11676253" y="6303857"/>
                  <a:pt x="11482171" y="6533998"/>
                  <a:pt x="11179933" y="6559420"/>
                </a:cubicBezTo>
                <a:cubicBezTo>
                  <a:pt x="6215209" y="6742811"/>
                  <a:pt x="2416435" y="6545251"/>
                  <a:pt x="613961" y="6559420"/>
                </a:cubicBezTo>
                <a:cubicBezTo>
                  <a:pt x="279490" y="6497058"/>
                  <a:pt x="-48018" y="6312577"/>
                  <a:pt x="0" y="5945458"/>
                </a:cubicBezTo>
                <a:cubicBezTo>
                  <a:pt x="72076" y="4562056"/>
                  <a:pt x="28702" y="2840551"/>
                  <a:pt x="0" y="613961"/>
                </a:cubicBezTo>
                <a:close/>
              </a:path>
              <a:path w="11793895" h="6559420" stroke="0" extrusionOk="0">
                <a:moveTo>
                  <a:pt x="0" y="613961"/>
                </a:moveTo>
                <a:cubicBezTo>
                  <a:pt x="-10343" y="279660"/>
                  <a:pt x="290981" y="-14331"/>
                  <a:pt x="613961" y="0"/>
                </a:cubicBezTo>
                <a:cubicBezTo>
                  <a:pt x="2980748" y="378874"/>
                  <a:pt x="8937501" y="-94613"/>
                  <a:pt x="11179933" y="0"/>
                </a:cubicBezTo>
                <a:cubicBezTo>
                  <a:pt x="11520595" y="72987"/>
                  <a:pt x="11785115" y="301852"/>
                  <a:pt x="11793895" y="613961"/>
                </a:cubicBezTo>
                <a:cubicBezTo>
                  <a:pt x="11859187" y="2229219"/>
                  <a:pt x="11797086" y="4360620"/>
                  <a:pt x="11793895" y="5945458"/>
                </a:cubicBezTo>
                <a:cubicBezTo>
                  <a:pt x="11881697" y="6327010"/>
                  <a:pt x="11526409" y="6563185"/>
                  <a:pt x="11179933" y="6559420"/>
                </a:cubicBezTo>
                <a:cubicBezTo>
                  <a:pt x="8336442" y="6871171"/>
                  <a:pt x="4521739" y="6142650"/>
                  <a:pt x="613961" y="6559420"/>
                </a:cubicBezTo>
                <a:cubicBezTo>
                  <a:pt x="285752" y="6533673"/>
                  <a:pt x="-26852" y="6279476"/>
                  <a:pt x="0" y="5945458"/>
                </a:cubicBezTo>
                <a:cubicBezTo>
                  <a:pt x="17198" y="3854471"/>
                  <a:pt x="-29660" y="2864969"/>
                  <a:pt x="0" y="613961"/>
                </a:cubicBezTo>
                <a:close/>
              </a:path>
              <a:path w="11793895" h="6559420" fill="none" stroke="0" extrusionOk="0">
                <a:moveTo>
                  <a:pt x="0" y="613961"/>
                </a:moveTo>
                <a:cubicBezTo>
                  <a:pt x="-49403" y="249982"/>
                  <a:pt x="287173" y="37461"/>
                  <a:pt x="613961" y="0"/>
                </a:cubicBezTo>
                <a:cubicBezTo>
                  <a:pt x="4818461" y="284740"/>
                  <a:pt x="6911163" y="64235"/>
                  <a:pt x="11179933" y="0"/>
                </a:cubicBezTo>
                <a:cubicBezTo>
                  <a:pt x="11512421" y="40114"/>
                  <a:pt x="11792757" y="299975"/>
                  <a:pt x="11793895" y="613961"/>
                </a:cubicBezTo>
                <a:cubicBezTo>
                  <a:pt x="11530249" y="2800825"/>
                  <a:pt x="11940237" y="5103774"/>
                  <a:pt x="11793895" y="5945458"/>
                </a:cubicBezTo>
                <a:cubicBezTo>
                  <a:pt x="11755197" y="6296819"/>
                  <a:pt x="11513996" y="6486425"/>
                  <a:pt x="11179933" y="6559420"/>
                </a:cubicBezTo>
                <a:cubicBezTo>
                  <a:pt x="6269107" y="6723825"/>
                  <a:pt x="2467355" y="6835775"/>
                  <a:pt x="613961" y="6559420"/>
                </a:cubicBezTo>
                <a:cubicBezTo>
                  <a:pt x="269656" y="6458029"/>
                  <a:pt x="-54723" y="6325937"/>
                  <a:pt x="0" y="5945458"/>
                </a:cubicBezTo>
                <a:cubicBezTo>
                  <a:pt x="321882" y="4668728"/>
                  <a:pt x="188767" y="2852676"/>
                  <a:pt x="0" y="61396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845421"/>
                      <a:gd name="connsiteY0" fmla="*/ 460471 h 4919565"/>
                      <a:gd name="connsiteX1" fmla="*/ 460471 w 8845421"/>
                      <a:gd name="connsiteY1" fmla="*/ 0 h 4919565"/>
                      <a:gd name="connsiteX2" fmla="*/ 8384950 w 8845421"/>
                      <a:gd name="connsiteY2" fmla="*/ 0 h 4919565"/>
                      <a:gd name="connsiteX3" fmla="*/ 8845421 w 8845421"/>
                      <a:gd name="connsiteY3" fmla="*/ 460471 h 4919565"/>
                      <a:gd name="connsiteX4" fmla="*/ 8845421 w 8845421"/>
                      <a:gd name="connsiteY4" fmla="*/ 4459094 h 4919565"/>
                      <a:gd name="connsiteX5" fmla="*/ 8384950 w 8845421"/>
                      <a:gd name="connsiteY5" fmla="*/ 4919565 h 4919565"/>
                      <a:gd name="connsiteX6" fmla="*/ 460471 w 8845421"/>
                      <a:gd name="connsiteY6" fmla="*/ 4919565 h 4919565"/>
                      <a:gd name="connsiteX7" fmla="*/ 0 w 8845421"/>
                      <a:gd name="connsiteY7" fmla="*/ 4459094 h 4919565"/>
                      <a:gd name="connsiteX8" fmla="*/ 0 w 8845421"/>
                      <a:gd name="connsiteY8" fmla="*/ 460471 h 49195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845421" h="4919565" fill="none" extrusionOk="0">
                        <a:moveTo>
                          <a:pt x="0" y="460471"/>
                        </a:moveTo>
                        <a:cubicBezTo>
                          <a:pt x="-9188" y="204674"/>
                          <a:pt x="232608" y="21630"/>
                          <a:pt x="460471" y="0"/>
                        </a:cubicBezTo>
                        <a:cubicBezTo>
                          <a:pt x="3221484" y="130954"/>
                          <a:pt x="5328118" y="43574"/>
                          <a:pt x="8384950" y="0"/>
                        </a:cubicBezTo>
                        <a:cubicBezTo>
                          <a:pt x="8649296" y="15457"/>
                          <a:pt x="8847510" y="208719"/>
                          <a:pt x="8845421" y="460471"/>
                        </a:cubicBezTo>
                        <a:cubicBezTo>
                          <a:pt x="8694982" y="2126495"/>
                          <a:pt x="8931300" y="3816422"/>
                          <a:pt x="8845421" y="4459094"/>
                        </a:cubicBezTo>
                        <a:cubicBezTo>
                          <a:pt x="8800686" y="4720751"/>
                          <a:pt x="8616520" y="4903874"/>
                          <a:pt x="8384950" y="4919565"/>
                        </a:cubicBezTo>
                        <a:cubicBezTo>
                          <a:pt x="4910099" y="5074762"/>
                          <a:pt x="1897512" y="5082585"/>
                          <a:pt x="460471" y="4919565"/>
                        </a:cubicBezTo>
                        <a:cubicBezTo>
                          <a:pt x="207837" y="4896880"/>
                          <a:pt x="-32252" y="4732237"/>
                          <a:pt x="0" y="4459094"/>
                        </a:cubicBezTo>
                        <a:cubicBezTo>
                          <a:pt x="64656" y="3402591"/>
                          <a:pt x="-17807" y="2101186"/>
                          <a:pt x="0" y="460471"/>
                        </a:cubicBezTo>
                        <a:close/>
                      </a:path>
                      <a:path w="8845421" h="4919565" stroke="0" extrusionOk="0">
                        <a:moveTo>
                          <a:pt x="0" y="460471"/>
                        </a:moveTo>
                        <a:cubicBezTo>
                          <a:pt x="-7413" y="201588"/>
                          <a:pt x="189703" y="6177"/>
                          <a:pt x="460471" y="0"/>
                        </a:cubicBezTo>
                        <a:cubicBezTo>
                          <a:pt x="2330849" y="132882"/>
                          <a:pt x="6965520" y="-84951"/>
                          <a:pt x="8384950" y="0"/>
                        </a:cubicBezTo>
                        <a:cubicBezTo>
                          <a:pt x="8621540" y="17305"/>
                          <a:pt x="8842070" y="224684"/>
                          <a:pt x="8845421" y="460471"/>
                        </a:cubicBezTo>
                        <a:cubicBezTo>
                          <a:pt x="8865608" y="1836505"/>
                          <a:pt x="8997901" y="3278959"/>
                          <a:pt x="8845421" y="4459094"/>
                        </a:cubicBezTo>
                        <a:cubicBezTo>
                          <a:pt x="8878886" y="4717375"/>
                          <a:pt x="8659614" y="4877678"/>
                          <a:pt x="8384950" y="4919565"/>
                        </a:cubicBezTo>
                        <a:cubicBezTo>
                          <a:pt x="6325146" y="5007204"/>
                          <a:pt x="3572109" y="4846886"/>
                          <a:pt x="460471" y="4919565"/>
                        </a:cubicBezTo>
                        <a:cubicBezTo>
                          <a:pt x="203789" y="4896957"/>
                          <a:pt x="-18703" y="4739397"/>
                          <a:pt x="0" y="4459094"/>
                        </a:cubicBezTo>
                        <a:cubicBezTo>
                          <a:pt x="-38581" y="2858421"/>
                          <a:pt x="63341" y="2129946"/>
                          <a:pt x="0" y="46047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D04B6F87-2212-B526-A447-23EF2B1561F6}"/>
              </a:ext>
            </a:extLst>
          </p:cNvPr>
          <p:cNvSpPr/>
          <p:nvPr/>
        </p:nvSpPr>
        <p:spPr>
          <a:xfrm>
            <a:off x="5429250" y="1492624"/>
            <a:ext cx="6386293" cy="3498476"/>
          </a:xfrm>
          <a:custGeom>
            <a:avLst/>
            <a:gdLst>
              <a:gd name="csX0" fmla="*/ 0 w 6386293"/>
              <a:gd name="csY0" fmla="*/ 583090 h 3498476"/>
              <a:gd name="csX1" fmla="*/ 266697 w 6386293"/>
              <a:gd name="csY1" fmla="*/ 0 h 3498476"/>
              <a:gd name="csX2" fmla="*/ 1064381 w 6386293"/>
              <a:gd name="csY2" fmla="*/ 0 h 3498476"/>
              <a:gd name="csX3" fmla="*/ 1064381 w 6386293"/>
              <a:gd name="csY3" fmla="*/ 0 h 3498476"/>
              <a:gd name="csX4" fmla="*/ 2660954 w 6386293"/>
              <a:gd name="csY4" fmla="*/ 0 h 3498476"/>
              <a:gd name="csX5" fmla="*/ 6119595 w 6386293"/>
              <a:gd name="csY5" fmla="*/ 0 h 3498476"/>
              <a:gd name="csX6" fmla="*/ 6386293 w 6386293"/>
              <a:gd name="csY6" fmla="*/ 583090 h 3498476"/>
              <a:gd name="csX7" fmla="*/ 6386293 w 6386293"/>
              <a:gd name="csY7" fmla="*/ 2040778 h 3498476"/>
              <a:gd name="csX8" fmla="*/ 6386293 w 6386293"/>
              <a:gd name="csY8" fmla="*/ 2040778 h 3498476"/>
              <a:gd name="csX9" fmla="*/ 6386293 w 6386293"/>
              <a:gd name="csY9" fmla="*/ 2915397 h 3498476"/>
              <a:gd name="csX10" fmla="*/ 6386293 w 6386293"/>
              <a:gd name="csY10" fmla="*/ 2915385 h 3498476"/>
              <a:gd name="csX11" fmla="*/ 6119595 w 6386293"/>
              <a:gd name="csY11" fmla="*/ 3498476 h 3498476"/>
              <a:gd name="csX12" fmla="*/ 2660954 w 6386293"/>
              <a:gd name="csY12" fmla="*/ 3498476 h 3498476"/>
              <a:gd name="csX13" fmla="*/ 1064381 w 6386293"/>
              <a:gd name="csY13" fmla="*/ 3498476 h 3498476"/>
              <a:gd name="csX14" fmla="*/ 1064381 w 6386293"/>
              <a:gd name="csY14" fmla="*/ 3498476 h 3498476"/>
              <a:gd name="csX15" fmla="*/ 266697 w 6386293"/>
              <a:gd name="csY15" fmla="*/ 3498476 h 3498476"/>
              <a:gd name="csX16" fmla="*/ 0 w 6386293"/>
              <a:gd name="csY16" fmla="*/ 2915385 h 3498476"/>
              <a:gd name="csX17" fmla="*/ 0 w 6386293"/>
              <a:gd name="csY17" fmla="*/ 2915397 h 3498476"/>
              <a:gd name="csX18" fmla="*/ -1280069 w 6386293"/>
              <a:gd name="csY18" fmla="*/ 4124841 h 3498476"/>
              <a:gd name="csX19" fmla="*/ 0 w 6386293"/>
              <a:gd name="csY19" fmla="*/ 2040778 h 3498476"/>
              <a:gd name="csX20" fmla="*/ 0 w 6386293"/>
              <a:gd name="csY20" fmla="*/ 583090 h 3498476"/>
              <a:gd name="csX0" fmla="*/ 0 w 6386293"/>
              <a:gd name="csY0" fmla="*/ 583090 h 3498476"/>
              <a:gd name="csX1" fmla="*/ 266697 w 6386293"/>
              <a:gd name="csY1" fmla="*/ 0 h 3498476"/>
              <a:gd name="csX2" fmla="*/ 1064381 w 6386293"/>
              <a:gd name="csY2" fmla="*/ 0 h 3498476"/>
              <a:gd name="csX3" fmla="*/ 1064381 w 6386293"/>
              <a:gd name="csY3" fmla="*/ 0 h 3498476"/>
              <a:gd name="csX4" fmla="*/ 2660954 w 6386293"/>
              <a:gd name="csY4" fmla="*/ 0 h 3498476"/>
              <a:gd name="csX5" fmla="*/ 6119595 w 6386293"/>
              <a:gd name="csY5" fmla="*/ 0 h 3498476"/>
              <a:gd name="csX6" fmla="*/ 6386293 w 6386293"/>
              <a:gd name="csY6" fmla="*/ 583090 h 3498476"/>
              <a:gd name="csX7" fmla="*/ 6386293 w 6386293"/>
              <a:gd name="csY7" fmla="*/ 2040778 h 3498476"/>
              <a:gd name="csX8" fmla="*/ 6386293 w 6386293"/>
              <a:gd name="csY8" fmla="*/ 2040778 h 3498476"/>
              <a:gd name="csX9" fmla="*/ 6386293 w 6386293"/>
              <a:gd name="csY9" fmla="*/ 2915397 h 3498476"/>
              <a:gd name="csX10" fmla="*/ 6386293 w 6386293"/>
              <a:gd name="csY10" fmla="*/ 2915385 h 3498476"/>
              <a:gd name="csX11" fmla="*/ 6119595 w 6386293"/>
              <a:gd name="csY11" fmla="*/ 3498476 h 3498476"/>
              <a:gd name="csX12" fmla="*/ 2660954 w 6386293"/>
              <a:gd name="csY12" fmla="*/ 3498476 h 3498476"/>
              <a:gd name="csX13" fmla="*/ 1064381 w 6386293"/>
              <a:gd name="csY13" fmla="*/ 3498476 h 3498476"/>
              <a:gd name="csX14" fmla="*/ 1064381 w 6386293"/>
              <a:gd name="csY14" fmla="*/ 3498476 h 3498476"/>
              <a:gd name="csX15" fmla="*/ 266697 w 6386293"/>
              <a:gd name="csY15" fmla="*/ 3498476 h 3498476"/>
              <a:gd name="csX16" fmla="*/ 0 w 6386293"/>
              <a:gd name="csY16" fmla="*/ 2915385 h 3498476"/>
              <a:gd name="csX17" fmla="*/ 0 w 6386293"/>
              <a:gd name="csY17" fmla="*/ 2915397 h 3498476"/>
              <a:gd name="csX18" fmla="*/ -1280069 w 6386293"/>
              <a:gd name="csY18" fmla="*/ 4124841 h 3498476"/>
              <a:gd name="csX19" fmla="*/ 0 w 6386293"/>
              <a:gd name="csY19" fmla="*/ 2040778 h 3498476"/>
              <a:gd name="csX20" fmla="*/ 0 w 6386293"/>
              <a:gd name="csY20" fmla="*/ 583090 h 349847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6386293" h="3498476" fill="none" extrusionOk="0">
                <a:moveTo>
                  <a:pt x="0" y="583090"/>
                </a:moveTo>
                <a:cubicBezTo>
                  <a:pt x="-1808" y="273962"/>
                  <a:pt x="116978" y="28318"/>
                  <a:pt x="266697" y="0"/>
                </a:cubicBezTo>
                <a:cubicBezTo>
                  <a:pt x="595911" y="34617"/>
                  <a:pt x="802524" y="-62918"/>
                  <a:pt x="1064381" y="0"/>
                </a:cubicBezTo>
                <a:lnTo>
                  <a:pt x="1064381" y="0"/>
                </a:lnTo>
                <a:cubicBezTo>
                  <a:pt x="1679703" y="246469"/>
                  <a:pt x="2477100" y="38980"/>
                  <a:pt x="2660954" y="0"/>
                </a:cubicBezTo>
                <a:cubicBezTo>
                  <a:pt x="3739444" y="-362685"/>
                  <a:pt x="5490182" y="282579"/>
                  <a:pt x="6119595" y="0"/>
                </a:cubicBezTo>
                <a:cubicBezTo>
                  <a:pt x="6306075" y="32451"/>
                  <a:pt x="6370305" y="300439"/>
                  <a:pt x="6386293" y="583090"/>
                </a:cubicBezTo>
                <a:cubicBezTo>
                  <a:pt x="6410683" y="1152636"/>
                  <a:pt x="6360632" y="1711653"/>
                  <a:pt x="6386293" y="2040778"/>
                </a:cubicBezTo>
                <a:lnTo>
                  <a:pt x="6386293" y="2040778"/>
                </a:lnTo>
                <a:cubicBezTo>
                  <a:pt x="6362164" y="2484376"/>
                  <a:pt x="6383523" y="2834125"/>
                  <a:pt x="6386293" y="2915397"/>
                </a:cubicBezTo>
                <a:cubicBezTo>
                  <a:pt x="6386294" y="2915394"/>
                  <a:pt x="6386294" y="2915389"/>
                  <a:pt x="6386293" y="2915385"/>
                </a:cubicBezTo>
                <a:cubicBezTo>
                  <a:pt x="6379290" y="3218837"/>
                  <a:pt x="6270120" y="3512840"/>
                  <a:pt x="6119595" y="3498476"/>
                </a:cubicBezTo>
                <a:cubicBezTo>
                  <a:pt x="4636617" y="3893342"/>
                  <a:pt x="3155134" y="3042901"/>
                  <a:pt x="2660954" y="3498476"/>
                </a:cubicBezTo>
                <a:cubicBezTo>
                  <a:pt x="2157601" y="3513213"/>
                  <a:pt x="1382492" y="3806425"/>
                  <a:pt x="1064381" y="3498476"/>
                </a:cubicBezTo>
                <a:lnTo>
                  <a:pt x="1064381" y="3498476"/>
                </a:lnTo>
                <a:cubicBezTo>
                  <a:pt x="807257" y="3401089"/>
                  <a:pt x="643437" y="3618128"/>
                  <a:pt x="266697" y="3498476"/>
                </a:cubicBezTo>
                <a:cubicBezTo>
                  <a:pt x="91427" y="3486210"/>
                  <a:pt x="39441" y="3190435"/>
                  <a:pt x="0" y="2915385"/>
                </a:cubicBezTo>
                <a:cubicBezTo>
                  <a:pt x="0" y="2915391"/>
                  <a:pt x="1" y="2915394"/>
                  <a:pt x="0" y="2915397"/>
                </a:cubicBezTo>
                <a:cubicBezTo>
                  <a:pt x="-377315" y="3413590"/>
                  <a:pt x="-1053038" y="4075831"/>
                  <a:pt x="-1280069" y="4124841"/>
                </a:cubicBezTo>
                <a:cubicBezTo>
                  <a:pt x="-872568" y="3458295"/>
                  <a:pt x="-545823" y="2851829"/>
                  <a:pt x="0" y="2040778"/>
                </a:cubicBezTo>
                <a:cubicBezTo>
                  <a:pt x="-40284" y="1784107"/>
                  <a:pt x="41602" y="859469"/>
                  <a:pt x="0" y="583090"/>
                </a:cubicBezTo>
                <a:close/>
              </a:path>
              <a:path w="6386293" h="3498476" stroke="0" extrusionOk="0">
                <a:moveTo>
                  <a:pt x="0" y="583090"/>
                </a:moveTo>
                <a:cubicBezTo>
                  <a:pt x="-8779" y="312188"/>
                  <a:pt x="100885" y="-14686"/>
                  <a:pt x="266697" y="0"/>
                </a:cubicBezTo>
                <a:cubicBezTo>
                  <a:pt x="390011" y="-146287"/>
                  <a:pt x="943126" y="-64661"/>
                  <a:pt x="1064381" y="0"/>
                </a:cubicBezTo>
                <a:lnTo>
                  <a:pt x="1064381" y="0"/>
                </a:lnTo>
                <a:cubicBezTo>
                  <a:pt x="1692001" y="-263826"/>
                  <a:pt x="2497631" y="-212275"/>
                  <a:pt x="2660954" y="0"/>
                </a:cubicBezTo>
                <a:cubicBezTo>
                  <a:pt x="3787250" y="-384406"/>
                  <a:pt x="5797392" y="436389"/>
                  <a:pt x="6119595" y="0"/>
                </a:cubicBezTo>
                <a:cubicBezTo>
                  <a:pt x="6279581" y="9012"/>
                  <a:pt x="6392892" y="230817"/>
                  <a:pt x="6386293" y="583090"/>
                </a:cubicBezTo>
                <a:cubicBezTo>
                  <a:pt x="6432231" y="1213071"/>
                  <a:pt x="6404069" y="1787386"/>
                  <a:pt x="6386293" y="2040778"/>
                </a:cubicBezTo>
                <a:lnTo>
                  <a:pt x="6386293" y="2040778"/>
                </a:lnTo>
                <a:cubicBezTo>
                  <a:pt x="6404294" y="2325564"/>
                  <a:pt x="6357062" y="2513201"/>
                  <a:pt x="6386293" y="2915397"/>
                </a:cubicBezTo>
                <a:cubicBezTo>
                  <a:pt x="6386293" y="2915394"/>
                  <a:pt x="6386293" y="2915387"/>
                  <a:pt x="6386293" y="2915385"/>
                </a:cubicBezTo>
                <a:cubicBezTo>
                  <a:pt x="6394992" y="3250351"/>
                  <a:pt x="6255337" y="3499727"/>
                  <a:pt x="6119595" y="3498476"/>
                </a:cubicBezTo>
                <a:cubicBezTo>
                  <a:pt x="4817735" y="3487303"/>
                  <a:pt x="3735143" y="3823247"/>
                  <a:pt x="2660954" y="3498476"/>
                </a:cubicBezTo>
                <a:cubicBezTo>
                  <a:pt x="2095435" y="3419537"/>
                  <a:pt x="1378009" y="3578525"/>
                  <a:pt x="1064381" y="3498476"/>
                </a:cubicBezTo>
                <a:lnTo>
                  <a:pt x="1064381" y="3498476"/>
                </a:lnTo>
                <a:cubicBezTo>
                  <a:pt x="728600" y="3561818"/>
                  <a:pt x="414070" y="3389973"/>
                  <a:pt x="266697" y="3498476"/>
                </a:cubicBezTo>
                <a:cubicBezTo>
                  <a:pt x="71019" y="3435425"/>
                  <a:pt x="23160" y="3212084"/>
                  <a:pt x="0" y="2915385"/>
                </a:cubicBezTo>
                <a:cubicBezTo>
                  <a:pt x="0" y="2915388"/>
                  <a:pt x="1" y="2915396"/>
                  <a:pt x="0" y="2915397"/>
                </a:cubicBezTo>
                <a:cubicBezTo>
                  <a:pt x="-273718" y="3409251"/>
                  <a:pt x="-839020" y="3448408"/>
                  <a:pt x="-1280069" y="4124841"/>
                </a:cubicBezTo>
                <a:cubicBezTo>
                  <a:pt x="-908239" y="3242803"/>
                  <a:pt x="-457373" y="2788896"/>
                  <a:pt x="0" y="2040778"/>
                </a:cubicBezTo>
                <a:cubicBezTo>
                  <a:pt x="-38403" y="1529425"/>
                  <a:pt x="-2359" y="974417"/>
                  <a:pt x="0" y="583090"/>
                </a:cubicBezTo>
                <a:close/>
              </a:path>
              <a:path w="6386293" h="3498476" fill="none" stroke="0" extrusionOk="0">
                <a:moveTo>
                  <a:pt x="0" y="583090"/>
                </a:moveTo>
                <a:cubicBezTo>
                  <a:pt x="17977" y="301042"/>
                  <a:pt x="118875" y="3042"/>
                  <a:pt x="266697" y="0"/>
                </a:cubicBezTo>
                <a:cubicBezTo>
                  <a:pt x="594596" y="34142"/>
                  <a:pt x="814968" y="-62040"/>
                  <a:pt x="1064381" y="0"/>
                </a:cubicBezTo>
                <a:lnTo>
                  <a:pt x="1064381" y="0"/>
                </a:lnTo>
                <a:cubicBezTo>
                  <a:pt x="1679026" y="250022"/>
                  <a:pt x="2475412" y="8944"/>
                  <a:pt x="2660954" y="0"/>
                </a:cubicBezTo>
                <a:cubicBezTo>
                  <a:pt x="3665441" y="-386935"/>
                  <a:pt x="5403401" y="351701"/>
                  <a:pt x="6119595" y="0"/>
                </a:cubicBezTo>
                <a:cubicBezTo>
                  <a:pt x="6260700" y="-1894"/>
                  <a:pt x="6398793" y="243995"/>
                  <a:pt x="6386293" y="583090"/>
                </a:cubicBezTo>
                <a:cubicBezTo>
                  <a:pt x="6422772" y="1128266"/>
                  <a:pt x="6367185" y="1687520"/>
                  <a:pt x="6386293" y="2040778"/>
                </a:cubicBezTo>
                <a:lnTo>
                  <a:pt x="6386293" y="2040778"/>
                </a:lnTo>
                <a:cubicBezTo>
                  <a:pt x="6376225" y="2467611"/>
                  <a:pt x="6382261" y="2843263"/>
                  <a:pt x="6386293" y="2915397"/>
                </a:cubicBezTo>
                <a:cubicBezTo>
                  <a:pt x="6386293" y="2915395"/>
                  <a:pt x="6386292" y="2915390"/>
                  <a:pt x="6386293" y="2915385"/>
                </a:cubicBezTo>
                <a:cubicBezTo>
                  <a:pt x="6382527" y="3224711"/>
                  <a:pt x="6287242" y="3518684"/>
                  <a:pt x="6119595" y="3498476"/>
                </a:cubicBezTo>
                <a:cubicBezTo>
                  <a:pt x="4666615" y="3860054"/>
                  <a:pt x="3021195" y="3146880"/>
                  <a:pt x="2660954" y="3498476"/>
                </a:cubicBezTo>
                <a:cubicBezTo>
                  <a:pt x="2173385" y="3434806"/>
                  <a:pt x="1353973" y="3719876"/>
                  <a:pt x="1064381" y="3498476"/>
                </a:cubicBezTo>
                <a:lnTo>
                  <a:pt x="1064381" y="3498476"/>
                </a:lnTo>
                <a:cubicBezTo>
                  <a:pt x="779306" y="3367952"/>
                  <a:pt x="615961" y="3594982"/>
                  <a:pt x="266697" y="3498476"/>
                </a:cubicBezTo>
                <a:cubicBezTo>
                  <a:pt x="62492" y="3508996"/>
                  <a:pt x="37972" y="3180943"/>
                  <a:pt x="0" y="2915385"/>
                </a:cubicBezTo>
                <a:cubicBezTo>
                  <a:pt x="1" y="2915387"/>
                  <a:pt x="1" y="2915391"/>
                  <a:pt x="0" y="2915397"/>
                </a:cubicBezTo>
                <a:cubicBezTo>
                  <a:pt x="-397797" y="3430331"/>
                  <a:pt x="-1095612" y="4025632"/>
                  <a:pt x="-1280069" y="4124841"/>
                </a:cubicBezTo>
                <a:cubicBezTo>
                  <a:pt x="-740832" y="3507392"/>
                  <a:pt x="-563712" y="2817949"/>
                  <a:pt x="0" y="2040778"/>
                </a:cubicBezTo>
                <a:cubicBezTo>
                  <a:pt x="-35801" y="1793774"/>
                  <a:pt x="41245" y="855305"/>
                  <a:pt x="0" y="58309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custGeom>
                    <a:avLst/>
                    <a:gdLst>
                      <a:gd name="connsiteX0" fmla="*/ 0 w 4713800"/>
                      <a:gd name="connsiteY0" fmla="*/ 196853 h 1181096"/>
                      <a:gd name="connsiteX1" fmla="*/ 196853 w 4713800"/>
                      <a:gd name="connsiteY1" fmla="*/ 0 h 1181096"/>
                      <a:gd name="connsiteX2" fmla="*/ 785633 w 4713800"/>
                      <a:gd name="connsiteY2" fmla="*/ 0 h 1181096"/>
                      <a:gd name="connsiteX3" fmla="*/ 785633 w 4713800"/>
                      <a:gd name="connsiteY3" fmla="*/ 0 h 1181096"/>
                      <a:gd name="connsiteX4" fmla="*/ 1964083 w 4713800"/>
                      <a:gd name="connsiteY4" fmla="*/ 0 h 1181096"/>
                      <a:gd name="connsiteX5" fmla="*/ 4516947 w 4713800"/>
                      <a:gd name="connsiteY5" fmla="*/ 0 h 1181096"/>
                      <a:gd name="connsiteX6" fmla="*/ 4713800 w 4713800"/>
                      <a:gd name="connsiteY6" fmla="*/ 196853 h 1181096"/>
                      <a:gd name="connsiteX7" fmla="*/ 4713800 w 4713800"/>
                      <a:gd name="connsiteY7" fmla="*/ 688973 h 1181096"/>
                      <a:gd name="connsiteX8" fmla="*/ 4713800 w 4713800"/>
                      <a:gd name="connsiteY8" fmla="*/ 688973 h 1181096"/>
                      <a:gd name="connsiteX9" fmla="*/ 4713800 w 4713800"/>
                      <a:gd name="connsiteY9" fmla="*/ 984247 h 1181096"/>
                      <a:gd name="connsiteX10" fmla="*/ 4713800 w 4713800"/>
                      <a:gd name="connsiteY10" fmla="*/ 984243 h 1181096"/>
                      <a:gd name="connsiteX11" fmla="*/ 4516947 w 4713800"/>
                      <a:gd name="connsiteY11" fmla="*/ 1181096 h 1181096"/>
                      <a:gd name="connsiteX12" fmla="*/ 1964083 w 4713800"/>
                      <a:gd name="connsiteY12" fmla="*/ 1181096 h 1181096"/>
                      <a:gd name="connsiteX13" fmla="*/ 785633 w 4713800"/>
                      <a:gd name="connsiteY13" fmla="*/ 1181096 h 1181096"/>
                      <a:gd name="connsiteX14" fmla="*/ 785633 w 4713800"/>
                      <a:gd name="connsiteY14" fmla="*/ 1181096 h 1181096"/>
                      <a:gd name="connsiteX15" fmla="*/ 196853 w 4713800"/>
                      <a:gd name="connsiteY15" fmla="*/ 1181096 h 1181096"/>
                      <a:gd name="connsiteX16" fmla="*/ 0 w 4713800"/>
                      <a:gd name="connsiteY16" fmla="*/ 984243 h 1181096"/>
                      <a:gd name="connsiteX17" fmla="*/ 0 w 4713800"/>
                      <a:gd name="connsiteY17" fmla="*/ 984247 h 1181096"/>
                      <a:gd name="connsiteX18" fmla="*/ -944834 w 4713800"/>
                      <a:gd name="connsiteY18" fmla="*/ 1392559 h 1181096"/>
                      <a:gd name="connsiteX19" fmla="*/ 0 w 4713800"/>
                      <a:gd name="connsiteY19" fmla="*/ 688973 h 1181096"/>
                      <a:gd name="connsiteX20" fmla="*/ 0 w 4713800"/>
                      <a:gd name="connsiteY20" fmla="*/ 196853 h 11810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13800" h="1181096" fill="none" extrusionOk="0">
                        <a:moveTo>
                          <a:pt x="0" y="196853"/>
                        </a:moveTo>
                        <a:cubicBezTo>
                          <a:pt x="18042" y="97900"/>
                          <a:pt x="78366" y="3928"/>
                          <a:pt x="196853" y="0"/>
                        </a:cubicBezTo>
                        <a:cubicBezTo>
                          <a:pt x="431945" y="13781"/>
                          <a:pt x="612293" y="-31275"/>
                          <a:pt x="785633" y="0"/>
                        </a:cubicBezTo>
                        <a:lnTo>
                          <a:pt x="785633" y="0"/>
                        </a:lnTo>
                        <a:cubicBezTo>
                          <a:pt x="1235674" y="80195"/>
                          <a:pt x="1836412" y="12646"/>
                          <a:pt x="1964083" y="0"/>
                        </a:cubicBezTo>
                        <a:cubicBezTo>
                          <a:pt x="2677607" y="-117130"/>
                          <a:pt x="4006404" y="123459"/>
                          <a:pt x="4516947" y="0"/>
                        </a:cubicBezTo>
                        <a:cubicBezTo>
                          <a:pt x="4633982" y="13249"/>
                          <a:pt x="4702208" y="89755"/>
                          <a:pt x="4713800" y="196853"/>
                        </a:cubicBezTo>
                        <a:cubicBezTo>
                          <a:pt x="4739901" y="393772"/>
                          <a:pt x="4707346" y="559262"/>
                          <a:pt x="4713800" y="688973"/>
                        </a:cubicBezTo>
                        <a:lnTo>
                          <a:pt x="4713800" y="688973"/>
                        </a:lnTo>
                        <a:cubicBezTo>
                          <a:pt x="4697322" y="835985"/>
                          <a:pt x="4709079" y="953929"/>
                          <a:pt x="4713800" y="984247"/>
                        </a:cubicBezTo>
                        <a:lnTo>
                          <a:pt x="4713800" y="984243"/>
                        </a:lnTo>
                        <a:cubicBezTo>
                          <a:pt x="4710860" y="1089280"/>
                          <a:pt x="4623492" y="1188174"/>
                          <a:pt x="4516947" y="1181096"/>
                        </a:cubicBezTo>
                        <a:cubicBezTo>
                          <a:pt x="3466888" y="1314490"/>
                          <a:pt x="2304238" y="1050376"/>
                          <a:pt x="1964083" y="1181096"/>
                        </a:cubicBezTo>
                        <a:cubicBezTo>
                          <a:pt x="1596650" y="1159780"/>
                          <a:pt x="1060794" y="1265193"/>
                          <a:pt x="785633" y="1181096"/>
                        </a:cubicBezTo>
                        <a:lnTo>
                          <a:pt x="785633" y="1181096"/>
                        </a:lnTo>
                        <a:cubicBezTo>
                          <a:pt x="603557" y="1148853"/>
                          <a:pt x="437884" y="1215472"/>
                          <a:pt x="196853" y="1181096"/>
                        </a:cubicBezTo>
                        <a:cubicBezTo>
                          <a:pt x="81322" y="1181067"/>
                          <a:pt x="5341" y="1082007"/>
                          <a:pt x="0" y="984243"/>
                        </a:cubicBezTo>
                        <a:lnTo>
                          <a:pt x="0" y="984247"/>
                        </a:lnTo>
                        <a:cubicBezTo>
                          <a:pt x="-288859" y="1157118"/>
                          <a:pt x="-804073" y="1371868"/>
                          <a:pt x="-944834" y="1392559"/>
                        </a:cubicBezTo>
                        <a:cubicBezTo>
                          <a:pt x="-569293" y="1178542"/>
                          <a:pt x="-402441" y="948839"/>
                          <a:pt x="0" y="688973"/>
                        </a:cubicBezTo>
                        <a:cubicBezTo>
                          <a:pt x="-20884" y="603927"/>
                          <a:pt x="1044" y="301340"/>
                          <a:pt x="0" y="196853"/>
                        </a:cubicBezTo>
                        <a:close/>
                      </a:path>
                      <a:path w="4713800" h="1181096" stroke="0" extrusionOk="0">
                        <a:moveTo>
                          <a:pt x="0" y="196853"/>
                        </a:moveTo>
                        <a:cubicBezTo>
                          <a:pt x="-9560" y="104482"/>
                          <a:pt x="93335" y="-3518"/>
                          <a:pt x="196853" y="0"/>
                        </a:cubicBezTo>
                        <a:cubicBezTo>
                          <a:pt x="283520" y="-51139"/>
                          <a:pt x="692663" y="-18151"/>
                          <a:pt x="785633" y="0"/>
                        </a:cubicBezTo>
                        <a:lnTo>
                          <a:pt x="785633" y="0"/>
                        </a:lnTo>
                        <a:cubicBezTo>
                          <a:pt x="1273553" y="-77279"/>
                          <a:pt x="1821249" y="-80672"/>
                          <a:pt x="1964083" y="0"/>
                        </a:cubicBezTo>
                        <a:cubicBezTo>
                          <a:pt x="2823992" y="-134364"/>
                          <a:pt x="4233054" y="130381"/>
                          <a:pt x="4516947" y="0"/>
                        </a:cubicBezTo>
                        <a:cubicBezTo>
                          <a:pt x="4619117" y="-15435"/>
                          <a:pt x="4719815" y="83471"/>
                          <a:pt x="4713800" y="196853"/>
                        </a:cubicBezTo>
                        <a:cubicBezTo>
                          <a:pt x="4756049" y="400586"/>
                          <a:pt x="4716794" y="602549"/>
                          <a:pt x="4713800" y="688973"/>
                        </a:cubicBezTo>
                        <a:lnTo>
                          <a:pt x="4713800" y="688973"/>
                        </a:lnTo>
                        <a:cubicBezTo>
                          <a:pt x="4724240" y="776547"/>
                          <a:pt x="4711449" y="842797"/>
                          <a:pt x="4713800" y="984247"/>
                        </a:cubicBezTo>
                        <a:lnTo>
                          <a:pt x="4713800" y="984243"/>
                        </a:lnTo>
                        <a:cubicBezTo>
                          <a:pt x="4725076" y="1091732"/>
                          <a:pt x="4610435" y="1185509"/>
                          <a:pt x="4516947" y="1181096"/>
                        </a:cubicBezTo>
                        <a:cubicBezTo>
                          <a:pt x="3575022" y="1143337"/>
                          <a:pt x="2764229" y="1231594"/>
                          <a:pt x="1964083" y="1181096"/>
                        </a:cubicBezTo>
                        <a:cubicBezTo>
                          <a:pt x="1549056" y="1150372"/>
                          <a:pt x="1013334" y="1205472"/>
                          <a:pt x="785633" y="1181096"/>
                        </a:cubicBezTo>
                        <a:lnTo>
                          <a:pt x="785633" y="1181096"/>
                        </a:lnTo>
                        <a:cubicBezTo>
                          <a:pt x="539348" y="1200445"/>
                          <a:pt x="306602" y="1143192"/>
                          <a:pt x="196853" y="1181096"/>
                        </a:cubicBezTo>
                        <a:cubicBezTo>
                          <a:pt x="76761" y="1170724"/>
                          <a:pt x="18271" y="1088685"/>
                          <a:pt x="0" y="984243"/>
                        </a:cubicBezTo>
                        <a:lnTo>
                          <a:pt x="0" y="984247"/>
                        </a:lnTo>
                        <a:cubicBezTo>
                          <a:pt x="-206019" y="1154497"/>
                          <a:pt x="-572425" y="1177972"/>
                          <a:pt x="-944834" y="1392559"/>
                        </a:cubicBezTo>
                        <a:cubicBezTo>
                          <a:pt x="-705085" y="1100380"/>
                          <a:pt x="-375643" y="926276"/>
                          <a:pt x="0" y="688973"/>
                        </a:cubicBezTo>
                        <a:cubicBezTo>
                          <a:pt x="-25152" y="540379"/>
                          <a:pt x="10553" y="328597"/>
                          <a:pt x="0" y="196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 defTabSz="914377">
              <a:buFont typeface="Wingdings" panose="05000000000000000000" pitchFamily="2" charset="2"/>
              <a:buChar char="ü"/>
            </a:pPr>
            <a:r>
              <a:rPr lang="vi-VN" sz="3000" dirty="0">
                <a:solidFill>
                  <a:srgbClr val="002060"/>
                </a:solidFill>
                <a:ea typeface="Cambria" panose="02040503050406030204" pitchFamily="18" charset="0"/>
              </a:rPr>
              <a:t>Các bạn nhỏ đang học nhóm cùng nhau. Các bạn giảng cho nhau nghe những câu hỏi, những bài tập khó. </a:t>
            </a:r>
            <a:endParaRPr lang="en-US" sz="3000" dirty="0">
              <a:solidFill>
                <a:srgbClr val="002060"/>
              </a:solidFill>
              <a:ea typeface="Cambria" panose="02040503050406030204" pitchFamily="18" charset="0"/>
            </a:endParaRPr>
          </a:p>
          <a:p>
            <a:pPr marL="457200" indent="-457200" algn="just" defTabSz="914377">
              <a:buFont typeface="Wingdings" panose="05000000000000000000" pitchFamily="2" charset="2"/>
              <a:buChar char="ü"/>
            </a:pPr>
            <a:r>
              <a:rPr lang="vi-VN" sz="3000" dirty="0">
                <a:solidFill>
                  <a:srgbClr val="002060"/>
                </a:solidFill>
                <a:ea typeface="Cambria" panose="02040503050406030204" pitchFamily="18" charset="0"/>
              </a:rPr>
              <a:t>Được học cùng nhau làm cho các bạn ai cũng thấy vui vẻ, hào hứng.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363152-8421-C58A-3F26-18C49C9C40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-646" t="1816" b="64660"/>
          <a:stretch/>
        </p:blipFill>
        <p:spPr>
          <a:xfrm rot="16200000">
            <a:off x="368631" y="1208972"/>
            <a:ext cx="4891042" cy="468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2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0C73AB-790D-A768-4E99-3B8DD15B1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8328AA-8D77-CE10-64BE-4B48A664FACE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sX0" fmla="*/ 0 w 11793895"/>
              <a:gd name="csY0" fmla="*/ 613961 h 6559420"/>
              <a:gd name="csX1" fmla="*/ 613961 w 11793895"/>
              <a:gd name="csY1" fmla="*/ 0 h 6559420"/>
              <a:gd name="csX2" fmla="*/ 11179933 w 11793895"/>
              <a:gd name="csY2" fmla="*/ 0 h 6559420"/>
              <a:gd name="csX3" fmla="*/ 11793895 w 11793895"/>
              <a:gd name="csY3" fmla="*/ 613961 h 6559420"/>
              <a:gd name="csX4" fmla="*/ 11793895 w 11793895"/>
              <a:gd name="csY4" fmla="*/ 5945458 h 6559420"/>
              <a:gd name="csX5" fmla="*/ 11179933 w 11793895"/>
              <a:gd name="csY5" fmla="*/ 6559420 h 6559420"/>
              <a:gd name="csX6" fmla="*/ 613961 w 11793895"/>
              <a:gd name="csY6" fmla="*/ 6559420 h 6559420"/>
              <a:gd name="csX7" fmla="*/ 0 w 11793895"/>
              <a:gd name="csY7" fmla="*/ 5945458 h 6559420"/>
              <a:gd name="csX8" fmla="*/ 0 w 11793895"/>
              <a:gd name="csY8" fmla="*/ 613961 h 6559420"/>
              <a:gd name="csX0" fmla="*/ 0 w 11793895"/>
              <a:gd name="csY0" fmla="*/ 613961 h 6559420"/>
              <a:gd name="csX1" fmla="*/ 613961 w 11793895"/>
              <a:gd name="csY1" fmla="*/ 0 h 6559420"/>
              <a:gd name="csX2" fmla="*/ 11179933 w 11793895"/>
              <a:gd name="csY2" fmla="*/ 0 h 6559420"/>
              <a:gd name="csX3" fmla="*/ 11793895 w 11793895"/>
              <a:gd name="csY3" fmla="*/ 613961 h 6559420"/>
              <a:gd name="csX4" fmla="*/ 11793895 w 11793895"/>
              <a:gd name="csY4" fmla="*/ 5945458 h 6559420"/>
              <a:gd name="csX5" fmla="*/ 11179933 w 11793895"/>
              <a:gd name="csY5" fmla="*/ 6559420 h 6559420"/>
              <a:gd name="csX6" fmla="*/ 613961 w 11793895"/>
              <a:gd name="csY6" fmla="*/ 6559420 h 6559420"/>
              <a:gd name="csX7" fmla="*/ 0 w 11793895"/>
              <a:gd name="csY7" fmla="*/ 5945458 h 6559420"/>
              <a:gd name="csX8" fmla="*/ 0 w 11793895"/>
              <a:gd name="csY8" fmla="*/ 613961 h 65594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793895" h="6559420" fill="none" extrusionOk="0">
                <a:moveTo>
                  <a:pt x="0" y="613961"/>
                </a:moveTo>
                <a:cubicBezTo>
                  <a:pt x="-32626" y="269602"/>
                  <a:pt x="325434" y="41344"/>
                  <a:pt x="613961" y="0"/>
                </a:cubicBezTo>
                <a:cubicBezTo>
                  <a:pt x="4521868" y="511857"/>
                  <a:pt x="7129981" y="325558"/>
                  <a:pt x="11179933" y="0"/>
                </a:cubicBezTo>
                <a:cubicBezTo>
                  <a:pt x="11554515" y="54683"/>
                  <a:pt x="11817454" y="303739"/>
                  <a:pt x="11793895" y="613961"/>
                </a:cubicBezTo>
                <a:cubicBezTo>
                  <a:pt x="11697397" y="2744192"/>
                  <a:pt x="11922749" y="5021068"/>
                  <a:pt x="11793895" y="5945458"/>
                </a:cubicBezTo>
                <a:cubicBezTo>
                  <a:pt x="11676253" y="6303857"/>
                  <a:pt x="11482171" y="6533998"/>
                  <a:pt x="11179933" y="6559420"/>
                </a:cubicBezTo>
                <a:cubicBezTo>
                  <a:pt x="6215209" y="6742811"/>
                  <a:pt x="2416435" y="6545251"/>
                  <a:pt x="613961" y="6559420"/>
                </a:cubicBezTo>
                <a:cubicBezTo>
                  <a:pt x="279490" y="6497058"/>
                  <a:pt x="-48018" y="6312577"/>
                  <a:pt x="0" y="5945458"/>
                </a:cubicBezTo>
                <a:cubicBezTo>
                  <a:pt x="72076" y="4562056"/>
                  <a:pt x="28702" y="2840551"/>
                  <a:pt x="0" y="613961"/>
                </a:cubicBezTo>
                <a:close/>
              </a:path>
              <a:path w="11793895" h="6559420" stroke="0" extrusionOk="0">
                <a:moveTo>
                  <a:pt x="0" y="613961"/>
                </a:moveTo>
                <a:cubicBezTo>
                  <a:pt x="-10343" y="279660"/>
                  <a:pt x="290981" y="-14331"/>
                  <a:pt x="613961" y="0"/>
                </a:cubicBezTo>
                <a:cubicBezTo>
                  <a:pt x="2980748" y="378874"/>
                  <a:pt x="8937501" y="-94613"/>
                  <a:pt x="11179933" y="0"/>
                </a:cubicBezTo>
                <a:cubicBezTo>
                  <a:pt x="11520595" y="72987"/>
                  <a:pt x="11785115" y="301852"/>
                  <a:pt x="11793895" y="613961"/>
                </a:cubicBezTo>
                <a:cubicBezTo>
                  <a:pt x="11859187" y="2229219"/>
                  <a:pt x="11797086" y="4360620"/>
                  <a:pt x="11793895" y="5945458"/>
                </a:cubicBezTo>
                <a:cubicBezTo>
                  <a:pt x="11881697" y="6327010"/>
                  <a:pt x="11526409" y="6563185"/>
                  <a:pt x="11179933" y="6559420"/>
                </a:cubicBezTo>
                <a:cubicBezTo>
                  <a:pt x="8336442" y="6871171"/>
                  <a:pt x="4521739" y="6142650"/>
                  <a:pt x="613961" y="6559420"/>
                </a:cubicBezTo>
                <a:cubicBezTo>
                  <a:pt x="285752" y="6533673"/>
                  <a:pt x="-26852" y="6279476"/>
                  <a:pt x="0" y="5945458"/>
                </a:cubicBezTo>
                <a:cubicBezTo>
                  <a:pt x="17198" y="3854471"/>
                  <a:pt x="-29660" y="2864969"/>
                  <a:pt x="0" y="613961"/>
                </a:cubicBezTo>
                <a:close/>
              </a:path>
              <a:path w="11793895" h="6559420" fill="none" stroke="0" extrusionOk="0">
                <a:moveTo>
                  <a:pt x="0" y="613961"/>
                </a:moveTo>
                <a:cubicBezTo>
                  <a:pt x="-49403" y="249982"/>
                  <a:pt x="287173" y="37461"/>
                  <a:pt x="613961" y="0"/>
                </a:cubicBezTo>
                <a:cubicBezTo>
                  <a:pt x="4818461" y="284740"/>
                  <a:pt x="6911163" y="64235"/>
                  <a:pt x="11179933" y="0"/>
                </a:cubicBezTo>
                <a:cubicBezTo>
                  <a:pt x="11512421" y="40114"/>
                  <a:pt x="11792757" y="299975"/>
                  <a:pt x="11793895" y="613961"/>
                </a:cubicBezTo>
                <a:cubicBezTo>
                  <a:pt x="11530249" y="2800825"/>
                  <a:pt x="11940237" y="5103774"/>
                  <a:pt x="11793895" y="5945458"/>
                </a:cubicBezTo>
                <a:cubicBezTo>
                  <a:pt x="11755197" y="6296819"/>
                  <a:pt x="11513996" y="6486425"/>
                  <a:pt x="11179933" y="6559420"/>
                </a:cubicBezTo>
                <a:cubicBezTo>
                  <a:pt x="6269107" y="6723825"/>
                  <a:pt x="2467355" y="6835775"/>
                  <a:pt x="613961" y="6559420"/>
                </a:cubicBezTo>
                <a:cubicBezTo>
                  <a:pt x="269656" y="6458029"/>
                  <a:pt x="-54723" y="6325937"/>
                  <a:pt x="0" y="5945458"/>
                </a:cubicBezTo>
                <a:cubicBezTo>
                  <a:pt x="321882" y="4668728"/>
                  <a:pt x="188767" y="2852676"/>
                  <a:pt x="0" y="61396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845421"/>
                      <a:gd name="connsiteY0" fmla="*/ 460471 h 4919565"/>
                      <a:gd name="connsiteX1" fmla="*/ 460471 w 8845421"/>
                      <a:gd name="connsiteY1" fmla="*/ 0 h 4919565"/>
                      <a:gd name="connsiteX2" fmla="*/ 8384950 w 8845421"/>
                      <a:gd name="connsiteY2" fmla="*/ 0 h 4919565"/>
                      <a:gd name="connsiteX3" fmla="*/ 8845421 w 8845421"/>
                      <a:gd name="connsiteY3" fmla="*/ 460471 h 4919565"/>
                      <a:gd name="connsiteX4" fmla="*/ 8845421 w 8845421"/>
                      <a:gd name="connsiteY4" fmla="*/ 4459094 h 4919565"/>
                      <a:gd name="connsiteX5" fmla="*/ 8384950 w 8845421"/>
                      <a:gd name="connsiteY5" fmla="*/ 4919565 h 4919565"/>
                      <a:gd name="connsiteX6" fmla="*/ 460471 w 8845421"/>
                      <a:gd name="connsiteY6" fmla="*/ 4919565 h 4919565"/>
                      <a:gd name="connsiteX7" fmla="*/ 0 w 8845421"/>
                      <a:gd name="connsiteY7" fmla="*/ 4459094 h 4919565"/>
                      <a:gd name="connsiteX8" fmla="*/ 0 w 8845421"/>
                      <a:gd name="connsiteY8" fmla="*/ 460471 h 49195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845421" h="4919565" fill="none" extrusionOk="0">
                        <a:moveTo>
                          <a:pt x="0" y="460471"/>
                        </a:moveTo>
                        <a:cubicBezTo>
                          <a:pt x="-9188" y="204674"/>
                          <a:pt x="232608" y="21630"/>
                          <a:pt x="460471" y="0"/>
                        </a:cubicBezTo>
                        <a:cubicBezTo>
                          <a:pt x="3221484" y="130954"/>
                          <a:pt x="5328118" y="43574"/>
                          <a:pt x="8384950" y="0"/>
                        </a:cubicBezTo>
                        <a:cubicBezTo>
                          <a:pt x="8649296" y="15457"/>
                          <a:pt x="8847510" y="208719"/>
                          <a:pt x="8845421" y="460471"/>
                        </a:cubicBezTo>
                        <a:cubicBezTo>
                          <a:pt x="8694982" y="2126495"/>
                          <a:pt x="8931300" y="3816422"/>
                          <a:pt x="8845421" y="4459094"/>
                        </a:cubicBezTo>
                        <a:cubicBezTo>
                          <a:pt x="8800686" y="4720751"/>
                          <a:pt x="8616520" y="4903874"/>
                          <a:pt x="8384950" y="4919565"/>
                        </a:cubicBezTo>
                        <a:cubicBezTo>
                          <a:pt x="4910099" y="5074762"/>
                          <a:pt x="1897512" y="5082585"/>
                          <a:pt x="460471" y="4919565"/>
                        </a:cubicBezTo>
                        <a:cubicBezTo>
                          <a:pt x="207837" y="4896880"/>
                          <a:pt x="-32252" y="4732237"/>
                          <a:pt x="0" y="4459094"/>
                        </a:cubicBezTo>
                        <a:cubicBezTo>
                          <a:pt x="64656" y="3402591"/>
                          <a:pt x="-17807" y="2101186"/>
                          <a:pt x="0" y="460471"/>
                        </a:cubicBezTo>
                        <a:close/>
                      </a:path>
                      <a:path w="8845421" h="4919565" stroke="0" extrusionOk="0">
                        <a:moveTo>
                          <a:pt x="0" y="460471"/>
                        </a:moveTo>
                        <a:cubicBezTo>
                          <a:pt x="-7413" y="201588"/>
                          <a:pt x="189703" y="6177"/>
                          <a:pt x="460471" y="0"/>
                        </a:cubicBezTo>
                        <a:cubicBezTo>
                          <a:pt x="2330849" y="132882"/>
                          <a:pt x="6965520" y="-84951"/>
                          <a:pt x="8384950" y="0"/>
                        </a:cubicBezTo>
                        <a:cubicBezTo>
                          <a:pt x="8621540" y="17305"/>
                          <a:pt x="8842070" y="224684"/>
                          <a:pt x="8845421" y="460471"/>
                        </a:cubicBezTo>
                        <a:cubicBezTo>
                          <a:pt x="8865608" y="1836505"/>
                          <a:pt x="8997901" y="3278959"/>
                          <a:pt x="8845421" y="4459094"/>
                        </a:cubicBezTo>
                        <a:cubicBezTo>
                          <a:pt x="8878886" y="4717375"/>
                          <a:pt x="8659614" y="4877678"/>
                          <a:pt x="8384950" y="4919565"/>
                        </a:cubicBezTo>
                        <a:cubicBezTo>
                          <a:pt x="6325146" y="5007204"/>
                          <a:pt x="3572109" y="4846886"/>
                          <a:pt x="460471" y="4919565"/>
                        </a:cubicBezTo>
                        <a:cubicBezTo>
                          <a:pt x="203789" y="4896957"/>
                          <a:pt x="-18703" y="4739397"/>
                          <a:pt x="0" y="4459094"/>
                        </a:cubicBezTo>
                        <a:cubicBezTo>
                          <a:pt x="-38581" y="2858421"/>
                          <a:pt x="63341" y="2129946"/>
                          <a:pt x="0" y="46047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D04B6F87-2212-B526-A447-23EF2B1561F6}"/>
              </a:ext>
            </a:extLst>
          </p:cNvPr>
          <p:cNvSpPr/>
          <p:nvPr/>
        </p:nvSpPr>
        <p:spPr>
          <a:xfrm>
            <a:off x="5429250" y="1815353"/>
            <a:ext cx="6386293" cy="3175747"/>
          </a:xfrm>
          <a:custGeom>
            <a:avLst/>
            <a:gdLst>
              <a:gd name="csX0" fmla="*/ 0 w 6386293"/>
              <a:gd name="csY0" fmla="*/ 529301 h 3175747"/>
              <a:gd name="csX1" fmla="*/ 266697 w 6386293"/>
              <a:gd name="csY1" fmla="*/ 0 h 3175747"/>
              <a:gd name="csX2" fmla="*/ 1064381 w 6386293"/>
              <a:gd name="csY2" fmla="*/ 0 h 3175747"/>
              <a:gd name="csX3" fmla="*/ 1064381 w 6386293"/>
              <a:gd name="csY3" fmla="*/ 0 h 3175747"/>
              <a:gd name="csX4" fmla="*/ 2660954 w 6386293"/>
              <a:gd name="csY4" fmla="*/ 0 h 3175747"/>
              <a:gd name="csX5" fmla="*/ 6119595 w 6386293"/>
              <a:gd name="csY5" fmla="*/ 0 h 3175747"/>
              <a:gd name="csX6" fmla="*/ 6386293 w 6386293"/>
              <a:gd name="csY6" fmla="*/ 529301 h 3175747"/>
              <a:gd name="csX7" fmla="*/ 6386293 w 6386293"/>
              <a:gd name="csY7" fmla="*/ 1852519 h 3175747"/>
              <a:gd name="csX8" fmla="*/ 6386293 w 6386293"/>
              <a:gd name="csY8" fmla="*/ 1852519 h 3175747"/>
              <a:gd name="csX9" fmla="*/ 6386293 w 6386293"/>
              <a:gd name="csY9" fmla="*/ 2646456 h 3175747"/>
              <a:gd name="csX10" fmla="*/ 6386293 w 6386293"/>
              <a:gd name="csY10" fmla="*/ 2646445 h 3175747"/>
              <a:gd name="csX11" fmla="*/ 6119595 w 6386293"/>
              <a:gd name="csY11" fmla="*/ 3175747 h 3175747"/>
              <a:gd name="csX12" fmla="*/ 2660954 w 6386293"/>
              <a:gd name="csY12" fmla="*/ 3175747 h 3175747"/>
              <a:gd name="csX13" fmla="*/ 1064381 w 6386293"/>
              <a:gd name="csY13" fmla="*/ 3175747 h 3175747"/>
              <a:gd name="csX14" fmla="*/ 1064381 w 6386293"/>
              <a:gd name="csY14" fmla="*/ 3175747 h 3175747"/>
              <a:gd name="csX15" fmla="*/ 266697 w 6386293"/>
              <a:gd name="csY15" fmla="*/ 3175747 h 3175747"/>
              <a:gd name="csX16" fmla="*/ 0 w 6386293"/>
              <a:gd name="csY16" fmla="*/ 2646445 h 3175747"/>
              <a:gd name="csX17" fmla="*/ 0 w 6386293"/>
              <a:gd name="csY17" fmla="*/ 2646456 h 3175747"/>
              <a:gd name="csX18" fmla="*/ -1280069 w 6386293"/>
              <a:gd name="csY18" fmla="*/ 3744331 h 3175747"/>
              <a:gd name="csX19" fmla="*/ 0 w 6386293"/>
              <a:gd name="csY19" fmla="*/ 1852519 h 3175747"/>
              <a:gd name="csX20" fmla="*/ 0 w 6386293"/>
              <a:gd name="csY20" fmla="*/ 529301 h 3175747"/>
              <a:gd name="csX0" fmla="*/ 0 w 6386293"/>
              <a:gd name="csY0" fmla="*/ 529301 h 3175747"/>
              <a:gd name="csX1" fmla="*/ 266697 w 6386293"/>
              <a:gd name="csY1" fmla="*/ 0 h 3175747"/>
              <a:gd name="csX2" fmla="*/ 1064381 w 6386293"/>
              <a:gd name="csY2" fmla="*/ 0 h 3175747"/>
              <a:gd name="csX3" fmla="*/ 1064381 w 6386293"/>
              <a:gd name="csY3" fmla="*/ 0 h 3175747"/>
              <a:gd name="csX4" fmla="*/ 2660954 w 6386293"/>
              <a:gd name="csY4" fmla="*/ 0 h 3175747"/>
              <a:gd name="csX5" fmla="*/ 6119595 w 6386293"/>
              <a:gd name="csY5" fmla="*/ 0 h 3175747"/>
              <a:gd name="csX6" fmla="*/ 6386293 w 6386293"/>
              <a:gd name="csY6" fmla="*/ 529301 h 3175747"/>
              <a:gd name="csX7" fmla="*/ 6386293 w 6386293"/>
              <a:gd name="csY7" fmla="*/ 1852519 h 3175747"/>
              <a:gd name="csX8" fmla="*/ 6386293 w 6386293"/>
              <a:gd name="csY8" fmla="*/ 1852519 h 3175747"/>
              <a:gd name="csX9" fmla="*/ 6386293 w 6386293"/>
              <a:gd name="csY9" fmla="*/ 2646456 h 3175747"/>
              <a:gd name="csX10" fmla="*/ 6386293 w 6386293"/>
              <a:gd name="csY10" fmla="*/ 2646445 h 3175747"/>
              <a:gd name="csX11" fmla="*/ 6119595 w 6386293"/>
              <a:gd name="csY11" fmla="*/ 3175747 h 3175747"/>
              <a:gd name="csX12" fmla="*/ 2660954 w 6386293"/>
              <a:gd name="csY12" fmla="*/ 3175747 h 3175747"/>
              <a:gd name="csX13" fmla="*/ 1064381 w 6386293"/>
              <a:gd name="csY13" fmla="*/ 3175747 h 3175747"/>
              <a:gd name="csX14" fmla="*/ 1064381 w 6386293"/>
              <a:gd name="csY14" fmla="*/ 3175747 h 3175747"/>
              <a:gd name="csX15" fmla="*/ 266697 w 6386293"/>
              <a:gd name="csY15" fmla="*/ 3175747 h 3175747"/>
              <a:gd name="csX16" fmla="*/ 0 w 6386293"/>
              <a:gd name="csY16" fmla="*/ 2646445 h 3175747"/>
              <a:gd name="csX17" fmla="*/ 0 w 6386293"/>
              <a:gd name="csY17" fmla="*/ 2646456 h 3175747"/>
              <a:gd name="csX18" fmla="*/ -1280069 w 6386293"/>
              <a:gd name="csY18" fmla="*/ 3744331 h 3175747"/>
              <a:gd name="csX19" fmla="*/ 0 w 6386293"/>
              <a:gd name="csY19" fmla="*/ 1852519 h 3175747"/>
              <a:gd name="csX20" fmla="*/ 0 w 6386293"/>
              <a:gd name="csY20" fmla="*/ 529301 h 317574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6386293" h="3175747" fill="none" extrusionOk="0">
                <a:moveTo>
                  <a:pt x="0" y="529301"/>
                </a:moveTo>
                <a:cubicBezTo>
                  <a:pt x="15663" y="257875"/>
                  <a:pt x="120863" y="33242"/>
                  <a:pt x="266697" y="0"/>
                </a:cubicBezTo>
                <a:cubicBezTo>
                  <a:pt x="626913" y="12891"/>
                  <a:pt x="798185" y="-49599"/>
                  <a:pt x="1064381" y="0"/>
                </a:cubicBezTo>
                <a:lnTo>
                  <a:pt x="1064381" y="0"/>
                </a:lnTo>
                <a:cubicBezTo>
                  <a:pt x="1675758" y="218271"/>
                  <a:pt x="2458756" y="38090"/>
                  <a:pt x="2660954" y="0"/>
                </a:cubicBezTo>
                <a:cubicBezTo>
                  <a:pt x="3731637" y="-329581"/>
                  <a:pt x="5486011" y="254411"/>
                  <a:pt x="6119595" y="0"/>
                </a:cubicBezTo>
                <a:cubicBezTo>
                  <a:pt x="6319848" y="25480"/>
                  <a:pt x="6370517" y="249996"/>
                  <a:pt x="6386293" y="529301"/>
                </a:cubicBezTo>
                <a:cubicBezTo>
                  <a:pt x="6392454" y="1022209"/>
                  <a:pt x="6372732" y="1519435"/>
                  <a:pt x="6386293" y="1852519"/>
                </a:cubicBezTo>
                <a:lnTo>
                  <a:pt x="6386293" y="1852519"/>
                </a:lnTo>
                <a:cubicBezTo>
                  <a:pt x="6363404" y="2250353"/>
                  <a:pt x="6383332" y="2573019"/>
                  <a:pt x="6386293" y="2646456"/>
                </a:cubicBezTo>
                <a:cubicBezTo>
                  <a:pt x="6386292" y="2646451"/>
                  <a:pt x="6386294" y="2646449"/>
                  <a:pt x="6386293" y="2646445"/>
                </a:cubicBezTo>
                <a:cubicBezTo>
                  <a:pt x="6380097" y="2923248"/>
                  <a:pt x="6281449" y="3176069"/>
                  <a:pt x="6119595" y="3175747"/>
                </a:cubicBezTo>
                <a:cubicBezTo>
                  <a:pt x="4671073" y="3534309"/>
                  <a:pt x="3151394" y="2763562"/>
                  <a:pt x="2660954" y="3175747"/>
                </a:cubicBezTo>
                <a:cubicBezTo>
                  <a:pt x="2162394" y="3129073"/>
                  <a:pt x="1379962" y="3463439"/>
                  <a:pt x="1064381" y="3175747"/>
                </a:cubicBezTo>
                <a:lnTo>
                  <a:pt x="1064381" y="3175747"/>
                </a:lnTo>
                <a:cubicBezTo>
                  <a:pt x="810564" y="3087765"/>
                  <a:pt x="634082" y="3282682"/>
                  <a:pt x="266697" y="3175747"/>
                </a:cubicBezTo>
                <a:cubicBezTo>
                  <a:pt x="77158" y="3154218"/>
                  <a:pt x="40319" y="2894385"/>
                  <a:pt x="0" y="2646445"/>
                </a:cubicBezTo>
                <a:cubicBezTo>
                  <a:pt x="0" y="2646448"/>
                  <a:pt x="0" y="2646454"/>
                  <a:pt x="0" y="2646456"/>
                </a:cubicBezTo>
                <a:cubicBezTo>
                  <a:pt x="-383424" y="3103446"/>
                  <a:pt x="-1055102" y="3700277"/>
                  <a:pt x="-1280069" y="3744331"/>
                </a:cubicBezTo>
                <a:cubicBezTo>
                  <a:pt x="-814186" y="3155064"/>
                  <a:pt x="-546459" y="2636917"/>
                  <a:pt x="0" y="1852519"/>
                </a:cubicBezTo>
                <a:cubicBezTo>
                  <a:pt x="-32805" y="1622056"/>
                  <a:pt x="5514" y="806868"/>
                  <a:pt x="0" y="529301"/>
                </a:cubicBezTo>
                <a:close/>
              </a:path>
              <a:path w="6386293" h="3175747" stroke="0" extrusionOk="0">
                <a:moveTo>
                  <a:pt x="0" y="529301"/>
                </a:moveTo>
                <a:cubicBezTo>
                  <a:pt x="7739" y="294356"/>
                  <a:pt x="112182" y="-11840"/>
                  <a:pt x="266697" y="0"/>
                </a:cubicBezTo>
                <a:cubicBezTo>
                  <a:pt x="403151" y="-120748"/>
                  <a:pt x="943642" y="-60898"/>
                  <a:pt x="1064381" y="0"/>
                </a:cubicBezTo>
                <a:lnTo>
                  <a:pt x="1064381" y="0"/>
                </a:lnTo>
                <a:cubicBezTo>
                  <a:pt x="1704530" y="-229618"/>
                  <a:pt x="2483452" y="-202762"/>
                  <a:pt x="2660954" y="0"/>
                </a:cubicBezTo>
                <a:cubicBezTo>
                  <a:pt x="3796246" y="-350849"/>
                  <a:pt x="5782512" y="388797"/>
                  <a:pt x="6119595" y="0"/>
                </a:cubicBezTo>
                <a:cubicBezTo>
                  <a:pt x="6267288" y="-17969"/>
                  <a:pt x="6391445" y="192670"/>
                  <a:pt x="6386293" y="529301"/>
                </a:cubicBezTo>
                <a:cubicBezTo>
                  <a:pt x="6432655" y="1102618"/>
                  <a:pt x="6408833" y="1623645"/>
                  <a:pt x="6386293" y="1852519"/>
                </a:cubicBezTo>
                <a:lnTo>
                  <a:pt x="6386293" y="1852519"/>
                </a:lnTo>
                <a:cubicBezTo>
                  <a:pt x="6404731" y="2116251"/>
                  <a:pt x="6374709" y="2271537"/>
                  <a:pt x="6386293" y="2646456"/>
                </a:cubicBezTo>
                <a:cubicBezTo>
                  <a:pt x="6386293" y="2646451"/>
                  <a:pt x="6386293" y="2646449"/>
                  <a:pt x="6386293" y="2646445"/>
                </a:cubicBezTo>
                <a:cubicBezTo>
                  <a:pt x="6397325" y="2946160"/>
                  <a:pt x="6250375" y="3182248"/>
                  <a:pt x="6119595" y="3175747"/>
                </a:cubicBezTo>
                <a:cubicBezTo>
                  <a:pt x="4792398" y="3274017"/>
                  <a:pt x="3733889" y="3509004"/>
                  <a:pt x="2660954" y="3175747"/>
                </a:cubicBezTo>
                <a:cubicBezTo>
                  <a:pt x="2091381" y="3120312"/>
                  <a:pt x="1391841" y="3270260"/>
                  <a:pt x="1064381" y="3175747"/>
                </a:cubicBezTo>
                <a:lnTo>
                  <a:pt x="1064381" y="3175747"/>
                </a:lnTo>
                <a:cubicBezTo>
                  <a:pt x="729021" y="3232601"/>
                  <a:pt x="406479" y="3099353"/>
                  <a:pt x="266697" y="3175747"/>
                </a:cubicBezTo>
                <a:cubicBezTo>
                  <a:pt x="75430" y="3119854"/>
                  <a:pt x="23730" y="2919143"/>
                  <a:pt x="0" y="2646445"/>
                </a:cubicBezTo>
                <a:cubicBezTo>
                  <a:pt x="1" y="2646447"/>
                  <a:pt x="0" y="2646451"/>
                  <a:pt x="0" y="2646456"/>
                </a:cubicBezTo>
                <a:cubicBezTo>
                  <a:pt x="-245436" y="3039119"/>
                  <a:pt x="-802800" y="3149815"/>
                  <a:pt x="-1280069" y="3744331"/>
                </a:cubicBezTo>
                <a:cubicBezTo>
                  <a:pt x="-857995" y="2924404"/>
                  <a:pt x="-496257" y="2501693"/>
                  <a:pt x="0" y="1852519"/>
                </a:cubicBezTo>
                <a:cubicBezTo>
                  <a:pt x="-36828" y="1407692"/>
                  <a:pt x="-16663" y="885570"/>
                  <a:pt x="0" y="529301"/>
                </a:cubicBezTo>
                <a:close/>
              </a:path>
              <a:path w="6386293" h="3175747" fill="none" stroke="0" extrusionOk="0">
                <a:moveTo>
                  <a:pt x="0" y="529301"/>
                </a:moveTo>
                <a:cubicBezTo>
                  <a:pt x="15197" y="279045"/>
                  <a:pt x="121845" y="-40"/>
                  <a:pt x="266697" y="0"/>
                </a:cubicBezTo>
                <a:cubicBezTo>
                  <a:pt x="610162" y="19311"/>
                  <a:pt x="818417" y="-60736"/>
                  <a:pt x="1064381" y="0"/>
                </a:cubicBezTo>
                <a:lnTo>
                  <a:pt x="1064381" y="0"/>
                </a:lnTo>
                <a:cubicBezTo>
                  <a:pt x="1679157" y="228443"/>
                  <a:pt x="2477856" y="11032"/>
                  <a:pt x="2660954" y="0"/>
                </a:cubicBezTo>
                <a:cubicBezTo>
                  <a:pt x="3680449" y="-370808"/>
                  <a:pt x="5374214" y="301303"/>
                  <a:pt x="6119595" y="0"/>
                </a:cubicBezTo>
                <a:cubicBezTo>
                  <a:pt x="6269862" y="16079"/>
                  <a:pt x="6396496" y="221250"/>
                  <a:pt x="6386293" y="529301"/>
                </a:cubicBezTo>
                <a:cubicBezTo>
                  <a:pt x="6422787" y="1020159"/>
                  <a:pt x="6355551" y="1569451"/>
                  <a:pt x="6386293" y="1852519"/>
                </a:cubicBezTo>
                <a:lnTo>
                  <a:pt x="6386293" y="1852519"/>
                </a:lnTo>
                <a:cubicBezTo>
                  <a:pt x="6376449" y="2239024"/>
                  <a:pt x="6381279" y="2575269"/>
                  <a:pt x="6386293" y="2646456"/>
                </a:cubicBezTo>
                <a:cubicBezTo>
                  <a:pt x="6386292" y="2646450"/>
                  <a:pt x="6386294" y="2646447"/>
                  <a:pt x="6386293" y="2646445"/>
                </a:cubicBezTo>
                <a:cubicBezTo>
                  <a:pt x="6384601" y="2909971"/>
                  <a:pt x="6267391" y="3194666"/>
                  <a:pt x="6119595" y="3175747"/>
                </a:cubicBezTo>
                <a:cubicBezTo>
                  <a:pt x="4657245" y="3490522"/>
                  <a:pt x="3066701" y="2843765"/>
                  <a:pt x="2660954" y="3175747"/>
                </a:cubicBezTo>
                <a:cubicBezTo>
                  <a:pt x="2185596" y="3117270"/>
                  <a:pt x="1382800" y="3383765"/>
                  <a:pt x="1064381" y="3175747"/>
                </a:cubicBezTo>
                <a:lnTo>
                  <a:pt x="1064381" y="3175747"/>
                </a:lnTo>
                <a:cubicBezTo>
                  <a:pt x="786606" y="3060691"/>
                  <a:pt x="618289" y="3262315"/>
                  <a:pt x="266697" y="3175747"/>
                </a:cubicBezTo>
                <a:cubicBezTo>
                  <a:pt x="90195" y="3180113"/>
                  <a:pt x="11138" y="2906265"/>
                  <a:pt x="0" y="2646445"/>
                </a:cubicBezTo>
                <a:cubicBezTo>
                  <a:pt x="0" y="2646450"/>
                  <a:pt x="1" y="2646454"/>
                  <a:pt x="0" y="2646456"/>
                </a:cubicBezTo>
                <a:cubicBezTo>
                  <a:pt x="-400440" y="3115335"/>
                  <a:pt x="-1095402" y="3652055"/>
                  <a:pt x="-1280069" y="3744331"/>
                </a:cubicBezTo>
                <a:cubicBezTo>
                  <a:pt x="-657739" y="3230337"/>
                  <a:pt x="-555766" y="2555487"/>
                  <a:pt x="0" y="1852519"/>
                </a:cubicBezTo>
                <a:cubicBezTo>
                  <a:pt x="-34443" y="1627867"/>
                  <a:pt x="37140" y="776808"/>
                  <a:pt x="0" y="529301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custGeom>
                    <a:avLst/>
                    <a:gdLst>
                      <a:gd name="connsiteX0" fmla="*/ 0 w 4713800"/>
                      <a:gd name="connsiteY0" fmla="*/ 196853 h 1181096"/>
                      <a:gd name="connsiteX1" fmla="*/ 196853 w 4713800"/>
                      <a:gd name="connsiteY1" fmla="*/ 0 h 1181096"/>
                      <a:gd name="connsiteX2" fmla="*/ 785633 w 4713800"/>
                      <a:gd name="connsiteY2" fmla="*/ 0 h 1181096"/>
                      <a:gd name="connsiteX3" fmla="*/ 785633 w 4713800"/>
                      <a:gd name="connsiteY3" fmla="*/ 0 h 1181096"/>
                      <a:gd name="connsiteX4" fmla="*/ 1964083 w 4713800"/>
                      <a:gd name="connsiteY4" fmla="*/ 0 h 1181096"/>
                      <a:gd name="connsiteX5" fmla="*/ 4516947 w 4713800"/>
                      <a:gd name="connsiteY5" fmla="*/ 0 h 1181096"/>
                      <a:gd name="connsiteX6" fmla="*/ 4713800 w 4713800"/>
                      <a:gd name="connsiteY6" fmla="*/ 196853 h 1181096"/>
                      <a:gd name="connsiteX7" fmla="*/ 4713800 w 4713800"/>
                      <a:gd name="connsiteY7" fmla="*/ 688973 h 1181096"/>
                      <a:gd name="connsiteX8" fmla="*/ 4713800 w 4713800"/>
                      <a:gd name="connsiteY8" fmla="*/ 688973 h 1181096"/>
                      <a:gd name="connsiteX9" fmla="*/ 4713800 w 4713800"/>
                      <a:gd name="connsiteY9" fmla="*/ 984247 h 1181096"/>
                      <a:gd name="connsiteX10" fmla="*/ 4713800 w 4713800"/>
                      <a:gd name="connsiteY10" fmla="*/ 984243 h 1181096"/>
                      <a:gd name="connsiteX11" fmla="*/ 4516947 w 4713800"/>
                      <a:gd name="connsiteY11" fmla="*/ 1181096 h 1181096"/>
                      <a:gd name="connsiteX12" fmla="*/ 1964083 w 4713800"/>
                      <a:gd name="connsiteY12" fmla="*/ 1181096 h 1181096"/>
                      <a:gd name="connsiteX13" fmla="*/ 785633 w 4713800"/>
                      <a:gd name="connsiteY13" fmla="*/ 1181096 h 1181096"/>
                      <a:gd name="connsiteX14" fmla="*/ 785633 w 4713800"/>
                      <a:gd name="connsiteY14" fmla="*/ 1181096 h 1181096"/>
                      <a:gd name="connsiteX15" fmla="*/ 196853 w 4713800"/>
                      <a:gd name="connsiteY15" fmla="*/ 1181096 h 1181096"/>
                      <a:gd name="connsiteX16" fmla="*/ 0 w 4713800"/>
                      <a:gd name="connsiteY16" fmla="*/ 984243 h 1181096"/>
                      <a:gd name="connsiteX17" fmla="*/ 0 w 4713800"/>
                      <a:gd name="connsiteY17" fmla="*/ 984247 h 1181096"/>
                      <a:gd name="connsiteX18" fmla="*/ -944834 w 4713800"/>
                      <a:gd name="connsiteY18" fmla="*/ 1392559 h 1181096"/>
                      <a:gd name="connsiteX19" fmla="*/ 0 w 4713800"/>
                      <a:gd name="connsiteY19" fmla="*/ 688973 h 1181096"/>
                      <a:gd name="connsiteX20" fmla="*/ 0 w 4713800"/>
                      <a:gd name="connsiteY20" fmla="*/ 196853 h 11810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13800" h="1181096" fill="none" extrusionOk="0">
                        <a:moveTo>
                          <a:pt x="0" y="196853"/>
                        </a:moveTo>
                        <a:cubicBezTo>
                          <a:pt x="18042" y="97900"/>
                          <a:pt x="78366" y="3928"/>
                          <a:pt x="196853" y="0"/>
                        </a:cubicBezTo>
                        <a:cubicBezTo>
                          <a:pt x="431945" y="13781"/>
                          <a:pt x="612293" y="-31275"/>
                          <a:pt x="785633" y="0"/>
                        </a:cubicBezTo>
                        <a:lnTo>
                          <a:pt x="785633" y="0"/>
                        </a:lnTo>
                        <a:cubicBezTo>
                          <a:pt x="1235674" y="80195"/>
                          <a:pt x="1836412" y="12646"/>
                          <a:pt x="1964083" y="0"/>
                        </a:cubicBezTo>
                        <a:cubicBezTo>
                          <a:pt x="2677607" y="-117130"/>
                          <a:pt x="4006404" y="123459"/>
                          <a:pt x="4516947" y="0"/>
                        </a:cubicBezTo>
                        <a:cubicBezTo>
                          <a:pt x="4633982" y="13249"/>
                          <a:pt x="4702208" y="89755"/>
                          <a:pt x="4713800" y="196853"/>
                        </a:cubicBezTo>
                        <a:cubicBezTo>
                          <a:pt x="4739901" y="393772"/>
                          <a:pt x="4707346" y="559262"/>
                          <a:pt x="4713800" y="688973"/>
                        </a:cubicBezTo>
                        <a:lnTo>
                          <a:pt x="4713800" y="688973"/>
                        </a:lnTo>
                        <a:cubicBezTo>
                          <a:pt x="4697322" y="835985"/>
                          <a:pt x="4709079" y="953929"/>
                          <a:pt x="4713800" y="984247"/>
                        </a:cubicBezTo>
                        <a:lnTo>
                          <a:pt x="4713800" y="984243"/>
                        </a:lnTo>
                        <a:cubicBezTo>
                          <a:pt x="4710860" y="1089280"/>
                          <a:pt x="4623492" y="1188174"/>
                          <a:pt x="4516947" y="1181096"/>
                        </a:cubicBezTo>
                        <a:cubicBezTo>
                          <a:pt x="3466888" y="1314490"/>
                          <a:pt x="2304238" y="1050376"/>
                          <a:pt x="1964083" y="1181096"/>
                        </a:cubicBezTo>
                        <a:cubicBezTo>
                          <a:pt x="1596650" y="1159780"/>
                          <a:pt x="1060794" y="1265193"/>
                          <a:pt x="785633" y="1181096"/>
                        </a:cubicBezTo>
                        <a:lnTo>
                          <a:pt x="785633" y="1181096"/>
                        </a:lnTo>
                        <a:cubicBezTo>
                          <a:pt x="603557" y="1148853"/>
                          <a:pt x="437884" y="1215472"/>
                          <a:pt x="196853" y="1181096"/>
                        </a:cubicBezTo>
                        <a:cubicBezTo>
                          <a:pt x="81322" y="1181067"/>
                          <a:pt x="5341" y="1082007"/>
                          <a:pt x="0" y="984243"/>
                        </a:cubicBezTo>
                        <a:lnTo>
                          <a:pt x="0" y="984247"/>
                        </a:lnTo>
                        <a:cubicBezTo>
                          <a:pt x="-288859" y="1157118"/>
                          <a:pt x="-804073" y="1371868"/>
                          <a:pt x="-944834" y="1392559"/>
                        </a:cubicBezTo>
                        <a:cubicBezTo>
                          <a:pt x="-569293" y="1178542"/>
                          <a:pt x="-402441" y="948839"/>
                          <a:pt x="0" y="688973"/>
                        </a:cubicBezTo>
                        <a:cubicBezTo>
                          <a:pt x="-20884" y="603927"/>
                          <a:pt x="1044" y="301340"/>
                          <a:pt x="0" y="196853"/>
                        </a:cubicBezTo>
                        <a:close/>
                      </a:path>
                      <a:path w="4713800" h="1181096" stroke="0" extrusionOk="0">
                        <a:moveTo>
                          <a:pt x="0" y="196853"/>
                        </a:moveTo>
                        <a:cubicBezTo>
                          <a:pt x="-9560" y="104482"/>
                          <a:pt x="93335" y="-3518"/>
                          <a:pt x="196853" y="0"/>
                        </a:cubicBezTo>
                        <a:cubicBezTo>
                          <a:pt x="283520" y="-51139"/>
                          <a:pt x="692663" y="-18151"/>
                          <a:pt x="785633" y="0"/>
                        </a:cubicBezTo>
                        <a:lnTo>
                          <a:pt x="785633" y="0"/>
                        </a:lnTo>
                        <a:cubicBezTo>
                          <a:pt x="1273553" y="-77279"/>
                          <a:pt x="1821249" y="-80672"/>
                          <a:pt x="1964083" y="0"/>
                        </a:cubicBezTo>
                        <a:cubicBezTo>
                          <a:pt x="2823992" y="-134364"/>
                          <a:pt x="4233054" y="130381"/>
                          <a:pt x="4516947" y="0"/>
                        </a:cubicBezTo>
                        <a:cubicBezTo>
                          <a:pt x="4619117" y="-15435"/>
                          <a:pt x="4719815" y="83471"/>
                          <a:pt x="4713800" y="196853"/>
                        </a:cubicBezTo>
                        <a:cubicBezTo>
                          <a:pt x="4756049" y="400586"/>
                          <a:pt x="4716794" y="602549"/>
                          <a:pt x="4713800" y="688973"/>
                        </a:cubicBezTo>
                        <a:lnTo>
                          <a:pt x="4713800" y="688973"/>
                        </a:lnTo>
                        <a:cubicBezTo>
                          <a:pt x="4724240" y="776547"/>
                          <a:pt x="4711449" y="842797"/>
                          <a:pt x="4713800" y="984247"/>
                        </a:cubicBezTo>
                        <a:lnTo>
                          <a:pt x="4713800" y="984243"/>
                        </a:lnTo>
                        <a:cubicBezTo>
                          <a:pt x="4725076" y="1091732"/>
                          <a:pt x="4610435" y="1185509"/>
                          <a:pt x="4516947" y="1181096"/>
                        </a:cubicBezTo>
                        <a:cubicBezTo>
                          <a:pt x="3575022" y="1143337"/>
                          <a:pt x="2764229" y="1231594"/>
                          <a:pt x="1964083" y="1181096"/>
                        </a:cubicBezTo>
                        <a:cubicBezTo>
                          <a:pt x="1549056" y="1150372"/>
                          <a:pt x="1013334" y="1205472"/>
                          <a:pt x="785633" y="1181096"/>
                        </a:cubicBezTo>
                        <a:lnTo>
                          <a:pt x="785633" y="1181096"/>
                        </a:lnTo>
                        <a:cubicBezTo>
                          <a:pt x="539348" y="1200445"/>
                          <a:pt x="306602" y="1143192"/>
                          <a:pt x="196853" y="1181096"/>
                        </a:cubicBezTo>
                        <a:cubicBezTo>
                          <a:pt x="76761" y="1170724"/>
                          <a:pt x="18271" y="1088685"/>
                          <a:pt x="0" y="984243"/>
                        </a:cubicBezTo>
                        <a:lnTo>
                          <a:pt x="0" y="984247"/>
                        </a:lnTo>
                        <a:cubicBezTo>
                          <a:pt x="-206019" y="1154497"/>
                          <a:pt x="-572425" y="1177972"/>
                          <a:pt x="-944834" y="1392559"/>
                        </a:cubicBezTo>
                        <a:cubicBezTo>
                          <a:pt x="-705085" y="1100380"/>
                          <a:pt x="-375643" y="926276"/>
                          <a:pt x="0" y="688973"/>
                        </a:cubicBezTo>
                        <a:cubicBezTo>
                          <a:pt x="-25152" y="540379"/>
                          <a:pt x="10553" y="328597"/>
                          <a:pt x="0" y="196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Hai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vi-VN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nhỏ đang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nhau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vẽ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tranh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57200" marR="0" lvl="0" indent="-45720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vi-VN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Được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vẽ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tranh</a:t>
            </a:r>
            <a:r>
              <a:rPr kumimoji="0" lang="vi-VN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cùng nhau làm cho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kumimoji="0" lang="vi-VN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bạn ai cũng thấy vui vẻ,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thích</a:t>
            </a:r>
            <a:r>
              <a:rPr kumimoji="0" lang="en-US" sz="3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thú</a:t>
            </a:r>
            <a:r>
              <a:rPr kumimoji="0" lang="vi-VN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821871-9AE7-4A1B-4D3B-F6832BE006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111" t="35654" r="-1" b="33210"/>
          <a:stretch/>
        </p:blipFill>
        <p:spPr>
          <a:xfrm rot="16200000">
            <a:off x="169142" y="1263471"/>
            <a:ext cx="5088913" cy="461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64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0C73AB-790D-A768-4E99-3B8DD15B1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8328AA-8D77-CE10-64BE-4B48A664FACE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sX0" fmla="*/ 0 w 11793895"/>
              <a:gd name="csY0" fmla="*/ 613961 h 6559420"/>
              <a:gd name="csX1" fmla="*/ 613961 w 11793895"/>
              <a:gd name="csY1" fmla="*/ 0 h 6559420"/>
              <a:gd name="csX2" fmla="*/ 11179933 w 11793895"/>
              <a:gd name="csY2" fmla="*/ 0 h 6559420"/>
              <a:gd name="csX3" fmla="*/ 11793895 w 11793895"/>
              <a:gd name="csY3" fmla="*/ 613961 h 6559420"/>
              <a:gd name="csX4" fmla="*/ 11793895 w 11793895"/>
              <a:gd name="csY4" fmla="*/ 5945458 h 6559420"/>
              <a:gd name="csX5" fmla="*/ 11179933 w 11793895"/>
              <a:gd name="csY5" fmla="*/ 6559420 h 6559420"/>
              <a:gd name="csX6" fmla="*/ 613961 w 11793895"/>
              <a:gd name="csY6" fmla="*/ 6559420 h 6559420"/>
              <a:gd name="csX7" fmla="*/ 0 w 11793895"/>
              <a:gd name="csY7" fmla="*/ 5945458 h 6559420"/>
              <a:gd name="csX8" fmla="*/ 0 w 11793895"/>
              <a:gd name="csY8" fmla="*/ 613961 h 6559420"/>
              <a:gd name="csX0" fmla="*/ 0 w 11793895"/>
              <a:gd name="csY0" fmla="*/ 613961 h 6559420"/>
              <a:gd name="csX1" fmla="*/ 613961 w 11793895"/>
              <a:gd name="csY1" fmla="*/ 0 h 6559420"/>
              <a:gd name="csX2" fmla="*/ 11179933 w 11793895"/>
              <a:gd name="csY2" fmla="*/ 0 h 6559420"/>
              <a:gd name="csX3" fmla="*/ 11793895 w 11793895"/>
              <a:gd name="csY3" fmla="*/ 613961 h 6559420"/>
              <a:gd name="csX4" fmla="*/ 11793895 w 11793895"/>
              <a:gd name="csY4" fmla="*/ 5945458 h 6559420"/>
              <a:gd name="csX5" fmla="*/ 11179933 w 11793895"/>
              <a:gd name="csY5" fmla="*/ 6559420 h 6559420"/>
              <a:gd name="csX6" fmla="*/ 613961 w 11793895"/>
              <a:gd name="csY6" fmla="*/ 6559420 h 6559420"/>
              <a:gd name="csX7" fmla="*/ 0 w 11793895"/>
              <a:gd name="csY7" fmla="*/ 5945458 h 6559420"/>
              <a:gd name="csX8" fmla="*/ 0 w 11793895"/>
              <a:gd name="csY8" fmla="*/ 613961 h 65594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793895" h="6559420" fill="none" extrusionOk="0">
                <a:moveTo>
                  <a:pt x="0" y="613961"/>
                </a:moveTo>
                <a:cubicBezTo>
                  <a:pt x="-32626" y="269602"/>
                  <a:pt x="325434" y="41344"/>
                  <a:pt x="613961" y="0"/>
                </a:cubicBezTo>
                <a:cubicBezTo>
                  <a:pt x="4521868" y="511857"/>
                  <a:pt x="7129981" y="325558"/>
                  <a:pt x="11179933" y="0"/>
                </a:cubicBezTo>
                <a:cubicBezTo>
                  <a:pt x="11554515" y="54683"/>
                  <a:pt x="11817454" y="303739"/>
                  <a:pt x="11793895" y="613961"/>
                </a:cubicBezTo>
                <a:cubicBezTo>
                  <a:pt x="11697397" y="2744192"/>
                  <a:pt x="11922749" y="5021068"/>
                  <a:pt x="11793895" y="5945458"/>
                </a:cubicBezTo>
                <a:cubicBezTo>
                  <a:pt x="11676253" y="6303857"/>
                  <a:pt x="11482171" y="6533998"/>
                  <a:pt x="11179933" y="6559420"/>
                </a:cubicBezTo>
                <a:cubicBezTo>
                  <a:pt x="6215209" y="6742811"/>
                  <a:pt x="2416435" y="6545251"/>
                  <a:pt x="613961" y="6559420"/>
                </a:cubicBezTo>
                <a:cubicBezTo>
                  <a:pt x="279490" y="6497058"/>
                  <a:pt x="-48018" y="6312577"/>
                  <a:pt x="0" y="5945458"/>
                </a:cubicBezTo>
                <a:cubicBezTo>
                  <a:pt x="72076" y="4562056"/>
                  <a:pt x="28702" y="2840551"/>
                  <a:pt x="0" y="613961"/>
                </a:cubicBezTo>
                <a:close/>
              </a:path>
              <a:path w="11793895" h="6559420" stroke="0" extrusionOk="0">
                <a:moveTo>
                  <a:pt x="0" y="613961"/>
                </a:moveTo>
                <a:cubicBezTo>
                  <a:pt x="-10343" y="279660"/>
                  <a:pt x="290981" y="-14331"/>
                  <a:pt x="613961" y="0"/>
                </a:cubicBezTo>
                <a:cubicBezTo>
                  <a:pt x="2980748" y="378874"/>
                  <a:pt x="8937501" y="-94613"/>
                  <a:pt x="11179933" y="0"/>
                </a:cubicBezTo>
                <a:cubicBezTo>
                  <a:pt x="11520595" y="72987"/>
                  <a:pt x="11785115" y="301852"/>
                  <a:pt x="11793895" y="613961"/>
                </a:cubicBezTo>
                <a:cubicBezTo>
                  <a:pt x="11859187" y="2229219"/>
                  <a:pt x="11797086" y="4360620"/>
                  <a:pt x="11793895" y="5945458"/>
                </a:cubicBezTo>
                <a:cubicBezTo>
                  <a:pt x="11881697" y="6327010"/>
                  <a:pt x="11526409" y="6563185"/>
                  <a:pt x="11179933" y="6559420"/>
                </a:cubicBezTo>
                <a:cubicBezTo>
                  <a:pt x="8336442" y="6871171"/>
                  <a:pt x="4521739" y="6142650"/>
                  <a:pt x="613961" y="6559420"/>
                </a:cubicBezTo>
                <a:cubicBezTo>
                  <a:pt x="285752" y="6533673"/>
                  <a:pt x="-26852" y="6279476"/>
                  <a:pt x="0" y="5945458"/>
                </a:cubicBezTo>
                <a:cubicBezTo>
                  <a:pt x="17198" y="3854471"/>
                  <a:pt x="-29660" y="2864969"/>
                  <a:pt x="0" y="613961"/>
                </a:cubicBezTo>
                <a:close/>
              </a:path>
              <a:path w="11793895" h="6559420" fill="none" stroke="0" extrusionOk="0">
                <a:moveTo>
                  <a:pt x="0" y="613961"/>
                </a:moveTo>
                <a:cubicBezTo>
                  <a:pt x="-49403" y="249982"/>
                  <a:pt x="287173" y="37461"/>
                  <a:pt x="613961" y="0"/>
                </a:cubicBezTo>
                <a:cubicBezTo>
                  <a:pt x="4818461" y="284740"/>
                  <a:pt x="6911163" y="64235"/>
                  <a:pt x="11179933" y="0"/>
                </a:cubicBezTo>
                <a:cubicBezTo>
                  <a:pt x="11512421" y="40114"/>
                  <a:pt x="11792757" y="299975"/>
                  <a:pt x="11793895" y="613961"/>
                </a:cubicBezTo>
                <a:cubicBezTo>
                  <a:pt x="11530249" y="2800825"/>
                  <a:pt x="11940237" y="5103774"/>
                  <a:pt x="11793895" y="5945458"/>
                </a:cubicBezTo>
                <a:cubicBezTo>
                  <a:pt x="11755197" y="6296819"/>
                  <a:pt x="11513996" y="6486425"/>
                  <a:pt x="11179933" y="6559420"/>
                </a:cubicBezTo>
                <a:cubicBezTo>
                  <a:pt x="6269107" y="6723825"/>
                  <a:pt x="2467355" y="6835775"/>
                  <a:pt x="613961" y="6559420"/>
                </a:cubicBezTo>
                <a:cubicBezTo>
                  <a:pt x="269656" y="6458029"/>
                  <a:pt x="-54723" y="6325937"/>
                  <a:pt x="0" y="5945458"/>
                </a:cubicBezTo>
                <a:cubicBezTo>
                  <a:pt x="321882" y="4668728"/>
                  <a:pt x="188767" y="2852676"/>
                  <a:pt x="0" y="61396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845421"/>
                      <a:gd name="connsiteY0" fmla="*/ 460471 h 4919565"/>
                      <a:gd name="connsiteX1" fmla="*/ 460471 w 8845421"/>
                      <a:gd name="connsiteY1" fmla="*/ 0 h 4919565"/>
                      <a:gd name="connsiteX2" fmla="*/ 8384950 w 8845421"/>
                      <a:gd name="connsiteY2" fmla="*/ 0 h 4919565"/>
                      <a:gd name="connsiteX3" fmla="*/ 8845421 w 8845421"/>
                      <a:gd name="connsiteY3" fmla="*/ 460471 h 4919565"/>
                      <a:gd name="connsiteX4" fmla="*/ 8845421 w 8845421"/>
                      <a:gd name="connsiteY4" fmla="*/ 4459094 h 4919565"/>
                      <a:gd name="connsiteX5" fmla="*/ 8384950 w 8845421"/>
                      <a:gd name="connsiteY5" fmla="*/ 4919565 h 4919565"/>
                      <a:gd name="connsiteX6" fmla="*/ 460471 w 8845421"/>
                      <a:gd name="connsiteY6" fmla="*/ 4919565 h 4919565"/>
                      <a:gd name="connsiteX7" fmla="*/ 0 w 8845421"/>
                      <a:gd name="connsiteY7" fmla="*/ 4459094 h 4919565"/>
                      <a:gd name="connsiteX8" fmla="*/ 0 w 8845421"/>
                      <a:gd name="connsiteY8" fmla="*/ 460471 h 49195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845421" h="4919565" fill="none" extrusionOk="0">
                        <a:moveTo>
                          <a:pt x="0" y="460471"/>
                        </a:moveTo>
                        <a:cubicBezTo>
                          <a:pt x="-9188" y="204674"/>
                          <a:pt x="232608" y="21630"/>
                          <a:pt x="460471" y="0"/>
                        </a:cubicBezTo>
                        <a:cubicBezTo>
                          <a:pt x="3221484" y="130954"/>
                          <a:pt x="5328118" y="43574"/>
                          <a:pt x="8384950" y="0"/>
                        </a:cubicBezTo>
                        <a:cubicBezTo>
                          <a:pt x="8649296" y="15457"/>
                          <a:pt x="8847510" y="208719"/>
                          <a:pt x="8845421" y="460471"/>
                        </a:cubicBezTo>
                        <a:cubicBezTo>
                          <a:pt x="8694982" y="2126495"/>
                          <a:pt x="8931300" y="3816422"/>
                          <a:pt x="8845421" y="4459094"/>
                        </a:cubicBezTo>
                        <a:cubicBezTo>
                          <a:pt x="8800686" y="4720751"/>
                          <a:pt x="8616520" y="4903874"/>
                          <a:pt x="8384950" y="4919565"/>
                        </a:cubicBezTo>
                        <a:cubicBezTo>
                          <a:pt x="4910099" y="5074762"/>
                          <a:pt x="1897512" y="5082585"/>
                          <a:pt x="460471" y="4919565"/>
                        </a:cubicBezTo>
                        <a:cubicBezTo>
                          <a:pt x="207837" y="4896880"/>
                          <a:pt x="-32252" y="4732237"/>
                          <a:pt x="0" y="4459094"/>
                        </a:cubicBezTo>
                        <a:cubicBezTo>
                          <a:pt x="64656" y="3402591"/>
                          <a:pt x="-17807" y="2101186"/>
                          <a:pt x="0" y="460471"/>
                        </a:cubicBezTo>
                        <a:close/>
                      </a:path>
                      <a:path w="8845421" h="4919565" stroke="0" extrusionOk="0">
                        <a:moveTo>
                          <a:pt x="0" y="460471"/>
                        </a:moveTo>
                        <a:cubicBezTo>
                          <a:pt x="-7413" y="201588"/>
                          <a:pt x="189703" y="6177"/>
                          <a:pt x="460471" y="0"/>
                        </a:cubicBezTo>
                        <a:cubicBezTo>
                          <a:pt x="2330849" y="132882"/>
                          <a:pt x="6965520" y="-84951"/>
                          <a:pt x="8384950" y="0"/>
                        </a:cubicBezTo>
                        <a:cubicBezTo>
                          <a:pt x="8621540" y="17305"/>
                          <a:pt x="8842070" y="224684"/>
                          <a:pt x="8845421" y="460471"/>
                        </a:cubicBezTo>
                        <a:cubicBezTo>
                          <a:pt x="8865608" y="1836505"/>
                          <a:pt x="8997901" y="3278959"/>
                          <a:pt x="8845421" y="4459094"/>
                        </a:cubicBezTo>
                        <a:cubicBezTo>
                          <a:pt x="8878886" y="4717375"/>
                          <a:pt x="8659614" y="4877678"/>
                          <a:pt x="8384950" y="4919565"/>
                        </a:cubicBezTo>
                        <a:cubicBezTo>
                          <a:pt x="6325146" y="5007204"/>
                          <a:pt x="3572109" y="4846886"/>
                          <a:pt x="460471" y="4919565"/>
                        </a:cubicBezTo>
                        <a:cubicBezTo>
                          <a:pt x="203789" y="4896957"/>
                          <a:pt x="-18703" y="4739397"/>
                          <a:pt x="0" y="4459094"/>
                        </a:cubicBezTo>
                        <a:cubicBezTo>
                          <a:pt x="-38581" y="2858421"/>
                          <a:pt x="63341" y="2129946"/>
                          <a:pt x="0" y="46047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D04B6F87-2212-B526-A447-23EF2B1561F6}"/>
              </a:ext>
            </a:extLst>
          </p:cNvPr>
          <p:cNvSpPr/>
          <p:nvPr/>
        </p:nvSpPr>
        <p:spPr>
          <a:xfrm>
            <a:off x="5429250" y="2017059"/>
            <a:ext cx="6386293" cy="2974041"/>
          </a:xfrm>
          <a:custGeom>
            <a:avLst/>
            <a:gdLst>
              <a:gd name="csX0" fmla="*/ 0 w 6386293"/>
              <a:gd name="csY0" fmla="*/ 495682 h 2974041"/>
              <a:gd name="csX1" fmla="*/ 266697 w 6386293"/>
              <a:gd name="csY1" fmla="*/ 0 h 2974041"/>
              <a:gd name="csX2" fmla="*/ 1064381 w 6386293"/>
              <a:gd name="csY2" fmla="*/ 0 h 2974041"/>
              <a:gd name="csX3" fmla="*/ 1064381 w 6386293"/>
              <a:gd name="csY3" fmla="*/ 0 h 2974041"/>
              <a:gd name="csX4" fmla="*/ 2660954 w 6386293"/>
              <a:gd name="csY4" fmla="*/ 0 h 2974041"/>
              <a:gd name="csX5" fmla="*/ 6119595 w 6386293"/>
              <a:gd name="csY5" fmla="*/ 0 h 2974041"/>
              <a:gd name="csX6" fmla="*/ 6386293 w 6386293"/>
              <a:gd name="csY6" fmla="*/ 495682 h 2974041"/>
              <a:gd name="csX7" fmla="*/ 6386293 w 6386293"/>
              <a:gd name="csY7" fmla="*/ 1734858 h 2974041"/>
              <a:gd name="csX8" fmla="*/ 6386293 w 6386293"/>
              <a:gd name="csY8" fmla="*/ 1734858 h 2974041"/>
              <a:gd name="csX9" fmla="*/ 6386293 w 6386293"/>
              <a:gd name="csY9" fmla="*/ 2478368 h 2974041"/>
              <a:gd name="csX10" fmla="*/ 6386293 w 6386293"/>
              <a:gd name="csY10" fmla="*/ 2478358 h 2974041"/>
              <a:gd name="csX11" fmla="*/ 6119595 w 6386293"/>
              <a:gd name="csY11" fmla="*/ 2974041 h 2974041"/>
              <a:gd name="csX12" fmla="*/ 2660954 w 6386293"/>
              <a:gd name="csY12" fmla="*/ 2974041 h 2974041"/>
              <a:gd name="csX13" fmla="*/ 1064381 w 6386293"/>
              <a:gd name="csY13" fmla="*/ 2974041 h 2974041"/>
              <a:gd name="csX14" fmla="*/ 1064381 w 6386293"/>
              <a:gd name="csY14" fmla="*/ 2974041 h 2974041"/>
              <a:gd name="csX15" fmla="*/ 266697 w 6386293"/>
              <a:gd name="csY15" fmla="*/ 2974041 h 2974041"/>
              <a:gd name="csX16" fmla="*/ 0 w 6386293"/>
              <a:gd name="csY16" fmla="*/ 2478358 h 2974041"/>
              <a:gd name="csX17" fmla="*/ 0 w 6386293"/>
              <a:gd name="csY17" fmla="*/ 2478368 h 2974041"/>
              <a:gd name="csX18" fmla="*/ -1280069 w 6386293"/>
              <a:gd name="csY18" fmla="*/ 3506512 h 2974041"/>
              <a:gd name="csX19" fmla="*/ 0 w 6386293"/>
              <a:gd name="csY19" fmla="*/ 1734858 h 2974041"/>
              <a:gd name="csX20" fmla="*/ 0 w 6386293"/>
              <a:gd name="csY20" fmla="*/ 495682 h 2974041"/>
              <a:gd name="csX0" fmla="*/ 0 w 6386293"/>
              <a:gd name="csY0" fmla="*/ 495682 h 2974041"/>
              <a:gd name="csX1" fmla="*/ 266697 w 6386293"/>
              <a:gd name="csY1" fmla="*/ 0 h 2974041"/>
              <a:gd name="csX2" fmla="*/ 1064381 w 6386293"/>
              <a:gd name="csY2" fmla="*/ 0 h 2974041"/>
              <a:gd name="csX3" fmla="*/ 1064381 w 6386293"/>
              <a:gd name="csY3" fmla="*/ 0 h 2974041"/>
              <a:gd name="csX4" fmla="*/ 2660954 w 6386293"/>
              <a:gd name="csY4" fmla="*/ 0 h 2974041"/>
              <a:gd name="csX5" fmla="*/ 6119595 w 6386293"/>
              <a:gd name="csY5" fmla="*/ 0 h 2974041"/>
              <a:gd name="csX6" fmla="*/ 6386293 w 6386293"/>
              <a:gd name="csY6" fmla="*/ 495682 h 2974041"/>
              <a:gd name="csX7" fmla="*/ 6386293 w 6386293"/>
              <a:gd name="csY7" fmla="*/ 1734858 h 2974041"/>
              <a:gd name="csX8" fmla="*/ 6386293 w 6386293"/>
              <a:gd name="csY8" fmla="*/ 1734858 h 2974041"/>
              <a:gd name="csX9" fmla="*/ 6386293 w 6386293"/>
              <a:gd name="csY9" fmla="*/ 2478368 h 2974041"/>
              <a:gd name="csX10" fmla="*/ 6386293 w 6386293"/>
              <a:gd name="csY10" fmla="*/ 2478358 h 2974041"/>
              <a:gd name="csX11" fmla="*/ 6119595 w 6386293"/>
              <a:gd name="csY11" fmla="*/ 2974041 h 2974041"/>
              <a:gd name="csX12" fmla="*/ 2660954 w 6386293"/>
              <a:gd name="csY12" fmla="*/ 2974041 h 2974041"/>
              <a:gd name="csX13" fmla="*/ 1064381 w 6386293"/>
              <a:gd name="csY13" fmla="*/ 2974041 h 2974041"/>
              <a:gd name="csX14" fmla="*/ 1064381 w 6386293"/>
              <a:gd name="csY14" fmla="*/ 2974041 h 2974041"/>
              <a:gd name="csX15" fmla="*/ 266697 w 6386293"/>
              <a:gd name="csY15" fmla="*/ 2974041 h 2974041"/>
              <a:gd name="csX16" fmla="*/ 0 w 6386293"/>
              <a:gd name="csY16" fmla="*/ 2478358 h 2974041"/>
              <a:gd name="csX17" fmla="*/ 0 w 6386293"/>
              <a:gd name="csY17" fmla="*/ 2478368 h 2974041"/>
              <a:gd name="csX18" fmla="*/ -1280069 w 6386293"/>
              <a:gd name="csY18" fmla="*/ 3506512 h 2974041"/>
              <a:gd name="csX19" fmla="*/ 0 w 6386293"/>
              <a:gd name="csY19" fmla="*/ 1734858 h 2974041"/>
              <a:gd name="csX20" fmla="*/ 0 w 6386293"/>
              <a:gd name="csY20" fmla="*/ 495682 h 297404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6386293" h="2974041" fill="none" extrusionOk="0">
                <a:moveTo>
                  <a:pt x="0" y="495682"/>
                </a:moveTo>
                <a:cubicBezTo>
                  <a:pt x="-2951" y="229794"/>
                  <a:pt x="112267" y="19301"/>
                  <a:pt x="266697" y="0"/>
                </a:cubicBezTo>
                <a:cubicBezTo>
                  <a:pt x="609551" y="20596"/>
                  <a:pt x="826510" y="-75419"/>
                  <a:pt x="1064381" y="0"/>
                </a:cubicBezTo>
                <a:lnTo>
                  <a:pt x="1064381" y="0"/>
                </a:lnTo>
                <a:cubicBezTo>
                  <a:pt x="1687197" y="222800"/>
                  <a:pt x="2474953" y="33666"/>
                  <a:pt x="2660954" y="0"/>
                </a:cubicBezTo>
                <a:cubicBezTo>
                  <a:pt x="3676116" y="-301762"/>
                  <a:pt x="5455274" y="274350"/>
                  <a:pt x="6119595" y="0"/>
                </a:cubicBezTo>
                <a:cubicBezTo>
                  <a:pt x="6286559" y="31316"/>
                  <a:pt x="6370484" y="238662"/>
                  <a:pt x="6386293" y="495682"/>
                </a:cubicBezTo>
                <a:cubicBezTo>
                  <a:pt x="6413025" y="980725"/>
                  <a:pt x="6361957" y="1459013"/>
                  <a:pt x="6386293" y="1734858"/>
                </a:cubicBezTo>
                <a:lnTo>
                  <a:pt x="6386293" y="1734858"/>
                </a:lnTo>
                <a:cubicBezTo>
                  <a:pt x="6361046" y="2118221"/>
                  <a:pt x="6381684" y="2406231"/>
                  <a:pt x="6386293" y="2478368"/>
                </a:cubicBezTo>
                <a:cubicBezTo>
                  <a:pt x="6386292" y="2478364"/>
                  <a:pt x="6386293" y="2478359"/>
                  <a:pt x="6386293" y="2478358"/>
                </a:cubicBezTo>
                <a:cubicBezTo>
                  <a:pt x="6373546" y="2720571"/>
                  <a:pt x="6270782" y="2984554"/>
                  <a:pt x="6119595" y="2974041"/>
                </a:cubicBezTo>
                <a:cubicBezTo>
                  <a:pt x="4609987" y="3309564"/>
                  <a:pt x="3125641" y="2637004"/>
                  <a:pt x="2660954" y="2974041"/>
                </a:cubicBezTo>
                <a:cubicBezTo>
                  <a:pt x="2161113" y="2948985"/>
                  <a:pt x="1405256" y="3220148"/>
                  <a:pt x="1064381" y="2974041"/>
                </a:cubicBezTo>
                <a:lnTo>
                  <a:pt x="1064381" y="2974041"/>
                </a:lnTo>
                <a:cubicBezTo>
                  <a:pt x="787791" y="2887464"/>
                  <a:pt x="644326" y="3078744"/>
                  <a:pt x="266697" y="2974041"/>
                </a:cubicBezTo>
                <a:cubicBezTo>
                  <a:pt x="73682" y="2950257"/>
                  <a:pt x="19952" y="2718792"/>
                  <a:pt x="0" y="2478358"/>
                </a:cubicBezTo>
                <a:cubicBezTo>
                  <a:pt x="0" y="2478363"/>
                  <a:pt x="0" y="2478366"/>
                  <a:pt x="0" y="2478368"/>
                </a:cubicBezTo>
                <a:cubicBezTo>
                  <a:pt x="-380059" y="2902512"/>
                  <a:pt x="-1084856" y="3455935"/>
                  <a:pt x="-1280069" y="3506512"/>
                </a:cubicBezTo>
                <a:cubicBezTo>
                  <a:pt x="-815061" y="2953512"/>
                  <a:pt x="-545923" y="2437496"/>
                  <a:pt x="0" y="1734858"/>
                </a:cubicBezTo>
                <a:cubicBezTo>
                  <a:pt x="-56483" y="1509519"/>
                  <a:pt x="16872" y="746046"/>
                  <a:pt x="0" y="495682"/>
                </a:cubicBezTo>
                <a:close/>
              </a:path>
              <a:path w="6386293" h="2974041" stroke="0" extrusionOk="0">
                <a:moveTo>
                  <a:pt x="0" y="495682"/>
                </a:moveTo>
                <a:cubicBezTo>
                  <a:pt x="-2361" y="269961"/>
                  <a:pt x="119714" y="-9983"/>
                  <a:pt x="266697" y="0"/>
                </a:cubicBezTo>
                <a:cubicBezTo>
                  <a:pt x="385398" y="-127641"/>
                  <a:pt x="942032" y="-54066"/>
                  <a:pt x="1064381" y="0"/>
                </a:cubicBezTo>
                <a:lnTo>
                  <a:pt x="1064381" y="0"/>
                </a:lnTo>
                <a:cubicBezTo>
                  <a:pt x="1690785" y="-230783"/>
                  <a:pt x="2472681" y="-198505"/>
                  <a:pt x="2660954" y="0"/>
                </a:cubicBezTo>
                <a:cubicBezTo>
                  <a:pt x="3796005" y="-327818"/>
                  <a:pt x="5745380" y="336671"/>
                  <a:pt x="6119595" y="0"/>
                </a:cubicBezTo>
                <a:cubicBezTo>
                  <a:pt x="6261858" y="-29112"/>
                  <a:pt x="6390690" y="170405"/>
                  <a:pt x="6386293" y="495682"/>
                </a:cubicBezTo>
                <a:cubicBezTo>
                  <a:pt x="6428567" y="1043797"/>
                  <a:pt x="6410298" y="1521020"/>
                  <a:pt x="6386293" y="1734858"/>
                </a:cubicBezTo>
                <a:lnTo>
                  <a:pt x="6386293" y="1734858"/>
                </a:lnTo>
                <a:cubicBezTo>
                  <a:pt x="6401854" y="1964700"/>
                  <a:pt x="6356658" y="2139239"/>
                  <a:pt x="6386293" y="2478368"/>
                </a:cubicBezTo>
                <a:cubicBezTo>
                  <a:pt x="6386293" y="2478366"/>
                  <a:pt x="6386292" y="2478360"/>
                  <a:pt x="6386293" y="2478358"/>
                </a:cubicBezTo>
                <a:cubicBezTo>
                  <a:pt x="6397713" y="2758739"/>
                  <a:pt x="6259624" y="2967755"/>
                  <a:pt x="6119595" y="2974041"/>
                </a:cubicBezTo>
                <a:cubicBezTo>
                  <a:pt x="4789718" y="3089242"/>
                  <a:pt x="3733166" y="3311524"/>
                  <a:pt x="2660954" y="2974041"/>
                </a:cubicBezTo>
                <a:cubicBezTo>
                  <a:pt x="2089808" y="2929716"/>
                  <a:pt x="1388191" y="3058816"/>
                  <a:pt x="1064381" y="2974041"/>
                </a:cubicBezTo>
                <a:lnTo>
                  <a:pt x="1064381" y="2974041"/>
                </a:lnTo>
                <a:cubicBezTo>
                  <a:pt x="720436" y="3052099"/>
                  <a:pt x="413099" y="2885151"/>
                  <a:pt x="266697" y="2974041"/>
                </a:cubicBezTo>
                <a:cubicBezTo>
                  <a:pt x="94782" y="2938890"/>
                  <a:pt x="24088" y="2736059"/>
                  <a:pt x="0" y="2478358"/>
                </a:cubicBezTo>
                <a:cubicBezTo>
                  <a:pt x="0" y="2478363"/>
                  <a:pt x="-1" y="2478366"/>
                  <a:pt x="0" y="2478368"/>
                </a:cubicBezTo>
                <a:cubicBezTo>
                  <a:pt x="-275524" y="2900117"/>
                  <a:pt x="-852372" y="2916777"/>
                  <a:pt x="-1280069" y="3506512"/>
                </a:cubicBezTo>
                <a:cubicBezTo>
                  <a:pt x="-850999" y="2734015"/>
                  <a:pt x="-449308" y="2384681"/>
                  <a:pt x="0" y="1734858"/>
                </a:cubicBezTo>
                <a:cubicBezTo>
                  <a:pt x="-34971" y="1345972"/>
                  <a:pt x="-13037" y="829213"/>
                  <a:pt x="0" y="495682"/>
                </a:cubicBezTo>
                <a:close/>
              </a:path>
              <a:path w="6386293" h="2974041" fill="none" stroke="0" extrusionOk="0">
                <a:moveTo>
                  <a:pt x="0" y="495682"/>
                </a:moveTo>
                <a:cubicBezTo>
                  <a:pt x="13628" y="265009"/>
                  <a:pt x="110952" y="6656"/>
                  <a:pt x="266697" y="0"/>
                </a:cubicBezTo>
                <a:cubicBezTo>
                  <a:pt x="599090" y="24828"/>
                  <a:pt x="810980" y="-39778"/>
                  <a:pt x="1064381" y="0"/>
                </a:cubicBezTo>
                <a:lnTo>
                  <a:pt x="1064381" y="0"/>
                </a:lnTo>
                <a:cubicBezTo>
                  <a:pt x="1675449" y="205352"/>
                  <a:pt x="2484294" y="23472"/>
                  <a:pt x="2660954" y="0"/>
                </a:cubicBezTo>
                <a:cubicBezTo>
                  <a:pt x="3634834" y="-302547"/>
                  <a:pt x="5316101" y="247042"/>
                  <a:pt x="6119595" y="0"/>
                </a:cubicBezTo>
                <a:cubicBezTo>
                  <a:pt x="6269094" y="12008"/>
                  <a:pt x="6389157" y="211612"/>
                  <a:pt x="6386293" y="495682"/>
                </a:cubicBezTo>
                <a:cubicBezTo>
                  <a:pt x="6422274" y="970398"/>
                  <a:pt x="6364555" y="1447050"/>
                  <a:pt x="6386293" y="1734858"/>
                </a:cubicBezTo>
                <a:lnTo>
                  <a:pt x="6386293" y="1734858"/>
                </a:lnTo>
                <a:cubicBezTo>
                  <a:pt x="6365939" y="2103652"/>
                  <a:pt x="6380055" y="2403211"/>
                  <a:pt x="6386293" y="2478368"/>
                </a:cubicBezTo>
                <a:cubicBezTo>
                  <a:pt x="6386294" y="2478366"/>
                  <a:pt x="6386293" y="2478362"/>
                  <a:pt x="6386293" y="2478358"/>
                </a:cubicBezTo>
                <a:cubicBezTo>
                  <a:pt x="6384055" y="2728444"/>
                  <a:pt x="6266987" y="2991764"/>
                  <a:pt x="6119595" y="2974041"/>
                </a:cubicBezTo>
                <a:cubicBezTo>
                  <a:pt x="4636994" y="3243654"/>
                  <a:pt x="3113917" y="2647673"/>
                  <a:pt x="2660954" y="2974041"/>
                </a:cubicBezTo>
                <a:cubicBezTo>
                  <a:pt x="2244395" y="2916158"/>
                  <a:pt x="1391998" y="3170760"/>
                  <a:pt x="1064381" y="2974041"/>
                </a:cubicBezTo>
                <a:lnTo>
                  <a:pt x="1064381" y="2974041"/>
                </a:lnTo>
                <a:cubicBezTo>
                  <a:pt x="788354" y="2866085"/>
                  <a:pt x="627487" y="3052585"/>
                  <a:pt x="266697" y="2974041"/>
                </a:cubicBezTo>
                <a:cubicBezTo>
                  <a:pt x="93973" y="2977571"/>
                  <a:pt x="29646" y="2707014"/>
                  <a:pt x="0" y="2478358"/>
                </a:cubicBezTo>
                <a:cubicBezTo>
                  <a:pt x="-1" y="2478361"/>
                  <a:pt x="1" y="2478364"/>
                  <a:pt x="0" y="2478368"/>
                </a:cubicBezTo>
                <a:cubicBezTo>
                  <a:pt x="-419205" y="2926107"/>
                  <a:pt x="-1090438" y="3447901"/>
                  <a:pt x="-1280069" y="3506512"/>
                </a:cubicBezTo>
                <a:cubicBezTo>
                  <a:pt x="-702349" y="3004921"/>
                  <a:pt x="-642538" y="2428338"/>
                  <a:pt x="0" y="1734858"/>
                </a:cubicBezTo>
                <a:cubicBezTo>
                  <a:pt x="-67087" y="1546068"/>
                  <a:pt x="15954" y="745175"/>
                  <a:pt x="0" y="495682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custGeom>
                    <a:avLst/>
                    <a:gdLst>
                      <a:gd name="connsiteX0" fmla="*/ 0 w 4713800"/>
                      <a:gd name="connsiteY0" fmla="*/ 196853 h 1181096"/>
                      <a:gd name="connsiteX1" fmla="*/ 196853 w 4713800"/>
                      <a:gd name="connsiteY1" fmla="*/ 0 h 1181096"/>
                      <a:gd name="connsiteX2" fmla="*/ 785633 w 4713800"/>
                      <a:gd name="connsiteY2" fmla="*/ 0 h 1181096"/>
                      <a:gd name="connsiteX3" fmla="*/ 785633 w 4713800"/>
                      <a:gd name="connsiteY3" fmla="*/ 0 h 1181096"/>
                      <a:gd name="connsiteX4" fmla="*/ 1964083 w 4713800"/>
                      <a:gd name="connsiteY4" fmla="*/ 0 h 1181096"/>
                      <a:gd name="connsiteX5" fmla="*/ 4516947 w 4713800"/>
                      <a:gd name="connsiteY5" fmla="*/ 0 h 1181096"/>
                      <a:gd name="connsiteX6" fmla="*/ 4713800 w 4713800"/>
                      <a:gd name="connsiteY6" fmla="*/ 196853 h 1181096"/>
                      <a:gd name="connsiteX7" fmla="*/ 4713800 w 4713800"/>
                      <a:gd name="connsiteY7" fmla="*/ 688973 h 1181096"/>
                      <a:gd name="connsiteX8" fmla="*/ 4713800 w 4713800"/>
                      <a:gd name="connsiteY8" fmla="*/ 688973 h 1181096"/>
                      <a:gd name="connsiteX9" fmla="*/ 4713800 w 4713800"/>
                      <a:gd name="connsiteY9" fmla="*/ 984247 h 1181096"/>
                      <a:gd name="connsiteX10" fmla="*/ 4713800 w 4713800"/>
                      <a:gd name="connsiteY10" fmla="*/ 984243 h 1181096"/>
                      <a:gd name="connsiteX11" fmla="*/ 4516947 w 4713800"/>
                      <a:gd name="connsiteY11" fmla="*/ 1181096 h 1181096"/>
                      <a:gd name="connsiteX12" fmla="*/ 1964083 w 4713800"/>
                      <a:gd name="connsiteY12" fmla="*/ 1181096 h 1181096"/>
                      <a:gd name="connsiteX13" fmla="*/ 785633 w 4713800"/>
                      <a:gd name="connsiteY13" fmla="*/ 1181096 h 1181096"/>
                      <a:gd name="connsiteX14" fmla="*/ 785633 w 4713800"/>
                      <a:gd name="connsiteY14" fmla="*/ 1181096 h 1181096"/>
                      <a:gd name="connsiteX15" fmla="*/ 196853 w 4713800"/>
                      <a:gd name="connsiteY15" fmla="*/ 1181096 h 1181096"/>
                      <a:gd name="connsiteX16" fmla="*/ 0 w 4713800"/>
                      <a:gd name="connsiteY16" fmla="*/ 984243 h 1181096"/>
                      <a:gd name="connsiteX17" fmla="*/ 0 w 4713800"/>
                      <a:gd name="connsiteY17" fmla="*/ 984247 h 1181096"/>
                      <a:gd name="connsiteX18" fmla="*/ -944834 w 4713800"/>
                      <a:gd name="connsiteY18" fmla="*/ 1392559 h 1181096"/>
                      <a:gd name="connsiteX19" fmla="*/ 0 w 4713800"/>
                      <a:gd name="connsiteY19" fmla="*/ 688973 h 1181096"/>
                      <a:gd name="connsiteX20" fmla="*/ 0 w 4713800"/>
                      <a:gd name="connsiteY20" fmla="*/ 196853 h 11810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13800" h="1181096" fill="none" extrusionOk="0">
                        <a:moveTo>
                          <a:pt x="0" y="196853"/>
                        </a:moveTo>
                        <a:cubicBezTo>
                          <a:pt x="18042" y="97900"/>
                          <a:pt x="78366" y="3928"/>
                          <a:pt x="196853" y="0"/>
                        </a:cubicBezTo>
                        <a:cubicBezTo>
                          <a:pt x="431945" y="13781"/>
                          <a:pt x="612293" y="-31275"/>
                          <a:pt x="785633" y="0"/>
                        </a:cubicBezTo>
                        <a:lnTo>
                          <a:pt x="785633" y="0"/>
                        </a:lnTo>
                        <a:cubicBezTo>
                          <a:pt x="1235674" y="80195"/>
                          <a:pt x="1836412" y="12646"/>
                          <a:pt x="1964083" y="0"/>
                        </a:cubicBezTo>
                        <a:cubicBezTo>
                          <a:pt x="2677607" y="-117130"/>
                          <a:pt x="4006404" y="123459"/>
                          <a:pt x="4516947" y="0"/>
                        </a:cubicBezTo>
                        <a:cubicBezTo>
                          <a:pt x="4633982" y="13249"/>
                          <a:pt x="4702208" y="89755"/>
                          <a:pt x="4713800" y="196853"/>
                        </a:cubicBezTo>
                        <a:cubicBezTo>
                          <a:pt x="4739901" y="393772"/>
                          <a:pt x="4707346" y="559262"/>
                          <a:pt x="4713800" y="688973"/>
                        </a:cubicBezTo>
                        <a:lnTo>
                          <a:pt x="4713800" y="688973"/>
                        </a:lnTo>
                        <a:cubicBezTo>
                          <a:pt x="4697322" y="835985"/>
                          <a:pt x="4709079" y="953929"/>
                          <a:pt x="4713800" y="984247"/>
                        </a:cubicBezTo>
                        <a:lnTo>
                          <a:pt x="4713800" y="984243"/>
                        </a:lnTo>
                        <a:cubicBezTo>
                          <a:pt x="4710860" y="1089280"/>
                          <a:pt x="4623492" y="1188174"/>
                          <a:pt x="4516947" y="1181096"/>
                        </a:cubicBezTo>
                        <a:cubicBezTo>
                          <a:pt x="3466888" y="1314490"/>
                          <a:pt x="2304238" y="1050376"/>
                          <a:pt x="1964083" y="1181096"/>
                        </a:cubicBezTo>
                        <a:cubicBezTo>
                          <a:pt x="1596650" y="1159780"/>
                          <a:pt x="1060794" y="1265193"/>
                          <a:pt x="785633" y="1181096"/>
                        </a:cubicBezTo>
                        <a:lnTo>
                          <a:pt x="785633" y="1181096"/>
                        </a:lnTo>
                        <a:cubicBezTo>
                          <a:pt x="603557" y="1148853"/>
                          <a:pt x="437884" y="1215472"/>
                          <a:pt x="196853" y="1181096"/>
                        </a:cubicBezTo>
                        <a:cubicBezTo>
                          <a:pt x="81322" y="1181067"/>
                          <a:pt x="5341" y="1082007"/>
                          <a:pt x="0" y="984243"/>
                        </a:cubicBezTo>
                        <a:lnTo>
                          <a:pt x="0" y="984247"/>
                        </a:lnTo>
                        <a:cubicBezTo>
                          <a:pt x="-288859" y="1157118"/>
                          <a:pt x="-804073" y="1371868"/>
                          <a:pt x="-944834" y="1392559"/>
                        </a:cubicBezTo>
                        <a:cubicBezTo>
                          <a:pt x="-569293" y="1178542"/>
                          <a:pt x="-402441" y="948839"/>
                          <a:pt x="0" y="688973"/>
                        </a:cubicBezTo>
                        <a:cubicBezTo>
                          <a:pt x="-20884" y="603927"/>
                          <a:pt x="1044" y="301340"/>
                          <a:pt x="0" y="196853"/>
                        </a:cubicBezTo>
                        <a:close/>
                      </a:path>
                      <a:path w="4713800" h="1181096" stroke="0" extrusionOk="0">
                        <a:moveTo>
                          <a:pt x="0" y="196853"/>
                        </a:moveTo>
                        <a:cubicBezTo>
                          <a:pt x="-9560" y="104482"/>
                          <a:pt x="93335" y="-3518"/>
                          <a:pt x="196853" y="0"/>
                        </a:cubicBezTo>
                        <a:cubicBezTo>
                          <a:pt x="283520" y="-51139"/>
                          <a:pt x="692663" y="-18151"/>
                          <a:pt x="785633" y="0"/>
                        </a:cubicBezTo>
                        <a:lnTo>
                          <a:pt x="785633" y="0"/>
                        </a:lnTo>
                        <a:cubicBezTo>
                          <a:pt x="1273553" y="-77279"/>
                          <a:pt x="1821249" y="-80672"/>
                          <a:pt x="1964083" y="0"/>
                        </a:cubicBezTo>
                        <a:cubicBezTo>
                          <a:pt x="2823992" y="-134364"/>
                          <a:pt x="4233054" y="130381"/>
                          <a:pt x="4516947" y="0"/>
                        </a:cubicBezTo>
                        <a:cubicBezTo>
                          <a:pt x="4619117" y="-15435"/>
                          <a:pt x="4719815" y="83471"/>
                          <a:pt x="4713800" y="196853"/>
                        </a:cubicBezTo>
                        <a:cubicBezTo>
                          <a:pt x="4756049" y="400586"/>
                          <a:pt x="4716794" y="602549"/>
                          <a:pt x="4713800" y="688973"/>
                        </a:cubicBezTo>
                        <a:lnTo>
                          <a:pt x="4713800" y="688973"/>
                        </a:lnTo>
                        <a:cubicBezTo>
                          <a:pt x="4724240" y="776547"/>
                          <a:pt x="4711449" y="842797"/>
                          <a:pt x="4713800" y="984247"/>
                        </a:cubicBezTo>
                        <a:lnTo>
                          <a:pt x="4713800" y="984243"/>
                        </a:lnTo>
                        <a:cubicBezTo>
                          <a:pt x="4725076" y="1091732"/>
                          <a:pt x="4610435" y="1185509"/>
                          <a:pt x="4516947" y="1181096"/>
                        </a:cubicBezTo>
                        <a:cubicBezTo>
                          <a:pt x="3575022" y="1143337"/>
                          <a:pt x="2764229" y="1231594"/>
                          <a:pt x="1964083" y="1181096"/>
                        </a:cubicBezTo>
                        <a:cubicBezTo>
                          <a:pt x="1549056" y="1150372"/>
                          <a:pt x="1013334" y="1205472"/>
                          <a:pt x="785633" y="1181096"/>
                        </a:cubicBezTo>
                        <a:lnTo>
                          <a:pt x="785633" y="1181096"/>
                        </a:lnTo>
                        <a:cubicBezTo>
                          <a:pt x="539348" y="1200445"/>
                          <a:pt x="306602" y="1143192"/>
                          <a:pt x="196853" y="1181096"/>
                        </a:cubicBezTo>
                        <a:cubicBezTo>
                          <a:pt x="76761" y="1170724"/>
                          <a:pt x="18271" y="1088685"/>
                          <a:pt x="0" y="984243"/>
                        </a:cubicBezTo>
                        <a:lnTo>
                          <a:pt x="0" y="984247"/>
                        </a:lnTo>
                        <a:cubicBezTo>
                          <a:pt x="-206019" y="1154497"/>
                          <a:pt x="-572425" y="1177972"/>
                          <a:pt x="-944834" y="1392559"/>
                        </a:cubicBezTo>
                        <a:cubicBezTo>
                          <a:pt x="-705085" y="1100380"/>
                          <a:pt x="-375643" y="926276"/>
                          <a:pt x="0" y="688973"/>
                        </a:cubicBezTo>
                        <a:cubicBezTo>
                          <a:pt x="-25152" y="540379"/>
                          <a:pt x="10553" y="328597"/>
                          <a:pt x="0" y="196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 defTabSz="914377">
              <a:buFont typeface="Wingdings" panose="05000000000000000000" pitchFamily="2" charset="2"/>
              <a:buChar char="ü"/>
            </a:pPr>
            <a:r>
              <a:rPr lang="vi-VN" sz="3000" dirty="0">
                <a:solidFill>
                  <a:srgbClr val="002060"/>
                </a:solidFill>
                <a:ea typeface="Cambria" panose="02040503050406030204" pitchFamily="18" charset="0"/>
              </a:rPr>
              <a:t>Hai bạn học sinh trong bức tranh đang quét lá trên sân trường.</a:t>
            </a:r>
            <a:endParaRPr lang="en-US" sz="3000" dirty="0">
              <a:solidFill>
                <a:srgbClr val="002060"/>
              </a:solidFill>
              <a:ea typeface="Cambria" panose="02040503050406030204" pitchFamily="18" charset="0"/>
            </a:endParaRPr>
          </a:p>
          <a:p>
            <a:pPr marL="457200" lvl="0" indent="-457200" algn="just" defTabSz="914377">
              <a:buFont typeface="Wingdings" panose="05000000000000000000" pitchFamily="2" charset="2"/>
              <a:buChar char="ü"/>
            </a:pPr>
            <a:r>
              <a:rPr lang="vi-VN" sz="3000" dirty="0">
                <a:solidFill>
                  <a:srgbClr val="002060"/>
                </a:solidFill>
                <a:ea typeface="Cambria" panose="02040503050406030204" pitchFamily="18" charset="0"/>
              </a:rPr>
              <a:t>Hai bạn nhỏ cảm thấy rất hào hứng và vui vẻ khi được cùng nhau dọn dẹp sân trường.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44D1BF-C3E3-3106-F71B-D345EDC65E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477" t="66790" b="1839"/>
          <a:stretch/>
        </p:blipFill>
        <p:spPr>
          <a:xfrm rot="16200000">
            <a:off x="212381" y="1271231"/>
            <a:ext cx="5057100" cy="472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9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0C73AB-790D-A768-4E99-3B8DD15B1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8328AA-8D77-CE10-64BE-4B48A664FACE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sX0" fmla="*/ 0 w 11793895"/>
              <a:gd name="csY0" fmla="*/ 613961 h 6559420"/>
              <a:gd name="csX1" fmla="*/ 613961 w 11793895"/>
              <a:gd name="csY1" fmla="*/ 0 h 6559420"/>
              <a:gd name="csX2" fmla="*/ 11179933 w 11793895"/>
              <a:gd name="csY2" fmla="*/ 0 h 6559420"/>
              <a:gd name="csX3" fmla="*/ 11793895 w 11793895"/>
              <a:gd name="csY3" fmla="*/ 613961 h 6559420"/>
              <a:gd name="csX4" fmla="*/ 11793895 w 11793895"/>
              <a:gd name="csY4" fmla="*/ 5945458 h 6559420"/>
              <a:gd name="csX5" fmla="*/ 11179933 w 11793895"/>
              <a:gd name="csY5" fmla="*/ 6559420 h 6559420"/>
              <a:gd name="csX6" fmla="*/ 613961 w 11793895"/>
              <a:gd name="csY6" fmla="*/ 6559420 h 6559420"/>
              <a:gd name="csX7" fmla="*/ 0 w 11793895"/>
              <a:gd name="csY7" fmla="*/ 5945458 h 6559420"/>
              <a:gd name="csX8" fmla="*/ 0 w 11793895"/>
              <a:gd name="csY8" fmla="*/ 613961 h 6559420"/>
              <a:gd name="csX0" fmla="*/ 0 w 11793895"/>
              <a:gd name="csY0" fmla="*/ 613961 h 6559420"/>
              <a:gd name="csX1" fmla="*/ 613961 w 11793895"/>
              <a:gd name="csY1" fmla="*/ 0 h 6559420"/>
              <a:gd name="csX2" fmla="*/ 11179933 w 11793895"/>
              <a:gd name="csY2" fmla="*/ 0 h 6559420"/>
              <a:gd name="csX3" fmla="*/ 11793895 w 11793895"/>
              <a:gd name="csY3" fmla="*/ 613961 h 6559420"/>
              <a:gd name="csX4" fmla="*/ 11793895 w 11793895"/>
              <a:gd name="csY4" fmla="*/ 5945458 h 6559420"/>
              <a:gd name="csX5" fmla="*/ 11179933 w 11793895"/>
              <a:gd name="csY5" fmla="*/ 6559420 h 6559420"/>
              <a:gd name="csX6" fmla="*/ 613961 w 11793895"/>
              <a:gd name="csY6" fmla="*/ 6559420 h 6559420"/>
              <a:gd name="csX7" fmla="*/ 0 w 11793895"/>
              <a:gd name="csY7" fmla="*/ 5945458 h 6559420"/>
              <a:gd name="csX8" fmla="*/ 0 w 11793895"/>
              <a:gd name="csY8" fmla="*/ 613961 h 65594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793895" h="6559420" fill="none" extrusionOk="0">
                <a:moveTo>
                  <a:pt x="0" y="613961"/>
                </a:moveTo>
                <a:cubicBezTo>
                  <a:pt x="-32626" y="269602"/>
                  <a:pt x="325434" y="41344"/>
                  <a:pt x="613961" y="0"/>
                </a:cubicBezTo>
                <a:cubicBezTo>
                  <a:pt x="4521868" y="511857"/>
                  <a:pt x="7129981" y="325558"/>
                  <a:pt x="11179933" y="0"/>
                </a:cubicBezTo>
                <a:cubicBezTo>
                  <a:pt x="11554515" y="54683"/>
                  <a:pt x="11817454" y="303739"/>
                  <a:pt x="11793895" y="613961"/>
                </a:cubicBezTo>
                <a:cubicBezTo>
                  <a:pt x="11697397" y="2744192"/>
                  <a:pt x="11922749" y="5021068"/>
                  <a:pt x="11793895" y="5945458"/>
                </a:cubicBezTo>
                <a:cubicBezTo>
                  <a:pt x="11676253" y="6303857"/>
                  <a:pt x="11482171" y="6533998"/>
                  <a:pt x="11179933" y="6559420"/>
                </a:cubicBezTo>
                <a:cubicBezTo>
                  <a:pt x="6215209" y="6742811"/>
                  <a:pt x="2416435" y="6545251"/>
                  <a:pt x="613961" y="6559420"/>
                </a:cubicBezTo>
                <a:cubicBezTo>
                  <a:pt x="279490" y="6497058"/>
                  <a:pt x="-48018" y="6312577"/>
                  <a:pt x="0" y="5945458"/>
                </a:cubicBezTo>
                <a:cubicBezTo>
                  <a:pt x="72076" y="4562056"/>
                  <a:pt x="28702" y="2840551"/>
                  <a:pt x="0" y="613961"/>
                </a:cubicBezTo>
                <a:close/>
              </a:path>
              <a:path w="11793895" h="6559420" stroke="0" extrusionOk="0">
                <a:moveTo>
                  <a:pt x="0" y="613961"/>
                </a:moveTo>
                <a:cubicBezTo>
                  <a:pt x="-10343" y="279660"/>
                  <a:pt x="290981" y="-14331"/>
                  <a:pt x="613961" y="0"/>
                </a:cubicBezTo>
                <a:cubicBezTo>
                  <a:pt x="2980748" y="378874"/>
                  <a:pt x="8937501" y="-94613"/>
                  <a:pt x="11179933" y="0"/>
                </a:cubicBezTo>
                <a:cubicBezTo>
                  <a:pt x="11520595" y="72987"/>
                  <a:pt x="11785115" y="301852"/>
                  <a:pt x="11793895" y="613961"/>
                </a:cubicBezTo>
                <a:cubicBezTo>
                  <a:pt x="11859187" y="2229219"/>
                  <a:pt x="11797086" y="4360620"/>
                  <a:pt x="11793895" y="5945458"/>
                </a:cubicBezTo>
                <a:cubicBezTo>
                  <a:pt x="11881697" y="6327010"/>
                  <a:pt x="11526409" y="6563185"/>
                  <a:pt x="11179933" y="6559420"/>
                </a:cubicBezTo>
                <a:cubicBezTo>
                  <a:pt x="8336442" y="6871171"/>
                  <a:pt x="4521739" y="6142650"/>
                  <a:pt x="613961" y="6559420"/>
                </a:cubicBezTo>
                <a:cubicBezTo>
                  <a:pt x="285752" y="6533673"/>
                  <a:pt x="-26852" y="6279476"/>
                  <a:pt x="0" y="5945458"/>
                </a:cubicBezTo>
                <a:cubicBezTo>
                  <a:pt x="17198" y="3854471"/>
                  <a:pt x="-29660" y="2864969"/>
                  <a:pt x="0" y="613961"/>
                </a:cubicBezTo>
                <a:close/>
              </a:path>
              <a:path w="11793895" h="6559420" fill="none" stroke="0" extrusionOk="0">
                <a:moveTo>
                  <a:pt x="0" y="613961"/>
                </a:moveTo>
                <a:cubicBezTo>
                  <a:pt x="-49403" y="249982"/>
                  <a:pt x="287173" y="37461"/>
                  <a:pt x="613961" y="0"/>
                </a:cubicBezTo>
                <a:cubicBezTo>
                  <a:pt x="4818461" y="284740"/>
                  <a:pt x="6911163" y="64235"/>
                  <a:pt x="11179933" y="0"/>
                </a:cubicBezTo>
                <a:cubicBezTo>
                  <a:pt x="11512421" y="40114"/>
                  <a:pt x="11792757" y="299975"/>
                  <a:pt x="11793895" y="613961"/>
                </a:cubicBezTo>
                <a:cubicBezTo>
                  <a:pt x="11530249" y="2800825"/>
                  <a:pt x="11940237" y="5103774"/>
                  <a:pt x="11793895" y="5945458"/>
                </a:cubicBezTo>
                <a:cubicBezTo>
                  <a:pt x="11755197" y="6296819"/>
                  <a:pt x="11513996" y="6486425"/>
                  <a:pt x="11179933" y="6559420"/>
                </a:cubicBezTo>
                <a:cubicBezTo>
                  <a:pt x="6269107" y="6723825"/>
                  <a:pt x="2467355" y="6835775"/>
                  <a:pt x="613961" y="6559420"/>
                </a:cubicBezTo>
                <a:cubicBezTo>
                  <a:pt x="269656" y="6458029"/>
                  <a:pt x="-54723" y="6325937"/>
                  <a:pt x="0" y="5945458"/>
                </a:cubicBezTo>
                <a:cubicBezTo>
                  <a:pt x="321882" y="4668728"/>
                  <a:pt x="188767" y="2852676"/>
                  <a:pt x="0" y="61396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845421"/>
                      <a:gd name="connsiteY0" fmla="*/ 460471 h 4919565"/>
                      <a:gd name="connsiteX1" fmla="*/ 460471 w 8845421"/>
                      <a:gd name="connsiteY1" fmla="*/ 0 h 4919565"/>
                      <a:gd name="connsiteX2" fmla="*/ 8384950 w 8845421"/>
                      <a:gd name="connsiteY2" fmla="*/ 0 h 4919565"/>
                      <a:gd name="connsiteX3" fmla="*/ 8845421 w 8845421"/>
                      <a:gd name="connsiteY3" fmla="*/ 460471 h 4919565"/>
                      <a:gd name="connsiteX4" fmla="*/ 8845421 w 8845421"/>
                      <a:gd name="connsiteY4" fmla="*/ 4459094 h 4919565"/>
                      <a:gd name="connsiteX5" fmla="*/ 8384950 w 8845421"/>
                      <a:gd name="connsiteY5" fmla="*/ 4919565 h 4919565"/>
                      <a:gd name="connsiteX6" fmla="*/ 460471 w 8845421"/>
                      <a:gd name="connsiteY6" fmla="*/ 4919565 h 4919565"/>
                      <a:gd name="connsiteX7" fmla="*/ 0 w 8845421"/>
                      <a:gd name="connsiteY7" fmla="*/ 4459094 h 4919565"/>
                      <a:gd name="connsiteX8" fmla="*/ 0 w 8845421"/>
                      <a:gd name="connsiteY8" fmla="*/ 460471 h 49195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845421" h="4919565" fill="none" extrusionOk="0">
                        <a:moveTo>
                          <a:pt x="0" y="460471"/>
                        </a:moveTo>
                        <a:cubicBezTo>
                          <a:pt x="-9188" y="204674"/>
                          <a:pt x="232608" y="21630"/>
                          <a:pt x="460471" y="0"/>
                        </a:cubicBezTo>
                        <a:cubicBezTo>
                          <a:pt x="3221484" y="130954"/>
                          <a:pt x="5328118" y="43574"/>
                          <a:pt x="8384950" y="0"/>
                        </a:cubicBezTo>
                        <a:cubicBezTo>
                          <a:pt x="8649296" y="15457"/>
                          <a:pt x="8847510" y="208719"/>
                          <a:pt x="8845421" y="460471"/>
                        </a:cubicBezTo>
                        <a:cubicBezTo>
                          <a:pt x="8694982" y="2126495"/>
                          <a:pt x="8931300" y="3816422"/>
                          <a:pt x="8845421" y="4459094"/>
                        </a:cubicBezTo>
                        <a:cubicBezTo>
                          <a:pt x="8800686" y="4720751"/>
                          <a:pt x="8616520" y="4903874"/>
                          <a:pt x="8384950" y="4919565"/>
                        </a:cubicBezTo>
                        <a:cubicBezTo>
                          <a:pt x="4910099" y="5074762"/>
                          <a:pt x="1897512" y="5082585"/>
                          <a:pt x="460471" y="4919565"/>
                        </a:cubicBezTo>
                        <a:cubicBezTo>
                          <a:pt x="207837" y="4896880"/>
                          <a:pt x="-32252" y="4732237"/>
                          <a:pt x="0" y="4459094"/>
                        </a:cubicBezTo>
                        <a:cubicBezTo>
                          <a:pt x="64656" y="3402591"/>
                          <a:pt x="-17807" y="2101186"/>
                          <a:pt x="0" y="460471"/>
                        </a:cubicBezTo>
                        <a:close/>
                      </a:path>
                      <a:path w="8845421" h="4919565" stroke="0" extrusionOk="0">
                        <a:moveTo>
                          <a:pt x="0" y="460471"/>
                        </a:moveTo>
                        <a:cubicBezTo>
                          <a:pt x="-7413" y="201588"/>
                          <a:pt x="189703" y="6177"/>
                          <a:pt x="460471" y="0"/>
                        </a:cubicBezTo>
                        <a:cubicBezTo>
                          <a:pt x="2330849" y="132882"/>
                          <a:pt x="6965520" y="-84951"/>
                          <a:pt x="8384950" y="0"/>
                        </a:cubicBezTo>
                        <a:cubicBezTo>
                          <a:pt x="8621540" y="17305"/>
                          <a:pt x="8842070" y="224684"/>
                          <a:pt x="8845421" y="460471"/>
                        </a:cubicBezTo>
                        <a:cubicBezTo>
                          <a:pt x="8865608" y="1836505"/>
                          <a:pt x="8997901" y="3278959"/>
                          <a:pt x="8845421" y="4459094"/>
                        </a:cubicBezTo>
                        <a:cubicBezTo>
                          <a:pt x="8878886" y="4717375"/>
                          <a:pt x="8659614" y="4877678"/>
                          <a:pt x="8384950" y="4919565"/>
                        </a:cubicBezTo>
                        <a:cubicBezTo>
                          <a:pt x="6325146" y="5007204"/>
                          <a:pt x="3572109" y="4846886"/>
                          <a:pt x="460471" y="4919565"/>
                        </a:cubicBezTo>
                        <a:cubicBezTo>
                          <a:pt x="203789" y="4896957"/>
                          <a:pt x="-18703" y="4739397"/>
                          <a:pt x="0" y="4459094"/>
                        </a:cubicBezTo>
                        <a:cubicBezTo>
                          <a:pt x="-38581" y="2858421"/>
                          <a:pt x="63341" y="2129946"/>
                          <a:pt x="0" y="46047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D04B6F87-2212-B526-A447-23EF2B1561F6}"/>
              </a:ext>
            </a:extLst>
          </p:cNvPr>
          <p:cNvSpPr/>
          <p:nvPr/>
        </p:nvSpPr>
        <p:spPr>
          <a:xfrm>
            <a:off x="3787401" y="1126203"/>
            <a:ext cx="7499724" cy="2108064"/>
          </a:xfrm>
          <a:custGeom>
            <a:avLst/>
            <a:gdLst>
              <a:gd name="csX0" fmla="*/ 0 w 7499724"/>
              <a:gd name="csY0" fmla="*/ 351350 h 2108064"/>
              <a:gd name="csX1" fmla="*/ 313195 w 7499724"/>
              <a:gd name="csY1" fmla="*/ 0 h 2108064"/>
              <a:gd name="csX2" fmla="*/ 1249953 w 7499724"/>
              <a:gd name="csY2" fmla="*/ 0 h 2108064"/>
              <a:gd name="csX3" fmla="*/ 1249953 w 7499724"/>
              <a:gd name="csY3" fmla="*/ 0 h 2108064"/>
              <a:gd name="csX4" fmla="*/ 3124884 w 7499724"/>
              <a:gd name="csY4" fmla="*/ 0 h 2108064"/>
              <a:gd name="csX5" fmla="*/ 7186528 w 7499724"/>
              <a:gd name="csY5" fmla="*/ 0 h 2108064"/>
              <a:gd name="csX6" fmla="*/ 7499724 w 7499724"/>
              <a:gd name="csY6" fmla="*/ 351350 h 2108064"/>
              <a:gd name="csX7" fmla="*/ 7499724 w 7499724"/>
              <a:gd name="csY7" fmla="*/ 1229704 h 2108064"/>
              <a:gd name="csX8" fmla="*/ 7499724 w 7499724"/>
              <a:gd name="csY8" fmla="*/ 1229704 h 2108064"/>
              <a:gd name="csX9" fmla="*/ 7499724 w 7499724"/>
              <a:gd name="csY9" fmla="*/ 1756720 h 2108064"/>
              <a:gd name="csX10" fmla="*/ 7499724 w 7499724"/>
              <a:gd name="csY10" fmla="*/ 1756713 h 2108064"/>
              <a:gd name="csX11" fmla="*/ 7186528 w 7499724"/>
              <a:gd name="csY11" fmla="*/ 2108064 h 2108064"/>
              <a:gd name="csX12" fmla="*/ 3124884 w 7499724"/>
              <a:gd name="csY12" fmla="*/ 2108064 h 2108064"/>
              <a:gd name="csX13" fmla="*/ 1249953 w 7499724"/>
              <a:gd name="csY13" fmla="*/ 2108064 h 2108064"/>
              <a:gd name="csX14" fmla="*/ 1249953 w 7499724"/>
              <a:gd name="csY14" fmla="*/ 2108064 h 2108064"/>
              <a:gd name="csX15" fmla="*/ 313195 w 7499724"/>
              <a:gd name="csY15" fmla="*/ 2108064 h 2108064"/>
              <a:gd name="csX16" fmla="*/ 0 w 7499724"/>
              <a:gd name="csY16" fmla="*/ 1756713 h 2108064"/>
              <a:gd name="csX17" fmla="*/ 0 w 7499724"/>
              <a:gd name="csY17" fmla="*/ 1756720 h 2108064"/>
              <a:gd name="csX18" fmla="*/ -1503245 w 7499724"/>
              <a:gd name="csY18" fmla="*/ 2485491 h 2108064"/>
              <a:gd name="csX19" fmla="*/ 0 w 7499724"/>
              <a:gd name="csY19" fmla="*/ 1229704 h 2108064"/>
              <a:gd name="csX20" fmla="*/ 0 w 7499724"/>
              <a:gd name="csY20" fmla="*/ 351350 h 2108064"/>
              <a:gd name="csX0" fmla="*/ 0 w 7499724"/>
              <a:gd name="csY0" fmla="*/ 351350 h 2108064"/>
              <a:gd name="csX1" fmla="*/ 313195 w 7499724"/>
              <a:gd name="csY1" fmla="*/ 0 h 2108064"/>
              <a:gd name="csX2" fmla="*/ 1249953 w 7499724"/>
              <a:gd name="csY2" fmla="*/ 0 h 2108064"/>
              <a:gd name="csX3" fmla="*/ 1249953 w 7499724"/>
              <a:gd name="csY3" fmla="*/ 0 h 2108064"/>
              <a:gd name="csX4" fmla="*/ 3124884 w 7499724"/>
              <a:gd name="csY4" fmla="*/ 0 h 2108064"/>
              <a:gd name="csX5" fmla="*/ 7186528 w 7499724"/>
              <a:gd name="csY5" fmla="*/ 0 h 2108064"/>
              <a:gd name="csX6" fmla="*/ 7499724 w 7499724"/>
              <a:gd name="csY6" fmla="*/ 351350 h 2108064"/>
              <a:gd name="csX7" fmla="*/ 7499724 w 7499724"/>
              <a:gd name="csY7" fmla="*/ 1229704 h 2108064"/>
              <a:gd name="csX8" fmla="*/ 7499724 w 7499724"/>
              <a:gd name="csY8" fmla="*/ 1229704 h 2108064"/>
              <a:gd name="csX9" fmla="*/ 7499724 w 7499724"/>
              <a:gd name="csY9" fmla="*/ 1756720 h 2108064"/>
              <a:gd name="csX10" fmla="*/ 7499724 w 7499724"/>
              <a:gd name="csY10" fmla="*/ 1756713 h 2108064"/>
              <a:gd name="csX11" fmla="*/ 7186528 w 7499724"/>
              <a:gd name="csY11" fmla="*/ 2108064 h 2108064"/>
              <a:gd name="csX12" fmla="*/ 3124884 w 7499724"/>
              <a:gd name="csY12" fmla="*/ 2108064 h 2108064"/>
              <a:gd name="csX13" fmla="*/ 1249953 w 7499724"/>
              <a:gd name="csY13" fmla="*/ 2108064 h 2108064"/>
              <a:gd name="csX14" fmla="*/ 1249953 w 7499724"/>
              <a:gd name="csY14" fmla="*/ 2108064 h 2108064"/>
              <a:gd name="csX15" fmla="*/ 313195 w 7499724"/>
              <a:gd name="csY15" fmla="*/ 2108064 h 2108064"/>
              <a:gd name="csX16" fmla="*/ 0 w 7499724"/>
              <a:gd name="csY16" fmla="*/ 1756713 h 2108064"/>
              <a:gd name="csX17" fmla="*/ 0 w 7499724"/>
              <a:gd name="csY17" fmla="*/ 1756720 h 2108064"/>
              <a:gd name="csX18" fmla="*/ -1503245 w 7499724"/>
              <a:gd name="csY18" fmla="*/ 2485491 h 2108064"/>
              <a:gd name="csX19" fmla="*/ 0 w 7499724"/>
              <a:gd name="csY19" fmla="*/ 1229704 h 2108064"/>
              <a:gd name="csX20" fmla="*/ 0 w 7499724"/>
              <a:gd name="csY20" fmla="*/ 351350 h 210806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7499724" h="2108064" fill="none" extrusionOk="0">
                <a:moveTo>
                  <a:pt x="0" y="351350"/>
                </a:moveTo>
                <a:cubicBezTo>
                  <a:pt x="44670" y="183376"/>
                  <a:pt x="92259" y="20048"/>
                  <a:pt x="313195" y="0"/>
                </a:cubicBezTo>
                <a:cubicBezTo>
                  <a:pt x="677019" y="31271"/>
                  <a:pt x="1011599" y="-90856"/>
                  <a:pt x="1249953" y="0"/>
                </a:cubicBezTo>
                <a:lnTo>
                  <a:pt x="1249953" y="0"/>
                </a:lnTo>
                <a:cubicBezTo>
                  <a:pt x="1933798" y="123495"/>
                  <a:pt x="2938437" y="48317"/>
                  <a:pt x="3124884" y="0"/>
                </a:cubicBezTo>
                <a:cubicBezTo>
                  <a:pt x="4401419" y="-290918"/>
                  <a:pt x="6349673" y="247388"/>
                  <a:pt x="7186528" y="0"/>
                </a:cubicBezTo>
                <a:cubicBezTo>
                  <a:pt x="7374732" y="26834"/>
                  <a:pt x="7458750" y="163349"/>
                  <a:pt x="7499724" y="351350"/>
                </a:cubicBezTo>
                <a:cubicBezTo>
                  <a:pt x="7561252" y="700002"/>
                  <a:pt x="7510436" y="970190"/>
                  <a:pt x="7499724" y="1229704"/>
                </a:cubicBezTo>
                <a:lnTo>
                  <a:pt x="7499724" y="1229704"/>
                </a:lnTo>
                <a:cubicBezTo>
                  <a:pt x="7477513" y="1491122"/>
                  <a:pt x="7492136" y="1711898"/>
                  <a:pt x="7499724" y="1756720"/>
                </a:cubicBezTo>
                <a:lnTo>
                  <a:pt x="7499724" y="1756713"/>
                </a:lnTo>
                <a:cubicBezTo>
                  <a:pt x="7476222" y="1920612"/>
                  <a:pt x="7346599" y="2151447"/>
                  <a:pt x="7186528" y="2108064"/>
                </a:cubicBezTo>
                <a:cubicBezTo>
                  <a:pt x="5502344" y="2407158"/>
                  <a:pt x="3686783" y="1923464"/>
                  <a:pt x="3124884" y="2108064"/>
                </a:cubicBezTo>
                <a:cubicBezTo>
                  <a:pt x="2450092" y="2055968"/>
                  <a:pt x="1652221" y="2319141"/>
                  <a:pt x="1249953" y="2108064"/>
                </a:cubicBezTo>
                <a:lnTo>
                  <a:pt x="1249953" y="2108064"/>
                </a:lnTo>
                <a:cubicBezTo>
                  <a:pt x="947091" y="2017023"/>
                  <a:pt x="715600" y="2149198"/>
                  <a:pt x="313195" y="2108064"/>
                </a:cubicBezTo>
                <a:cubicBezTo>
                  <a:pt x="97473" y="2107877"/>
                  <a:pt x="10230" y="1927652"/>
                  <a:pt x="0" y="1756713"/>
                </a:cubicBezTo>
                <a:lnTo>
                  <a:pt x="0" y="1756720"/>
                </a:lnTo>
                <a:cubicBezTo>
                  <a:pt x="-460341" y="2075961"/>
                  <a:pt x="-1293854" y="2464233"/>
                  <a:pt x="-1503245" y="2485491"/>
                </a:cubicBezTo>
                <a:cubicBezTo>
                  <a:pt x="-934199" y="2098382"/>
                  <a:pt x="-588329" y="1711981"/>
                  <a:pt x="0" y="1229704"/>
                </a:cubicBezTo>
                <a:cubicBezTo>
                  <a:pt x="-38251" y="1074647"/>
                  <a:pt x="24557" y="527510"/>
                  <a:pt x="0" y="351350"/>
                </a:cubicBezTo>
                <a:close/>
              </a:path>
              <a:path w="7499724" h="2108064" stroke="0" extrusionOk="0">
                <a:moveTo>
                  <a:pt x="0" y="351350"/>
                </a:moveTo>
                <a:cubicBezTo>
                  <a:pt x="-12021" y="173825"/>
                  <a:pt x="161612" y="18880"/>
                  <a:pt x="313195" y="0"/>
                </a:cubicBezTo>
                <a:cubicBezTo>
                  <a:pt x="452437" y="-92612"/>
                  <a:pt x="1105388" y="-31264"/>
                  <a:pt x="1249953" y="0"/>
                </a:cubicBezTo>
                <a:lnTo>
                  <a:pt x="1249953" y="0"/>
                </a:lnTo>
                <a:cubicBezTo>
                  <a:pt x="2019237" y="-140186"/>
                  <a:pt x="2896994" y="-99396"/>
                  <a:pt x="3124884" y="0"/>
                </a:cubicBezTo>
                <a:cubicBezTo>
                  <a:pt x="4399503" y="-276940"/>
                  <a:pt x="6765640" y="207336"/>
                  <a:pt x="7186528" y="0"/>
                </a:cubicBezTo>
                <a:cubicBezTo>
                  <a:pt x="7373063" y="-11989"/>
                  <a:pt x="7493315" y="146317"/>
                  <a:pt x="7499724" y="351350"/>
                </a:cubicBezTo>
                <a:cubicBezTo>
                  <a:pt x="7580885" y="727253"/>
                  <a:pt x="7515219" y="1050575"/>
                  <a:pt x="7499724" y="1229704"/>
                </a:cubicBezTo>
                <a:lnTo>
                  <a:pt x="7499724" y="1229704"/>
                </a:lnTo>
                <a:cubicBezTo>
                  <a:pt x="7515108" y="1384728"/>
                  <a:pt x="7508573" y="1515382"/>
                  <a:pt x="7499724" y="1756720"/>
                </a:cubicBezTo>
                <a:lnTo>
                  <a:pt x="7499724" y="1756713"/>
                </a:lnTo>
                <a:cubicBezTo>
                  <a:pt x="7509881" y="1951295"/>
                  <a:pt x="7357465" y="2133789"/>
                  <a:pt x="7186528" y="2108064"/>
                </a:cubicBezTo>
                <a:cubicBezTo>
                  <a:pt x="5764052" y="2233909"/>
                  <a:pt x="4377462" y="1981246"/>
                  <a:pt x="3124884" y="2108064"/>
                </a:cubicBezTo>
                <a:cubicBezTo>
                  <a:pt x="2448854" y="2090095"/>
                  <a:pt x="1625927" y="2154167"/>
                  <a:pt x="1249953" y="2108064"/>
                </a:cubicBezTo>
                <a:lnTo>
                  <a:pt x="1249953" y="2108064"/>
                </a:lnTo>
                <a:cubicBezTo>
                  <a:pt x="862942" y="2174400"/>
                  <a:pt x="483859" y="2042956"/>
                  <a:pt x="313195" y="2108064"/>
                </a:cubicBezTo>
                <a:cubicBezTo>
                  <a:pt x="127332" y="2106102"/>
                  <a:pt x="34754" y="1941425"/>
                  <a:pt x="0" y="1756713"/>
                </a:cubicBezTo>
                <a:lnTo>
                  <a:pt x="0" y="1756720"/>
                </a:lnTo>
                <a:cubicBezTo>
                  <a:pt x="-357830" y="2136330"/>
                  <a:pt x="-863743" y="2041338"/>
                  <a:pt x="-1503245" y="2485491"/>
                </a:cubicBezTo>
                <a:cubicBezTo>
                  <a:pt x="-1146094" y="2059038"/>
                  <a:pt x="-604155" y="1768800"/>
                  <a:pt x="0" y="1229704"/>
                </a:cubicBezTo>
                <a:cubicBezTo>
                  <a:pt x="-49259" y="998929"/>
                  <a:pt x="38563" y="619747"/>
                  <a:pt x="0" y="351350"/>
                </a:cubicBezTo>
                <a:close/>
              </a:path>
              <a:path w="7499724" h="2108064" fill="none" stroke="0" extrusionOk="0">
                <a:moveTo>
                  <a:pt x="0" y="351350"/>
                </a:moveTo>
                <a:cubicBezTo>
                  <a:pt x="15346" y="197579"/>
                  <a:pt x="149199" y="-9571"/>
                  <a:pt x="313195" y="0"/>
                </a:cubicBezTo>
                <a:cubicBezTo>
                  <a:pt x="706208" y="11105"/>
                  <a:pt x="967948" y="-42761"/>
                  <a:pt x="1249953" y="0"/>
                </a:cubicBezTo>
                <a:lnTo>
                  <a:pt x="1249953" y="0"/>
                </a:lnTo>
                <a:cubicBezTo>
                  <a:pt x="1970620" y="154904"/>
                  <a:pt x="2910895" y="-2064"/>
                  <a:pt x="3124884" y="0"/>
                </a:cubicBezTo>
                <a:cubicBezTo>
                  <a:pt x="4321510" y="-274015"/>
                  <a:pt x="6263551" y="157155"/>
                  <a:pt x="7186528" y="0"/>
                </a:cubicBezTo>
                <a:cubicBezTo>
                  <a:pt x="7361054" y="-3878"/>
                  <a:pt x="7506283" y="140816"/>
                  <a:pt x="7499724" y="351350"/>
                </a:cubicBezTo>
                <a:cubicBezTo>
                  <a:pt x="7542158" y="671896"/>
                  <a:pt x="7483888" y="1014819"/>
                  <a:pt x="7499724" y="1229704"/>
                </a:cubicBezTo>
                <a:lnTo>
                  <a:pt x="7499724" y="1229704"/>
                </a:lnTo>
                <a:cubicBezTo>
                  <a:pt x="7475986" y="1490353"/>
                  <a:pt x="7492552" y="1705147"/>
                  <a:pt x="7499724" y="1756720"/>
                </a:cubicBezTo>
                <a:lnTo>
                  <a:pt x="7499724" y="1756713"/>
                </a:lnTo>
                <a:cubicBezTo>
                  <a:pt x="7508593" y="1942709"/>
                  <a:pt x="7343041" y="2124464"/>
                  <a:pt x="7186528" y="2108064"/>
                </a:cubicBezTo>
                <a:cubicBezTo>
                  <a:pt x="5519184" y="2318806"/>
                  <a:pt x="3765962" y="1871505"/>
                  <a:pt x="3124884" y="2108064"/>
                </a:cubicBezTo>
                <a:cubicBezTo>
                  <a:pt x="2512669" y="2039490"/>
                  <a:pt x="1616482" y="2283381"/>
                  <a:pt x="1249953" y="2108064"/>
                </a:cubicBezTo>
                <a:lnTo>
                  <a:pt x="1249953" y="2108064"/>
                </a:lnTo>
                <a:cubicBezTo>
                  <a:pt x="996533" y="2048637"/>
                  <a:pt x="670741" y="2160783"/>
                  <a:pt x="313195" y="2108064"/>
                </a:cubicBezTo>
                <a:cubicBezTo>
                  <a:pt x="117959" y="2097592"/>
                  <a:pt x="19901" y="1928536"/>
                  <a:pt x="0" y="1756713"/>
                </a:cubicBezTo>
                <a:lnTo>
                  <a:pt x="0" y="1756720"/>
                </a:lnTo>
                <a:cubicBezTo>
                  <a:pt x="-499613" y="2074171"/>
                  <a:pt x="-1276445" y="2446335"/>
                  <a:pt x="-1503245" y="2485491"/>
                </a:cubicBezTo>
                <a:cubicBezTo>
                  <a:pt x="-940251" y="2080106"/>
                  <a:pt x="-618069" y="1609268"/>
                  <a:pt x="0" y="1229704"/>
                </a:cubicBezTo>
                <a:cubicBezTo>
                  <a:pt x="-37797" y="1079953"/>
                  <a:pt x="-2407" y="513150"/>
                  <a:pt x="0" y="35135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custGeom>
                    <a:avLst/>
                    <a:gdLst>
                      <a:gd name="connsiteX0" fmla="*/ 0 w 4713800"/>
                      <a:gd name="connsiteY0" fmla="*/ 196853 h 1181096"/>
                      <a:gd name="connsiteX1" fmla="*/ 196853 w 4713800"/>
                      <a:gd name="connsiteY1" fmla="*/ 0 h 1181096"/>
                      <a:gd name="connsiteX2" fmla="*/ 785633 w 4713800"/>
                      <a:gd name="connsiteY2" fmla="*/ 0 h 1181096"/>
                      <a:gd name="connsiteX3" fmla="*/ 785633 w 4713800"/>
                      <a:gd name="connsiteY3" fmla="*/ 0 h 1181096"/>
                      <a:gd name="connsiteX4" fmla="*/ 1964083 w 4713800"/>
                      <a:gd name="connsiteY4" fmla="*/ 0 h 1181096"/>
                      <a:gd name="connsiteX5" fmla="*/ 4516947 w 4713800"/>
                      <a:gd name="connsiteY5" fmla="*/ 0 h 1181096"/>
                      <a:gd name="connsiteX6" fmla="*/ 4713800 w 4713800"/>
                      <a:gd name="connsiteY6" fmla="*/ 196853 h 1181096"/>
                      <a:gd name="connsiteX7" fmla="*/ 4713800 w 4713800"/>
                      <a:gd name="connsiteY7" fmla="*/ 688973 h 1181096"/>
                      <a:gd name="connsiteX8" fmla="*/ 4713800 w 4713800"/>
                      <a:gd name="connsiteY8" fmla="*/ 688973 h 1181096"/>
                      <a:gd name="connsiteX9" fmla="*/ 4713800 w 4713800"/>
                      <a:gd name="connsiteY9" fmla="*/ 984247 h 1181096"/>
                      <a:gd name="connsiteX10" fmla="*/ 4713800 w 4713800"/>
                      <a:gd name="connsiteY10" fmla="*/ 984243 h 1181096"/>
                      <a:gd name="connsiteX11" fmla="*/ 4516947 w 4713800"/>
                      <a:gd name="connsiteY11" fmla="*/ 1181096 h 1181096"/>
                      <a:gd name="connsiteX12" fmla="*/ 1964083 w 4713800"/>
                      <a:gd name="connsiteY12" fmla="*/ 1181096 h 1181096"/>
                      <a:gd name="connsiteX13" fmla="*/ 785633 w 4713800"/>
                      <a:gd name="connsiteY13" fmla="*/ 1181096 h 1181096"/>
                      <a:gd name="connsiteX14" fmla="*/ 785633 w 4713800"/>
                      <a:gd name="connsiteY14" fmla="*/ 1181096 h 1181096"/>
                      <a:gd name="connsiteX15" fmla="*/ 196853 w 4713800"/>
                      <a:gd name="connsiteY15" fmla="*/ 1181096 h 1181096"/>
                      <a:gd name="connsiteX16" fmla="*/ 0 w 4713800"/>
                      <a:gd name="connsiteY16" fmla="*/ 984243 h 1181096"/>
                      <a:gd name="connsiteX17" fmla="*/ 0 w 4713800"/>
                      <a:gd name="connsiteY17" fmla="*/ 984247 h 1181096"/>
                      <a:gd name="connsiteX18" fmla="*/ -944834 w 4713800"/>
                      <a:gd name="connsiteY18" fmla="*/ 1392559 h 1181096"/>
                      <a:gd name="connsiteX19" fmla="*/ 0 w 4713800"/>
                      <a:gd name="connsiteY19" fmla="*/ 688973 h 1181096"/>
                      <a:gd name="connsiteX20" fmla="*/ 0 w 4713800"/>
                      <a:gd name="connsiteY20" fmla="*/ 196853 h 11810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13800" h="1181096" fill="none" extrusionOk="0">
                        <a:moveTo>
                          <a:pt x="0" y="196853"/>
                        </a:moveTo>
                        <a:cubicBezTo>
                          <a:pt x="18042" y="97900"/>
                          <a:pt x="78366" y="3928"/>
                          <a:pt x="196853" y="0"/>
                        </a:cubicBezTo>
                        <a:cubicBezTo>
                          <a:pt x="431945" y="13781"/>
                          <a:pt x="612293" y="-31275"/>
                          <a:pt x="785633" y="0"/>
                        </a:cubicBezTo>
                        <a:lnTo>
                          <a:pt x="785633" y="0"/>
                        </a:lnTo>
                        <a:cubicBezTo>
                          <a:pt x="1235674" y="80195"/>
                          <a:pt x="1836412" y="12646"/>
                          <a:pt x="1964083" y="0"/>
                        </a:cubicBezTo>
                        <a:cubicBezTo>
                          <a:pt x="2677607" y="-117130"/>
                          <a:pt x="4006404" y="123459"/>
                          <a:pt x="4516947" y="0"/>
                        </a:cubicBezTo>
                        <a:cubicBezTo>
                          <a:pt x="4633982" y="13249"/>
                          <a:pt x="4702208" y="89755"/>
                          <a:pt x="4713800" y="196853"/>
                        </a:cubicBezTo>
                        <a:cubicBezTo>
                          <a:pt x="4739901" y="393772"/>
                          <a:pt x="4707346" y="559262"/>
                          <a:pt x="4713800" y="688973"/>
                        </a:cubicBezTo>
                        <a:lnTo>
                          <a:pt x="4713800" y="688973"/>
                        </a:lnTo>
                        <a:cubicBezTo>
                          <a:pt x="4697322" y="835985"/>
                          <a:pt x="4709079" y="953929"/>
                          <a:pt x="4713800" y="984247"/>
                        </a:cubicBezTo>
                        <a:lnTo>
                          <a:pt x="4713800" y="984243"/>
                        </a:lnTo>
                        <a:cubicBezTo>
                          <a:pt x="4710860" y="1089280"/>
                          <a:pt x="4623492" y="1188174"/>
                          <a:pt x="4516947" y="1181096"/>
                        </a:cubicBezTo>
                        <a:cubicBezTo>
                          <a:pt x="3466888" y="1314490"/>
                          <a:pt x="2304238" y="1050376"/>
                          <a:pt x="1964083" y="1181096"/>
                        </a:cubicBezTo>
                        <a:cubicBezTo>
                          <a:pt x="1596650" y="1159780"/>
                          <a:pt x="1060794" y="1265193"/>
                          <a:pt x="785633" y="1181096"/>
                        </a:cubicBezTo>
                        <a:lnTo>
                          <a:pt x="785633" y="1181096"/>
                        </a:lnTo>
                        <a:cubicBezTo>
                          <a:pt x="603557" y="1148853"/>
                          <a:pt x="437884" y="1215472"/>
                          <a:pt x="196853" y="1181096"/>
                        </a:cubicBezTo>
                        <a:cubicBezTo>
                          <a:pt x="81322" y="1181067"/>
                          <a:pt x="5341" y="1082007"/>
                          <a:pt x="0" y="984243"/>
                        </a:cubicBezTo>
                        <a:lnTo>
                          <a:pt x="0" y="984247"/>
                        </a:lnTo>
                        <a:cubicBezTo>
                          <a:pt x="-288859" y="1157118"/>
                          <a:pt x="-804073" y="1371868"/>
                          <a:pt x="-944834" y="1392559"/>
                        </a:cubicBezTo>
                        <a:cubicBezTo>
                          <a:pt x="-569293" y="1178542"/>
                          <a:pt x="-402441" y="948839"/>
                          <a:pt x="0" y="688973"/>
                        </a:cubicBezTo>
                        <a:cubicBezTo>
                          <a:pt x="-20884" y="603927"/>
                          <a:pt x="1044" y="301340"/>
                          <a:pt x="0" y="196853"/>
                        </a:cubicBezTo>
                        <a:close/>
                      </a:path>
                      <a:path w="4713800" h="1181096" stroke="0" extrusionOk="0">
                        <a:moveTo>
                          <a:pt x="0" y="196853"/>
                        </a:moveTo>
                        <a:cubicBezTo>
                          <a:pt x="-9560" y="104482"/>
                          <a:pt x="93335" y="-3518"/>
                          <a:pt x="196853" y="0"/>
                        </a:cubicBezTo>
                        <a:cubicBezTo>
                          <a:pt x="283520" y="-51139"/>
                          <a:pt x="692663" y="-18151"/>
                          <a:pt x="785633" y="0"/>
                        </a:cubicBezTo>
                        <a:lnTo>
                          <a:pt x="785633" y="0"/>
                        </a:lnTo>
                        <a:cubicBezTo>
                          <a:pt x="1273553" y="-77279"/>
                          <a:pt x="1821249" y="-80672"/>
                          <a:pt x="1964083" y="0"/>
                        </a:cubicBezTo>
                        <a:cubicBezTo>
                          <a:pt x="2823992" y="-134364"/>
                          <a:pt x="4233054" y="130381"/>
                          <a:pt x="4516947" y="0"/>
                        </a:cubicBezTo>
                        <a:cubicBezTo>
                          <a:pt x="4619117" y="-15435"/>
                          <a:pt x="4719815" y="83471"/>
                          <a:pt x="4713800" y="196853"/>
                        </a:cubicBezTo>
                        <a:cubicBezTo>
                          <a:pt x="4756049" y="400586"/>
                          <a:pt x="4716794" y="602549"/>
                          <a:pt x="4713800" y="688973"/>
                        </a:cubicBezTo>
                        <a:lnTo>
                          <a:pt x="4713800" y="688973"/>
                        </a:lnTo>
                        <a:cubicBezTo>
                          <a:pt x="4724240" y="776547"/>
                          <a:pt x="4711449" y="842797"/>
                          <a:pt x="4713800" y="984247"/>
                        </a:cubicBezTo>
                        <a:lnTo>
                          <a:pt x="4713800" y="984243"/>
                        </a:lnTo>
                        <a:cubicBezTo>
                          <a:pt x="4725076" y="1091732"/>
                          <a:pt x="4610435" y="1185509"/>
                          <a:pt x="4516947" y="1181096"/>
                        </a:cubicBezTo>
                        <a:cubicBezTo>
                          <a:pt x="3575022" y="1143337"/>
                          <a:pt x="2764229" y="1231594"/>
                          <a:pt x="1964083" y="1181096"/>
                        </a:cubicBezTo>
                        <a:cubicBezTo>
                          <a:pt x="1549056" y="1150372"/>
                          <a:pt x="1013334" y="1205472"/>
                          <a:pt x="785633" y="1181096"/>
                        </a:cubicBezTo>
                        <a:lnTo>
                          <a:pt x="785633" y="1181096"/>
                        </a:lnTo>
                        <a:cubicBezTo>
                          <a:pt x="539348" y="1200445"/>
                          <a:pt x="306602" y="1143192"/>
                          <a:pt x="196853" y="1181096"/>
                        </a:cubicBezTo>
                        <a:cubicBezTo>
                          <a:pt x="76761" y="1170724"/>
                          <a:pt x="18271" y="1088685"/>
                          <a:pt x="0" y="984243"/>
                        </a:cubicBezTo>
                        <a:lnTo>
                          <a:pt x="0" y="984247"/>
                        </a:lnTo>
                        <a:cubicBezTo>
                          <a:pt x="-206019" y="1154497"/>
                          <a:pt x="-572425" y="1177972"/>
                          <a:pt x="-944834" y="1392559"/>
                        </a:cubicBezTo>
                        <a:cubicBezTo>
                          <a:pt x="-705085" y="1100380"/>
                          <a:pt x="-375643" y="926276"/>
                          <a:pt x="0" y="688973"/>
                        </a:cubicBezTo>
                        <a:cubicBezTo>
                          <a:pt x="-25152" y="540379"/>
                          <a:pt x="10553" y="328597"/>
                          <a:pt x="0" y="19685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i="1" dirty="0">
                <a:solidFill>
                  <a:srgbClr val="002060"/>
                </a:solidFill>
                <a:latin typeface="Calibri" panose="020F0502020204030204"/>
              </a:rPr>
              <a:t>2. </a:t>
            </a:r>
            <a:r>
              <a:rPr lang="vi-VN" sz="3600" b="1" i="1" dirty="0">
                <a:solidFill>
                  <a:srgbClr val="002060"/>
                </a:solidFill>
                <a:latin typeface="Calibri" panose="020F0502020204030204"/>
              </a:rPr>
              <a:t>Trao đổi với bạn: 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Để làm việc nhóm hiệu quả, cần lưu ý những gì?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2D491E-BD8E-46B2-A54B-888F9085A0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136" y="492369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55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0C73AB-790D-A768-4E99-3B8DD15B1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8328AA-8D77-CE10-64BE-4B48A664FACE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sX0" fmla="*/ 0 w 11793895"/>
              <a:gd name="csY0" fmla="*/ 613961 h 6559420"/>
              <a:gd name="csX1" fmla="*/ 613961 w 11793895"/>
              <a:gd name="csY1" fmla="*/ 0 h 6559420"/>
              <a:gd name="csX2" fmla="*/ 11179933 w 11793895"/>
              <a:gd name="csY2" fmla="*/ 0 h 6559420"/>
              <a:gd name="csX3" fmla="*/ 11793895 w 11793895"/>
              <a:gd name="csY3" fmla="*/ 613961 h 6559420"/>
              <a:gd name="csX4" fmla="*/ 11793895 w 11793895"/>
              <a:gd name="csY4" fmla="*/ 5945458 h 6559420"/>
              <a:gd name="csX5" fmla="*/ 11179933 w 11793895"/>
              <a:gd name="csY5" fmla="*/ 6559420 h 6559420"/>
              <a:gd name="csX6" fmla="*/ 613961 w 11793895"/>
              <a:gd name="csY6" fmla="*/ 6559420 h 6559420"/>
              <a:gd name="csX7" fmla="*/ 0 w 11793895"/>
              <a:gd name="csY7" fmla="*/ 5945458 h 6559420"/>
              <a:gd name="csX8" fmla="*/ 0 w 11793895"/>
              <a:gd name="csY8" fmla="*/ 613961 h 6559420"/>
              <a:gd name="csX0" fmla="*/ 0 w 11793895"/>
              <a:gd name="csY0" fmla="*/ 613961 h 6559420"/>
              <a:gd name="csX1" fmla="*/ 613961 w 11793895"/>
              <a:gd name="csY1" fmla="*/ 0 h 6559420"/>
              <a:gd name="csX2" fmla="*/ 11179933 w 11793895"/>
              <a:gd name="csY2" fmla="*/ 0 h 6559420"/>
              <a:gd name="csX3" fmla="*/ 11793895 w 11793895"/>
              <a:gd name="csY3" fmla="*/ 613961 h 6559420"/>
              <a:gd name="csX4" fmla="*/ 11793895 w 11793895"/>
              <a:gd name="csY4" fmla="*/ 5945458 h 6559420"/>
              <a:gd name="csX5" fmla="*/ 11179933 w 11793895"/>
              <a:gd name="csY5" fmla="*/ 6559420 h 6559420"/>
              <a:gd name="csX6" fmla="*/ 613961 w 11793895"/>
              <a:gd name="csY6" fmla="*/ 6559420 h 6559420"/>
              <a:gd name="csX7" fmla="*/ 0 w 11793895"/>
              <a:gd name="csY7" fmla="*/ 5945458 h 6559420"/>
              <a:gd name="csX8" fmla="*/ 0 w 11793895"/>
              <a:gd name="csY8" fmla="*/ 613961 h 65594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793895" h="6559420" fill="none" extrusionOk="0">
                <a:moveTo>
                  <a:pt x="0" y="613961"/>
                </a:moveTo>
                <a:cubicBezTo>
                  <a:pt x="-32626" y="269602"/>
                  <a:pt x="325434" y="41344"/>
                  <a:pt x="613961" y="0"/>
                </a:cubicBezTo>
                <a:cubicBezTo>
                  <a:pt x="4521868" y="511857"/>
                  <a:pt x="7129981" y="325558"/>
                  <a:pt x="11179933" y="0"/>
                </a:cubicBezTo>
                <a:cubicBezTo>
                  <a:pt x="11554515" y="54683"/>
                  <a:pt x="11817454" y="303739"/>
                  <a:pt x="11793895" y="613961"/>
                </a:cubicBezTo>
                <a:cubicBezTo>
                  <a:pt x="11697397" y="2744192"/>
                  <a:pt x="11922749" y="5021068"/>
                  <a:pt x="11793895" y="5945458"/>
                </a:cubicBezTo>
                <a:cubicBezTo>
                  <a:pt x="11676253" y="6303857"/>
                  <a:pt x="11482171" y="6533998"/>
                  <a:pt x="11179933" y="6559420"/>
                </a:cubicBezTo>
                <a:cubicBezTo>
                  <a:pt x="6215209" y="6742811"/>
                  <a:pt x="2416435" y="6545251"/>
                  <a:pt x="613961" y="6559420"/>
                </a:cubicBezTo>
                <a:cubicBezTo>
                  <a:pt x="279490" y="6497058"/>
                  <a:pt x="-48018" y="6312577"/>
                  <a:pt x="0" y="5945458"/>
                </a:cubicBezTo>
                <a:cubicBezTo>
                  <a:pt x="72076" y="4562056"/>
                  <a:pt x="28702" y="2840551"/>
                  <a:pt x="0" y="613961"/>
                </a:cubicBezTo>
                <a:close/>
              </a:path>
              <a:path w="11793895" h="6559420" stroke="0" extrusionOk="0">
                <a:moveTo>
                  <a:pt x="0" y="613961"/>
                </a:moveTo>
                <a:cubicBezTo>
                  <a:pt x="-10343" y="279660"/>
                  <a:pt x="290981" y="-14331"/>
                  <a:pt x="613961" y="0"/>
                </a:cubicBezTo>
                <a:cubicBezTo>
                  <a:pt x="2980748" y="378874"/>
                  <a:pt x="8937501" y="-94613"/>
                  <a:pt x="11179933" y="0"/>
                </a:cubicBezTo>
                <a:cubicBezTo>
                  <a:pt x="11520595" y="72987"/>
                  <a:pt x="11785115" y="301852"/>
                  <a:pt x="11793895" y="613961"/>
                </a:cubicBezTo>
                <a:cubicBezTo>
                  <a:pt x="11859187" y="2229219"/>
                  <a:pt x="11797086" y="4360620"/>
                  <a:pt x="11793895" y="5945458"/>
                </a:cubicBezTo>
                <a:cubicBezTo>
                  <a:pt x="11881697" y="6327010"/>
                  <a:pt x="11526409" y="6563185"/>
                  <a:pt x="11179933" y="6559420"/>
                </a:cubicBezTo>
                <a:cubicBezTo>
                  <a:pt x="8336442" y="6871171"/>
                  <a:pt x="4521739" y="6142650"/>
                  <a:pt x="613961" y="6559420"/>
                </a:cubicBezTo>
                <a:cubicBezTo>
                  <a:pt x="285752" y="6533673"/>
                  <a:pt x="-26852" y="6279476"/>
                  <a:pt x="0" y="5945458"/>
                </a:cubicBezTo>
                <a:cubicBezTo>
                  <a:pt x="17198" y="3854471"/>
                  <a:pt x="-29660" y="2864969"/>
                  <a:pt x="0" y="613961"/>
                </a:cubicBezTo>
                <a:close/>
              </a:path>
              <a:path w="11793895" h="6559420" fill="none" stroke="0" extrusionOk="0">
                <a:moveTo>
                  <a:pt x="0" y="613961"/>
                </a:moveTo>
                <a:cubicBezTo>
                  <a:pt x="-49403" y="249982"/>
                  <a:pt x="287173" y="37461"/>
                  <a:pt x="613961" y="0"/>
                </a:cubicBezTo>
                <a:cubicBezTo>
                  <a:pt x="4818461" y="284740"/>
                  <a:pt x="6911163" y="64235"/>
                  <a:pt x="11179933" y="0"/>
                </a:cubicBezTo>
                <a:cubicBezTo>
                  <a:pt x="11512421" y="40114"/>
                  <a:pt x="11792757" y="299975"/>
                  <a:pt x="11793895" y="613961"/>
                </a:cubicBezTo>
                <a:cubicBezTo>
                  <a:pt x="11530249" y="2800825"/>
                  <a:pt x="11940237" y="5103774"/>
                  <a:pt x="11793895" y="5945458"/>
                </a:cubicBezTo>
                <a:cubicBezTo>
                  <a:pt x="11755197" y="6296819"/>
                  <a:pt x="11513996" y="6486425"/>
                  <a:pt x="11179933" y="6559420"/>
                </a:cubicBezTo>
                <a:cubicBezTo>
                  <a:pt x="6269107" y="6723825"/>
                  <a:pt x="2467355" y="6835775"/>
                  <a:pt x="613961" y="6559420"/>
                </a:cubicBezTo>
                <a:cubicBezTo>
                  <a:pt x="269656" y="6458029"/>
                  <a:pt x="-54723" y="6325937"/>
                  <a:pt x="0" y="5945458"/>
                </a:cubicBezTo>
                <a:cubicBezTo>
                  <a:pt x="321882" y="4668728"/>
                  <a:pt x="188767" y="2852676"/>
                  <a:pt x="0" y="61396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845421"/>
                      <a:gd name="connsiteY0" fmla="*/ 460471 h 4919565"/>
                      <a:gd name="connsiteX1" fmla="*/ 460471 w 8845421"/>
                      <a:gd name="connsiteY1" fmla="*/ 0 h 4919565"/>
                      <a:gd name="connsiteX2" fmla="*/ 8384950 w 8845421"/>
                      <a:gd name="connsiteY2" fmla="*/ 0 h 4919565"/>
                      <a:gd name="connsiteX3" fmla="*/ 8845421 w 8845421"/>
                      <a:gd name="connsiteY3" fmla="*/ 460471 h 4919565"/>
                      <a:gd name="connsiteX4" fmla="*/ 8845421 w 8845421"/>
                      <a:gd name="connsiteY4" fmla="*/ 4459094 h 4919565"/>
                      <a:gd name="connsiteX5" fmla="*/ 8384950 w 8845421"/>
                      <a:gd name="connsiteY5" fmla="*/ 4919565 h 4919565"/>
                      <a:gd name="connsiteX6" fmla="*/ 460471 w 8845421"/>
                      <a:gd name="connsiteY6" fmla="*/ 4919565 h 4919565"/>
                      <a:gd name="connsiteX7" fmla="*/ 0 w 8845421"/>
                      <a:gd name="connsiteY7" fmla="*/ 4459094 h 4919565"/>
                      <a:gd name="connsiteX8" fmla="*/ 0 w 8845421"/>
                      <a:gd name="connsiteY8" fmla="*/ 460471 h 49195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845421" h="4919565" fill="none" extrusionOk="0">
                        <a:moveTo>
                          <a:pt x="0" y="460471"/>
                        </a:moveTo>
                        <a:cubicBezTo>
                          <a:pt x="-9188" y="204674"/>
                          <a:pt x="232608" y="21630"/>
                          <a:pt x="460471" y="0"/>
                        </a:cubicBezTo>
                        <a:cubicBezTo>
                          <a:pt x="3221484" y="130954"/>
                          <a:pt x="5328118" y="43574"/>
                          <a:pt x="8384950" y="0"/>
                        </a:cubicBezTo>
                        <a:cubicBezTo>
                          <a:pt x="8649296" y="15457"/>
                          <a:pt x="8847510" y="208719"/>
                          <a:pt x="8845421" y="460471"/>
                        </a:cubicBezTo>
                        <a:cubicBezTo>
                          <a:pt x="8694982" y="2126495"/>
                          <a:pt x="8931300" y="3816422"/>
                          <a:pt x="8845421" y="4459094"/>
                        </a:cubicBezTo>
                        <a:cubicBezTo>
                          <a:pt x="8800686" y="4720751"/>
                          <a:pt x="8616520" y="4903874"/>
                          <a:pt x="8384950" y="4919565"/>
                        </a:cubicBezTo>
                        <a:cubicBezTo>
                          <a:pt x="4910099" y="5074762"/>
                          <a:pt x="1897512" y="5082585"/>
                          <a:pt x="460471" y="4919565"/>
                        </a:cubicBezTo>
                        <a:cubicBezTo>
                          <a:pt x="207837" y="4896880"/>
                          <a:pt x="-32252" y="4732237"/>
                          <a:pt x="0" y="4459094"/>
                        </a:cubicBezTo>
                        <a:cubicBezTo>
                          <a:pt x="64656" y="3402591"/>
                          <a:pt x="-17807" y="2101186"/>
                          <a:pt x="0" y="460471"/>
                        </a:cubicBezTo>
                        <a:close/>
                      </a:path>
                      <a:path w="8845421" h="4919565" stroke="0" extrusionOk="0">
                        <a:moveTo>
                          <a:pt x="0" y="460471"/>
                        </a:moveTo>
                        <a:cubicBezTo>
                          <a:pt x="-7413" y="201588"/>
                          <a:pt x="189703" y="6177"/>
                          <a:pt x="460471" y="0"/>
                        </a:cubicBezTo>
                        <a:cubicBezTo>
                          <a:pt x="2330849" y="132882"/>
                          <a:pt x="6965520" y="-84951"/>
                          <a:pt x="8384950" y="0"/>
                        </a:cubicBezTo>
                        <a:cubicBezTo>
                          <a:pt x="8621540" y="17305"/>
                          <a:pt x="8842070" y="224684"/>
                          <a:pt x="8845421" y="460471"/>
                        </a:cubicBezTo>
                        <a:cubicBezTo>
                          <a:pt x="8865608" y="1836505"/>
                          <a:pt x="8997901" y="3278959"/>
                          <a:pt x="8845421" y="4459094"/>
                        </a:cubicBezTo>
                        <a:cubicBezTo>
                          <a:pt x="8878886" y="4717375"/>
                          <a:pt x="8659614" y="4877678"/>
                          <a:pt x="8384950" y="4919565"/>
                        </a:cubicBezTo>
                        <a:cubicBezTo>
                          <a:pt x="6325146" y="5007204"/>
                          <a:pt x="3572109" y="4846886"/>
                          <a:pt x="460471" y="4919565"/>
                        </a:cubicBezTo>
                        <a:cubicBezTo>
                          <a:pt x="203789" y="4896957"/>
                          <a:pt x="-18703" y="4739397"/>
                          <a:pt x="0" y="4459094"/>
                        </a:cubicBezTo>
                        <a:cubicBezTo>
                          <a:pt x="-38581" y="2858421"/>
                          <a:pt x="63341" y="2129946"/>
                          <a:pt x="0" y="46047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72FEBD-3ED8-4B12-B0D1-71ED654ACDE9}"/>
              </a:ext>
            </a:extLst>
          </p:cNvPr>
          <p:cNvGrpSpPr/>
          <p:nvPr/>
        </p:nvGrpSpPr>
        <p:grpSpPr>
          <a:xfrm>
            <a:off x="157356" y="742950"/>
            <a:ext cx="5138544" cy="6115050"/>
            <a:chOff x="305797" y="579716"/>
            <a:chExt cx="5455920" cy="623287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0C8FFA3-83CF-45E1-B6DB-627A5B7AAE1E}"/>
                </a:ext>
              </a:extLst>
            </p:cNvPr>
            <p:cNvGrpSpPr/>
            <p:nvPr/>
          </p:nvGrpSpPr>
          <p:grpSpPr>
            <a:xfrm>
              <a:off x="305797" y="2309160"/>
              <a:ext cx="5455920" cy="4503431"/>
              <a:chOff x="0" y="2686369"/>
              <a:chExt cx="5455920" cy="4503431"/>
            </a:xfrm>
          </p:grpSpPr>
          <p:pic>
            <p:nvPicPr>
              <p:cNvPr id="10" name="Picture 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3DF0610E-BE5F-4C16-A886-F046595ECC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3373787"/>
                <a:ext cx="5455920" cy="3816013"/>
              </a:xfrm>
              <a:prstGeom prst="rect">
                <a:avLst/>
              </a:prstGeom>
            </p:spPr>
          </p:pic>
          <p:pic>
            <p:nvPicPr>
              <p:cNvPr id="11" name="Picture 10" descr="Icon&#10;&#10;Description automatically generated">
                <a:extLst>
                  <a:ext uri="{FF2B5EF4-FFF2-40B4-BE49-F238E27FC236}">
                    <a16:creationId xmlns:a16="http://schemas.microsoft.com/office/drawing/2014/main" id="{269ACD02-5247-4A07-8901-B0E9F17B3E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5190" y="2686369"/>
                <a:ext cx="4605537" cy="4160528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EFDA3A1-1A75-472E-B703-4B34F0225A61}"/>
                </a:ext>
              </a:extLst>
            </p:cNvPr>
            <p:cNvGrpSpPr/>
            <p:nvPr/>
          </p:nvGrpSpPr>
          <p:grpSpPr>
            <a:xfrm>
              <a:off x="1504611" y="579716"/>
              <a:ext cx="2474781" cy="1729444"/>
              <a:chOff x="84595" y="2353938"/>
              <a:chExt cx="1726208" cy="1224000"/>
            </a:xfrm>
          </p:grpSpPr>
          <p:sp>
            <p:nvSpPr>
              <p:cNvPr id="8" name="Speech Bubble: Oval 7">
                <a:extLst>
                  <a:ext uri="{FF2B5EF4-FFF2-40B4-BE49-F238E27FC236}">
                    <a16:creationId xmlns:a16="http://schemas.microsoft.com/office/drawing/2014/main" id="{4B5A57CF-852A-4F52-BD02-53692F100B51}"/>
                  </a:ext>
                </a:extLst>
              </p:cNvPr>
              <p:cNvSpPr/>
              <p:nvPr/>
            </p:nvSpPr>
            <p:spPr>
              <a:xfrm flipH="1">
                <a:off x="84595" y="2353938"/>
                <a:ext cx="1726208" cy="1224000"/>
              </a:xfrm>
              <a:custGeom>
                <a:avLst/>
                <a:gdLst>
                  <a:gd name="csX0" fmla="*/ 160106 w 1726208"/>
                  <a:gd name="csY0" fmla="*/ 1153534 h 1224000"/>
                  <a:gd name="csX1" fmla="*/ 168137 w 1726208"/>
                  <a:gd name="csY1" fmla="*/ 974922 h 1224000"/>
                  <a:gd name="csX2" fmla="*/ 502827 w 1726208"/>
                  <a:gd name="csY2" fmla="*/ 55867 h 1224000"/>
                  <a:gd name="csX3" fmla="*/ 1439743 w 1726208"/>
                  <a:gd name="csY3" fmla="*/ 156628 h 1224000"/>
                  <a:gd name="csX4" fmla="*/ 1346800 w 1726208"/>
                  <a:gd name="csY4" fmla="*/ 1118866 h 1224000"/>
                  <a:gd name="csX5" fmla="*/ 410476 w 1726208"/>
                  <a:gd name="csY5" fmla="*/ 1133094 h 1224000"/>
                  <a:gd name="csX6" fmla="*/ 160106 w 1726208"/>
                  <a:gd name="csY6" fmla="*/ 1153534 h 122400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</a:cxnLst>
                <a:rect l="l" t="t" r="r" b="b"/>
                <a:pathLst>
                  <a:path w="1726208" h="1224000" fill="none" extrusionOk="0">
                    <a:moveTo>
                      <a:pt x="160106" y="1153534"/>
                    </a:moveTo>
                    <a:cubicBezTo>
                      <a:pt x="158991" y="1100509"/>
                      <a:pt x="160042" y="1017757"/>
                      <a:pt x="168137" y="974922"/>
                    </a:cubicBezTo>
                    <a:cubicBezTo>
                      <a:pt x="-259585" y="702043"/>
                      <a:pt x="4072" y="256850"/>
                      <a:pt x="502827" y="55867"/>
                    </a:cubicBezTo>
                    <a:cubicBezTo>
                      <a:pt x="824661" y="-54105"/>
                      <a:pt x="1196796" y="-63639"/>
                      <a:pt x="1439743" y="156628"/>
                    </a:cubicBezTo>
                    <a:cubicBezTo>
                      <a:pt x="1916227" y="417725"/>
                      <a:pt x="1760146" y="949824"/>
                      <a:pt x="1346800" y="1118866"/>
                    </a:cubicBezTo>
                    <a:cubicBezTo>
                      <a:pt x="1113392" y="1256876"/>
                      <a:pt x="713660" y="1234765"/>
                      <a:pt x="410476" y="1133094"/>
                    </a:cubicBezTo>
                    <a:cubicBezTo>
                      <a:pt x="294784" y="1136521"/>
                      <a:pt x="275198" y="1146909"/>
                      <a:pt x="160106" y="1153534"/>
                    </a:cubicBezTo>
                    <a:close/>
                  </a:path>
                  <a:path w="1726208" h="1224000" stroke="0" extrusionOk="0">
                    <a:moveTo>
                      <a:pt x="160106" y="1153534"/>
                    </a:moveTo>
                    <a:cubicBezTo>
                      <a:pt x="172059" y="1085986"/>
                      <a:pt x="169523" y="1013048"/>
                      <a:pt x="168137" y="974922"/>
                    </a:cubicBezTo>
                    <a:cubicBezTo>
                      <a:pt x="-191615" y="656785"/>
                      <a:pt x="-13492" y="149294"/>
                      <a:pt x="502827" y="55867"/>
                    </a:cubicBezTo>
                    <a:cubicBezTo>
                      <a:pt x="777043" y="-61285"/>
                      <a:pt x="1174874" y="5787"/>
                      <a:pt x="1439743" y="156628"/>
                    </a:cubicBezTo>
                    <a:cubicBezTo>
                      <a:pt x="1828788" y="493258"/>
                      <a:pt x="1833327" y="904127"/>
                      <a:pt x="1346800" y="1118866"/>
                    </a:cubicBezTo>
                    <a:cubicBezTo>
                      <a:pt x="1079425" y="1243856"/>
                      <a:pt x="717197" y="1325251"/>
                      <a:pt x="410476" y="1133094"/>
                    </a:cubicBezTo>
                    <a:cubicBezTo>
                      <a:pt x="321642" y="1132170"/>
                      <a:pt x="255478" y="1135070"/>
                      <a:pt x="160106" y="1153534"/>
                    </a:cubicBezTo>
                    <a:close/>
                  </a:path>
                </a:pathLst>
              </a:custGeom>
              <a:solidFill>
                <a:srgbClr val="FFFF99"/>
              </a:solidFill>
              <a:ln w="12700">
                <a:solidFill>
                  <a:srgbClr val="FFC000"/>
                </a:solidFill>
                <a:extLst>
                  <a:ext uri="{C807C97D-BFC1-408E-A445-0C87EB9F89A2}">
                    <ask:lineSketchStyleProps xmlns:ask="http://schemas.microsoft.com/office/drawing/2018/sketchyshapes" sd="2719067709">
                      <a:prstGeom prst="wedgeEllipseCallout">
                        <a:avLst>
                          <a:gd name="adj1" fmla="val -40725"/>
                          <a:gd name="adj2" fmla="val 44243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00" b="1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617424A-868B-4528-B41B-F1F0B2479BE4}"/>
                  </a:ext>
                </a:extLst>
              </p:cNvPr>
              <p:cNvSpPr txBox="1"/>
              <p:nvPr/>
            </p:nvSpPr>
            <p:spPr>
              <a:xfrm>
                <a:off x="184563" y="2550439"/>
                <a:ext cx="1526272" cy="777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dirty="0" err="1">
                    <a:solidFill>
                      <a:srgbClr val="FF3F6E"/>
                    </a:solidFill>
                  </a:rPr>
                  <a:t>Thảo</a:t>
                </a:r>
                <a:r>
                  <a:rPr lang="en-US" sz="3200" b="1" dirty="0">
                    <a:solidFill>
                      <a:srgbClr val="FF3F6E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FF3F6E"/>
                    </a:solidFill>
                  </a:rPr>
                  <a:t>luận</a:t>
                </a:r>
                <a:r>
                  <a:rPr lang="en-US" sz="3200" b="1" dirty="0">
                    <a:solidFill>
                      <a:srgbClr val="FF3F6E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FF3F6E"/>
                    </a:solidFill>
                  </a:rPr>
                  <a:t>nhóm</a:t>
                </a:r>
                <a:r>
                  <a:rPr lang="en-US" sz="3200" b="1" dirty="0">
                    <a:solidFill>
                      <a:srgbClr val="FF3F6E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FF3F6E"/>
                    </a:solidFill>
                  </a:rPr>
                  <a:t>đôi</a:t>
                </a:r>
                <a:endParaRPr lang="en-US" sz="3200" b="1" dirty="0">
                  <a:solidFill>
                    <a:srgbClr val="FF3F6E"/>
                  </a:solidFill>
                </a:endParaRPr>
              </a:p>
            </p:txBody>
          </p:sp>
        </p:grpSp>
      </p:grp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7A256348-B115-49BC-9A46-F829981B0E70}"/>
              </a:ext>
            </a:extLst>
          </p:cNvPr>
          <p:cNvSpPr/>
          <p:nvPr/>
        </p:nvSpPr>
        <p:spPr>
          <a:xfrm>
            <a:off x="5229225" y="723901"/>
            <a:ext cx="6648450" cy="1695450"/>
          </a:xfrm>
          <a:custGeom>
            <a:avLst/>
            <a:gdLst>
              <a:gd name="csX0" fmla="*/ 0 w 6648450"/>
              <a:gd name="csY0" fmla="*/ 282581 h 1695450"/>
              <a:gd name="csX1" fmla="*/ 282581 w 6648450"/>
              <a:gd name="csY1" fmla="*/ 0 h 1695450"/>
              <a:gd name="csX2" fmla="*/ 670563 w 6648450"/>
              <a:gd name="csY2" fmla="*/ 0 h 1695450"/>
              <a:gd name="csX3" fmla="*/ 1108075 w 6648450"/>
              <a:gd name="csY3" fmla="*/ 0 h 1695450"/>
              <a:gd name="csX4" fmla="*/ 1108075 w 6648450"/>
              <a:gd name="csY4" fmla="*/ 0 h 1695450"/>
              <a:gd name="csX5" fmla="*/ 1612249 w 6648450"/>
              <a:gd name="csY5" fmla="*/ 0 h 1695450"/>
              <a:gd name="csX6" fmla="*/ 2166287 w 6648450"/>
              <a:gd name="csY6" fmla="*/ 0 h 1695450"/>
              <a:gd name="csX7" fmla="*/ 2770188 w 6648450"/>
              <a:gd name="csY7" fmla="*/ 0 h 1695450"/>
              <a:gd name="csX8" fmla="*/ 3297555 w 6648450"/>
              <a:gd name="csY8" fmla="*/ 0 h 1695450"/>
              <a:gd name="csX9" fmla="*/ 3968748 w 6648450"/>
              <a:gd name="csY9" fmla="*/ 0 h 1695450"/>
              <a:gd name="csX10" fmla="*/ 4496115 w 6648450"/>
              <a:gd name="csY10" fmla="*/ 0 h 1695450"/>
              <a:gd name="csX11" fmla="*/ 5095395 w 6648450"/>
              <a:gd name="csY11" fmla="*/ 0 h 1695450"/>
              <a:gd name="csX12" fmla="*/ 5586805 w 6648450"/>
              <a:gd name="csY12" fmla="*/ 0 h 1695450"/>
              <a:gd name="csX13" fmla="*/ 6365869 w 6648450"/>
              <a:gd name="csY13" fmla="*/ 0 h 1695450"/>
              <a:gd name="csX14" fmla="*/ 6648450 w 6648450"/>
              <a:gd name="csY14" fmla="*/ 282581 h 1695450"/>
              <a:gd name="csX15" fmla="*/ 6648450 w 6648450"/>
              <a:gd name="csY15" fmla="*/ 614604 h 1695450"/>
              <a:gd name="csX16" fmla="*/ 6648450 w 6648450"/>
              <a:gd name="csY16" fmla="*/ 989013 h 1695450"/>
              <a:gd name="csX17" fmla="*/ 6648450 w 6648450"/>
              <a:gd name="csY17" fmla="*/ 989013 h 1695450"/>
              <a:gd name="csX18" fmla="*/ 6648450 w 6648450"/>
              <a:gd name="csY18" fmla="*/ 1412875 h 1695450"/>
              <a:gd name="csX19" fmla="*/ 6648450 w 6648450"/>
              <a:gd name="csY19" fmla="*/ 1412869 h 1695450"/>
              <a:gd name="csX20" fmla="*/ 6365869 w 6648450"/>
              <a:gd name="csY20" fmla="*/ 1695450 h 1695450"/>
              <a:gd name="csX21" fmla="*/ 5802546 w 6648450"/>
              <a:gd name="csY21" fmla="*/ 1695450 h 1695450"/>
              <a:gd name="csX22" fmla="*/ 5167309 w 6648450"/>
              <a:gd name="csY22" fmla="*/ 1695450 h 1695450"/>
              <a:gd name="csX23" fmla="*/ 4496115 w 6648450"/>
              <a:gd name="csY23" fmla="*/ 1695450 h 1695450"/>
              <a:gd name="csX24" fmla="*/ 3860878 w 6648450"/>
              <a:gd name="csY24" fmla="*/ 1695450 h 1695450"/>
              <a:gd name="csX25" fmla="*/ 3333511 w 6648450"/>
              <a:gd name="csY25" fmla="*/ 1695450 h 1695450"/>
              <a:gd name="csX26" fmla="*/ 2770188 w 6648450"/>
              <a:gd name="csY26" fmla="*/ 1695450 h 1695450"/>
              <a:gd name="csX27" fmla="*/ 2181021 w 6648450"/>
              <a:gd name="csY27" fmla="*/ 1739956 h 1695450"/>
              <a:gd name="csX28" fmla="*/ 1591854 w 6648450"/>
              <a:gd name="csY28" fmla="*/ 1784461 h 1695450"/>
              <a:gd name="csX29" fmla="*/ 1002686 w 6648450"/>
              <a:gd name="csY29" fmla="*/ 1828967 h 1695450"/>
              <a:gd name="csX30" fmla="*/ 469630 w 6648450"/>
              <a:gd name="csY30" fmla="*/ 1869233 h 1695450"/>
              <a:gd name="csX31" fmla="*/ -35370 w 6648450"/>
              <a:gd name="csY31" fmla="*/ 1907381 h 1695450"/>
              <a:gd name="csX32" fmla="*/ 502049 w 6648450"/>
              <a:gd name="csY32" fmla="*/ 1807773 h 1695450"/>
              <a:gd name="csX33" fmla="*/ 1108075 w 6648450"/>
              <a:gd name="csY33" fmla="*/ 1695450 h 1695450"/>
              <a:gd name="csX34" fmla="*/ 711838 w 6648450"/>
              <a:gd name="csY34" fmla="*/ 1695450 h 1695450"/>
              <a:gd name="csX35" fmla="*/ 282581 w 6648450"/>
              <a:gd name="csY35" fmla="*/ 1695450 h 1695450"/>
              <a:gd name="csX36" fmla="*/ 0 w 6648450"/>
              <a:gd name="csY36" fmla="*/ 1412869 h 1695450"/>
              <a:gd name="csX37" fmla="*/ 0 w 6648450"/>
              <a:gd name="csY37" fmla="*/ 1412875 h 1695450"/>
              <a:gd name="csX38" fmla="*/ 0 w 6648450"/>
              <a:gd name="csY38" fmla="*/ 989013 h 1695450"/>
              <a:gd name="csX39" fmla="*/ 0 w 6648450"/>
              <a:gd name="csY39" fmla="*/ 989013 h 1695450"/>
              <a:gd name="csX40" fmla="*/ 0 w 6648450"/>
              <a:gd name="csY40" fmla="*/ 649926 h 1695450"/>
              <a:gd name="csX41" fmla="*/ 0 w 6648450"/>
              <a:gd name="csY41" fmla="*/ 282581 h 16954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</a:cxnLst>
            <a:rect l="l" t="t" r="r" b="b"/>
            <a:pathLst>
              <a:path w="6648450" h="1695450" fill="none" extrusionOk="0">
                <a:moveTo>
                  <a:pt x="0" y="282581"/>
                </a:moveTo>
                <a:cubicBezTo>
                  <a:pt x="25785" y="143456"/>
                  <a:pt x="133247" y="13776"/>
                  <a:pt x="282581" y="0"/>
                </a:cubicBezTo>
                <a:cubicBezTo>
                  <a:pt x="412091" y="-4802"/>
                  <a:pt x="478235" y="23882"/>
                  <a:pt x="670563" y="0"/>
                </a:cubicBezTo>
                <a:cubicBezTo>
                  <a:pt x="862891" y="-23882"/>
                  <a:pt x="1013926" y="36238"/>
                  <a:pt x="1108075" y="0"/>
                </a:cubicBezTo>
                <a:lnTo>
                  <a:pt x="1108075" y="0"/>
                </a:lnTo>
                <a:cubicBezTo>
                  <a:pt x="1324542" y="-31770"/>
                  <a:pt x="1459454" y="32882"/>
                  <a:pt x="1612249" y="0"/>
                </a:cubicBezTo>
                <a:cubicBezTo>
                  <a:pt x="1765044" y="-32882"/>
                  <a:pt x="2002396" y="29606"/>
                  <a:pt x="2166287" y="0"/>
                </a:cubicBezTo>
                <a:cubicBezTo>
                  <a:pt x="2330178" y="-29606"/>
                  <a:pt x="2601735" y="21709"/>
                  <a:pt x="2770188" y="0"/>
                </a:cubicBezTo>
                <a:cubicBezTo>
                  <a:pt x="2894524" y="-16767"/>
                  <a:pt x="3063881" y="20157"/>
                  <a:pt x="3297555" y="0"/>
                </a:cubicBezTo>
                <a:cubicBezTo>
                  <a:pt x="3531229" y="-20157"/>
                  <a:pt x="3638696" y="74321"/>
                  <a:pt x="3968748" y="0"/>
                </a:cubicBezTo>
                <a:cubicBezTo>
                  <a:pt x="4298800" y="-74321"/>
                  <a:pt x="4353888" y="62031"/>
                  <a:pt x="4496115" y="0"/>
                </a:cubicBezTo>
                <a:cubicBezTo>
                  <a:pt x="4638342" y="-62031"/>
                  <a:pt x="4943601" y="3575"/>
                  <a:pt x="5095395" y="0"/>
                </a:cubicBezTo>
                <a:cubicBezTo>
                  <a:pt x="5247189" y="-3575"/>
                  <a:pt x="5393544" y="1844"/>
                  <a:pt x="5586805" y="0"/>
                </a:cubicBezTo>
                <a:cubicBezTo>
                  <a:pt x="5780066" y="-1844"/>
                  <a:pt x="6126342" y="91101"/>
                  <a:pt x="6365869" y="0"/>
                </a:cubicBezTo>
                <a:cubicBezTo>
                  <a:pt x="6518262" y="-41910"/>
                  <a:pt x="6643668" y="114410"/>
                  <a:pt x="6648450" y="282581"/>
                </a:cubicBezTo>
                <a:cubicBezTo>
                  <a:pt x="6686738" y="414003"/>
                  <a:pt x="6634174" y="534148"/>
                  <a:pt x="6648450" y="614604"/>
                </a:cubicBezTo>
                <a:cubicBezTo>
                  <a:pt x="6662726" y="695060"/>
                  <a:pt x="6610688" y="846117"/>
                  <a:pt x="6648450" y="989013"/>
                </a:cubicBezTo>
                <a:lnTo>
                  <a:pt x="6648450" y="989013"/>
                </a:lnTo>
                <a:cubicBezTo>
                  <a:pt x="6691518" y="1183342"/>
                  <a:pt x="6636484" y="1264860"/>
                  <a:pt x="6648450" y="1412875"/>
                </a:cubicBezTo>
                <a:lnTo>
                  <a:pt x="6648450" y="1412869"/>
                </a:lnTo>
                <a:cubicBezTo>
                  <a:pt x="6660045" y="1605815"/>
                  <a:pt x="6517565" y="1692831"/>
                  <a:pt x="6365869" y="1695450"/>
                </a:cubicBezTo>
                <a:cubicBezTo>
                  <a:pt x="6163476" y="1730344"/>
                  <a:pt x="5960686" y="1688404"/>
                  <a:pt x="5802546" y="1695450"/>
                </a:cubicBezTo>
                <a:cubicBezTo>
                  <a:pt x="5644406" y="1702496"/>
                  <a:pt x="5311271" y="1641726"/>
                  <a:pt x="5167309" y="1695450"/>
                </a:cubicBezTo>
                <a:cubicBezTo>
                  <a:pt x="5023347" y="1749174"/>
                  <a:pt x="4821769" y="1650113"/>
                  <a:pt x="4496115" y="1695450"/>
                </a:cubicBezTo>
                <a:cubicBezTo>
                  <a:pt x="4170461" y="1740787"/>
                  <a:pt x="4136986" y="1687500"/>
                  <a:pt x="3860878" y="1695450"/>
                </a:cubicBezTo>
                <a:cubicBezTo>
                  <a:pt x="3584770" y="1703400"/>
                  <a:pt x="3449460" y="1640768"/>
                  <a:pt x="3333511" y="1695450"/>
                </a:cubicBezTo>
                <a:cubicBezTo>
                  <a:pt x="3217562" y="1750132"/>
                  <a:pt x="2925056" y="1646204"/>
                  <a:pt x="2770188" y="1695450"/>
                </a:cubicBezTo>
                <a:cubicBezTo>
                  <a:pt x="2616820" y="1716263"/>
                  <a:pt x="2404637" y="1690142"/>
                  <a:pt x="2181021" y="1739956"/>
                </a:cubicBezTo>
                <a:cubicBezTo>
                  <a:pt x="1957405" y="1789770"/>
                  <a:pt x="1870835" y="1698341"/>
                  <a:pt x="1591854" y="1784461"/>
                </a:cubicBezTo>
                <a:cubicBezTo>
                  <a:pt x="1312873" y="1870582"/>
                  <a:pt x="1273272" y="1789624"/>
                  <a:pt x="1002686" y="1828967"/>
                </a:cubicBezTo>
                <a:cubicBezTo>
                  <a:pt x="732100" y="1868310"/>
                  <a:pt x="726344" y="1793557"/>
                  <a:pt x="469630" y="1869233"/>
                </a:cubicBezTo>
                <a:cubicBezTo>
                  <a:pt x="212917" y="1944909"/>
                  <a:pt x="96081" y="1846359"/>
                  <a:pt x="-35370" y="1907381"/>
                </a:cubicBezTo>
                <a:cubicBezTo>
                  <a:pt x="152888" y="1817257"/>
                  <a:pt x="288001" y="1851939"/>
                  <a:pt x="502049" y="1807773"/>
                </a:cubicBezTo>
                <a:cubicBezTo>
                  <a:pt x="716098" y="1763607"/>
                  <a:pt x="994251" y="1762807"/>
                  <a:pt x="1108075" y="1695450"/>
                </a:cubicBezTo>
                <a:cubicBezTo>
                  <a:pt x="956180" y="1702971"/>
                  <a:pt x="873555" y="1673377"/>
                  <a:pt x="711838" y="1695450"/>
                </a:cubicBezTo>
                <a:cubicBezTo>
                  <a:pt x="550121" y="1717523"/>
                  <a:pt x="399460" y="1668612"/>
                  <a:pt x="282581" y="1695450"/>
                </a:cubicBezTo>
                <a:cubicBezTo>
                  <a:pt x="140669" y="1717845"/>
                  <a:pt x="3878" y="1527304"/>
                  <a:pt x="0" y="1412869"/>
                </a:cubicBezTo>
                <a:lnTo>
                  <a:pt x="0" y="1412875"/>
                </a:lnTo>
                <a:cubicBezTo>
                  <a:pt x="-11751" y="1277924"/>
                  <a:pt x="41825" y="1083065"/>
                  <a:pt x="0" y="989013"/>
                </a:cubicBezTo>
                <a:lnTo>
                  <a:pt x="0" y="989013"/>
                </a:lnTo>
                <a:cubicBezTo>
                  <a:pt x="-10004" y="869448"/>
                  <a:pt x="12087" y="772073"/>
                  <a:pt x="0" y="649926"/>
                </a:cubicBezTo>
                <a:cubicBezTo>
                  <a:pt x="-12087" y="527779"/>
                  <a:pt x="35228" y="417321"/>
                  <a:pt x="0" y="282581"/>
                </a:cubicBezTo>
                <a:close/>
              </a:path>
              <a:path w="6648450" h="1695450" stroke="0" extrusionOk="0">
                <a:moveTo>
                  <a:pt x="0" y="282581"/>
                </a:moveTo>
                <a:cubicBezTo>
                  <a:pt x="-43568" y="117524"/>
                  <a:pt x="121158" y="1861"/>
                  <a:pt x="282581" y="0"/>
                </a:cubicBezTo>
                <a:cubicBezTo>
                  <a:pt x="411308" y="-28014"/>
                  <a:pt x="573530" y="39260"/>
                  <a:pt x="711838" y="0"/>
                </a:cubicBezTo>
                <a:cubicBezTo>
                  <a:pt x="850146" y="-39260"/>
                  <a:pt x="926000" y="27990"/>
                  <a:pt x="1108075" y="0"/>
                </a:cubicBezTo>
                <a:lnTo>
                  <a:pt x="1108075" y="0"/>
                </a:lnTo>
                <a:cubicBezTo>
                  <a:pt x="1262861" y="-2947"/>
                  <a:pt x="1556192" y="55795"/>
                  <a:pt x="1695355" y="0"/>
                </a:cubicBezTo>
                <a:cubicBezTo>
                  <a:pt x="1834518" y="-55795"/>
                  <a:pt x="2057315" y="57432"/>
                  <a:pt x="2249393" y="0"/>
                </a:cubicBezTo>
                <a:cubicBezTo>
                  <a:pt x="2441471" y="-57432"/>
                  <a:pt x="2549504" y="26099"/>
                  <a:pt x="2770188" y="0"/>
                </a:cubicBezTo>
                <a:cubicBezTo>
                  <a:pt x="2947051" y="-16842"/>
                  <a:pt x="3077417" y="55110"/>
                  <a:pt x="3261598" y="0"/>
                </a:cubicBezTo>
                <a:cubicBezTo>
                  <a:pt x="3445779" y="-55110"/>
                  <a:pt x="3514874" y="19081"/>
                  <a:pt x="3753007" y="0"/>
                </a:cubicBezTo>
                <a:cubicBezTo>
                  <a:pt x="3991140" y="-19081"/>
                  <a:pt x="4159285" y="69904"/>
                  <a:pt x="4352288" y="0"/>
                </a:cubicBezTo>
                <a:cubicBezTo>
                  <a:pt x="4545291" y="-69904"/>
                  <a:pt x="4664166" y="15863"/>
                  <a:pt x="4843697" y="0"/>
                </a:cubicBezTo>
                <a:cubicBezTo>
                  <a:pt x="5023228" y="-15863"/>
                  <a:pt x="5166043" y="45915"/>
                  <a:pt x="5371064" y="0"/>
                </a:cubicBezTo>
                <a:cubicBezTo>
                  <a:pt x="5576085" y="-45915"/>
                  <a:pt x="6032871" y="100152"/>
                  <a:pt x="6365869" y="0"/>
                </a:cubicBezTo>
                <a:cubicBezTo>
                  <a:pt x="6530258" y="-4222"/>
                  <a:pt x="6618604" y="141345"/>
                  <a:pt x="6648450" y="282581"/>
                </a:cubicBezTo>
                <a:cubicBezTo>
                  <a:pt x="6656991" y="377182"/>
                  <a:pt x="6620427" y="472999"/>
                  <a:pt x="6648450" y="621668"/>
                </a:cubicBezTo>
                <a:cubicBezTo>
                  <a:pt x="6676473" y="770337"/>
                  <a:pt x="6635800" y="908260"/>
                  <a:pt x="6648450" y="989013"/>
                </a:cubicBezTo>
                <a:lnTo>
                  <a:pt x="6648450" y="989013"/>
                </a:lnTo>
                <a:cubicBezTo>
                  <a:pt x="6666120" y="1173751"/>
                  <a:pt x="6606699" y="1243232"/>
                  <a:pt x="6648450" y="1412875"/>
                </a:cubicBezTo>
                <a:lnTo>
                  <a:pt x="6648450" y="1412869"/>
                </a:lnTo>
                <a:cubicBezTo>
                  <a:pt x="6640164" y="1547794"/>
                  <a:pt x="6524646" y="1700317"/>
                  <a:pt x="6365869" y="1695450"/>
                </a:cubicBezTo>
                <a:cubicBezTo>
                  <a:pt x="6226218" y="1705016"/>
                  <a:pt x="5990343" y="1636667"/>
                  <a:pt x="5694675" y="1695450"/>
                </a:cubicBezTo>
                <a:cubicBezTo>
                  <a:pt x="5399007" y="1754233"/>
                  <a:pt x="5437541" y="1658021"/>
                  <a:pt x="5203265" y="1695450"/>
                </a:cubicBezTo>
                <a:cubicBezTo>
                  <a:pt x="4968989" y="1732879"/>
                  <a:pt x="4784400" y="1641447"/>
                  <a:pt x="4675899" y="1695450"/>
                </a:cubicBezTo>
                <a:cubicBezTo>
                  <a:pt x="4567398" y="1749453"/>
                  <a:pt x="4367051" y="1678389"/>
                  <a:pt x="4148532" y="1695450"/>
                </a:cubicBezTo>
                <a:cubicBezTo>
                  <a:pt x="3930013" y="1712511"/>
                  <a:pt x="3653119" y="1635570"/>
                  <a:pt x="3513295" y="1695450"/>
                </a:cubicBezTo>
                <a:cubicBezTo>
                  <a:pt x="3373471" y="1755330"/>
                  <a:pt x="3111198" y="1669414"/>
                  <a:pt x="2770188" y="1695450"/>
                </a:cubicBezTo>
                <a:cubicBezTo>
                  <a:pt x="2574910" y="1779584"/>
                  <a:pt x="2349248" y="1692919"/>
                  <a:pt x="2181021" y="1739956"/>
                </a:cubicBezTo>
                <a:cubicBezTo>
                  <a:pt x="2012793" y="1786993"/>
                  <a:pt x="1809928" y="1729186"/>
                  <a:pt x="1704076" y="1775984"/>
                </a:cubicBezTo>
                <a:cubicBezTo>
                  <a:pt x="1598224" y="1822782"/>
                  <a:pt x="1252807" y="1783361"/>
                  <a:pt x="1114909" y="1820489"/>
                </a:cubicBezTo>
                <a:cubicBezTo>
                  <a:pt x="977011" y="1857617"/>
                  <a:pt x="811939" y="1782188"/>
                  <a:pt x="525742" y="1864995"/>
                </a:cubicBezTo>
                <a:cubicBezTo>
                  <a:pt x="239545" y="1947802"/>
                  <a:pt x="218431" y="1824827"/>
                  <a:pt x="-35370" y="1907381"/>
                </a:cubicBezTo>
                <a:cubicBezTo>
                  <a:pt x="207225" y="1833511"/>
                  <a:pt x="344922" y="1884596"/>
                  <a:pt x="536353" y="1801416"/>
                </a:cubicBezTo>
                <a:cubicBezTo>
                  <a:pt x="727784" y="1718236"/>
                  <a:pt x="926393" y="1769879"/>
                  <a:pt x="1108075" y="1695450"/>
                </a:cubicBezTo>
                <a:cubicBezTo>
                  <a:pt x="1025590" y="1735198"/>
                  <a:pt x="818432" y="1652495"/>
                  <a:pt x="703583" y="1695450"/>
                </a:cubicBezTo>
                <a:cubicBezTo>
                  <a:pt x="588734" y="1738405"/>
                  <a:pt x="388200" y="1651464"/>
                  <a:pt x="282581" y="1695450"/>
                </a:cubicBezTo>
                <a:cubicBezTo>
                  <a:pt x="118953" y="1718661"/>
                  <a:pt x="-25422" y="1568602"/>
                  <a:pt x="0" y="1412869"/>
                </a:cubicBezTo>
                <a:lnTo>
                  <a:pt x="0" y="1412875"/>
                </a:lnTo>
                <a:cubicBezTo>
                  <a:pt x="-4799" y="1282035"/>
                  <a:pt x="23109" y="1153692"/>
                  <a:pt x="0" y="989013"/>
                </a:cubicBezTo>
                <a:lnTo>
                  <a:pt x="0" y="989013"/>
                </a:lnTo>
                <a:cubicBezTo>
                  <a:pt x="-997" y="877470"/>
                  <a:pt x="25053" y="782406"/>
                  <a:pt x="0" y="656990"/>
                </a:cubicBezTo>
                <a:cubicBezTo>
                  <a:pt x="-25053" y="531574"/>
                  <a:pt x="41806" y="402463"/>
                  <a:pt x="0" y="282581"/>
                </a:cubicBezTo>
                <a:close/>
              </a:path>
            </a:pathLst>
          </a:custGeom>
          <a:solidFill>
            <a:srgbClr val="FFCCFF"/>
          </a:solidFill>
          <a:ln w="57150">
            <a:extLst>
              <a:ext uri="{C807C97D-BFC1-408E-A445-0C87EB9F89A2}">
                <ask:lineSketchStyleProps xmlns:ask="http://schemas.microsoft.com/office/drawing/2018/sketchyshapes" sd="1605793260">
                  <a:prstGeom prst="wedgeRoundRectCallout">
                    <a:avLst>
                      <a:gd name="adj1" fmla="val -50532"/>
                      <a:gd name="adj2" fmla="val 62500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Kết quả làm việc nhóm sẽ thế nào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ếu mỗi người trong nhóm không biết mình phải làm việc gì?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F2290C99-6E07-4098-80A5-8E2EBBDC017A}"/>
              </a:ext>
            </a:extLst>
          </p:cNvPr>
          <p:cNvSpPr/>
          <p:nvPr/>
        </p:nvSpPr>
        <p:spPr>
          <a:xfrm>
            <a:off x="5200650" y="3321424"/>
            <a:ext cx="6648450" cy="1136275"/>
          </a:xfrm>
          <a:custGeom>
            <a:avLst/>
            <a:gdLst>
              <a:gd name="csX0" fmla="*/ 0 w 6648450"/>
              <a:gd name="csY0" fmla="*/ 189383 h 1136275"/>
              <a:gd name="csX1" fmla="*/ 189383 w 6648450"/>
              <a:gd name="csY1" fmla="*/ 0 h 1136275"/>
              <a:gd name="csX2" fmla="*/ 621168 w 6648450"/>
              <a:gd name="csY2" fmla="*/ 0 h 1136275"/>
              <a:gd name="csX3" fmla="*/ 1108075 w 6648450"/>
              <a:gd name="csY3" fmla="*/ 0 h 1136275"/>
              <a:gd name="csX4" fmla="*/ 1108075 w 6648450"/>
              <a:gd name="csY4" fmla="*/ 0 h 1136275"/>
              <a:gd name="csX5" fmla="*/ 1612249 w 6648450"/>
              <a:gd name="csY5" fmla="*/ 0 h 1136275"/>
              <a:gd name="csX6" fmla="*/ 2166287 w 6648450"/>
              <a:gd name="csY6" fmla="*/ 0 h 1136275"/>
              <a:gd name="csX7" fmla="*/ 2770188 w 6648450"/>
              <a:gd name="csY7" fmla="*/ 0 h 1136275"/>
              <a:gd name="csX8" fmla="*/ 3223393 w 6648450"/>
              <a:gd name="csY8" fmla="*/ 0 h 1136275"/>
              <a:gd name="csX9" fmla="*/ 3824153 w 6648450"/>
              <a:gd name="csY9" fmla="*/ 0 h 1136275"/>
              <a:gd name="csX10" fmla="*/ 4277359 w 6648450"/>
              <a:gd name="csY10" fmla="*/ 0 h 1136275"/>
              <a:gd name="csX11" fmla="*/ 4804341 w 6648450"/>
              <a:gd name="csY11" fmla="*/ 0 h 1136275"/>
              <a:gd name="csX12" fmla="*/ 5220658 w 6648450"/>
              <a:gd name="csY12" fmla="*/ 0 h 1136275"/>
              <a:gd name="csX13" fmla="*/ 5821418 w 6648450"/>
              <a:gd name="csY13" fmla="*/ 0 h 1136275"/>
              <a:gd name="csX14" fmla="*/ 6459067 w 6648450"/>
              <a:gd name="csY14" fmla="*/ 0 h 1136275"/>
              <a:gd name="csX15" fmla="*/ 6648450 w 6648450"/>
              <a:gd name="csY15" fmla="*/ 189383 h 1136275"/>
              <a:gd name="csX16" fmla="*/ 6648450 w 6648450"/>
              <a:gd name="csY16" fmla="*/ 662827 h 1136275"/>
              <a:gd name="csX17" fmla="*/ 6648450 w 6648450"/>
              <a:gd name="csY17" fmla="*/ 662827 h 1136275"/>
              <a:gd name="csX18" fmla="*/ 6648450 w 6648450"/>
              <a:gd name="csY18" fmla="*/ 946896 h 1136275"/>
              <a:gd name="csX19" fmla="*/ 6648450 w 6648450"/>
              <a:gd name="csY19" fmla="*/ 946892 h 1136275"/>
              <a:gd name="csX20" fmla="*/ 6459067 w 6648450"/>
              <a:gd name="csY20" fmla="*/ 1136275 h 1136275"/>
              <a:gd name="csX21" fmla="*/ 5968973 w 6648450"/>
              <a:gd name="csY21" fmla="*/ 1136275 h 1136275"/>
              <a:gd name="csX22" fmla="*/ 5405102 w 6648450"/>
              <a:gd name="csY22" fmla="*/ 1136275 h 1136275"/>
              <a:gd name="csX23" fmla="*/ 4804341 w 6648450"/>
              <a:gd name="csY23" fmla="*/ 1136275 h 1136275"/>
              <a:gd name="csX24" fmla="*/ 4240470 w 6648450"/>
              <a:gd name="csY24" fmla="*/ 1136275 h 1136275"/>
              <a:gd name="csX25" fmla="*/ 3787265 w 6648450"/>
              <a:gd name="csY25" fmla="*/ 1136275 h 1136275"/>
              <a:gd name="csX26" fmla="*/ 3260282 w 6648450"/>
              <a:gd name="csY26" fmla="*/ 1136275 h 1136275"/>
              <a:gd name="csX27" fmla="*/ 2770188 w 6648450"/>
              <a:gd name="csY27" fmla="*/ 1136275 h 1136275"/>
              <a:gd name="csX28" fmla="*/ 2181021 w 6648450"/>
              <a:gd name="csY28" fmla="*/ 1166102 h 1136275"/>
              <a:gd name="csX29" fmla="*/ 1591854 w 6648450"/>
              <a:gd name="csY29" fmla="*/ 1195929 h 1136275"/>
              <a:gd name="csX30" fmla="*/ 1058798 w 6648450"/>
              <a:gd name="csY30" fmla="*/ 1222916 h 1136275"/>
              <a:gd name="csX31" fmla="*/ 581853 w 6648450"/>
              <a:gd name="csY31" fmla="*/ 1247062 h 1136275"/>
              <a:gd name="csX32" fmla="*/ -35370 w 6648450"/>
              <a:gd name="csY32" fmla="*/ 1278309 h 1136275"/>
              <a:gd name="csX33" fmla="*/ 502049 w 6648450"/>
              <a:gd name="csY33" fmla="*/ 1211553 h 1136275"/>
              <a:gd name="csX34" fmla="*/ 1108075 w 6648450"/>
              <a:gd name="csY34" fmla="*/ 1136275 h 1136275"/>
              <a:gd name="csX35" fmla="*/ 648729 w 6648450"/>
              <a:gd name="csY35" fmla="*/ 1136275 h 1136275"/>
              <a:gd name="csX36" fmla="*/ 189383 w 6648450"/>
              <a:gd name="csY36" fmla="*/ 1136275 h 1136275"/>
              <a:gd name="csX37" fmla="*/ 0 w 6648450"/>
              <a:gd name="csY37" fmla="*/ 946892 h 1136275"/>
              <a:gd name="csX38" fmla="*/ 0 w 6648450"/>
              <a:gd name="csY38" fmla="*/ 946896 h 1136275"/>
              <a:gd name="csX39" fmla="*/ 0 w 6648450"/>
              <a:gd name="csY39" fmla="*/ 662827 h 1136275"/>
              <a:gd name="csX40" fmla="*/ 0 w 6648450"/>
              <a:gd name="csY40" fmla="*/ 662827 h 1136275"/>
              <a:gd name="csX41" fmla="*/ 0 w 6648450"/>
              <a:gd name="csY41" fmla="*/ 189383 h 11362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</a:cxnLst>
            <a:rect l="l" t="t" r="r" b="b"/>
            <a:pathLst>
              <a:path w="6648450" h="1136275" fill="none" extrusionOk="0">
                <a:moveTo>
                  <a:pt x="0" y="189383"/>
                </a:moveTo>
                <a:cubicBezTo>
                  <a:pt x="21117" y="98663"/>
                  <a:pt x="97705" y="26433"/>
                  <a:pt x="189383" y="0"/>
                </a:cubicBezTo>
                <a:cubicBezTo>
                  <a:pt x="399259" y="-30438"/>
                  <a:pt x="481501" y="32918"/>
                  <a:pt x="621168" y="0"/>
                </a:cubicBezTo>
                <a:cubicBezTo>
                  <a:pt x="760836" y="-32918"/>
                  <a:pt x="920698" y="19475"/>
                  <a:pt x="1108075" y="0"/>
                </a:cubicBezTo>
                <a:lnTo>
                  <a:pt x="1108075" y="0"/>
                </a:lnTo>
                <a:cubicBezTo>
                  <a:pt x="1324542" y="-31770"/>
                  <a:pt x="1459454" y="32882"/>
                  <a:pt x="1612249" y="0"/>
                </a:cubicBezTo>
                <a:cubicBezTo>
                  <a:pt x="1765044" y="-32882"/>
                  <a:pt x="2002396" y="29606"/>
                  <a:pt x="2166287" y="0"/>
                </a:cubicBezTo>
                <a:cubicBezTo>
                  <a:pt x="2330178" y="-29606"/>
                  <a:pt x="2601735" y="21709"/>
                  <a:pt x="2770188" y="0"/>
                </a:cubicBezTo>
                <a:cubicBezTo>
                  <a:pt x="2921053" y="-20997"/>
                  <a:pt x="3045647" y="50522"/>
                  <a:pt x="3223393" y="0"/>
                </a:cubicBezTo>
                <a:cubicBezTo>
                  <a:pt x="3401140" y="-50522"/>
                  <a:pt x="3627281" y="5015"/>
                  <a:pt x="3824153" y="0"/>
                </a:cubicBezTo>
                <a:cubicBezTo>
                  <a:pt x="4021025" y="-5015"/>
                  <a:pt x="4063227" y="45359"/>
                  <a:pt x="4277359" y="0"/>
                </a:cubicBezTo>
                <a:cubicBezTo>
                  <a:pt x="4491491" y="-45359"/>
                  <a:pt x="4547013" y="24254"/>
                  <a:pt x="4804341" y="0"/>
                </a:cubicBezTo>
                <a:cubicBezTo>
                  <a:pt x="5061669" y="-24254"/>
                  <a:pt x="5079463" y="23856"/>
                  <a:pt x="5220658" y="0"/>
                </a:cubicBezTo>
                <a:cubicBezTo>
                  <a:pt x="5361853" y="-23856"/>
                  <a:pt x="5544616" y="66427"/>
                  <a:pt x="5821418" y="0"/>
                </a:cubicBezTo>
                <a:cubicBezTo>
                  <a:pt x="6098220" y="-66427"/>
                  <a:pt x="6300376" y="42284"/>
                  <a:pt x="6459067" y="0"/>
                </a:cubicBezTo>
                <a:cubicBezTo>
                  <a:pt x="6566376" y="-2196"/>
                  <a:pt x="6630377" y="65424"/>
                  <a:pt x="6648450" y="189383"/>
                </a:cubicBezTo>
                <a:cubicBezTo>
                  <a:pt x="6692616" y="403608"/>
                  <a:pt x="6594006" y="458519"/>
                  <a:pt x="6648450" y="662827"/>
                </a:cubicBezTo>
                <a:lnTo>
                  <a:pt x="6648450" y="662827"/>
                </a:lnTo>
                <a:cubicBezTo>
                  <a:pt x="6668523" y="739998"/>
                  <a:pt x="6637212" y="879218"/>
                  <a:pt x="6648450" y="946896"/>
                </a:cubicBezTo>
                <a:lnTo>
                  <a:pt x="6648450" y="946892"/>
                </a:lnTo>
                <a:cubicBezTo>
                  <a:pt x="6651217" y="1060287"/>
                  <a:pt x="6552061" y="1129321"/>
                  <a:pt x="6459067" y="1136275"/>
                </a:cubicBezTo>
                <a:cubicBezTo>
                  <a:pt x="6254123" y="1153339"/>
                  <a:pt x="6135175" y="1100850"/>
                  <a:pt x="5968973" y="1136275"/>
                </a:cubicBezTo>
                <a:cubicBezTo>
                  <a:pt x="5802771" y="1171700"/>
                  <a:pt x="5561151" y="1081378"/>
                  <a:pt x="5405102" y="1136275"/>
                </a:cubicBezTo>
                <a:cubicBezTo>
                  <a:pt x="5249053" y="1191172"/>
                  <a:pt x="5027766" y="1115747"/>
                  <a:pt x="4804341" y="1136275"/>
                </a:cubicBezTo>
                <a:cubicBezTo>
                  <a:pt x="4580916" y="1156803"/>
                  <a:pt x="4506283" y="1110647"/>
                  <a:pt x="4240470" y="1136275"/>
                </a:cubicBezTo>
                <a:cubicBezTo>
                  <a:pt x="3974657" y="1161903"/>
                  <a:pt x="3910466" y="1128235"/>
                  <a:pt x="3787265" y="1136275"/>
                </a:cubicBezTo>
                <a:cubicBezTo>
                  <a:pt x="3664064" y="1144315"/>
                  <a:pt x="3396455" y="1098653"/>
                  <a:pt x="3260282" y="1136275"/>
                </a:cubicBezTo>
                <a:cubicBezTo>
                  <a:pt x="3124109" y="1173897"/>
                  <a:pt x="2928322" y="1126479"/>
                  <a:pt x="2770188" y="1136275"/>
                </a:cubicBezTo>
                <a:cubicBezTo>
                  <a:pt x="2524294" y="1199168"/>
                  <a:pt x="2386775" y="1136042"/>
                  <a:pt x="2181021" y="1166102"/>
                </a:cubicBezTo>
                <a:cubicBezTo>
                  <a:pt x="1975267" y="1196162"/>
                  <a:pt x="1736562" y="1151032"/>
                  <a:pt x="1591854" y="1195929"/>
                </a:cubicBezTo>
                <a:cubicBezTo>
                  <a:pt x="1447146" y="1240826"/>
                  <a:pt x="1229011" y="1158243"/>
                  <a:pt x="1058798" y="1222916"/>
                </a:cubicBezTo>
                <a:cubicBezTo>
                  <a:pt x="888585" y="1287589"/>
                  <a:pt x="785386" y="1202121"/>
                  <a:pt x="581853" y="1247062"/>
                </a:cubicBezTo>
                <a:cubicBezTo>
                  <a:pt x="378320" y="1292003"/>
                  <a:pt x="178844" y="1258172"/>
                  <a:pt x="-35370" y="1278309"/>
                </a:cubicBezTo>
                <a:cubicBezTo>
                  <a:pt x="83576" y="1220755"/>
                  <a:pt x="353310" y="1243586"/>
                  <a:pt x="502049" y="1211553"/>
                </a:cubicBezTo>
                <a:cubicBezTo>
                  <a:pt x="650788" y="1179520"/>
                  <a:pt x="904998" y="1190157"/>
                  <a:pt x="1108075" y="1136275"/>
                </a:cubicBezTo>
                <a:cubicBezTo>
                  <a:pt x="959198" y="1146526"/>
                  <a:pt x="828668" y="1106494"/>
                  <a:pt x="648729" y="1136275"/>
                </a:cubicBezTo>
                <a:cubicBezTo>
                  <a:pt x="468790" y="1166056"/>
                  <a:pt x="298680" y="1091079"/>
                  <a:pt x="189383" y="1136275"/>
                </a:cubicBezTo>
                <a:cubicBezTo>
                  <a:pt x="82897" y="1128261"/>
                  <a:pt x="-11084" y="1055637"/>
                  <a:pt x="0" y="946892"/>
                </a:cubicBezTo>
                <a:lnTo>
                  <a:pt x="0" y="946896"/>
                </a:lnTo>
                <a:cubicBezTo>
                  <a:pt x="-11729" y="873017"/>
                  <a:pt x="15251" y="769707"/>
                  <a:pt x="0" y="662827"/>
                </a:cubicBezTo>
                <a:lnTo>
                  <a:pt x="0" y="662827"/>
                </a:lnTo>
                <a:cubicBezTo>
                  <a:pt x="-24835" y="497467"/>
                  <a:pt x="43684" y="397056"/>
                  <a:pt x="0" y="189383"/>
                </a:cubicBezTo>
                <a:close/>
              </a:path>
              <a:path w="6648450" h="1136275" stroke="0" extrusionOk="0">
                <a:moveTo>
                  <a:pt x="0" y="189383"/>
                </a:moveTo>
                <a:cubicBezTo>
                  <a:pt x="-26139" y="79395"/>
                  <a:pt x="73229" y="4015"/>
                  <a:pt x="189383" y="0"/>
                </a:cubicBezTo>
                <a:cubicBezTo>
                  <a:pt x="407879" y="-11216"/>
                  <a:pt x="546793" y="17148"/>
                  <a:pt x="667103" y="0"/>
                </a:cubicBezTo>
                <a:cubicBezTo>
                  <a:pt x="787413" y="-17148"/>
                  <a:pt x="971637" y="5809"/>
                  <a:pt x="1108075" y="0"/>
                </a:cubicBezTo>
                <a:lnTo>
                  <a:pt x="1108075" y="0"/>
                </a:lnTo>
                <a:cubicBezTo>
                  <a:pt x="1262861" y="-2947"/>
                  <a:pt x="1556192" y="55795"/>
                  <a:pt x="1695355" y="0"/>
                </a:cubicBezTo>
                <a:cubicBezTo>
                  <a:pt x="1834518" y="-55795"/>
                  <a:pt x="2057315" y="57432"/>
                  <a:pt x="2249393" y="0"/>
                </a:cubicBezTo>
                <a:cubicBezTo>
                  <a:pt x="2441471" y="-57432"/>
                  <a:pt x="2549504" y="26099"/>
                  <a:pt x="2770188" y="0"/>
                </a:cubicBezTo>
                <a:cubicBezTo>
                  <a:pt x="2974762" y="-8573"/>
                  <a:pt x="2985522" y="27615"/>
                  <a:pt x="3186504" y="0"/>
                </a:cubicBezTo>
                <a:cubicBezTo>
                  <a:pt x="3387486" y="-27615"/>
                  <a:pt x="3400039" y="25101"/>
                  <a:pt x="3602821" y="0"/>
                </a:cubicBezTo>
                <a:cubicBezTo>
                  <a:pt x="3805603" y="-25101"/>
                  <a:pt x="3946838" y="26552"/>
                  <a:pt x="4129803" y="0"/>
                </a:cubicBezTo>
                <a:cubicBezTo>
                  <a:pt x="4312768" y="-26552"/>
                  <a:pt x="4346173" y="3031"/>
                  <a:pt x="4546120" y="0"/>
                </a:cubicBezTo>
                <a:cubicBezTo>
                  <a:pt x="4746067" y="-3031"/>
                  <a:pt x="4858278" y="27844"/>
                  <a:pt x="4999325" y="0"/>
                </a:cubicBezTo>
                <a:cubicBezTo>
                  <a:pt x="5140373" y="-27844"/>
                  <a:pt x="5232119" y="19070"/>
                  <a:pt x="5452530" y="0"/>
                </a:cubicBezTo>
                <a:cubicBezTo>
                  <a:pt x="5672941" y="-19070"/>
                  <a:pt x="6256951" y="9708"/>
                  <a:pt x="6459067" y="0"/>
                </a:cubicBezTo>
                <a:cubicBezTo>
                  <a:pt x="6584301" y="-10580"/>
                  <a:pt x="6631491" y="75810"/>
                  <a:pt x="6648450" y="189383"/>
                </a:cubicBezTo>
                <a:cubicBezTo>
                  <a:pt x="6661641" y="341390"/>
                  <a:pt x="6630479" y="515291"/>
                  <a:pt x="6648450" y="662827"/>
                </a:cubicBezTo>
                <a:lnTo>
                  <a:pt x="6648450" y="662827"/>
                </a:lnTo>
                <a:cubicBezTo>
                  <a:pt x="6678218" y="742223"/>
                  <a:pt x="6643643" y="863619"/>
                  <a:pt x="6648450" y="946896"/>
                </a:cubicBezTo>
                <a:lnTo>
                  <a:pt x="6648450" y="946892"/>
                </a:lnTo>
                <a:cubicBezTo>
                  <a:pt x="6638643" y="1026462"/>
                  <a:pt x="6575049" y="1156718"/>
                  <a:pt x="6459067" y="1136275"/>
                </a:cubicBezTo>
                <a:cubicBezTo>
                  <a:pt x="6265736" y="1171126"/>
                  <a:pt x="5993405" y="1068424"/>
                  <a:pt x="5858307" y="1136275"/>
                </a:cubicBezTo>
                <a:cubicBezTo>
                  <a:pt x="5723209" y="1204126"/>
                  <a:pt x="5581108" y="1098140"/>
                  <a:pt x="5441990" y="1136275"/>
                </a:cubicBezTo>
                <a:cubicBezTo>
                  <a:pt x="5302872" y="1174410"/>
                  <a:pt x="5210404" y="1111877"/>
                  <a:pt x="4988785" y="1136275"/>
                </a:cubicBezTo>
                <a:cubicBezTo>
                  <a:pt x="4767167" y="1160673"/>
                  <a:pt x="4736694" y="1103217"/>
                  <a:pt x="4535580" y="1136275"/>
                </a:cubicBezTo>
                <a:cubicBezTo>
                  <a:pt x="4334466" y="1169333"/>
                  <a:pt x="4153771" y="1097712"/>
                  <a:pt x="3971709" y="1136275"/>
                </a:cubicBezTo>
                <a:cubicBezTo>
                  <a:pt x="3789647" y="1174838"/>
                  <a:pt x="3620681" y="1106867"/>
                  <a:pt x="3481615" y="1136275"/>
                </a:cubicBezTo>
                <a:cubicBezTo>
                  <a:pt x="3342549" y="1165683"/>
                  <a:pt x="3115209" y="1057410"/>
                  <a:pt x="2770188" y="1136275"/>
                </a:cubicBezTo>
                <a:cubicBezTo>
                  <a:pt x="2618682" y="1203447"/>
                  <a:pt x="2373132" y="1093453"/>
                  <a:pt x="2209076" y="1164682"/>
                </a:cubicBezTo>
                <a:cubicBezTo>
                  <a:pt x="2045020" y="1235911"/>
                  <a:pt x="1766376" y="1180043"/>
                  <a:pt x="1619909" y="1194509"/>
                </a:cubicBezTo>
                <a:cubicBezTo>
                  <a:pt x="1473442" y="1208975"/>
                  <a:pt x="1287114" y="1177146"/>
                  <a:pt x="1030742" y="1224336"/>
                </a:cubicBezTo>
                <a:cubicBezTo>
                  <a:pt x="774370" y="1271526"/>
                  <a:pt x="650673" y="1184565"/>
                  <a:pt x="497686" y="1251323"/>
                </a:cubicBezTo>
                <a:cubicBezTo>
                  <a:pt x="344699" y="1318081"/>
                  <a:pt x="229143" y="1250084"/>
                  <a:pt x="-35370" y="1278309"/>
                </a:cubicBezTo>
                <a:cubicBezTo>
                  <a:pt x="87108" y="1229071"/>
                  <a:pt x="410678" y="1243748"/>
                  <a:pt x="559221" y="1204451"/>
                </a:cubicBezTo>
                <a:cubicBezTo>
                  <a:pt x="707764" y="1165155"/>
                  <a:pt x="845656" y="1208411"/>
                  <a:pt x="1108075" y="1136275"/>
                </a:cubicBezTo>
                <a:cubicBezTo>
                  <a:pt x="926580" y="1189363"/>
                  <a:pt x="817254" y="1117613"/>
                  <a:pt x="630355" y="1136275"/>
                </a:cubicBezTo>
                <a:cubicBezTo>
                  <a:pt x="443456" y="1154937"/>
                  <a:pt x="405260" y="1133950"/>
                  <a:pt x="189383" y="1136275"/>
                </a:cubicBezTo>
                <a:cubicBezTo>
                  <a:pt x="58811" y="1137681"/>
                  <a:pt x="1303" y="1049063"/>
                  <a:pt x="0" y="946892"/>
                </a:cubicBezTo>
                <a:lnTo>
                  <a:pt x="0" y="946896"/>
                </a:lnTo>
                <a:cubicBezTo>
                  <a:pt x="-4691" y="857785"/>
                  <a:pt x="3168" y="794822"/>
                  <a:pt x="0" y="662827"/>
                </a:cubicBezTo>
                <a:lnTo>
                  <a:pt x="0" y="662827"/>
                </a:lnTo>
                <a:cubicBezTo>
                  <a:pt x="-31400" y="471163"/>
                  <a:pt x="20143" y="371180"/>
                  <a:pt x="0" y="189383"/>
                </a:cubicBezTo>
                <a:close/>
              </a:path>
            </a:pathLst>
          </a:custGeom>
          <a:solidFill>
            <a:srgbClr val="FFCCFF"/>
          </a:solidFill>
          <a:ln w="57150">
            <a:extLst>
              <a:ext uri="{C807C97D-BFC1-408E-A445-0C87EB9F89A2}">
                <ask:lineSketchStyleProps xmlns:ask="http://schemas.microsoft.com/office/drawing/2018/sketchyshapes" sd="1605793260">
                  <a:prstGeom prst="wedgeRoundRectCallout">
                    <a:avLst>
                      <a:gd name="adj1" fmla="val -50532"/>
                      <a:gd name="adj2" fmla="val 62500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ếu mọi người không tích cực làm việc,  không cố gắng làm việc?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42BACF1-6BD2-7087-9B0A-4FD88C83F007}"/>
              </a:ext>
            </a:extLst>
          </p:cNvPr>
          <p:cNvSpPr/>
          <p:nvPr/>
        </p:nvSpPr>
        <p:spPr>
          <a:xfrm>
            <a:off x="5200650" y="5402845"/>
            <a:ext cx="6648450" cy="911677"/>
          </a:xfrm>
          <a:custGeom>
            <a:avLst/>
            <a:gdLst>
              <a:gd name="csX0" fmla="*/ 0 w 6648450"/>
              <a:gd name="csY0" fmla="*/ 151949 h 911677"/>
              <a:gd name="csX1" fmla="*/ 151949 w 6648450"/>
              <a:gd name="csY1" fmla="*/ 0 h 911677"/>
              <a:gd name="csX2" fmla="*/ 601328 w 6648450"/>
              <a:gd name="csY2" fmla="*/ 0 h 911677"/>
              <a:gd name="csX3" fmla="*/ 1108075 w 6648450"/>
              <a:gd name="csY3" fmla="*/ 0 h 911677"/>
              <a:gd name="csX4" fmla="*/ 1108075 w 6648450"/>
              <a:gd name="csY4" fmla="*/ 0 h 911677"/>
              <a:gd name="csX5" fmla="*/ 1612249 w 6648450"/>
              <a:gd name="csY5" fmla="*/ 0 h 911677"/>
              <a:gd name="csX6" fmla="*/ 2166287 w 6648450"/>
              <a:gd name="csY6" fmla="*/ 0 h 911677"/>
              <a:gd name="csX7" fmla="*/ 2770188 w 6648450"/>
              <a:gd name="csY7" fmla="*/ 0 h 911677"/>
              <a:gd name="csX8" fmla="*/ 3227992 w 6648450"/>
              <a:gd name="csY8" fmla="*/ 0 h 911677"/>
              <a:gd name="csX9" fmla="*/ 3834849 w 6648450"/>
              <a:gd name="csY9" fmla="*/ 0 h 911677"/>
              <a:gd name="csX10" fmla="*/ 4292653 w 6648450"/>
              <a:gd name="csY10" fmla="*/ 0 h 911677"/>
              <a:gd name="csX11" fmla="*/ 4824983 w 6648450"/>
              <a:gd name="csY11" fmla="*/ 0 h 911677"/>
              <a:gd name="csX12" fmla="*/ 5245524 w 6648450"/>
              <a:gd name="csY12" fmla="*/ 0 h 911677"/>
              <a:gd name="csX13" fmla="*/ 5852381 w 6648450"/>
              <a:gd name="csY13" fmla="*/ 0 h 911677"/>
              <a:gd name="csX14" fmla="*/ 6496501 w 6648450"/>
              <a:gd name="csY14" fmla="*/ 0 h 911677"/>
              <a:gd name="csX15" fmla="*/ 6648450 w 6648450"/>
              <a:gd name="csY15" fmla="*/ 151949 h 911677"/>
              <a:gd name="csX16" fmla="*/ 6648450 w 6648450"/>
              <a:gd name="csY16" fmla="*/ 531812 h 911677"/>
              <a:gd name="csX17" fmla="*/ 6648450 w 6648450"/>
              <a:gd name="csY17" fmla="*/ 531812 h 911677"/>
              <a:gd name="csX18" fmla="*/ 6648450 w 6648450"/>
              <a:gd name="csY18" fmla="*/ 759731 h 911677"/>
              <a:gd name="csX19" fmla="*/ 6648450 w 6648450"/>
              <a:gd name="csY19" fmla="*/ 759728 h 911677"/>
              <a:gd name="csX20" fmla="*/ 6496501 w 6648450"/>
              <a:gd name="csY20" fmla="*/ 911677 h 911677"/>
              <a:gd name="csX21" fmla="*/ 6001434 w 6648450"/>
              <a:gd name="csY21" fmla="*/ 911677 h 911677"/>
              <a:gd name="csX22" fmla="*/ 5431840 w 6648450"/>
              <a:gd name="csY22" fmla="*/ 911677 h 911677"/>
              <a:gd name="csX23" fmla="*/ 4824983 w 6648450"/>
              <a:gd name="csY23" fmla="*/ 911677 h 911677"/>
              <a:gd name="csX24" fmla="*/ 4255390 w 6648450"/>
              <a:gd name="csY24" fmla="*/ 911677 h 911677"/>
              <a:gd name="csX25" fmla="*/ 3797586 w 6648450"/>
              <a:gd name="csY25" fmla="*/ 911677 h 911677"/>
              <a:gd name="csX26" fmla="*/ 3265255 w 6648450"/>
              <a:gd name="csY26" fmla="*/ 911677 h 911677"/>
              <a:gd name="csX27" fmla="*/ 2770188 w 6648450"/>
              <a:gd name="csY27" fmla="*/ 911677 h 911677"/>
              <a:gd name="csX28" fmla="*/ 2181021 w 6648450"/>
              <a:gd name="csY28" fmla="*/ 935609 h 911677"/>
              <a:gd name="csX29" fmla="*/ 1591854 w 6648450"/>
              <a:gd name="csY29" fmla="*/ 959540 h 911677"/>
              <a:gd name="csX30" fmla="*/ 1058798 w 6648450"/>
              <a:gd name="csY30" fmla="*/ 981193 h 911677"/>
              <a:gd name="csX31" fmla="*/ 581853 w 6648450"/>
              <a:gd name="csY31" fmla="*/ 1000566 h 911677"/>
              <a:gd name="csX32" fmla="*/ -35370 w 6648450"/>
              <a:gd name="csY32" fmla="*/ 1025637 h 911677"/>
              <a:gd name="csX33" fmla="*/ 502049 w 6648450"/>
              <a:gd name="csY33" fmla="*/ 972076 h 911677"/>
              <a:gd name="csX34" fmla="*/ 1108075 w 6648450"/>
              <a:gd name="csY34" fmla="*/ 911677 h 911677"/>
              <a:gd name="csX35" fmla="*/ 630012 w 6648450"/>
              <a:gd name="csY35" fmla="*/ 911677 h 911677"/>
              <a:gd name="csX36" fmla="*/ 151949 w 6648450"/>
              <a:gd name="csY36" fmla="*/ 911677 h 911677"/>
              <a:gd name="csX37" fmla="*/ 0 w 6648450"/>
              <a:gd name="csY37" fmla="*/ 759728 h 911677"/>
              <a:gd name="csX38" fmla="*/ 0 w 6648450"/>
              <a:gd name="csY38" fmla="*/ 759731 h 911677"/>
              <a:gd name="csX39" fmla="*/ 0 w 6648450"/>
              <a:gd name="csY39" fmla="*/ 531812 h 911677"/>
              <a:gd name="csX40" fmla="*/ 0 w 6648450"/>
              <a:gd name="csY40" fmla="*/ 531812 h 911677"/>
              <a:gd name="csX41" fmla="*/ 0 w 6648450"/>
              <a:gd name="csY41" fmla="*/ 151949 h 91167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</a:cxnLst>
            <a:rect l="l" t="t" r="r" b="b"/>
            <a:pathLst>
              <a:path w="6648450" h="911677" fill="none" extrusionOk="0">
                <a:moveTo>
                  <a:pt x="0" y="151949"/>
                </a:moveTo>
                <a:cubicBezTo>
                  <a:pt x="2049" y="69376"/>
                  <a:pt x="77317" y="19008"/>
                  <a:pt x="151949" y="0"/>
                </a:cubicBezTo>
                <a:cubicBezTo>
                  <a:pt x="246014" y="-33802"/>
                  <a:pt x="425311" y="39470"/>
                  <a:pt x="601328" y="0"/>
                </a:cubicBezTo>
                <a:cubicBezTo>
                  <a:pt x="777345" y="-39470"/>
                  <a:pt x="953521" y="42436"/>
                  <a:pt x="1108075" y="0"/>
                </a:cubicBezTo>
                <a:lnTo>
                  <a:pt x="1108075" y="0"/>
                </a:lnTo>
                <a:cubicBezTo>
                  <a:pt x="1324542" y="-31770"/>
                  <a:pt x="1459454" y="32882"/>
                  <a:pt x="1612249" y="0"/>
                </a:cubicBezTo>
                <a:cubicBezTo>
                  <a:pt x="1765044" y="-32882"/>
                  <a:pt x="2002396" y="29606"/>
                  <a:pt x="2166287" y="0"/>
                </a:cubicBezTo>
                <a:cubicBezTo>
                  <a:pt x="2330178" y="-29606"/>
                  <a:pt x="2601735" y="21709"/>
                  <a:pt x="2770188" y="0"/>
                </a:cubicBezTo>
                <a:cubicBezTo>
                  <a:pt x="2957144" y="-42020"/>
                  <a:pt x="3072868" y="10323"/>
                  <a:pt x="3227992" y="0"/>
                </a:cubicBezTo>
                <a:cubicBezTo>
                  <a:pt x="3383116" y="-10323"/>
                  <a:pt x="3690604" y="47836"/>
                  <a:pt x="3834849" y="0"/>
                </a:cubicBezTo>
                <a:cubicBezTo>
                  <a:pt x="3979094" y="-47836"/>
                  <a:pt x="4083210" y="38848"/>
                  <a:pt x="4292653" y="0"/>
                </a:cubicBezTo>
                <a:cubicBezTo>
                  <a:pt x="4502096" y="-38848"/>
                  <a:pt x="4629779" y="55009"/>
                  <a:pt x="4824983" y="0"/>
                </a:cubicBezTo>
                <a:cubicBezTo>
                  <a:pt x="5020187" y="-55009"/>
                  <a:pt x="5079873" y="18715"/>
                  <a:pt x="5245524" y="0"/>
                </a:cubicBezTo>
                <a:cubicBezTo>
                  <a:pt x="5411175" y="-18715"/>
                  <a:pt x="5667695" y="28364"/>
                  <a:pt x="5852381" y="0"/>
                </a:cubicBezTo>
                <a:cubicBezTo>
                  <a:pt x="6037067" y="-28364"/>
                  <a:pt x="6283324" y="60545"/>
                  <a:pt x="6496501" y="0"/>
                </a:cubicBezTo>
                <a:cubicBezTo>
                  <a:pt x="6597408" y="-13738"/>
                  <a:pt x="6640704" y="59729"/>
                  <a:pt x="6648450" y="151949"/>
                </a:cubicBezTo>
                <a:cubicBezTo>
                  <a:pt x="6691600" y="245631"/>
                  <a:pt x="6622821" y="372154"/>
                  <a:pt x="6648450" y="531812"/>
                </a:cubicBezTo>
                <a:lnTo>
                  <a:pt x="6648450" y="531812"/>
                </a:lnTo>
                <a:cubicBezTo>
                  <a:pt x="6661931" y="644680"/>
                  <a:pt x="6647131" y="688177"/>
                  <a:pt x="6648450" y="759731"/>
                </a:cubicBezTo>
                <a:lnTo>
                  <a:pt x="6648450" y="759728"/>
                </a:lnTo>
                <a:cubicBezTo>
                  <a:pt x="6650657" y="850666"/>
                  <a:pt x="6573821" y="907721"/>
                  <a:pt x="6496501" y="911677"/>
                </a:cubicBezTo>
                <a:cubicBezTo>
                  <a:pt x="6365493" y="968403"/>
                  <a:pt x="6158408" y="896541"/>
                  <a:pt x="6001434" y="911677"/>
                </a:cubicBezTo>
                <a:cubicBezTo>
                  <a:pt x="5844460" y="926813"/>
                  <a:pt x="5708794" y="852249"/>
                  <a:pt x="5431840" y="911677"/>
                </a:cubicBezTo>
                <a:cubicBezTo>
                  <a:pt x="5154886" y="971105"/>
                  <a:pt x="4946411" y="891654"/>
                  <a:pt x="4824983" y="911677"/>
                </a:cubicBezTo>
                <a:cubicBezTo>
                  <a:pt x="4703555" y="931700"/>
                  <a:pt x="4468533" y="854002"/>
                  <a:pt x="4255390" y="911677"/>
                </a:cubicBezTo>
                <a:cubicBezTo>
                  <a:pt x="4042247" y="969352"/>
                  <a:pt x="3981392" y="888103"/>
                  <a:pt x="3797586" y="911677"/>
                </a:cubicBezTo>
                <a:cubicBezTo>
                  <a:pt x="3613780" y="935251"/>
                  <a:pt x="3503252" y="862617"/>
                  <a:pt x="3265255" y="911677"/>
                </a:cubicBezTo>
                <a:cubicBezTo>
                  <a:pt x="3027258" y="960737"/>
                  <a:pt x="2996921" y="871706"/>
                  <a:pt x="2770188" y="911677"/>
                </a:cubicBezTo>
                <a:cubicBezTo>
                  <a:pt x="2535688" y="925354"/>
                  <a:pt x="2365762" y="905977"/>
                  <a:pt x="2181021" y="935609"/>
                </a:cubicBezTo>
                <a:cubicBezTo>
                  <a:pt x="1996280" y="965241"/>
                  <a:pt x="1718658" y="911892"/>
                  <a:pt x="1591854" y="959540"/>
                </a:cubicBezTo>
                <a:cubicBezTo>
                  <a:pt x="1465050" y="1007188"/>
                  <a:pt x="1172955" y="940478"/>
                  <a:pt x="1058798" y="981193"/>
                </a:cubicBezTo>
                <a:cubicBezTo>
                  <a:pt x="944641" y="1021908"/>
                  <a:pt x="753213" y="962469"/>
                  <a:pt x="581853" y="1000566"/>
                </a:cubicBezTo>
                <a:cubicBezTo>
                  <a:pt x="410493" y="1038663"/>
                  <a:pt x="138909" y="1012135"/>
                  <a:pt x="-35370" y="1025637"/>
                </a:cubicBezTo>
                <a:cubicBezTo>
                  <a:pt x="197995" y="974009"/>
                  <a:pt x="248379" y="1029093"/>
                  <a:pt x="502049" y="972076"/>
                </a:cubicBezTo>
                <a:cubicBezTo>
                  <a:pt x="755719" y="915059"/>
                  <a:pt x="832988" y="1012372"/>
                  <a:pt x="1108075" y="911677"/>
                </a:cubicBezTo>
                <a:cubicBezTo>
                  <a:pt x="893433" y="940352"/>
                  <a:pt x="749934" y="871831"/>
                  <a:pt x="630012" y="911677"/>
                </a:cubicBezTo>
                <a:cubicBezTo>
                  <a:pt x="510090" y="951523"/>
                  <a:pt x="332746" y="901618"/>
                  <a:pt x="151949" y="911677"/>
                </a:cubicBezTo>
                <a:cubicBezTo>
                  <a:pt x="63770" y="893642"/>
                  <a:pt x="-5897" y="845856"/>
                  <a:pt x="0" y="759728"/>
                </a:cubicBezTo>
                <a:lnTo>
                  <a:pt x="0" y="759731"/>
                </a:lnTo>
                <a:cubicBezTo>
                  <a:pt x="-25593" y="712868"/>
                  <a:pt x="20496" y="611124"/>
                  <a:pt x="0" y="531812"/>
                </a:cubicBezTo>
                <a:lnTo>
                  <a:pt x="0" y="531812"/>
                </a:lnTo>
                <a:cubicBezTo>
                  <a:pt x="-33748" y="386067"/>
                  <a:pt x="21174" y="230213"/>
                  <a:pt x="0" y="151949"/>
                </a:cubicBezTo>
                <a:close/>
              </a:path>
              <a:path w="6648450" h="911677" stroke="0" extrusionOk="0">
                <a:moveTo>
                  <a:pt x="0" y="151949"/>
                </a:moveTo>
                <a:cubicBezTo>
                  <a:pt x="-9737" y="66020"/>
                  <a:pt x="64013" y="1395"/>
                  <a:pt x="151949" y="0"/>
                </a:cubicBezTo>
                <a:cubicBezTo>
                  <a:pt x="355021" y="-38156"/>
                  <a:pt x="466260" y="36428"/>
                  <a:pt x="649135" y="0"/>
                </a:cubicBezTo>
                <a:cubicBezTo>
                  <a:pt x="832010" y="-36428"/>
                  <a:pt x="898348" y="25042"/>
                  <a:pt x="1108075" y="0"/>
                </a:cubicBezTo>
                <a:lnTo>
                  <a:pt x="1108075" y="0"/>
                </a:lnTo>
                <a:cubicBezTo>
                  <a:pt x="1262861" y="-2947"/>
                  <a:pt x="1556192" y="55795"/>
                  <a:pt x="1695355" y="0"/>
                </a:cubicBezTo>
                <a:cubicBezTo>
                  <a:pt x="1834518" y="-55795"/>
                  <a:pt x="2057315" y="57432"/>
                  <a:pt x="2249393" y="0"/>
                </a:cubicBezTo>
                <a:cubicBezTo>
                  <a:pt x="2441471" y="-57432"/>
                  <a:pt x="2549504" y="26099"/>
                  <a:pt x="2770188" y="0"/>
                </a:cubicBezTo>
                <a:cubicBezTo>
                  <a:pt x="2933869" y="-20922"/>
                  <a:pt x="3027731" y="14266"/>
                  <a:pt x="3190729" y="0"/>
                </a:cubicBezTo>
                <a:cubicBezTo>
                  <a:pt x="3353727" y="-14266"/>
                  <a:pt x="3479800" y="6587"/>
                  <a:pt x="3611270" y="0"/>
                </a:cubicBezTo>
                <a:cubicBezTo>
                  <a:pt x="3742740" y="-6587"/>
                  <a:pt x="3937407" y="29065"/>
                  <a:pt x="4143601" y="0"/>
                </a:cubicBezTo>
                <a:cubicBezTo>
                  <a:pt x="4349795" y="-29065"/>
                  <a:pt x="4357077" y="6315"/>
                  <a:pt x="4564142" y="0"/>
                </a:cubicBezTo>
                <a:cubicBezTo>
                  <a:pt x="4771207" y="-6315"/>
                  <a:pt x="4875124" y="27746"/>
                  <a:pt x="5021946" y="0"/>
                </a:cubicBezTo>
                <a:cubicBezTo>
                  <a:pt x="5168768" y="-27746"/>
                  <a:pt x="5339201" y="9325"/>
                  <a:pt x="5479750" y="0"/>
                </a:cubicBezTo>
                <a:cubicBezTo>
                  <a:pt x="5620299" y="-9325"/>
                  <a:pt x="6079499" y="83608"/>
                  <a:pt x="6496501" y="0"/>
                </a:cubicBezTo>
                <a:cubicBezTo>
                  <a:pt x="6593569" y="-6740"/>
                  <a:pt x="6634960" y="60887"/>
                  <a:pt x="6648450" y="151949"/>
                </a:cubicBezTo>
                <a:cubicBezTo>
                  <a:pt x="6658901" y="292053"/>
                  <a:pt x="6640943" y="359915"/>
                  <a:pt x="6648450" y="531812"/>
                </a:cubicBezTo>
                <a:lnTo>
                  <a:pt x="6648450" y="531812"/>
                </a:lnTo>
                <a:cubicBezTo>
                  <a:pt x="6668850" y="616290"/>
                  <a:pt x="6622588" y="707866"/>
                  <a:pt x="6648450" y="759731"/>
                </a:cubicBezTo>
                <a:lnTo>
                  <a:pt x="6648450" y="759728"/>
                </a:lnTo>
                <a:cubicBezTo>
                  <a:pt x="6639823" y="821635"/>
                  <a:pt x="6584319" y="918675"/>
                  <a:pt x="6496501" y="911677"/>
                </a:cubicBezTo>
                <a:cubicBezTo>
                  <a:pt x="6347928" y="946356"/>
                  <a:pt x="6041169" y="840222"/>
                  <a:pt x="5889644" y="911677"/>
                </a:cubicBezTo>
                <a:cubicBezTo>
                  <a:pt x="5738119" y="983132"/>
                  <a:pt x="5612482" y="869565"/>
                  <a:pt x="5469103" y="911677"/>
                </a:cubicBezTo>
                <a:cubicBezTo>
                  <a:pt x="5325724" y="953789"/>
                  <a:pt x="5228954" y="861414"/>
                  <a:pt x="5011299" y="911677"/>
                </a:cubicBezTo>
                <a:cubicBezTo>
                  <a:pt x="4793644" y="961940"/>
                  <a:pt x="4689157" y="908948"/>
                  <a:pt x="4553495" y="911677"/>
                </a:cubicBezTo>
                <a:cubicBezTo>
                  <a:pt x="4417833" y="914406"/>
                  <a:pt x="4169540" y="881923"/>
                  <a:pt x="3983901" y="911677"/>
                </a:cubicBezTo>
                <a:cubicBezTo>
                  <a:pt x="3798262" y="941431"/>
                  <a:pt x="3694506" y="879821"/>
                  <a:pt x="3488834" y="911677"/>
                </a:cubicBezTo>
                <a:cubicBezTo>
                  <a:pt x="3283162" y="943533"/>
                  <a:pt x="3093261" y="896853"/>
                  <a:pt x="2770188" y="911677"/>
                </a:cubicBezTo>
                <a:cubicBezTo>
                  <a:pt x="2609802" y="959163"/>
                  <a:pt x="2432413" y="901902"/>
                  <a:pt x="2209076" y="934469"/>
                </a:cubicBezTo>
                <a:cubicBezTo>
                  <a:pt x="1985739" y="967037"/>
                  <a:pt x="1782863" y="889085"/>
                  <a:pt x="1619909" y="958401"/>
                </a:cubicBezTo>
                <a:cubicBezTo>
                  <a:pt x="1456955" y="1027717"/>
                  <a:pt x="1273500" y="970036"/>
                  <a:pt x="1030742" y="982332"/>
                </a:cubicBezTo>
                <a:cubicBezTo>
                  <a:pt x="787984" y="994629"/>
                  <a:pt x="634270" y="994897"/>
                  <a:pt x="497686" y="1003985"/>
                </a:cubicBezTo>
                <a:cubicBezTo>
                  <a:pt x="361102" y="1013072"/>
                  <a:pt x="132986" y="1007785"/>
                  <a:pt x="-35370" y="1025637"/>
                </a:cubicBezTo>
                <a:cubicBezTo>
                  <a:pt x="250026" y="928559"/>
                  <a:pt x="314308" y="1031157"/>
                  <a:pt x="559221" y="966378"/>
                </a:cubicBezTo>
                <a:cubicBezTo>
                  <a:pt x="804134" y="901599"/>
                  <a:pt x="896347" y="971889"/>
                  <a:pt x="1108075" y="911677"/>
                </a:cubicBezTo>
                <a:cubicBezTo>
                  <a:pt x="863624" y="933142"/>
                  <a:pt x="781855" y="880658"/>
                  <a:pt x="610889" y="911677"/>
                </a:cubicBezTo>
                <a:cubicBezTo>
                  <a:pt x="439923" y="942696"/>
                  <a:pt x="355842" y="894995"/>
                  <a:pt x="151949" y="911677"/>
                </a:cubicBezTo>
                <a:cubicBezTo>
                  <a:pt x="61384" y="912037"/>
                  <a:pt x="9045" y="826836"/>
                  <a:pt x="0" y="759728"/>
                </a:cubicBezTo>
                <a:lnTo>
                  <a:pt x="0" y="759731"/>
                </a:lnTo>
                <a:cubicBezTo>
                  <a:pt x="-10943" y="696678"/>
                  <a:pt x="10700" y="626487"/>
                  <a:pt x="0" y="531812"/>
                </a:cubicBezTo>
                <a:lnTo>
                  <a:pt x="0" y="531812"/>
                </a:lnTo>
                <a:cubicBezTo>
                  <a:pt x="-12739" y="437518"/>
                  <a:pt x="11003" y="341467"/>
                  <a:pt x="0" y="151949"/>
                </a:cubicBezTo>
                <a:close/>
              </a:path>
            </a:pathLst>
          </a:custGeom>
          <a:solidFill>
            <a:srgbClr val="FFCCFF"/>
          </a:solidFill>
          <a:ln w="57150">
            <a:extLst>
              <a:ext uri="{C807C97D-BFC1-408E-A445-0C87EB9F89A2}">
                <ask:lineSketchStyleProps xmlns:ask="http://schemas.microsoft.com/office/drawing/2018/sketchyshapes" sd="1605793260">
                  <a:prstGeom prst="wedgeRoundRectCallout">
                    <a:avLst>
                      <a:gd name="adj1" fmla="val -50532"/>
                      <a:gd name="adj2" fmla="val 62500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ếu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trưởng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phụ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trách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29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275B014-1130-E285-DB1F-0B6E8D200A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09E116D7-DE1E-477D-1BFC-850986185E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657" y="2173358"/>
            <a:ext cx="7531089" cy="46230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5B7473-A500-FBD4-8314-F57B5927E760}"/>
              </a:ext>
            </a:extLst>
          </p:cNvPr>
          <p:cNvSpPr txBox="1"/>
          <p:nvPr/>
        </p:nvSpPr>
        <p:spPr>
          <a:xfrm>
            <a:off x="901149" y="798400"/>
            <a:ext cx="110415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33246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599A49C-6360-7184-F7F3-314DD6736FD2}"/>
              </a:ext>
            </a:extLst>
          </p:cNvPr>
          <p:cNvSpPr/>
          <p:nvPr/>
        </p:nvSpPr>
        <p:spPr>
          <a:xfrm>
            <a:off x="66676" y="400050"/>
            <a:ext cx="11963400" cy="3697863"/>
          </a:xfrm>
          <a:custGeom>
            <a:avLst/>
            <a:gdLst>
              <a:gd name="csX0" fmla="*/ 0 w 11963400"/>
              <a:gd name="csY0" fmla="*/ 616323 h 3697863"/>
              <a:gd name="csX1" fmla="*/ 616323 w 11963400"/>
              <a:gd name="csY1" fmla="*/ 0 h 3697863"/>
              <a:gd name="csX2" fmla="*/ 11347077 w 11963400"/>
              <a:gd name="csY2" fmla="*/ 0 h 3697863"/>
              <a:gd name="csX3" fmla="*/ 11963400 w 11963400"/>
              <a:gd name="csY3" fmla="*/ 616323 h 3697863"/>
              <a:gd name="csX4" fmla="*/ 11963400 w 11963400"/>
              <a:gd name="csY4" fmla="*/ 3081540 h 3697863"/>
              <a:gd name="csX5" fmla="*/ 11347077 w 11963400"/>
              <a:gd name="csY5" fmla="*/ 3697863 h 3697863"/>
              <a:gd name="csX6" fmla="*/ 616323 w 11963400"/>
              <a:gd name="csY6" fmla="*/ 3697863 h 3697863"/>
              <a:gd name="csX7" fmla="*/ 0 w 11963400"/>
              <a:gd name="csY7" fmla="*/ 3081540 h 3697863"/>
              <a:gd name="csX8" fmla="*/ 0 w 11963400"/>
              <a:gd name="csY8" fmla="*/ 616323 h 369786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963400" h="3697863" fill="none" extrusionOk="0">
                <a:moveTo>
                  <a:pt x="0" y="616323"/>
                </a:moveTo>
                <a:cubicBezTo>
                  <a:pt x="1535" y="317488"/>
                  <a:pt x="293300" y="29141"/>
                  <a:pt x="616323" y="0"/>
                </a:cubicBezTo>
                <a:cubicBezTo>
                  <a:pt x="4016290" y="72427"/>
                  <a:pt x="8706444" y="61419"/>
                  <a:pt x="11347077" y="0"/>
                </a:cubicBezTo>
                <a:cubicBezTo>
                  <a:pt x="11679929" y="-51863"/>
                  <a:pt x="11954588" y="273271"/>
                  <a:pt x="11963400" y="616323"/>
                </a:cubicBezTo>
                <a:cubicBezTo>
                  <a:pt x="12064276" y="900645"/>
                  <a:pt x="11856087" y="2533594"/>
                  <a:pt x="11963400" y="3081540"/>
                </a:cubicBezTo>
                <a:cubicBezTo>
                  <a:pt x="11971572" y="3380450"/>
                  <a:pt x="11671461" y="3679925"/>
                  <a:pt x="11347077" y="3697863"/>
                </a:cubicBezTo>
                <a:cubicBezTo>
                  <a:pt x="9379187" y="3727690"/>
                  <a:pt x="3462605" y="3618557"/>
                  <a:pt x="616323" y="3697863"/>
                </a:cubicBezTo>
                <a:cubicBezTo>
                  <a:pt x="312871" y="3693688"/>
                  <a:pt x="-42227" y="3430276"/>
                  <a:pt x="0" y="3081540"/>
                </a:cubicBezTo>
                <a:cubicBezTo>
                  <a:pt x="50037" y="2316527"/>
                  <a:pt x="770" y="1162375"/>
                  <a:pt x="0" y="616323"/>
                </a:cubicBezTo>
                <a:close/>
              </a:path>
              <a:path w="11963400" h="3697863" stroke="0" extrusionOk="0">
                <a:moveTo>
                  <a:pt x="0" y="616323"/>
                </a:moveTo>
                <a:cubicBezTo>
                  <a:pt x="6593" y="277734"/>
                  <a:pt x="282660" y="14007"/>
                  <a:pt x="616323" y="0"/>
                </a:cubicBezTo>
                <a:cubicBezTo>
                  <a:pt x="3082693" y="123000"/>
                  <a:pt x="7963502" y="-96860"/>
                  <a:pt x="11347077" y="0"/>
                </a:cubicBezTo>
                <a:cubicBezTo>
                  <a:pt x="11682284" y="-3948"/>
                  <a:pt x="11967661" y="267346"/>
                  <a:pt x="11963400" y="616323"/>
                </a:cubicBezTo>
                <a:cubicBezTo>
                  <a:pt x="11966573" y="998211"/>
                  <a:pt x="12057667" y="2629367"/>
                  <a:pt x="11963400" y="3081540"/>
                </a:cubicBezTo>
                <a:cubicBezTo>
                  <a:pt x="11911221" y="3440829"/>
                  <a:pt x="11626285" y="3687851"/>
                  <a:pt x="11347077" y="3697863"/>
                </a:cubicBezTo>
                <a:cubicBezTo>
                  <a:pt x="8244947" y="3537156"/>
                  <a:pt x="5342023" y="3737530"/>
                  <a:pt x="616323" y="3697863"/>
                </a:cubicBezTo>
                <a:cubicBezTo>
                  <a:pt x="260071" y="3694659"/>
                  <a:pt x="-28382" y="3409068"/>
                  <a:pt x="0" y="3081540"/>
                </a:cubicBezTo>
                <a:cubicBezTo>
                  <a:pt x="32216" y="2784199"/>
                  <a:pt x="57206" y="1079551"/>
                  <a:pt x="0" y="616323"/>
                </a:cubicBezTo>
                <a:close/>
              </a:path>
            </a:pathLst>
          </a:custGeom>
          <a:solidFill>
            <a:srgbClr val="CCFFCC"/>
          </a:solidFill>
          <a:ln w="3810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vi-VN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làm việc nhóm hiệu quả cần phải có nhóm trưởng bao quát tình hình chung của nhóm</a:t>
            </a:r>
            <a:endParaRPr lang="en-US" sz="3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vi-VN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hải có sự phân công phần việc rõ ràng cho từng người trong nhóm;</a:t>
            </a:r>
            <a:endParaRPr lang="en-US" sz="3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ọi người phải tích cực làm việc, phải lỗ lực trong công việc; nhiệt tình tham gia nhóm tập trung vào công việc không dựa dẫm vào người khác,..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D838B1F-3924-4ED7-9307-A59F07B778C6}"/>
              </a:ext>
            </a:extLst>
          </p:cNvPr>
          <p:cNvGrpSpPr/>
          <p:nvPr/>
        </p:nvGrpSpPr>
        <p:grpSpPr>
          <a:xfrm>
            <a:off x="3639457" y="4082843"/>
            <a:ext cx="3807499" cy="2732119"/>
            <a:chOff x="1197026" y="4232126"/>
            <a:chExt cx="3751815" cy="263071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A884E6A-DB60-409F-AE5C-EF0543541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495A835-B7E7-498E-BBD1-122723889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06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199D44A-FC77-406F-8A40-C43A2D80D9A8}"/>
              </a:ext>
            </a:extLst>
          </p:cNvPr>
          <p:cNvSpPr/>
          <p:nvPr/>
        </p:nvSpPr>
        <p:spPr>
          <a:xfrm>
            <a:off x="773723" y="705952"/>
            <a:ext cx="10410092" cy="5446096"/>
          </a:xfrm>
          <a:custGeom>
            <a:avLst/>
            <a:gdLst>
              <a:gd name="csX0" fmla="*/ 0 w 10410092"/>
              <a:gd name="csY0" fmla="*/ 509754 h 5446096"/>
              <a:gd name="csX1" fmla="*/ 509754 w 10410092"/>
              <a:gd name="csY1" fmla="*/ 0 h 5446096"/>
              <a:gd name="csX2" fmla="*/ 9900337 w 10410092"/>
              <a:gd name="csY2" fmla="*/ 0 h 5446096"/>
              <a:gd name="csX3" fmla="*/ 10410092 w 10410092"/>
              <a:gd name="csY3" fmla="*/ 509754 h 5446096"/>
              <a:gd name="csX4" fmla="*/ 10410092 w 10410092"/>
              <a:gd name="csY4" fmla="*/ 4936341 h 5446096"/>
              <a:gd name="csX5" fmla="*/ 9900337 w 10410092"/>
              <a:gd name="csY5" fmla="*/ 5446096 h 5446096"/>
              <a:gd name="csX6" fmla="*/ 509754 w 10410092"/>
              <a:gd name="csY6" fmla="*/ 5446096 h 5446096"/>
              <a:gd name="csX7" fmla="*/ 0 w 10410092"/>
              <a:gd name="csY7" fmla="*/ 4936341 h 5446096"/>
              <a:gd name="csX8" fmla="*/ 0 w 10410092"/>
              <a:gd name="csY8" fmla="*/ 509754 h 5446096"/>
              <a:gd name="csX0" fmla="*/ 0 w 10410092"/>
              <a:gd name="csY0" fmla="*/ 509754 h 5446096"/>
              <a:gd name="csX1" fmla="*/ 509754 w 10410092"/>
              <a:gd name="csY1" fmla="*/ 0 h 5446096"/>
              <a:gd name="csX2" fmla="*/ 9900337 w 10410092"/>
              <a:gd name="csY2" fmla="*/ 0 h 5446096"/>
              <a:gd name="csX3" fmla="*/ 10410092 w 10410092"/>
              <a:gd name="csY3" fmla="*/ 509754 h 5446096"/>
              <a:gd name="csX4" fmla="*/ 10410092 w 10410092"/>
              <a:gd name="csY4" fmla="*/ 4936341 h 5446096"/>
              <a:gd name="csX5" fmla="*/ 9900337 w 10410092"/>
              <a:gd name="csY5" fmla="*/ 5446096 h 5446096"/>
              <a:gd name="csX6" fmla="*/ 509754 w 10410092"/>
              <a:gd name="csY6" fmla="*/ 5446096 h 5446096"/>
              <a:gd name="csX7" fmla="*/ 0 w 10410092"/>
              <a:gd name="csY7" fmla="*/ 4936341 h 5446096"/>
              <a:gd name="csX8" fmla="*/ 0 w 10410092"/>
              <a:gd name="csY8" fmla="*/ 509754 h 544609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0410092" h="5446096" fill="none" extrusionOk="0">
                <a:moveTo>
                  <a:pt x="0" y="509754"/>
                </a:moveTo>
                <a:cubicBezTo>
                  <a:pt x="-72163" y="216553"/>
                  <a:pt x="261417" y="27145"/>
                  <a:pt x="509754" y="0"/>
                </a:cubicBezTo>
                <a:cubicBezTo>
                  <a:pt x="1667624" y="404439"/>
                  <a:pt x="5822941" y="371532"/>
                  <a:pt x="9900337" y="0"/>
                </a:cubicBezTo>
                <a:cubicBezTo>
                  <a:pt x="10205882" y="36992"/>
                  <a:pt x="10462730" y="292704"/>
                  <a:pt x="10410092" y="509754"/>
                </a:cubicBezTo>
                <a:cubicBezTo>
                  <a:pt x="10236797" y="1852325"/>
                  <a:pt x="10535737" y="3901132"/>
                  <a:pt x="10410092" y="4936341"/>
                </a:cubicBezTo>
                <a:cubicBezTo>
                  <a:pt x="10358638" y="5226320"/>
                  <a:pt x="10118039" y="5402055"/>
                  <a:pt x="9900337" y="5446096"/>
                </a:cubicBezTo>
                <a:cubicBezTo>
                  <a:pt x="8168457" y="5635929"/>
                  <a:pt x="3369095" y="5216337"/>
                  <a:pt x="509754" y="5446096"/>
                </a:cubicBezTo>
                <a:cubicBezTo>
                  <a:pt x="233702" y="5372014"/>
                  <a:pt x="-45830" y="5244631"/>
                  <a:pt x="0" y="4936341"/>
                </a:cubicBezTo>
                <a:cubicBezTo>
                  <a:pt x="7574" y="4414207"/>
                  <a:pt x="99078" y="2105663"/>
                  <a:pt x="0" y="509754"/>
                </a:cubicBezTo>
                <a:close/>
              </a:path>
              <a:path w="10410092" h="5446096" stroke="0" extrusionOk="0">
                <a:moveTo>
                  <a:pt x="0" y="509754"/>
                </a:moveTo>
                <a:cubicBezTo>
                  <a:pt x="-3877" y="240228"/>
                  <a:pt x="259248" y="-22611"/>
                  <a:pt x="509754" y="0"/>
                </a:cubicBezTo>
                <a:cubicBezTo>
                  <a:pt x="3669845" y="514637"/>
                  <a:pt x="5608538" y="-95550"/>
                  <a:pt x="9900337" y="0"/>
                </a:cubicBezTo>
                <a:cubicBezTo>
                  <a:pt x="10187578" y="50373"/>
                  <a:pt x="10392628" y="275868"/>
                  <a:pt x="10410092" y="509754"/>
                </a:cubicBezTo>
                <a:cubicBezTo>
                  <a:pt x="10462416" y="993599"/>
                  <a:pt x="10576768" y="3534321"/>
                  <a:pt x="10410092" y="4936341"/>
                </a:cubicBezTo>
                <a:cubicBezTo>
                  <a:pt x="10492189" y="5252759"/>
                  <a:pt x="10183414" y="5457724"/>
                  <a:pt x="9900337" y="5446096"/>
                </a:cubicBezTo>
                <a:cubicBezTo>
                  <a:pt x="5810254" y="5582492"/>
                  <a:pt x="4232726" y="5252596"/>
                  <a:pt x="509754" y="5446096"/>
                </a:cubicBezTo>
                <a:cubicBezTo>
                  <a:pt x="260431" y="5452493"/>
                  <a:pt x="-6428" y="5170160"/>
                  <a:pt x="0" y="4936341"/>
                </a:cubicBezTo>
                <a:cubicBezTo>
                  <a:pt x="65599" y="2833484"/>
                  <a:pt x="32510" y="1700179"/>
                  <a:pt x="0" y="509754"/>
                </a:cubicBezTo>
                <a:close/>
              </a:path>
              <a:path w="10410092" h="5446096" fill="none" stroke="0" extrusionOk="0">
                <a:moveTo>
                  <a:pt x="0" y="509754"/>
                </a:moveTo>
                <a:cubicBezTo>
                  <a:pt x="-73737" y="202041"/>
                  <a:pt x="193983" y="19774"/>
                  <a:pt x="509754" y="0"/>
                </a:cubicBezTo>
                <a:cubicBezTo>
                  <a:pt x="1619407" y="196958"/>
                  <a:pt x="5366138" y="71661"/>
                  <a:pt x="9900337" y="0"/>
                </a:cubicBezTo>
                <a:cubicBezTo>
                  <a:pt x="10179790" y="25509"/>
                  <a:pt x="10426618" y="303678"/>
                  <a:pt x="10410092" y="509754"/>
                </a:cubicBezTo>
                <a:cubicBezTo>
                  <a:pt x="10044989" y="1786209"/>
                  <a:pt x="10567429" y="3973997"/>
                  <a:pt x="10410092" y="4936341"/>
                </a:cubicBezTo>
                <a:cubicBezTo>
                  <a:pt x="10396855" y="5229400"/>
                  <a:pt x="10144679" y="5396304"/>
                  <a:pt x="9900337" y="5446096"/>
                </a:cubicBezTo>
                <a:cubicBezTo>
                  <a:pt x="7868011" y="5570134"/>
                  <a:pt x="3530459" y="5718042"/>
                  <a:pt x="509754" y="5446096"/>
                </a:cubicBezTo>
                <a:cubicBezTo>
                  <a:pt x="226659" y="5351368"/>
                  <a:pt x="-58396" y="5277745"/>
                  <a:pt x="0" y="4936341"/>
                </a:cubicBezTo>
                <a:cubicBezTo>
                  <a:pt x="147652" y="4308005"/>
                  <a:pt x="83792" y="2040253"/>
                  <a:pt x="0" y="509754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807569"/>
                      <a:gd name="connsiteY0" fmla="*/ 382316 h 4084572"/>
                      <a:gd name="connsiteX1" fmla="*/ 382316 w 7807569"/>
                      <a:gd name="connsiteY1" fmla="*/ 0 h 4084572"/>
                      <a:gd name="connsiteX2" fmla="*/ 7425253 w 7807569"/>
                      <a:gd name="connsiteY2" fmla="*/ 0 h 4084572"/>
                      <a:gd name="connsiteX3" fmla="*/ 7807569 w 7807569"/>
                      <a:gd name="connsiteY3" fmla="*/ 382316 h 4084572"/>
                      <a:gd name="connsiteX4" fmla="*/ 7807569 w 7807569"/>
                      <a:gd name="connsiteY4" fmla="*/ 3702256 h 4084572"/>
                      <a:gd name="connsiteX5" fmla="*/ 7425253 w 7807569"/>
                      <a:gd name="connsiteY5" fmla="*/ 4084572 h 4084572"/>
                      <a:gd name="connsiteX6" fmla="*/ 382316 w 7807569"/>
                      <a:gd name="connsiteY6" fmla="*/ 4084572 h 4084572"/>
                      <a:gd name="connsiteX7" fmla="*/ 0 w 7807569"/>
                      <a:gd name="connsiteY7" fmla="*/ 3702256 h 4084572"/>
                      <a:gd name="connsiteX8" fmla="*/ 0 w 7807569"/>
                      <a:gd name="connsiteY8" fmla="*/ 382316 h 4084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807569" h="4084572" fill="none" extrusionOk="0">
                        <a:moveTo>
                          <a:pt x="0" y="382316"/>
                        </a:moveTo>
                        <a:cubicBezTo>
                          <a:pt x="-31806" y="166025"/>
                          <a:pt x="175521" y="3559"/>
                          <a:pt x="382316" y="0"/>
                        </a:cubicBezTo>
                        <a:cubicBezTo>
                          <a:pt x="1134921" y="130954"/>
                          <a:pt x="4344509" y="43574"/>
                          <a:pt x="7425253" y="0"/>
                        </a:cubicBezTo>
                        <a:cubicBezTo>
                          <a:pt x="7643397" y="10778"/>
                          <a:pt x="7826096" y="193863"/>
                          <a:pt x="7807569" y="382316"/>
                        </a:cubicBezTo>
                        <a:cubicBezTo>
                          <a:pt x="7657130" y="1407165"/>
                          <a:pt x="7893448" y="2965149"/>
                          <a:pt x="7807569" y="3702256"/>
                        </a:cubicBezTo>
                        <a:cubicBezTo>
                          <a:pt x="7772833" y="3919107"/>
                          <a:pt x="7601923" y="4060783"/>
                          <a:pt x="7425253" y="4084572"/>
                        </a:cubicBezTo>
                        <a:cubicBezTo>
                          <a:pt x="6306976" y="4239769"/>
                          <a:pt x="2691329" y="4247592"/>
                          <a:pt x="382316" y="4084572"/>
                        </a:cubicBezTo>
                        <a:cubicBezTo>
                          <a:pt x="173764" y="4049476"/>
                          <a:pt x="-19806" y="3924968"/>
                          <a:pt x="0" y="3702256"/>
                        </a:cubicBezTo>
                        <a:cubicBezTo>
                          <a:pt x="64656" y="3205205"/>
                          <a:pt x="-17807" y="1510799"/>
                          <a:pt x="0" y="382316"/>
                        </a:cubicBezTo>
                        <a:close/>
                      </a:path>
                      <a:path w="7807569" h="4084572" stroke="0" extrusionOk="0">
                        <a:moveTo>
                          <a:pt x="0" y="382316"/>
                        </a:moveTo>
                        <a:cubicBezTo>
                          <a:pt x="-2465" y="169648"/>
                          <a:pt x="156678" y="5439"/>
                          <a:pt x="382316" y="0"/>
                        </a:cubicBezTo>
                        <a:cubicBezTo>
                          <a:pt x="2911810" y="132882"/>
                          <a:pt x="4455619" y="-84951"/>
                          <a:pt x="7425253" y="0"/>
                        </a:cubicBezTo>
                        <a:cubicBezTo>
                          <a:pt x="7626491" y="9677"/>
                          <a:pt x="7801804" y="203034"/>
                          <a:pt x="7807569" y="382316"/>
                        </a:cubicBezTo>
                        <a:cubicBezTo>
                          <a:pt x="7827756" y="854174"/>
                          <a:pt x="7960049" y="2652296"/>
                          <a:pt x="7807569" y="3702256"/>
                        </a:cubicBezTo>
                        <a:cubicBezTo>
                          <a:pt x="7843732" y="3917693"/>
                          <a:pt x="7649115" y="4058404"/>
                          <a:pt x="7425253" y="4084572"/>
                        </a:cubicBezTo>
                        <a:cubicBezTo>
                          <a:pt x="4364992" y="4172211"/>
                          <a:pt x="3229145" y="4011893"/>
                          <a:pt x="382316" y="4084572"/>
                        </a:cubicBezTo>
                        <a:cubicBezTo>
                          <a:pt x="170869" y="4081708"/>
                          <a:pt x="-2902" y="3917436"/>
                          <a:pt x="0" y="3702256"/>
                        </a:cubicBezTo>
                        <a:cubicBezTo>
                          <a:pt x="-38581" y="2069812"/>
                          <a:pt x="63341" y="1266585"/>
                          <a:pt x="0" y="38231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377">
              <a:defRPr/>
            </a:pPr>
            <a:endParaRPr lang="vi-VN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CCD69C2-D2DB-2777-1610-841E345E58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567" y="3118960"/>
            <a:ext cx="1968023" cy="38240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A9412A5C-8A02-48E5-50E2-283B3A8FEA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5" y="3316459"/>
            <a:ext cx="2360428" cy="342900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4FB469-2DFE-4F06-BAC1-909A0292A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4168" y="2122068"/>
            <a:ext cx="8230313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8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28F121C-F66C-6E65-EFF9-11D1204822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3DEFF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5FE2C41-D7BE-14BF-41A1-D523BE75EB62}"/>
              </a:ext>
            </a:extLst>
          </p:cNvPr>
          <p:cNvSpPr/>
          <p:nvPr/>
        </p:nvSpPr>
        <p:spPr>
          <a:xfrm>
            <a:off x="0" y="4741621"/>
            <a:ext cx="12192000" cy="2116378"/>
          </a:xfrm>
          <a:custGeom>
            <a:avLst/>
            <a:gdLst>
              <a:gd name="connsiteX0" fmla="*/ 12192000 w 12192000"/>
              <a:gd name="connsiteY0" fmla="*/ 2116379 h 2116378"/>
              <a:gd name="connsiteX1" fmla="*/ 12192000 w 12192000"/>
              <a:gd name="connsiteY1" fmla="*/ 440283 h 2116378"/>
              <a:gd name="connsiteX2" fmla="*/ 6096000 w 12192000"/>
              <a:gd name="connsiteY2" fmla="*/ 0 h 2116378"/>
              <a:gd name="connsiteX3" fmla="*/ 0 w 12192000"/>
              <a:gd name="connsiteY3" fmla="*/ 440283 h 2116378"/>
              <a:gd name="connsiteX4" fmla="*/ 0 w 12192000"/>
              <a:gd name="connsiteY4" fmla="*/ 2116379 h 2116378"/>
              <a:gd name="connsiteX5" fmla="*/ 12192000 w 12192000"/>
              <a:gd name="connsiteY5" fmla="*/ 2116379 h 211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116378">
                <a:moveTo>
                  <a:pt x="12192000" y="2116379"/>
                </a:moveTo>
                <a:lnTo>
                  <a:pt x="12192000" y="440283"/>
                </a:lnTo>
                <a:cubicBezTo>
                  <a:pt x="10521696" y="164592"/>
                  <a:pt x="8402727" y="0"/>
                  <a:pt x="6096000" y="0"/>
                </a:cubicBezTo>
                <a:cubicBezTo>
                  <a:pt x="3789274" y="0"/>
                  <a:pt x="1670304" y="164592"/>
                  <a:pt x="0" y="440283"/>
                </a:cubicBezTo>
                <a:lnTo>
                  <a:pt x="0" y="2116379"/>
                </a:lnTo>
                <a:lnTo>
                  <a:pt x="12192000" y="2116379"/>
                </a:lnTo>
                <a:close/>
              </a:path>
            </a:pathLst>
          </a:custGeom>
          <a:solidFill>
            <a:srgbClr val="99FF99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grpSp>
        <p:nvGrpSpPr>
          <p:cNvPr id="10" name="Graphic 4">
            <a:extLst>
              <a:ext uri="{FF2B5EF4-FFF2-40B4-BE49-F238E27FC236}">
                <a16:creationId xmlns:a16="http://schemas.microsoft.com/office/drawing/2014/main" id="{5000AD7F-B89E-AC32-C190-F0A64EDB0B78}"/>
              </a:ext>
            </a:extLst>
          </p:cNvPr>
          <p:cNvGrpSpPr/>
          <p:nvPr/>
        </p:nvGrpSpPr>
        <p:grpSpPr>
          <a:xfrm>
            <a:off x="184009" y="166345"/>
            <a:ext cx="11930385" cy="2596508"/>
            <a:chOff x="383638" y="416667"/>
            <a:chExt cx="10910347" cy="1251018"/>
          </a:xfrm>
          <a:solidFill>
            <a:srgbClr val="FFFFFF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C1887DC-9E4B-029D-F831-DFAAEE3D05E2}"/>
                </a:ext>
              </a:extLst>
            </p:cNvPr>
            <p:cNvSpPr/>
            <p:nvPr/>
          </p:nvSpPr>
          <p:spPr>
            <a:xfrm>
              <a:off x="10008386" y="703151"/>
              <a:ext cx="1285599" cy="451637"/>
            </a:xfrm>
            <a:custGeom>
              <a:avLst/>
              <a:gdLst>
                <a:gd name="connsiteX0" fmla="*/ 261472 w 1285599"/>
                <a:gd name="connsiteY0" fmla="*/ 126626 h 451637"/>
                <a:gd name="connsiteX1" fmla="*/ 468736 w 1285599"/>
                <a:gd name="connsiteY1" fmla="*/ 3182 h 451637"/>
                <a:gd name="connsiteX2" fmla="*/ 702822 w 1285599"/>
                <a:gd name="connsiteY2" fmla="*/ 92336 h 451637"/>
                <a:gd name="connsiteX3" fmla="*/ 1017376 w 1285599"/>
                <a:gd name="connsiteY3" fmla="*/ 69019 h 451637"/>
                <a:gd name="connsiteX4" fmla="*/ 1134419 w 1285599"/>
                <a:gd name="connsiteY4" fmla="*/ 199321 h 451637"/>
                <a:gd name="connsiteX5" fmla="*/ 1285600 w 1285599"/>
                <a:gd name="connsiteY5" fmla="*/ 288475 h 451637"/>
                <a:gd name="connsiteX6" fmla="*/ 1051513 w 1285599"/>
                <a:gd name="connsiteY6" fmla="*/ 365285 h 451637"/>
                <a:gd name="connsiteX7" fmla="*/ 900332 w 1285599"/>
                <a:gd name="connsiteY7" fmla="*/ 448952 h 451637"/>
                <a:gd name="connsiteX8" fmla="*/ 644300 w 1285599"/>
                <a:gd name="connsiteY8" fmla="*/ 389973 h 451637"/>
                <a:gd name="connsiteX9" fmla="*/ 422406 w 1285599"/>
                <a:gd name="connsiteY9" fmla="*/ 448952 h 451637"/>
                <a:gd name="connsiteX10" fmla="*/ 259033 w 1285599"/>
                <a:gd name="connsiteY10" fmla="*/ 354312 h 451637"/>
                <a:gd name="connsiteX11" fmla="*/ 563 w 1285599"/>
                <a:gd name="connsiteY11" fmla="*/ 239097 h 451637"/>
                <a:gd name="connsiteX12" fmla="*/ 261472 w 1285599"/>
                <a:gd name="connsiteY12" fmla="*/ 126626 h 45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5599" h="451637">
                  <a:moveTo>
                    <a:pt x="261472" y="126626"/>
                  </a:moveTo>
                  <a:cubicBezTo>
                    <a:pt x="261472" y="126626"/>
                    <a:pt x="327308" y="22385"/>
                    <a:pt x="468736" y="3182"/>
                  </a:cubicBezTo>
                  <a:cubicBezTo>
                    <a:pt x="651616" y="-20135"/>
                    <a:pt x="702822" y="92336"/>
                    <a:pt x="702822" y="92336"/>
                  </a:cubicBezTo>
                  <a:cubicBezTo>
                    <a:pt x="702822" y="92336"/>
                    <a:pt x="878387" y="21013"/>
                    <a:pt x="1017376" y="69019"/>
                  </a:cubicBezTo>
                  <a:cubicBezTo>
                    <a:pt x="1156364" y="117025"/>
                    <a:pt x="1134419" y="199321"/>
                    <a:pt x="1134419" y="199321"/>
                  </a:cubicBezTo>
                  <a:cubicBezTo>
                    <a:pt x="1134419" y="199321"/>
                    <a:pt x="1285600" y="204807"/>
                    <a:pt x="1285600" y="288475"/>
                  </a:cubicBezTo>
                  <a:cubicBezTo>
                    <a:pt x="1285600" y="372143"/>
                    <a:pt x="1051513" y="365285"/>
                    <a:pt x="1051513" y="365285"/>
                  </a:cubicBezTo>
                  <a:cubicBezTo>
                    <a:pt x="1051513" y="365285"/>
                    <a:pt x="1039321" y="442094"/>
                    <a:pt x="900332" y="448952"/>
                  </a:cubicBezTo>
                  <a:cubicBezTo>
                    <a:pt x="761344" y="454439"/>
                    <a:pt x="644300" y="389973"/>
                    <a:pt x="644300" y="389973"/>
                  </a:cubicBezTo>
                  <a:cubicBezTo>
                    <a:pt x="644300" y="389973"/>
                    <a:pt x="573587" y="466783"/>
                    <a:pt x="422406" y="448952"/>
                  </a:cubicBezTo>
                  <a:cubicBezTo>
                    <a:pt x="307801" y="435236"/>
                    <a:pt x="259033" y="354312"/>
                    <a:pt x="259033" y="354312"/>
                  </a:cubicBezTo>
                  <a:cubicBezTo>
                    <a:pt x="259033" y="354312"/>
                    <a:pt x="17632" y="339224"/>
                    <a:pt x="563" y="239097"/>
                  </a:cubicBezTo>
                  <a:cubicBezTo>
                    <a:pt x="-14068" y="138971"/>
                    <a:pt x="261472" y="126626"/>
                    <a:pt x="261472" y="12662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BE1453B-C525-E059-7B87-545BD5C9EC97}"/>
                </a:ext>
              </a:extLst>
            </p:cNvPr>
            <p:cNvSpPr/>
            <p:nvPr/>
          </p:nvSpPr>
          <p:spPr>
            <a:xfrm>
              <a:off x="7409448" y="416667"/>
              <a:ext cx="688478" cy="244443"/>
            </a:xfrm>
            <a:custGeom>
              <a:avLst/>
              <a:gdLst>
                <a:gd name="connsiteX0" fmla="*/ 144715 w 688478"/>
                <a:gd name="connsiteY0" fmla="*/ 64764 h 244443"/>
                <a:gd name="connsiteX1" fmla="*/ 225182 w 688478"/>
                <a:gd name="connsiteY1" fmla="*/ 5785 h 244443"/>
                <a:gd name="connsiteX2" fmla="*/ 361733 w 688478"/>
                <a:gd name="connsiteY2" fmla="*/ 34589 h 244443"/>
                <a:gd name="connsiteX3" fmla="*/ 532421 w 688478"/>
                <a:gd name="connsiteY3" fmla="*/ 7157 h 244443"/>
                <a:gd name="connsiteX4" fmla="*/ 590942 w 688478"/>
                <a:gd name="connsiteY4" fmla="*/ 81223 h 244443"/>
                <a:gd name="connsiteX5" fmla="*/ 688478 w 688478"/>
                <a:gd name="connsiteY5" fmla="*/ 137459 h 244443"/>
                <a:gd name="connsiteX6" fmla="*/ 564120 w 688478"/>
                <a:gd name="connsiteY6" fmla="*/ 185465 h 244443"/>
                <a:gd name="connsiteX7" fmla="*/ 454392 w 688478"/>
                <a:gd name="connsiteY7" fmla="*/ 244444 h 244443"/>
                <a:gd name="connsiteX8" fmla="*/ 330033 w 688478"/>
                <a:gd name="connsiteY8" fmla="*/ 201924 h 244443"/>
                <a:gd name="connsiteX9" fmla="*/ 127646 w 688478"/>
                <a:gd name="connsiteY9" fmla="*/ 225241 h 244443"/>
                <a:gd name="connsiteX10" fmla="*/ 76440 w 688478"/>
                <a:gd name="connsiteY10" fmla="*/ 156661 h 244443"/>
                <a:gd name="connsiteX11" fmla="*/ 3288 w 688478"/>
                <a:gd name="connsiteY11" fmla="*/ 89453 h 244443"/>
                <a:gd name="connsiteX12" fmla="*/ 144715 w 688478"/>
                <a:gd name="connsiteY12" fmla="*/ 64764 h 24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8478" h="244443">
                  <a:moveTo>
                    <a:pt x="144715" y="64764"/>
                  </a:moveTo>
                  <a:cubicBezTo>
                    <a:pt x="144715" y="64764"/>
                    <a:pt x="152030" y="24988"/>
                    <a:pt x="225182" y="5785"/>
                  </a:cubicBezTo>
                  <a:cubicBezTo>
                    <a:pt x="298334" y="-12045"/>
                    <a:pt x="361733" y="34589"/>
                    <a:pt x="361733" y="34589"/>
                  </a:cubicBezTo>
                  <a:cubicBezTo>
                    <a:pt x="361733" y="34589"/>
                    <a:pt x="447077" y="-18903"/>
                    <a:pt x="532421" y="7157"/>
                  </a:cubicBezTo>
                  <a:cubicBezTo>
                    <a:pt x="617765" y="33217"/>
                    <a:pt x="590942" y="81223"/>
                    <a:pt x="590942" y="81223"/>
                  </a:cubicBezTo>
                  <a:cubicBezTo>
                    <a:pt x="590942" y="81223"/>
                    <a:pt x="688478" y="88081"/>
                    <a:pt x="688478" y="137459"/>
                  </a:cubicBezTo>
                  <a:cubicBezTo>
                    <a:pt x="688478" y="186837"/>
                    <a:pt x="564120" y="185465"/>
                    <a:pt x="564120" y="185465"/>
                  </a:cubicBezTo>
                  <a:cubicBezTo>
                    <a:pt x="564120" y="185465"/>
                    <a:pt x="537297" y="244444"/>
                    <a:pt x="454392" y="244444"/>
                  </a:cubicBezTo>
                  <a:cubicBezTo>
                    <a:pt x="371486" y="244444"/>
                    <a:pt x="330033" y="201924"/>
                    <a:pt x="330033" y="201924"/>
                  </a:cubicBezTo>
                  <a:cubicBezTo>
                    <a:pt x="330033" y="201924"/>
                    <a:pt x="210552" y="252673"/>
                    <a:pt x="127646" y="225241"/>
                  </a:cubicBezTo>
                  <a:cubicBezTo>
                    <a:pt x="44741" y="197809"/>
                    <a:pt x="76440" y="156661"/>
                    <a:pt x="76440" y="156661"/>
                  </a:cubicBezTo>
                  <a:cubicBezTo>
                    <a:pt x="76440" y="156661"/>
                    <a:pt x="-18658" y="130601"/>
                    <a:pt x="3288" y="89453"/>
                  </a:cubicBezTo>
                  <a:cubicBezTo>
                    <a:pt x="27672" y="51048"/>
                    <a:pt x="144715" y="64764"/>
                    <a:pt x="144715" y="6476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45D59B1-79EA-A9A4-6803-3F99630C2DCD}"/>
                </a:ext>
              </a:extLst>
            </p:cNvPr>
            <p:cNvSpPr/>
            <p:nvPr/>
          </p:nvSpPr>
          <p:spPr>
            <a:xfrm>
              <a:off x="383638" y="1217178"/>
              <a:ext cx="1308735" cy="430348"/>
            </a:xfrm>
            <a:custGeom>
              <a:avLst/>
              <a:gdLst>
                <a:gd name="connsiteX0" fmla="*/ 1115618 w 1308735"/>
                <a:gd name="connsiteY0" fmla="*/ 144286 h 430348"/>
                <a:gd name="connsiteX1" fmla="*/ 1091234 w 1308735"/>
                <a:gd name="connsiteY1" fmla="*/ 52388 h 430348"/>
                <a:gd name="connsiteX2" fmla="*/ 830325 w 1308735"/>
                <a:gd name="connsiteY2" fmla="*/ 7126 h 430348"/>
                <a:gd name="connsiteX3" fmla="*/ 603554 w 1308735"/>
                <a:gd name="connsiteY3" fmla="*/ 57875 h 430348"/>
                <a:gd name="connsiteX4" fmla="*/ 479196 w 1308735"/>
                <a:gd name="connsiteY4" fmla="*/ 3011 h 430348"/>
                <a:gd name="connsiteX5" fmla="*/ 271932 w 1308735"/>
                <a:gd name="connsiteY5" fmla="*/ 83935 h 430348"/>
                <a:gd name="connsiteX6" fmla="*/ 271932 w 1308735"/>
                <a:gd name="connsiteY6" fmla="*/ 133313 h 430348"/>
                <a:gd name="connsiteX7" fmla="*/ 6146 w 1308735"/>
                <a:gd name="connsiteY7" fmla="*/ 280074 h 430348"/>
                <a:gd name="connsiteX8" fmla="*/ 249986 w 1308735"/>
                <a:gd name="connsiteY8" fmla="*/ 360998 h 430348"/>
                <a:gd name="connsiteX9" fmla="*/ 388975 w 1308735"/>
                <a:gd name="connsiteY9" fmla="*/ 341796 h 430348"/>
                <a:gd name="connsiteX10" fmla="*/ 413359 w 1308735"/>
                <a:gd name="connsiteY10" fmla="*/ 376086 h 430348"/>
                <a:gd name="connsiteX11" fmla="*/ 649884 w 1308735"/>
                <a:gd name="connsiteY11" fmla="*/ 428207 h 430348"/>
                <a:gd name="connsiteX12" fmla="*/ 832764 w 1308735"/>
                <a:gd name="connsiteY12" fmla="*/ 339053 h 430348"/>
                <a:gd name="connsiteX13" fmla="*/ 1227785 w 1308735"/>
                <a:gd name="connsiteY13" fmla="*/ 323965 h 430348"/>
                <a:gd name="connsiteX14" fmla="*/ 1115618 w 1308735"/>
                <a:gd name="connsiteY14" fmla="*/ 144286 h 43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8735" h="430348">
                  <a:moveTo>
                    <a:pt x="1115618" y="144286"/>
                  </a:moveTo>
                  <a:cubicBezTo>
                    <a:pt x="1132687" y="112739"/>
                    <a:pt x="1127810" y="79820"/>
                    <a:pt x="1091234" y="52388"/>
                  </a:cubicBezTo>
                  <a:cubicBezTo>
                    <a:pt x="1032713" y="12612"/>
                    <a:pt x="922985" y="-1104"/>
                    <a:pt x="830325" y="7126"/>
                  </a:cubicBezTo>
                  <a:cubicBezTo>
                    <a:pt x="759612" y="12612"/>
                    <a:pt x="676706" y="31814"/>
                    <a:pt x="603554" y="57875"/>
                  </a:cubicBezTo>
                  <a:cubicBezTo>
                    <a:pt x="566978" y="30443"/>
                    <a:pt x="523087" y="8497"/>
                    <a:pt x="479196" y="3011"/>
                  </a:cubicBezTo>
                  <a:cubicBezTo>
                    <a:pt x="367029" y="-12077"/>
                    <a:pt x="293877" y="31814"/>
                    <a:pt x="271932" y="83935"/>
                  </a:cubicBezTo>
                  <a:cubicBezTo>
                    <a:pt x="264617" y="101766"/>
                    <a:pt x="264617" y="119597"/>
                    <a:pt x="271932" y="133313"/>
                  </a:cubicBezTo>
                  <a:cubicBezTo>
                    <a:pt x="120751" y="137428"/>
                    <a:pt x="-32868" y="199150"/>
                    <a:pt x="6146" y="280074"/>
                  </a:cubicBezTo>
                  <a:cubicBezTo>
                    <a:pt x="30530" y="332195"/>
                    <a:pt x="154889" y="358255"/>
                    <a:pt x="249986" y="360998"/>
                  </a:cubicBezTo>
                  <a:cubicBezTo>
                    <a:pt x="301193" y="362370"/>
                    <a:pt x="345084" y="351397"/>
                    <a:pt x="388975" y="341796"/>
                  </a:cubicBezTo>
                  <a:cubicBezTo>
                    <a:pt x="393852" y="352769"/>
                    <a:pt x="401167" y="365113"/>
                    <a:pt x="413359" y="376086"/>
                  </a:cubicBezTo>
                  <a:cubicBezTo>
                    <a:pt x="457250" y="421349"/>
                    <a:pt x="559663" y="436436"/>
                    <a:pt x="649884" y="428207"/>
                  </a:cubicBezTo>
                  <a:cubicBezTo>
                    <a:pt x="720597" y="421349"/>
                    <a:pt x="796188" y="382944"/>
                    <a:pt x="832764" y="339053"/>
                  </a:cubicBezTo>
                  <a:cubicBezTo>
                    <a:pt x="964437" y="367856"/>
                    <a:pt x="1105865" y="367856"/>
                    <a:pt x="1227785" y="323965"/>
                  </a:cubicBezTo>
                  <a:cubicBezTo>
                    <a:pt x="1396034" y="262243"/>
                    <a:pt x="1274114" y="174461"/>
                    <a:pt x="1115618" y="14428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6563BFF-3952-F7ED-C3D1-C7BDCF0B0932}"/>
                </a:ext>
              </a:extLst>
            </p:cNvPr>
            <p:cNvSpPr/>
            <p:nvPr/>
          </p:nvSpPr>
          <p:spPr>
            <a:xfrm>
              <a:off x="3351622" y="498902"/>
              <a:ext cx="900972" cy="302602"/>
            </a:xfrm>
            <a:custGeom>
              <a:avLst/>
              <a:gdLst>
                <a:gd name="connsiteX0" fmla="*/ 776511 w 900972"/>
                <a:gd name="connsiteY0" fmla="*/ 84746 h 302602"/>
                <a:gd name="connsiteX1" fmla="*/ 764319 w 900972"/>
                <a:gd name="connsiteY1" fmla="*/ 83374 h 302602"/>
                <a:gd name="connsiteX2" fmla="*/ 637522 w 900972"/>
                <a:gd name="connsiteY2" fmla="*/ 3821 h 302602"/>
                <a:gd name="connsiteX3" fmla="*/ 486341 w 900972"/>
                <a:gd name="connsiteY3" fmla="*/ 20280 h 302602"/>
                <a:gd name="connsiteX4" fmla="*/ 447326 w 900972"/>
                <a:gd name="connsiteY4" fmla="*/ 40854 h 302602"/>
                <a:gd name="connsiteX5" fmla="*/ 418066 w 900972"/>
                <a:gd name="connsiteY5" fmla="*/ 29882 h 302602"/>
                <a:gd name="connsiteX6" fmla="*/ 252254 w 900972"/>
                <a:gd name="connsiteY6" fmla="*/ 32625 h 302602"/>
                <a:gd name="connsiteX7" fmla="*/ 186418 w 900972"/>
                <a:gd name="connsiteY7" fmla="*/ 108063 h 302602"/>
                <a:gd name="connsiteX8" fmla="*/ 188856 w 900972"/>
                <a:gd name="connsiteY8" fmla="*/ 112178 h 302602"/>
                <a:gd name="connsiteX9" fmla="*/ 49867 w 900972"/>
                <a:gd name="connsiteY9" fmla="*/ 256196 h 302602"/>
                <a:gd name="connsiteX10" fmla="*/ 330283 w 900972"/>
                <a:gd name="connsiteY10" fmla="*/ 298715 h 302602"/>
                <a:gd name="connsiteX11" fmla="*/ 396120 w 900972"/>
                <a:gd name="connsiteY11" fmla="*/ 279513 h 302602"/>
                <a:gd name="connsiteX12" fmla="*/ 554616 w 900972"/>
                <a:gd name="connsiteY12" fmla="*/ 282256 h 302602"/>
                <a:gd name="connsiteX13" fmla="*/ 615576 w 900972"/>
                <a:gd name="connsiteY13" fmla="*/ 247966 h 302602"/>
                <a:gd name="connsiteX14" fmla="*/ 900869 w 900972"/>
                <a:gd name="connsiteY14" fmla="*/ 165670 h 302602"/>
                <a:gd name="connsiteX15" fmla="*/ 776511 w 900972"/>
                <a:gd name="connsiteY15" fmla="*/ 84746 h 302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00972" h="302602">
                  <a:moveTo>
                    <a:pt x="776511" y="84746"/>
                  </a:moveTo>
                  <a:cubicBezTo>
                    <a:pt x="771634" y="83374"/>
                    <a:pt x="766757" y="83374"/>
                    <a:pt x="764319" y="83374"/>
                  </a:cubicBezTo>
                  <a:cubicBezTo>
                    <a:pt x="761880" y="46341"/>
                    <a:pt x="705797" y="14794"/>
                    <a:pt x="637522" y="3821"/>
                  </a:cubicBezTo>
                  <a:cubicBezTo>
                    <a:pt x="586315" y="-5780"/>
                    <a:pt x="527794" y="3821"/>
                    <a:pt x="486341" y="20280"/>
                  </a:cubicBezTo>
                  <a:cubicBezTo>
                    <a:pt x="471710" y="25767"/>
                    <a:pt x="459518" y="32625"/>
                    <a:pt x="447326" y="40854"/>
                  </a:cubicBezTo>
                  <a:cubicBezTo>
                    <a:pt x="440011" y="36740"/>
                    <a:pt x="430258" y="33996"/>
                    <a:pt x="418066" y="29882"/>
                  </a:cubicBezTo>
                  <a:cubicBezTo>
                    <a:pt x="361982" y="13422"/>
                    <a:pt x="308338" y="13422"/>
                    <a:pt x="252254" y="32625"/>
                  </a:cubicBezTo>
                  <a:cubicBezTo>
                    <a:pt x="213240" y="47712"/>
                    <a:pt x="169349" y="80631"/>
                    <a:pt x="186418" y="108063"/>
                  </a:cubicBezTo>
                  <a:cubicBezTo>
                    <a:pt x="186418" y="109434"/>
                    <a:pt x="188856" y="110806"/>
                    <a:pt x="188856" y="112178"/>
                  </a:cubicBezTo>
                  <a:cubicBezTo>
                    <a:pt x="57182" y="125894"/>
                    <a:pt x="-74491" y="194474"/>
                    <a:pt x="49867" y="256196"/>
                  </a:cubicBezTo>
                  <a:cubicBezTo>
                    <a:pt x="123019" y="293229"/>
                    <a:pt x="232747" y="311060"/>
                    <a:pt x="330283" y="298715"/>
                  </a:cubicBezTo>
                  <a:cubicBezTo>
                    <a:pt x="354667" y="295972"/>
                    <a:pt x="379051" y="289114"/>
                    <a:pt x="396120" y="279513"/>
                  </a:cubicBezTo>
                  <a:cubicBezTo>
                    <a:pt x="442450" y="294600"/>
                    <a:pt x="503410" y="295972"/>
                    <a:pt x="554616" y="282256"/>
                  </a:cubicBezTo>
                  <a:cubicBezTo>
                    <a:pt x="581439" y="275398"/>
                    <a:pt x="603384" y="263054"/>
                    <a:pt x="615576" y="247966"/>
                  </a:cubicBezTo>
                  <a:cubicBezTo>
                    <a:pt x="737496" y="254824"/>
                    <a:pt x="905746" y="242480"/>
                    <a:pt x="900869" y="165670"/>
                  </a:cubicBezTo>
                  <a:cubicBezTo>
                    <a:pt x="900869" y="130008"/>
                    <a:pt x="837471" y="95718"/>
                    <a:pt x="776511" y="8474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61D0CAC-1275-1856-0E84-90D812703431}"/>
                </a:ext>
              </a:extLst>
            </p:cNvPr>
            <p:cNvSpPr/>
            <p:nvPr/>
          </p:nvSpPr>
          <p:spPr>
            <a:xfrm>
              <a:off x="7668018" y="1384635"/>
              <a:ext cx="885121" cy="283050"/>
            </a:xfrm>
            <a:custGeom>
              <a:avLst/>
              <a:gdLst>
                <a:gd name="connsiteX0" fmla="*/ 827367 w 885121"/>
                <a:gd name="connsiteY0" fmla="*/ 140584 h 283050"/>
                <a:gd name="connsiteX1" fmla="*/ 751777 w 885121"/>
                <a:gd name="connsiteY1" fmla="*/ 125496 h 283050"/>
                <a:gd name="connsiteX2" fmla="*/ 729831 w 885121"/>
                <a:gd name="connsiteY2" fmla="*/ 78862 h 283050"/>
                <a:gd name="connsiteX3" fmla="*/ 593281 w 885121"/>
                <a:gd name="connsiteY3" fmla="*/ 40457 h 283050"/>
                <a:gd name="connsiteX4" fmla="*/ 505499 w 885121"/>
                <a:gd name="connsiteY4" fmla="*/ 45943 h 283050"/>
                <a:gd name="connsiteX5" fmla="*/ 495745 w 885121"/>
                <a:gd name="connsiteY5" fmla="*/ 32227 h 283050"/>
                <a:gd name="connsiteX6" fmla="*/ 356756 w 885121"/>
                <a:gd name="connsiteY6" fmla="*/ 3424 h 283050"/>
                <a:gd name="connsiteX7" fmla="*/ 239713 w 885121"/>
                <a:gd name="connsiteY7" fmla="*/ 67889 h 283050"/>
                <a:gd name="connsiteX8" fmla="*/ 234836 w 885121"/>
                <a:gd name="connsiteY8" fmla="*/ 74747 h 283050"/>
                <a:gd name="connsiteX9" fmla="*/ 750 w 885121"/>
                <a:gd name="connsiteY9" fmla="*/ 140584 h 283050"/>
                <a:gd name="connsiteX10" fmla="*/ 147054 w 885121"/>
                <a:gd name="connsiteY10" fmla="*/ 202306 h 283050"/>
                <a:gd name="connsiteX11" fmla="*/ 166561 w 885121"/>
                <a:gd name="connsiteY11" fmla="*/ 202306 h 283050"/>
                <a:gd name="connsiteX12" fmla="*/ 244590 w 885121"/>
                <a:gd name="connsiteY12" fmla="*/ 269514 h 283050"/>
                <a:gd name="connsiteX13" fmla="*/ 410401 w 885121"/>
                <a:gd name="connsiteY13" fmla="*/ 235224 h 283050"/>
                <a:gd name="connsiteX14" fmla="*/ 415278 w 885121"/>
                <a:gd name="connsiteY14" fmla="*/ 236596 h 283050"/>
                <a:gd name="connsiteX15" fmla="*/ 624980 w 885121"/>
                <a:gd name="connsiteY15" fmla="*/ 280487 h 283050"/>
                <a:gd name="connsiteX16" fmla="*/ 722516 w 885121"/>
                <a:gd name="connsiteY16" fmla="*/ 244825 h 283050"/>
                <a:gd name="connsiteX17" fmla="*/ 841998 w 885121"/>
                <a:gd name="connsiteY17" fmla="*/ 233852 h 283050"/>
                <a:gd name="connsiteX18" fmla="*/ 827367 w 885121"/>
                <a:gd name="connsiteY18" fmla="*/ 140584 h 28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5121" h="283050">
                  <a:moveTo>
                    <a:pt x="827367" y="140584"/>
                  </a:moveTo>
                  <a:cubicBezTo>
                    <a:pt x="802983" y="133726"/>
                    <a:pt x="776161" y="129611"/>
                    <a:pt x="751777" y="125496"/>
                  </a:cubicBezTo>
                  <a:cubicBezTo>
                    <a:pt x="754215" y="109037"/>
                    <a:pt x="746900" y="93949"/>
                    <a:pt x="729831" y="78862"/>
                  </a:cubicBezTo>
                  <a:cubicBezTo>
                    <a:pt x="695694" y="50058"/>
                    <a:pt x="644487" y="40457"/>
                    <a:pt x="593281" y="40457"/>
                  </a:cubicBezTo>
                  <a:cubicBezTo>
                    <a:pt x="566459" y="40457"/>
                    <a:pt x="534759" y="40457"/>
                    <a:pt x="505499" y="45943"/>
                  </a:cubicBezTo>
                  <a:cubicBezTo>
                    <a:pt x="503060" y="41828"/>
                    <a:pt x="498183" y="37714"/>
                    <a:pt x="495745" y="32227"/>
                  </a:cubicBezTo>
                  <a:cubicBezTo>
                    <a:pt x="466484" y="680"/>
                    <a:pt x="405524" y="-4806"/>
                    <a:pt x="356756" y="3424"/>
                  </a:cubicBezTo>
                  <a:cubicBezTo>
                    <a:pt x="307988" y="11653"/>
                    <a:pt x="261659" y="37714"/>
                    <a:pt x="239713" y="67889"/>
                  </a:cubicBezTo>
                  <a:cubicBezTo>
                    <a:pt x="237275" y="70632"/>
                    <a:pt x="237275" y="72004"/>
                    <a:pt x="234836" y="74747"/>
                  </a:cubicBezTo>
                  <a:cubicBezTo>
                    <a:pt x="127547" y="65146"/>
                    <a:pt x="-11442" y="72004"/>
                    <a:pt x="750" y="140584"/>
                  </a:cubicBezTo>
                  <a:cubicBezTo>
                    <a:pt x="10503" y="188590"/>
                    <a:pt x="86094" y="200934"/>
                    <a:pt x="147054" y="202306"/>
                  </a:cubicBezTo>
                  <a:cubicBezTo>
                    <a:pt x="154369" y="202306"/>
                    <a:pt x="159246" y="202306"/>
                    <a:pt x="166561" y="202306"/>
                  </a:cubicBezTo>
                  <a:cubicBezTo>
                    <a:pt x="161684" y="233852"/>
                    <a:pt x="200699" y="259913"/>
                    <a:pt x="244590" y="269514"/>
                  </a:cubicBezTo>
                  <a:cubicBezTo>
                    <a:pt x="300673" y="281858"/>
                    <a:pt x="368948" y="258541"/>
                    <a:pt x="410401" y="235224"/>
                  </a:cubicBezTo>
                  <a:cubicBezTo>
                    <a:pt x="412839" y="236596"/>
                    <a:pt x="412839" y="236596"/>
                    <a:pt x="415278" y="236596"/>
                  </a:cubicBezTo>
                  <a:cubicBezTo>
                    <a:pt x="478676" y="265399"/>
                    <a:pt x="542075" y="291460"/>
                    <a:pt x="624980" y="280487"/>
                  </a:cubicBezTo>
                  <a:cubicBezTo>
                    <a:pt x="663995" y="275000"/>
                    <a:pt x="698132" y="262656"/>
                    <a:pt x="722516" y="244825"/>
                  </a:cubicBezTo>
                  <a:cubicBezTo>
                    <a:pt x="763969" y="247568"/>
                    <a:pt x="805422" y="244825"/>
                    <a:pt x="841998" y="233852"/>
                  </a:cubicBezTo>
                  <a:cubicBezTo>
                    <a:pt x="912711" y="214650"/>
                    <a:pt x="888327" y="157043"/>
                    <a:pt x="827367" y="14058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</p:grpSp>
      <p:grpSp>
        <p:nvGrpSpPr>
          <p:cNvPr id="16" name="Graphic 4">
            <a:extLst>
              <a:ext uri="{FF2B5EF4-FFF2-40B4-BE49-F238E27FC236}">
                <a16:creationId xmlns:a16="http://schemas.microsoft.com/office/drawing/2014/main" id="{4F3815A0-073E-A67C-3BC9-BB554B108902}"/>
              </a:ext>
            </a:extLst>
          </p:cNvPr>
          <p:cNvGrpSpPr/>
          <p:nvPr/>
        </p:nvGrpSpPr>
        <p:grpSpPr>
          <a:xfrm>
            <a:off x="336499" y="253746"/>
            <a:ext cx="11589715" cy="6135166"/>
            <a:chOff x="336499" y="253746"/>
            <a:chExt cx="11589715" cy="613516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1D5581-D802-CBCB-A4C9-6461548EAC1B}"/>
                </a:ext>
              </a:extLst>
            </p:cNvPr>
            <p:cNvSpPr/>
            <p:nvPr/>
          </p:nvSpPr>
          <p:spPr>
            <a:xfrm>
              <a:off x="519379" y="2301846"/>
              <a:ext cx="358444" cy="193093"/>
            </a:xfrm>
            <a:custGeom>
              <a:avLst/>
              <a:gdLst>
                <a:gd name="connsiteX0" fmla="*/ 0 w 358444"/>
                <a:gd name="connsiteY0" fmla="*/ 97082 h 193093"/>
                <a:gd name="connsiteX1" fmla="*/ 65837 w 358444"/>
                <a:gd name="connsiteY1" fmla="*/ 193094 h 193093"/>
                <a:gd name="connsiteX2" fmla="*/ 87782 w 358444"/>
                <a:gd name="connsiteY2" fmla="*/ 184864 h 193093"/>
                <a:gd name="connsiteX3" fmla="*/ 302362 w 358444"/>
                <a:gd name="connsiteY3" fmla="*/ 79251 h 193093"/>
                <a:gd name="connsiteX4" fmla="*/ 358445 w 358444"/>
                <a:gd name="connsiteY4" fmla="*/ 23015 h 193093"/>
                <a:gd name="connsiteX5" fmla="*/ 275539 w 358444"/>
                <a:gd name="connsiteY5" fmla="*/ 1070 h 193093"/>
                <a:gd name="connsiteX6" fmla="*/ 114605 w 358444"/>
                <a:gd name="connsiteY6" fmla="*/ 31245 h 193093"/>
                <a:gd name="connsiteX7" fmla="*/ 0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0" y="97082"/>
                  </a:moveTo>
                  <a:cubicBezTo>
                    <a:pt x="7315" y="130000"/>
                    <a:pt x="34138" y="162918"/>
                    <a:pt x="65837" y="193094"/>
                  </a:cubicBezTo>
                  <a:cubicBezTo>
                    <a:pt x="73152" y="190350"/>
                    <a:pt x="80467" y="187607"/>
                    <a:pt x="87782" y="184864"/>
                  </a:cubicBezTo>
                  <a:cubicBezTo>
                    <a:pt x="165811" y="154689"/>
                    <a:pt x="204826" y="81994"/>
                    <a:pt x="302362" y="79251"/>
                  </a:cubicBezTo>
                  <a:cubicBezTo>
                    <a:pt x="316992" y="60048"/>
                    <a:pt x="334061" y="40846"/>
                    <a:pt x="358445" y="23015"/>
                  </a:cubicBezTo>
                  <a:cubicBezTo>
                    <a:pt x="334061" y="12042"/>
                    <a:pt x="309677" y="3813"/>
                    <a:pt x="275539" y="1070"/>
                  </a:cubicBezTo>
                  <a:cubicBezTo>
                    <a:pt x="219456" y="-4417"/>
                    <a:pt x="158496" y="12042"/>
                    <a:pt x="114605" y="31245"/>
                  </a:cubicBezTo>
                  <a:cubicBezTo>
                    <a:pt x="70714" y="50447"/>
                    <a:pt x="41453" y="77879"/>
                    <a:pt x="0" y="97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4089E78-221E-0BC9-F35F-C99F299BD7AD}"/>
                </a:ext>
              </a:extLst>
            </p:cNvPr>
            <p:cNvSpPr/>
            <p:nvPr/>
          </p:nvSpPr>
          <p:spPr>
            <a:xfrm>
              <a:off x="1238707" y="5398617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8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90" y="134417"/>
                    <a:pt x="51206" y="117958"/>
                    <a:pt x="0" y="97384"/>
                  </a:cubicBezTo>
                  <a:cubicBezTo>
                    <a:pt x="9754" y="82296"/>
                    <a:pt x="19507" y="68580"/>
                    <a:pt x="34138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1271B58-49D6-1776-89FC-5EAF50808E1A}"/>
                </a:ext>
              </a:extLst>
            </p:cNvPr>
            <p:cNvSpPr/>
            <p:nvPr/>
          </p:nvSpPr>
          <p:spPr>
            <a:xfrm>
              <a:off x="612987" y="409766"/>
              <a:ext cx="238014" cy="206082"/>
            </a:xfrm>
            <a:custGeom>
              <a:avLst/>
              <a:gdLst>
                <a:gd name="connsiteX0" fmla="*/ 113656 w 238014"/>
                <a:gd name="connsiteY0" fmla="*/ 206082 h 206082"/>
                <a:gd name="connsiteX1" fmla="*/ 238014 w 238014"/>
                <a:gd name="connsiteY1" fmla="*/ 116928 h 206082"/>
                <a:gd name="connsiteX2" fmla="*/ 211192 w 238014"/>
                <a:gd name="connsiteY2" fmla="*/ 100469 h 206082"/>
                <a:gd name="connsiteX3" fmla="*/ 184369 w 238014"/>
                <a:gd name="connsiteY3" fmla="*/ 5829 h 206082"/>
                <a:gd name="connsiteX4" fmla="*/ 30750 w 238014"/>
                <a:gd name="connsiteY4" fmla="*/ 1714 h 206082"/>
                <a:gd name="connsiteX5" fmla="*/ 77080 w 238014"/>
                <a:gd name="connsiteY5" fmla="*/ 185508 h 206082"/>
                <a:gd name="connsiteX6" fmla="*/ 113656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13656" y="206082"/>
                  </a:moveTo>
                  <a:cubicBezTo>
                    <a:pt x="150232" y="174535"/>
                    <a:pt x="194123" y="144360"/>
                    <a:pt x="238014" y="116928"/>
                  </a:cubicBezTo>
                  <a:cubicBezTo>
                    <a:pt x="228261" y="112813"/>
                    <a:pt x="218507" y="107327"/>
                    <a:pt x="211192" y="100469"/>
                  </a:cubicBezTo>
                  <a:cubicBezTo>
                    <a:pt x="179493" y="73037"/>
                    <a:pt x="179493" y="38747"/>
                    <a:pt x="184369" y="5829"/>
                  </a:cubicBezTo>
                  <a:cubicBezTo>
                    <a:pt x="135601" y="-1029"/>
                    <a:pt x="81957" y="-1029"/>
                    <a:pt x="30750" y="1714"/>
                  </a:cubicBezTo>
                  <a:cubicBezTo>
                    <a:pt x="-18018" y="63436"/>
                    <a:pt x="-13141" y="129273"/>
                    <a:pt x="77080" y="185508"/>
                  </a:cubicBezTo>
                  <a:cubicBezTo>
                    <a:pt x="84395" y="192366"/>
                    <a:pt x="99025" y="199224"/>
                    <a:pt x="113656" y="206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EB2DDAF-BD74-4D7A-8160-5AA6D1F58B1F}"/>
                </a:ext>
              </a:extLst>
            </p:cNvPr>
            <p:cNvSpPr/>
            <p:nvPr/>
          </p:nvSpPr>
          <p:spPr>
            <a:xfrm>
              <a:off x="11694126" y="3150565"/>
              <a:ext cx="232087" cy="160477"/>
            </a:xfrm>
            <a:custGeom>
              <a:avLst/>
              <a:gdLst>
                <a:gd name="connsiteX0" fmla="*/ 166251 w 232087"/>
                <a:gd name="connsiteY0" fmla="*/ 0 h 160477"/>
                <a:gd name="connsiteX1" fmla="*/ 440 w 232087"/>
                <a:gd name="connsiteY1" fmla="*/ 16459 h 160477"/>
                <a:gd name="connsiteX2" fmla="*/ 66276 w 232087"/>
                <a:gd name="connsiteY2" fmla="*/ 145390 h 160477"/>
                <a:gd name="connsiteX3" fmla="*/ 83345 w 232087"/>
                <a:gd name="connsiteY3" fmla="*/ 160477 h 160477"/>
                <a:gd name="connsiteX4" fmla="*/ 232088 w 232087"/>
                <a:gd name="connsiteY4" fmla="*/ 137160 h 160477"/>
                <a:gd name="connsiteX5" fmla="*/ 166251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166251" y="0"/>
                  </a:moveTo>
                  <a:cubicBezTo>
                    <a:pt x="110168" y="5487"/>
                    <a:pt x="56523" y="12345"/>
                    <a:pt x="440" y="16459"/>
                  </a:cubicBezTo>
                  <a:cubicBezTo>
                    <a:pt x="-4437" y="58979"/>
                    <a:pt x="32139" y="109728"/>
                    <a:pt x="66276" y="145390"/>
                  </a:cubicBezTo>
                  <a:cubicBezTo>
                    <a:pt x="71153" y="150876"/>
                    <a:pt x="76030" y="156363"/>
                    <a:pt x="83345" y="160477"/>
                  </a:cubicBezTo>
                  <a:cubicBezTo>
                    <a:pt x="129675" y="149505"/>
                    <a:pt x="180881" y="142647"/>
                    <a:pt x="232088" y="137160"/>
                  </a:cubicBezTo>
                  <a:cubicBezTo>
                    <a:pt x="202827" y="93269"/>
                    <a:pt x="180881" y="48006"/>
                    <a:pt x="166251" y="0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EB21A97-CCD9-829E-0B17-93DCAF0140C5}"/>
                </a:ext>
              </a:extLst>
            </p:cNvPr>
            <p:cNvSpPr/>
            <p:nvPr/>
          </p:nvSpPr>
          <p:spPr>
            <a:xfrm>
              <a:off x="11113889" y="1533448"/>
              <a:ext cx="373412" cy="141274"/>
            </a:xfrm>
            <a:custGeom>
              <a:avLst/>
              <a:gdLst>
                <a:gd name="connsiteX0" fmla="*/ 273438 w 373412"/>
                <a:gd name="connsiteY0" fmla="*/ 141275 h 141274"/>
                <a:gd name="connsiteX1" fmla="*/ 373413 w 373412"/>
                <a:gd name="connsiteY1" fmla="*/ 56236 h 141274"/>
                <a:gd name="connsiteX2" fmla="*/ 117381 w 373412"/>
                <a:gd name="connsiteY2" fmla="*/ 1372 h 141274"/>
                <a:gd name="connsiteX3" fmla="*/ 5214 w 373412"/>
                <a:gd name="connsiteY3" fmla="*/ 0 h 141274"/>
                <a:gd name="connsiteX4" fmla="*/ 7653 w 373412"/>
                <a:gd name="connsiteY4" fmla="*/ 50749 h 141274"/>
                <a:gd name="connsiteX5" fmla="*/ 129573 w 373412"/>
                <a:gd name="connsiteY5" fmla="*/ 116586 h 141274"/>
                <a:gd name="connsiteX6" fmla="*/ 273438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273438" y="141275"/>
                  </a:moveTo>
                  <a:cubicBezTo>
                    <a:pt x="305137" y="111100"/>
                    <a:pt x="341713" y="80924"/>
                    <a:pt x="373413" y="56236"/>
                  </a:cubicBezTo>
                  <a:cubicBezTo>
                    <a:pt x="290507" y="35662"/>
                    <a:pt x="163710" y="46634"/>
                    <a:pt x="117381" y="1372"/>
                  </a:cubicBezTo>
                  <a:cubicBezTo>
                    <a:pt x="78366" y="2743"/>
                    <a:pt x="41790" y="2743"/>
                    <a:pt x="5214" y="0"/>
                  </a:cubicBezTo>
                  <a:cubicBezTo>
                    <a:pt x="-2101" y="16459"/>
                    <a:pt x="-2101" y="32918"/>
                    <a:pt x="7653" y="50749"/>
                  </a:cubicBezTo>
                  <a:cubicBezTo>
                    <a:pt x="24721" y="82296"/>
                    <a:pt x="78366" y="102870"/>
                    <a:pt x="129573" y="116586"/>
                  </a:cubicBezTo>
                  <a:cubicBezTo>
                    <a:pt x="173464" y="128930"/>
                    <a:pt x="227109" y="131674"/>
                    <a:pt x="273438" y="141275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BF4843D-CC5D-3FD8-1C4C-F91D330815DF}"/>
                </a:ext>
              </a:extLst>
            </p:cNvPr>
            <p:cNvSpPr/>
            <p:nvPr/>
          </p:nvSpPr>
          <p:spPr>
            <a:xfrm>
              <a:off x="4245254" y="253746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7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89" y="134417"/>
                    <a:pt x="51206" y="117958"/>
                    <a:pt x="0" y="97384"/>
                  </a:cubicBezTo>
                  <a:cubicBezTo>
                    <a:pt x="9753" y="82296"/>
                    <a:pt x="19507" y="68580"/>
                    <a:pt x="34137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5FC1B87-F266-3D82-40A6-5A2460861531}"/>
                </a:ext>
              </a:extLst>
            </p:cNvPr>
            <p:cNvSpPr/>
            <p:nvPr/>
          </p:nvSpPr>
          <p:spPr>
            <a:xfrm>
              <a:off x="5065184" y="1445666"/>
              <a:ext cx="245651" cy="196138"/>
            </a:xfrm>
            <a:custGeom>
              <a:avLst/>
              <a:gdLst>
                <a:gd name="connsiteX0" fmla="*/ 128608 w 245651"/>
                <a:gd name="connsiteY0" fmla="*/ 196139 h 196138"/>
                <a:gd name="connsiteX1" fmla="*/ 245651 w 245651"/>
                <a:gd name="connsiteY1" fmla="*/ 124816 h 196138"/>
                <a:gd name="connsiteX2" fmla="*/ 128608 w 245651"/>
                <a:gd name="connsiteY2" fmla="*/ 28804 h 196138"/>
                <a:gd name="connsiteX3" fmla="*/ 21318 w 245651"/>
                <a:gd name="connsiteY3" fmla="*/ 0 h 196138"/>
                <a:gd name="connsiteX4" fmla="*/ 77401 w 245651"/>
                <a:gd name="connsiteY4" fmla="*/ 168707 h 196138"/>
                <a:gd name="connsiteX5" fmla="*/ 128608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28608" y="196139"/>
                  </a:moveTo>
                  <a:cubicBezTo>
                    <a:pt x="162745" y="170078"/>
                    <a:pt x="201760" y="146761"/>
                    <a:pt x="245651" y="124816"/>
                  </a:cubicBezTo>
                  <a:cubicBezTo>
                    <a:pt x="192006" y="101498"/>
                    <a:pt x="152992" y="68580"/>
                    <a:pt x="128608" y="28804"/>
                  </a:cubicBezTo>
                  <a:cubicBezTo>
                    <a:pt x="89593" y="21946"/>
                    <a:pt x="55456" y="12344"/>
                    <a:pt x="21318" y="0"/>
                  </a:cubicBezTo>
                  <a:cubicBezTo>
                    <a:pt x="-17696" y="57607"/>
                    <a:pt x="-5504" y="116586"/>
                    <a:pt x="77401" y="168707"/>
                  </a:cubicBezTo>
                  <a:cubicBezTo>
                    <a:pt x="92032" y="178308"/>
                    <a:pt x="109101" y="187909"/>
                    <a:pt x="128608" y="196139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99BE3DF-B99F-3C8A-05BE-48E229EDE9E1}"/>
                </a:ext>
              </a:extLst>
            </p:cNvPr>
            <p:cNvSpPr/>
            <p:nvPr/>
          </p:nvSpPr>
          <p:spPr>
            <a:xfrm>
              <a:off x="8689959" y="681685"/>
              <a:ext cx="176063" cy="135788"/>
            </a:xfrm>
            <a:custGeom>
              <a:avLst/>
              <a:gdLst>
                <a:gd name="connsiteX0" fmla="*/ 176063 w 176063"/>
                <a:gd name="connsiteY0" fmla="*/ 120701 h 135788"/>
                <a:gd name="connsiteX1" fmla="*/ 127295 w 176063"/>
                <a:gd name="connsiteY1" fmla="*/ 0 h 135788"/>
                <a:gd name="connsiteX2" fmla="*/ 498 w 176063"/>
                <a:gd name="connsiteY2" fmla="*/ 10973 h 135788"/>
                <a:gd name="connsiteX3" fmla="*/ 61458 w 176063"/>
                <a:gd name="connsiteY3" fmla="*/ 135788 h 135788"/>
                <a:gd name="connsiteX4" fmla="*/ 176063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176063" y="120701"/>
                  </a:moveTo>
                  <a:cubicBezTo>
                    <a:pt x="149241" y="82296"/>
                    <a:pt x="132172" y="41148"/>
                    <a:pt x="127295" y="0"/>
                  </a:cubicBezTo>
                  <a:cubicBezTo>
                    <a:pt x="85842" y="4115"/>
                    <a:pt x="44390" y="8230"/>
                    <a:pt x="498" y="10973"/>
                  </a:cubicBezTo>
                  <a:cubicBezTo>
                    <a:pt x="-4378" y="52121"/>
                    <a:pt x="27321" y="100127"/>
                    <a:pt x="61458" y="135788"/>
                  </a:cubicBezTo>
                  <a:cubicBezTo>
                    <a:pt x="100473" y="130302"/>
                    <a:pt x="139487" y="124816"/>
                    <a:pt x="176063" y="12070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F8DCB91-34CF-BBCC-627D-85F5DEAF25FD}"/>
                </a:ext>
              </a:extLst>
            </p:cNvPr>
            <p:cNvSpPr/>
            <p:nvPr/>
          </p:nvSpPr>
          <p:spPr>
            <a:xfrm>
              <a:off x="6986016" y="1299207"/>
              <a:ext cx="358445" cy="193093"/>
            </a:xfrm>
            <a:custGeom>
              <a:avLst/>
              <a:gdLst>
                <a:gd name="connsiteX0" fmla="*/ 358445 w 358445"/>
                <a:gd name="connsiteY0" fmla="*/ 97082 h 193093"/>
                <a:gd name="connsiteX1" fmla="*/ 292608 w 358445"/>
                <a:gd name="connsiteY1" fmla="*/ 193094 h 193093"/>
                <a:gd name="connsiteX2" fmla="*/ 270663 w 358445"/>
                <a:gd name="connsiteY2" fmla="*/ 184864 h 193093"/>
                <a:gd name="connsiteX3" fmla="*/ 56083 w 358445"/>
                <a:gd name="connsiteY3" fmla="*/ 79251 h 193093"/>
                <a:gd name="connsiteX4" fmla="*/ 0 w 358445"/>
                <a:gd name="connsiteY4" fmla="*/ 23015 h 193093"/>
                <a:gd name="connsiteX5" fmla="*/ 82905 w 358445"/>
                <a:gd name="connsiteY5" fmla="*/ 1070 h 193093"/>
                <a:gd name="connsiteX6" fmla="*/ 243840 w 358445"/>
                <a:gd name="connsiteY6" fmla="*/ 31245 h 193093"/>
                <a:gd name="connsiteX7" fmla="*/ 358445 w 358445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5" h="193093">
                  <a:moveTo>
                    <a:pt x="358445" y="97082"/>
                  </a:moveTo>
                  <a:cubicBezTo>
                    <a:pt x="351129" y="130000"/>
                    <a:pt x="324307" y="162918"/>
                    <a:pt x="292608" y="193094"/>
                  </a:cubicBezTo>
                  <a:cubicBezTo>
                    <a:pt x="285293" y="190350"/>
                    <a:pt x="277977" y="187607"/>
                    <a:pt x="270663" y="184864"/>
                  </a:cubicBezTo>
                  <a:cubicBezTo>
                    <a:pt x="192633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5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5293" y="49076"/>
                    <a:pt x="316992" y="76508"/>
                    <a:pt x="358445" y="97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5AFC5D9-B80B-ADD3-4CDF-73D2776D468E}"/>
                </a:ext>
              </a:extLst>
            </p:cNvPr>
            <p:cNvSpPr/>
            <p:nvPr/>
          </p:nvSpPr>
          <p:spPr>
            <a:xfrm>
              <a:off x="10331501" y="1995678"/>
              <a:ext cx="246277" cy="154990"/>
            </a:xfrm>
            <a:custGeom>
              <a:avLst/>
              <a:gdLst>
                <a:gd name="connsiteX0" fmla="*/ 87782 w 246277"/>
                <a:gd name="connsiteY0" fmla="*/ 154991 h 154990"/>
                <a:gd name="connsiteX1" fmla="*/ 246278 w 246277"/>
                <a:gd name="connsiteY1" fmla="*/ 97384 h 154990"/>
                <a:gd name="connsiteX2" fmla="*/ 212140 w 246277"/>
                <a:gd name="connsiteY2" fmla="*/ 53492 h 154990"/>
                <a:gd name="connsiteX3" fmla="*/ 112166 w 246277"/>
                <a:gd name="connsiteY3" fmla="*/ 0 h 154990"/>
                <a:gd name="connsiteX4" fmla="*/ 0 w 246277"/>
                <a:gd name="connsiteY4" fmla="*/ 64465 h 154990"/>
                <a:gd name="connsiteX5" fmla="*/ 70713 w 246277"/>
                <a:gd name="connsiteY5" fmla="*/ 120701 h 154990"/>
                <a:gd name="connsiteX6" fmla="*/ 87782 w 246277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7" h="154990">
                  <a:moveTo>
                    <a:pt x="87782" y="154991"/>
                  </a:moveTo>
                  <a:cubicBezTo>
                    <a:pt x="138988" y="134417"/>
                    <a:pt x="195072" y="117958"/>
                    <a:pt x="246278" y="97384"/>
                  </a:cubicBezTo>
                  <a:cubicBezTo>
                    <a:pt x="236524" y="82296"/>
                    <a:pt x="226771" y="68580"/>
                    <a:pt x="212140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8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DCC55FA-0544-A08D-F316-243D41301351}"/>
                </a:ext>
              </a:extLst>
            </p:cNvPr>
            <p:cNvSpPr/>
            <p:nvPr/>
          </p:nvSpPr>
          <p:spPr>
            <a:xfrm>
              <a:off x="9419538" y="588074"/>
              <a:ext cx="238014" cy="206082"/>
            </a:xfrm>
            <a:custGeom>
              <a:avLst/>
              <a:gdLst>
                <a:gd name="connsiteX0" fmla="*/ 124359 w 238014"/>
                <a:gd name="connsiteY0" fmla="*/ 206082 h 206082"/>
                <a:gd name="connsiteX1" fmla="*/ 0 w 238014"/>
                <a:gd name="connsiteY1" fmla="*/ 116928 h 206082"/>
                <a:gd name="connsiteX2" fmla="*/ 26823 w 238014"/>
                <a:gd name="connsiteY2" fmla="*/ 100469 h 206082"/>
                <a:gd name="connsiteX3" fmla="*/ 53645 w 238014"/>
                <a:gd name="connsiteY3" fmla="*/ 5829 h 206082"/>
                <a:gd name="connsiteX4" fmla="*/ 207264 w 238014"/>
                <a:gd name="connsiteY4" fmla="*/ 1714 h 206082"/>
                <a:gd name="connsiteX5" fmla="*/ 160935 w 238014"/>
                <a:gd name="connsiteY5" fmla="*/ 185508 h 206082"/>
                <a:gd name="connsiteX6" fmla="*/ 124359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24359" y="206082"/>
                  </a:moveTo>
                  <a:cubicBezTo>
                    <a:pt x="87783" y="174535"/>
                    <a:pt x="43892" y="144360"/>
                    <a:pt x="0" y="116928"/>
                  </a:cubicBezTo>
                  <a:cubicBezTo>
                    <a:pt x="9754" y="112813"/>
                    <a:pt x="19508" y="107327"/>
                    <a:pt x="26823" y="100469"/>
                  </a:cubicBezTo>
                  <a:cubicBezTo>
                    <a:pt x="58522" y="73037"/>
                    <a:pt x="58522" y="38747"/>
                    <a:pt x="53645" y="5829"/>
                  </a:cubicBezTo>
                  <a:cubicBezTo>
                    <a:pt x="102413" y="-1029"/>
                    <a:pt x="156058" y="-1029"/>
                    <a:pt x="207264" y="1714"/>
                  </a:cubicBezTo>
                  <a:cubicBezTo>
                    <a:pt x="256032" y="63436"/>
                    <a:pt x="251156" y="129273"/>
                    <a:pt x="160935" y="185508"/>
                  </a:cubicBezTo>
                  <a:cubicBezTo>
                    <a:pt x="151181" y="192366"/>
                    <a:pt x="138989" y="199224"/>
                    <a:pt x="124359" y="206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8F6D46E-4693-16D9-9248-A03894B1540F}"/>
                </a:ext>
              </a:extLst>
            </p:cNvPr>
            <p:cNvSpPr/>
            <p:nvPr/>
          </p:nvSpPr>
          <p:spPr>
            <a:xfrm>
              <a:off x="1033881" y="1903780"/>
              <a:ext cx="232087" cy="160477"/>
            </a:xfrm>
            <a:custGeom>
              <a:avLst/>
              <a:gdLst>
                <a:gd name="connsiteX0" fmla="*/ 65837 w 232087"/>
                <a:gd name="connsiteY0" fmla="*/ 0 h 160477"/>
                <a:gd name="connsiteX1" fmla="*/ 231648 w 232087"/>
                <a:gd name="connsiteY1" fmla="*/ 16459 h 160477"/>
                <a:gd name="connsiteX2" fmla="*/ 165811 w 232087"/>
                <a:gd name="connsiteY2" fmla="*/ 145389 h 160477"/>
                <a:gd name="connsiteX3" fmla="*/ 148742 w 232087"/>
                <a:gd name="connsiteY3" fmla="*/ 160477 h 160477"/>
                <a:gd name="connsiteX4" fmla="*/ 0 w 232087"/>
                <a:gd name="connsiteY4" fmla="*/ 137160 h 160477"/>
                <a:gd name="connsiteX5" fmla="*/ 65837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89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29261" y="93269"/>
                    <a:pt x="51206" y="46634"/>
                    <a:pt x="65837" y="0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8979F74-58C5-FFE4-BF69-955A9D338F91}"/>
                </a:ext>
              </a:extLst>
            </p:cNvPr>
            <p:cNvSpPr/>
            <p:nvPr/>
          </p:nvSpPr>
          <p:spPr>
            <a:xfrm>
              <a:off x="5003596" y="560984"/>
              <a:ext cx="373412" cy="141274"/>
            </a:xfrm>
            <a:custGeom>
              <a:avLst/>
              <a:gdLst>
                <a:gd name="connsiteX0" fmla="*/ 99975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9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5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5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6" y="35662"/>
                    <a:pt x="209703" y="46634"/>
                    <a:pt x="256032" y="1372"/>
                  </a:cubicBezTo>
                  <a:cubicBezTo>
                    <a:pt x="295047" y="2743"/>
                    <a:pt x="331623" y="2743"/>
                    <a:pt x="368199" y="0"/>
                  </a:cubicBezTo>
                  <a:cubicBezTo>
                    <a:pt x="375514" y="16459"/>
                    <a:pt x="375514" y="32918"/>
                    <a:pt x="365760" y="50749"/>
                  </a:cubicBezTo>
                  <a:cubicBezTo>
                    <a:pt x="348691" y="82296"/>
                    <a:pt x="295047" y="102870"/>
                    <a:pt x="243840" y="116586"/>
                  </a:cubicBezTo>
                  <a:cubicBezTo>
                    <a:pt x="197511" y="128930"/>
                    <a:pt x="146304" y="131674"/>
                    <a:pt x="99975" y="141275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90B1EBC-4FA3-F719-3AE9-1176F08E2C3B}"/>
                </a:ext>
              </a:extLst>
            </p:cNvPr>
            <p:cNvSpPr/>
            <p:nvPr/>
          </p:nvSpPr>
          <p:spPr>
            <a:xfrm>
              <a:off x="7837017" y="6188659"/>
              <a:ext cx="246278" cy="154990"/>
            </a:xfrm>
            <a:custGeom>
              <a:avLst/>
              <a:gdLst>
                <a:gd name="connsiteX0" fmla="*/ 87783 w 246278"/>
                <a:gd name="connsiteY0" fmla="*/ 154991 h 154990"/>
                <a:gd name="connsiteX1" fmla="*/ 246279 w 246278"/>
                <a:gd name="connsiteY1" fmla="*/ 97383 h 154990"/>
                <a:gd name="connsiteX2" fmla="*/ 212141 w 246278"/>
                <a:gd name="connsiteY2" fmla="*/ 53492 h 154990"/>
                <a:gd name="connsiteX3" fmla="*/ 112167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3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3" y="154991"/>
                  </a:moveTo>
                  <a:cubicBezTo>
                    <a:pt x="138989" y="134417"/>
                    <a:pt x="195072" y="117957"/>
                    <a:pt x="246279" y="97383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1"/>
                    <a:pt x="153620" y="13716"/>
                    <a:pt x="112167" y="0"/>
                  </a:cubicBezTo>
                  <a:cubicBezTo>
                    <a:pt x="70713" y="20574"/>
                    <a:pt x="36576" y="42519"/>
                    <a:pt x="0" y="64465"/>
                  </a:cubicBezTo>
                  <a:cubicBezTo>
                    <a:pt x="24384" y="82296"/>
                    <a:pt x="56084" y="98755"/>
                    <a:pt x="70713" y="120701"/>
                  </a:cubicBezTo>
                  <a:cubicBezTo>
                    <a:pt x="75591" y="133045"/>
                    <a:pt x="80468" y="144018"/>
                    <a:pt x="87783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AC9012C-937D-1F1C-7228-2EC11420282F}"/>
                </a:ext>
              </a:extLst>
            </p:cNvPr>
            <p:cNvSpPr/>
            <p:nvPr/>
          </p:nvSpPr>
          <p:spPr>
            <a:xfrm>
              <a:off x="524256" y="5205222"/>
              <a:ext cx="245651" cy="196138"/>
            </a:xfrm>
            <a:custGeom>
              <a:avLst/>
              <a:gdLst>
                <a:gd name="connsiteX0" fmla="*/ 117043 w 245651"/>
                <a:gd name="connsiteY0" fmla="*/ 196139 h 196138"/>
                <a:gd name="connsiteX1" fmla="*/ 0 w 245651"/>
                <a:gd name="connsiteY1" fmla="*/ 124816 h 196138"/>
                <a:gd name="connsiteX2" fmla="*/ 117043 w 245651"/>
                <a:gd name="connsiteY2" fmla="*/ 28804 h 196138"/>
                <a:gd name="connsiteX3" fmla="*/ 224333 w 245651"/>
                <a:gd name="connsiteY3" fmla="*/ 0 h 196138"/>
                <a:gd name="connsiteX4" fmla="*/ 168250 w 245651"/>
                <a:gd name="connsiteY4" fmla="*/ 168707 h 196138"/>
                <a:gd name="connsiteX5" fmla="*/ 117043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17043" y="196139"/>
                  </a:moveTo>
                  <a:cubicBezTo>
                    <a:pt x="82906" y="170078"/>
                    <a:pt x="43891" y="146761"/>
                    <a:pt x="0" y="124816"/>
                  </a:cubicBezTo>
                  <a:cubicBezTo>
                    <a:pt x="53645" y="101498"/>
                    <a:pt x="92659" y="68580"/>
                    <a:pt x="117043" y="28804"/>
                  </a:cubicBezTo>
                  <a:cubicBezTo>
                    <a:pt x="156058" y="21946"/>
                    <a:pt x="190195" y="12344"/>
                    <a:pt x="224333" y="0"/>
                  </a:cubicBezTo>
                  <a:cubicBezTo>
                    <a:pt x="263347" y="57607"/>
                    <a:pt x="251155" y="116586"/>
                    <a:pt x="168250" y="168707"/>
                  </a:cubicBezTo>
                  <a:cubicBezTo>
                    <a:pt x="153619" y="179680"/>
                    <a:pt x="136550" y="187909"/>
                    <a:pt x="117043" y="196139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F3802EE-BD28-0B12-F23B-8FDF25147271}"/>
                </a:ext>
              </a:extLst>
            </p:cNvPr>
            <p:cNvSpPr/>
            <p:nvPr/>
          </p:nvSpPr>
          <p:spPr>
            <a:xfrm>
              <a:off x="3577132" y="1671980"/>
              <a:ext cx="176063" cy="135788"/>
            </a:xfrm>
            <a:custGeom>
              <a:avLst/>
              <a:gdLst>
                <a:gd name="connsiteX0" fmla="*/ 0 w 176063"/>
                <a:gd name="connsiteY0" fmla="*/ 120701 h 135788"/>
                <a:gd name="connsiteX1" fmla="*/ 48768 w 176063"/>
                <a:gd name="connsiteY1" fmla="*/ 0 h 135788"/>
                <a:gd name="connsiteX2" fmla="*/ 175565 w 176063"/>
                <a:gd name="connsiteY2" fmla="*/ 10973 h 135788"/>
                <a:gd name="connsiteX3" fmla="*/ 114605 w 176063"/>
                <a:gd name="connsiteY3" fmla="*/ 135788 h 135788"/>
                <a:gd name="connsiteX4" fmla="*/ 0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0" y="120701"/>
                  </a:moveTo>
                  <a:cubicBezTo>
                    <a:pt x="26823" y="82296"/>
                    <a:pt x="43891" y="41148"/>
                    <a:pt x="48768" y="0"/>
                  </a:cubicBezTo>
                  <a:cubicBezTo>
                    <a:pt x="90221" y="4115"/>
                    <a:pt x="131674" y="8230"/>
                    <a:pt x="175565" y="10973"/>
                  </a:cubicBezTo>
                  <a:cubicBezTo>
                    <a:pt x="180442" y="52121"/>
                    <a:pt x="148743" y="100127"/>
                    <a:pt x="114605" y="135788"/>
                  </a:cubicBezTo>
                  <a:cubicBezTo>
                    <a:pt x="75591" y="130302"/>
                    <a:pt x="39015" y="124816"/>
                    <a:pt x="0" y="12070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1751BF6-F903-86B1-5D15-99DE083A6203}"/>
                </a:ext>
              </a:extLst>
            </p:cNvPr>
            <p:cNvSpPr/>
            <p:nvPr/>
          </p:nvSpPr>
          <p:spPr>
            <a:xfrm>
              <a:off x="336499" y="3731054"/>
              <a:ext cx="358444" cy="193093"/>
            </a:xfrm>
            <a:custGeom>
              <a:avLst/>
              <a:gdLst>
                <a:gd name="connsiteX0" fmla="*/ 358445 w 358444"/>
                <a:gd name="connsiteY0" fmla="*/ 97082 h 193093"/>
                <a:gd name="connsiteX1" fmla="*/ 292608 w 358444"/>
                <a:gd name="connsiteY1" fmla="*/ 193094 h 193093"/>
                <a:gd name="connsiteX2" fmla="*/ 270662 w 358444"/>
                <a:gd name="connsiteY2" fmla="*/ 184864 h 193093"/>
                <a:gd name="connsiteX3" fmla="*/ 56083 w 358444"/>
                <a:gd name="connsiteY3" fmla="*/ 79251 h 193093"/>
                <a:gd name="connsiteX4" fmla="*/ 0 w 358444"/>
                <a:gd name="connsiteY4" fmla="*/ 23015 h 193093"/>
                <a:gd name="connsiteX5" fmla="*/ 82906 w 358444"/>
                <a:gd name="connsiteY5" fmla="*/ 1070 h 193093"/>
                <a:gd name="connsiteX6" fmla="*/ 243840 w 358444"/>
                <a:gd name="connsiteY6" fmla="*/ 31245 h 193093"/>
                <a:gd name="connsiteX7" fmla="*/ 358445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358445" y="97082"/>
                  </a:moveTo>
                  <a:cubicBezTo>
                    <a:pt x="351130" y="130000"/>
                    <a:pt x="324307" y="162918"/>
                    <a:pt x="292608" y="193094"/>
                  </a:cubicBezTo>
                  <a:cubicBezTo>
                    <a:pt x="285293" y="190350"/>
                    <a:pt x="277978" y="187607"/>
                    <a:pt x="270662" y="184864"/>
                  </a:cubicBezTo>
                  <a:cubicBezTo>
                    <a:pt x="192634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6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7731" y="50447"/>
                    <a:pt x="316992" y="77879"/>
                    <a:pt x="358445" y="97082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BD4E5DB-4B8D-9C20-3F5D-092009BAA3A9}"/>
                </a:ext>
              </a:extLst>
            </p:cNvPr>
            <p:cNvSpPr/>
            <p:nvPr/>
          </p:nvSpPr>
          <p:spPr>
            <a:xfrm>
              <a:off x="11516562" y="5683910"/>
              <a:ext cx="246278" cy="154991"/>
            </a:xfrm>
            <a:custGeom>
              <a:avLst/>
              <a:gdLst>
                <a:gd name="connsiteX0" fmla="*/ 87783 w 246278"/>
                <a:gd name="connsiteY0" fmla="*/ 154991 h 154991"/>
                <a:gd name="connsiteX1" fmla="*/ 246279 w 246278"/>
                <a:gd name="connsiteY1" fmla="*/ 97384 h 154991"/>
                <a:gd name="connsiteX2" fmla="*/ 212141 w 246278"/>
                <a:gd name="connsiteY2" fmla="*/ 53492 h 154991"/>
                <a:gd name="connsiteX3" fmla="*/ 112167 w 246278"/>
                <a:gd name="connsiteY3" fmla="*/ 0 h 154991"/>
                <a:gd name="connsiteX4" fmla="*/ 0 w 246278"/>
                <a:gd name="connsiteY4" fmla="*/ 64465 h 154991"/>
                <a:gd name="connsiteX5" fmla="*/ 70714 w 246278"/>
                <a:gd name="connsiteY5" fmla="*/ 120701 h 154991"/>
                <a:gd name="connsiteX6" fmla="*/ 87783 w 246278"/>
                <a:gd name="connsiteY6" fmla="*/ 154991 h 15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1">
                  <a:moveTo>
                    <a:pt x="87783" y="154991"/>
                  </a:moveTo>
                  <a:cubicBezTo>
                    <a:pt x="138989" y="134417"/>
                    <a:pt x="195072" y="117958"/>
                    <a:pt x="246279" y="97384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2"/>
                    <a:pt x="153620" y="13716"/>
                    <a:pt x="112167" y="0"/>
                  </a:cubicBezTo>
                  <a:cubicBezTo>
                    <a:pt x="70714" y="20574"/>
                    <a:pt x="36576" y="42520"/>
                    <a:pt x="0" y="64465"/>
                  </a:cubicBezTo>
                  <a:cubicBezTo>
                    <a:pt x="24384" y="82296"/>
                    <a:pt x="56084" y="98755"/>
                    <a:pt x="70714" y="120701"/>
                  </a:cubicBezTo>
                  <a:cubicBezTo>
                    <a:pt x="78029" y="133045"/>
                    <a:pt x="82906" y="144018"/>
                    <a:pt x="87783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DC58718-1B63-F858-291A-7EE834506228}"/>
                </a:ext>
              </a:extLst>
            </p:cNvPr>
            <p:cNvSpPr/>
            <p:nvPr/>
          </p:nvSpPr>
          <p:spPr>
            <a:xfrm>
              <a:off x="1741017" y="503377"/>
              <a:ext cx="331622" cy="161982"/>
            </a:xfrm>
            <a:custGeom>
              <a:avLst/>
              <a:gdLst>
                <a:gd name="connsiteX0" fmla="*/ 0 w 331622"/>
                <a:gd name="connsiteY0" fmla="*/ 159106 h 161982"/>
                <a:gd name="connsiteX1" fmla="*/ 41453 w 331622"/>
                <a:gd name="connsiteY1" fmla="*/ 48006 h 161982"/>
                <a:gd name="connsiteX2" fmla="*/ 80467 w 331622"/>
                <a:gd name="connsiteY2" fmla="*/ 49378 h 161982"/>
                <a:gd name="connsiteX3" fmla="*/ 226771 w 331622"/>
                <a:gd name="connsiteY3" fmla="*/ 0 h 161982"/>
                <a:gd name="connsiteX4" fmla="*/ 331622 w 331622"/>
                <a:gd name="connsiteY4" fmla="*/ 63094 h 161982"/>
                <a:gd name="connsiteX5" fmla="*/ 51206 w 331622"/>
                <a:gd name="connsiteY5" fmla="*/ 161849 h 161982"/>
                <a:gd name="connsiteX6" fmla="*/ 0 w 331622"/>
                <a:gd name="connsiteY6" fmla="*/ 159106 h 16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622" h="161982">
                  <a:moveTo>
                    <a:pt x="0" y="159106"/>
                  </a:moveTo>
                  <a:cubicBezTo>
                    <a:pt x="19507" y="123444"/>
                    <a:pt x="31699" y="85039"/>
                    <a:pt x="41453" y="48006"/>
                  </a:cubicBezTo>
                  <a:cubicBezTo>
                    <a:pt x="53645" y="49378"/>
                    <a:pt x="68275" y="50749"/>
                    <a:pt x="80467" y="49378"/>
                  </a:cubicBezTo>
                  <a:cubicBezTo>
                    <a:pt x="138989" y="45263"/>
                    <a:pt x="185318" y="23317"/>
                    <a:pt x="226771" y="0"/>
                  </a:cubicBezTo>
                  <a:cubicBezTo>
                    <a:pt x="268224" y="16459"/>
                    <a:pt x="302362" y="39776"/>
                    <a:pt x="331622" y="63094"/>
                  </a:cubicBezTo>
                  <a:cubicBezTo>
                    <a:pt x="277978" y="124816"/>
                    <a:pt x="187757" y="164592"/>
                    <a:pt x="51206" y="161849"/>
                  </a:cubicBezTo>
                  <a:cubicBezTo>
                    <a:pt x="36576" y="161849"/>
                    <a:pt x="17069" y="161849"/>
                    <a:pt x="0" y="159106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90AB7D4-4D63-6859-DA7F-D623E5466918}"/>
                </a:ext>
              </a:extLst>
            </p:cNvPr>
            <p:cNvSpPr/>
            <p:nvPr/>
          </p:nvSpPr>
          <p:spPr>
            <a:xfrm>
              <a:off x="853440" y="6228435"/>
              <a:ext cx="232087" cy="160476"/>
            </a:xfrm>
            <a:custGeom>
              <a:avLst/>
              <a:gdLst>
                <a:gd name="connsiteX0" fmla="*/ 65837 w 232087"/>
                <a:gd name="connsiteY0" fmla="*/ 0 h 160476"/>
                <a:gd name="connsiteX1" fmla="*/ 231648 w 232087"/>
                <a:gd name="connsiteY1" fmla="*/ 16459 h 160476"/>
                <a:gd name="connsiteX2" fmla="*/ 165811 w 232087"/>
                <a:gd name="connsiteY2" fmla="*/ 145390 h 160476"/>
                <a:gd name="connsiteX3" fmla="*/ 148742 w 232087"/>
                <a:gd name="connsiteY3" fmla="*/ 160477 h 160476"/>
                <a:gd name="connsiteX4" fmla="*/ 0 w 232087"/>
                <a:gd name="connsiteY4" fmla="*/ 137160 h 160476"/>
                <a:gd name="connsiteX5" fmla="*/ 65837 w 232087"/>
                <a:gd name="connsiteY5" fmla="*/ 0 h 16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6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90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31699" y="93269"/>
                    <a:pt x="53645" y="46634"/>
                    <a:pt x="65837" y="0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8310B73-4ACD-3FEC-095A-2908E06A39B7}"/>
                </a:ext>
              </a:extLst>
            </p:cNvPr>
            <p:cNvSpPr/>
            <p:nvPr/>
          </p:nvSpPr>
          <p:spPr>
            <a:xfrm>
              <a:off x="7685837" y="1954530"/>
              <a:ext cx="373412" cy="141274"/>
            </a:xfrm>
            <a:custGeom>
              <a:avLst/>
              <a:gdLst>
                <a:gd name="connsiteX0" fmla="*/ 99974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8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4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4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5" y="35662"/>
                    <a:pt x="209702" y="46634"/>
                    <a:pt x="256032" y="1372"/>
                  </a:cubicBezTo>
                  <a:cubicBezTo>
                    <a:pt x="295046" y="2743"/>
                    <a:pt x="331622" y="2743"/>
                    <a:pt x="368198" y="0"/>
                  </a:cubicBezTo>
                  <a:cubicBezTo>
                    <a:pt x="375513" y="16459"/>
                    <a:pt x="375513" y="32918"/>
                    <a:pt x="365760" y="50749"/>
                  </a:cubicBezTo>
                  <a:cubicBezTo>
                    <a:pt x="348691" y="82296"/>
                    <a:pt x="295046" y="102870"/>
                    <a:pt x="243840" y="116586"/>
                  </a:cubicBezTo>
                  <a:cubicBezTo>
                    <a:pt x="197510" y="128930"/>
                    <a:pt x="146304" y="131674"/>
                    <a:pt x="99974" y="141275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6721FEF-E757-32A7-A743-013778D4A50F}"/>
                </a:ext>
              </a:extLst>
            </p:cNvPr>
            <p:cNvSpPr/>
            <p:nvPr/>
          </p:nvSpPr>
          <p:spPr>
            <a:xfrm>
              <a:off x="5774131" y="475945"/>
              <a:ext cx="246278" cy="154990"/>
            </a:xfrm>
            <a:custGeom>
              <a:avLst/>
              <a:gdLst>
                <a:gd name="connsiteX0" fmla="*/ 87782 w 246278"/>
                <a:gd name="connsiteY0" fmla="*/ 154991 h 154990"/>
                <a:gd name="connsiteX1" fmla="*/ 246278 w 246278"/>
                <a:gd name="connsiteY1" fmla="*/ 97384 h 154990"/>
                <a:gd name="connsiteX2" fmla="*/ 212141 w 246278"/>
                <a:gd name="connsiteY2" fmla="*/ 53492 h 154990"/>
                <a:gd name="connsiteX3" fmla="*/ 112166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2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2" y="154991"/>
                  </a:moveTo>
                  <a:cubicBezTo>
                    <a:pt x="138989" y="134417"/>
                    <a:pt x="195072" y="117958"/>
                    <a:pt x="246278" y="97384"/>
                  </a:cubicBezTo>
                  <a:cubicBezTo>
                    <a:pt x="236525" y="82296"/>
                    <a:pt x="226771" y="68580"/>
                    <a:pt x="212141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9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E47073A-694E-B9B0-913B-894669928DD6}"/>
                </a:ext>
              </a:extLst>
            </p:cNvPr>
            <p:cNvSpPr/>
            <p:nvPr/>
          </p:nvSpPr>
          <p:spPr>
            <a:xfrm>
              <a:off x="3672230" y="1153515"/>
              <a:ext cx="297484" cy="152247"/>
            </a:xfrm>
            <a:custGeom>
              <a:avLst/>
              <a:gdLst>
                <a:gd name="connsiteX0" fmla="*/ 51206 w 297484"/>
                <a:gd name="connsiteY0" fmla="*/ 152248 h 152247"/>
                <a:gd name="connsiteX1" fmla="*/ 0 w 297484"/>
                <a:gd name="connsiteY1" fmla="*/ 58979 h 152247"/>
                <a:gd name="connsiteX2" fmla="*/ 178003 w 297484"/>
                <a:gd name="connsiteY2" fmla="*/ 0 h 152247"/>
                <a:gd name="connsiteX3" fmla="*/ 297485 w 297484"/>
                <a:gd name="connsiteY3" fmla="*/ 0 h 152247"/>
                <a:gd name="connsiteX4" fmla="*/ 119481 w 297484"/>
                <a:gd name="connsiteY4" fmla="*/ 139903 h 152247"/>
                <a:gd name="connsiteX5" fmla="*/ 51206 w 297484"/>
                <a:gd name="connsiteY5" fmla="*/ 152248 h 15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84" h="152247">
                  <a:moveTo>
                    <a:pt x="51206" y="152248"/>
                  </a:moveTo>
                  <a:cubicBezTo>
                    <a:pt x="39014" y="120701"/>
                    <a:pt x="21945" y="89154"/>
                    <a:pt x="0" y="58979"/>
                  </a:cubicBezTo>
                  <a:cubicBezTo>
                    <a:pt x="65837" y="49378"/>
                    <a:pt x="126797" y="30175"/>
                    <a:pt x="178003" y="0"/>
                  </a:cubicBezTo>
                  <a:cubicBezTo>
                    <a:pt x="217017" y="2743"/>
                    <a:pt x="258470" y="2743"/>
                    <a:pt x="297485" y="0"/>
                  </a:cubicBezTo>
                  <a:cubicBezTo>
                    <a:pt x="287731" y="61722"/>
                    <a:pt x="234086" y="112471"/>
                    <a:pt x="119481" y="139903"/>
                  </a:cubicBezTo>
                  <a:cubicBezTo>
                    <a:pt x="97536" y="145390"/>
                    <a:pt x="75590" y="149504"/>
                    <a:pt x="51206" y="152248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556E682-51F9-962E-429C-F02A2A3E4B12}"/>
                </a:ext>
              </a:extLst>
            </p:cNvPr>
            <p:cNvSpPr/>
            <p:nvPr/>
          </p:nvSpPr>
          <p:spPr>
            <a:xfrm>
              <a:off x="10316870" y="261975"/>
              <a:ext cx="251154" cy="134416"/>
            </a:xfrm>
            <a:custGeom>
              <a:avLst/>
              <a:gdLst>
                <a:gd name="connsiteX0" fmla="*/ 0 w 251154"/>
                <a:gd name="connsiteY0" fmla="*/ 89154 h 134416"/>
                <a:gd name="connsiteX1" fmla="*/ 153619 w 251154"/>
                <a:gd name="connsiteY1" fmla="*/ 0 h 134416"/>
                <a:gd name="connsiteX2" fmla="*/ 251155 w 251154"/>
                <a:gd name="connsiteY2" fmla="*/ 46634 h 134416"/>
                <a:gd name="connsiteX3" fmla="*/ 82905 w 251154"/>
                <a:gd name="connsiteY3" fmla="*/ 134417 h 134416"/>
                <a:gd name="connsiteX4" fmla="*/ 0 w 251154"/>
                <a:gd name="connsiteY4" fmla="*/ 89154 h 13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154" h="134416">
                  <a:moveTo>
                    <a:pt x="0" y="89154"/>
                  </a:moveTo>
                  <a:cubicBezTo>
                    <a:pt x="58521" y="64465"/>
                    <a:pt x="112167" y="34290"/>
                    <a:pt x="153619" y="0"/>
                  </a:cubicBezTo>
                  <a:cubicBezTo>
                    <a:pt x="185319" y="16459"/>
                    <a:pt x="217017" y="31547"/>
                    <a:pt x="251155" y="46634"/>
                  </a:cubicBezTo>
                  <a:cubicBezTo>
                    <a:pt x="217017" y="83668"/>
                    <a:pt x="143865" y="113843"/>
                    <a:pt x="82905" y="134417"/>
                  </a:cubicBezTo>
                  <a:cubicBezTo>
                    <a:pt x="56083" y="119329"/>
                    <a:pt x="29260" y="104242"/>
                    <a:pt x="0" y="89154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</p:grpSp>
      <p:pic>
        <p:nvPicPr>
          <p:cNvPr id="3" name="Picture 2" descr="A picture containing toy, doll, decorated&#10;&#10;Description automatically generated">
            <a:extLst>
              <a:ext uri="{FF2B5EF4-FFF2-40B4-BE49-F238E27FC236}">
                <a16:creationId xmlns:a16="http://schemas.microsoft.com/office/drawing/2014/main" id="{78F3704D-C88C-0130-7B5E-61E95958F0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88" y="2329977"/>
            <a:ext cx="6595085" cy="44502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1C42A7-BAFF-4EEB-BA51-1CFF76323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560" y="1294593"/>
            <a:ext cx="10132430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7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7EEBF05-4E5E-8A07-89C4-DAC7D90E2780}"/>
              </a:ext>
            </a:extLst>
          </p:cNvPr>
          <p:cNvSpPr/>
          <p:nvPr/>
        </p:nvSpPr>
        <p:spPr>
          <a:xfrm>
            <a:off x="205273" y="362274"/>
            <a:ext cx="11732727" cy="6292525"/>
          </a:xfrm>
          <a:custGeom>
            <a:avLst/>
            <a:gdLst>
              <a:gd name="csX0" fmla="*/ 0 w 11732727"/>
              <a:gd name="csY0" fmla="*/ 852826 h 6292525"/>
              <a:gd name="csX1" fmla="*/ 852826 w 11732727"/>
              <a:gd name="csY1" fmla="*/ 0 h 6292525"/>
              <a:gd name="csX2" fmla="*/ 10879901 w 11732727"/>
              <a:gd name="csY2" fmla="*/ 0 h 6292525"/>
              <a:gd name="csX3" fmla="*/ 11732727 w 11732727"/>
              <a:gd name="csY3" fmla="*/ 852826 h 6292525"/>
              <a:gd name="csX4" fmla="*/ 11732727 w 11732727"/>
              <a:gd name="csY4" fmla="*/ 5439699 h 6292525"/>
              <a:gd name="csX5" fmla="*/ 10879901 w 11732727"/>
              <a:gd name="csY5" fmla="*/ 6292525 h 6292525"/>
              <a:gd name="csX6" fmla="*/ 852826 w 11732727"/>
              <a:gd name="csY6" fmla="*/ 6292525 h 6292525"/>
              <a:gd name="csX7" fmla="*/ 0 w 11732727"/>
              <a:gd name="csY7" fmla="*/ 5439699 h 6292525"/>
              <a:gd name="csX8" fmla="*/ 0 w 11732727"/>
              <a:gd name="csY8" fmla="*/ 852826 h 62925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732727" h="6292525" fill="none" extrusionOk="0">
                <a:moveTo>
                  <a:pt x="0" y="852826"/>
                </a:moveTo>
                <a:cubicBezTo>
                  <a:pt x="2149" y="439995"/>
                  <a:pt x="399840" y="30239"/>
                  <a:pt x="852826" y="0"/>
                </a:cubicBezTo>
                <a:cubicBezTo>
                  <a:pt x="3690825" y="72427"/>
                  <a:pt x="7609579" y="61419"/>
                  <a:pt x="10879901" y="0"/>
                </a:cubicBezTo>
                <a:cubicBezTo>
                  <a:pt x="11348524" y="-16386"/>
                  <a:pt x="11708268" y="374425"/>
                  <a:pt x="11732727" y="852826"/>
                </a:cubicBezTo>
                <a:cubicBezTo>
                  <a:pt x="11833603" y="2836820"/>
                  <a:pt x="11625414" y="4640992"/>
                  <a:pt x="11732727" y="5439699"/>
                </a:cubicBezTo>
                <a:cubicBezTo>
                  <a:pt x="11734036" y="5904061"/>
                  <a:pt x="11304560" y="6240573"/>
                  <a:pt x="10879901" y="6292525"/>
                </a:cubicBezTo>
                <a:cubicBezTo>
                  <a:pt x="8340292" y="6322352"/>
                  <a:pt x="4611941" y="6213219"/>
                  <a:pt x="852826" y="6292525"/>
                </a:cubicBezTo>
                <a:cubicBezTo>
                  <a:pt x="405834" y="6289811"/>
                  <a:pt x="-74379" y="5925410"/>
                  <a:pt x="0" y="5439699"/>
                </a:cubicBezTo>
                <a:cubicBezTo>
                  <a:pt x="50037" y="3375244"/>
                  <a:pt x="770" y="2481458"/>
                  <a:pt x="0" y="852826"/>
                </a:cubicBezTo>
                <a:close/>
              </a:path>
              <a:path w="11732727" h="6292525" stroke="0" extrusionOk="0">
                <a:moveTo>
                  <a:pt x="0" y="852826"/>
                </a:moveTo>
                <a:cubicBezTo>
                  <a:pt x="81875" y="404140"/>
                  <a:pt x="403543" y="45252"/>
                  <a:pt x="852826" y="0"/>
                </a:cubicBezTo>
                <a:cubicBezTo>
                  <a:pt x="5500601" y="123000"/>
                  <a:pt x="6448609" y="-96860"/>
                  <a:pt x="10879901" y="0"/>
                </a:cubicBezTo>
                <a:cubicBezTo>
                  <a:pt x="11276127" y="-56991"/>
                  <a:pt x="11771096" y="304470"/>
                  <a:pt x="11732727" y="852826"/>
                </a:cubicBezTo>
                <a:cubicBezTo>
                  <a:pt x="11735900" y="1345548"/>
                  <a:pt x="11826994" y="3193742"/>
                  <a:pt x="11732727" y="5439699"/>
                </a:cubicBezTo>
                <a:cubicBezTo>
                  <a:pt x="11709039" y="5919284"/>
                  <a:pt x="11317339" y="6287032"/>
                  <a:pt x="10879901" y="6292525"/>
                </a:cubicBezTo>
                <a:cubicBezTo>
                  <a:pt x="9744312" y="6131818"/>
                  <a:pt x="4733972" y="6332192"/>
                  <a:pt x="852826" y="6292525"/>
                </a:cubicBezTo>
                <a:cubicBezTo>
                  <a:pt x="302069" y="6276417"/>
                  <a:pt x="-15106" y="5903858"/>
                  <a:pt x="0" y="5439699"/>
                </a:cubicBezTo>
                <a:cubicBezTo>
                  <a:pt x="32216" y="4452821"/>
                  <a:pt x="57206" y="2871177"/>
                  <a:pt x="0" y="852826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algn="just">
              <a:spcBef>
                <a:spcPts val="1200"/>
              </a:spcBef>
            </a:pPr>
            <a:endParaRPr lang="vi-VN" sz="2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99B709F-4965-96C2-60AA-54EF97D5AD8E}"/>
              </a:ext>
            </a:extLst>
          </p:cNvPr>
          <p:cNvGrpSpPr/>
          <p:nvPr/>
        </p:nvGrpSpPr>
        <p:grpSpPr>
          <a:xfrm>
            <a:off x="2232688" y="524044"/>
            <a:ext cx="8260837" cy="1107996"/>
            <a:chOff x="2445263" y="0"/>
            <a:chExt cx="8260837" cy="1107996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9F61FC70-B74D-7509-85FF-7895935B2660}"/>
                </a:ext>
              </a:extLst>
            </p:cNvPr>
            <p:cNvSpPr txBox="1"/>
            <p:nvPr/>
          </p:nvSpPr>
          <p:spPr>
            <a:xfrm>
              <a:off x="2447925" y="0"/>
              <a:ext cx="82581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 CẦU CẦN ĐẠT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F23A966E-FA2F-4669-7470-053DB2310D12}"/>
                </a:ext>
              </a:extLst>
            </p:cNvPr>
            <p:cNvSpPr txBox="1"/>
            <p:nvPr/>
          </p:nvSpPr>
          <p:spPr>
            <a:xfrm>
              <a:off x="2445263" y="260606"/>
              <a:ext cx="72910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 CẦU CẦN ĐẠT</a:t>
              </a:r>
            </a:p>
          </p:txBody>
        </p:sp>
      </p:grpSp>
      <p:pic>
        <p:nvPicPr>
          <p:cNvPr id="5" name="图片 71686" descr="11">
            <a:extLst>
              <a:ext uri="{FF2B5EF4-FFF2-40B4-BE49-F238E27FC236}">
                <a16:creationId xmlns:a16="http://schemas.microsoft.com/office/drawing/2014/main" id="{C83AAC4A-C85F-034D-A5FD-7ED54D209D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0600" y="5346898"/>
            <a:ext cx="8250799" cy="13999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71688" descr="9">
            <a:extLst>
              <a:ext uri="{FF2B5EF4-FFF2-40B4-BE49-F238E27FC236}">
                <a16:creationId xmlns:a16="http://schemas.microsoft.com/office/drawing/2014/main" id="{AF607533-4E13-F559-083F-33ED3C8D7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6301" y="1498167"/>
            <a:ext cx="8146899" cy="15318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89" descr="10">
            <a:extLst>
              <a:ext uri="{FF2B5EF4-FFF2-40B4-BE49-F238E27FC236}">
                <a16:creationId xmlns:a16="http://schemas.microsoft.com/office/drawing/2014/main" id="{4FF8830E-E7BF-FD95-44D0-DA48EF0E42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0564" y="2827691"/>
            <a:ext cx="8130512" cy="13586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EC3B5B-8936-1445-0152-7E5B1C9070CC}"/>
              </a:ext>
            </a:extLst>
          </p:cNvPr>
          <p:cNvSpPr txBox="1"/>
          <p:nvPr/>
        </p:nvSpPr>
        <p:spPr>
          <a:xfrm>
            <a:off x="3018069" y="1689535"/>
            <a:ext cx="61248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ràng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”;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endParaRPr lang="en-US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24631B-C627-B06C-C7FC-5AA744C1FC73}"/>
              </a:ext>
            </a:extLst>
          </p:cNvPr>
          <p:cNvSpPr txBox="1"/>
          <p:nvPr/>
        </p:nvSpPr>
        <p:spPr>
          <a:xfrm>
            <a:off x="3036779" y="2983144"/>
            <a:ext cx="5914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400" dirty="0" err="1">
                <a:solidFill>
                  <a:srgbClr val="0000FF"/>
                </a:solidFill>
                <a:cs typeface="Arial" panose="020B0604020202020204" pitchFamily="34" charset="0"/>
              </a:rPr>
              <a:t>Trả</a:t>
            </a:r>
            <a:r>
              <a:rPr lang="vi-VN" altLang="zh-CN" sz="24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zh-CN" sz="2400" dirty="0" err="1">
                <a:solidFill>
                  <a:srgbClr val="0000FF"/>
                </a:solidFill>
                <a:cs typeface="Arial" panose="020B0604020202020204" pitchFamily="34" charset="0"/>
              </a:rPr>
              <a:t>lời</a:t>
            </a:r>
            <a:r>
              <a:rPr lang="vi-VN" altLang="zh-CN" sz="24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zh-CN" sz="2400" dirty="0" err="1">
                <a:solidFill>
                  <a:srgbClr val="0000FF"/>
                </a:solidFill>
                <a:cs typeface="Arial" panose="020B0604020202020204" pitchFamily="34" charset="0"/>
              </a:rPr>
              <a:t>được</a:t>
            </a:r>
            <a:r>
              <a:rPr lang="vi-VN" altLang="zh-CN" sz="24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zh-CN" sz="2400" dirty="0" err="1">
                <a:solidFill>
                  <a:srgbClr val="0000FF"/>
                </a:solidFill>
                <a:cs typeface="Arial" panose="020B0604020202020204" pitchFamily="34" charset="0"/>
              </a:rPr>
              <a:t>các</a:t>
            </a:r>
            <a:r>
              <a:rPr lang="vi-VN" altLang="zh-CN" sz="2400" dirty="0">
                <a:solidFill>
                  <a:srgbClr val="0000FF"/>
                </a:solidFill>
                <a:cs typeface="Arial" panose="020B0604020202020204" pitchFamily="34" charset="0"/>
              </a:rPr>
              <a:t> câu </a:t>
            </a:r>
            <a:r>
              <a:rPr lang="vi-VN" altLang="zh-CN" sz="2400" dirty="0" err="1">
                <a:solidFill>
                  <a:srgbClr val="0000FF"/>
                </a:solidFill>
                <a:cs typeface="Arial" panose="020B0604020202020204" pitchFamily="34" charset="0"/>
              </a:rPr>
              <a:t>hỏi</a:t>
            </a:r>
            <a:r>
              <a:rPr lang="vi-VN" altLang="zh-CN" sz="24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zh-CN" sz="2400" dirty="0" err="1">
                <a:solidFill>
                  <a:srgbClr val="0000FF"/>
                </a:solidFill>
                <a:cs typeface="Arial" panose="020B0604020202020204" pitchFamily="34" charset="0"/>
              </a:rPr>
              <a:t>của</a:t>
            </a:r>
            <a:r>
              <a:rPr lang="vi-VN" altLang="zh-CN" sz="24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zh-CN" sz="2400" dirty="0" err="1">
                <a:solidFill>
                  <a:srgbClr val="0000FF"/>
                </a:solidFill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0000FF"/>
                </a:solidFill>
                <a:cs typeface="Arial" panose="020B0604020202020204" pitchFamily="34" charset="0"/>
              </a:rPr>
              <a:t>. </a:t>
            </a:r>
            <a:r>
              <a:rPr lang="vi-VN" altLang="zh-CN" sz="2400" dirty="0" err="1">
                <a:solidFill>
                  <a:srgbClr val="0000FF"/>
                </a:solidFill>
                <a:cs typeface="Arial" panose="020B0604020202020204" pitchFamily="34" charset="0"/>
              </a:rPr>
              <a:t>Hiểu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vi-VN" altLang="zh-CN" sz="2400" dirty="0">
                <a:solidFill>
                  <a:srgbClr val="0000FF"/>
                </a:solidFill>
                <a:cs typeface="Arial" panose="020B0604020202020204" pitchFamily="34" charset="0"/>
              </a:rPr>
              <a:t> nội dung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zh-CN" alt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B10D31-0777-FD2A-79D2-C43076BA6FC2}"/>
              </a:ext>
            </a:extLst>
          </p:cNvPr>
          <p:cNvSpPr/>
          <p:nvPr/>
        </p:nvSpPr>
        <p:spPr>
          <a:xfrm>
            <a:off x="2947102" y="5449566"/>
            <a:ext cx="65533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FF382803-A68E-2F35-E851-F1F021573658}"/>
              </a:ext>
            </a:extLst>
          </p:cNvPr>
          <p:cNvSpPr/>
          <p:nvPr/>
        </p:nvSpPr>
        <p:spPr>
          <a:xfrm>
            <a:off x="1701279" y="1638202"/>
            <a:ext cx="1030046" cy="866646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7772B5A6-5274-12CC-A0CC-5D8687730DA1}"/>
              </a:ext>
            </a:extLst>
          </p:cNvPr>
          <p:cNvSpPr/>
          <p:nvPr/>
        </p:nvSpPr>
        <p:spPr>
          <a:xfrm>
            <a:off x="1671272" y="2849214"/>
            <a:ext cx="956608" cy="89429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2A6C04FB-80AF-107F-1226-39353B97F8D3}"/>
              </a:ext>
            </a:extLst>
          </p:cNvPr>
          <p:cNvSpPr/>
          <p:nvPr/>
        </p:nvSpPr>
        <p:spPr>
          <a:xfrm>
            <a:off x="1698308" y="5235650"/>
            <a:ext cx="929572" cy="883960"/>
          </a:xfrm>
          <a:prstGeom prst="flowChartConnector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6623B7-5CBE-B1CE-40DF-D2603A2858B9}"/>
              </a:ext>
            </a:extLst>
          </p:cNvPr>
          <p:cNvSpPr/>
          <p:nvPr/>
        </p:nvSpPr>
        <p:spPr>
          <a:xfrm>
            <a:off x="-2420420" y="-291101"/>
            <a:ext cx="1458930" cy="145893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图片 71686" descr="11">
            <a:extLst>
              <a:ext uri="{FF2B5EF4-FFF2-40B4-BE49-F238E27FC236}">
                <a16:creationId xmlns:a16="http://schemas.microsoft.com/office/drawing/2014/main" id="{C56C025C-42DC-8779-54E3-89A8507EC72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60277" y="4099762"/>
            <a:ext cx="8250799" cy="139992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CB19E07-2EF5-BE3B-FAE5-8F37DB66F065}"/>
              </a:ext>
            </a:extLst>
          </p:cNvPr>
          <p:cNvSpPr/>
          <p:nvPr/>
        </p:nvSpPr>
        <p:spPr>
          <a:xfrm>
            <a:off x="3036779" y="4272932"/>
            <a:ext cx="7094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hồn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1432433A-BE87-DD1C-272A-DC244C45F8E9}"/>
              </a:ext>
            </a:extLst>
          </p:cNvPr>
          <p:cNvSpPr/>
          <p:nvPr/>
        </p:nvSpPr>
        <p:spPr>
          <a:xfrm>
            <a:off x="1723396" y="4064546"/>
            <a:ext cx="929572" cy="88396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8885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83D5E86-D64E-FBA0-F218-EB5A94CDB2CB}"/>
              </a:ext>
            </a:extLst>
          </p:cNvPr>
          <p:cNvGrpSpPr/>
          <p:nvPr/>
        </p:nvGrpSpPr>
        <p:grpSpPr>
          <a:xfrm>
            <a:off x="3607508" y="80658"/>
            <a:ext cx="4976984" cy="1323439"/>
            <a:chOff x="2114281" y="108649"/>
            <a:chExt cx="7265378" cy="132343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C21E1E-C487-FA1B-2E41-806EB647E95E}"/>
                </a:ext>
              </a:extLst>
            </p:cNvPr>
            <p:cNvSpPr txBox="1"/>
            <p:nvPr/>
          </p:nvSpPr>
          <p:spPr>
            <a:xfrm>
              <a:off x="2114282" y="108649"/>
              <a:ext cx="7265377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292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8000" b="1" i="0" u="none" strike="noStrike" kern="1200" cap="none" spc="0" normalizeH="0" baseline="0" noProof="0" dirty="0">
                  <a:ln w="292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292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endParaRPr kumimoji="0" lang="en-US" sz="8000" b="1" i="0" u="none" strike="noStrike" kern="1200" cap="none" spc="0" normalizeH="0" baseline="0" noProof="0" dirty="0">
                <a:ln w="292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7B5C88-25E2-8BB2-ACA1-344D41B32267}"/>
                </a:ext>
              </a:extLst>
            </p:cNvPr>
            <p:cNvSpPr txBox="1"/>
            <p:nvPr/>
          </p:nvSpPr>
          <p:spPr>
            <a:xfrm>
              <a:off x="2114281" y="108649"/>
              <a:ext cx="7265377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endPara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69EAB6B-FC5D-2DB4-EEA4-0B74C366B149}"/>
              </a:ext>
            </a:extLst>
          </p:cNvPr>
          <p:cNvGrpSpPr/>
          <p:nvPr/>
        </p:nvGrpSpPr>
        <p:grpSpPr>
          <a:xfrm>
            <a:off x="419650" y="1564304"/>
            <a:ext cx="3172408" cy="1636095"/>
            <a:chOff x="139959" y="1387023"/>
            <a:chExt cx="3172408" cy="163609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1727D8F-EDD1-F205-7E13-2B48EDB19851}"/>
                </a:ext>
              </a:extLst>
            </p:cNvPr>
            <p:cNvSpPr/>
            <p:nvPr/>
          </p:nvSpPr>
          <p:spPr>
            <a:xfrm>
              <a:off x="456732" y="1860552"/>
              <a:ext cx="2855635" cy="1162566"/>
            </a:xfrm>
            <a:custGeom>
              <a:avLst/>
              <a:gdLst>
                <a:gd name="csX0" fmla="*/ 0 w 2855635"/>
                <a:gd name="csY0" fmla="*/ 283910 h 1162566"/>
                <a:gd name="csX1" fmla="*/ 283910 w 2855635"/>
                <a:gd name="csY1" fmla="*/ 0 h 1162566"/>
                <a:gd name="csX2" fmla="*/ 2571725 w 2855635"/>
                <a:gd name="csY2" fmla="*/ 0 h 1162566"/>
                <a:gd name="csX3" fmla="*/ 2855635 w 2855635"/>
                <a:gd name="csY3" fmla="*/ 283910 h 1162566"/>
                <a:gd name="csX4" fmla="*/ 2855635 w 2855635"/>
                <a:gd name="csY4" fmla="*/ 878656 h 1162566"/>
                <a:gd name="csX5" fmla="*/ 2571725 w 2855635"/>
                <a:gd name="csY5" fmla="*/ 1162566 h 1162566"/>
                <a:gd name="csX6" fmla="*/ 283910 w 2855635"/>
                <a:gd name="csY6" fmla="*/ 1162566 h 1162566"/>
                <a:gd name="csX7" fmla="*/ 0 w 2855635"/>
                <a:gd name="csY7" fmla="*/ 878656 h 1162566"/>
                <a:gd name="csX8" fmla="*/ 0 w 2855635"/>
                <a:gd name="csY8" fmla="*/ 283910 h 116256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Mắt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dõi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24F3991-C482-0602-6833-53C81227A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959" y="1387023"/>
              <a:ext cx="947057" cy="947057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C131877-8376-C6AD-215C-D21E720FCA21}"/>
              </a:ext>
            </a:extLst>
          </p:cNvPr>
          <p:cNvGrpSpPr/>
          <p:nvPr/>
        </p:nvGrpSpPr>
        <p:grpSpPr>
          <a:xfrm>
            <a:off x="4319691" y="3200399"/>
            <a:ext cx="3397434" cy="1559458"/>
            <a:chOff x="4424729" y="3902060"/>
            <a:chExt cx="3397434" cy="1559458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05F1AD15-98BC-A429-E340-790E7EA15B5C}"/>
                </a:ext>
              </a:extLst>
            </p:cNvPr>
            <p:cNvSpPr/>
            <p:nvPr/>
          </p:nvSpPr>
          <p:spPr>
            <a:xfrm>
              <a:off x="4966528" y="4298952"/>
              <a:ext cx="2855635" cy="1162566"/>
            </a:xfrm>
            <a:custGeom>
              <a:avLst/>
              <a:gdLst>
                <a:gd name="csX0" fmla="*/ 0 w 2855635"/>
                <a:gd name="csY0" fmla="*/ 283910 h 1162566"/>
                <a:gd name="csX1" fmla="*/ 283910 w 2855635"/>
                <a:gd name="csY1" fmla="*/ 0 h 1162566"/>
                <a:gd name="csX2" fmla="*/ 2571725 w 2855635"/>
                <a:gd name="csY2" fmla="*/ 0 h 1162566"/>
                <a:gd name="csX3" fmla="*/ 2855635 w 2855635"/>
                <a:gd name="csY3" fmla="*/ 283910 h 1162566"/>
                <a:gd name="csX4" fmla="*/ 2855635 w 2855635"/>
                <a:gd name="csY4" fmla="*/ 878656 h 1162566"/>
                <a:gd name="csX5" fmla="*/ 2571725 w 2855635"/>
                <a:gd name="csY5" fmla="*/ 1162566 h 1162566"/>
                <a:gd name="csX6" fmla="*/ 283910 w 2855635"/>
                <a:gd name="csY6" fmla="*/ 1162566 h 1162566"/>
                <a:gd name="csX7" fmla="*/ 0 w 2855635"/>
                <a:gd name="csY7" fmla="*/ 878656 h 1162566"/>
                <a:gd name="csX8" fmla="*/ 0 w 2855635"/>
                <a:gd name="csY8" fmla="*/ 283910 h 116256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Tai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8E11133-1F76-1120-E272-6F04C7042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4729" y="3902060"/>
              <a:ext cx="1083597" cy="1083597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B397369-07BC-C848-DAFE-87DF2C794748}"/>
              </a:ext>
            </a:extLst>
          </p:cNvPr>
          <p:cNvGrpSpPr/>
          <p:nvPr/>
        </p:nvGrpSpPr>
        <p:grpSpPr>
          <a:xfrm>
            <a:off x="8110962" y="1828720"/>
            <a:ext cx="3329164" cy="1371679"/>
            <a:chOff x="8110962" y="1828720"/>
            <a:chExt cx="3329164" cy="1371679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24732762-A4D3-BADE-1A93-2513093E63F5}"/>
                </a:ext>
              </a:extLst>
            </p:cNvPr>
            <p:cNvSpPr/>
            <p:nvPr/>
          </p:nvSpPr>
          <p:spPr>
            <a:xfrm>
              <a:off x="8584491" y="2037833"/>
              <a:ext cx="2855635" cy="1162566"/>
            </a:xfrm>
            <a:custGeom>
              <a:avLst/>
              <a:gdLst>
                <a:gd name="csX0" fmla="*/ 0 w 2855635"/>
                <a:gd name="csY0" fmla="*/ 283910 h 1162566"/>
                <a:gd name="csX1" fmla="*/ 283910 w 2855635"/>
                <a:gd name="csY1" fmla="*/ 0 h 1162566"/>
                <a:gd name="csX2" fmla="*/ 2571725 w 2855635"/>
                <a:gd name="csY2" fmla="*/ 0 h 1162566"/>
                <a:gd name="csX3" fmla="*/ 2855635 w 2855635"/>
                <a:gd name="csY3" fmla="*/ 283910 h 1162566"/>
                <a:gd name="csX4" fmla="*/ 2855635 w 2855635"/>
                <a:gd name="csY4" fmla="*/ 878656 h 1162566"/>
                <a:gd name="csX5" fmla="*/ 2571725 w 2855635"/>
                <a:gd name="csY5" fmla="*/ 1162566 h 1162566"/>
                <a:gd name="csX6" fmla="*/ 283910 w 2855635"/>
                <a:gd name="csY6" fmla="*/ 1162566 h 1162566"/>
                <a:gd name="csX7" fmla="*/ 0 w 2855635"/>
                <a:gd name="csY7" fmla="*/ 878656 h 1162566"/>
                <a:gd name="csX8" fmla="*/ 0 w 2855635"/>
                <a:gd name="csY8" fmla="*/ 283910 h 116256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Tay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dò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A195B20-C200-FCEC-E4AB-B13812715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10962" y="1828720"/>
              <a:ext cx="1023707" cy="1023707"/>
            </a:xfrm>
            <a:prstGeom prst="rect">
              <a:avLst/>
            </a:prstGeom>
          </p:spPr>
        </p:pic>
      </p:grpSp>
      <p:pic>
        <p:nvPicPr>
          <p:cNvPr id="14" name="Picture 13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C71AFD9E-FC2C-C4ED-A90F-DE532092CE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450" y="3673928"/>
            <a:ext cx="1881074" cy="2759523"/>
          </a:xfrm>
          <a:prstGeom prst="rect">
            <a:avLst/>
          </a:prstGeom>
        </p:spPr>
      </p:pic>
      <p:pic>
        <p:nvPicPr>
          <p:cNvPr id="16" name="Picture 1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3E92C47-D80E-852D-56E3-BFE9531603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8" y="3742197"/>
            <a:ext cx="2775524" cy="2759522"/>
          </a:xfrm>
          <a:prstGeom prst="rect">
            <a:avLst/>
          </a:prstGeom>
        </p:spPr>
      </p:pic>
      <p:pic>
        <p:nvPicPr>
          <p:cNvPr id="18" name="Picture 1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928E1E8-868C-07CD-A525-961D97545E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939" y="3779042"/>
            <a:ext cx="3192302" cy="2654409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5605FB05-A8C6-BD31-634B-B49CDE52C4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307" y="3742197"/>
            <a:ext cx="1912243" cy="275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69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152399" y="0"/>
            <a:ext cx="11782425" cy="6858000"/>
          </a:xfrm>
          <a:custGeom>
            <a:avLst/>
            <a:gdLst>
              <a:gd name="csX0" fmla="*/ 0 w 11782425"/>
              <a:gd name="csY0" fmla="*/ 859376 h 6858000"/>
              <a:gd name="csX1" fmla="*/ 859376 w 11782425"/>
              <a:gd name="csY1" fmla="*/ 0 h 6858000"/>
              <a:gd name="csX2" fmla="*/ 1530288 w 11782425"/>
              <a:gd name="csY2" fmla="*/ 0 h 6858000"/>
              <a:gd name="csX3" fmla="*/ 2100562 w 11782425"/>
              <a:gd name="csY3" fmla="*/ 0 h 6858000"/>
              <a:gd name="csX4" fmla="*/ 2469564 w 11782425"/>
              <a:gd name="csY4" fmla="*/ 0 h 6858000"/>
              <a:gd name="csX5" fmla="*/ 3039838 w 11782425"/>
              <a:gd name="csY5" fmla="*/ 0 h 6858000"/>
              <a:gd name="csX6" fmla="*/ 3610113 w 11782425"/>
              <a:gd name="csY6" fmla="*/ 0 h 6858000"/>
              <a:gd name="csX7" fmla="*/ 3979115 w 11782425"/>
              <a:gd name="csY7" fmla="*/ 0 h 6858000"/>
              <a:gd name="csX8" fmla="*/ 4448753 w 11782425"/>
              <a:gd name="csY8" fmla="*/ 0 h 6858000"/>
              <a:gd name="csX9" fmla="*/ 4817754 w 11782425"/>
              <a:gd name="csY9" fmla="*/ 0 h 6858000"/>
              <a:gd name="csX10" fmla="*/ 5689939 w 11782425"/>
              <a:gd name="csY10" fmla="*/ 0 h 6858000"/>
              <a:gd name="csX11" fmla="*/ 6159577 w 11782425"/>
              <a:gd name="csY11" fmla="*/ 0 h 6858000"/>
              <a:gd name="csX12" fmla="*/ 6629215 w 11782425"/>
              <a:gd name="csY12" fmla="*/ 0 h 6858000"/>
              <a:gd name="csX13" fmla="*/ 7501400 w 11782425"/>
              <a:gd name="csY13" fmla="*/ 0 h 6858000"/>
              <a:gd name="csX14" fmla="*/ 7870402 w 11782425"/>
              <a:gd name="csY14" fmla="*/ 0 h 6858000"/>
              <a:gd name="csX15" fmla="*/ 8641950 w 11782425"/>
              <a:gd name="csY15" fmla="*/ 0 h 6858000"/>
              <a:gd name="csX16" fmla="*/ 9312861 w 11782425"/>
              <a:gd name="csY16" fmla="*/ 0 h 6858000"/>
              <a:gd name="csX17" fmla="*/ 10084410 w 11782425"/>
              <a:gd name="csY17" fmla="*/ 0 h 6858000"/>
              <a:gd name="csX18" fmla="*/ 10923049 w 11782425"/>
              <a:gd name="csY18" fmla="*/ 0 h 6858000"/>
              <a:gd name="csX19" fmla="*/ 11782425 w 11782425"/>
              <a:gd name="csY19" fmla="*/ 859376 h 6858000"/>
              <a:gd name="csX20" fmla="*/ 11782425 w 11782425"/>
              <a:gd name="csY20" fmla="*/ 1398997 h 6858000"/>
              <a:gd name="csX21" fmla="*/ 11782425 w 11782425"/>
              <a:gd name="csY21" fmla="*/ 1990011 h 6858000"/>
              <a:gd name="csX22" fmla="*/ 11782425 w 11782425"/>
              <a:gd name="csY22" fmla="*/ 2581024 h 6858000"/>
              <a:gd name="csX23" fmla="*/ 11782425 w 11782425"/>
              <a:gd name="csY23" fmla="*/ 3223430 h 6858000"/>
              <a:gd name="csX24" fmla="*/ 11782425 w 11782425"/>
              <a:gd name="csY24" fmla="*/ 3968621 h 6858000"/>
              <a:gd name="csX25" fmla="*/ 11782425 w 11782425"/>
              <a:gd name="csY25" fmla="*/ 4559635 h 6858000"/>
              <a:gd name="csX26" fmla="*/ 11782425 w 11782425"/>
              <a:gd name="csY26" fmla="*/ 5202041 h 6858000"/>
              <a:gd name="csX27" fmla="*/ 11782425 w 11782425"/>
              <a:gd name="csY27" fmla="*/ 5998624 h 6858000"/>
              <a:gd name="csX28" fmla="*/ 10923049 w 11782425"/>
              <a:gd name="csY28" fmla="*/ 6858000 h 6858000"/>
              <a:gd name="csX29" fmla="*/ 10453411 w 11782425"/>
              <a:gd name="csY29" fmla="*/ 6858000 h 6858000"/>
              <a:gd name="csX30" fmla="*/ 9581226 w 11782425"/>
              <a:gd name="csY30" fmla="*/ 6858000 h 6858000"/>
              <a:gd name="csX31" fmla="*/ 8910314 w 11782425"/>
              <a:gd name="csY31" fmla="*/ 6858000 h 6858000"/>
              <a:gd name="csX32" fmla="*/ 8440676 w 11782425"/>
              <a:gd name="csY32" fmla="*/ 6858000 h 6858000"/>
              <a:gd name="csX33" fmla="*/ 7568491 w 11782425"/>
              <a:gd name="csY33" fmla="*/ 6858000 h 6858000"/>
              <a:gd name="csX34" fmla="*/ 6696306 w 11782425"/>
              <a:gd name="csY34" fmla="*/ 6858000 h 6858000"/>
              <a:gd name="csX35" fmla="*/ 6226668 w 11782425"/>
              <a:gd name="csY35" fmla="*/ 6858000 h 6858000"/>
              <a:gd name="csX36" fmla="*/ 5656393 w 11782425"/>
              <a:gd name="csY36" fmla="*/ 6858000 h 6858000"/>
              <a:gd name="csX37" fmla="*/ 4884845 w 11782425"/>
              <a:gd name="csY37" fmla="*/ 6858000 h 6858000"/>
              <a:gd name="csX38" fmla="*/ 4113297 w 11782425"/>
              <a:gd name="csY38" fmla="*/ 6858000 h 6858000"/>
              <a:gd name="csX39" fmla="*/ 3241112 w 11782425"/>
              <a:gd name="csY39" fmla="*/ 6858000 h 6858000"/>
              <a:gd name="csX40" fmla="*/ 2872111 w 11782425"/>
              <a:gd name="csY40" fmla="*/ 6858000 h 6858000"/>
              <a:gd name="csX41" fmla="*/ 2402473 w 11782425"/>
              <a:gd name="csY41" fmla="*/ 6858000 h 6858000"/>
              <a:gd name="csX42" fmla="*/ 1731561 w 11782425"/>
              <a:gd name="csY42" fmla="*/ 6858000 h 6858000"/>
              <a:gd name="csX43" fmla="*/ 859376 w 11782425"/>
              <a:gd name="csY43" fmla="*/ 6858000 h 6858000"/>
              <a:gd name="csX44" fmla="*/ 0 w 11782425"/>
              <a:gd name="csY44" fmla="*/ 5998624 h 6858000"/>
              <a:gd name="csX45" fmla="*/ 0 w 11782425"/>
              <a:gd name="csY45" fmla="*/ 5253433 h 6858000"/>
              <a:gd name="csX46" fmla="*/ 0 w 11782425"/>
              <a:gd name="csY46" fmla="*/ 4611027 h 6858000"/>
              <a:gd name="csX47" fmla="*/ 0 w 11782425"/>
              <a:gd name="csY47" fmla="*/ 4122798 h 6858000"/>
              <a:gd name="csX48" fmla="*/ 0 w 11782425"/>
              <a:gd name="csY48" fmla="*/ 3429000 h 6858000"/>
              <a:gd name="csX49" fmla="*/ 0 w 11782425"/>
              <a:gd name="csY49" fmla="*/ 2837986 h 6858000"/>
              <a:gd name="csX50" fmla="*/ 0 w 11782425"/>
              <a:gd name="csY50" fmla="*/ 2195580 h 6858000"/>
              <a:gd name="csX51" fmla="*/ 0 w 11782425"/>
              <a:gd name="csY51" fmla="*/ 1655959 h 6858000"/>
              <a:gd name="csX52" fmla="*/ 0 w 11782425"/>
              <a:gd name="csY52" fmla="*/ 859376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</a:cxnLst>
            <a:rect l="l" t="t" r="r" b="b"/>
            <a:pathLst>
              <a:path w="11782425" h="6858000" fill="none" extrusionOk="0">
                <a:moveTo>
                  <a:pt x="0" y="859376"/>
                </a:moveTo>
                <a:cubicBezTo>
                  <a:pt x="-27223" y="332672"/>
                  <a:pt x="449921" y="-19543"/>
                  <a:pt x="859376" y="0"/>
                </a:cubicBezTo>
                <a:cubicBezTo>
                  <a:pt x="1006927" y="30594"/>
                  <a:pt x="1264951" y="32114"/>
                  <a:pt x="1530288" y="0"/>
                </a:cubicBezTo>
                <a:cubicBezTo>
                  <a:pt x="1795625" y="-32114"/>
                  <a:pt x="1887774" y="-3972"/>
                  <a:pt x="2100562" y="0"/>
                </a:cubicBezTo>
                <a:cubicBezTo>
                  <a:pt x="2313350" y="3972"/>
                  <a:pt x="2290928" y="-7119"/>
                  <a:pt x="2469564" y="0"/>
                </a:cubicBezTo>
                <a:cubicBezTo>
                  <a:pt x="2648200" y="7119"/>
                  <a:pt x="2755285" y="-3037"/>
                  <a:pt x="3039838" y="0"/>
                </a:cubicBezTo>
                <a:cubicBezTo>
                  <a:pt x="3324391" y="3037"/>
                  <a:pt x="3410333" y="-21017"/>
                  <a:pt x="3610113" y="0"/>
                </a:cubicBezTo>
                <a:cubicBezTo>
                  <a:pt x="3809893" y="21017"/>
                  <a:pt x="3839938" y="-17462"/>
                  <a:pt x="3979115" y="0"/>
                </a:cubicBezTo>
                <a:cubicBezTo>
                  <a:pt x="4118292" y="17462"/>
                  <a:pt x="4271769" y="20864"/>
                  <a:pt x="4448753" y="0"/>
                </a:cubicBezTo>
                <a:cubicBezTo>
                  <a:pt x="4625737" y="-20864"/>
                  <a:pt x="4724626" y="-5604"/>
                  <a:pt x="4817754" y="0"/>
                </a:cubicBezTo>
                <a:cubicBezTo>
                  <a:pt x="4910882" y="5604"/>
                  <a:pt x="5341439" y="29319"/>
                  <a:pt x="5689939" y="0"/>
                </a:cubicBezTo>
                <a:cubicBezTo>
                  <a:pt x="6038439" y="-29319"/>
                  <a:pt x="5987344" y="-13616"/>
                  <a:pt x="6159577" y="0"/>
                </a:cubicBezTo>
                <a:cubicBezTo>
                  <a:pt x="6331810" y="13616"/>
                  <a:pt x="6418860" y="10920"/>
                  <a:pt x="6629215" y="0"/>
                </a:cubicBezTo>
                <a:cubicBezTo>
                  <a:pt x="6839570" y="-10920"/>
                  <a:pt x="7071780" y="29838"/>
                  <a:pt x="7501400" y="0"/>
                </a:cubicBezTo>
                <a:cubicBezTo>
                  <a:pt x="7931020" y="-29838"/>
                  <a:pt x="7699871" y="6363"/>
                  <a:pt x="7870402" y="0"/>
                </a:cubicBezTo>
                <a:cubicBezTo>
                  <a:pt x="8040933" y="-6363"/>
                  <a:pt x="8472610" y="-27421"/>
                  <a:pt x="8641950" y="0"/>
                </a:cubicBezTo>
                <a:cubicBezTo>
                  <a:pt x="8811290" y="27421"/>
                  <a:pt x="9110737" y="13622"/>
                  <a:pt x="9312861" y="0"/>
                </a:cubicBezTo>
                <a:cubicBezTo>
                  <a:pt x="9514985" y="-13622"/>
                  <a:pt x="9809377" y="-7222"/>
                  <a:pt x="10084410" y="0"/>
                </a:cubicBezTo>
                <a:cubicBezTo>
                  <a:pt x="10359443" y="7222"/>
                  <a:pt x="10563231" y="-32610"/>
                  <a:pt x="10923049" y="0"/>
                </a:cubicBezTo>
                <a:cubicBezTo>
                  <a:pt x="11411363" y="97530"/>
                  <a:pt x="11736164" y="377370"/>
                  <a:pt x="11782425" y="859376"/>
                </a:cubicBezTo>
                <a:cubicBezTo>
                  <a:pt x="11781551" y="1111519"/>
                  <a:pt x="11774835" y="1194193"/>
                  <a:pt x="11782425" y="1398997"/>
                </a:cubicBezTo>
                <a:cubicBezTo>
                  <a:pt x="11790015" y="1603801"/>
                  <a:pt x="11777129" y="1787379"/>
                  <a:pt x="11782425" y="1990011"/>
                </a:cubicBezTo>
                <a:cubicBezTo>
                  <a:pt x="11787721" y="2192643"/>
                  <a:pt x="11771617" y="2327538"/>
                  <a:pt x="11782425" y="2581024"/>
                </a:cubicBezTo>
                <a:cubicBezTo>
                  <a:pt x="11793233" y="2834510"/>
                  <a:pt x="11750583" y="2935805"/>
                  <a:pt x="11782425" y="3223430"/>
                </a:cubicBezTo>
                <a:cubicBezTo>
                  <a:pt x="11814267" y="3511055"/>
                  <a:pt x="11812148" y="3805606"/>
                  <a:pt x="11782425" y="3968621"/>
                </a:cubicBezTo>
                <a:cubicBezTo>
                  <a:pt x="11752702" y="4131636"/>
                  <a:pt x="11788514" y="4272356"/>
                  <a:pt x="11782425" y="4559635"/>
                </a:cubicBezTo>
                <a:cubicBezTo>
                  <a:pt x="11776336" y="4846914"/>
                  <a:pt x="11787754" y="5010752"/>
                  <a:pt x="11782425" y="5202041"/>
                </a:cubicBezTo>
                <a:cubicBezTo>
                  <a:pt x="11777096" y="5393330"/>
                  <a:pt x="11761066" y="5823021"/>
                  <a:pt x="11782425" y="5998624"/>
                </a:cubicBezTo>
                <a:cubicBezTo>
                  <a:pt x="11700024" y="6485067"/>
                  <a:pt x="11373877" y="6872940"/>
                  <a:pt x="10923049" y="6858000"/>
                </a:cubicBezTo>
                <a:cubicBezTo>
                  <a:pt x="10697019" y="6868129"/>
                  <a:pt x="10649224" y="6861572"/>
                  <a:pt x="10453411" y="6858000"/>
                </a:cubicBezTo>
                <a:cubicBezTo>
                  <a:pt x="10257598" y="6854428"/>
                  <a:pt x="9763026" y="6824561"/>
                  <a:pt x="9581226" y="6858000"/>
                </a:cubicBezTo>
                <a:cubicBezTo>
                  <a:pt x="9399426" y="6891439"/>
                  <a:pt x="9181382" y="6886705"/>
                  <a:pt x="8910314" y="6858000"/>
                </a:cubicBezTo>
                <a:cubicBezTo>
                  <a:pt x="8639246" y="6829295"/>
                  <a:pt x="8646934" y="6849868"/>
                  <a:pt x="8440676" y="6858000"/>
                </a:cubicBezTo>
                <a:cubicBezTo>
                  <a:pt x="8234418" y="6866132"/>
                  <a:pt x="7954777" y="6886790"/>
                  <a:pt x="7568491" y="6858000"/>
                </a:cubicBezTo>
                <a:cubicBezTo>
                  <a:pt x="7182205" y="6829210"/>
                  <a:pt x="7105755" y="6868881"/>
                  <a:pt x="6696306" y="6858000"/>
                </a:cubicBezTo>
                <a:cubicBezTo>
                  <a:pt x="6286858" y="6847119"/>
                  <a:pt x="6422715" y="6875169"/>
                  <a:pt x="6226668" y="6858000"/>
                </a:cubicBezTo>
                <a:cubicBezTo>
                  <a:pt x="6030621" y="6840831"/>
                  <a:pt x="5790449" y="6835595"/>
                  <a:pt x="5656393" y="6858000"/>
                </a:cubicBezTo>
                <a:cubicBezTo>
                  <a:pt x="5522337" y="6880405"/>
                  <a:pt x="5210639" y="6875327"/>
                  <a:pt x="4884845" y="6858000"/>
                </a:cubicBezTo>
                <a:cubicBezTo>
                  <a:pt x="4559051" y="6840673"/>
                  <a:pt x="4421396" y="6821296"/>
                  <a:pt x="4113297" y="6858000"/>
                </a:cubicBezTo>
                <a:cubicBezTo>
                  <a:pt x="3805198" y="6894704"/>
                  <a:pt x="3661760" y="6855091"/>
                  <a:pt x="3241112" y="6858000"/>
                </a:cubicBezTo>
                <a:cubicBezTo>
                  <a:pt x="2820464" y="6860909"/>
                  <a:pt x="3021829" y="6845182"/>
                  <a:pt x="2872111" y="6858000"/>
                </a:cubicBezTo>
                <a:cubicBezTo>
                  <a:pt x="2722393" y="6870818"/>
                  <a:pt x="2603469" y="6851472"/>
                  <a:pt x="2402473" y="6858000"/>
                </a:cubicBezTo>
                <a:cubicBezTo>
                  <a:pt x="2201477" y="6864528"/>
                  <a:pt x="2058432" y="6882997"/>
                  <a:pt x="1731561" y="6858000"/>
                </a:cubicBezTo>
                <a:cubicBezTo>
                  <a:pt x="1404690" y="6833003"/>
                  <a:pt x="1293044" y="6822445"/>
                  <a:pt x="859376" y="6858000"/>
                </a:cubicBezTo>
                <a:cubicBezTo>
                  <a:pt x="404400" y="6795259"/>
                  <a:pt x="44457" y="6364001"/>
                  <a:pt x="0" y="5998624"/>
                </a:cubicBezTo>
                <a:cubicBezTo>
                  <a:pt x="35603" y="5796322"/>
                  <a:pt x="-29921" y="5533699"/>
                  <a:pt x="0" y="5253433"/>
                </a:cubicBezTo>
                <a:cubicBezTo>
                  <a:pt x="29921" y="4973167"/>
                  <a:pt x="25636" y="4757677"/>
                  <a:pt x="0" y="4611027"/>
                </a:cubicBezTo>
                <a:cubicBezTo>
                  <a:pt x="-25636" y="4464377"/>
                  <a:pt x="15669" y="4290687"/>
                  <a:pt x="0" y="4122798"/>
                </a:cubicBezTo>
                <a:cubicBezTo>
                  <a:pt x="-15669" y="3954909"/>
                  <a:pt x="-12899" y="3660225"/>
                  <a:pt x="0" y="3429000"/>
                </a:cubicBezTo>
                <a:cubicBezTo>
                  <a:pt x="12899" y="3197775"/>
                  <a:pt x="-27800" y="3015245"/>
                  <a:pt x="0" y="2837986"/>
                </a:cubicBezTo>
                <a:cubicBezTo>
                  <a:pt x="27800" y="2660727"/>
                  <a:pt x="12768" y="2355161"/>
                  <a:pt x="0" y="2195580"/>
                </a:cubicBezTo>
                <a:cubicBezTo>
                  <a:pt x="-12768" y="2035999"/>
                  <a:pt x="13172" y="1902931"/>
                  <a:pt x="0" y="1655959"/>
                </a:cubicBezTo>
                <a:cubicBezTo>
                  <a:pt x="-13172" y="1408987"/>
                  <a:pt x="-27658" y="1251982"/>
                  <a:pt x="0" y="859376"/>
                </a:cubicBezTo>
                <a:close/>
              </a:path>
              <a:path w="11782425" h="6858000" stroke="0" extrusionOk="0">
                <a:moveTo>
                  <a:pt x="0" y="859376"/>
                </a:moveTo>
                <a:cubicBezTo>
                  <a:pt x="3808" y="501210"/>
                  <a:pt x="421570" y="65783"/>
                  <a:pt x="859376" y="0"/>
                </a:cubicBezTo>
                <a:cubicBezTo>
                  <a:pt x="1217903" y="-22786"/>
                  <a:pt x="1368803" y="27706"/>
                  <a:pt x="1630924" y="0"/>
                </a:cubicBezTo>
                <a:cubicBezTo>
                  <a:pt x="1893045" y="-27706"/>
                  <a:pt x="1972526" y="-13923"/>
                  <a:pt x="2100562" y="0"/>
                </a:cubicBezTo>
                <a:cubicBezTo>
                  <a:pt x="2228598" y="13923"/>
                  <a:pt x="2378492" y="-9071"/>
                  <a:pt x="2570200" y="0"/>
                </a:cubicBezTo>
                <a:cubicBezTo>
                  <a:pt x="2761908" y="9071"/>
                  <a:pt x="3163081" y="23490"/>
                  <a:pt x="3341749" y="0"/>
                </a:cubicBezTo>
                <a:cubicBezTo>
                  <a:pt x="3520417" y="-23490"/>
                  <a:pt x="3776418" y="-13928"/>
                  <a:pt x="3912023" y="0"/>
                </a:cubicBezTo>
                <a:cubicBezTo>
                  <a:pt x="4047628" y="13928"/>
                  <a:pt x="4423702" y="-732"/>
                  <a:pt x="4784208" y="0"/>
                </a:cubicBezTo>
                <a:cubicBezTo>
                  <a:pt x="5144714" y="732"/>
                  <a:pt x="5220686" y="-17999"/>
                  <a:pt x="5656393" y="0"/>
                </a:cubicBezTo>
                <a:cubicBezTo>
                  <a:pt x="6092101" y="17999"/>
                  <a:pt x="6240436" y="-21772"/>
                  <a:pt x="6427942" y="0"/>
                </a:cubicBezTo>
                <a:cubicBezTo>
                  <a:pt x="6615448" y="21772"/>
                  <a:pt x="6782398" y="15548"/>
                  <a:pt x="6897580" y="0"/>
                </a:cubicBezTo>
                <a:cubicBezTo>
                  <a:pt x="7012762" y="-15548"/>
                  <a:pt x="7108158" y="16086"/>
                  <a:pt x="7266581" y="0"/>
                </a:cubicBezTo>
                <a:cubicBezTo>
                  <a:pt x="7425004" y="-16086"/>
                  <a:pt x="7748332" y="-37752"/>
                  <a:pt x="8138766" y="0"/>
                </a:cubicBezTo>
                <a:cubicBezTo>
                  <a:pt x="8529200" y="37752"/>
                  <a:pt x="8608053" y="24949"/>
                  <a:pt x="8809678" y="0"/>
                </a:cubicBezTo>
                <a:cubicBezTo>
                  <a:pt x="9011303" y="-24949"/>
                  <a:pt x="9325950" y="-29509"/>
                  <a:pt x="9480589" y="0"/>
                </a:cubicBezTo>
                <a:cubicBezTo>
                  <a:pt x="9635228" y="29509"/>
                  <a:pt x="9717250" y="14184"/>
                  <a:pt x="9950227" y="0"/>
                </a:cubicBezTo>
                <a:cubicBezTo>
                  <a:pt x="10183204" y="-14184"/>
                  <a:pt x="10617329" y="48311"/>
                  <a:pt x="10923049" y="0"/>
                </a:cubicBezTo>
                <a:cubicBezTo>
                  <a:pt x="11437807" y="9108"/>
                  <a:pt x="11723140" y="365134"/>
                  <a:pt x="11782425" y="859376"/>
                </a:cubicBezTo>
                <a:cubicBezTo>
                  <a:pt x="11788787" y="1047832"/>
                  <a:pt x="11761724" y="1243455"/>
                  <a:pt x="11782425" y="1398997"/>
                </a:cubicBezTo>
                <a:cubicBezTo>
                  <a:pt x="11803126" y="1554539"/>
                  <a:pt x="11812554" y="1780221"/>
                  <a:pt x="11782425" y="2144188"/>
                </a:cubicBezTo>
                <a:cubicBezTo>
                  <a:pt x="11752296" y="2508155"/>
                  <a:pt x="11789283" y="2602064"/>
                  <a:pt x="11782425" y="2837986"/>
                </a:cubicBezTo>
                <a:cubicBezTo>
                  <a:pt x="11775567" y="3073908"/>
                  <a:pt x="11784014" y="3206541"/>
                  <a:pt x="11782425" y="3429000"/>
                </a:cubicBezTo>
                <a:cubicBezTo>
                  <a:pt x="11780836" y="3651459"/>
                  <a:pt x="11786133" y="3849734"/>
                  <a:pt x="11782425" y="3968621"/>
                </a:cubicBezTo>
                <a:cubicBezTo>
                  <a:pt x="11778717" y="4087508"/>
                  <a:pt x="11768733" y="4263579"/>
                  <a:pt x="11782425" y="4508242"/>
                </a:cubicBezTo>
                <a:cubicBezTo>
                  <a:pt x="11796117" y="4752905"/>
                  <a:pt x="11811326" y="4929135"/>
                  <a:pt x="11782425" y="5253433"/>
                </a:cubicBezTo>
                <a:cubicBezTo>
                  <a:pt x="11753524" y="5577731"/>
                  <a:pt x="11795496" y="5758697"/>
                  <a:pt x="11782425" y="5998624"/>
                </a:cubicBezTo>
                <a:cubicBezTo>
                  <a:pt x="11777736" y="6458101"/>
                  <a:pt x="11359625" y="6943003"/>
                  <a:pt x="10923049" y="6858000"/>
                </a:cubicBezTo>
                <a:cubicBezTo>
                  <a:pt x="10676555" y="6838623"/>
                  <a:pt x="10251469" y="6891473"/>
                  <a:pt x="10050864" y="6858000"/>
                </a:cubicBezTo>
                <a:cubicBezTo>
                  <a:pt x="9850259" y="6824527"/>
                  <a:pt x="9779805" y="6876097"/>
                  <a:pt x="9681863" y="6858000"/>
                </a:cubicBezTo>
                <a:cubicBezTo>
                  <a:pt x="9583921" y="6839903"/>
                  <a:pt x="9421229" y="6850273"/>
                  <a:pt x="9212225" y="6858000"/>
                </a:cubicBezTo>
                <a:cubicBezTo>
                  <a:pt x="9003221" y="6865727"/>
                  <a:pt x="8907932" y="6849677"/>
                  <a:pt x="8742587" y="6858000"/>
                </a:cubicBezTo>
                <a:cubicBezTo>
                  <a:pt x="8577242" y="6866323"/>
                  <a:pt x="8222161" y="6888502"/>
                  <a:pt x="7971038" y="6858000"/>
                </a:cubicBezTo>
                <a:cubicBezTo>
                  <a:pt x="7719915" y="6827498"/>
                  <a:pt x="7710226" y="6856270"/>
                  <a:pt x="7602037" y="6858000"/>
                </a:cubicBezTo>
                <a:cubicBezTo>
                  <a:pt x="7493848" y="6859730"/>
                  <a:pt x="7255260" y="6878306"/>
                  <a:pt x="7132399" y="6858000"/>
                </a:cubicBezTo>
                <a:cubicBezTo>
                  <a:pt x="7009538" y="6837694"/>
                  <a:pt x="6497952" y="6848112"/>
                  <a:pt x="6260214" y="6858000"/>
                </a:cubicBezTo>
                <a:cubicBezTo>
                  <a:pt x="6022477" y="6867888"/>
                  <a:pt x="5975153" y="6863547"/>
                  <a:pt x="5891213" y="6858000"/>
                </a:cubicBezTo>
                <a:cubicBezTo>
                  <a:pt x="5807273" y="6852453"/>
                  <a:pt x="5614931" y="6874300"/>
                  <a:pt x="5522211" y="6858000"/>
                </a:cubicBezTo>
                <a:cubicBezTo>
                  <a:pt x="5429491" y="6841700"/>
                  <a:pt x="5278789" y="6860641"/>
                  <a:pt x="5153210" y="6858000"/>
                </a:cubicBezTo>
                <a:cubicBezTo>
                  <a:pt x="5027631" y="6855359"/>
                  <a:pt x="4719138" y="6891288"/>
                  <a:pt x="4482298" y="6858000"/>
                </a:cubicBezTo>
                <a:cubicBezTo>
                  <a:pt x="4245458" y="6824712"/>
                  <a:pt x="4140999" y="6845894"/>
                  <a:pt x="3811387" y="6858000"/>
                </a:cubicBezTo>
                <a:cubicBezTo>
                  <a:pt x="3481775" y="6870106"/>
                  <a:pt x="3307194" y="6836469"/>
                  <a:pt x="3140475" y="6858000"/>
                </a:cubicBezTo>
                <a:cubicBezTo>
                  <a:pt x="2973756" y="6879531"/>
                  <a:pt x="2503658" y="6831914"/>
                  <a:pt x="2268290" y="6858000"/>
                </a:cubicBezTo>
                <a:cubicBezTo>
                  <a:pt x="2032923" y="6884086"/>
                  <a:pt x="1806547" y="6873749"/>
                  <a:pt x="1597379" y="6858000"/>
                </a:cubicBezTo>
                <a:cubicBezTo>
                  <a:pt x="1388211" y="6842251"/>
                  <a:pt x="1149446" y="6860165"/>
                  <a:pt x="859376" y="6858000"/>
                </a:cubicBezTo>
                <a:cubicBezTo>
                  <a:pt x="337183" y="6757530"/>
                  <a:pt x="-54429" y="6516070"/>
                  <a:pt x="0" y="5998624"/>
                </a:cubicBezTo>
                <a:cubicBezTo>
                  <a:pt x="-25808" y="5854261"/>
                  <a:pt x="-24960" y="5566153"/>
                  <a:pt x="0" y="5356218"/>
                </a:cubicBezTo>
                <a:cubicBezTo>
                  <a:pt x="24960" y="5146283"/>
                  <a:pt x="20792" y="4960317"/>
                  <a:pt x="0" y="4765204"/>
                </a:cubicBezTo>
                <a:cubicBezTo>
                  <a:pt x="-20792" y="4570091"/>
                  <a:pt x="-5947" y="4469084"/>
                  <a:pt x="0" y="4276976"/>
                </a:cubicBezTo>
                <a:cubicBezTo>
                  <a:pt x="5947" y="4084868"/>
                  <a:pt x="-22762" y="3901827"/>
                  <a:pt x="0" y="3685962"/>
                </a:cubicBezTo>
                <a:cubicBezTo>
                  <a:pt x="22762" y="3470097"/>
                  <a:pt x="20680" y="3371137"/>
                  <a:pt x="0" y="3146341"/>
                </a:cubicBezTo>
                <a:cubicBezTo>
                  <a:pt x="-20680" y="2921545"/>
                  <a:pt x="-12232" y="2866550"/>
                  <a:pt x="0" y="2658113"/>
                </a:cubicBezTo>
                <a:cubicBezTo>
                  <a:pt x="12232" y="2449676"/>
                  <a:pt x="-20576" y="2183058"/>
                  <a:pt x="0" y="1912922"/>
                </a:cubicBezTo>
                <a:cubicBezTo>
                  <a:pt x="20576" y="1642786"/>
                  <a:pt x="23481" y="1163749"/>
                  <a:pt x="0" y="85937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5871" y="752768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 giỏ đi câu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ngồi bờ ao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ra sông cái.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62A6E7-8ED4-4520-A915-A2737B184107}"/>
              </a:ext>
            </a:extLst>
          </p:cNvPr>
          <p:cNvSpPr/>
          <p:nvPr/>
        </p:nvSpPr>
        <p:spPr>
          <a:xfrm>
            <a:off x="189995" y="2525583"/>
            <a:ext cx="4485541" cy="2897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Hiu hiu gió thổi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 ngủ quá chừng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anh ngả lưng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 luôn một giấc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 riêng thầm nhắc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có em rồi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4A9195-4CD6-431C-BF9B-C1A7819AA01D}"/>
              </a:ext>
            </a:extLst>
          </p:cNvPr>
          <p:cNvSpPr/>
          <p:nvPr/>
        </p:nvSpPr>
        <p:spPr>
          <a:xfrm>
            <a:off x="193614" y="5117868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em đang ngồi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 bầy thỏ bạn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 chơi múa lượn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quá là vui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959CF-E02C-47F0-A974-92B2BD8DFBBC}"/>
              </a:ext>
            </a:extLst>
          </p:cNvPr>
          <p:cNvSpPr/>
          <p:nvPr/>
        </p:nvSpPr>
        <p:spPr>
          <a:xfrm>
            <a:off x="4144108" y="96011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nghĩ: Ồ thôi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câu cũng đủ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 rồi hớn hở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Nhập bọn vui chơi</a:t>
            </a:r>
            <a:r>
              <a:rPr lang="en-US" sz="240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32E4CF-E275-48BC-BFFC-9C9AFA8D5B51}"/>
              </a:ext>
            </a:extLst>
          </p:cNvPr>
          <p:cNvSpPr/>
          <p:nvPr/>
        </p:nvSpPr>
        <p:spPr>
          <a:xfrm>
            <a:off x="4153633" y="2827019"/>
            <a:ext cx="4485541" cy="2491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 ông mặt trời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 núi đi ngủ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mèo hối hả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 về lều tranh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 em, giỏ 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con cá nhỏ…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1FC60D-4CFA-4FBC-9EFE-9654A82B9E17}"/>
              </a:ext>
            </a:extLst>
          </p:cNvPr>
          <p:cNvSpPr/>
          <p:nvPr/>
        </p:nvSpPr>
        <p:spPr>
          <a:xfrm>
            <a:off x="5772883" y="5208269"/>
            <a:ext cx="4485541" cy="467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Linh)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0AC6E1-D317-4169-BDD3-E58A8B1E7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847" y="45571"/>
            <a:ext cx="4255377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27B9A0-321A-446E-8CA7-133AF51C7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6113" y="236951"/>
            <a:ext cx="4168024" cy="36088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E80A62-C8C9-49FF-AFC4-F0C51FCC9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5900" y="4195762"/>
            <a:ext cx="2633662" cy="2347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9A9A340-A9DC-1D44-7274-D8F9D5532D31}"/>
              </a:ext>
            </a:extLst>
          </p:cNvPr>
          <p:cNvGrpSpPr/>
          <p:nvPr/>
        </p:nvGrpSpPr>
        <p:grpSpPr>
          <a:xfrm>
            <a:off x="9349243" y="45571"/>
            <a:ext cx="2146976" cy="629993"/>
            <a:chOff x="2834082" y="693067"/>
            <a:chExt cx="4478255" cy="629993"/>
          </a:xfrm>
        </p:grpSpPr>
        <p:sp>
          <p:nvSpPr>
            <p:cNvPr id="5" name="Rounded Rectangle 13">
              <a:extLst>
                <a:ext uri="{FF2B5EF4-FFF2-40B4-BE49-F238E27FC236}">
                  <a16:creationId xmlns:a16="http://schemas.microsoft.com/office/drawing/2014/main" id="{16F60E3C-2DD6-217F-1D0F-1F725F519B6C}"/>
                </a:ext>
              </a:extLst>
            </p:cNvPr>
            <p:cNvSpPr/>
            <p:nvPr/>
          </p:nvSpPr>
          <p:spPr>
            <a:xfrm>
              <a:off x="3582927" y="725675"/>
              <a:ext cx="3729410" cy="583942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FF0000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mẫu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D655B12-EC33-5E75-B689-A50E9D083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3125635" y="401514"/>
              <a:ext cx="629993" cy="12130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456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6" grpId="0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152399" y="0"/>
            <a:ext cx="11782425" cy="6858000"/>
          </a:xfrm>
          <a:custGeom>
            <a:avLst/>
            <a:gdLst>
              <a:gd name="csX0" fmla="*/ 0 w 11782425"/>
              <a:gd name="csY0" fmla="*/ 859376 h 6858000"/>
              <a:gd name="csX1" fmla="*/ 859376 w 11782425"/>
              <a:gd name="csY1" fmla="*/ 0 h 6858000"/>
              <a:gd name="csX2" fmla="*/ 1530288 w 11782425"/>
              <a:gd name="csY2" fmla="*/ 0 h 6858000"/>
              <a:gd name="csX3" fmla="*/ 2100562 w 11782425"/>
              <a:gd name="csY3" fmla="*/ 0 h 6858000"/>
              <a:gd name="csX4" fmla="*/ 2469564 w 11782425"/>
              <a:gd name="csY4" fmla="*/ 0 h 6858000"/>
              <a:gd name="csX5" fmla="*/ 3039838 w 11782425"/>
              <a:gd name="csY5" fmla="*/ 0 h 6858000"/>
              <a:gd name="csX6" fmla="*/ 3610113 w 11782425"/>
              <a:gd name="csY6" fmla="*/ 0 h 6858000"/>
              <a:gd name="csX7" fmla="*/ 3979115 w 11782425"/>
              <a:gd name="csY7" fmla="*/ 0 h 6858000"/>
              <a:gd name="csX8" fmla="*/ 4448753 w 11782425"/>
              <a:gd name="csY8" fmla="*/ 0 h 6858000"/>
              <a:gd name="csX9" fmla="*/ 4817754 w 11782425"/>
              <a:gd name="csY9" fmla="*/ 0 h 6858000"/>
              <a:gd name="csX10" fmla="*/ 5689939 w 11782425"/>
              <a:gd name="csY10" fmla="*/ 0 h 6858000"/>
              <a:gd name="csX11" fmla="*/ 6159577 w 11782425"/>
              <a:gd name="csY11" fmla="*/ 0 h 6858000"/>
              <a:gd name="csX12" fmla="*/ 6629215 w 11782425"/>
              <a:gd name="csY12" fmla="*/ 0 h 6858000"/>
              <a:gd name="csX13" fmla="*/ 7501400 w 11782425"/>
              <a:gd name="csY13" fmla="*/ 0 h 6858000"/>
              <a:gd name="csX14" fmla="*/ 7870402 w 11782425"/>
              <a:gd name="csY14" fmla="*/ 0 h 6858000"/>
              <a:gd name="csX15" fmla="*/ 8641950 w 11782425"/>
              <a:gd name="csY15" fmla="*/ 0 h 6858000"/>
              <a:gd name="csX16" fmla="*/ 9312861 w 11782425"/>
              <a:gd name="csY16" fmla="*/ 0 h 6858000"/>
              <a:gd name="csX17" fmla="*/ 10084410 w 11782425"/>
              <a:gd name="csY17" fmla="*/ 0 h 6858000"/>
              <a:gd name="csX18" fmla="*/ 10923049 w 11782425"/>
              <a:gd name="csY18" fmla="*/ 0 h 6858000"/>
              <a:gd name="csX19" fmla="*/ 11782425 w 11782425"/>
              <a:gd name="csY19" fmla="*/ 859376 h 6858000"/>
              <a:gd name="csX20" fmla="*/ 11782425 w 11782425"/>
              <a:gd name="csY20" fmla="*/ 1398997 h 6858000"/>
              <a:gd name="csX21" fmla="*/ 11782425 w 11782425"/>
              <a:gd name="csY21" fmla="*/ 1990011 h 6858000"/>
              <a:gd name="csX22" fmla="*/ 11782425 w 11782425"/>
              <a:gd name="csY22" fmla="*/ 2581024 h 6858000"/>
              <a:gd name="csX23" fmla="*/ 11782425 w 11782425"/>
              <a:gd name="csY23" fmla="*/ 3223430 h 6858000"/>
              <a:gd name="csX24" fmla="*/ 11782425 w 11782425"/>
              <a:gd name="csY24" fmla="*/ 3968621 h 6858000"/>
              <a:gd name="csX25" fmla="*/ 11782425 w 11782425"/>
              <a:gd name="csY25" fmla="*/ 4559635 h 6858000"/>
              <a:gd name="csX26" fmla="*/ 11782425 w 11782425"/>
              <a:gd name="csY26" fmla="*/ 5202041 h 6858000"/>
              <a:gd name="csX27" fmla="*/ 11782425 w 11782425"/>
              <a:gd name="csY27" fmla="*/ 5998624 h 6858000"/>
              <a:gd name="csX28" fmla="*/ 10923049 w 11782425"/>
              <a:gd name="csY28" fmla="*/ 6858000 h 6858000"/>
              <a:gd name="csX29" fmla="*/ 10453411 w 11782425"/>
              <a:gd name="csY29" fmla="*/ 6858000 h 6858000"/>
              <a:gd name="csX30" fmla="*/ 9581226 w 11782425"/>
              <a:gd name="csY30" fmla="*/ 6858000 h 6858000"/>
              <a:gd name="csX31" fmla="*/ 8910314 w 11782425"/>
              <a:gd name="csY31" fmla="*/ 6858000 h 6858000"/>
              <a:gd name="csX32" fmla="*/ 8440676 w 11782425"/>
              <a:gd name="csY32" fmla="*/ 6858000 h 6858000"/>
              <a:gd name="csX33" fmla="*/ 7568491 w 11782425"/>
              <a:gd name="csY33" fmla="*/ 6858000 h 6858000"/>
              <a:gd name="csX34" fmla="*/ 6696306 w 11782425"/>
              <a:gd name="csY34" fmla="*/ 6858000 h 6858000"/>
              <a:gd name="csX35" fmla="*/ 6226668 w 11782425"/>
              <a:gd name="csY35" fmla="*/ 6858000 h 6858000"/>
              <a:gd name="csX36" fmla="*/ 5656393 w 11782425"/>
              <a:gd name="csY36" fmla="*/ 6858000 h 6858000"/>
              <a:gd name="csX37" fmla="*/ 4884845 w 11782425"/>
              <a:gd name="csY37" fmla="*/ 6858000 h 6858000"/>
              <a:gd name="csX38" fmla="*/ 4113297 w 11782425"/>
              <a:gd name="csY38" fmla="*/ 6858000 h 6858000"/>
              <a:gd name="csX39" fmla="*/ 3241112 w 11782425"/>
              <a:gd name="csY39" fmla="*/ 6858000 h 6858000"/>
              <a:gd name="csX40" fmla="*/ 2872111 w 11782425"/>
              <a:gd name="csY40" fmla="*/ 6858000 h 6858000"/>
              <a:gd name="csX41" fmla="*/ 2402473 w 11782425"/>
              <a:gd name="csY41" fmla="*/ 6858000 h 6858000"/>
              <a:gd name="csX42" fmla="*/ 1731561 w 11782425"/>
              <a:gd name="csY42" fmla="*/ 6858000 h 6858000"/>
              <a:gd name="csX43" fmla="*/ 859376 w 11782425"/>
              <a:gd name="csY43" fmla="*/ 6858000 h 6858000"/>
              <a:gd name="csX44" fmla="*/ 0 w 11782425"/>
              <a:gd name="csY44" fmla="*/ 5998624 h 6858000"/>
              <a:gd name="csX45" fmla="*/ 0 w 11782425"/>
              <a:gd name="csY45" fmla="*/ 5253433 h 6858000"/>
              <a:gd name="csX46" fmla="*/ 0 w 11782425"/>
              <a:gd name="csY46" fmla="*/ 4611027 h 6858000"/>
              <a:gd name="csX47" fmla="*/ 0 w 11782425"/>
              <a:gd name="csY47" fmla="*/ 4122798 h 6858000"/>
              <a:gd name="csX48" fmla="*/ 0 w 11782425"/>
              <a:gd name="csY48" fmla="*/ 3429000 h 6858000"/>
              <a:gd name="csX49" fmla="*/ 0 w 11782425"/>
              <a:gd name="csY49" fmla="*/ 2837986 h 6858000"/>
              <a:gd name="csX50" fmla="*/ 0 w 11782425"/>
              <a:gd name="csY50" fmla="*/ 2195580 h 6858000"/>
              <a:gd name="csX51" fmla="*/ 0 w 11782425"/>
              <a:gd name="csY51" fmla="*/ 1655959 h 6858000"/>
              <a:gd name="csX52" fmla="*/ 0 w 11782425"/>
              <a:gd name="csY52" fmla="*/ 859376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</a:cxnLst>
            <a:rect l="l" t="t" r="r" b="b"/>
            <a:pathLst>
              <a:path w="11782425" h="6858000" fill="none" extrusionOk="0">
                <a:moveTo>
                  <a:pt x="0" y="859376"/>
                </a:moveTo>
                <a:cubicBezTo>
                  <a:pt x="-27223" y="332672"/>
                  <a:pt x="449921" y="-19543"/>
                  <a:pt x="859376" y="0"/>
                </a:cubicBezTo>
                <a:cubicBezTo>
                  <a:pt x="1006927" y="30594"/>
                  <a:pt x="1264951" y="32114"/>
                  <a:pt x="1530288" y="0"/>
                </a:cubicBezTo>
                <a:cubicBezTo>
                  <a:pt x="1795625" y="-32114"/>
                  <a:pt x="1887774" y="-3972"/>
                  <a:pt x="2100562" y="0"/>
                </a:cubicBezTo>
                <a:cubicBezTo>
                  <a:pt x="2313350" y="3972"/>
                  <a:pt x="2290928" y="-7119"/>
                  <a:pt x="2469564" y="0"/>
                </a:cubicBezTo>
                <a:cubicBezTo>
                  <a:pt x="2648200" y="7119"/>
                  <a:pt x="2755285" y="-3037"/>
                  <a:pt x="3039838" y="0"/>
                </a:cubicBezTo>
                <a:cubicBezTo>
                  <a:pt x="3324391" y="3037"/>
                  <a:pt x="3410333" y="-21017"/>
                  <a:pt x="3610113" y="0"/>
                </a:cubicBezTo>
                <a:cubicBezTo>
                  <a:pt x="3809893" y="21017"/>
                  <a:pt x="3839938" y="-17462"/>
                  <a:pt x="3979115" y="0"/>
                </a:cubicBezTo>
                <a:cubicBezTo>
                  <a:pt x="4118292" y="17462"/>
                  <a:pt x="4271769" y="20864"/>
                  <a:pt x="4448753" y="0"/>
                </a:cubicBezTo>
                <a:cubicBezTo>
                  <a:pt x="4625737" y="-20864"/>
                  <a:pt x="4724626" y="-5604"/>
                  <a:pt x="4817754" y="0"/>
                </a:cubicBezTo>
                <a:cubicBezTo>
                  <a:pt x="4910882" y="5604"/>
                  <a:pt x="5341439" y="29319"/>
                  <a:pt x="5689939" y="0"/>
                </a:cubicBezTo>
                <a:cubicBezTo>
                  <a:pt x="6038439" y="-29319"/>
                  <a:pt x="5987344" y="-13616"/>
                  <a:pt x="6159577" y="0"/>
                </a:cubicBezTo>
                <a:cubicBezTo>
                  <a:pt x="6331810" y="13616"/>
                  <a:pt x="6418860" y="10920"/>
                  <a:pt x="6629215" y="0"/>
                </a:cubicBezTo>
                <a:cubicBezTo>
                  <a:pt x="6839570" y="-10920"/>
                  <a:pt x="7071780" y="29838"/>
                  <a:pt x="7501400" y="0"/>
                </a:cubicBezTo>
                <a:cubicBezTo>
                  <a:pt x="7931020" y="-29838"/>
                  <a:pt x="7699871" y="6363"/>
                  <a:pt x="7870402" y="0"/>
                </a:cubicBezTo>
                <a:cubicBezTo>
                  <a:pt x="8040933" y="-6363"/>
                  <a:pt x="8472610" y="-27421"/>
                  <a:pt x="8641950" y="0"/>
                </a:cubicBezTo>
                <a:cubicBezTo>
                  <a:pt x="8811290" y="27421"/>
                  <a:pt x="9110737" y="13622"/>
                  <a:pt x="9312861" y="0"/>
                </a:cubicBezTo>
                <a:cubicBezTo>
                  <a:pt x="9514985" y="-13622"/>
                  <a:pt x="9809377" y="-7222"/>
                  <a:pt x="10084410" y="0"/>
                </a:cubicBezTo>
                <a:cubicBezTo>
                  <a:pt x="10359443" y="7222"/>
                  <a:pt x="10563231" y="-32610"/>
                  <a:pt x="10923049" y="0"/>
                </a:cubicBezTo>
                <a:cubicBezTo>
                  <a:pt x="11411363" y="97530"/>
                  <a:pt x="11736164" y="377370"/>
                  <a:pt x="11782425" y="859376"/>
                </a:cubicBezTo>
                <a:cubicBezTo>
                  <a:pt x="11781551" y="1111519"/>
                  <a:pt x="11774835" y="1194193"/>
                  <a:pt x="11782425" y="1398997"/>
                </a:cubicBezTo>
                <a:cubicBezTo>
                  <a:pt x="11790015" y="1603801"/>
                  <a:pt x="11777129" y="1787379"/>
                  <a:pt x="11782425" y="1990011"/>
                </a:cubicBezTo>
                <a:cubicBezTo>
                  <a:pt x="11787721" y="2192643"/>
                  <a:pt x="11771617" y="2327538"/>
                  <a:pt x="11782425" y="2581024"/>
                </a:cubicBezTo>
                <a:cubicBezTo>
                  <a:pt x="11793233" y="2834510"/>
                  <a:pt x="11750583" y="2935805"/>
                  <a:pt x="11782425" y="3223430"/>
                </a:cubicBezTo>
                <a:cubicBezTo>
                  <a:pt x="11814267" y="3511055"/>
                  <a:pt x="11812148" y="3805606"/>
                  <a:pt x="11782425" y="3968621"/>
                </a:cubicBezTo>
                <a:cubicBezTo>
                  <a:pt x="11752702" y="4131636"/>
                  <a:pt x="11788514" y="4272356"/>
                  <a:pt x="11782425" y="4559635"/>
                </a:cubicBezTo>
                <a:cubicBezTo>
                  <a:pt x="11776336" y="4846914"/>
                  <a:pt x="11787754" y="5010752"/>
                  <a:pt x="11782425" y="5202041"/>
                </a:cubicBezTo>
                <a:cubicBezTo>
                  <a:pt x="11777096" y="5393330"/>
                  <a:pt x="11761066" y="5823021"/>
                  <a:pt x="11782425" y="5998624"/>
                </a:cubicBezTo>
                <a:cubicBezTo>
                  <a:pt x="11700024" y="6485067"/>
                  <a:pt x="11373877" y="6872940"/>
                  <a:pt x="10923049" y="6858000"/>
                </a:cubicBezTo>
                <a:cubicBezTo>
                  <a:pt x="10697019" y="6868129"/>
                  <a:pt x="10649224" y="6861572"/>
                  <a:pt x="10453411" y="6858000"/>
                </a:cubicBezTo>
                <a:cubicBezTo>
                  <a:pt x="10257598" y="6854428"/>
                  <a:pt x="9763026" y="6824561"/>
                  <a:pt x="9581226" y="6858000"/>
                </a:cubicBezTo>
                <a:cubicBezTo>
                  <a:pt x="9399426" y="6891439"/>
                  <a:pt x="9181382" y="6886705"/>
                  <a:pt x="8910314" y="6858000"/>
                </a:cubicBezTo>
                <a:cubicBezTo>
                  <a:pt x="8639246" y="6829295"/>
                  <a:pt x="8646934" y="6849868"/>
                  <a:pt x="8440676" y="6858000"/>
                </a:cubicBezTo>
                <a:cubicBezTo>
                  <a:pt x="8234418" y="6866132"/>
                  <a:pt x="7954777" y="6886790"/>
                  <a:pt x="7568491" y="6858000"/>
                </a:cubicBezTo>
                <a:cubicBezTo>
                  <a:pt x="7182205" y="6829210"/>
                  <a:pt x="7105755" y="6868881"/>
                  <a:pt x="6696306" y="6858000"/>
                </a:cubicBezTo>
                <a:cubicBezTo>
                  <a:pt x="6286858" y="6847119"/>
                  <a:pt x="6422715" y="6875169"/>
                  <a:pt x="6226668" y="6858000"/>
                </a:cubicBezTo>
                <a:cubicBezTo>
                  <a:pt x="6030621" y="6840831"/>
                  <a:pt x="5790449" y="6835595"/>
                  <a:pt x="5656393" y="6858000"/>
                </a:cubicBezTo>
                <a:cubicBezTo>
                  <a:pt x="5522337" y="6880405"/>
                  <a:pt x="5210639" y="6875327"/>
                  <a:pt x="4884845" y="6858000"/>
                </a:cubicBezTo>
                <a:cubicBezTo>
                  <a:pt x="4559051" y="6840673"/>
                  <a:pt x="4421396" y="6821296"/>
                  <a:pt x="4113297" y="6858000"/>
                </a:cubicBezTo>
                <a:cubicBezTo>
                  <a:pt x="3805198" y="6894704"/>
                  <a:pt x="3661760" y="6855091"/>
                  <a:pt x="3241112" y="6858000"/>
                </a:cubicBezTo>
                <a:cubicBezTo>
                  <a:pt x="2820464" y="6860909"/>
                  <a:pt x="3021829" y="6845182"/>
                  <a:pt x="2872111" y="6858000"/>
                </a:cubicBezTo>
                <a:cubicBezTo>
                  <a:pt x="2722393" y="6870818"/>
                  <a:pt x="2603469" y="6851472"/>
                  <a:pt x="2402473" y="6858000"/>
                </a:cubicBezTo>
                <a:cubicBezTo>
                  <a:pt x="2201477" y="6864528"/>
                  <a:pt x="2058432" y="6882997"/>
                  <a:pt x="1731561" y="6858000"/>
                </a:cubicBezTo>
                <a:cubicBezTo>
                  <a:pt x="1404690" y="6833003"/>
                  <a:pt x="1293044" y="6822445"/>
                  <a:pt x="859376" y="6858000"/>
                </a:cubicBezTo>
                <a:cubicBezTo>
                  <a:pt x="404400" y="6795259"/>
                  <a:pt x="44457" y="6364001"/>
                  <a:pt x="0" y="5998624"/>
                </a:cubicBezTo>
                <a:cubicBezTo>
                  <a:pt x="35603" y="5796322"/>
                  <a:pt x="-29921" y="5533699"/>
                  <a:pt x="0" y="5253433"/>
                </a:cubicBezTo>
                <a:cubicBezTo>
                  <a:pt x="29921" y="4973167"/>
                  <a:pt x="25636" y="4757677"/>
                  <a:pt x="0" y="4611027"/>
                </a:cubicBezTo>
                <a:cubicBezTo>
                  <a:pt x="-25636" y="4464377"/>
                  <a:pt x="15669" y="4290687"/>
                  <a:pt x="0" y="4122798"/>
                </a:cubicBezTo>
                <a:cubicBezTo>
                  <a:pt x="-15669" y="3954909"/>
                  <a:pt x="-12899" y="3660225"/>
                  <a:pt x="0" y="3429000"/>
                </a:cubicBezTo>
                <a:cubicBezTo>
                  <a:pt x="12899" y="3197775"/>
                  <a:pt x="-27800" y="3015245"/>
                  <a:pt x="0" y="2837986"/>
                </a:cubicBezTo>
                <a:cubicBezTo>
                  <a:pt x="27800" y="2660727"/>
                  <a:pt x="12768" y="2355161"/>
                  <a:pt x="0" y="2195580"/>
                </a:cubicBezTo>
                <a:cubicBezTo>
                  <a:pt x="-12768" y="2035999"/>
                  <a:pt x="13172" y="1902931"/>
                  <a:pt x="0" y="1655959"/>
                </a:cubicBezTo>
                <a:cubicBezTo>
                  <a:pt x="-13172" y="1408987"/>
                  <a:pt x="-27658" y="1251982"/>
                  <a:pt x="0" y="859376"/>
                </a:cubicBezTo>
                <a:close/>
              </a:path>
              <a:path w="11782425" h="6858000" stroke="0" extrusionOk="0">
                <a:moveTo>
                  <a:pt x="0" y="859376"/>
                </a:moveTo>
                <a:cubicBezTo>
                  <a:pt x="3808" y="501210"/>
                  <a:pt x="421570" y="65783"/>
                  <a:pt x="859376" y="0"/>
                </a:cubicBezTo>
                <a:cubicBezTo>
                  <a:pt x="1217903" y="-22786"/>
                  <a:pt x="1368803" y="27706"/>
                  <a:pt x="1630924" y="0"/>
                </a:cubicBezTo>
                <a:cubicBezTo>
                  <a:pt x="1893045" y="-27706"/>
                  <a:pt x="1972526" y="-13923"/>
                  <a:pt x="2100562" y="0"/>
                </a:cubicBezTo>
                <a:cubicBezTo>
                  <a:pt x="2228598" y="13923"/>
                  <a:pt x="2378492" y="-9071"/>
                  <a:pt x="2570200" y="0"/>
                </a:cubicBezTo>
                <a:cubicBezTo>
                  <a:pt x="2761908" y="9071"/>
                  <a:pt x="3163081" y="23490"/>
                  <a:pt x="3341749" y="0"/>
                </a:cubicBezTo>
                <a:cubicBezTo>
                  <a:pt x="3520417" y="-23490"/>
                  <a:pt x="3776418" y="-13928"/>
                  <a:pt x="3912023" y="0"/>
                </a:cubicBezTo>
                <a:cubicBezTo>
                  <a:pt x="4047628" y="13928"/>
                  <a:pt x="4423702" y="-732"/>
                  <a:pt x="4784208" y="0"/>
                </a:cubicBezTo>
                <a:cubicBezTo>
                  <a:pt x="5144714" y="732"/>
                  <a:pt x="5220686" y="-17999"/>
                  <a:pt x="5656393" y="0"/>
                </a:cubicBezTo>
                <a:cubicBezTo>
                  <a:pt x="6092101" y="17999"/>
                  <a:pt x="6240436" y="-21772"/>
                  <a:pt x="6427942" y="0"/>
                </a:cubicBezTo>
                <a:cubicBezTo>
                  <a:pt x="6615448" y="21772"/>
                  <a:pt x="6782398" y="15548"/>
                  <a:pt x="6897580" y="0"/>
                </a:cubicBezTo>
                <a:cubicBezTo>
                  <a:pt x="7012762" y="-15548"/>
                  <a:pt x="7108158" y="16086"/>
                  <a:pt x="7266581" y="0"/>
                </a:cubicBezTo>
                <a:cubicBezTo>
                  <a:pt x="7425004" y="-16086"/>
                  <a:pt x="7748332" y="-37752"/>
                  <a:pt x="8138766" y="0"/>
                </a:cubicBezTo>
                <a:cubicBezTo>
                  <a:pt x="8529200" y="37752"/>
                  <a:pt x="8608053" y="24949"/>
                  <a:pt x="8809678" y="0"/>
                </a:cubicBezTo>
                <a:cubicBezTo>
                  <a:pt x="9011303" y="-24949"/>
                  <a:pt x="9325950" y="-29509"/>
                  <a:pt x="9480589" y="0"/>
                </a:cubicBezTo>
                <a:cubicBezTo>
                  <a:pt x="9635228" y="29509"/>
                  <a:pt x="9717250" y="14184"/>
                  <a:pt x="9950227" y="0"/>
                </a:cubicBezTo>
                <a:cubicBezTo>
                  <a:pt x="10183204" y="-14184"/>
                  <a:pt x="10617329" y="48311"/>
                  <a:pt x="10923049" y="0"/>
                </a:cubicBezTo>
                <a:cubicBezTo>
                  <a:pt x="11437807" y="9108"/>
                  <a:pt x="11723140" y="365134"/>
                  <a:pt x="11782425" y="859376"/>
                </a:cubicBezTo>
                <a:cubicBezTo>
                  <a:pt x="11788787" y="1047832"/>
                  <a:pt x="11761724" y="1243455"/>
                  <a:pt x="11782425" y="1398997"/>
                </a:cubicBezTo>
                <a:cubicBezTo>
                  <a:pt x="11803126" y="1554539"/>
                  <a:pt x="11812554" y="1780221"/>
                  <a:pt x="11782425" y="2144188"/>
                </a:cubicBezTo>
                <a:cubicBezTo>
                  <a:pt x="11752296" y="2508155"/>
                  <a:pt x="11789283" y="2602064"/>
                  <a:pt x="11782425" y="2837986"/>
                </a:cubicBezTo>
                <a:cubicBezTo>
                  <a:pt x="11775567" y="3073908"/>
                  <a:pt x="11784014" y="3206541"/>
                  <a:pt x="11782425" y="3429000"/>
                </a:cubicBezTo>
                <a:cubicBezTo>
                  <a:pt x="11780836" y="3651459"/>
                  <a:pt x="11786133" y="3849734"/>
                  <a:pt x="11782425" y="3968621"/>
                </a:cubicBezTo>
                <a:cubicBezTo>
                  <a:pt x="11778717" y="4087508"/>
                  <a:pt x="11768733" y="4263579"/>
                  <a:pt x="11782425" y="4508242"/>
                </a:cubicBezTo>
                <a:cubicBezTo>
                  <a:pt x="11796117" y="4752905"/>
                  <a:pt x="11811326" y="4929135"/>
                  <a:pt x="11782425" y="5253433"/>
                </a:cubicBezTo>
                <a:cubicBezTo>
                  <a:pt x="11753524" y="5577731"/>
                  <a:pt x="11795496" y="5758697"/>
                  <a:pt x="11782425" y="5998624"/>
                </a:cubicBezTo>
                <a:cubicBezTo>
                  <a:pt x="11777736" y="6458101"/>
                  <a:pt x="11359625" y="6943003"/>
                  <a:pt x="10923049" y="6858000"/>
                </a:cubicBezTo>
                <a:cubicBezTo>
                  <a:pt x="10676555" y="6838623"/>
                  <a:pt x="10251469" y="6891473"/>
                  <a:pt x="10050864" y="6858000"/>
                </a:cubicBezTo>
                <a:cubicBezTo>
                  <a:pt x="9850259" y="6824527"/>
                  <a:pt x="9779805" y="6876097"/>
                  <a:pt x="9681863" y="6858000"/>
                </a:cubicBezTo>
                <a:cubicBezTo>
                  <a:pt x="9583921" y="6839903"/>
                  <a:pt x="9421229" y="6850273"/>
                  <a:pt x="9212225" y="6858000"/>
                </a:cubicBezTo>
                <a:cubicBezTo>
                  <a:pt x="9003221" y="6865727"/>
                  <a:pt x="8907932" y="6849677"/>
                  <a:pt x="8742587" y="6858000"/>
                </a:cubicBezTo>
                <a:cubicBezTo>
                  <a:pt x="8577242" y="6866323"/>
                  <a:pt x="8222161" y="6888502"/>
                  <a:pt x="7971038" y="6858000"/>
                </a:cubicBezTo>
                <a:cubicBezTo>
                  <a:pt x="7719915" y="6827498"/>
                  <a:pt x="7710226" y="6856270"/>
                  <a:pt x="7602037" y="6858000"/>
                </a:cubicBezTo>
                <a:cubicBezTo>
                  <a:pt x="7493848" y="6859730"/>
                  <a:pt x="7255260" y="6878306"/>
                  <a:pt x="7132399" y="6858000"/>
                </a:cubicBezTo>
                <a:cubicBezTo>
                  <a:pt x="7009538" y="6837694"/>
                  <a:pt x="6497952" y="6848112"/>
                  <a:pt x="6260214" y="6858000"/>
                </a:cubicBezTo>
                <a:cubicBezTo>
                  <a:pt x="6022477" y="6867888"/>
                  <a:pt x="5975153" y="6863547"/>
                  <a:pt x="5891213" y="6858000"/>
                </a:cubicBezTo>
                <a:cubicBezTo>
                  <a:pt x="5807273" y="6852453"/>
                  <a:pt x="5614931" y="6874300"/>
                  <a:pt x="5522211" y="6858000"/>
                </a:cubicBezTo>
                <a:cubicBezTo>
                  <a:pt x="5429491" y="6841700"/>
                  <a:pt x="5278789" y="6860641"/>
                  <a:pt x="5153210" y="6858000"/>
                </a:cubicBezTo>
                <a:cubicBezTo>
                  <a:pt x="5027631" y="6855359"/>
                  <a:pt x="4719138" y="6891288"/>
                  <a:pt x="4482298" y="6858000"/>
                </a:cubicBezTo>
                <a:cubicBezTo>
                  <a:pt x="4245458" y="6824712"/>
                  <a:pt x="4140999" y="6845894"/>
                  <a:pt x="3811387" y="6858000"/>
                </a:cubicBezTo>
                <a:cubicBezTo>
                  <a:pt x="3481775" y="6870106"/>
                  <a:pt x="3307194" y="6836469"/>
                  <a:pt x="3140475" y="6858000"/>
                </a:cubicBezTo>
                <a:cubicBezTo>
                  <a:pt x="2973756" y="6879531"/>
                  <a:pt x="2503658" y="6831914"/>
                  <a:pt x="2268290" y="6858000"/>
                </a:cubicBezTo>
                <a:cubicBezTo>
                  <a:pt x="2032923" y="6884086"/>
                  <a:pt x="1806547" y="6873749"/>
                  <a:pt x="1597379" y="6858000"/>
                </a:cubicBezTo>
                <a:cubicBezTo>
                  <a:pt x="1388211" y="6842251"/>
                  <a:pt x="1149446" y="6860165"/>
                  <a:pt x="859376" y="6858000"/>
                </a:cubicBezTo>
                <a:cubicBezTo>
                  <a:pt x="337183" y="6757530"/>
                  <a:pt x="-54429" y="6516070"/>
                  <a:pt x="0" y="5998624"/>
                </a:cubicBezTo>
                <a:cubicBezTo>
                  <a:pt x="-25808" y="5854261"/>
                  <a:pt x="-24960" y="5566153"/>
                  <a:pt x="0" y="5356218"/>
                </a:cubicBezTo>
                <a:cubicBezTo>
                  <a:pt x="24960" y="5146283"/>
                  <a:pt x="20792" y="4960317"/>
                  <a:pt x="0" y="4765204"/>
                </a:cubicBezTo>
                <a:cubicBezTo>
                  <a:pt x="-20792" y="4570091"/>
                  <a:pt x="-5947" y="4469084"/>
                  <a:pt x="0" y="4276976"/>
                </a:cubicBezTo>
                <a:cubicBezTo>
                  <a:pt x="5947" y="4084868"/>
                  <a:pt x="-22762" y="3901827"/>
                  <a:pt x="0" y="3685962"/>
                </a:cubicBezTo>
                <a:cubicBezTo>
                  <a:pt x="22762" y="3470097"/>
                  <a:pt x="20680" y="3371137"/>
                  <a:pt x="0" y="3146341"/>
                </a:cubicBezTo>
                <a:cubicBezTo>
                  <a:pt x="-20680" y="2921545"/>
                  <a:pt x="-12232" y="2866550"/>
                  <a:pt x="0" y="2658113"/>
                </a:cubicBezTo>
                <a:cubicBezTo>
                  <a:pt x="12232" y="2449676"/>
                  <a:pt x="-20576" y="2183058"/>
                  <a:pt x="0" y="1912922"/>
                </a:cubicBezTo>
                <a:cubicBezTo>
                  <a:pt x="20576" y="1642786"/>
                  <a:pt x="23481" y="1163749"/>
                  <a:pt x="0" y="85937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5871" y="752768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 giỏ đi câu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ngồi bờ ao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ra sông cái.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62A6E7-8ED4-4520-A915-A2737B184107}"/>
              </a:ext>
            </a:extLst>
          </p:cNvPr>
          <p:cNvSpPr/>
          <p:nvPr/>
        </p:nvSpPr>
        <p:spPr>
          <a:xfrm>
            <a:off x="189995" y="2525583"/>
            <a:ext cx="4485541" cy="2897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Hiu hiu gió thổi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 ngủ quá chừng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anh ngả lưng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 luôn một giấc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 riêng thầm nhắc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có em rồi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4A9195-4CD6-431C-BF9B-C1A7819AA01D}"/>
              </a:ext>
            </a:extLst>
          </p:cNvPr>
          <p:cNvSpPr/>
          <p:nvPr/>
        </p:nvSpPr>
        <p:spPr>
          <a:xfrm>
            <a:off x="193614" y="5117868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em đang ngồi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 bầy thỏ bạn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 chơi múa lượn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quá là vui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959CF-E02C-47F0-A974-92B2BD8DFBBC}"/>
              </a:ext>
            </a:extLst>
          </p:cNvPr>
          <p:cNvSpPr/>
          <p:nvPr/>
        </p:nvSpPr>
        <p:spPr>
          <a:xfrm>
            <a:off x="4033547" y="783392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nghĩ: Ồ thôi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câu cũng đủ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 rồi hớn hở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Nhập bọn vui chơi</a:t>
            </a:r>
            <a:r>
              <a:rPr lang="en-US" sz="240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32E4CF-E275-48BC-BFFC-9C9AFA8D5B51}"/>
              </a:ext>
            </a:extLst>
          </p:cNvPr>
          <p:cNvSpPr/>
          <p:nvPr/>
        </p:nvSpPr>
        <p:spPr>
          <a:xfrm>
            <a:off x="4053544" y="2594671"/>
            <a:ext cx="4485541" cy="2491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 ông mặt trời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 núi đi ngủ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mèo hối hả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 về lều tranh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 em, giỏ 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con cá nhỏ…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1FC60D-4CFA-4FBC-9EFE-9654A82B9E17}"/>
              </a:ext>
            </a:extLst>
          </p:cNvPr>
          <p:cNvSpPr/>
          <p:nvPr/>
        </p:nvSpPr>
        <p:spPr>
          <a:xfrm>
            <a:off x="5304144" y="5117868"/>
            <a:ext cx="4485541" cy="467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Linh)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0AC6E1-D317-4169-BDD3-E58A8B1E7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847" y="45571"/>
            <a:ext cx="4255377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27B9A0-321A-446E-8CA7-133AF51C7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6325" y="701233"/>
            <a:ext cx="4168024" cy="36088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E80A62-C8C9-49FF-AFC4-F0C51FCC9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5900" y="4195762"/>
            <a:ext cx="2633662" cy="2347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95168AA-B92C-3403-3973-D45B85F33BC4}"/>
              </a:ext>
            </a:extLst>
          </p:cNvPr>
          <p:cNvGrpSpPr/>
          <p:nvPr/>
        </p:nvGrpSpPr>
        <p:grpSpPr>
          <a:xfrm>
            <a:off x="9692532" y="120859"/>
            <a:ext cx="2146976" cy="629993"/>
            <a:chOff x="2834082" y="693067"/>
            <a:chExt cx="4478255" cy="629993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C3366B9C-1ACD-3EF0-735E-46A60EC35116}"/>
                </a:ext>
              </a:extLst>
            </p:cNvPr>
            <p:cNvSpPr/>
            <p:nvPr/>
          </p:nvSpPr>
          <p:spPr>
            <a:xfrm>
              <a:off x="3582927" y="725675"/>
              <a:ext cx="3729410" cy="583942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2800" b="1" kern="0" dirty="0">
                  <a:solidFill>
                    <a:srgbClr val="FF0000"/>
                  </a:solidFill>
                  <a:ea typeface="inpin heiti" charset="-122"/>
                  <a:cs typeface="Calibri" panose="020F0502020204030204" pitchFamily="34" charset="0"/>
                </a:rPr>
                <a:t>Chia </a:t>
              </a:r>
              <a:r>
                <a:rPr lang="en-US" altLang="zh-CN" sz="2800" b="1" kern="0" dirty="0" err="1">
                  <a:solidFill>
                    <a:srgbClr val="FF0000"/>
                  </a:solidFill>
                  <a:ea typeface="inpin heiti" charset="-122"/>
                  <a:cs typeface="Calibri" panose="020F0502020204030204" pitchFamily="34" charset="0"/>
                </a:rPr>
                <a:t>đoạn</a:t>
              </a:r>
              <a:endParaRPr lang="zh-CN" altLang="en-US" sz="2800" b="1" kern="0" dirty="0">
                <a:solidFill>
                  <a:srgbClr val="FF0000"/>
                </a:solidFill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CC3C1A6-39D6-893B-184B-7C0392B96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3125635" y="401514"/>
              <a:ext cx="629993" cy="1213099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C93DBDF0-5C83-B22C-8B70-FF7A2BBBE540}"/>
              </a:ext>
            </a:extLst>
          </p:cNvPr>
          <p:cNvSpPr/>
          <p:nvPr/>
        </p:nvSpPr>
        <p:spPr>
          <a:xfrm>
            <a:off x="560564" y="781738"/>
            <a:ext cx="3388451" cy="1649759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112A50E-173B-658E-409F-CAC357E1614B}"/>
              </a:ext>
            </a:extLst>
          </p:cNvPr>
          <p:cNvGrpSpPr/>
          <p:nvPr/>
        </p:nvGrpSpPr>
        <p:grpSpPr>
          <a:xfrm>
            <a:off x="189995" y="506774"/>
            <a:ext cx="608798" cy="658908"/>
            <a:chOff x="-93175" y="1999914"/>
            <a:chExt cx="931530" cy="991387"/>
          </a:xfrm>
        </p:grpSpPr>
        <p:pic>
          <p:nvPicPr>
            <p:cNvPr id="20" name="Picture 19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8AA600A2-07AA-69D7-A54F-E57546DDA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175" y="1999914"/>
              <a:ext cx="931530" cy="93153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9F6A5D4-890A-9EC6-800A-CC4CCF8E5C01}"/>
                </a:ext>
              </a:extLst>
            </p:cNvPr>
            <p:cNvSpPr txBox="1"/>
            <p:nvPr/>
          </p:nvSpPr>
          <p:spPr>
            <a:xfrm>
              <a:off x="-46533" y="2204069"/>
              <a:ext cx="826010" cy="787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DD518134-E18D-22AA-D6CD-15BA991D7E11}"/>
              </a:ext>
            </a:extLst>
          </p:cNvPr>
          <p:cNvSpPr/>
          <p:nvPr/>
        </p:nvSpPr>
        <p:spPr>
          <a:xfrm>
            <a:off x="593447" y="2586711"/>
            <a:ext cx="3398898" cy="2375044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01FAB91-8499-61EF-F1D8-9379EDA658B9}"/>
              </a:ext>
            </a:extLst>
          </p:cNvPr>
          <p:cNvGrpSpPr/>
          <p:nvPr/>
        </p:nvGrpSpPr>
        <p:grpSpPr>
          <a:xfrm>
            <a:off x="180470" y="2479786"/>
            <a:ext cx="608798" cy="658908"/>
            <a:chOff x="-93175" y="1999914"/>
            <a:chExt cx="931530" cy="991387"/>
          </a:xfrm>
        </p:grpSpPr>
        <p:pic>
          <p:nvPicPr>
            <p:cNvPr id="24" name="Picture 23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8E3D6616-4510-2BAA-B535-A0113E215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175" y="1999914"/>
              <a:ext cx="931530" cy="93153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86E6C02-BAF8-C3F8-E0FF-4E97158A57D1}"/>
                </a:ext>
              </a:extLst>
            </p:cNvPr>
            <p:cNvSpPr txBox="1"/>
            <p:nvPr/>
          </p:nvSpPr>
          <p:spPr>
            <a:xfrm>
              <a:off x="-46533" y="2204069"/>
              <a:ext cx="826010" cy="787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A12FFFC4-6F56-61CA-7322-39BE0C0BC518}"/>
              </a:ext>
            </a:extLst>
          </p:cNvPr>
          <p:cNvSpPr/>
          <p:nvPr/>
        </p:nvSpPr>
        <p:spPr>
          <a:xfrm>
            <a:off x="550118" y="5117456"/>
            <a:ext cx="3398898" cy="1644839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062E0CF-67E0-FFC2-7195-5D57269635B6}"/>
              </a:ext>
            </a:extLst>
          </p:cNvPr>
          <p:cNvGrpSpPr/>
          <p:nvPr/>
        </p:nvGrpSpPr>
        <p:grpSpPr>
          <a:xfrm>
            <a:off x="216023" y="4939234"/>
            <a:ext cx="608798" cy="658908"/>
            <a:chOff x="-93175" y="1999914"/>
            <a:chExt cx="931530" cy="991387"/>
          </a:xfrm>
        </p:grpSpPr>
        <p:pic>
          <p:nvPicPr>
            <p:cNvPr id="28" name="Picture 27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BD3A2A6C-4129-2F7D-D336-E13E550B1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175" y="1999914"/>
              <a:ext cx="931530" cy="93153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0FCE14A-ABA0-C8B4-52ED-906AA227B02B}"/>
                </a:ext>
              </a:extLst>
            </p:cNvPr>
            <p:cNvSpPr txBox="1"/>
            <p:nvPr/>
          </p:nvSpPr>
          <p:spPr>
            <a:xfrm>
              <a:off x="-46533" y="2204069"/>
              <a:ext cx="826010" cy="787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 Medium"/>
                  <a:cs typeface="Calibri" panose="020F0502020204030204" pitchFamily="34" charset="0"/>
                </a:rPr>
                <a:t>3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9EE24532-6413-2ED8-4B17-D84226012BBE}"/>
              </a:ext>
            </a:extLst>
          </p:cNvPr>
          <p:cNvSpPr/>
          <p:nvPr/>
        </p:nvSpPr>
        <p:spPr>
          <a:xfrm>
            <a:off x="4302749" y="781738"/>
            <a:ext cx="3398898" cy="1644839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3C4887A-3C9C-5610-6CF4-753527A9DE77}"/>
              </a:ext>
            </a:extLst>
          </p:cNvPr>
          <p:cNvSpPr/>
          <p:nvPr/>
        </p:nvSpPr>
        <p:spPr>
          <a:xfrm>
            <a:off x="4243193" y="2594136"/>
            <a:ext cx="3458454" cy="2523320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0FF72FF-756F-3703-233F-277E27BE9F11}"/>
              </a:ext>
            </a:extLst>
          </p:cNvPr>
          <p:cNvGrpSpPr/>
          <p:nvPr/>
        </p:nvGrpSpPr>
        <p:grpSpPr>
          <a:xfrm>
            <a:off x="3923604" y="280333"/>
            <a:ext cx="619465" cy="949790"/>
            <a:chOff x="-93175" y="1999914"/>
            <a:chExt cx="931530" cy="931530"/>
          </a:xfrm>
        </p:grpSpPr>
        <p:pic>
          <p:nvPicPr>
            <p:cNvPr id="40" name="Picture 39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89F2BCE4-189D-9EC3-EEE2-C281B96AE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175" y="1999914"/>
              <a:ext cx="931530" cy="931530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353B25D-5688-C7E3-FCF6-5CA5150808C2}"/>
                </a:ext>
              </a:extLst>
            </p:cNvPr>
            <p:cNvSpPr txBox="1"/>
            <p:nvPr/>
          </p:nvSpPr>
          <p:spPr>
            <a:xfrm>
              <a:off x="-46533" y="2204069"/>
              <a:ext cx="826009" cy="513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/>
                  <a:cs typeface="Calibri" panose="020F0502020204030204" pitchFamily="34" charset="0"/>
                </a:rPr>
                <a:t>4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0FF72FF-756F-3703-233F-277E27BE9F11}"/>
              </a:ext>
            </a:extLst>
          </p:cNvPr>
          <p:cNvGrpSpPr/>
          <p:nvPr/>
        </p:nvGrpSpPr>
        <p:grpSpPr>
          <a:xfrm>
            <a:off x="3890130" y="2265099"/>
            <a:ext cx="619465" cy="949790"/>
            <a:chOff x="-93175" y="1999914"/>
            <a:chExt cx="931530" cy="931530"/>
          </a:xfrm>
        </p:grpSpPr>
        <p:pic>
          <p:nvPicPr>
            <p:cNvPr id="36" name="Picture 35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89F2BCE4-189D-9EC3-EEE2-C281B96AE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175" y="1999914"/>
              <a:ext cx="931530" cy="93153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353B25D-5688-C7E3-FCF6-5CA5150808C2}"/>
                </a:ext>
              </a:extLst>
            </p:cNvPr>
            <p:cNvSpPr txBox="1"/>
            <p:nvPr/>
          </p:nvSpPr>
          <p:spPr>
            <a:xfrm>
              <a:off x="-46533" y="2204069"/>
              <a:ext cx="826009" cy="513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/>
                  <a:cs typeface="Calibri" panose="020F0502020204030204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883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0"/>
                            </p:stCondLst>
                            <p:childTnLst>
                              <p:par>
                                <p:cTn id="9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6" grpId="0"/>
      <p:bldP spid="8" grpId="0"/>
      <p:bldP spid="9" grpId="0"/>
      <p:bldP spid="10" grpId="0"/>
      <p:bldP spid="11" grpId="0"/>
      <p:bldP spid="16" grpId="0" animBg="1"/>
      <p:bldP spid="22" grpId="0" animBg="1"/>
      <p:bldP spid="26" grpId="0" animBg="1"/>
      <p:bldP spid="32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152399" y="0"/>
            <a:ext cx="11782425" cy="6858000"/>
          </a:xfrm>
          <a:custGeom>
            <a:avLst/>
            <a:gdLst>
              <a:gd name="csX0" fmla="*/ 0 w 11782425"/>
              <a:gd name="csY0" fmla="*/ 859376 h 6858000"/>
              <a:gd name="csX1" fmla="*/ 859376 w 11782425"/>
              <a:gd name="csY1" fmla="*/ 0 h 6858000"/>
              <a:gd name="csX2" fmla="*/ 1530288 w 11782425"/>
              <a:gd name="csY2" fmla="*/ 0 h 6858000"/>
              <a:gd name="csX3" fmla="*/ 2100562 w 11782425"/>
              <a:gd name="csY3" fmla="*/ 0 h 6858000"/>
              <a:gd name="csX4" fmla="*/ 2469564 w 11782425"/>
              <a:gd name="csY4" fmla="*/ 0 h 6858000"/>
              <a:gd name="csX5" fmla="*/ 3039838 w 11782425"/>
              <a:gd name="csY5" fmla="*/ 0 h 6858000"/>
              <a:gd name="csX6" fmla="*/ 3610113 w 11782425"/>
              <a:gd name="csY6" fmla="*/ 0 h 6858000"/>
              <a:gd name="csX7" fmla="*/ 3979115 w 11782425"/>
              <a:gd name="csY7" fmla="*/ 0 h 6858000"/>
              <a:gd name="csX8" fmla="*/ 4448753 w 11782425"/>
              <a:gd name="csY8" fmla="*/ 0 h 6858000"/>
              <a:gd name="csX9" fmla="*/ 4817754 w 11782425"/>
              <a:gd name="csY9" fmla="*/ 0 h 6858000"/>
              <a:gd name="csX10" fmla="*/ 5689939 w 11782425"/>
              <a:gd name="csY10" fmla="*/ 0 h 6858000"/>
              <a:gd name="csX11" fmla="*/ 6159577 w 11782425"/>
              <a:gd name="csY11" fmla="*/ 0 h 6858000"/>
              <a:gd name="csX12" fmla="*/ 6629215 w 11782425"/>
              <a:gd name="csY12" fmla="*/ 0 h 6858000"/>
              <a:gd name="csX13" fmla="*/ 7501400 w 11782425"/>
              <a:gd name="csY13" fmla="*/ 0 h 6858000"/>
              <a:gd name="csX14" fmla="*/ 7870402 w 11782425"/>
              <a:gd name="csY14" fmla="*/ 0 h 6858000"/>
              <a:gd name="csX15" fmla="*/ 8641950 w 11782425"/>
              <a:gd name="csY15" fmla="*/ 0 h 6858000"/>
              <a:gd name="csX16" fmla="*/ 9312861 w 11782425"/>
              <a:gd name="csY16" fmla="*/ 0 h 6858000"/>
              <a:gd name="csX17" fmla="*/ 10084410 w 11782425"/>
              <a:gd name="csY17" fmla="*/ 0 h 6858000"/>
              <a:gd name="csX18" fmla="*/ 10923049 w 11782425"/>
              <a:gd name="csY18" fmla="*/ 0 h 6858000"/>
              <a:gd name="csX19" fmla="*/ 11782425 w 11782425"/>
              <a:gd name="csY19" fmla="*/ 859376 h 6858000"/>
              <a:gd name="csX20" fmla="*/ 11782425 w 11782425"/>
              <a:gd name="csY20" fmla="*/ 1398997 h 6858000"/>
              <a:gd name="csX21" fmla="*/ 11782425 w 11782425"/>
              <a:gd name="csY21" fmla="*/ 1990011 h 6858000"/>
              <a:gd name="csX22" fmla="*/ 11782425 w 11782425"/>
              <a:gd name="csY22" fmla="*/ 2581024 h 6858000"/>
              <a:gd name="csX23" fmla="*/ 11782425 w 11782425"/>
              <a:gd name="csY23" fmla="*/ 3223430 h 6858000"/>
              <a:gd name="csX24" fmla="*/ 11782425 w 11782425"/>
              <a:gd name="csY24" fmla="*/ 3968621 h 6858000"/>
              <a:gd name="csX25" fmla="*/ 11782425 w 11782425"/>
              <a:gd name="csY25" fmla="*/ 4559635 h 6858000"/>
              <a:gd name="csX26" fmla="*/ 11782425 w 11782425"/>
              <a:gd name="csY26" fmla="*/ 5202041 h 6858000"/>
              <a:gd name="csX27" fmla="*/ 11782425 w 11782425"/>
              <a:gd name="csY27" fmla="*/ 5998624 h 6858000"/>
              <a:gd name="csX28" fmla="*/ 10923049 w 11782425"/>
              <a:gd name="csY28" fmla="*/ 6858000 h 6858000"/>
              <a:gd name="csX29" fmla="*/ 10453411 w 11782425"/>
              <a:gd name="csY29" fmla="*/ 6858000 h 6858000"/>
              <a:gd name="csX30" fmla="*/ 9581226 w 11782425"/>
              <a:gd name="csY30" fmla="*/ 6858000 h 6858000"/>
              <a:gd name="csX31" fmla="*/ 8910314 w 11782425"/>
              <a:gd name="csY31" fmla="*/ 6858000 h 6858000"/>
              <a:gd name="csX32" fmla="*/ 8440676 w 11782425"/>
              <a:gd name="csY32" fmla="*/ 6858000 h 6858000"/>
              <a:gd name="csX33" fmla="*/ 7568491 w 11782425"/>
              <a:gd name="csY33" fmla="*/ 6858000 h 6858000"/>
              <a:gd name="csX34" fmla="*/ 6696306 w 11782425"/>
              <a:gd name="csY34" fmla="*/ 6858000 h 6858000"/>
              <a:gd name="csX35" fmla="*/ 6226668 w 11782425"/>
              <a:gd name="csY35" fmla="*/ 6858000 h 6858000"/>
              <a:gd name="csX36" fmla="*/ 5656393 w 11782425"/>
              <a:gd name="csY36" fmla="*/ 6858000 h 6858000"/>
              <a:gd name="csX37" fmla="*/ 4884845 w 11782425"/>
              <a:gd name="csY37" fmla="*/ 6858000 h 6858000"/>
              <a:gd name="csX38" fmla="*/ 4113297 w 11782425"/>
              <a:gd name="csY38" fmla="*/ 6858000 h 6858000"/>
              <a:gd name="csX39" fmla="*/ 3241112 w 11782425"/>
              <a:gd name="csY39" fmla="*/ 6858000 h 6858000"/>
              <a:gd name="csX40" fmla="*/ 2872111 w 11782425"/>
              <a:gd name="csY40" fmla="*/ 6858000 h 6858000"/>
              <a:gd name="csX41" fmla="*/ 2402473 w 11782425"/>
              <a:gd name="csY41" fmla="*/ 6858000 h 6858000"/>
              <a:gd name="csX42" fmla="*/ 1731561 w 11782425"/>
              <a:gd name="csY42" fmla="*/ 6858000 h 6858000"/>
              <a:gd name="csX43" fmla="*/ 859376 w 11782425"/>
              <a:gd name="csY43" fmla="*/ 6858000 h 6858000"/>
              <a:gd name="csX44" fmla="*/ 0 w 11782425"/>
              <a:gd name="csY44" fmla="*/ 5998624 h 6858000"/>
              <a:gd name="csX45" fmla="*/ 0 w 11782425"/>
              <a:gd name="csY45" fmla="*/ 5253433 h 6858000"/>
              <a:gd name="csX46" fmla="*/ 0 w 11782425"/>
              <a:gd name="csY46" fmla="*/ 4611027 h 6858000"/>
              <a:gd name="csX47" fmla="*/ 0 w 11782425"/>
              <a:gd name="csY47" fmla="*/ 4122798 h 6858000"/>
              <a:gd name="csX48" fmla="*/ 0 w 11782425"/>
              <a:gd name="csY48" fmla="*/ 3429000 h 6858000"/>
              <a:gd name="csX49" fmla="*/ 0 w 11782425"/>
              <a:gd name="csY49" fmla="*/ 2837986 h 6858000"/>
              <a:gd name="csX50" fmla="*/ 0 w 11782425"/>
              <a:gd name="csY50" fmla="*/ 2195580 h 6858000"/>
              <a:gd name="csX51" fmla="*/ 0 w 11782425"/>
              <a:gd name="csY51" fmla="*/ 1655959 h 6858000"/>
              <a:gd name="csX52" fmla="*/ 0 w 11782425"/>
              <a:gd name="csY52" fmla="*/ 859376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</a:cxnLst>
            <a:rect l="l" t="t" r="r" b="b"/>
            <a:pathLst>
              <a:path w="11782425" h="6858000" fill="none" extrusionOk="0">
                <a:moveTo>
                  <a:pt x="0" y="859376"/>
                </a:moveTo>
                <a:cubicBezTo>
                  <a:pt x="-27223" y="332672"/>
                  <a:pt x="449921" y="-19543"/>
                  <a:pt x="859376" y="0"/>
                </a:cubicBezTo>
                <a:cubicBezTo>
                  <a:pt x="1006927" y="30594"/>
                  <a:pt x="1264951" y="32114"/>
                  <a:pt x="1530288" y="0"/>
                </a:cubicBezTo>
                <a:cubicBezTo>
                  <a:pt x="1795625" y="-32114"/>
                  <a:pt x="1887774" y="-3972"/>
                  <a:pt x="2100562" y="0"/>
                </a:cubicBezTo>
                <a:cubicBezTo>
                  <a:pt x="2313350" y="3972"/>
                  <a:pt x="2290928" y="-7119"/>
                  <a:pt x="2469564" y="0"/>
                </a:cubicBezTo>
                <a:cubicBezTo>
                  <a:pt x="2648200" y="7119"/>
                  <a:pt x="2755285" y="-3037"/>
                  <a:pt x="3039838" y="0"/>
                </a:cubicBezTo>
                <a:cubicBezTo>
                  <a:pt x="3324391" y="3037"/>
                  <a:pt x="3410333" y="-21017"/>
                  <a:pt x="3610113" y="0"/>
                </a:cubicBezTo>
                <a:cubicBezTo>
                  <a:pt x="3809893" y="21017"/>
                  <a:pt x="3839938" y="-17462"/>
                  <a:pt x="3979115" y="0"/>
                </a:cubicBezTo>
                <a:cubicBezTo>
                  <a:pt x="4118292" y="17462"/>
                  <a:pt x="4271769" y="20864"/>
                  <a:pt x="4448753" y="0"/>
                </a:cubicBezTo>
                <a:cubicBezTo>
                  <a:pt x="4625737" y="-20864"/>
                  <a:pt x="4724626" y="-5604"/>
                  <a:pt x="4817754" y="0"/>
                </a:cubicBezTo>
                <a:cubicBezTo>
                  <a:pt x="4910882" y="5604"/>
                  <a:pt x="5341439" y="29319"/>
                  <a:pt x="5689939" y="0"/>
                </a:cubicBezTo>
                <a:cubicBezTo>
                  <a:pt x="6038439" y="-29319"/>
                  <a:pt x="5987344" y="-13616"/>
                  <a:pt x="6159577" y="0"/>
                </a:cubicBezTo>
                <a:cubicBezTo>
                  <a:pt x="6331810" y="13616"/>
                  <a:pt x="6418860" y="10920"/>
                  <a:pt x="6629215" y="0"/>
                </a:cubicBezTo>
                <a:cubicBezTo>
                  <a:pt x="6839570" y="-10920"/>
                  <a:pt x="7071780" y="29838"/>
                  <a:pt x="7501400" y="0"/>
                </a:cubicBezTo>
                <a:cubicBezTo>
                  <a:pt x="7931020" y="-29838"/>
                  <a:pt x="7699871" y="6363"/>
                  <a:pt x="7870402" y="0"/>
                </a:cubicBezTo>
                <a:cubicBezTo>
                  <a:pt x="8040933" y="-6363"/>
                  <a:pt x="8472610" y="-27421"/>
                  <a:pt x="8641950" y="0"/>
                </a:cubicBezTo>
                <a:cubicBezTo>
                  <a:pt x="8811290" y="27421"/>
                  <a:pt x="9110737" y="13622"/>
                  <a:pt x="9312861" y="0"/>
                </a:cubicBezTo>
                <a:cubicBezTo>
                  <a:pt x="9514985" y="-13622"/>
                  <a:pt x="9809377" y="-7222"/>
                  <a:pt x="10084410" y="0"/>
                </a:cubicBezTo>
                <a:cubicBezTo>
                  <a:pt x="10359443" y="7222"/>
                  <a:pt x="10563231" y="-32610"/>
                  <a:pt x="10923049" y="0"/>
                </a:cubicBezTo>
                <a:cubicBezTo>
                  <a:pt x="11411363" y="97530"/>
                  <a:pt x="11736164" y="377370"/>
                  <a:pt x="11782425" y="859376"/>
                </a:cubicBezTo>
                <a:cubicBezTo>
                  <a:pt x="11781551" y="1111519"/>
                  <a:pt x="11774835" y="1194193"/>
                  <a:pt x="11782425" y="1398997"/>
                </a:cubicBezTo>
                <a:cubicBezTo>
                  <a:pt x="11790015" y="1603801"/>
                  <a:pt x="11777129" y="1787379"/>
                  <a:pt x="11782425" y="1990011"/>
                </a:cubicBezTo>
                <a:cubicBezTo>
                  <a:pt x="11787721" y="2192643"/>
                  <a:pt x="11771617" y="2327538"/>
                  <a:pt x="11782425" y="2581024"/>
                </a:cubicBezTo>
                <a:cubicBezTo>
                  <a:pt x="11793233" y="2834510"/>
                  <a:pt x="11750583" y="2935805"/>
                  <a:pt x="11782425" y="3223430"/>
                </a:cubicBezTo>
                <a:cubicBezTo>
                  <a:pt x="11814267" y="3511055"/>
                  <a:pt x="11812148" y="3805606"/>
                  <a:pt x="11782425" y="3968621"/>
                </a:cubicBezTo>
                <a:cubicBezTo>
                  <a:pt x="11752702" y="4131636"/>
                  <a:pt x="11788514" y="4272356"/>
                  <a:pt x="11782425" y="4559635"/>
                </a:cubicBezTo>
                <a:cubicBezTo>
                  <a:pt x="11776336" y="4846914"/>
                  <a:pt x="11787754" y="5010752"/>
                  <a:pt x="11782425" y="5202041"/>
                </a:cubicBezTo>
                <a:cubicBezTo>
                  <a:pt x="11777096" y="5393330"/>
                  <a:pt x="11761066" y="5823021"/>
                  <a:pt x="11782425" y="5998624"/>
                </a:cubicBezTo>
                <a:cubicBezTo>
                  <a:pt x="11700024" y="6485067"/>
                  <a:pt x="11373877" y="6872940"/>
                  <a:pt x="10923049" y="6858000"/>
                </a:cubicBezTo>
                <a:cubicBezTo>
                  <a:pt x="10697019" y="6868129"/>
                  <a:pt x="10649224" y="6861572"/>
                  <a:pt x="10453411" y="6858000"/>
                </a:cubicBezTo>
                <a:cubicBezTo>
                  <a:pt x="10257598" y="6854428"/>
                  <a:pt x="9763026" y="6824561"/>
                  <a:pt x="9581226" y="6858000"/>
                </a:cubicBezTo>
                <a:cubicBezTo>
                  <a:pt x="9399426" y="6891439"/>
                  <a:pt x="9181382" y="6886705"/>
                  <a:pt x="8910314" y="6858000"/>
                </a:cubicBezTo>
                <a:cubicBezTo>
                  <a:pt x="8639246" y="6829295"/>
                  <a:pt x="8646934" y="6849868"/>
                  <a:pt x="8440676" y="6858000"/>
                </a:cubicBezTo>
                <a:cubicBezTo>
                  <a:pt x="8234418" y="6866132"/>
                  <a:pt x="7954777" y="6886790"/>
                  <a:pt x="7568491" y="6858000"/>
                </a:cubicBezTo>
                <a:cubicBezTo>
                  <a:pt x="7182205" y="6829210"/>
                  <a:pt x="7105755" y="6868881"/>
                  <a:pt x="6696306" y="6858000"/>
                </a:cubicBezTo>
                <a:cubicBezTo>
                  <a:pt x="6286858" y="6847119"/>
                  <a:pt x="6422715" y="6875169"/>
                  <a:pt x="6226668" y="6858000"/>
                </a:cubicBezTo>
                <a:cubicBezTo>
                  <a:pt x="6030621" y="6840831"/>
                  <a:pt x="5790449" y="6835595"/>
                  <a:pt x="5656393" y="6858000"/>
                </a:cubicBezTo>
                <a:cubicBezTo>
                  <a:pt x="5522337" y="6880405"/>
                  <a:pt x="5210639" y="6875327"/>
                  <a:pt x="4884845" y="6858000"/>
                </a:cubicBezTo>
                <a:cubicBezTo>
                  <a:pt x="4559051" y="6840673"/>
                  <a:pt x="4421396" y="6821296"/>
                  <a:pt x="4113297" y="6858000"/>
                </a:cubicBezTo>
                <a:cubicBezTo>
                  <a:pt x="3805198" y="6894704"/>
                  <a:pt x="3661760" y="6855091"/>
                  <a:pt x="3241112" y="6858000"/>
                </a:cubicBezTo>
                <a:cubicBezTo>
                  <a:pt x="2820464" y="6860909"/>
                  <a:pt x="3021829" y="6845182"/>
                  <a:pt x="2872111" y="6858000"/>
                </a:cubicBezTo>
                <a:cubicBezTo>
                  <a:pt x="2722393" y="6870818"/>
                  <a:pt x="2603469" y="6851472"/>
                  <a:pt x="2402473" y="6858000"/>
                </a:cubicBezTo>
                <a:cubicBezTo>
                  <a:pt x="2201477" y="6864528"/>
                  <a:pt x="2058432" y="6882997"/>
                  <a:pt x="1731561" y="6858000"/>
                </a:cubicBezTo>
                <a:cubicBezTo>
                  <a:pt x="1404690" y="6833003"/>
                  <a:pt x="1293044" y="6822445"/>
                  <a:pt x="859376" y="6858000"/>
                </a:cubicBezTo>
                <a:cubicBezTo>
                  <a:pt x="404400" y="6795259"/>
                  <a:pt x="44457" y="6364001"/>
                  <a:pt x="0" y="5998624"/>
                </a:cubicBezTo>
                <a:cubicBezTo>
                  <a:pt x="35603" y="5796322"/>
                  <a:pt x="-29921" y="5533699"/>
                  <a:pt x="0" y="5253433"/>
                </a:cubicBezTo>
                <a:cubicBezTo>
                  <a:pt x="29921" y="4973167"/>
                  <a:pt x="25636" y="4757677"/>
                  <a:pt x="0" y="4611027"/>
                </a:cubicBezTo>
                <a:cubicBezTo>
                  <a:pt x="-25636" y="4464377"/>
                  <a:pt x="15669" y="4290687"/>
                  <a:pt x="0" y="4122798"/>
                </a:cubicBezTo>
                <a:cubicBezTo>
                  <a:pt x="-15669" y="3954909"/>
                  <a:pt x="-12899" y="3660225"/>
                  <a:pt x="0" y="3429000"/>
                </a:cubicBezTo>
                <a:cubicBezTo>
                  <a:pt x="12899" y="3197775"/>
                  <a:pt x="-27800" y="3015245"/>
                  <a:pt x="0" y="2837986"/>
                </a:cubicBezTo>
                <a:cubicBezTo>
                  <a:pt x="27800" y="2660727"/>
                  <a:pt x="12768" y="2355161"/>
                  <a:pt x="0" y="2195580"/>
                </a:cubicBezTo>
                <a:cubicBezTo>
                  <a:pt x="-12768" y="2035999"/>
                  <a:pt x="13172" y="1902931"/>
                  <a:pt x="0" y="1655959"/>
                </a:cubicBezTo>
                <a:cubicBezTo>
                  <a:pt x="-13172" y="1408987"/>
                  <a:pt x="-27658" y="1251982"/>
                  <a:pt x="0" y="859376"/>
                </a:cubicBezTo>
                <a:close/>
              </a:path>
              <a:path w="11782425" h="6858000" stroke="0" extrusionOk="0">
                <a:moveTo>
                  <a:pt x="0" y="859376"/>
                </a:moveTo>
                <a:cubicBezTo>
                  <a:pt x="3808" y="501210"/>
                  <a:pt x="421570" y="65783"/>
                  <a:pt x="859376" y="0"/>
                </a:cubicBezTo>
                <a:cubicBezTo>
                  <a:pt x="1217903" y="-22786"/>
                  <a:pt x="1368803" y="27706"/>
                  <a:pt x="1630924" y="0"/>
                </a:cubicBezTo>
                <a:cubicBezTo>
                  <a:pt x="1893045" y="-27706"/>
                  <a:pt x="1972526" y="-13923"/>
                  <a:pt x="2100562" y="0"/>
                </a:cubicBezTo>
                <a:cubicBezTo>
                  <a:pt x="2228598" y="13923"/>
                  <a:pt x="2378492" y="-9071"/>
                  <a:pt x="2570200" y="0"/>
                </a:cubicBezTo>
                <a:cubicBezTo>
                  <a:pt x="2761908" y="9071"/>
                  <a:pt x="3163081" y="23490"/>
                  <a:pt x="3341749" y="0"/>
                </a:cubicBezTo>
                <a:cubicBezTo>
                  <a:pt x="3520417" y="-23490"/>
                  <a:pt x="3776418" y="-13928"/>
                  <a:pt x="3912023" y="0"/>
                </a:cubicBezTo>
                <a:cubicBezTo>
                  <a:pt x="4047628" y="13928"/>
                  <a:pt x="4423702" y="-732"/>
                  <a:pt x="4784208" y="0"/>
                </a:cubicBezTo>
                <a:cubicBezTo>
                  <a:pt x="5144714" y="732"/>
                  <a:pt x="5220686" y="-17999"/>
                  <a:pt x="5656393" y="0"/>
                </a:cubicBezTo>
                <a:cubicBezTo>
                  <a:pt x="6092101" y="17999"/>
                  <a:pt x="6240436" y="-21772"/>
                  <a:pt x="6427942" y="0"/>
                </a:cubicBezTo>
                <a:cubicBezTo>
                  <a:pt x="6615448" y="21772"/>
                  <a:pt x="6782398" y="15548"/>
                  <a:pt x="6897580" y="0"/>
                </a:cubicBezTo>
                <a:cubicBezTo>
                  <a:pt x="7012762" y="-15548"/>
                  <a:pt x="7108158" y="16086"/>
                  <a:pt x="7266581" y="0"/>
                </a:cubicBezTo>
                <a:cubicBezTo>
                  <a:pt x="7425004" y="-16086"/>
                  <a:pt x="7748332" y="-37752"/>
                  <a:pt x="8138766" y="0"/>
                </a:cubicBezTo>
                <a:cubicBezTo>
                  <a:pt x="8529200" y="37752"/>
                  <a:pt x="8608053" y="24949"/>
                  <a:pt x="8809678" y="0"/>
                </a:cubicBezTo>
                <a:cubicBezTo>
                  <a:pt x="9011303" y="-24949"/>
                  <a:pt x="9325950" y="-29509"/>
                  <a:pt x="9480589" y="0"/>
                </a:cubicBezTo>
                <a:cubicBezTo>
                  <a:pt x="9635228" y="29509"/>
                  <a:pt x="9717250" y="14184"/>
                  <a:pt x="9950227" y="0"/>
                </a:cubicBezTo>
                <a:cubicBezTo>
                  <a:pt x="10183204" y="-14184"/>
                  <a:pt x="10617329" y="48311"/>
                  <a:pt x="10923049" y="0"/>
                </a:cubicBezTo>
                <a:cubicBezTo>
                  <a:pt x="11437807" y="9108"/>
                  <a:pt x="11723140" y="365134"/>
                  <a:pt x="11782425" y="859376"/>
                </a:cubicBezTo>
                <a:cubicBezTo>
                  <a:pt x="11788787" y="1047832"/>
                  <a:pt x="11761724" y="1243455"/>
                  <a:pt x="11782425" y="1398997"/>
                </a:cubicBezTo>
                <a:cubicBezTo>
                  <a:pt x="11803126" y="1554539"/>
                  <a:pt x="11812554" y="1780221"/>
                  <a:pt x="11782425" y="2144188"/>
                </a:cubicBezTo>
                <a:cubicBezTo>
                  <a:pt x="11752296" y="2508155"/>
                  <a:pt x="11789283" y="2602064"/>
                  <a:pt x="11782425" y="2837986"/>
                </a:cubicBezTo>
                <a:cubicBezTo>
                  <a:pt x="11775567" y="3073908"/>
                  <a:pt x="11784014" y="3206541"/>
                  <a:pt x="11782425" y="3429000"/>
                </a:cubicBezTo>
                <a:cubicBezTo>
                  <a:pt x="11780836" y="3651459"/>
                  <a:pt x="11786133" y="3849734"/>
                  <a:pt x="11782425" y="3968621"/>
                </a:cubicBezTo>
                <a:cubicBezTo>
                  <a:pt x="11778717" y="4087508"/>
                  <a:pt x="11768733" y="4263579"/>
                  <a:pt x="11782425" y="4508242"/>
                </a:cubicBezTo>
                <a:cubicBezTo>
                  <a:pt x="11796117" y="4752905"/>
                  <a:pt x="11811326" y="4929135"/>
                  <a:pt x="11782425" y="5253433"/>
                </a:cubicBezTo>
                <a:cubicBezTo>
                  <a:pt x="11753524" y="5577731"/>
                  <a:pt x="11795496" y="5758697"/>
                  <a:pt x="11782425" y="5998624"/>
                </a:cubicBezTo>
                <a:cubicBezTo>
                  <a:pt x="11777736" y="6458101"/>
                  <a:pt x="11359625" y="6943003"/>
                  <a:pt x="10923049" y="6858000"/>
                </a:cubicBezTo>
                <a:cubicBezTo>
                  <a:pt x="10676555" y="6838623"/>
                  <a:pt x="10251469" y="6891473"/>
                  <a:pt x="10050864" y="6858000"/>
                </a:cubicBezTo>
                <a:cubicBezTo>
                  <a:pt x="9850259" y="6824527"/>
                  <a:pt x="9779805" y="6876097"/>
                  <a:pt x="9681863" y="6858000"/>
                </a:cubicBezTo>
                <a:cubicBezTo>
                  <a:pt x="9583921" y="6839903"/>
                  <a:pt x="9421229" y="6850273"/>
                  <a:pt x="9212225" y="6858000"/>
                </a:cubicBezTo>
                <a:cubicBezTo>
                  <a:pt x="9003221" y="6865727"/>
                  <a:pt x="8907932" y="6849677"/>
                  <a:pt x="8742587" y="6858000"/>
                </a:cubicBezTo>
                <a:cubicBezTo>
                  <a:pt x="8577242" y="6866323"/>
                  <a:pt x="8222161" y="6888502"/>
                  <a:pt x="7971038" y="6858000"/>
                </a:cubicBezTo>
                <a:cubicBezTo>
                  <a:pt x="7719915" y="6827498"/>
                  <a:pt x="7710226" y="6856270"/>
                  <a:pt x="7602037" y="6858000"/>
                </a:cubicBezTo>
                <a:cubicBezTo>
                  <a:pt x="7493848" y="6859730"/>
                  <a:pt x="7255260" y="6878306"/>
                  <a:pt x="7132399" y="6858000"/>
                </a:cubicBezTo>
                <a:cubicBezTo>
                  <a:pt x="7009538" y="6837694"/>
                  <a:pt x="6497952" y="6848112"/>
                  <a:pt x="6260214" y="6858000"/>
                </a:cubicBezTo>
                <a:cubicBezTo>
                  <a:pt x="6022477" y="6867888"/>
                  <a:pt x="5975153" y="6863547"/>
                  <a:pt x="5891213" y="6858000"/>
                </a:cubicBezTo>
                <a:cubicBezTo>
                  <a:pt x="5807273" y="6852453"/>
                  <a:pt x="5614931" y="6874300"/>
                  <a:pt x="5522211" y="6858000"/>
                </a:cubicBezTo>
                <a:cubicBezTo>
                  <a:pt x="5429491" y="6841700"/>
                  <a:pt x="5278789" y="6860641"/>
                  <a:pt x="5153210" y="6858000"/>
                </a:cubicBezTo>
                <a:cubicBezTo>
                  <a:pt x="5027631" y="6855359"/>
                  <a:pt x="4719138" y="6891288"/>
                  <a:pt x="4482298" y="6858000"/>
                </a:cubicBezTo>
                <a:cubicBezTo>
                  <a:pt x="4245458" y="6824712"/>
                  <a:pt x="4140999" y="6845894"/>
                  <a:pt x="3811387" y="6858000"/>
                </a:cubicBezTo>
                <a:cubicBezTo>
                  <a:pt x="3481775" y="6870106"/>
                  <a:pt x="3307194" y="6836469"/>
                  <a:pt x="3140475" y="6858000"/>
                </a:cubicBezTo>
                <a:cubicBezTo>
                  <a:pt x="2973756" y="6879531"/>
                  <a:pt x="2503658" y="6831914"/>
                  <a:pt x="2268290" y="6858000"/>
                </a:cubicBezTo>
                <a:cubicBezTo>
                  <a:pt x="2032923" y="6884086"/>
                  <a:pt x="1806547" y="6873749"/>
                  <a:pt x="1597379" y="6858000"/>
                </a:cubicBezTo>
                <a:cubicBezTo>
                  <a:pt x="1388211" y="6842251"/>
                  <a:pt x="1149446" y="6860165"/>
                  <a:pt x="859376" y="6858000"/>
                </a:cubicBezTo>
                <a:cubicBezTo>
                  <a:pt x="337183" y="6757530"/>
                  <a:pt x="-54429" y="6516070"/>
                  <a:pt x="0" y="5998624"/>
                </a:cubicBezTo>
                <a:cubicBezTo>
                  <a:pt x="-25808" y="5854261"/>
                  <a:pt x="-24960" y="5566153"/>
                  <a:pt x="0" y="5356218"/>
                </a:cubicBezTo>
                <a:cubicBezTo>
                  <a:pt x="24960" y="5146283"/>
                  <a:pt x="20792" y="4960317"/>
                  <a:pt x="0" y="4765204"/>
                </a:cubicBezTo>
                <a:cubicBezTo>
                  <a:pt x="-20792" y="4570091"/>
                  <a:pt x="-5947" y="4469084"/>
                  <a:pt x="0" y="4276976"/>
                </a:cubicBezTo>
                <a:cubicBezTo>
                  <a:pt x="5947" y="4084868"/>
                  <a:pt x="-22762" y="3901827"/>
                  <a:pt x="0" y="3685962"/>
                </a:cubicBezTo>
                <a:cubicBezTo>
                  <a:pt x="22762" y="3470097"/>
                  <a:pt x="20680" y="3371137"/>
                  <a:pt x="0" y="3146341"/>
                </a:cubicBezTo>
                <a:cubicBezTo>
                  <a:pt x="-20680" y="2921545"/>
                  <a:pt x="-12232" y="2866550"/>
                  <a:pt x="0" y="2658113"/>
                </a:cubicBezTo>
                <a:cubicBezTo>
                  <a:pt x="12232" y="2449676"/>
                  <a:pt x="-20576" y="2183058"/>
                  <a:pt x="0" y="1912922"/>
                </a:cubicBezTo>
                <a:cubicBezTo>
                  <a:pt x="20576" y="1642786"/>
                  <a:pt x="23481" y="1163749"/>
                  <a:pt x="0" y="85937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5871" y="752768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 giỏ đi câu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ngồi bờ ao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ra sông cái.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62A6E7-8ED4-4520-A915-A2737B184107}"/>
              </a:ext>
            </a:extLst>
          </p:cNvPr>
          <p:cNvSpPr/>
          <p:nvPr/>
        </p:nvSpPr>
        <p:spPr>
          <a:xfrm>
            <a:off x="189995" y="2525583"/>
            <a:ext cx="4485541" cy="2897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Hiu hiu gió thổi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 ngủ quá chừng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anh ngả lưng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 luôn một giấc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 riêng thầm nhắc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có em rồi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4A9195-4CD6-431C-BF9B-C1A7819AA01D}"/>
              </a:ext>
            </a:extLst>
          </p:cNvPr>
          <p:cNvSpPr/>
          <p:nvPr/>
        </p:nvSpPr>
        <p:spPr>
          <a:xfrm>
            <a:off x="193614" y="5117868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em đang ngồi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 bầy thỏ bạn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 chơi múa lượn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quá là vui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959CF-E02C-47F0-A974-92B2BD8DFBBC}"/>
              </a:ext>
            </a:extLst>
          </p:cNvPr>
          <p:cNvSpPr/>
          <p:nvPr/>
        </p:nvSpPr>
        <p:spPr>
          <a:xfrm>
            <a:off x="4144108" y="96011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nghĩ: Ồ thôi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câu cũng đủ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 rồi hớn hở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Nhập bọn vui chơi</a:t>
            </a:r>
            <a:r>
              <a:rPr lang="en-US" sz="240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32E4CF-E275-48BC-BFFC-9C9AFA8D5B51}"/>
              </a:ext>
            </a:extLst>
          </p:cNvPr>
          <p:cNvSpPr/>
          <p:nvPr/>
        </p:nvSpPr>
        <p:spPr>
          <a:xfrm>
            <a:off x="4153633" y="2827019"/>
            <a:ext cx="4485541" cy="2491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 ông mặt trời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 núi đi ngủ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mèo hối hả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 về lều tranh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 em, giỏ 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con cá nhỏ…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1FC60D-4CFA-4FBC-9EFE-9654A82B9E17}"/>
              </a:ext>
            </a:extLst>
          </p:cNvPr>
          <p:cNvSpPr/>
          <p:nvPr/>
        </p:nvSpPr>
        <p:spPr>
          <a:xfrm>
            <a:off x="5772883" y="5208269"/>
            <a:ext cx="4485541" cy="467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Linh)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0AC6E1-D317-4169-BDD3-E58A8B1E7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847" y="45571"/>
            <a:ext cx="4255377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27B9A0-321A-446E-8CA7-133AF51C7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113" y="236951"/>
            <a:ext cx="4168024" cy="36088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E80A62-C8C9-49FF-AFC4-F0C51FCC9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4195762"/>
            <a:ext cx="2633662" cy="2347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ounded Rectangle 13">
            <a:extLst>
              <a:ext uri="{FF2B5EF4-FFF2-40B4-BE49-F238E27FC236}">
                <a16:creationId xmlns:a16="http://schemas.microsoft.com/office/drawing/2014/main" id="{F7853BAD-EEB9-61BB-F317-768D07345071}"/>
              </a:ext>
            </a:extLst>
          </p:cNvPr>
          <p:cNvSpPr/>
          <p:nvPr/>
        </p:nvSpPr>
        <p:spPr>
          <a:xfrm>
            <a:off x="8731814" y="314325"/>
            <a:ext cx="2906829" cy="583942"/>
          </a:xfrm>
          <a:prstGeom prst="roundRect">
            <a:avLst>
              <a:gd name="adj" fmla="val 18361"/>
            </a:avLst>
          </a:prstGeom>
          <a:solidFill>
            <a:srgbClr val="FFF1C6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800" b="1" kern="0" dirty="0" err="1">
                <a:solidFill>
                  <a:srgbClr val="FF0000"/>
                </a:solidFill>
                <a:ea typeface="inpin heiti" charset="-122"/>
                <a:cs typeface="Calibri" panose="020F0502020204030204" pitchFamily="34" charset="0"/>
              </a:rPr>
              <a:t>Đọc</a:t>
            </a:r>
            <a:r>
              <a:rPr lang="en-US" altLang="zh-CN" sz="2800" b="1" kern="0" dirty="0">
                <a:solidFill>
                  <a:srgbClr val="FF0000"/>
                </a:solidFill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ea typeface="inpin heiti" charset="-122"/>
                <a:cs typeface="Calibri" panose="020F0502020204030204" pitchFamily="34" charset="0"/>
              </a:rPr>
              <a:t>nối</a:t>
            </a:r>
            <a:r>
              <a:rPr lang="en-US" altLang="zh-CN" sz="2800" b="1" kern="0" dirty="0">
                <a:solidFill>
                  <a:srgbClr val="FF0000"/>
                </a:solidFill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ea typeface="inpin heiti" charset="-122"/>
                <a:cs typeface="Calibri" panose="020F0502020204030204" pitchFamily="34" charset="0"/>
              </a:rPr>
              <a:t>tiếp</a:t>
            </a:r>
            <a:r>
              <a:rPr lang="en-US" altLang="zh-CN" sz="2800" b="1" kern="0" dirty="0">
                <a:solidFill>
                  <a:srgbClr val="FF0000"/>
                </a:solidFill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2800" b="1" kern="0" dirty="0" err="1">
                <a:solidFill>
                  <a:srgbClr val="FF0000"/>
                </a:solidFill>
                <a:ea typeface="inpin heiti" charset="-122"/>
                <a:cs typeface="Calibri" panose="020F0502020204030204" pitchFamily="34" charset="0"/>
              </a:rPr>
              <a:t>đoạn</a:t>
            </a:r>
            <a:endParaRPr lang="zh-CN" altLang="en-US" sz="2800" b="1" kern="0" dirty="0">
              <a:solidFill>
                <a:srgbClr val="FF0000"/>
              </a:solidFill>
              <a:ea typeface="inpin heiti" charset="-122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2AF16F-8B78-B1D4-3C80-793FD4999317}"/>
              </a:ext>
            </a:extLst>
          </p:cNvPr>
          <p:cNvGrpSpPr/>
          <p:nvPr/>
        </p:nvGrpSpPr>
        <p:grpSpPr>
          <a:xfrm>
            <a:off x="154372" y="506774"/>
            <a:ext cx="608798" cy="658908"/>
            <a:chOff x="-93175" y="1999914"/>
            <a:chExt cx="931530" cy="991387"/>
          </a:xfrm>
        </p:grpSpPr>
        <p:pic>
          <p:nvPicPr>
            <p:cNvPr id="5" name="Picture 4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73552574-6F63-2E3A-EC37-FD502903C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175" y="1999914"/>
              <a:ext cx="931530" cy="93153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DB9359-9A0A-23F4-585C-6BA726921E26}"/>
                </a:ext>
              </a:extLst>
            </p:cNvPr>
            <p:cNvSpPr txBox="1"/>
            <p:nvPr/>
          </p:nvSpPr>
          <p:spPr>
            <a:xfrm>
              <a:off x="-46533" y="2204069"/>
              <a:ext cx="826010" cy="787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4976B3A-9C92-FA90-31CE-F50D5EA1DBE4}"/>
              </a:ext>
            </a:extLst>
          </p:cNvPr>
          <p:cNvGrpSpPr/>
          <p:nvPr/>
        </p:nvGrpSpPr>
        <p:grpSpPr>
          <a:xfrm>
            <a:off x="144847" y="2479786"/>
            <a:ext cx="608798" cy="658908"/>
            <a:chOff x="-93175" y="1999914"/>
            <a:chExt cx="931530" cy="991387"/>
          </a:xfrm>
        </p:grpSpPr>
        <p:pic>
          <p:nvPicPr>
            <p:cNvPr id="15" name="Picture 14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CFA64D3F-4E24-6FDD-8F6F-E36FE711D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175" y="1999914"/>
              <a:ext cx="931530" cy="93153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F973CC-33FC-504C-3ECC-492632005AF5}"/>
                </a:ext>
              </a:extLst>
            </p:cNvPr>
            <p:cNvSpPr txBox="1"/>
            <p:nvPr/>
          </p:nvSpPr>
          <p:spPr>
            <a:xfrm>
              <a:off x="-46533" y="2204069"/>
              <a:ext cx="826010" cy="787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A2B058E-487D-8A69-0B3E-A2CF9FD8E279}"/>
              </a:ext>
            </a:extLst>
          </p:cNvPr>
          <p:cNvGrpSpPr/>
          <p:nvPr/>
        </p:nvGrpSpPr>
        <p:grpSpPr>
          <a:xfrm>
            <a:off x="119156" y="4854090"/>
            <a:ext cx="608798" cy="658908"/>
            <a:chOff x="-93175" y="1999914"/>
            <a:chExt cx="931530" cy="991387"/>
          </a:xfrm>
        </p:grpSpPr>
        <p:pic>
          <p:nvPicPr>
            <p:cNvPr id="20" name="Picture 19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1568D8E7-66E9-DE08-70B8-21535954C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175" y="1999914"/>
              <a:ext cx="931530" cy="93153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DA2ED21-304C-0D77-22CC-865FA5C3A17F}"/>
                </a:ext>
              </a:extLst>
            </p:cNvPr>
            <p:cNvSpPr txBox="1"/>
            <p:nvPr/>
          </p:nvSpPr>
          <p:spPr>
            <a:xfrm>
              <a:off x="-46533" y="2204069"/>
              <a:ext cx="826010" cy="787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 Medium"/>
                  <a:cs typeface="Calibri" panose="020F0502020204030204" pitchFamily="34" charset="0"/>
                </a:rPr>
                <a:t>3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DA843C6-6462-4E9B-66E5-DA8B8504C479}"/>
              </a:ext>
            </a:extLst>
          </p:cNvPr>
          <p:cNvGrpSpPr/>
          <p:nvPr/>
        </p:nvGrpSpPr>
        <p:grpSpPr>
          <a:xfrm>
            <a:off x="4035559" y="778235"/>
            <a:ext cx="619465" cy="688214"/>
            <a:chOff x="-93175" y="1999914"/>
            <a:chExt cx="931530" cy="931530"/>
          </a:xfrm>
        </p:grpSpPr>
        <p:pic>
          <p:nvPicPr>
            <p:cNvPr id="23" name="Picture 22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9A29D08E-CA06-8D23-7903-6EB6F0F77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175" y="1999914"/>
              <a:ext cx="931530" cy="93153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A0ED4B5-5968-4B11-B368-6E68898F29B7}"/>
                </a:ext>
              </a:extLst>
            </p:cNvPr>
            <p:cNvSpPr txBox="1"/>
            <p:nvPr/>
          </p:nvSpPr>
          <p:spPr>
            <a:xfrm>
              <a:off x="-46533" y="2204069"/>
              <a:ext cx="826009" cy="513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/>
                  <a:cs typeface="Calibri" panose="020F0502020204030204" pitchFamily="34" charset="0"/>
                </a:rPr>
                <a:t>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0FF72FF-756F-3703-233F-277E27BE9F11}"/>
              </a:ext>
            </a:extLst>
          </p:cNvPr>
          <p:cNvGrpSpPr/>
          <p:nvPr/>
        </p:nvGrpSpPr>
        <p:grpSpPr>
          <a:xfrm>
            <a:off x="4133603" y="2523316"/>
            <a:ext cx="619465" cy="949790"/>
            <a:chOff x="-93175" y="1999914"/>
            <a:chExt cx="931530" cy="931530"/>
          </a:xfrm>
        </p:grpSpPr>
        <p:pic>
          <p:nvPicPr>
            <p:cNvPr id="26" name="Picture 25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89F2BCE4-189D-9EC3-EEE2-C281B96AE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175" y="1999914"/>
              <a:ext cx="931530" cy="93153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353B25D-5688-C7E3-FCF6-5CA5150808C2}"/>
                </a:ext>
              </a:extLst>
            </p:cNvPr>
            <p:cNvSpPr txBox="1"/>
            <p:nvPr/>
          </p:nvSpPr>
          <p:spPr>
            <a:xfrm>
              <a:off x="-46533" y="2204069"/>
              <a:ext cx="826009" cy="513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Medium"/>
                  <a:cs typeface="Calibri" panose="020F0502020204030204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122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6" grpId="0"/>
      <p:bldP spid="8" grpId="0"/>
      <p:bldP spid="9" grpId="0"/>
      <p:bldP spid="10" grpId="0"/>
      <p:bldP spid="11" grpId="0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418</TotalTime>
  <Words>2017</Words>
  <Application>Microsoft Office PowerPoint</Application>
  <PresentationFormat>Widescreen</PresentationFormat>
  <Paragraphs>405</Paragraphs>
  <Slides>50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1" baseType="lpstr">
      <vt:lpstr>Aptos</vt:lpstr>
      <vt:lpstr>Aptos Display</vt:lpstr>
      <vt:lpstr>Arial</vt:lpstr>
      <vt:lpstr>Arial-Rounded</vt:lpstr>
      <vt:lpstr>Calibri</vt:lpstr>
      <vt:lpstr>Cambria</vt:lpstr>
      <vt:lpstr>Coiny</vt:lpstr>
      <vt:lpstr>inpin heiti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PHAM HUE</cp:lastModifiedBy>
  <cp:revision>63</cp:revision>
  <dcterms:created xsi:type="dcterms:W3CDTF">2022-11-25T23:36:13Z</dcterms:created>
  <dcterms:modified xsi:type="dcterms:W3CDTF">2026-03-05T13:13:18Z</dcterms:modified>
</cp:coreProperties>
</file>