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6" r:id="rId3"/>
  </p:sldMasterIdLst>
  <p:notesMasterIdLst>
    <p:notesMasterId r:id="rId15"/>
  </p:notesMasterIdLst>
  <p:handoutMasterIdLst>
    <p:handoutMasterId r:id="rId16"/>
  </p:handoutMasterIdLst>
  <p:sldIdLst>
    <p:sldId id="343" r:id="rId4"/>
    <p:sldId id="257" r:id="rId5"/>
    <p:sldId id="397" r:id="rId6"/>
    <p:sldId id="352" r:id="rId7"/>
    <p:sldId id="382" r:id="rId8"/>
    <p:sldId id="392" r:id="rId9"/>
    <p:sldId id="393" r:id="rId10"/>
    <p:sldId id="394" r:id="rId11"/>
    <p:sldId id="396" r:id="rId12"/>
    <p:sldId id="323" r:id="rId13"/>
    <p:sldId id="354" r:id="rId14"/>
  </p:sldIdLst>
  <p:sldSz cx="12192000" cy="6858000"/>
  <p:notesSz cx="6858000" cy="9144000"/>
  <p:embeddedFontLst>
    <p:embeddedFont>
      <p:font typeface="#9Slide03 Sofia Pro Soft" panose="020B0604020202020204" charset="0"/>
      <p:regular r:id="rId17"/>
    </p:embeddedFont>
    <p:embeddedFont>
      <p:font typeface="Palatino Linotype" panose="02040502050505030304" pitchFamily="18"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Cambria Math" panose="02040503050406030204" pitchFamily="18" charset="0"/>
      <p:regular r:id="rId26"/>
    </p:embeddedFont>
    <p:embeddedFont>
      <p:font typeface="Cambria" panose="02040503050406030204" pitchFamily="18" charset="0"/>
      <p:regular r:id="rId27"/>
      <p:bold r:id="rId28"/>
      <p:italic r:id="rId29"/>
      <p:boldItalic r:id="rId30"/>
    </p:embeddedFont>
    <p:embeddedFont>
      <p:font typeface="#9Slide03 Sofia Pro Soft Bold" panose="020B0604020202020204" charset="0"/>
      <p:bold r:id="rId31"/>
    </p:embeddedFont>
    <p:embeddedFont>
      <p:font typeface="#9Slide03 Talling" panose="020B0604020202020204" charset="0"/>
      <p:regular r:id="rId32"/>
    </p:embeddedFont>
    <p:embeddedFont>
      <p:font typeface="VL Amelia BT" panose="04040804050F02020703"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D6E"/>
    <a:srgbClr val="FFFFFF"/>
    <a:srgbClr val="ED3BBA"/>
    <a:srgbClr val="DB7903"/>
    <a:srgbClr val="0B73C1"/>
    <a:srgbClr val="0D8DED"/>
    <a:srgbClr val="5BB3F6"/>
    <a:srgbClr val="EC5134"/>
    <a:srgbClr val="A54C26"/>
    <a:srgbClr val="3464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00" autoAdjust="0"/>
    <p:restoredTop sz="86410"/>
  </p:normalViewPr>
  <p:slideViewPr>
    <p:cSldViewPr>
      <p:cViewPr varScale="1">
        <p:scale>
          <a:sx n="59" d="100"/>
          <a:sy n="59" d="100"/>
        </p:scale>
        <p:origin x="-248" y="100"/>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51" d="100"/>
          <a:sy n="51" d="100"/>
        </p:scale>
        <p:origin x="269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2/24/2026</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18D39-A4F0-479C-BD22-204C4197C168}"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2E4C4-9C91-4448-BC9A-007C1B49E5AA}" type="slidenum">
              <a:rPr lang="en-US" smtClean="0"/>
              <a:t>‹#›</a:t>
            </a:fld>
            <a:endParaRPr lang="en-US"/>
          </a:p>
        </p:txBody>
      </p:sp>
    </p:spTree>
    <p:extLst>
      <p:ext uri="{BB962C8B-B14F-4D97-AF65-F5344CB8AC3E}">
        <p14:creationId xmlns:p14="http://schemas.microsoft.com/office/powerpoint/2010/main" val="1107544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err="1"/>
              <a:t>Hiệu</a:t>
            </a:r>
            <a:r>
              <a:rPr lang="en-US" dirty="0"/>
              <a:t> </a:t>
            </a:r>
            <a:r>
              <a:rPr lang="en-US" dirty="0" err="1"/>
              <a:t>ứng</a:t>
            </a:r>
            <a:r>
              <a:rPr lang="en-US" dirty="0"/>
              <a:t> </a:t>
            </a:r>
            <a:r>
              <a:rPr lang="en-US" dirty="0" err="1"/>
              <a:t>này</a:t>
            </a:r>
            <a:endParaRPr lang="en-US" dirty="0"/>
          </a:p>
          <a:p>
            <a:endParaRPr lang="en-US" dirty="0"/>
          </a:p>
        </p:txBody>
      </p:sp>
    </p:spTree>
    <p:extLst>
      <p:ext uri="{BB962C8B-B14F-4D97-AF65-F5344CB8AC3E}">
        <p14:creationId xmlns:p14="http://schemas.microsoft.com/office/powerpoint/2010/main" val="36489703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18" Type="http://schemas.openxmlformats.org/officeDocument/2006/relationships/image" Target="../media/image13.png"/><Relationship Id="rId3" Type="http://schemas.openxmlformats.org/officeDocument/2006/relationships/image" Target="../media/image4.gif"/><Relationship Id="rId7" Type="http://schemas.openxmlformats.org/officeDocument/2006/relationships/image" Target="../media/image8.sv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image" Target="../media/image3.gif"/><Relationship Id="rId16" Type="http://schemas.openxmlformats.org/officeDocument/2006/relationships/image" Target="../media/image17.svg"/><Relationship Id="rId20"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svg"/><Relationship Id="rId1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image" Target="../media/image4.gif"/><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14.svg"/><Relationship Id="rId10" Type="http://schemas.openxmlformats.org/officeDocument/2006/relationships/image" Target="../media/image17.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svg"/><Relationship Id="rId1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image" Target="../media/image4.gif"/><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14.svg"/><Relationship Id="rId10" Type="http://schemas.openxmlformats.org/officeDocument/2006/relationships/image" Target="../media/image17.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gif"/><Relationship Id="rId16"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14.svg"/><Relationship Id="rId10" Type="http://schemas.openxmlformats.org/officeDocument/2006/relationships/image" Target="../media/image17.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gif"/><Relationship Id="rId16"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14.svg"/><Relationship Id="rId10" Type="http://schemas.openxmlformats.org/officeDocument/2006/relationships/image" Target="../media/image17.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svg"/><Relationship Id="rId18" Type="http://schemas.openxmlformats.org/officeDocument/2006/relationships/image" Target="../media/image13.png"/><Relationship Id="rId3" Type="http://schemas.openxmlformats.org/officeDocument/2006/relationships/image" Target="../media/image4.gif"/><Relationship Id="rId21" Type="http://schemas.openxmlformats.org/officeDocument/2006/relationships/image" Target="../media/image18.png"/><Relationship Id="rId7" Type="http://schemas.openxmlformats.org/officeDocument/2006/relationships/image" Target="../media/image26.svg"/><Relationship Id="rId12" Type="http://schemas.openxmlformats.org/officeDocument/2006/relationships/image" Target="../media/image19.png"/><Relationship Id="rId17" Type="http://schemas.openxmlformats.org/officeDocument/2006/relationships/image" Target="../media/image12.png"/><Relationship Id="rId2" Type="http://schemas.openxmlformats.org/officeDocument/2006/relationships/image" Target="../media/image3.gif"/><Relationship Id="rId16" Type="http://schemas.openxmlformats.org/officeDocument/2006/relationships/image" Target="../media/image31.svg"/><Relationship Id="rId20"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28.svg"/><Relationship Id="rId5" Type="http://schemas.openxmlformats.org/officeDocument/2006/relationships/image" Target="../media/image25.sv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32.svg"/><Relationship Id="rId4" Type="http://schemas.openxmlformats.org/officeDocument/2006/relationships/image" Target="../media/image5.png"/><Relationship Id="rId9" Type="http://schemas.openxmlformats.org/officeDocument/2006/relationships/image" Target="../media/image27.svg"/><Relationship Id="rId1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svg"/><Relationship Id="rId1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png"/><Relationship Id="rId17" Type="http://schemas.openxmlformats.org/officeDocument/2006/relationships/image" Target="../media/image23.svg"/><Relationship Id="rId2" Type="http://schemas.openxmlformats.org/officeDocument/2006/relationships/image" Target="../media/image4.gif"/><Relationship Id="rId16" Type="http://schemas.openxmlformats.org/officeDocument/2006/relationships/image" Target="../media/image16.png"/><Relationship Id="rId20"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3.gif"/><Relationship Id="rId10" Type="http://schemas.openxmlformats.org/officeDocument/2006/relationships/image" Target="../media/image14.svg"/><Relationship Id="rId19" Type="http://schemas.openxmlformats.org/officeDocument/2006/relationships/image" Target="../media/image20.svg"/><Relationship Id="rId4" Type="http://schemas.openxmlformats.org/officeDocument/2006/relationships/image" Target="../media/image8.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image" Target="../media/image4.gif"/><Relationship Id="rId16"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27.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30.svg"/><Relationship Id="rId10" Type="http://schemas.openxmlformats.org/officeDocument/2006/relationships/image" Target="../media/image31.svg"/><Relationship Id="rId4" Type="http://schemas.openxmlformats.org/officeDocument/2006/relationships/image" Target="../media/image26.sv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image" Target="../media/image4.gif"/><Relationship Id="rId16"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27.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30.svg"/><Relationship Id="rId10" Type="http://schemas.openxmlformats.org/officeDocument/2006/relationships/image" Target="../media/image31.svg"/><Relationship Id="rId4" Type="http://schemas.openxmlformats.org/officeDocument/2006/relationships/image" Target="../media/image26.sv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20.svg"/><Relationship Id="rId2" Type="http://schemas.openxmlformats.org/officeDocument/2006/relationships/image" Target="../media/image4.gif"/><Relationship Id="rId1" Type="http://schemas.openxmlformats.org/officeDocument/2006/relationships/slideMaster" Target="../slideMasters/slideMaster3.xml"/><Relationship Id="rId6" Type="http://schemas.openxmlformats.org/officeDocument/2006/relationships/image" Target="../media/image10.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svg"/><Relationship Id="rId1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png"/><Relationship Id="rId17" Type="http://schemas.openxmlformats.org/officeDocument/2006/relationships/image" Target="../media/image23.svg"/><Relationship Id="rId2" Type="http://schemas.openxmlformats.org/officeDocument/2006/relationships/image" Target="../media/image4.gif"/><Relationship Id="rId16" Type="http://schemas.openxmlformats.org/officeDocument/2006/relationships/image" Target="../media/image16.png"/><Relationship Id="rId20"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3.gif"/><Relationship Id="rId10" Type="http://schemas.openxmlformats.org/officeDocument/2006/relationships/image" Target="../media/image14.svg"/><Relationship Id="rId19" Type="http://schemas.openxmlformats.org/officeDocument/2006/relationships/image" Target="../media/image20.svg"/><Relationship Id="rId4" Type="http://schemas.openxmlformats.org/officeDocument/2006/relationships/image" Target="../media/image8.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gif"/><Relationship Id="rId16"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7.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30.svg"/><Relationship Id="rId10" Type="http://schemas.openxmlformats.org/officeDocument/2006/relationships/image" Target="../media/image31.svg"/><Relationship Id="rId4" Type="http://schemas.openxmlformats.org/officeDocument/2006/relationships/image" Target="../media/image26.sv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svg"/><Relationship Id="rId1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image" Target="../media/image4.gif"/><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14.svg"/><Relationship Id="rId10" Type="http://schemas.openxmlformats.org/officeDocument/2006/relationships/image" Target="../media/image17.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svg"/><Relationship Id="rId1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image" Target="../media/image4.gif"/><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14.svg"/><Relationship Id="rId10" Type="http://schemas.openxmlformats.org/officeDocument/2006/relationships/image" Target="../media/image17.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gif"/><Relationship Id="rId16"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3.gif"/><Relationship Id="rId5" Type="http://schemas.openxmlformats.org/officeDocument/2006/relationships/image" Target="../media/image7.png"/><Relationship Id="rId15" Type="http://schemas.openxmlformats.org/officeDocument/2006/relationships/image" Target="../media/image14.svg"/><Relationship Id="rId10" Type="http://schemas.openxmlformats.org/officeDocument/2006/relationships/image" Target="../media/image17.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3.gif"/><Relationship Id="rId5" Type="http://schemas.openxmlformats.org/officeDocument/2006/relationships/image" Target="../media/image7.png"/><Relationship Id="rId10" Type="http://schemas.openxmlformats.org/officeDocument/2006/relationships/image" Target="../media/image17.sv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18" Type="http://schemas.openxmlformats.org/officeDocument/2006/relationships/image" Target="../media/image13.png"/><Relationship Id="rId3" Type="http://schemas.openxmlformats.org/officeDocument/2006/relationships/image" Target="../media/image4.gif"/><Relationship Id="rId7" Type="http://schemas.openxmlformats.org/officeDocument/2006/relationships/image" Target="../media/image8.sv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image" Target="../media/image3.gif"/><Relationship Id="rId16" Type="http://schemas.openxmlformats.org/officeDocument/2006/relationships/image" Target="../media/image17.svg"/><Relationship Id="rId20"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svg"/><Relationship Id="rId1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png"/><Relationship Id="rId17" Type="http://schemas.openxmlformats.org/officeDocument/2006/relationships/image" Target="../media/image23.svg"/><Relationship Id="rId2" Type="http://schemas.openxmlformats.org/officeDocument/2006/relationships/image" Target="../media/image4.gif"/><Relationship Id="rId16" Type="http://schemas.openxmlformats.org/officeDocument/2006/relationships/image" Target="../media/image16.png"/><Relationship Id="rId20"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3.gif"/><Relationship Id="rId10" Type="http://schemas.openxmlformats.org/officeDocument/2006/relationships/image" Target="../media/image14.svg"/><Relationship Id="rId19" Type="http://schemas.openxmlformats.org/officeDocument/2006/relationships/image" Target="../media/image20.svg"/><Relationship Id="rId4" Type="http://schemas.openxmlformats.org/officeDocument/2006/relationships/image" Target="../media/image8.svg"/><Relationship Id="rId9" Type="http://schemas.openxmlformats.org/officeDocument/2006/relationships/image" Target="../media/image9.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ẠM DUYÊN">
    <p:spTree>
      <p:nvGrpSpPr>
        <p:cNvPr id="1" name=""/>
        <p:cNvGrpSpPr/>
        <p:nvPr/>
      </p:nvGrpSpPr>
      <p:grpSpPr>
        <a:xfrm>
          <a:off x="0" y="0"/>
          <a:ext cx="0" cy="0"/>
          <a:chOff x="0" y="0"/>
          <a:chExt cx="0" cy="0"/>
        </a:xfrm>
      </p:grpSpPr>
      <p:pic>
        <p:nvPicPr>
          <p:cNvPr id="31" name="PHẠM DUYÊN 1 - 9Slide.vn">
            <a:extLst>
              <a:ext uri="{FF2B5EF4-FFF2-40B4-BE49-F238E27FC236}">
                <a16:creationId xmlns:a16="http://schemas.microsoft.com/office/drawing/2014/main" id="{DBAFEE15-54BA-BF8E-2D3E-7CF538D99FA4}"/>
              </a:ext>
            </a:extLst>
          </p:cNvPr>
          <p:cNvPicPr>
            <a:picLocks noChangeAspect="1"/>
          </p:cNvPicPr>
          <p:nvPr userDrawn="1"/>
        </p:nvPicPr>
        <p:blipFill>
          <a:blip r:embed="rId2"/>
          <a:srcRect/>
          <a:stretch>
            <a:fillRect/>
          </a:stretch>
        </p:blipFill>
        <p:spPr>
          <a:xfrm>
            <a:off x="-56902" y="-1005003"/>
            <a:ext cx="3393906" cy="3517001"/>
          </a:xfrm>
          <a:prstGeom prst="rect">
            <a:avLst/>
          </a:prstGeom>
        </p:spPr>
      </p:pic>
      <p:pic>
        <p:nvPicPr>
          <p:cNvPr id="12" name="PHẠM DUYÊN 2 - 9Slide.vn">
            <a:extLst>
              <a:ext uri="{FF2B5EF4-FFF2-40B4-BE49-F238E27FC236}">
                <a16:creationId xmlns:a16="http://schemas.microsoft.com/office/drawing/2014/main" id="{183A995C-C0A4-1FB2-46F4-76797D49374A}"/>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3 - 9Slide.vn">
            <a:extLst>
              <a:ext uri="{FF2B5EF4-FFF2-40B4-BE49-F238E27FC236}">
                <a16:creationId xmlns:a16="http://schemas.microsoft.com/office/drawing/2014/main" id="{97EE7EE5-7F76-E849-C427-3B98CE01A6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10339" y="2103008"/>
            <a:ext cx="5558619" cy="3161465"/>
          </a:xfrm>
          <a:prstGeom prst="rect">
            <a:avLst/>
          </a:prstGeom>
        </p:spPr>
      </p:pic>
      <p:pic>
        <p:nvPicPr>
          <p:cNvPr id="18" name="PHẠM DUYÊN 4 - 9Slide.vn">
            <a:extLst>
              <a:ext uri="{FF2B5EF4-FFF2-40B4-BE49-F238E27FC236}">
                <a16:creationId xmlns:a16="http://schemas.microsoft.com/office/drawing/2014/main" id="{7EC4EBE2-AD45-1E61-AF0B-F26CC4BC17E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777" y="3085976"/>
            <a:ext cx="379527" cy="537383"/>
          </a:xfrm>
          <a:prstGeom prst="rect">
            <a:avLst/>
          </a:prstGeom>
        </p:spPr>
      </p:pic>
      <p:pic>
        <p:nvPicPr>
          <p:cNvPr id="19" name="PHẠM DUYÊN 5 - 9Slide.vn">
            <a:extLst>
              <a:ext uri="{FF2B5EF4-FFF2-40B4-BE49-F238E27FC236}">
                <a16:creationId xmlns:a16="http://schemas.microsoft.com/office/drawing/2014/main" id="{CB1A36B2-DF40-9351-EE1D-C222773EA100}"/>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36873">
            <a:off x="10670547" y="3961869"/>
            <a:ext cx="379527" cy="537383"/>
          </a:xfrm>
          <a:prstGeom prst="rect">
            <a:avLst/>
          </a:prstGeom>
        </p:spPr>
      </p:pic>
      <p:pic>
        <p:nvPicPr>
          <p:cNvPr id="21" name="PHẠM DUYÊN 6 - 9Slide.vn">
            <a:extLst>
              <a:ext uri="{FF2B5EF4-FFF2-40B4-BE49-F238E27FC236}">
                <a16:creationId xmlns:a16="http://schemas.microsoft.com/office/drawing/2014/main" id="{9123E59C-0953-2DC3-D378-4C9F0ACF82D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29902">
            <a:off x="3684994" y="4619340"/>
            <a:ext cx="379527" cy="537383"/>
          </a:xfrm>
          <a:prstGeom prst="rect">
            <a:avLst/>
          </a:prstGeom>
        </p:spPr>
      </p:pic>
      <p:pic>
        <p:nvPicPr>
          <p:cNvPr id="22" name="PHẠM DUYÊN 7 - 9Slide.vn">
            <a:extLst>
              <a:ext uri="{FF2B5EF4-FFF2-40B4-BE49-F238E27FC236}">
                <a16:creationId xmlns:a16="http://schemas.microsoft.com/office/drawing/2014/main" id="{FAE921D5-37DF-B233-F2D0-6A6C7C80E71C}"/>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36873">
            <a:off x="7705465" y="5324517"/>
            <a:ext cx="379527" cy="537383"/>
          </a:xfrm>
          <a:prstGeom prst="rect">
            <a:avLst/>
          </a:prstGeom>
        </p:spPr>
      </p:pic>
      <p:pic>
        <p:nvPicPr>
          <p:cNvPr id="27" name="PHẠM DUYÊN 8 - 9Slide.vn">
            <a:extLst>
              <a:ext uri="{FF2B5EF4-FFF2-40B4-BE49-F238E27FC236}">
                <a16:creationId xmlns:a16="http://schemas.microsoft.com/office/drawing/2014/main" id="{3F6DA32D-C2AF-97DD-6375-A0B534AF3832}"/>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4474259"/>
            <a:ext cx="2336067" cy="2383741"/>
          </a:xfrm>
          <a:prstGeom prst="rect">
            <a:avLst/>
          </a:prstGeom>
        </p:spPr>
      </p:pic>
      <p:pic>
        <p:nvPicPr>
          <p:cNvPr id="28" name="PHẠM DUYÊN 9 - 9Slide.vn">
            <a:extLst>
              <a:ext uri="{FF2B5EF4-FFF2-40B4-BE49-F238E27FC236}">
                <a16:creationId xmlns:a16="http://schemas.microsoft.com/office/drawing/2014/main" id="{56B0B813-4180-C2CE-022E-9B363B7F6ED1}"/>
              </a:ext>
            </a:extLst>
          </p:cNvPr>
          <p:cNvPicPr>
            <a:picLocks noChangeAspect="1"/>
          </p:cNvPicPr>
          <p:nvPr userDrawn="1"/>
        </p:nvPicPr>
        <p:blipFill>
          <a:blip r:embed="rId14"/>
          <a:srcRect/>
          <a:stretch>
            <a:fillRect/>
          </a:stretch>
        </p:blipFill>
        <p:spPr>
          <a:xfrm>
            <a:off x="9340072" y="3539372"/>
            <a:ext cx="2851928" cy="3292269"/>
          </a:xfrm>
          <a:prstGeom prst="rect">
            <a:avLst/>
          </a:prstGeom>
        </p:spPr>
      </p:pic>
      <p:pic>
        <p:nvPicPr>
          <p:cNvPr id="29" name="PHẠM DUYÊN 10 - 9Slide.vn">
            <a:extLst>
              <a:ext uri="{FF2B5EF4-FFF2-40B4-BE49-F238E27FC236}">
                <a16:creationId xmlns:a16="http://schemas.microsoft.com/office/drawing/2014/main" id="{ED03A601-CB2C-D803-CCCE-B7BC650A49A5}"/>
              </a:ext>
            </a:extLst>
          </p:cNvPr>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90987" y="255907"/>
            <a:ext cx="1619800" cy="1416586"/>
          </a:xfrm>
          <a:prstGeom prst="rect">
            <a:avLst/>
          </a:prstGeom>
        </p:spPr>
      </p:pic>
      <p:pic>
        <p:nvPicPr>
          <p:cNvPr id="30" name="PHẠM DUYÊN 11 - 9Slide.vn">
            <a:extLst>
              <a:ext uri="{FF2B5EF4-FFF2-40B4-BE49-F238E27FC236}">
                <a16:creationId xmlns:a16="http://schemas.microsoft.com/office/drawing/2014/main" id="{C08FB94F-AA00-DCC1-E35B-327458DF1571}"/>
              </a:ext>
            </a:extLst>
          </p:cNvPr>
          <p:cNvPicPr>
            <a:picLocks noChangeAspect="1"/>
          </p:cNvPicPr>
          <p:nvPr userDrawn="1"/>
        </p:nvPicPr>
        <p:blipFill>
          <a:blip r:embed="rId17"/>
          <a:srcRect/>
          <a:stretch>
            <a:fillRect/>
          </a:stretch>
        </p:blipFill>
        <p:spPr>
          <a:xfrm>
            <a:off x="9290032" y="0"/>
            <a:ext cx="2822959" cy="1789050"/>
          </a:xfrm>
          <a:prstGeom prst="rect">
            <a:avLst/>
          </a:prstGeom>
        </p:spPr>
      </p:pic>
      <p:pic>
        <p:nvPicPr>
          <p:cNvPr id="33" name="PHẠM DUYÊN 12 - 9Slide.vn">
            <a:extLst>
              <a:ext uri="{FF2B5EF4-FFF2-40B4-BE49-F238E27FC236}">
                <a16:creationId xmlns:a16="http://schemas.microsoft.com/office/drawing/2014/main" id="{BECE41D7-DBF5-31A3-F9FB-866C0A2B469D}"/>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5042845" y="6067957"/>
            <a:ext cx="379527" cy="537383"/>
          </a:xfrm>
          <a:prstGeom prst="rect">
            <a:avLst/>
          </a:prstGeom>
        </p:spPr>
      </p:pic>
      <p:pic>
        <p:nvPicPr>
          <p:cNvPr id="34" name="PHẠM DUYÊN 13 - 9Slide.vn">
            <a:extLst>
              <a:ext uri="{FF2B5EF4-FFF2-40B4-BE49-F238E27FC236}">
                <a16:creationId xmlns:a16="http://schemas.microsoft.com/office/drawing/2014/main" id="{BCE37C32-7B21-C171-04D0-5E35CE092A5E}"/>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46625" y="4648124"/>
            <a:ext cx="379527" cy="537383"/>
          </a:xfrm>
          <a:prstGeom prst="rect">
            <a:avLst/>
          </a:prstGeom>
        </p:spPr>
      </p:pic>
      <p:pic>
        <p:nvPicPr>
          <p:cNvPr id="36" name="PHẠM DUYÊN 14 - 9Slide.vn">
            <a:extLst>
              <a:ext uri="{FF2B5EF4-FFF2-40B4-BE49-F238E27FC236}">
                <a16:creationId xmlns:a16="http://schemas.microsoft.com/office/drawing/2014/main" id="{E36CFB25-DDCB-A727-1DEF-3E6B34308E1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310293">
            <a:off x="10386509" y="2395520"/>
            <a:ext cx="379527" cy="537383"/>
          </a:xfrm>
          <a:prstGeom prst="rect">
            <a:avLst/>
          </a:prstGeom>
        </p:spPr>
      </p:pic>
      <p:pic>
        <p:nvPicPr>
          <p:cNvPr id="37" name="PHẠM DUYÊN 15 - 9Slide.vn">
            <a:extLst>
              <a:ext uri="{FF2B5EF4-FFF2-40B4-BE49-F238E27FC236}">
                <a16:creationId xmlns:a16="http://schemas.microsoft.com/office/drawing/2014/main" id="{9388ADFB-A130-A509-5460-74DFA24E25FC}"/>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1630">
            <a:off x="5460646" y="1251667"/>
            <a:ext cx="379527" cy="537383"/>
          </a:xfrm>
          <a:prstGeom prst="rect">
            <a:avLst/>
          </a:prstGeom>
        </p:spPr>
      </p:pic>
      <p:grpSp>
        <p:nvGrpSpPr>
          <p:cNvPr id="38" name="PHẠM DUYÊN 16 - 9Slide.vn">
            <a:extLst>
              <a:ext uri="{FF2B5EF4-FFF2-40B4-BE49-F238E27FC236}">
                <a16:creationId xmlns:a16="http://schemas.microsoft.com/office/drawing/2014/main" id="{1183F954-189F-1111-4F35-65405824014F}"/>
              </a:ext>
            </a:extLst>
          </p:cNvPr>
          <p:cNvGrpSpPr/>
          <p:nvPr userDrawn="1"/>
        </p:nvGrpSpPr>
        <p:grpSpPr>
          <a:xfrm>
            <a:off x="2336067" y="6316001"/>
            <a:ext cx="1083998" cy="541999"/>
            <a:chOff x="0" y="0"/>
            <a:chExt cx="2167996" cy="1083998"/>
          </a:xfrm>
        </p:grpSpPr>
        <p:grpSp>
          <p:nvGrpSpPr>
            <p:cNvPr id="39" name="Group 20">
              <a:extLst>
                <a:ext uri="{FF2B5EF4-FFF2-40B4-BE49-F238E27FC236}">
                  <a16:creationId xmlns:a16="http://schemas.microsoft.com/office/drawing/2014/main" id="{1BF1AD9D-9F15-10E6-88E8-DFF071C49D50}"/>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410538CC-13C2-8F87-1771-C14DDA03459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CF10E252-5014-1B6D-E3A3-437FA2028E6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17 - 9Slide.vn">
            <a:extLst>
              <a:ext uri="{FF2B5EF4-FFF2-40B4-BE49-F238E27FC236}">
                <a16:creationId xmlns:a16="http://schemas.microsoft.com/office/drawing/2014/main" id="{6BFCBD30-7319-1606-5852-BB5BC43D0268}"/>
              </a:ext>
            </a:extLst>
          </p:cNvPr>
          <p:cNvGrpSpPr/>
          <p:nvPr userDrawn="1"/>
        </p:nvGrpSpPr>
        <p:grpSpPr>
          <a:xfrm>
            <a:off x="3292554" y="6447157"/>
            <a:ext cx="821686" cy="410843"/>
            <a:chOff x="0" y="0"/>
            <a:chExt cx="1643373" cy="821686"/>
          </a:xfrm>
        </p:grpSpPr>
        <p:grpSp>
          <p:nvGrpSpPr>
            <p:cNvPr id="45" name="Group 24">
              <a:extLst>
                <a:ext uri="{FF2B5EF4-FFF2-40B4-BE49-F238E27FC236}">
                  <a16:creationId xmlns:a16="http://schemas.microsoft.com/office/drawing/2014/main" id="{057500B9-FE3D-15F8-A051-DE10C55C2033}"/>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E1634B55-8703-ECE6-48D4-80AB567CCC3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D277E9A0-E078-651F-7817-A84AFDEFA0D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PHẠM DUYÊN 18 - 9Slide.vn">
            <a:extLst>
              <a:ext uri="{FF2B5EF4-FFF2-40B4-BE49-F238E27FC236}">
                <a16:creationId xmlns:a16="http://schemas.microsoft.com/office/drawing/2014/main" id="{508E61A6-D6AD-6A61-2C2F-EE48C6255545}"/>
              </a:ext>
            </a:extLst>
          </p:cNvPr>
          <p:cNvGrpSpPr/>
          <p:nvPr userDrawn="1"/>
        </p:nvGrpSpPr>
        <p:grpSpPr>
          <a:xfrm>
            <a:off x="3985377" y="6548289"/>
            <a:ext cx="619422" cy="309711"/>
            <a:chOff x="0" y="0"/>
            <a:chExt cx="1238844" cy="619422"/>
          </a:xfrm>
        </p:grpSpPr>
        <p:grpSp>
          <p:nvGrpSpPr>
            <p:cNvPr id="49" name="Group 28">
              <a:extLst>
                <a:ext uri="{FF2B5EF4-FFF2-40B4-BE49-F238E27FC236}">
                  <a16:creationId xmlns:a16="http://schemas.microsoft.com/office/drawing/2014/main" id="{E6BAAEE6-AFE1-1720-E6E9-2C209BF0FAED}"/>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B76F1DDA-D6EA-2CB5-B6DA-3657A298CA9D}"/>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9F494D89-288A-C97F-AA31-6F82AE75D97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52" name="PHẠM DUYÊN 19 - 9Slide.vn">
            <a:extLst>
              <a:ext uri="{FF2B5EF4-FFF2-40B4-BE49-F238E27FC236}">
                <a16:creationId xmlns:a16="http://schemas.microsoft.com/office/drawing/2014/main" id="{353AADEF-75CD-B816-58A5-2481C987E77A}"/>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53" name="PHẠM DUYÊN 20 - 9Slide.vn">
            <a:extLst>
              <a:ext uri="{FF2B5EF4-FFF2-40B4-BE49-F238E27FC236}">
                <a16:creationId xmlns:a16="http://schemas.microsoft.com/office/drawing/2014/main" id="{EC1E2BD1-D9FB-6A55-E9D9-EAC292830B86}"/>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4" name="PHẠM DUYÊN 21 - 9Slide.vn">
            <a:extLst>
              <a:ext uri="{FF2B5EF4-FFF2-40B4-BE49-F238E27FC236}">
                <a16:creationId xmlns:a16="http://schemas.microsoft.com/office/drawing/2014/main" id="{C8DEDB2A-E25B-C422-3F06-F82628B990F2}"/>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5" name="PHẠM DUYÊN 22 - 9Slide.vn">
            <a:extLst>
              <a:ext uri="{FF2B5EF4-FFF2-40B4-BE49-F238E27FC236}">
                <a16:creationId xmlns:a16="http://schemas.microsoft.com/office/drawing/2014/main" id="{F6510954-1C22-BF09-AEA3-3403642BEA68}"/>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6" name="PHẠM DUYÊN 23 - 9Slide.vn">
            <a:extLst>
              <a:ext uri="{FF2B5EF4-FFF2-40B4-BE49-F238E27FC236}">
                <a16:creationId xmlns:a16="http://schemas.microsoft.com/office/drawing/2014/main" id="{1A782235-6628-6CDD-9A5C-78330AD70EE9}"/>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7" name="PHẠM DUYÊN 24 - 9Slide.vn">
            <a:extLst>
              <a:ext uri="{FF2B5EF4-FFF2-40B4-BE49-F238E27FC236}">
                <a16:creationId xmlns:a16="http://schemas.microsoft.com/office/drawing/2014/main" id="{1908E385-B33F-B795-FB49-99C7F54C3694}"/>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8" name="PHẠM DUYÊN 25 - 9Slide.vn">
            <a:extLst>
              <a:ext uri="{FF2B5EF4-FFF2-40B4-BE49-F238E27FC236}">
                <a16:creationId xmlns:a16="http://schemas.microsoft.com/office/drawing/2014/main" id="{2A70DB03-1090-2B26-BD57-507C4C07D2E6}"/>
              </a:ext>
            </a:extLst>
          </p:cNvPr>
          <p:cNvPicPr>
            <a:picLocks noChangeAspect="1"/>
          </p:cNvPicPr>
          <p:nvPr userDrawn="1"/>
        </p:nvPicPr>
        <p:blipFill>
          <a:blip r:embed="rId20"/>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ẠM DUYÊN 3">
    <p:spTree>
      <p:nvGrpSpPr>
        <p:cNvPr id="1" name=""/>
        <p:cNvGrpSpPr/>
        <p:nvPr/>
      </p:nvGrpSpPr>
      <p:grpSpPr>
        <a:xfrm>
          <a:off x="0" y="0"/>
          <a:ext cx="0" cy="0"/>
          <a:chOff x="0" y="0"/>
          <a:chExt cx="0" cy="0"/>
        </a:xfrm>
      </p:grpSpPr>
      <p:pic>
        <p:nvPicPr>
          <p:cNvPr id="3" name="PHẠM DUYÊN 2 - 9Slide.vn">
            <a:extLst>
              <a:ext uri="{FF2B5EF4-FFF2-40B4-BE49-F238E27FC236}">
                <a16:creationId xmlns:a16="http://schemas.microsoft.com/office/drawing/2014/main" id="{7A8624F6-DF35-DC9E-26CF-F4122A99CAFE}"/>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26" name="PHẠM DUYÊN 3 - 9Slide.vn">
            <a:extLst>
              <a:ext uri="{FF2B5EF4-FFF2-40B4-BE49-F238E27FC236}">
                <a16:creationId xmlns:a16="http://schemas.microsoft.com/office/drawing/2014/main" id="{C20D20A3-BABC-F0A6-EA51-3D68A48F24E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27" name="PHẠM DUYÊN 4 - 9Slide.vn">
            <a:extLst>
              <a:ext uri="{FF2B5EF4-FFF2-40B4-BE49-F238E27FC236}">
                <a16:creationId xmlns:a16="http://schemas.microsoft.com/office/drawing/2014/main" id="{6F039E2B-9CB4-3B96-B44C-B9B7512A0A0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28" name="PHẠM DUYÊN 5 - 9Slide.vn">
            <a:extLst>
              <a:ext uri="{FF2B5EF4-FFF2-40B4-BE49-F238E27FC236}">
                <a16:creationId xmlns:a16="http://schemas.microsoft.com/office/drawing/2014/main" id="{0FB60FA1-09DB-B6F2-4759-0573C11840BA}"/>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29" name="PHẠM DUYÊN 6 - 9Slide.vn">
            <a:extLst>
              <a:ext uri="{FF2B5EF4-FFF2-40B4-BE49-F238E27FC236}">
                <a16:creationId xmlns:a16="http://schemas.microsoft.com/office/drawing/2014/main" id="{A3A8FB84-F150-67BB-1DD2-990127501273}"/>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32" name="PHẠM DUYÊN 7 - 9Slide.vn">
            <a:extLst>
              <a:ext uri="{FF2B5EF4-FFF2-40B4-BE49-F238E27FC236}">
                <a16:creationId xmlns:a16="http://schemas.microsoft.com/office/drawing/2014/main" id="{E3D84C14-5C98-1167-C947-9FCAC9D2E637}"/>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34" name="PHẠM DUYÊN 8 - 9Slide.vn">
            <a:extLst>
              <a:ext uri="{FF2B5EF4-FFF2-40B4-BE49-F238E27FC236}">
                <a16:creationId xmlns:a16="http://schemas.microsoft.com/office/drawing/2014/main" id="{EE01CA3D-57B4-62DD-2959-90FE1C1DEA8A}"/>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36" name="PHẠM DUYÊN 9 - 9Slide.vn">
            <a:extLst>
              <a:ext uri="{FF2B5EF4-FFF2-40B4-BE49-F238E27FC236}">
                <a16:creationId xmlns:a16="http://schemas.microsoft.com/office/drawing/2014/main" id="{7DA7BAF3-A349-D55C-2049-2288A9BAEDEC}"/>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37" name="PHẠM DUYÊN 10 - 9Slide.vn">
            <a:extLst>
              <a:ext uri="{FF2B5EF4-FFF2-40B4-BE49-F238E27FC236}">
                <a16:creationId xmlns:a16="http://schemas.microsoft.com/office/drawing/2014/main" id="{962F8D61-12FD-AA96-2750-819BC17EFADE}"/>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38" name="PHẠM DUYÊN 11 - 9Slide.vn">
            <a:extLst>
              <a:ext uri="{FF2B5EF4-FFF2-40B4-BE49-F238E27FC236}">
                <a16:creationId xmlns:a16="http://schemas.microsoft.com/office/drawing/2014/main" id="{B2B420BB-B89B-D26A-27ED-49ADA218E69E}"/>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39" name="PHẠM DUYÊN 12 - 9Slide.vn">
            <a:extLst>
              <a:ext uri="{FF2B5EF4-FFF2-40B4-BE49-F238E27FC236}">
                <a16:creationId xmlns:a16="http://schemas.microsoft.com/office/drawing/2014/main" id="{B9AFFCF8-2946-EB6F-0246-05E93C0A537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63" name="PHẠM DUYÊN 13 - 9Slide.vn">
            <a:extLst>
              <a:ext uri="{FF2B5EF4-FFF2-40B4-BE49-F238E27FC236}">
                <a16:creationId xmlns:a16="http://schemas.microsoft.com/office/drawing/2014/main" id="{AF75231E-A984-C5F5-8AC8-07F9DE938544}"/>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HẠM DUYÊN 14 - 9Slide.vn">
            <a:extLst>
              <a:ext uri="{FF2B5EF4-FFF2-40B4-BE49-F238E27FC236}">
                <a16:creationId xmlns:a16="http://schemas.microsoft.com/office/drawing/2014/main" id="{7E83DD67-18E4-DC99-A4A3-B91B79AEBDDA}"/>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59" name="PHẠM DUYÊN 15 - 9Slide.vn">
            <a:extLst>
              <a:ext uri="{FF2B5EF4-FFF2-40B4-BE49-F238E27FC236}">
                <a16:creationId xmlns:a16="http://schemas.microsoft.com/office/drawing/2014/main" id="{3E700B87-87E0-DC29-D395-6145882FF8E7}"/>
              </a:ext>
            </a:extLst>
          </p:cNvPr>
          <p:cNvGrpSpPr/>
          <p:nvPr userDrawn="1"/>
        </p:nvGrpSpPr>
        <p:grpSpPr>
          <a:xfrm>
            <a:off x="1504982" y="6525784"/>
            <a:ext cx="1390618" cy="332216"/>
            <a:chOff x="1524000" y="6316001"/>
            <a:chExt cx="2268732" cy="541999"/>
          </a:xfrm>
        </p:grpSpPr>
        <p:grpSp>
          <p:nvGrpSpPr>
            <p:cNvPr id="40" name="Group 19">
              <a:extLst>
                <a:ext uri="{FF2B5EF4-FFF2-40B4-BE49-F238E27FC236}">
                  <a16:creationId xmlns:a16="http://schemas.microsoft.com/office/drawing/2014/main" id="{46909B2A-B5FA-5785-26CD-190255ECD4C0}"/>
                </a:ext>
              </a:extLst>
            </p:cNvPr>
            <p:cNvGrpSpPr/>
            <p:nvPr userDrawn="1"/>
          </p:nvGrpSpPr>
          <p:grpSpPr>
            <a:xfrm>
              <a:off x="1524000" y="6316001"/>
              <a:ext cx="1083998" cy="541999"/>
              <a:chOff x="0" y="0"/>
              <a:chExt cx="2167996" cy="1083998"/>
            </a:xfrm>
          </p:grpSpPr>
          <p:grpSp>
            <p:nvGrpSpPr>
              <p:cNvPr id="41" name="Group 20">
                <a:extLst>
                  <a:ext uri="{FF2B5EF4-FFF2-40B4-BE49-F238E27FC236}">
                    <a16:creationId xmlns:a16="http://schemas.microsoft.com/office/drawing/2014/main" id="{EE33C705-B28A-3C53-3703-D842D371132E}"/>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323F2275-807A-9FD7-BBF9-DCC580FD344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757B91B8-971E-028C-326E-C04736AD4B5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Group 23">
              <a:extLst>
                <a:ext uri="{FF2B5EF4-FFF2-40B4-BE49-F238E27FC236}">
                  <a16:creationId xmlns:a16="http://schemas.microsoft.com/office/drawing/2014/main" id="{ACF8277E-A2A4-019C-1052-AC014CA0C7F8}"/>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C7788D5D-21B4-5D84-0867-6AC9B961DB77}"/>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CAD83543-506A-8452-AF18-F4E0A92809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1D67C55A-1CCC-2815-10F8-602B5B129E6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Group 27">
              <a:extLst>
                <a:ext uri="{FF2B5EF4-FFF2-40B4-BE49-F238E27FC236}">
                  <a16:creationId xmlns:a16="http://schemas.microsoft.com/office/drawing/2014/main" id="{1BEAEF60-C868-937E-A8A1-B2149203D147}"/>
                </a:ext>
              </a:extLst>
            </p:cNvPr>
            <p:cNvGrpSpPr/>
            <p:nvPr userDrawn="1"/>
          </p:nvGrpSpPr>
          <p:grpSpPr>
            <a:xfrm>
              <a:off x="3173310" y="6548289"/>
              <a:ext cx="619422" cy="309711"/>
              <a:chOff x="0" y="0"/>
              <a:chExt cx="1238844" cy="619422"/>
            </a:xfrm>
          </p:grpSpPr>
          <p:grpSp>
            <p:nvGrpSpPr>
              <p:cNvPr id="49" name="Group 28">
                <a:extLst>
                  <a:ext uri="{FF2B5EF4-FFF2-40B4-BE49-F238E27FC236}">
                    <a16:creationId xmlns:a16="http://schemas.microsoft.com/office/drawing/2014/main" id="{69333086-2674-2885-2FDE-174F959D2F79}"/>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FCC14441-F8C9-D1C1-C3F8-D4539A99C23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E091C671-EB32-BCC2-6291-1C7E0846B99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60" name="PHẠM DUYÊN 16 - 9Slide.vn">
            <a:extLst>
              <a:ext uri="{FF2B5EF4-FFF2-40B4-BE49-F238E27FC236}">
                <a16:creationId xmlns:a16="http://schemas.microsoft.com/office/drawing/2014/main" id="{01D992C3-2432-A964-80A5-EC113D9E5215}"/>
              </a:ext>
            </a:extLst>
          </p:cNvPr>
          <p:cNvGrpSpPr/>
          <p:nvPr userDrawn="1"/>
        </p:nvGrpSpPr>
        <p:grpSpPr>
          <a:xfrm>
            <a:off x="4136752" y="0"/>
            <a:ext cx="3367134" cy="620266"/>
            <a:chOff x="3292554" y="-15153"/>
            <a:chExt cx="5055530" cy="931289"/>
          </a:xfrm>
        </p:grpSpPr>
        <p:pic>
          <p:nvPicPr>
            <p:cNvPr id="52" name="Picture 31">
              <a:extLst>
                <a:ext uri="{FF2B5EF4-FFF2-40B4-BE49-F238E27FC236}">
                  <a16:creationId xmlns:a16="http://schemas.microsoft.com/office/drawing/2014/main" id="{3B42D098-E0A7-ADD0-FEED-288DF262556E}"/>
                </a:ext>
              </a:extLst>
            </p:cNvPr>
            <p:cNvPicPr>
              <a:picLocks noChangeAspect="1"/>
            </p:cNvPicPr>
            <p:nvPr userDrawn="1"/>
          </p:nvPicPr>
          <p:blipFill>
            <a:blip r:embed="rId16"/>
            <a:srcRect/>
            <a:stretch>
              <a:fillRect/>
            </a:stretch>
          </p:blipFill>
          <p:spPr>
            <a:xfrm>
              <a:off x="3292554" y="-15153"/>
              <a:ext cx="726605" cy="909677"/>
            </a:xfrm>
            <a:prstGeom prst="rect">
              <a:avLst/>
            </a:prstGeom>
          </p:spPr>
        </p:pic>
        <p:pic>
          <p:nvPicPr>
            <p:cNvPr id="53" name="Picture 32">
              <a:extLst>
                <a:ext uri="{FF2B5EF4-FFF2-40B4-BE49-F238E27FC236}">
                  <a16:creationId xmlns:a16="http://schemas.microsoft.com/office/drawing/2014/main" id="{A781250B-ABBD-3288-78A4-0F02FC5E1F96}"/>
                </a:ext>
              </a:extLst>
            </p:cNvPr>
            <p:cNvPicPr>
              <a:picLocks noChangeAspect="1"/>
            </p:cNvPicPr>
            <p:nvPr userDrawn="1"/>
          </p:nvPicPr>
          <p:blipFill>
            <a:blip r:embed="rId16"/>
            <a:srcRect/>
            <a:stretch>
              <a:fillRect/>
            </a:stretch>
          </p:blipFill>
          <p:spPr>
            <a:xfrm>
              <a:off x="4114239" y="6459"/>
              <a:ext cx="603951" cy="756120"/>
            </a:xfrm>
            <a:prstGeom prst="rect">
              <a:avLst/>
            </a:prstGeom>
          </p:spPr>
        </p:pic>
        <p:pic>
          <p:nvPicPr>
            <p:cNvPr id="54" name="Picture 33">
              <a:extLst>
                <a:ext uri="{FF2B5EF4-FFF2-40B4-BE49-F238E27FC236}">
                  <a16:creationId xmlns:a16="http://schemas.microsoft.com/office/drawing/2014/main" id="{5BC8A74D-4173-E50D-3A2D-F3BC61A91968}"/>
                </a:ext>
              </a:extLst>
            </p:cNvPr>
            <p:cNvPicPr>
              <a:picLocks noChangeAspect="1"/>
            </p:cNvPicPr>
            <p:nvPr userDrawn="1"/>
          </p:nvPicPr>
          <p:blipFill>
            <a:blip r:embed="rId16"/>
            <a:srcRect/>
            <a:stretch>
              <a:fillRect/>
            </a:stretch>
          </p:blipFill>
          <p:spPr>
            <a:xfrm>
              <a:off x="4774696" y="-15153"/>
              <a:ext cx="726605" cy="909677"/>
            </a:xfrm>
            <a:prstGeom prst="rect">
              <a:avLst/>
            </a:prstGeom>
          </p:spPr>
        </p:pic>
        <p:pic>
          <p:nvPicPr>
            <p:cNvPr id="55" name="Picture 34">
              <a:extLst>
                <a:ext uri="{FF2B5EF4-FFF2-40B4-BE49-F238E27FC236}">
                  <a16:creationId xmlns:a16="http://schemas.microsoft.com/office/drawing/2014/main" id="{8569089D-F1EC-2AE5-2B33-89BDC9F8934E}"/>
                </a:ext>
              </a:extLst>
            </p:cNvPr>
            <p:cNvPicPr>
              <a:picLocks noChangeAspect="1"/>
            </p:cNvPicPr>
            <p:nvPr userDrawn="1"/>
          </p:nvPicPr>
          <p:blipFill>
            <a:blip r:embed="rId16"/>
            <a:srcRect/>
            <a:stretch>
              <a:fillRect/>
            </a:stretch>
          </p:blipFill>
          <p:spPr>
            <a:xfrm>
              <a:off x="5596550" y="-15153"/>
              <a:ext cx="603951" cy="756120"/>
            </a:xfrm>
            <a:prstGeom prst="rect">
              <a:avLst/>
            </a:prstGeom>
          </p:spPr>
        </p:pic>
        <p:pic>
          <p:nvPicPr>
            <p:cNvPr id="56" name="Picture 35">
              <a:extLst>
                <a:ext uri="{FF2B5EF4-FFF2-40B4-BE49-F238E27FC236}">
                  <a16:creationId xmlns:a16="http://schemas.microsoft.com/office/drawing/2014/main" id="{BC25FFD9-4047-0B30-EB60-474498BD0239}"/>
                </a:ext>
              </a:extLst>
            </p:cNvPr>
            <p:cNvPicPr>
              <a:picLocks noChangeAspect="1"/>
            </p:cNvPicPr>
            <p:nvPr userDrawn="1"/>
          </p:nvPicPr>
          <p:blipFill>
            <a:blip r:embed="rId16"/>
            <a:srcRect/>
            <a:stretch>
              <a:fillRect/>
            </a:stretch>
          </p:blipFill>
          <p:spPr>
            <a:xfrm>
              <a:off x="6200501" y="6459"/>
              <a:ext cx="726605" cy="909677"/>
            </a:xfrm>
            <a:prstGeom prst="rect">
              <a:avLst/>
            </a:prstGeom>
          </p:spPr>
        </p:pic>
        <p:pic>
          <p:nvPicPr>
            <p:cNvPr id="57" name="Picture 36">
              <a:extLst>
                <a:ext uri="{FF2B5EF4-FFF2-40B4-BE49-F238E27FC236}">
                  <a16:creationId xmlns:a16="http://schemas.microsoft.com/office/drawing/2014/main" id="{268649F8-D92B-8D4C-A7B1-B34A402F929E}"/>
                </a:ext>
              </a:extLst>
            </p:cNvPr>
            <p:cNvPicPr>
              <a:picLocks noChangeAspect="1"/>
            </p:cNvPicPr>
            <p:nvPr userDrawn="1"/>
          </p:nvPicPr>
          <p:blipFill>
            <a:blip r:embed="rId16"/>
            <a:srcRect/>
            <a:stretch>
              <a:fillRect/>
            </a:stretch>
          </p:blipFill>
          <p:spPr>
            <a:xfrm>
              <a:off x="7018229" y="-15153"/>
              <a:ext cx="603951" cy="756120"/>
            </a:xfrm>
            <a:prstGeom prst="rect">
              <a:avLst/>
            </a:prstGeom>
          </p:spPr>
        </p:pic>
        <p:pic>
          <p:nvPicPr>
            <p:cNvPr id="58" name="Picture 37">
              <a:extLst>
                <a:ext uri="{FF2B5EF4-FFF2-40B4-BE49-F238E27FC236}">
                  <a16:creationId xmlns:a16="http://schemas.microsoft.com/office/drawing/2014/main" id="{9375CFA3-DE8E-7D5F-3916-BA2E58B9FBA4}"/>
                </a:ext>
              </a:extLst>
            </p:cNvPr>
            <p:cNvPicPr>
              <a:picLocks noChangeAspect="1"/>
            </p:cNvPicPr>
            <p:nvPr userDrawn="1"/>
          </p:nvPicPr>
          <p:blipFill>
            <a:blip r:embed="rId16"/>
            <a:srcRect/>
            <a:stretch>
              <a:fillRect/>
            </a:stretch>
          </p:blipFill>
          <p:spPr>
            <a:xfrm>
              <a:off x="7621479" y="6459"/>
              <a:ext cx="726605" cy="909677"/>
            </a:xfrm>
            <a:prstGeom prst="rect">
              <a:avLst/>
            </a:prstGeom>
          </p:spPr>
        </p:pic>
      </p:grpSp>
      <p:pic>
        <p:nvPicPr>
          <p:cNvPr id="33" name="PHẠM DUYÊN 17 - 9Slide.vn">
            <a:extLst>
              <a:ext uri="{FF2B5EF4-FFF2-40B4-BE49-F238E27FC236}">
                <a16:creationId xmlns:a16="http://schemas.microsoft.com/office/drawing/2014/main" id="{017917B4-56E1-9BB2-7571-527607746E67}"/>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64" name="PHẠM DUYÊN 18 - 9Slide.vn">
            <a:extLst>
              <a:ext uri="{FF2B5EF4-FFF2-40B4-BE49-F238E27FC236}">
                <a16:creationId xmlns:a16="http://schemas.microsoft.com/office/drawing/2014/main" id="{0EFBD818-EBC3-B2F2-F17E-93D86397C46D}"/>
              </a:ext>
            </a:extLst>
          </p:cNvPr>
          <p:cNvPicPr>
            <a:picLocks noChangeAspect="1"/>
          </p:cNvPicPr>
          <p:nvPr userDrawn="1"/>
        </p:nvPicPr>
        <p:blipFill>
          <a:blip r:embed="rId18"/>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937042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ẠM DUYÊN 4">
    <p:spTree>
      <p:nvGrpSpPr>
        <p:cNvPr id="1" name=""/>
        <p:cNvGrpSpPr/>
        <p:nvPr/>
      </p:nvGrpSpPr>
      <p:grpSpPr>
        <a:xfrm>
          <a:off x="0" y="0"/>
          <a:ext cx="0" cy="0"/>
          <a:chOff x="0" y="0"/>
          <a:chExt cx="0" cy="0"/>
        </a:xfrm>
      </p:grpSpPr>
      <p:pic>
        <p:nvPicPr>
          <p:cNvPr id="11" name="PHẠM DUYÊN 2 - 9Slide.vn">
            <a:extLst>
              <a:ext uri="{FF2B5EF4-FFF2-40B4-BE49-F238E27FC236}">
                <a16:creationId xmlns:a16="http://schemas.microsoft.com/office/drawing/2014/main" id="{8C6417D3-1DC5-DCD6-6DE1-B588BF7AA9EF}"/>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12" name="PHẠM DUYÊN 3 - 9Slide.vn">
            <a:extLst>
              <a:ext uri="{FF2B5EF4-FFF2-40B4-BE49-F238E27FC236}">
                <a16:creationId xmlns:a16="http://schemas.microsoft.com/office/drawing/2014/main" id="{E1FDB153-FCB0-4150-9840-B1CFC4698C0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13" name="PHẠM DUYÊN 4 - 9Slide.vn">
            <a:extLst>
              <a:ext uri="{FF2B5EF4-FFF2-40B4-BE49-F238E27FC236}">
                <a16:creationId xmlns:a16="http://schemas.microsoft.com/office/drawing/2014/main" id="{6A3439D3-9D8C-CC6F-3D90-F7FF583053C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A81AD0C6-269C-0733-5E73-48C139D54664}"/>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CC944384-29D9-6DC0-3994-31A71D970EC6}"/>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24CE9AEA-34BB-DF6F-D139-B3F43CD56865}"/>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5B2931B1-A933-2EB4-B65F-7E0040BCA5EE}"/>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315F16E3-6CF8-265D-E9EA-C01675553863}"/>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ABAB2212-6AFD-25DF-8B0D-A460DDC687B0}"/>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8A8E87AB-460E-E8BF-A1DD-94C85C42578D}"/>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9D14CD84-3398-E4BF-5825-8EC6596C4CE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921C3C9B-9174-63A2-B4D7-7576F1A3424F}"/>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7F97FB77-DC7B-57CB-B942-98C39FF41DF8}"/>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2D49CDEB-54F0-3807-2C9E-7A0A14766FCA}"/>
              </a:ext>
            </a:extLst>
          </p:cNvPr>
          <p:cNvGrpSpPr/>
          <p:nvPr userDrawn="1"/>
        </p:nvGrpSpPr>
        <p:grpSpPr>
          <a:xfrm>
            <a:off x="1504982" y="6525784"/>
            <a:ext cx="1390618" cy="332216"/>
            <a:chOff x="1524000" y="6316001"/>
            <a:chExt cx="2268732" cy="541999"/>
          </a:xfrm>
        </p:grpSpPr>
        <p:grpSp>
          <p:nvGrpSpPr>
            <p:cNvPr id="25" name="Group 19">
              <a:extLst>
                <a:ext uri="{FF2B5EF4-FFF2-40B4-BE49-F238E27FC236}">
                  <a16:creationId xmlns:a16="http://schemas.microsoft.com/office/drawing/2014/main" id="{69161637-38AE-12BF-99D2-4AE4372D7B84}"/>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1834C92C-AA4A-C264-CFAF-46E137291390}"/>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B70D0257-6A24-0B78-1D2C-A0C04E466C1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F2D4D506-14E3-342E-27FB-67C6C28D73D1}"/>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3E5A808D-9936-3240-AA58-01062CACDCC7}"/>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882EFF7A-9CE1-9C50-FD0B-453711E7856D}"/>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03CA4DAB-3BF8-4320-58D8-C360EA98FBA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0FD16052-81C6-97F4-E672-C7BEDAE2561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FE3786CA-08C6-6F6C-7584-D1958831C662}"/>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03E92CD2-0F1B-9F06-BE2D-0202EF4D0BAB}"/>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177D0C1E-111D-D9E6-67EB-ED9B0A5FF3E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11882B1A-8872-A423-1958-7B14372E008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37" name="PHẠM DUYÊN 16 - 9Slide.vn">
            <a:extLst>
              <a:ext uri="{FF2B5EF4-FFF2-40B4-BE49-F238E27FC236}">
                <a16:creationId xmlns:a16="http://schemas.microsoft.com/office/drawing/2014/main" id="{2DC350C6-8DB5-3E8B-903D-0933C2501AA5}"/>
              </a:ext>
            </a:extLst>
          </p:cNvPr>
          <p:cNvGrpSpPr/>
          <p:nvPr userDrawn="1"/>
        </p:nvGrpSpPr>
        <p:grpSpPr>
          <a:xfrm>
            <a:off x="4136752" y="0"/>
            <a:ext cx="3367134" cy="620266"/>
            <a:chOff x="3292554" y="-15153"/>
            <a:chExt cx="5055530" cy="931289"/>
          </a:xfrm>
        </p:grpSpPr>
        <p:pic>
          <p:nvPicPr>
            <p:cNvPr id="38" name="Picture 31">
              <a:extLst>
                <a:ext uri="{FF2B5EF4-FFF2-40B4-BE49-F238E27FC236}">
                  <a16:creationId xmlns:a16="http://schemas.microsoft.com/office/drawing/2014/main" id="{F7ACAA5B-89D7-1344-65C7-B700BD105A70}"/>
                </a:ext>
              </a:extLst>
            </p:cNvPr>
            <p:cNvPicPr>
              <a:picLocks noChangeAspect="1"/>
            </p:cNvPicPr>
            <p:nvPr userDrawn="1"/>
          </p:nvPicPr>
          <p:blipFill>
            <a:blip r:embed="rId16"/>
            <a:srcRect/>
            <a:stretch>
              <a:fillRect/>
            </a:stretch>
          </p:blipFill>
          <p:spPr>
            <a:xfrm>
              <a:off x="3292554" y="-15153"/>
              <a:ext cx="726605" cy="909677"/>
            </a:xfrm>
            <a:prstGeom prst="rect">
              <a:avLst/>
            </a:prstGeom>
          </p:spPr>
        </p:pic>
        <p:pic>
          <p:nvPicPr>
            <p:cNvPr id="39" name="Picture 32">
              <a:extLst>
                <a:ext uri="{FF2B5EF4-FFF2-40B4-BE49-F238E27FC236}">
                  <a16:creationId xmlns:a16="http://schemas.microsoft.com/office/drawing/2014/main" id="{8A07BC5D-0439-1ABF-CB1D-AAC5EDA1C4A3}"/>
                </a:ext>
              </a:extLst>
            </p:cNvPr>
            <p:cNvPicPr>
              <a:picLocks noChangeAspect="1"/>
            </p:cNvPicPr>
            <p:nvPr userDrawn="1"/>
          </p:nvPicPr>
          <p:blipFill>
            <a:blip r:embed="rId16"/>
            <a:srcRect/>
            <a:stretch>
              <a:fillRect/>
            </a:stretch>
          </p:blipFill>
          <p:spPr>
            <a:xfrm>
              <a:off x="4114239" y="6459"/>
              <a:ext cx="603951" cy="756120"/>
            </a:xfrm>
            <a:prstGeom prst="rect">
              <a:avLst/>
            </a:prstGeom>
          </p:spPr>
        </p:pic>
        <p:pic>
          <p:nvPicPr>
            <p:cNvPr id="40" name="Picture 33">
              <a:extLst>
                <a:ext uri="{FF2B5EF4-FFF2-40B4-BE49-F238E27FC236}">
                  <a16:creationId xmlns:a16="http://schemas.microsoft.com/office/drawing/2014/main" id="{130B43E3-53DB-599B-F7F3-797664BF1EBC}"/>
                </a:ext>
              </a:extLst>
            </p:cNvPr>
            <p:cNvPicPr>
              <a:picLocks noChangeAspect="1"/>
            </p:cNvPicPr>
            <p:nvPr userDrawn="1"/>
          </p:nvPicPr>
          <p:blipFill>
            <a:blip r:embed="rId16"/>
            <a:srcRect/>
            <a:stretch>
              <a:fillRect/>
            </a:stretch>
          </p:blipFill>
          <p:spPr>
            <a:xfrm>
              <a:off x="4774696" y="-15153"/>
              <a:ext cx="726605" cy="909677"/>
            </a:xfrm>
            <a:prstGeom prst="rect">
              <a:avLst/>
            </a:prstGeom>
          </p:spPr>
        </p:pic>
        <p:pic>
          <p:nvPicPr>
            <p:cNvPr id="41" name="Picture 34">
              <a:extLst>
                <a:ext uri="{FF2B5EF4-FFF2-40B4-BE49-F238E27FC236}">
                  <a16:creationId xmlns:a16="http://schemas.microsoft.com/office/drawing/2014/main" id="{EE1EA01E-FBFB-C284-62A9-1C8AC2FE82D9}"/>
                </a:ext>
              </a:extLst>
            </p:cNvPr>
            <p:cNvPicPr>
              <a:picLocks noChangeAspect="1"/>
            </p:cNvPicPr>
            <p:nvPr userDrawn="1"/>
          </p:nvPicPr>
          <p:blipFill>
            <a:blip r:embed="rId16"/>
            <a:srcRect/>
            <a:stretch>
              <a:fillRect/>
            </a:stretch>
          </p:blipFill>
          <p:spPr>
            <a:xfrm>
              <a:off x="5596550" y="-15153"/>
              <a:ext cx="603951" cy="756120"/>
            </a:xfrm>
            <a:prstGeom prst="rect">
              <a:avLst/>
            </a:prstGeom>
          </p:spPr>
        </p:pic>
        <p:pic>
          <p:nvPicPr>
            <p:cNvPr id="42" name="Picture 35">
              <a:extLst>
                <a:ext uri="{FF2B5EF4-FFF2-40B4-BE49-F238E27FC236}">
                  <a16:creationId xmlns:a16="http://schemas.microsoft.com/office/drawing/2014/main" id="{56F1FB19-ED77-76D0-101A-C053F216D020}"/>
                </a:ext>
              </a:extLst>
            </p:cNvPr>
            <p:cNvPicPr>
              <a:picLocks noChangeAspect="1"/>
            </p:cNvPicPr>
            <p:nvPr userDrawn="1"/>
          </p:nvPicPr>
          <p:blipFill>
            <a:blip r:embed="rId16"/>
            <a:srcRect/>
            <a:stretch>
              <a:fillRect/>
            </a:stretch>
          </p:blipFill>
          <p:spPr>
            <a:xfrm>
              <a:off x="6200501" y="6459"/>
              <a:ext cx="726605" cy="909677"/>
            </a:xfrm>
            <a:prstGeom prst="rect">
              <a:avLst/>
            </a:prstGeom>
          </p:spPr>
        </p:pic>
        <p:pic>
          <p:nvPicPr>
            <p:cNvPr id="43" name="Picture 36">
              <a:extLst>
                <a:ext uri="{FF2B5EF4-FFF2-40B4-BE49-F238E27FC236}">
                  <a16:creationId xmlns:a16="http://schemas.microsoft.com/office/drawing/2014/main" id="{E23CF997-3DE7-6C1D-A70B-20A5D081D665}"/>
                </a:ext>
              </a:extLst>
            </p:cNvPr>
            <p:cNvPicPr>
              <a:picLocks noChangeAspect="1"/>
            </p:cNvPicPr>
            <p:nvPr userDrawn="1"/>
          </p:nvPicPr>
          <p:blipFill>
            <a:blip r:embed="rId16"/>
            <a:srcRect/>
            <a:stretch>
              <a:fillRect/>
            </a:stretch>
          </p:blipFill>
          <p:spPr>
            <a:xfrm>
              <a:off x="7018229" y="-15153"/>
              <a:ext cx="603951" cy="756120"/>
            </a:xfrm>
            <a:prstGeom prst="rect">
              <a:avLst/>
            </a:prstGeom>
          </p:spPr>
        </p:pic>
        <p:pic>
          <p:nvPicPr>
            <p:cNvPr id="44" name="Picture 37">
              <a:extLst>
                <a:ext uri="{FF2B5EF4-FFF2-40B4-BE49-F238E27FC236}">
                  <a16:creationId xmlns:a16="http://schemas.microsoft.com/office/drawing/2014/main" id="{6E4C70C4-1B21-74DC-D298-2BD4B45B9783}"/>
                </a:ext>
              </a:extLst>
            </p:cNvPr>
            <p:cNvPicPr>
              <a:picLocks noChangeAspect="1"/>
            </p:cNvPicPr>
            <p:nvPr userDrawn="1"/>
          </p:nvPicPr>
          <p:blipFill>
            <a:blip r:embed="rId16"/>
            <a:srcRect/>
            <a:stretch>
              <a:fillRect/>
            </a:stretch>
          </p:blipFill>
          <p:spPr>
            <a:xfrm>
              <a:off x="7621479" y="6459"/>
              <a:ext cx="726605" cy="909677"/>
            </a:xfrm>
            <a:prstGeom prst="rect">
              <a:avLst/>
            </a:prstGeom>
          </p:spPr>
        </p:pic>
      </p:grpSp>
      <p:pic>
        <p:nvPicPr>
          <p:cNvPr id="45" name="PHẠM DUYÊN 17 - 9Slide.vn">
            <a:extLst>
              <a:ext uri="{FF2B5EF4-FFF2-40B4-BE49-F238E27FC236}">
                <a16:creationId xmlns:a16="http://schemas.microsoft.com/office/drawing/2014/main" id="{F2CD5CB3-1F77-C5D2-2AA0-A7AF2CB6CE8B}"/>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46" name="PHẠM DUYÊN 18 - 9Slide.vn">
            <a:extLst>
              <a:ext uri="{FF2B5EF4-FFF2-40B4-BE49-F238E27FC236}">
                <a16:creationId xmlns:a16="http://schemas.microsoft.com/office/drawing/2014/main" id="{32DDFA9B-1467-2B3C-E3E1-3648D13B4434}"/>
              </a:ext>
            </a:extLst>
          </p:cNvPr>
          <p:cNvPicPr>
            <a:picLocks noChangeAspect="1"/>
          </p:cNvPicPr>
          <p:nvPr userDrawn="1"/>
        </p:nvPicPr>
        <p:blipFill>
          <a:blip r:embed="rId18"/>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579337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HẠM DUYÊN 5">
    <p:spTree>
      <p:nvGrpSpPr>
        <p:cNvPr id="1" name=""/>
        <p:cNvGrpSpPr/>
        <p:nvPr/>
      </p:nvGrpSpPr>
      <p:grpSpPr>
        <a:xfrm>
          <a:off x="0" y="0"/>
          <a:ext cx="0" cy="0"/>
          <a:chOff x="0" y="0"/>
          <a:chExt cx="0" cy="0"/>
        </a:xfrm>
      </p:grpSpPr>
      <p:pic>
        <p:nvPicPr>
          <p:cNvPr id="4" name="PHẠM DUYÊN 2 - 9Slide.vn">
            <a:extLst>
              <a:ext uri="{FF2B5EF4-FFF2-40B4-BE49-F238E27FC236}">
                <a16:creationId xmlns:a16="http://schemas.microsoft.com/office/drawing/2014/main" id="{43896307-BEC5-716C-30C8-FCBA9B38BA75}"/>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5" name="PHẠM DUYÊN 3 - 9Slide.vn">
            <a:extLst>
              <a:ext uri="{FF2B5EF4-FFF2-40B4-BE49-F238E27FC236}">
                <a16:creationId xmlns:a16="http://schemas.microsoft.com/office/drawing/2014/main" id="{111D839E-DEA8-A43C-E22C-C36FF6C458F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6" name="PHẠM DUYÊN 4 - 9Slide.vn">
            <a:extLst>
              <a:ext uri="{FF2B5EF4-FFF2-40B4-BE49-F238E27FC236}">
                <a16:creationId xmlns:a16="http://schemas.microsoft.com/office/drawing/2014/main" id="{6C161065-B811-FA40-8F55-F3E4E146DD7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0F7CA048-BF9A-EE82-3607-ADEA00843A11}"/>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08B22329-77C4-DCBD-9850-CE25A25D3C95}"/>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34D4B587-DC32-9832-6D80-71938C34570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1BECA3FD-6FC7-1A16-8E5A-E7FD9176BD4D}"/>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5235E19F-EF65-935A-7D74-01E97B2D8553}"/>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9707A0A5-48E0-6160-F85E-2FDD8E394DF1}"/>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13F67BFD-7B9E-6981-0124-ACE8F4227C55}"/>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5E482934-85A7-C683-7A55-C9F5E37FE10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065C7BD6-1490-0628-B4DF-2B56D7A578CE}"/>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1C568CCE-76AB-5129-FC5E-29165018A9FB}"/>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1F2C3050-1167-B216-04C8-E0D02C993937}"/>
              </a:ext>
            </a:extLst>
          </p:cNvPr>
          <p:cNvGrpSpPr/>
          <p:nvPr userDrawn="1"/>
        </p:nvGrpSpPr>
        <p:grpSpPr>
          <a:xfrm>
            <a:off x="1371600" y="6543988"/>
            <a:ext cx="1314418" cy="314012"/>
            <a:chOff x="1524000" y="6316001"/>
            <a:chExt cx="2268732" cy="541999"/>
          </a:xfrm>
        </p:grpSpPr>
        <p:grpSp>
          <p:nvGrpSpPr>
            <p:cNvPr id="25" name="Group 19">
              <a:extLst>
                <a:ext uri="{FF2B5EF4-FFF2-40B4-BE49-F238E27FC236}">
                  <a16:creationId xmlns:a16="http://schemas.microsoft.com/office/drawing/2014/main" id="{F38F4159-3EBF-3731-63EC-5DA1D7A506EF}"/>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66F86961-89A6-B56E-BACD-54C586A5F688}"/>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46A6ED1B-FC7C-6CA5-9739-E6F590940C7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55C895D3-1223-05A2-B1E2-398F3C799D2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BC5B785C-E6DC-F949-8A02-C158FECFAEC6}"/>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B0C3EF1E-845B-8C71-A433-007F4B061FF4}"/>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9EEA4655-FE57-A328-AB56-7079B5CEAECC}"/>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F7C95791-B32A-5FCE-5E9A-7F03D988583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5D2DA7B0-D178-E383-C51B-AAC3B7432D11}"/>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66106405-EA8C-1E4E-F9C5-51D67443650D}"/>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D258A8D3-2227-041E-9E0D-142AA45CA77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6A0A73DC-0ECD-674C-4176-0C55BA134A1A}"/>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45" name="PHẠM DUYÊN 16 - 9Slide.vn">
            <a:extLst>
              <a:ext uri="{FF2B5EF4-FFF2-40B4-BE49-F238E27FC236}">
                <a16:creationId xmlns:a16="http://schemas.microsoft.com/office/drawing/2014/main" id="{9BCE440F-3EFD-A7CA-BE0E-066D198005E6}"/>
              </a:ext>
            </a:extLst>
          </p:cNvPr>
          <p:cNvPicPr>
            <a:picLocks noChangeAspect="1"/>
          </p:cNvPicPr>
          <p:nvPr userDrawn="1"/>
        </p:nvPicPr>
        <p:blipFill>
          <a:blip r:embed="rId16"/>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5682221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ẠM DUYÊN 6">
    <p:spTree>
      <p:nvGrpSpPr>
        <p:cNvPr id="1" name=""/>
        <p:cNvGrpSpPr/>
        <p:nvPr/>
      </p:nvGrpSpPr>
      <p:grpSpPr>
        <a:xfrm>
          <a:off x="0" y="0"/>
          <a:ext cx="0" cy="0"/>
          <a:chOff x="0" y="0"/>
          <a:chExt cx="0" cy="0"/>
        </a:xfrm>
      </p:grpSpPr>
      <p:pic>
        <p:nvPicPr>
          <p:cNvPr id="5" name="PHẠM DUYÊN 2 - 9Slide.vn">
            <a:extLst>
              <a:ext uri="{FF2B5EF4-FFF2-40B4-BE49-F238E27FC236}">
                <a16:creationId xmlns:a16="http://schemas.microsoft.com/office/drawing/2014/main" id="{A8F9C37E-0632-319A-3706-3E9F573AFBB7}"/>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6" name="PHẠM DUYÊN 3 - 9Slide.vn">
            <a:extLst>
              <a:ext uri="{FF2B5EF4-FFF2-40B4-BE49-F238E27FC236}">
                <a16:creationId xmlns:a16="http://schemas.microsoft.com/office/drawing/2014/main" id="{D3FEB9B5-F299-DB93-0905-701E8A50584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7" name="PHẠM DUYÊN 4 - 9Slide.vn">
            <a:extLst>
              <a:ext uri="{FF2B5EF4-FFF2-40B4-BE49-F238E27FC236}">
                <a16:creationId xmlns:a16="http://schemas.microsoft.com/office/drawing/2014/main" id="{CD6AF93E-CED0-4032-9BF7-785731D102F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8" name="PHẠM DUYÊN 5 - 9Slide.vn">
            <a:extLst>
              <a:ext uri="{FF2B5EF4-FFF2-40B4-BE49-F238E27FC236}">
                <a16:creationId xmlns:a16="http://schemas.microsoft.com/office/drawing/2014/main" id="{13A83736-8AAF-0100-7DB9-C62E5F89E584}"/>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9" name="PHẠM DUYÊN 6 - 9Slide.vn">
            <a:extLst>
              <a:ext uri="{FF2B5EF4-FFF2-40B4-BE49-F238E27FC236}">
                <a16:creationId xmlns:a16="http://schemas.microsoft.com/office/drawing/2014/main" id="{AE9B7E08-026A-3174-99A0-E572AC47812F}"/>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10" name="PHẠM DUYÊN 7 - 9Slide.vn">
            <a:extLst>
              <a:ext uri="{FF2B5EF4-FFF2-40B4-BE49-F238E27FC236}">
                <a16:creationId xmlns:a16="http://schemas.microsoft.com/office/drawing/2014/main" id="{3CADFFAE-6700-040D-623E-CCF608281C2C}"/>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11" name="PHẠM DUYÊN 8 - 9Slide.vn">
            <a:extLst>
              <a:ext uri="{FF2B5EF4-FFF2-40B4-BE49-F238E27FC236}">
                <a16:creationId xmlns:a16="http://schemas.microsoft.com/office/drawing/2014/main" id="{C2664EFB-3B06-B449-7D0E-62E6F5B50766}"/>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12" name="PHẠM DUYÊN 9 - 9Slide.vn">
            <a:extLst>
              <a:ext uri="{FF2B5EF4-FFF2-40B4-BE49-F238E27FC236}">
                <a16:creationId xmlns:a16="http://schemas.microsoft.com/office/drawing/2014/main" id="{BEB28D95-70BC-11B7-D145-5489D298B7A8}"/>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13" name="PHẠM DUYÊN 10 - 9Slide.vn">
            <a:extLst>
              <a:ext uri="{FF2B5EF4-FFF2-40B4-BE49-F238E27FC236}">
                <a16:creationId xmlns:a16="http://schemas.microsoft.com/office/drawing/2014/main" id="{B39C510F-145D-2C13-1607-36AE97631FFC}"/>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14" name="PHẠM DUYÊN 11 - 9Slide.vn">
            <a:extLst>
              <a:ext uri="{FF2B5EF4-FFF2-40B4-BE49-F238E27FC236}">
                <a16:creationId xmlns:a16="http://schemas.microsoft.com/office/drawing/2014/main" id="{04E3316D-FC4F-D30F-2573-059EB62980A0}"/>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15" name="PHẠM DUYÊN 12 - 9Slide.vn">
            <a:extLst>
              <a:ext uri="{FF2B5EF4-FFF2-40B4-BE49-F238E27FC236}">
                <a16:creationId xmlns:a16="http://schemas.microsoft.com/office/drawing/2014/main" id="{FD653B52-86FD-6480-9F32-61333FB78FB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16" name="PHẠM DUYÊN 13 - 9Slide.vn">
            <a:extLst>
              <a:ext uri="{FF2B5EF4-FFF2-40B4-BE49-F238E27FC236}">
                <a16:creationId xmlns:a16="http://schemas.microsoft.com/office/drawing/2014/main" id="{3E5C5988-38E2-493F-13C9-FD9CAD3C7892}"/>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HẠM DUYÊN 14 - 9Slide.vn">
            <a:extLst>
              <a:ext uri="{FF2B5EF4-FFF2-40B4-BE49-F238E27FC236}">
                <a16:creationId xmlns:a16="http://schemas.microsoft.com/office/drawing/2014/main" id="{165664B6-AB1B-3301-144B-1A170BD34FAC}"/>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38" name="PHẠM DUYÊN 15 - 9Slide.vn">
            <a:extLst>
              <a:ext uri="{FF2B5EF4-FFF2-40B4-BE49-F238E27FC236}">
                <a16:creationId xmlns:a16="http://schemas.microsoft.com/office/drawing/2014/main" id="{B3866CAA-2B6C-8A45-55BA-AC1358B70763}"/>
              </a:ext>
            </a:extLst>
          </p:cNvPr>
          <p:cNvGrpSpPr/>
          <p:nvPr userDrawn="1"/>
        </p:nvGrpSpPr>
        <p:grpSpPr>
          <a:xfrm>
            <a:off x="1371600" y="6543988"/>
            <a:ext cx="1314418" cy="314012"/>
            <a:chOff x="1524000" y="6316001"/>
            <a:chExt cx="2268732" cy="541999"/>
          </a:xfrm>
        </p:grpSpPr>
        <p:grpSp>
          <p:nvGrpSpPr>
            <p:cNvPr id="39" name="Group 19">
              <a:extLst>
                <a:ext uri="{FF2B5EF4-FFF2-40B4-BE49-F238E27FC236}">
                  <a16:creationId xmlns:a16="http://schemas.microsoft.com/office/drawing/2014/main" id="{E4DB43A4-E1CF-7657-FCCD-C10C35619D7E}"/>
                </a:ext>
              </a:extLst>
            </p:cNvPr>
            <p:cNvGrpSpPr/>
            <p:nvPr userDrawn="1"/>
          </p:nvGrpSpPr>
          <p:grpSpPr>
            <a:xfrm>
              <a:off x="1524000" y="6316001"/>
              <a:ext cx="1083998" cy="541999"/>
              <a:chOff x="0" y="0"/>
              <a:chExt cx="2167996" cy="1083998"/>
            </a:xfrm>
          </p:grpSpPr>
          <p:grpSp>
            <p:nvGrpSpPr>
              <p:cNvPr id="48" name="Group 20">
                <a:extLst>
                  <a:ext uri="{FF2B5EF4-FFF2-40B4-BE49-F238E27FC236}">
                    <a16:creationId xmlns:a16="http://schemas.microsoft.com/office/drawing/2014/main" id="{94DA9B40-A600-F5B1-A214-CC990D10D973}"/>
                  </a:ext>
                </a:extLst>
              </p:cNvPr>
              <p:cNvGrpSpPr>
                <a:grpSpLocks noChangeAspect="1"/>
              </p:cNvGrpSpPr>
              <p:nvPr/>
            </p:nvGrpSpPr>
            <p:grpSpPr>
              <a:xfrm>
                <a:off x="0" y="0"/>
                <a:ext cx="2167996" cy="1083998"/>
                <a:chOff x="0" y="0"/>
                <a:chExt cx="2540000" cy="1270000"/>
              </a:xfrm>
            </p:grpSpPr>
            <p:sp>
              <p:nvSpPr>
                <p:cNvPr id="49" name="Freeform 21">
                  <a:extLst>
                    <a:ext uri="{FF2B5EF4-FFF2-40B4-BE49-F238E27FC236}">
                      <a16:creationId xmlns:a16="http://schemas.microsoft.com/office/drawing/2014/main" id="{1FF940AC-1AE7-3F2D-0839-90F20B7908C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0" name="Freeform 22">
                  <a:extLst>
                    <a:ext uri="{FF2B5EF4-FFF2-40B4-BE49-F238E27FC236}">
                      <a16:creationId xmlns:a16="http://schemas.microsoft.com/office/drawing/2014/main" id="{9DBDB477-D0F8-B714-688B-2784A8E98C5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0" name="Group 23">
              <a:extLst>
                <a:ext uri="{FF2B5EF4-FFF2-40B4-BE49-F238E27FC236}">
                  <a16:creationId xmlns:a16="http://schemas.microsoft.com/office/drawing/2014/main" id="{F15C2440-1D05-50DA-33B9-D954AC660481}"/>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5295612B-5D73-AD00-D606-CEF8506E9F2C}"/>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D2852857-D499-8334-B171-509777BA2D72}"/>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E2585176-5C99-1F5E-B09C-64D2038F7335}"/>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1" name="Group 27">
              <a:extLst>
                <a:ext uri="{FF2B5EF4-FFF2-40B4-BE49-F238E27FC236}">
                  <a16:creationId xmlns:a16="http://schemas.microsoft.com/office/drawing/2014/main" id="{CE14B825-37C1-575B-0C5E-EA27F082F2FC}"/>
                </a:ext>
              </a:extLst>
            </p:cNvPr>
            <p:cNvGrpSpPr/>
            <p:nvPr userDrawn="1"/>
          </p:nvGrpSpPr>
          <p:grpSpPr>
            <a:xfrm>
              <a:off x="3173310" y="6548289"/>
              <a:ext cx="619422" cy="309711"/>
              <a:chOff x="0" y="0"/>
              <a:chExt cx="1238844" cy="619422"/>
            </a:xfrm>
          </p:grpSpPr>
          <p:grpSp>
            <p:nvGrpSpPr>
              <p:cNvPr id="42" name="Group 28">
                <a:extLst>
                  <a:ext uri="{FF2B5EF4-FFF2-40B4-BE49-F238E27FC236}">
                    <a16:creationId xmlns:a16="http://schemas.microsoft.com/office/drawing/2014/main" id="{6955185B-00CF-1EDD-0EF9-D4642E66F6E6}"/>
                  </a:ext>
                </a:extLst>
              </p:cNvPr>
              <p:cNvGrpSpPr>
                <a:grpSpLocks noChangeAspect="1"/>
              </p:cNvGrpSpPr>
              <p:nvPr/>
            </p:nvGrpSpPr>
            <p:grpSpPr>
              <a:xfrm>
                <a:off x="0" y="0"/>
                <a:ext cx="1238844" cy="619422"/>
                <a:chOff x="0" y="0"/>
                <a:chExt cx="2540000" cy="1270000"/>
              </a:xfrm>
            </p:grpSpPr>
            <p:sp>
              <p:nvSpPr>
                <p:cNvPr id="43" name="Freeform 29">
                  <a:extLst>
                    <a:ext uri="{FF2B5EF4-FFF2-40B4-BE49-F238E27FC236}">
                      <a16:creationId xmlns:a16="http://schemas.microsoft.com/office/drawing/2014/main" id="{C200755A-CF06-9661-812D-8BB8640236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4" name="Freeform 30">
                  <a:extLst>
                    <a:ext uri="{FF2B5EF4-FFF2-40B4-BE49-F238E27FC236}">
                      <a16:creationId xmlns:a16="http://schemas.microsoft.com/office/drawing/2014/main" id="{B86CF383-6C91-82E0-FF56-38E332FE981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51" name="PHẠM DUYÊN 16 - 9Slide.vn">
            <a:extLst>
              <a:ext uri="{FF2B5EF4-FFF2-40B4-BE49-F238E27FC236}">
                <a16:creationId xmlns:a16="http://schemas.microsoft.com/office/drawing/2014/main" id="{1CB2A4C8-673A-9DB2-CAA5-33E30EF2238B}"/>
              </a:ext>
            </a:extLst>
          </p:cNvPr>
          <p:cNvPicPr>
            <a:picLocks noChangeAspect="1"/>
          </p:cNvPicPr>
          <p:nvPr userDrawn="1"/>
        </p:nvPicPr>
        <p:blipFill>
          <a:blip r:embed="rId16"/>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871407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48113C6D-4DB8-E9C0-14D4-BA0E0751436C}"/>
              </a:ext>
            </a:extLst>
          </p:cNvPr>
          <p:cNvSpPr txBox="1"/>
          <p:nvPr userDrawn="1"/>
        </p:nvSpPr>
        <p:spPr>
          <a:xfrm>
            <a:off x="3657600" y="793471"/>
            <a:ext cx="5542645" cy="2215991"/>
          </a:xfrm>
          <a:prstGeom prst="rect">
            <a:avLst/>
          </a:prstGeom>
          <a:noFill/>
          <a:effectLst>
            <a:glow rad="63500">
              <a:schemeClr val="accent6">
                <a:satMod val="175000"/>
                <a:alpha val="40000"/>
              </a:schemeClr>
            </a:glow>
            <a:outerShdw blurRad="50800" dist="38100" dir="2700000" algn="tl" rotWithShape="0">
              <a:prstClr val="black">
                <a:alpha val="40000"/>
              </a:prstClr>
            </a:outerShdw>
          </a:effectLst>
        </p:spPr>
        <p:txBody>
          <a:bodyPr wrap="square" rtlCol="0">
            <a:spAutoFit/>
          </a:bodyPr>
          <a:lstStyle/>
          <a:p>
            <a:pPr algn="ctr"/>
            <a:r>
              <a:rPr lang="en-US" sz="13800">
                <a:ln w="15875" cap="rnd">
                  <a:solidFill>
                    <a:schemeClr val="bg1"/>
                  </a:solidFill>
                </a:ln>
                <a:solidFill>
                  <a:srgbClr val="F05153"/>
                </a:solidFill>
                <a:latin typeface="UTM Deutsch Gothic" panose="02040603050506020204" pitchFamily="18" charset="0"/>
              </a:rPr>
              <a:t>Bài 57</a:t>
            </a:r>
          </a:p>
        </p:txBody>
      </p:sp>
      <p:sp>
        <p:nvSpPr>
          <p:cNvPr id="9" name="PHẠM DUYÊN 2 - 9Slide.vn">
            <a:extLst>
              <a:ext uri="{FF2B5EF4-FFF2-40B4-BE49-F238E27FC236}">
                <a16:creationId xmlns:a16="http://schemas.microsoft.com/office/drawing/2014/main" id="{8AD4C20C-00A1-DCBD-3D59-0E3F7BC379B2}"/>
              </a:ext>
            </a:extLst>
          </p:cNvPr>
          <p:cNvSpPr/>
          <p:nvPr userDrawn="1"/>
        </p:nvSpPr>
        <p:spPr>
          <a:xfrm>
            <a:off x="152400" y="1423779"/>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latin typeface="VL Amelia BT" panose="04040804050F02020703" pitchFamily="82" charset="0"/>
                <a:cs typeface="Times New Roman" panose="02020603050405020304" pitchFamily="18" charset="0"/>
              </a:rPr>
              <a:t>TOÁN 3</a:t>
            </a:r>
            <a:endParaRPr kumimoji="0" lang="en-US" sz="3600" b="0" i="0" u="none" strike="noStrike" kern="1200" cap="none" spc="0" normalizeH="0" baseline="0" noProof="0" dirty="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uLnTx/>
              <a:uFillTx/>
              <a:latin typeface="VL Amelia BT" panose="04040804050F02020703" pitchFamily="82" charset="0"/>
              <a:cs typeface="Times New Roman" panose="02020603050405020304" pitchFamily="18" charset="0"/>
            </a:endParaRPr>
          </a:p>
        </p:txBody>
      </p:sp>
      <p:sp>
        <p:nvSpPr>
          <p:cNvPr id="11" name="PHẠM DUYÊN 3 - 9Slide.vn">
            <a:extLst>
              <a:ext uri="{FF2B5EF4-FFF2-40B4-BE49-F238E27FC236}">
                <a16:creationId xmlns:a16="http://schemas.microsoft.com/office/drawing/2014/main" id="{F76676CB-2F1F-1F85-4053-C513C392FF5B}"/>
              </a:ext>
            </a:extLst>
          </p:cNvPr>
          <p:cNvSpPr txBox="1"/>
          <p:nvPr userDrawn="1"/>
        </p:nvSpPr>
        <p:spPr>
          <a:xfrm>
            <a:off x="1981199" y="3581400"/>
            <a:ext cx="7924800" cy="2800767"/>
          </a:xfrm>
          <a:prstGeom prst="rect">
            <a:avLst/>
          </a:prstGeom>
          <a:noFill/>
          <a:effectLst/>
        </p:spPr>
        <p:txBody>
          <a:bodyPr wrap="square" rtlCol="0">
            <a:spAutoFit/>
          </a:bodyPr>
          <a:lstStyle/>
          <a:p>
            <a:pPr algn="ct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Nhân số có bốn chữ số</a:t>
            </a:r>
            <a:b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b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cho số có một chữ số</a:t>
            </a:r>
          </a:p>
        </p:txBody>
      </p:sp>
    </p:spTree>
    <p:extLst>
      <p:ext uri="{BB962C8B-B14F-4D97-AF65-F5344CB8AC3E}">
        <p14:creationId xmlns:p14="http://schemas.microsoft.com/office/powerpoint/2010/main" val="4212892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5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ẠM DUYÊN">
    <p:spTree>
      <p:nvGrpSpPr>
        <p:cNvPr id="1" name=""/>
        <p:cNvGrpSpPr/>
        <p:nvPr/>
      </p:nvGrpSpPr>
      <p:grpSpPr>
        <a:xfrm>
          <a:off x="0" y="0"/>
          <a:ext cx="0" cy="0"/>
          <a:chOff x="0" y="0"/>
          <a:chExt cx="0" cy="0"/>
        </a:xfrm>
      </p:grpSpPr>
      <p:pic>
        <p:nvPicPr>
          <p:cNvPr id="31" name="PHẠM DUYÊN 1 - 9Slide.vn">
            <a:extLst>
              <a:ext uri="{FF2B5EF4-FFF2-40B4-BE49-F238E27FC236}">
                <a16:creationId xmlns:a16="http://schemas.microsoft.com/office/drawing/2014/main" id="{DBAFEE15-54BA-BF8E-2D3E-7CF538D99FA4}"/>
              </a:ext>
            </a:extLst>
          </p:cNvPr>
          <p:cNvPicPr>
            <a:picLocks noChangeAspect="1"/>
          </p:cNvPicPr>
          <p:nvPr userDrawn="1"/>
        </p:nvPicPr>
        <p:blipFill>
          <a:blip r:embed="rId2"/>
          <a:srcRect/>
          <a:stretch>
            <a:fillRect/>
          </a:stretch>
        </p:blipFill>
        <p:spPr>
          <a:xfrm>
            <a:off x="-56902" y="-1005003"/>
            <a:ext cx="3393906" cy="3517001"/>
          </a:xfrm>
          <a:prstGeom prst="rect">
            <a:avLst/>
          </a:prstGeom>
        </p:spPr>
      </p:pic>
      <p:pic>
        <p:nvPicPr>
          <p:cNvPr id="12" name="PHẠM DUYÊN 2 - 9Slide.vn">
            <a:extLst>
              <a:ext uri="{FF2B5EF4-FFF2-40B4-BE49-F238E27FC236}">
                <a16:creationId xmlns:a16="http://schemas.microsoft.com/office/drawing/2014/main" id="{183A995C-C0A4-1FB2-46F4-76797D49374A}"/>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3 - 9Slide.vn">
            <a:extLst>
              <a:ext uri="{FF2B5EF4-FFF2-40B4-BE49-F238E27FC236}">
                <a16:creationId xmlns:a16="http://schemas.microsoft.com/office/drawing/2014/main" id="{97EE7EE5-7F76-E849-C427-3B98CE01A6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10339" y="2103008"/>
            <a:ext cx="5558619" cy="3161465"/>
          </a:xfrm>
          <a:prstGeom prst="rect">
            <a:avLst/>
          </a:prstGeom>
        </p:spPr>
      </p:pic>
      <p:pic>
        <p:nvPicPr>
          <p:cNvPr id="18" name="PHẠM DUYÊN 4 - 9Slide.vn">
            <a:extLst>
              <a:ext uri="{FF2B5EF4-FFF2-40B4-BE49-F238E27FC236}">
                <a16:creationId xmlns:a16="http://schemas.microsoft.com/office/drawing/2014/main" id="{7EC4EBE2-AD45-1E61-AF0B-F26CC4BC17E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777" y="3085976"/>
            <a:ext cx="379527" cy="537383"/>
          </a:xfrm>
          <a:prstGeom prst="rect">
            <a:avLst/>
          </a:prstGeom>
        </p:spPr>
      </p:pic>
      <p:pic>
        <p:nvPicPr>
          <p:cNvPr id="19" name="PHẠM DUYÊN 5 - 9Slide.vn">
            <a:extLst>
              <a:ext uri="{FF2B5EF4-FFF2-40B4-BE49-F238E27FC236}">
                <a16:creationId xmlns:a16="http://schemas.microsoft.com/office/drawing/2014/main" id="{CB1A36B2-DF40-9351-EE1D-C222773EA100}"/>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36873">
            <a:off x="10670547" y="3961869"/>
            <a:ext cx="379527" cy="537383"/>
          </a:xfrm>
          <a:prstGeom prst="rect">
            <a:avLst/>
          </a:prstGeom>
        </p:spPr>
      </p:pic>
      <p:pic>
        <p:nvPicPr>
          <p:cNvPr id="21" name="PHẠM DUYÊN 6 - 9Slide.vn">
            <a:extLst>
              <a:ext uri="{FF2B5EF4-FFF2-40B4-BE49-F238E27FC236}">
                <a16:creationId xmlns:a16="http://schemas.microsoft.com/office/drawing/2014/main" id="{9123E59C-0953-2DC3-D378-4C9F0ACF82D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29902">
            <a:off x="3684994" y="4619340"/>
            <a:ext cx="379527" cy="537383"/>
          </a:xfrm>
          <a:prstGeom prst="rect">
            <a:avLst/>
          </a:prstGeom>
        </p:spPr>
      </p:pic>
      <p:pic>
        <p:nvPicPr>
          <p:cNvPr id="22" name="PHẠM DUYÊN 7 - 9Slide.vn">
            <a:extLst>
              <a:ext uri="{FF2B5EF4-FFF2-40B4-BE49-F238E27FC236}">
                <a16:creationId xmlns:a16="http://schemas.microsoft.com/office/drawing/2014/main" id="{FAE921D5-37DF-B233-F2D0-6A6C7C80E71C}"/>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36873">
            <a:off x="7705465" y="5324517"/>
            <a:ext cx="379527" cy="537383"/>
          </a:xfrm>
          <a:prstGeom prst="rect">
            <a:avLst/>
          </a:prstGeom>
        </p:spPr>
      </p:pic>
      <p:pic>
        <p:nvPicPr>
          <p:cNvPr id="27" name="PHẠM DUYÊN 8 - 9Slide.vn">
            <a:extLst>
              <a:ext uri="{FF2B5EF4-FFF2-40B4-BE49-F238E27FC236}">
                <a16:creationId xmlns:a16="http://schemas.microsoft.com/office/drawing/2014/main" id="{3F6DA32D-C2AF-97DD-6375-A0B534AF3832}"/>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4474259"/>
            <a:ext cx="2336067" cy="2383741"/>
          </a:xfrm>
          <a:prstGeom prst="rect">
            <a:avLst/>
          </a:prstGeom>
        </p:spPr>
      </p:pic>
      <p:pic>
        <p:nvPicPr>
          <p:cNvPr id="28" name="PHẠM DUYÊN 9 - 9Slide.vn">
            <a:extLst>
              <a:ext uri="{FF2B5EF4-FFF2-40B4-BE49-F238E27FC236}">
                <a16:creationId xmlns:a16="http://schemas.microsoft.com/office/drawing/2014/main" id="{56B0B813-4180-C2CE-022E-9B363B7F6ED1}"/>
              </a:ext>
            </a:extLst>
          </p:cNvPr>
          <p:cNvPicPr>
            <a:picLocks noChangeAspect="1"/>
          </p:cNvPicPr>
          <p:nvPr userDrawn="1"/>
        </p:nvPicPr>
        <p:blipFill>
          <a:blip r:embed="rId14"/>
          <a:srcRect/>
          <a:stretch>
            <a:fillRect/>
          </a:stretch>
        </p:blipFill>
        <p:spPr>
          <a:xfrm>
            <a:off x="9340072" y="3539372"/>
            <a:ext cx="2851928" cy="3292269"/>
          </a:xfrm>
          <a:prstGeom prst="rect">
            <a:avLst/>
          </a:prstGeom>
        </p:spPr>
      </p:pic>
      <p:pic>
        <p:nvPicPr>
          <p:cNvPr id="29" name="PHẠM DUYÊN 10 - 9Slide.vn">
            <a:extLst>
              <a:ext uri="{FF2B5EF4-FFF2-40B4-BE49-F238E27FC236}">
                <a16:creationId xmlns:a16="http://schemas.microsoft.com/office/drawing/2014/main" id="{ED03A601-CB2C-D803-CCCE-B7BC650A49A5}"/>
              </a:ext>
            </a:extLst>
          </p:cNvPr>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90987" y="255907"/>
            <a:ext cx="1619800" cy="1416586"/>
          </a:xfrm>
          <a:prstGeom prst="rect">
            <a:avLst/>
          </a:prstGeom>
        </p:spPr>
      </p:pic>
      <p:pic>
        <p:nvPicPr>
          <p:cNvPr id="30" name="PHẠM DUYÊN 11 - 9Slide.vn">
            <a:extLst>
              <a:ext uri="{FF2B5EF4-FFF2-40B4-BE49-F238E27FC236}">
                <a16:creationId xmlns:a16="http://schemas.microsoft.com/office/drawing/2014/main" id="{C08FB94F-AA00-DCC1-E35B-327458DF1571}"/>
              </a:ext>
            </a:extLst>
          </p:cNvPr>
          <p:cNvPicPr>
            <a:picLocks noChangeAspect="1"/>
          </p:cNvPicPr>
          <p:nvPr userDrawn="1"/>
        </p:nvPicPr>
        <p:blipFill>
          <a:blip r:embed="rId17"/>
          <a:srcRect/>
          <a:stretch>
            <a:fillRect/>
          </a:stretch>
        </p:blipFill>
        <p:spPr>
          <a:xfrm>
            <a:off x="9290032" y="0"/>
            <a:ext cx="2822959" cy="1789050"/>
          </a:xfrm>
          <a:prstGeom prst="rect">
            <a:avLst/>
          </a:prstGeom>
        </p:spPr>
      </p:pic>
      <p:pic>
        <p:nvPicPr>
          <p:cNvPr id="33" name="PHẠM DUYÊN 12 - 9Slide.vn">
            <a:extLst>
              <a:ext uri="{FF2B5EF4-FFF2-40B4-BE49-F238E27FC236}">
                <a16:creationId xmlns:a16="http://schemas.microsoft.com/office/drawing/2014/main" id="{BECE41D7-DBF5-31A3-F9FB-866C0A2B469D}"/>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5042845" y="6067957"/>
            <a:ext cx="379527" cy="537383"/>
          </a:xfrm>
          <a:prstGeom prst="rect">
            <a:avLst/>
          </a:prstGeom>
        </p:spPr>
      </p:pic>
      <p:pic>
        <p:nvPicPr>
          <p:cNvPr id="34" name="PHẠM DUYÊN 13 - 9Slide.vn">
            <a:extLst>
              <a:ext uri="{FF2B5EF4-FFF2-40B4-BE49-F238E27FC236}">
                <a16:creationId xmlns:a16="http://schemas.microsoft.com/office/drawing/2014/main" id="{BCE37C32-7B21-C171-04D0-5E35CE092A5E}"/>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46625" y="4648124"/>
            <a:ext cx="379527" cy="537383"/>
          </a:xfrm>
          <a:prstGeom prst="rect">
            <a:avLst/>
          </a:prstGeom>
        </p:spPr>
      </p:pic>
      <p:pic>
        <p:nvPicPr>
          <p:cNvPr id="36" name="PHẠM DUYÊN 14 - 9Slide.vn">
            <a:extLst>
              <a:ext uri="{FF2B5EF4-FFF2-40B4-BE49-F238E27FC236}">
                <a16:creationId xmlns:a16="http://schemas.microsoft.com/office/drawing/2014/main" id="{E36CFB25-DDCB-A727-1DEF-3E6B34308E1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310293">
            <a:off x="10386509" y="2395520"/>
            <a:ext cx="379527" cy="537383"/>
          </a:xfrm>
          <a:prstGeom prst="rect">
            <a:avLst/>
          </a:prstGeom>
        </p:spPr>
      </p:pic>
      <p:pic>
        <p:nvPicPr>
          <p:cNvPr id="37" name="PHẠM DUYÊN 15 - 9Slide.vn">
            <a:extLst>
              <a:ext uri="{FF2B5EF4-FFF2-40B4-BE49-F238E27FC236}">
                <a16:creationId xmlns:a16="http://schemas.microsoft.com/office/drawing/2014/main" id="{9388ADFB-A130-A509-5460-74DFA24E25FC}"/>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1630">
            <a:off x="5460646" y="1251667"/>
            <a:ext cx="379527" cy="537383"/>
          </a:xfrm>
          <a:prstGeom prst="rect">
            <a:avLst/>
          </a:prstGeom>
        </p:spPr>
      </p:pic>
      <p:grpSp>
        <p:nvGrpSpPr>
          <p:cNvPr id="38" name="PHẠM DUYÊN 16 - 9Slide.vn">
            <a:extLst>
              <a:ext uri="{FF2B5EF4-FFF2-40B4-BE49-F238E27FC236}">
                <a16:creationId xmlns:a16="http://schemas.microsoft.com/office/drawing/2014/main" id="{1183F954-189F-1111-4F35-65405824014F}"/>
              </a:ext>
            </a:extLst>
          </p:cNvPr>
          <p:cNvGrpSpPr/>
          <p:nvPr userDrawn="1"/>
        </p:nvGrpSpPr>
        <p:grpSpPr>
          <a:xfrm>
            <a:off x="2336067" y="6316001"/>
            <a:ext cx="1083998" cy="541999"/>
            <a:chOff x="0" y="0"/>
            <a:chExt cx="2167996" cy="1083998"/>
          </a:xfrm>
        </p:grpSpPr>
        <p:grpSp>
          <p:nvGrpSpPr>
            <p:cNvPr id="39" name="Group 20">
              <a:extLst>
                <a:ext uri="{FF2B5EF4-FFF2-40B4-BE49-F238E27FC236}">
                  <a16:creationId xmlns:a16="http://schemas.microsoft.com/office/drawing/2014/main" id="{1BF1AD9D-9F15-10E6-88E8-DFF071C49D50}"/>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410538CC-13C2-8F87-1771-C14DDA03459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CF10E252-5014-1B6D-E3A3-437FA2028E6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17 - 9Slide.vn">
            <a:extLst>
              <a:ext uri="{FF2B5EF4-FFF2-40B4-BE49-F238E27FC236}">
                <a16:creationId xmlns:a16="http://schemas.microsoft.com/office/drawing/2014/main" id="{6BFCBD30-7319-1606-5852-BB5BC43D0268}"/>
              </a:ext>
            </a:extLst>
          </p:cNvPr>
          <p:cNvGrpSpPr/>
          <p:nvPr userDrawn="1"/>
        </p:nvGrpSpPr>
        <p:grpSpPr>
          <a:xfrm>
            <a:off x="3292554" y="6447157"/>
            <a:ext cx="821686" cy="410843"/>
            <a:chOff x="0" y="0"/>
            <a:chExt cx="1643373" cy="821686"/>
          </a:xfrm>
        </p:grpSpPr>
        <p:grpSp>
          <p:nvGrpSpPr>
            <p:cNvPr id="45" name="Group 24">
              <a:extLst>
                <a:ext uri="{FF2B5EF4-FFF2-40B4-BE49-F238E27FC236}">
                  <a16:creationId xmlns:a16="http://schemas.microsoft.com/office/drawing/2014/main" id="{057500B9-FE3D-15F8-A051-DE10C55C2033}"/>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E1634B55-8703-ECE6-48D4-80AB567CCC3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D277E9A0-E078-651F-7817-A84AFDEFA0D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PHẠM DUYÊN 18 - 9Slide.vn">
            <a:extLst>
              <a:ext uri="{FF2B5EF4-FFF2-40B4-BE49-F238E27FC236}">
                <a16:creationId xmlns:a16="http://schemas.microsoft.com/office/drawing/2014/main" id="{508E61A6-D6AD-6A61-2C2F-EE48C6255545}"/>
              </a:ext>
            </a:extLst>
          </p:cNvPr>
          <p:cNvGrpSpPr/>
          <p:nvPr userDrawn="1"/>
        </p:nvGrpSpPr>
        <p:grpSpPr>
          <a:xfrm>
            <a:off x="3985377" y="6548289"/>
            <a:ext cx="619422" cy="309711"/>
            <a:chOff x="0" y="0"/>
            <a:chExt cx="1238844" cy="619422"/>
          </a:xfrm>
        </p:grpSpPr>
        <p:grpSp>
          <p:nvGrpSpPr>
            <p:cNvPr id="49" name="Group 28">
              <a:extLst>
                <a:ext uri="{FF2B5EF4-FFF2-40B4-BE49-F238E27FC236}">
                  <a16:creationId xmlns:a16="http://schemas.microsoft.com/office/drawing/2014/main" id="{E6BAAEE6-AFE1-1720-E6E9-2C209BF0FAED}"/>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B76F1DDA-D6EA-2CB5-B6DA-3657A298CA9D}"/>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9F494D89-288A-C97F-AA31-6F82AE75D97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52" name="PHẠM DUYÊN 19 - 9Slide.vn">
            <a:extLst>
              <a:ext uri="{FF2B5EF4-FFF2-40B4-BE49-F238E27FC236}">
                <a16:creationId xmlns:a16="http://schemas.microsoft.com/office/drawing/2014/main" id="{353AADEF-75CD-B816-58A5-2481C987E77A}"/>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53" name="PHẠM DUYÊN 20 - 9Slide.vn">
            <a:extLst>
              <a:ext uri="{FF2B5EF4-FFF2-40B4-BE49-F238E27FC236}">
                <a16:creationId xmlns:a16="http://schemas.microsoft.com/office/drawing/2014/main" id="{EC1E2BD1-D9FB-6A55-E9D9-EAC292830B86}"/>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4" name="PHẠM DUYÊN 21 - 9Slide.vn">
            <a:extLst>
              <a:ext uri="{FF2B5EF4-FFF2-40B4-BE49-F238E27FC236}">
                <a16:creationId xmlns:a16="http://schemas.microsoft.com/office/drawing/2014/main" id="{C8DEDB2A-E25B-C422-3F06-F82628B990F2}"/>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5" name="PHẠM DUYÊN 22 - 9Slide.vn">
            <a:extLst>
              <a:ext uri="{FF2B5EF4-FFF2-40B4-BE49-F238E27FC236}">
                <a16:creationId xmlns:a16="http://schemas.microsoft.com/office/drawing/2014/main" id="{F6510954-1C22-BF09-AEA3-3403642BEA68}"/>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6" name="PHẠM DUYÊN 23 - 9Slide.vn">
            <a:extLst>
              <a:ext uri="{FF2B5EF4-FFF2-40B4-BE49-F238E27FC236}">
                <a16:creationId xmlns:a16="http://schemas.microsoft.com/office/drawing/2014/main" id="{1A782235-6628-6CDD-9A5C-78330AD70EE9}"/>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7" name="PHẠM DUYÊN 24 - 9Slide.vn">
            <a:extLst>
              <a:ext uri="{FF2B5EF4-FFF2-40B4-BE49-F238E27FC236}">
                <a16:creationId xmlns:a16="http://schemas.microsoft.com/office/drawing/2014/main" id="{1908E385-B33F-B795-FB49-99C7F54C3694}"/>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8" name="PHẠM DUYÊN 25 - 9Slide.vn">
            <a:extLst>
              <a:ext uri="{FF2B5EF4-FFF2-40B4-BE49-F238E27FC236}">
                <a16:creationId xmlns:a16="http://schemas.microsoft.com/office/drawing/2014/main" id="{2A70DB03-1090-2B26-BD57-507C4C07D2E6}"/>
              </a:ext>
            </a:extLst>
          </p:cNvPr>
          <p:cNvPicPr>
            <a:picLocks noChangeAspect="1"/>
          </p:cNvPicPr>
          <p:nvPr userDrawn="1"/>
        </p:nvPicPr>
        <p:blipFill>
          <a:blip r:embed="rId20"/>
          <a:srcRect/>
          <a:stretch>
            <a:fillRect/>
          </a:stretch>
        </p:blipFill>
        <p:spPr>
          <a:xfrm>
            <a:off x="7621479" y="6459"/>
            <a:ext cx="726605" cy="909677"/>
          </a:xfrm>
          <a:prstGeom prst="rect">
            <a:avLst/>
          </a:prstGeom>
        </p:spPr>
      </p:pic>
      <p:pic>
        <p:nvPicPr>
          <p:cNvPr id="2" name="Picture 1">
            <a:extLst>
              <a:ext uri="{FF2B5EF4-FFF2-40B4-BE49-F238E27FC236}">
                <a16:creationId xmlns:a16="http://schemas.microsoft.com/office/drawing/2014/main" id="{FBBB7C22-18AC-9A15-4461-6A4FA20016DA}"/>
              </a:ext>
            </a:extLst>
          </p:cNvPr>
          <p:cNvPicPr>
            <a:picLocks noChangeAspect="1"/>
          </p:cNvPicPr>
          <p:nvPr userDrawn="1"/>
        </p:nvPicPr>
        <p:blipFill rotWithShape="1">
          <a:blip r:embed="rId21"/>
          <a:srcRect b="16707"/>
          <a:stretch/>
        </p:blipFill>
        <p:spPr>
          <a:xfrm>
            <a:off x="4919610" y="7398792"/>
            <a:ext cx="2352780" cy="706456"/>
          </a:xfrm>
          <a:prstGeom prst="rect">
            <a:avLst/>
          </a:prstGeom>
        </p:spPr>
      </p:pic>
    </p:spTree>
    <p:extLst>
      <p:ext uri="{BB962C8B-B14F-4D97-AF65-F5344CB8AC3E}">
        <p14:creationId xmlns:p14="http://schemas.microsoft.com/office/powerpoint/2010/main" val="3403896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ẠM DUYÊN 1">
    <p:spTree>
      <p:nvGrpSpPr>
        <p:cNvPr id="1" name=""/>
        <p:cNvGrpSpPr/>
        <p:nvPr/>
      </p:nvGrpSpPr>
      <p:grpSpPr>
        <a:xfrm>
          <a:off x="0" y="0"/>
          <a:ext cx="0" cy="0"/>
          <a:chOff x="0" y="0"/>
          <a:chExt cx="0" cy="0"/>
        </a:xfrm>
      </p:grpSpPr>
      <p:pic>
        <p:nvPicPr>
          <p:cNvPr id="11" name="PHẠM DUYÊN 3 - 9Slide.vn">
            <a:extLst>
              <a:ext uri="{FF2B5EF4-FFF2-40B4-BE49-F238E27FC236}">
                <a16:creationId xmlns:a16="http://schemas.microsoft.com/office/drawing/2014/main" id="{FECACA1F-1B2E-911D-67FA-62491BC1F9D1}"/>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13" name="PHẠM DUYÊN 4 - 9Slide.vn">
            <a:extLst>
              <a:ext uri="{FF2B5EF4-FFF2-40B4-BE49-F238E27FC236}">
                <a16:creationId xmlns:a16="http://schemas.microsoft.com/office/drawing/2014/main" id="{526A3A61-0B84-C344-FB92-0CCA143C96D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18" name="PHẠM DUYÊN 5 - 9Slide.vn">
            <a:extLst>
              <a:ext uri="{FF2B5EF4-FFF2-40B4-BE49-F238E27FC236}">
                <a16:creationId xmlns:a16="http://schemas.microsoft.com/office/drawing/2014/main" id="{20B168FE-5BE7-FEF1-EACC-D8FBBEB6281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19" name="PHẠM DUYÊN 6 - 9Slide.vn">
            <a:extLst>
              <a:ext uri="{FF2B5EF4-FFF2-40B4-BE49-F238E27FC236}">
                <a16:creationId xmlns:a16="http://schemas.microsoft.com/office/drawing/2014/main" id="{23F3E77D-E745-D751-4566-3DF02D3C730F}"/>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20" name="PHẠM DUYÊN 7 - 9Slide.vn">
            <a:extLst>
              <a:ext uri="{FF2B5EF4-FFF2-40B4-BE49-F238E27FC236}">
                <a16:creationId xmlns:a16="http://schemas.microsoft.com/office/drawing/2014/main" id="{AAE453B8-DDCB-B474-F91D-BC22995FE20F}"/>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21" name="PHẠM DUYÊN 8 - 9Slide.vn">
            <a:extLst>
              <a:ext uri="{FF2B5EF4-FFF2-40B4-BE49-F238E27FC236}">
                <a16:creationId xmlns:a16="http://schemas.microsoft.com/office/drawing/2014/main" id="{BB00AFD9-11CA-C8F1-4A0E-013888A0A829}"/>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4474259"/>
            <a:ext cx="2336067" cy="2383741"/>
          </a:xfrm>
          <a:prstGeom prst="rect">
            <a:avLst/>
          </a:prstGeom>
        </p:spPr>
      </p:pic>
      <p:pic>
        <p:nvPicPr>
          <p:cNvPr id="22" name="PHẠM DUYÊN 9 - 9Slide.vn">
            <a:extLst>
              <a:ext uri="{FF2B5EF4-FFF2-40B4-BE49-F238E27FC236}">
                <a16:creationId xmlns:a16="http://schemas.microsoft.com/office/drawing/2014/main" id="{57BE2429-DBBB-C93E-2D68-96FB6D803F92}"/>
              </a:ext>
            </a:extLst>
          </p:cNvPr>
          <p:cNvPicPr>
            <a:picLocks noChangeAspect="1"/>
          </p:cNvPicPr>
          <p:nvPr userDrawn="1"/>
        </p:nvPicPr>
        <p:blipFill>
          <a:blip r:embed="rId11"/>
          <a:srcRect/>
          <a:stretch>
            <a:fillRect/>
          </a:stretch>
        </p:blipFill>
        <p:spPr>
          <a:xfrm>
            <a:off x="9754273" y="3968963"/>
            <a:ext cx="2287455" cy="2640641"/>
          </a:xfrm>
          <a:prstGeom prst="rect">
            <a:avLst/>
          </a:prstGeom>
        </p:spPr>
      </p:pic>
      <p:pic>
        <p:nvPicPr>
          <p:cNvPr id="23" name="PHẠM DUYÊN 10 - 9Slide.vn">
            <a:extLst>
              <a:ext uri="{FF2B5EF4-FFF2-40B4-BE49-F238E27FC236}">
                <a16:creationId xmlns:a16="http://schemas.microsoft.com/office/drawing/2014/main" id="{D4E6C0FC-739F-8E4A-D5BA-D9BD1A6D5C42}"/>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40051" y="1462567"/>
            <a:ext cx="882062" cy="771403"/>
          </a:xfrm>
          <a:prstGeom prst="rect">
            <a:avLst/>
          </a:prstGeom>
        </p:spPr>
      </p:pic>
      <p:pic>
        <p:nvPicPr>
          <p:cNvPr id="24" name="PHẠM DUYÊN 11 - 9Slide.vn">
            <a:extLst>
              <a:ext uri="{FF2B5EF4-FFF2-40B4-BE49-F238E27FC236}">
                <a16:creationId xmlns:a16="http://schemas.microsoft.com/office/drawing/2014/main" id="{424DBEEB-6C76-CF3F-594F-57A1588827D8}"/>
              </a:ext>
            </a:extLst>
          </p:cNvPr>
          <p:cNvPicPr>
            <a:picLocks noChangeAspect="1"/>
          </p:cNvPicPr>
          <p:nvPr userDrawn="1"/>
        </p:nvPicPr>
        <p:blipFill>
          <a:blip r:embed="rId14"/>
          <a:srcRect/>
          <a:stretch>
            <a:fillRect/>
          </a:stretch>
        </p:blipFill>
        <p:spPr>
          <a:xfrm>
            <a:off x="9290032" y="0"/>
            <a:ext cx="2822959" cy="1789050"/>
          </a:xfrm>
          <a:prstGeom prst="rect">
            <a:avLst/>
          </a:prstGeom>
        </p:spPr>
      </p:pic>
      <p:pic>
        <p:nvPicPr>
          <p:cNvPr id="27" name="PHẠM DUYÊN 12 - 9Slide.vn">
            <a:extLst>
              <a:ext uri="{FF2B5EF4-FFF2-40B4-BE49-F238E27FC236}">
                <a16:creationId xmlns:a16="http://schemas.microsoft.com/office/drawing/2014/main" id="{134DC610-45B2-FE64-D8FE-F4BDB36B7047}"/>
              </a:ext>
            </a:extLst>
          </p:cNvPr>
          <p:cNvPicPr>
            <a:picLocks noChangeAspect="1"/>
          </p:cNvPicPr>
          <p:nvPr userDrawn="1"/>
        </p:nvPicPr>
        <p:blipFill>
          <a:blip r:embed="rId15"/>
          <a:srcRect/>
          <a:stretch>
            <a:fillRect/>
          </a:stretch>
        </p:blipFill>
        <p:spPr>
          <a:xfrm>
            <a:off x="-56902" y="-1005003"/>
            <a:ext cx="3393906" cy="3517001"/>
          </a:xfrm>
          <a:prstGeom prst="rect">
            <a:avLst/>
          </a:prstGeom>
        </p:spPr>
      </p:pic>
      <p:pic>
        <p:nvPicPr>
          <p:cNvPr id="28" name="PHẠM DUYÊN 13 - 9Slide.vn">
            <a:extLst>
              <a:ext uri="{FF2B5EF4-FFF2-40B4-BE49-F238E27FC236}">
                <a16:creationId xmlns:a16="http://schemas.microsoft.com/office/drawing/2014/main" id="{013A5DC6-53CD-EE6F-43F5-2913EB9EE7DC}"/>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7493" y="601282"/>
            <a:ext cx="2081081" cy="586487"/>
          </a:xfrm>
          <a:prstGeom prst="rect">
            <a:avLst/>
          </a:prstGeom>
        </p:spPr>
      </p:pic>
      <p:pic>
        <p:nvPicPr>
          <p:cNvPr id="29" name="PHẠM DUYÊN 14 - 9Slide.vn">
            <a:extLst>
              <a:ext uri="{FF2B5EF4-FFF2-40B4-BE49-F238E27FC236}">
                <a16:creationId xmlns:a16="http://schemas.microsoft.com/office/drawing/2014/main" id="{6CDD85C4-6045-A518-3811-693C57553CAF}"/>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30" name="PHẠM DUYÊN 15 - 9Slide.vn">
            <a:extLst>
              <a:ext uri="{FF2B5EF4-FFF2-40B4-BE49-F238E27FC236}">
                <a16:creationId xmlns:a16="http://schemas.microsoft.com/office/drawing/2014/main" id="{6C7041A1-7FB4-C308-D093-3B406B9BF56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46625" y="4648124"/>
            <a:ext cx="379527" cy="537383"/>
          </a:xfrm>
          <a:prstGeom prst="rect">
            <a:avLst/>
          </a:prstGeom>
        </p:spPr>
      </p:pic>
      <p:pic>
        <p:nvPicPr>
          <p:cNvPr id="31" name="PHẠM DUYÊN 16 - 9Slide.vn">
            <a:extLst>
              <a:ext uri="{FF2B5EF4-FFF2-40B4-BE49-F238E27FC236}">
                <a16:creationId xmlns:a16="http://schemas.microsoft.com/office/drawing/2014/main" id="{073DAC6B-6529-4A88-ADD6-81EDE2012AF8}"/>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310293">
            <a:off x="10386509" y="2395520"/>
            <a:ext cx="379527" cy="537383"/>
          </a:xfrm>
          <a:prstGeom prst="rect">
            <a:avLst/>
          </a:prstGeom>
        </p:spPr>
      </p:pic>
      <p:pic>
        <p:nvPicPr>
          <p:cNvPr id="32" name="PHẠM DUYÊN 17 - 9Slide.vn">
            <a:extLst>
              <a:ext uri="{FF2B5EF4-FFF2-40B4-BE49-F238E27FC236}">
                <a16:creationId xmlns:a16="http://schemas.microsoft.com/office/drawing/2014/main" id="{5A82FA66-4677-4602-C4AD-6E3C9E4F095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8414568" y="867069"/>
            <a:ext cx="379527" cy="537383"/>
          </a:xfrm>
          <a:prstGeom prst="rect">
            <a:avLst/>
          </a:prstGeom>
        </p:spPr>
      </p:pic>
      <p:grpSp>
        <p:nvGrpSpPr>
          <p:cNvPr id="33" name="PHẠM DUYÊN 18 - 9Slide.vn">
            <a:extLst>
              <a:ext uri="{FF2B5EF4-FFF2-40B4-BE49-F238E27FC236}">
                <a16:creationId xmlns:a16="http://schemas.microsoft.com/office/drawing/2014/main" id="{CDF8397B-EDBA-98CE-5052-AD7A09B98822}"/>
              </a:ext>
            </a:extLst>
          </p:cNvPr>
          <p:cNvGrpSpPr/>
          <p:nvPr userDrawn="1"/>
        </p:nvGrpSpPr>
        <p:grpSpPr>
          <a:xfrm>
            <a:off x="2336067" y="6316001"/>
            <a:ext cx="1083998" cy="541999"/>
            <a:chOff x="0" y="0"/>
            <a:chExt cx="2167996" cy="1083998"/>
          </a:xfrm>
        </p:grpSpPr>
        <p:grpSp>
          <p:nvGrpSpPr>
            <p:cNvPr id="34" name="Group 20">
              <a:extLst>
                <a:ext uri="{FF2B5EF4-FFF2-40B4-BE49-F238E27FC236}">
                  <a16:creationId xmlns:a16="http://schemas.microsoft.com/office/drawing/2014/main" id="{54710A21-21C0-C00B-1F99-1C554D30AF83}"/>
                </a:ext>
              </a:extLst>
            </p:cNvPr>
            <p:cNvGrpSpPr>
              <a:grpSpLocks noChangeAspect="1"/>
            </p:cNvGrpSpPr>
            <p:nvPr/>
          </p:nvGrpSpPr>
          <p:grpSpPr>
            <a:xfrm>
              <a:off x="0" y="0"/>
              <a:ext cx="2167996" cy="1083998"/>
              <a:chOff x="0" y="0"/>
              <a:chExt cx="2540000" cy="1270000"/>
            </a:xfrm>
          </p:grpSpPr>
          <p:sp>
            <p:nvSpPr>
              <p:cNvPr id="36" name="Freeform 21">
                <a:extLst>
                  <a:ext uri="{FF2B5EF4-FFF2-40B4-BE49-F238E27FC236}">
                    <a16:creationId xmlns:a16="http://schemas.microsoft.com/office/drawing/2014/main" id="{A7721A55-E674-483E-CD97-5E01FC13657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7" name="Freeform 22">
                <a:extLst>
                  <a:ext uri="{FF2B5EF4-FFF2-40B4-BE49-F238E27FC236}">
                    <a16:creationId xmlns:a16="http://schemas.microsoft.com/office/drawing/2014/main" id="{B39054AF-A05A-225E-5964-C7AEF779A6A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38" name="PHẠM DUYÊN 19 - 9Slide.vn">
            <a:extLst>
              <a:ext uri="{FF2B5EF4-FFF2-40B4-BE49-F238E27FC236}">
                <a16:creationId xmlns:a16="http://schemas.microsoft.com/office/drawing/2014/main" id="{A8E83525-E61C-4CC5-EDE3-D5DBE6CEADB1}"/>
              </a:ext>
            </a:extLst>
          </p:cNvPr>
          <p:cNvGrpSpPr/>
          <p:nvPr userDrawn="1"/>
        </p:nvGrpSpPr>
        <p:grpSpPr>
          <a:xfrm>
            <a:off x="3292554" y="6447157"/>
            <a:ext cx="821686" cy="410843"/>
            <a:chOff x="0" y="0"/>
            <a:chExt cx="1643373" cy="821686"/>
          </a:xfrm>
        </p:grpSpPr>
        <p:grpSp>
          <p:nvGrpSpPr>
            <p:cNvPr id="39" name="Group 24">
              <a:extLst>
                <a:ext uri="{FF2B5EF4-FFF2-40B4-BE49-F238E27FC236}">
                  <a16:creationId xmlns:a16="http://schemas.microsoft.com/office/drawing/2014/main" id="{425EC244-88FB-158D-5421-9C03D818F337}"/>
                </a:ext>
              </a:extLst>
            </p:cNvPr>
            <p:cNvGrpSpPr>
              <a:grpSpLocks noChangeAspect="1"/>
            </p:cNvGrpSpPr>
            <p:nvPr/>
          </p:nvGrpSpPr>
          <p:grpSpPr>
            <a:xfrm>
              <a:off x="0" y="0"/>
              <a:ext cx="1643373" cy="821686"/>
              <a:chOff x="0" y="0"/>
              <a:chExt cx="2540000" cy="1270000"/>
            </a:xfrm>
          </p:grpSpPr>
          <p:sp>
            <p:nvSpPr>
              <p:cNvPr id="42" name="Freeform 25">
                <a:extLst>
                  <a:ext uri="{FF2B5EF4-FFF2-40B4-BE49-F238E27FC236}">
                    <a16:creationId xmlns:a16="http://schemas.microsoft.com/office/drawing/2014/main" id="{EB0570FD-0E79-0E33-A2A4-A00D8A39561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6">
                <a:extLst>
                  <a:ext uri="{FF2B5EF4-FFF2-40B4-BE49-F238E27FC236}">
                    <a16:creationId xmlns:a16="http://schemas.microsoft.com/office/drawing/2014/main" id="{52AD6059-3E7B-5D5F-E47C-2E8ACAAFBAA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20 - 9Slide.vn">
            <a:extLst>
              <a:ext uri="{FF2B5EF4-FFF2-40B4-BE49-F238E27FC236}">
                <a16:creationId xmlns:a16="http://schemas.microsoft.com/office/drawing/2014/main" id="{DEB6C8C9-5135-AA47-E8B9-7D492E672485}"/>
              </a:ext>
            </a:extLst>
          </p:cNvPr>
          <p:cNvGrpSpPr/>
          <p:nvPr userDrawn="1"/>
        </p:nvGrpSpPr>
        <p:grpSpPr>
          <a:xfrm>
            <a:off x="3985377" y="6548289"/>
            <a:ext cx="619422" cy="309711"/>
            <a:chOff x="0" y="0"/>
            <a:chExt cx="1238844" cy="619422"/>
          </a:xfrm>
        </p:grpSpPr>
        <p:grpSp>
          <p:nvGrpSpPr>
            <p:cNvPr id="45" name="Group 28">
              <a:extLst>
                <a:ext uri="{FF2B5EF4-FFF2-40B4-BE49-F238E27FC236}">
                  <a16:creationId xmlns:a16="http://schemas.microsoft.com/office/drawing/2014/main" id="{F96524A9-3988-0B71-B7A0-83DFCE4E2B42}"/>
                </a:ext>
              </a:extLst>
            </p:cNvPr>
            <p:cNvGrpSpPr>
              <a:grpSpLocks noChangeAspect="1"/>
            </p:cNvGrpSpPr>
            <p:nvPr/>
          </p:nvGrpSpPr>
          <p:grpSpPr>
            <a:xfrm>
              <a:off x="0" y="0"/>
              <a:ext cx="1238844" cy="619422"/>
              <a:chOff x="0" y="0"/>
              <a:chExt cx="2540000" cy="1270000"/>
            </a:xfrm>
          </p:grpSpPr>
          <p:sp>
            <p:nvSpPr>
              <p:cNvPr id="46" name="Freeform 29">
                <a:extLst>
                  <a:ext uri="{FF2B5EF4-FFF2-40B4-BE49-F238E27FC236}">
                    <a16:creationId xmlns:a16="http://schemas.microsoft.com/office/drawing/2014/main" id="{C1060574-0B33-A57B-37D6-137307862903}"/>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30">
                <a:extLst>
                  <a:ext uri="{FF2B5EF4-FFF2-40B4-BE49-F238E27FC236}">
                    <a16:creationId xmlns:a16="http://schemas.microsoft.com/office/drawing/2014/main" id="{B92069FF-D773-8EC8-592D-44419BA29B6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48" name="PHẠM DUYÊN 21 - 9Slide.vn">
            <a:extLst>
              <a:ext uri="{FF2B5EF4-FFF2-40B4-BE49-F238E27FC236}">
                <a16:creationId xmlns:a16="http://schemas.microsoft.com/office/drawing/2014/main" id="{F273B952-D0E8-5738-A347-5B3EB815749B}"/>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49" name="PHẠM DUYÊN 22 - 9Slide.vn">
            <a:extLst>
              <a:ext uri="{FF2B5EF4-FFF2-40B4-BE49-F238E27FC236}">
                <a16:creationId xmlns:a16="http://schemas.microsoft.com/office/drawing/2014/main" id="{8EF82A0D-DAEC-7735-8B27-2FF68A00DEFD}"/>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0" name="PHẠM DUYÊN 23 - 9Slide.vn">
            <a:extLst>
              <a:ext uri="{FF2B5EF4-FFF2-40B4-BE49-F238E27FC236}">
                <a16:creationId xmlns:a16="http://schemas.microsoft.com/office/drawing/2014/main" id="{9B67388C-C060-C791-A44D-59674BC30EF7}"/>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1" name="PHẠM DUYÊN 24 - 9Slide.vn">
            <a:extLst>
              <a:ext uri="{FF2B5EF4-FFF2-40B4-BE49-F238E27FC236}">
                <a16:creationId xmlns:a16="http://schemas.microsoft.com/office/drawing/2014/main" id="{5F6E808C-FB46-1B91-6541-570743281776}"/>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2" name="PHẠM DUYÊN 25 - 9Slide.vn">
            <a:extLst>
              <a:ext uri="{FF2B5EF4-FFF2-40B4-BE49-F238E27FC236}">
                <a16:creationId xmlns:a16="http://schemas.microsoft.com/office/drawing/2014/main" id="{4F125586-295D-95C5-71AD-3A67E402273E}"/>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3" name="PHẠM DUYÊN 26 - 9Slide.vn">
            <a:extLst>
              <a:ext uri="{FF2B5EF4-FFF2-40B4-BE49-F238E27FC236}">
                <a16:creationId xmlns:a16="http://schemas.microsoft.com/office/drawing/2014/main" id="{01B41698-ED04-9B1A-2925-90A410592E11}"/>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4" name="PHẠM DUYÊN 27 - 9Slide.vn">
            <a:extLst>
              <a:ext uri="{FF2B5EF4-FFF2-40B4-BE49-F238E27FC236}">
                <a16:creationId xmlns:a16="http://schemas.microsoft.com/office/drawing/2014/main" id="{93F559C0-1B7D-5059-1CE0-F2B49207EE8F}"/>
              </a:ext>
            </a:extLst>
          </p:cNvPr>
          <p:cNvPicPr>
            <a:picLocks noChangeAspect="1"/>
          </p:cNvPicPr>
          <p:nvPr userDrawn="1"/>
        </p:nvPicPr>
        <p:blipFill>
          <a:blip r:embed="rId20"/>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32058976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ẠM DUYÊN 3">
    <p:spTree>
      <p:nvGrpSpPr>
        <p:cNvPr id="1" name=""/>
        <p:cNvGrpSpPr/>
        <p:nvPr/>
      </p:nvGrpSpPr>
      <p:grpSpPr>
        <a:xfrm>
          <a:off x="0" y="0"/>
          <a:ext cx="0" cy="0"/>
          <a:chOff x="0" y="0"/>
          <a:chExt cx="0" cy="0"/>
        </a:xfrm>
      </p:grpSpPr>
      <p:pic>
        <p:nvPicPr>
          <p:cNvPr id="3" name="PHẠM DUYÊN 2 - 9Slide.vn">
            <a:extLst>
              <a:ext uri="{FF2B5EF4-FFF2-40B4-BE49-F238E27FC236}">
                <a16:creationId xmlns:a16="http://schemas.microsoft.com/office/drawing/2014/main" id="{7A8624F6-DF35-DC9E-26CF-F4122A99CAFE}"/>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26" name="PHẠM DUYÊN 3 - 9Slide.vn">
            <a:extLst>
              <a:ext uri="{FF2B5EF4-FFF2-40B4-BE49-F238E27FC236}">
                <a16:creationId xmlns:a16="http://schemas.microsoft.com/office/drawing/2014/main" id="{C20D20A3-BABC-F0A6-EA51-3D68A48F24E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27" name="PHẠM DUYÊN 4 - 9Slide.vn">
            <a:extLst>
              <a:ext uri="{FF2B5EF4-FFF2-40B4-BE49-F238E27FC236}">
                <a16:creationId xmlns:a16="http://schemas.microsoft.com/office/drawing/2014/main" id="{6F039E2B-9CB4-3B96-B44C-B9B7512A0A0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28" name="PHẠM DUYÊN 5 - 9Slide.vn">
            <a:extLst>
              <a:ext uri="{FF2B5EF4-FFF2-40B4-BE49-F238E27FC236}">
                <a16:creationId xmlns:a16="http://schemas.microsoft.com/office/drawing/2014/main" id="{0FB60FA1-09DB-B6F2-4759-0573C11840BA}"/>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29" name="PHẠM DUYÊN 6 - 9Slide.vn">
            <a:extLst>
              <a:ext uri="{FF2B5EF4-FFF2-40B4-BE49-F238E27FC236}">
                <a16:creationId xmlns:a16="http://schemas.microsoft.com/office/drawing/2014/main" id="{A3A8FB84-F150-67BB-1DD2-990127501273}"/>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32" name="PHẠM DUYÊN 7 - 9Slide.vn">
            <a:extLst>
              <a:ext uri="{FF2B5EF4-FFF2-40B4-BE49-F238E27FC236}">
                <a16:creationId xmlns:a16="http://schemas.microsoft.com/office/drawing/2014/main" id="{E3D84C14-5C98-1167-C947-9FCAC9D2E637}"/>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34" name="PHẠM DUYÊN 8 - 9Slide.vn">
            <a:extLst>
              <a:ext uri="{FF2B5EF4-FFF2-40B4-BE49-F238E27FC236}">
                <a16:creationId xmlns:a16="http://schemas.microsoft.com/office/drawing/2014/main" id="{EE01CA3D-57B4-62DD-2959-90FE1C1DEA8A}"/>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36" name="PHẠM DUYÊN 9 - 9Slide.vn">
            <a:extLst>
              <a:ext uri="{FF2B5EF4-FFF2-40B4-BE49-F238E27FC236}">
                <a16:creationId xmlns:a16="http://schemas.microsoft.com/office/drawing/2014/main" id="{7DA7BAF3-A349-D55C-2049-2288A9BAEDEC}"/>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37" name="PHẠM DUYÊN 10 - 9Slide.vn">
            <a:extLst>
              <a:ext uri="{FF2B5EF4-FFF2-40B4-BE49-F238E27FC236}">
                <a16:creationId xmlns:a16="http://schemas.microsoft.com/office/drawing/2014/main" id="{962F8D61-12FD-AA96-2750-819BC17EFADE}"/>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38" name="PHẠM DUYÊN 11 - 9Slide.vn">
            <a:extLst>
              <a:ext uri="{FF2B5EF4-FFF2-40B4-BE49-F238E27FC236}">
                <a16:creationId xmlns:a16="http://schemas.microsoft.com/office/drawing/2014/main" id="{B2B420BB-B89B-D26A-27ED-49ADA218E69E}"/>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39" name="PHẠM DUYÊN 12 - 9Slide.vn">
            <a:extLst>
              <a:ext uri="{FF2B5EF4-FFF2-40B4-BE49-F238E27FC236}">
                <a16:creationId xmlns:a16="http://schemas.microsoft.com/office/drawing/2014/main" id="{B9AFFCF8-2946-EB6F-0246-05E93C0A537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63" name="PHẠM DUYÊN 13 - 9Slide.vn">
            <a:extLst>
              <a:ext uri="{FF2B5EF4-FFF2-40B4-BE49-F238E27FC236}">
                <a16:creationId xmlns:a16="http://schemas.microsoft.com/office/drawing/2014/main" id="{AF75231E-A984-C5F5-8AC8-07F9DE938544}"/>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HẠM DUYÊN 14 - 9Slide.vn">
            <a:extLst>
              <a:ext uri="{FF2B5EF4-FFF2-40B4-BE49-F238E27FC236}">
                <a16:creationId xmlns:a16="http://schemas.microsoft.com/office/drawing/2014/main" id="{7E83DD67-18E4-DC99-A4A3-B91B79AEBDDA}"/>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59" name="PHẠM DUYÊN 15 - 9Slide.vn">
            <a:extLst>
              <a:ext uri="{FF2B5EF4-FFF2-40B4-BE49-F238E27FC236}">
                <a16:creationId xmlns:a16="http://schemas.microsoft.com/office/drawing/2014/main" id="{3E700B87-87E0-DC29-D395-6145882FF8E7}"/>
              </a:ext>
            </a:extLst>
          </p:cNvPr>
          <p:cNvGrpSpPr/>
          <p:nvPr userDrawn="1"/>
        </p:nvGrpSpPr>
        <p:grpSpPr>
          <a:xfrm>
            <a:off x="1504982" y="6525784"/>
            <a:ext cx="1390618" cy="332216"/>
            <a:chOff x="1524000" y="6316001"/>
            <a:chExt cx="2268732" cy="541999"/>
          </a:xfrm>
        </p:grpSpPr>
        <p:grpSp>
          <p:nvGrpSpPr>
            <p:cNvPr id="40" name="Group 19">
              <a:extLst>
                <a:ext uri="{FF2B5EF4-FFF2-40B4-BE49-F238E27FC236}">
                  <a16:creationId xmlns:a16="http://schemas.microsoft.com/office/drawing/2014/main" id="{46909B2A-B5FA-5785-26CD-190255ECD4C0}"/>
                </a:ext>
              </a:extLst>
            </p:cNvPr>
            <p:cNvGrpSpPr/>
            <p:nvPr userDrawn="1"/>
          </p:nvGrpSpPr>
          <p:grpSpPr>
            <a:xfrm>
              <a:off x="1524000" y="6316001"/>
              <a:ext cx="1083998" cy="541999"/>
              <a:chOff x="0" y="0"/>
              <a:chExt cx="2167996" cy="1083998"/>
            </a:xfrm>
          </p:grpSpPr>
          <p:grpSp>
            <p:nvGrpSpPr>
              <p:cNvPr id="41" name="Group 20">
                <a:extLst>
                  <a:ext uri="{FF2B5EF4-FFF2-40B4-BE49-F238E27FC236}">
                    <a16:creationId xmlns:a16="http://schemas.microsoft.com/office/drawing/2014/main" id="{EE33C705-B28A-3C53-3703-D842D371132E}"/>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323F2275-807A-9FD7-BBF9-DCC580FD344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757B91B8-971E-028C-326E-C04736AD4B5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Group 23">
              <a:extLst>
                <a:ext uri="{FF2B5EF4-FFF2-40B4-BE49-F238E27FC236}">
                  <a16:creationId xmlns:a16="http://schemas.microsoft.com/office/drawing/2014/main" id="{ACF8277E-A2A4-019C-1052-AC014CA0C7F8}"/>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C7788D5D-21B4-5D84-0867-6AC9B961DB77}"/>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CAD83543-506A-8452-AF18-F4E0A92809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1D67C55A-1CCC-2815-10F8-602B5B129E6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Group 27">
              <a:extLst>
                <a:ext uri="{FF2B5EF4-FFF2-40B4-BE49-F238E27FC236}">
                  <a16:creationId xmlns:a16="http://schemas.microsoft.com/office/drawing/2014/main" id="{1BEAEF60-C868-937E-A8A1-B2149203D147}"/>
                </a:ext>
              </a:extLst>
            </p:cNvPr>
            <p:cNvGrpSpPr/>
            <p:nvPr userDrawn="1"/>
          </p:nvGrpSpPr>
          <p:grpSpPr>
            <a:xfrm>
              <a:off x="3173310" y="6548289"/>
              <a:ext cx="619422" cy="309711"/>
              <a:chOff x="0" y="0"/>
              <a:chExt cx="1238844" cy="619422"/>
            </a:xfrm>
          </p:grpSpPr>
          <p:grpSp>
            <p:nvGrpSpPr>
              <p:cNvPr id="49" name="Group 28">
                <a:extLst>
                  <a:ext uri="{FF2B5EF4-FFF2-40B4-BE49-F238E27FC236}">
                    <a16:creationId xmlns:a16="http://schemas.microsoft.com/office/drawing/2014/main" id="{69333086-2674-2885-2FDE-174F959D2F79}"/>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FCC14441-F8C9-D1C1-C3F8-D4539A99C23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E091C671-EB32-BCC2-6291-1C7E0846B99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60" name="PHẠM DUYÊN 16 - 9Slide.vn">
            <a:extLst>
              <a:ext uri="{FF2B5EF4-FFF2-40B4-BE49-F238E27FC236}">
                <a16:creationId xmlns:a16="http://schemas.microsoft.com/office/drawing/2014/main" id="{01D992C3-2432-A964-80A5-EC113D9E5215}"/>
              </a:ext>
            </a:extLst>
          </p:cNvPr>
          <p:cNvGrpSpPr/>
          <p:nvPr userDrawn="1"/>
        </p:nvGrpSpPr>
        <p:grpSpPr>
          <a:xfrm>
            <a:off x="4136752" y="0"/>
            <a:ext cx="3367134" cy="620266"/>
            <a:chOff x="3292554" y="-15153"/>
            <a:chExt cx="5055530" cy="931289"/>
          </a:xfrm>
        </p:grpSpPr>
        <p:pic>
          <p:nvPicPr>
            <p:cNvPr id="52" name="Picture 31">
              <a:extLst>
                <a:ext uri="{FF2B5EF4-FFF2-40B4-BE49-F238E27FC236}">
                  <a16:creationId xmlns:a16="http://schemas.microsoft.com/office/drawing/2014/main" id="{3B42D098-E0A7-ADD0-FEED-288DF262556E}"/>
                </a:ext>
              </a:extLst>
            </p:cNvPr>
            <p:cNvPicPr>
              <a:picLocks noChangeAspect="1"/>
            </p:cNvPicPr>
            <p:nvPr userDrawn="1"/>
          </p:nvPicPr>
          <p:blipFill>
            <a:blip r:embed="rId16"/>
            <a:srcRect/>
            <a:stretch>
              <a:fillRect/>
            </a:stretch>
          </p:blipFill>
          <p:spPr>
            <a:xfrm>
              <a:off x="3292554" y="-15153"/>
              <a:ext cx="726605" cy="909677"/>
            </a:xfrm>
            <a:prstGeom prst="rect">
              <a:avLst/>
            </a:prstGeom>
          </p:spPr>
        </p:pic>
        <p:pic>
          <p:nvPicPr>
            <p:cNvPr id="53" name="Picture 32">
              <a:extLst>
                <a:ext uri="{FF2B5EF4-FFF2-40B4-BE49-F238E27FC236}">
                  <a16:creationId xmlns:a16="http://schemas.microsoft.com/office/drawing/2014/main" id="{A781250B-ABBD-3288-78A4-0F02FC5E1F96}"/>
                </a:ext>
              </a:extLst>
            </p:cNvPr>
            <p:cNvPicPr>
              <a:picLocks noChangeAspect="1"/>
            </p:cNvPicPr>
            <p:nvPr userDrawn="1"/>
          </p:nvPicPr>
          <p:blipFill>
            <a:blip r:embed="rId16"/>
            <a:srcRect/>
            <a:stretch>
              <a:fillRect/>
            </a:stretch>
          </p:blipFill>
          <p:spPr>
            <a:xfrm>
              <a:off x="4114239" y="6459"/>
              <a:ext cx="603951" cy="756120"/>
            </a:xfrm>
            <a:prstGeom prst="rect">
              <a:avLst/>
            </a:prstGeom>
          </p:spPr>
        </p:pic>
        <p:pic>
          <p:nvPicPr>
            <p:cNvPr id="54" name="Picture 33">
              <a:extLst>
                <a:ext uri="{FF2B5EF4-FFF2-40B4-BE49-F238E27FC236}">
                  <a16:creationId xmlns:a16="http://schemas.microsoft.com/office/drawing/2014/main" id="{5BC8A74D-4173-E50D-3A2D-F3BC61A91968}"/>
                </a:ext>
              </a:extLst>
            </p:cNvPr>
            <p:cNvPicPr>
              <a:picLocks noChangeAspect="1"/>
            </p:cNvPicPr>
            <p:nvPr userDrawn="1"/>
          </p:nvPicPr>
          <p:blipFill>
            <a:blip r:embed="rId16"/>
            <a:srcRect/>
            <a:stretch>
              <a:fillRect/>
            </a:stretch>
          </p:blipFill>
          <p:spPr>
            <a:xfrm>
              <a:off x="4774696" y="-15153"/>
              <a:ext cx="726605" cy="909677"/>
            </a:xfrm>
            <a:prstGeom prst="rect">
              <a:avLst/>
            </a:prstGeom>
          </p:spPr>
        </p:pic>
        <p:pic>
          <p:nvPicPr>
            <p:cNvPr id="55" name="Picture 34">
              <a:extLst>
                <a:ext uri="{FF2B5EF4-FFF2-40B4-BE49-F238E27FC236}">
                  <a16:creationId xmlns:a16="http://schemas.microsoft.com/office/drawing/2014/main" id="{8569089D-F1EC-2AE5-2B33-89BDC9F8934E}"/>
                </a:ext>
              </a:extLst>
            </p:cNvPr>
            <p:cNvPicPr>
              <a:picLocks noChangeAspect="1"/>
            </p:cNvPicPr>
            <p:nvPr userDrawn="1"/>
          </p:nvPicPr>
          <p:blipFill>
            <a:blip r:embed="rId16"/>
            <a:srcRect/>
            <a:stretch>
              <a:fillRect/>
            </a:stretch>
          </p:blipFill>
          <p:spPr>
            <a:xfrm>
              <a:off x="5596550" y="-15153"/>
              <a:ext cx="603951" cy="756120"/>
            </a:xfrm>
            <a:prstGeom prst="rect">
              <a:avLst/>
            </a:prstGeom>
          </p:spPr>
        </p:pic>
        <p:pic>
          <p:nvPicPr>
            <p:cNvPr id="56" name="Picture 35">
              <a:extLst>
                <a:ext uri="{FF2B5EF4-FFF2-40B4-BE49-F238E27FC236}">
                  <a16:creationId xmlns:a16="http://schemas.microsoft.com/office/drawing/2014/main" id="{BC25FFD9-4047-0B30-EB60-474498BD0239}"/>
                </a:ext>
              </a:extLst>
            </p:cNvPr>
            <p:cNvPicPr>
              <a:picLocks noChangeAspect="1"/>
            </p:cNvPicPr>
            <p:nvPr userDrawn="1"/>
          </p:nvPicPr>
          <p:blipFill>
            <a:blip r:embed="rId16"/>
            <a:srcRect/>
            <a:stretch>
              <a:fillRect/>
            </a:stretch>
          </p:blipFill>
          <p:spPr>
            <a:xfrm>
              <a:off x="6200501" y="6459"/>
              <a:ext cx="726605" cy="909677"/>
            </a:xfrm>
            <a:prstGeom prst="rect">
              <a:avLst/>
            </a:prstGeom>
          </p:spPr>
        </p:pic>
        <p:pic>
          <p:nvPicPr>
            <p:cNvPr id="57" name="Picture 36">
              <a:extLst>
                <a:ext uri="{FF2B5EF4-FFF2-40B4-BE49-F238E27FC236}">
                  <a16:creationId xmlns:a16="http://schemas.microsoft.com/office/drawing/2014/main" id="{268649F8-D92B-8D4C-A7B1-B34A402F929E}"/>
                </a:ext>
              </a:extLst>
            </p:cNvPr>
            <p:cNvPicPr>
              <a:picLocks noChangeAspect="1"/>
            </p:cNvPicPr>
            <p:nvPr userDrawn="1"/>
          </p:nvPicPr>
          <p:blipFill>
            <a:blip r:embed="rId16"/>
            <a:srcRect/>
            <a:stretch>
              <a:fillRect/>
            </a:stretch>
          </p:blipFill>
          <p:spPr>
            <a:xfrm>
              <a:off x="7018229" y="-15153"/>
              <a:ext cx="603951" cy="756120"/>
            </a:xfrm>
            <a:prstGeom prst="rect">
              <a:avLst/>
            </a:prstGeom>
          </p:spPr>
        </p:pic>
        <p:pic>
          <p:nvPicPr>
            <p:cNvPr id="58" name="Picture 37">
              <a:extLst>
                <a:ext uri="{FF2B5EF4-FFF2-40B4-BE49-F238E27FC236}">
                  <a16:creationId xmlns:a16="http://schemas.microsoft.com/office/drawing/2014/main" id="{9375CFA3-DE8E-7D5F-3916-BA2E58B9FBA4}"/>
                </a:ext>
              </a:extLst>
            </p:cNvPr>
            <p:cNvPicPr>
              <a:picLocks noChangeAspect="1"/>
            </p:cNvPicPr>
            <p:nvPr userDrawn="1"/>
          </p:nvPicPr>
          <p:blipFill>
            <a:blip r:embed="rId16"/>
            <a:srcRect/>
            <a:stretch>
              <a:fillRect/>
            </a:stretch>
          </p:blipFill>
          <p:spPr>
            <a:xfrm>
              <a:off x="7621479" y="6459"/>
              <a:ext cx="726605" cy="909677"/>
            </a:xfrm>
            <a:prstGeom prst="rect">
              <a:avLst/>
            </a:prstGeom>
          </p:spPr>
        </p:pic>
      </p:grpSp>
      <p:pic>
        <p:nvPicPr>
          <p:cNvPr id="33" name="PHẠM DUYÊN 17 - 9Slide.vn">
            <a:extLst>
              <a:ext uri="{FF2B5EF4-FFF2-40B4-BE49-F238E27FC236}">
                <a16:creationId xmlns:a16="http://schemas.microsoft.com/office/drawing/2014/main" id="{017917B4-56E1-9BB2-7571-527607746E67}"/>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64" name="PHẠM DUYÊN 18 - 9Slide.vn">
            <a:extLst>
              <a:ext uri="{FF2B5EF4-FFF2-40B4-BE49-F238E27FC236}">
                <a16:creationId xmlns:a16="http://schemas.microsoft.com/office/drawing/2014/main" id="{0EFBD818-EBC3-B2F2-F17E-93D86397C46D}"/>
              </a:ext>
            </a:extLst>
          </p:cNvPr>
          <p:cNvPicPr>
            <a:picLocks noChangeAspect="1"/>
          </p:cNvPicPr>
          <p:nvPr userDrawn="1"/>
        </p:nvPicPr>
        <p:blipFill>
          <a:blip r:embed="rId18"/>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149429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ẠM DUYÊN 4">
    <p:spTree>
      <p:nvGrpSpPr>
        <p:cNvPr id="1" name=""/>
        <p:cNvGrpSpPr/>
        <p:nvPr/>
      </p:nvGrpSpPr>
      <p:grpSpPr>
        <a:xfrm>
          <a:off x="0" y="0"/>
          <a:ext cx="0" cy="0"/>
          <a:chOff x="0" y="0"/>
          <a:chExt cx="0" cy="0"/>
        </a:xfrm>
      </p:grpSpPr>
      <p:pic>
        <p:nvPicPr>
          <p:cNvPr id="11" name="PHẠM DUYÊN 2 - 9Slide.vn">
            <a:extLst>
              <a:ext uri="{FF2B5EF4-FFF2-40B4-BE49-F238E27FC236}">
                <a16:creationId xmlns:a16="http://schemas.microsoft.com/office/drawing/2014/main" id="{8C6417D3-1DC5-DCD6-6DE1-B588BF7AA9EF}"/>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12" name="PHẠM DUYÊN 3 - 9Slide.vn">
            <a:extLst>
              <a:ext uri="{FF2B5EF4-FFF2-40B4-BE49-F238E27FC236}">
                <a16:creationId xmlns:a16="http://schemas.microsoft.com/office/drawing/2014/main" id="{E1FDB153-FCB0-4150-9840-B1CFC4698C0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13" name="PHẠM DUYÊN 4 - 9Slide.vn">
            <a:extLst>
              <a:ext uri="{FF2B5EF4-FFF2-40B4-BE49-F238E27FC236}">
                <a16:creationId xmlns:a16="http://schemas.microsoft.com/office/drawing/2014/main" id="{6A3439D3-9D8C-CC6F-3D90-F7FF583053C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A81AD0C6-269C-0733-5E73-48C139D54664}"/>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CC944384-29D9-6DC0-3994-31A71D970EC6}"/>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24CE9AEA-34BB-DF6F-D139-B3F43CD56865}"/>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5B2931B1-A933-2EB4-B65F-7E0040BCA5EE}"/>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315F16E3-6CF8-265D-E9EA-C01675553863}"/>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ABAB2212-6AFD-25DF-8B0D-A460DDC687B0}"/>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8A8E87AB-460E-E8BF-A1DD-94C85C42578D}"/>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9D14CD84-3398-E4BF-5825-8EC6596C4CE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921C3C9B-9174-63A2-B4D7-7576F1A3424F}"/>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7F97FB77-DC7B-57CB-B942-98C39FF41DF8}"/>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2D49CDEB-54F0-3807-2C9E-7A0A14766FCA}"/>
              </a:ext>
            </a:extLst>
          </p:cNvPr>
          <p:cNvGrpSpPr/>
          <p:nvPr userDrawn="1"/>
        </p:nvGrpSpPr>
        <p:grpSpPr>
          <a:xfrm>
            <a:off x="1504982" y="6525784"/>
            <a:ext cx="1390618" cy="332216"/>
            <a:chOff x="1524000" y="6316001"/>
            <a:chExt cx="2268732" cy="541999"/>
          </a:xfrm>
        </p:grpSpPr>
        <p:grpSp>
          <p:nvGrpSpPr>
            <p:cNvPr id="25" name="Group 19">
              <a:extLst>
                <a:ext uri="{FF2B5EF4-FFF2-40B4-BE49-F238E27FC236}">
                  <a16:creationId xmlns:a16="http://schemas.microsoft.com/office/drawing/2014/main" id="{69161637-38AE-12BF-99D2-4AE4372D7B84}"/>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1834C92C-AA4A-C264-CFAF-46E137291390}"/>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B70D0257-6A24-0B78-1D2C-A0C04E466C1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F2D4D506-14E3-342E-27FB-67C6C28D73D1}"/>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3E5A808D-9936-3240-AA58-01062CACDCC7}"/>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882EFF7A-9CE1-9C50-FD0B-453711E7856D}"/>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03CA4DAB-3BF8-4320-58D8-C360EA98FBA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0FD16052-81C6-97F4-E672-C7BEDAE2561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FE3786CA-08C6-6F6C-7584-D1958831C662}"/>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03E92CD2-0F1B-9F06-BE2D-0202EF4D0BAB}"/>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177D0C1E-111D-D9E6-67EB-ED9B0A5FF3E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11882B1A-8872-A423-1958-7B14372E008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37" name="PHẠM DUYÊN 16 - 9Slide.vn">
            <a:extLst>
              <a:ext uri="{FF2B5EF4-FFF2-40B4-BE49-F238E27FC236}">
                <a16:creationId xmlns:a16="http://schemas.microsoft.com/office/drawing/2014/main" id="{2DC350C6-8DB5-3E8B-903D-0933C2501AA5}"/>
              </a:ext>
            </a:extLst>
          </p:cNvPr>
          <p:cNvGrpSpPr/>
          <p:nvPr userDrawn="1"/>
        </p:nvGrpSpPr>
        <p:grpSpPr>
          <a:xfrm>
            <a:off x="4136752" y="0"/>
            <a:ext cx="3367134" cy="620266"/>
            <a:chOff x="3292554" y="-15153"/>
            <a:chExt cx="5055530" cy="931289"/>
          </a:xfrm>
        </p:grpSpPr>
        <p:pic>
          <p:nvPicPr>
            <p:cNvPr id="38" name="Picture 31">
              <a:extLst>
                <a:ext uri="{FF2B5EF4-FFF2-40B4-BE49-F238E27FC236}">
                  <a16:creationId xmlns:a16="http://schemas.microsoft.com/office/drawing/2014/main" id="{F7ACAA5B-89D7-1344-65C7-B700BD105A70}"/>
                </a:ext>
              </a:extLst>
            </p:cNvPr>
            <p:cNvPicPr>
              <a:picLocks noChangeAspect="1"/>
            </p:cNvPicPr>
            <p:nvPr userDrawn="1"/>
          </p:nvPicPr>
          <p:blipFill>
            <a:blip r:embed="rId16"/>
            <a:srcRect/>
            <a:stretch>
              <a:fillRect/>
            </a:stretch>
          </p:blipFill>
          <p:spPr>
            <a:xfrm>
              <a:off x="3292554" y="-15153"/>
              <a:ext cx="726605" cy="909677"/>
            </a:xfrm>
            <a:prstGeom prst="rect">
              <a:avLst/>
            </a:prstGeom>
          </p:spPr>
        </p:pic>
        <p:pic>
          <p:nvPicPr>
            <p:cNvPr id="39" name="Picture 32">
              <a:extLst>
                <a:ext uri="{FF2B5EF4-FFF2-40B4-BE49-F238E27FC236}">
                  <a16:creationId xmlns:a16="http://schemas.microsoft.com/office/drawing/2014/main" id="{8A07BC5D-0439-1ABF-CB1D-AAC5EDA1C4A3}"/>
                </a:ext>
              </a:extLst>
            </p:cNvPr>
            <p:cNvPicPr>
              <a:picLocks noChangeAspect="1"/>
            </p:cNvPicPr>
            <p:nvPr userDrawn="1"/>
          </p:nvPicPr>
          <p:blipFill>
            <a:blip r:embed="rId16"/>
            <a:srcRect/>
            <a:stretch>
              <a:fillRect/>
            </a:stretch>
          </p:blipFill>
          <p:spPr>
            <a:xfrm>
              <a:off x="4114239" y="6459"/>
              <a:ext cx="603951" cy="756120"/>
            </a:xfrm>
            <a:prstGeom prst="rect">
              <a:avLst/>
            </a:prstGeom>
          </p:spPr>
        </p:pic>
        <p:pic>
          <p:nvPicPr>
            <p:cNvPr id="40" name="Picture 33">
              <a:extLst>
                <a:ext uri="{FF2B5EF4-FFF2-40B4-BE49-F238E27FC236}">
                  <a16:creationId xmlns:a16="http://schemas.microsoft.com/office/drawing/2014/main" id="{130B43E3-53DB-599B-F7F3-797664BF1EBC}"/>
                </a:ext>
              </a:extLst>
            </p:cNvPr>
            <p:cNvPicPr>
              <a:picLocks noChangeAspect="1"/>
            </p:cNvPicPr>
            <p:nvPr userDrawn="1"/>
          </p:nvPicPr>
          <p:blipFill>
            <a:blip r:embed="rId16"/>
            <a:srcRect/>
            <a:stretch>
              <a:fillRect/>
            </a:stretch>
          </p:blipFill>
          <p:spPr>
            <a:xfrm>
              <a:off x="4774696" y="-15153"/>
              <a:ext cx="726605" cy="909677"/>
            </a:xfrm>
            <a:prstGeom prst="rect">
              <a:avLst/>
            </a:prstGeom>
          </p:spPr>
        </p:pic>
        <p:pic>
          <p:nvPicPr>
            <p:cNvPr id="41" name="Picture 34">
              <a:extLst>
                <a:ext uri="{FF2B5EF4-FFF2-40B4-BE49-F238E27FC236}">
                  <a16:creationId xmlns:a16="http://schemas.microsoft.com/office/drawing/2014/main" id="{EE1EA01E-FBFB-C284-62A9-1C8AC2FE82D9}"/>
                </a:ext>
              </a:extLst>
            </p:cNvPr>
            <p:cNvPicPr>
              <a:picLocks noChangeAspect="1"/>
            </p:cNvPicPr>
            <p:nvPr userDrawn="1"/>
          </p:nvPicPr>
          <p:blipFill>
            <a:blip r:embed="rId16"/>
            <a:srcRect/>
            <a:stretch>
              <a:fillRect/>
            </a:stretch>
          </p:blipFill>
          <p:spPr>
            <a:xfrm>
              <a:off x="5596550" y="-15153"/>
              <a:ext cx="603951" cy="756120"/>
            </a:xfrm>
            <a:prstGeom prst="rect">
              <a:avLst/>
            </a:prstGeom>
          </p:spPr>
        </p:pic>
        <p:pic>
          <p:nvPicPr>
            <p:cNvPr id="42" name="Picture 35">
              <a:extLst>
                <a:ext uri="{FF2B5EF4-FFF2-40B4-BE49-F238E27FC236}">
                  <a16:creationId xmlns:a16="http://schemas.microsoft.com/office/drawing/2014/main" id="{56F1FB19-ED77-76D0-101A-C053F216D020}"/>
                </a:ext>
              </a:extLst>
            </p:cNvPr>
            <p:cNvPicPr>
              <a:picLocks noChangeAspect="1"/>
            </p:cNvPicPr>
            <p:nvPr userDrawn="1"/>
          </p:nvPicPr>
          <p:blipFill>
            <a:blip r:embed="rId16"/>
            <a:srcRect/>
            <a:stretch>
              <a:fillRect/>
            </a:stretch>
          </p:blipFill>
          <p:spPr>
            <a:xfrm>
              <a:off x="6200501" y="6459"/>
              <a:ext cx="726605" cy="909677"/>
            </a:xfrm>
            <a:prstGeom prst="rect">
              <a:avLst/>
            </a:prstGeom>
          </p:spPr>
        </p:pic>
        <p:pic>
          <p:nvPicPr>
            <p:cNvPr id="43" name="Picture 36">
              <a:extLst>
                <a:ext uri="{FF2B5EF4-FFF2-40B4-BE49-F238E27FC236}">
                  <a16:creationId xmlns:a16="http://schemas.microsoft.com/office/drawing/2014/main" id="{E23CF997-3DE7-6C1D-A70B-20A5D081D665}"/>
                </a:ext>
              </a:extLst>
            </p:cNvPr>
            <p:cNvPicPr>
              <a:picLocks noChangeAspect="1"/>
            </p:cNvPicPr>
            <p:nvPr userDrawn="1"/>
          </p:nvPicPr>
          <p:blipFill>
            <a:blip r:embed="rId16"/>
            <a:srcRect/>
            <a:stretch>
              <a:fillRect/>
            </a:stretch>
          </p:blipFill>
          <p:spPr>
            <a:xfrm>
              <a:off x="7018229" y="-15153"/>
              <a:ext cx="603951" cy="756120"/>
            </a:xfrm>
            <a:prstGeom prst="rect">
              <a:avLst/>
            </a:prstGeom>
          </p:spPr>
        </p:pic>
        <p:pic>
          <p:nvPicPr>
            <p:cNvPr id="44" name="Picture 37">
              <a:extLst>
                <a:ext uri="{FF2B5EF4-FFF2-40B4-BE49-F238E27FC236}">
                  <a16:creationId xmlns:a16="http://schemas.microsoft.com/office/drawing/2014/main" id="{6E4C70C4-1B21-74DC-D298-2BD4B45B9783}"/>
                </a:ext>
              </a:extLst>
            </p:cNvPr>
            <p:cNvPicPr>
              <a:picLocks noChangeAspect="1"/>
            </p:cNvPicPr>
            <p:nvPr userDrawn="1"/>
          </p:nvPicPr>
          <p:blipFill>
            <a:blip r:embed="rId16"/>
            <a:srcRect/>
            <a:stretch>
              <a:fillRect/>
            </a:stretch>
          </p:blipFill>
          <p:spPr>
            <a:xfrm>
              <a:off x="7621479" y="6459"/>
              <a:ext cx="726605" cy="909677"/>
            </a:xfrm>
            <a:prstGeom prst="rect">
              <a:avLst/>
            </a:prstGeom>
          </p:spPr>
        </p:pic>
      </p:grpSp>
      <p:pic>
        <p:nvPicPr>
          <p:cNvPr id="45" name="PHẠM DUYÊN 17 - 9Slide.vn">
            <a:extLst>
              <a:ext uri="{FF2B5EF4-FFF2-40B4-BE49-F238E27FC236}">
                <a16:creationId xmlns:a16="http://schemas.microsoft.com/office/drawing/2014/main" id="{F2CD5CB3-1F77-C5D2-2AA0-A7AF2CB6CE8B}"/>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46" name="PHẠM DUYÊN 18 - 9Slide.vn">
            <a:extLst>
              <a:ext uri="{FF2B5EF4-FFF2-40B4-BE49-F238E27FC236}">
                <a16:creationId xmlns:a16="http://schemas.microsoft.com/office/drawing/2014/main" id="{32DDFA9B-1467-2B3C-E3E1-3648D13B4434}"/>
              </a:ext>
            </a:extLst>
          </p:cNvPr>
          <p:cNvPicPr>
            <a:picLocks noChangeAspect="1"/>
          </p:cNvPicPr>
          <p:nvPr userDrawn="1"/>
        </p:nvPicPr>
        <p:blipFill>
          <a:blip r:embed="rId18"/>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9752244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HẠM DUYÊN 5">
    <p:spTree>
      <p:nvGrpSpPr>
        <p:cNvPr id="1" name=""/>
        <p:cNvGrpSpPr/>
        <p:nvPr/>
      </p:nvGrpSpPr>
      <p:grpSpPr>
        <a:xfrm>
          <a:off x="0" y="0"/>
          <a:ext cx="0" cy="0"/>
          <a:chOff x="0" y="0"/>
          <a:chExt cx="0" cy="0"/>
        </a:xfrm>
      </p:grpSpPr>
      <p:pic>
        <p:nvPicPr>
          <p:cNvPr id="4" name="PHẠM DUYÊN 2 - 9Slide.vn">
            <a:extLst>
              <a:ext uri="{FF2B5EF4-FFF2-40B4-BE49-F238E27FC236}">
                <a16:creationId xmlns:a16="http://schemas.microsoft.com/office/drawing/2014/main" id="{43896307-BEC5-716C-30C8-FCBA9B38BA75}"/>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5" name="PHẠM DUYÊN 3 - 9Slide.vn">
            <a:extLst>
              <a:ext uri="{FF2B5EF4-FFF2-40B4-BE49-F238E27FC236}">
                <a16:creationId xmlns:a16="http://schemas.microsoft.com/office/drawing/2014/main" id="{111D839E-DEA8-A43C-E22C-C36FF6C458F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6" name="PHẠM DUYÊN 4 - 9Slide.vn">
            <a:extLst>
              <a:ext uri="{FF2B5EF4-FFF2-40B4-BE49-F238E27FC236}">
                <a16:creationId xmlns:a16="http://schemas.microsoft.com/office/drawing/2014/main" id="{6C161065-B811-FA40-8F55-F3E4E146DD7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0F7CA048-BF9A-EE82-3607-ADEA00843A11}"/>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08B22329-77C4-DCBD-9850-CE25A25D3C95}"/>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34D4B587-DC32-9832-6D80-71938C34570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18" name="PHẠM DUYÊN 9 - 9Slide.vn">
            <a:extLst>
              <a:ext uri="{FF2B5EF4-FFF2-40B4-BE49-F238E27FC236}">
                <a16:creationId xmlns:a16="http://schemas.microsoft.com/office/drawing/2014/main" id="{5235E19F-EF65-935A-7D74-01E97B2D8553}"/>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9707A0A5-48E0-6160-F85E-2FDD8E394DF1}"/>
              </a:ext>
            </a:extLst>
          </p:cNvPr>
          <p:cNvPicPr>
            <a:picLocks noChangeAspect="1"/>
          </p:cNvPicPr>
          <p:nvPr userDrawn="1"/>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13F67BFD-7B9E-6981-0124-ACE8F4227C55}"/>
              </a:ext>
            </a:extLst>
          </p:cNvPr>
          <p:cNvPicPr>
            <a:picLocks noChangeAspect="1"/>
          </p:cNvPicPr>
          <p:nvPr userDrawn="1"/>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5E482934-85A7-C683-7A55-C9F5E37FE10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065C7BD6-1490-0628-B4DF-2B56D7A578CE}"/>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1C568CCE-76AB-5129-FC5E-29165018A9FB}"/>
              </a:ext>
            </a:extLst>
          </p:cNvPr>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1F2C3050-1167-B216-04C8-E0D02C993937}"/>
              </a:ext>
            </a:extLst>
          </p:cNvPr>
          <p:cNvGrpSpPr/>
          <p:nvPr userDrawn="1"/>
        </p:nvGrpSpPr>
        <p:grpSpPr>
          <a:xfrm>
            <a:off x="1371600" y="6543988"/>
            <a:ext cx="1314418" cy="314012"/>
            <a:chOff x="1524000" y="6316001"/>
            <a:chExt cx="2268732" cy="541999"/>
          </a:xfrm>
        </p:grpSpPr>
        <p:grpSp>
          <p:nvGrpSpPr>
            <p:cNvPr id="25" name="Group 19">
              <a:extLst>
                <a:ext uri="{FF2B5EF4-FFF2-40B4-BE49-F238E27FC236}">
                  <a16:creationId xmlns:a16="http://schemas.microsoft.com/office/drawing/2014/main" id="{F38F4159-3EBF-3731-63EC-5DA1D7A506EF}"/>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66F86961-89A6-B56E-BACD-54C586A5F688}"/>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46A6ED1B-FC7C-6CA5-9739-E6F590940C7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55C895D3-1223-05A2-B1E2-398F3C799D2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BC5B785C-E6DC-F949-8A02-C158FECFAEC6}"/>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B0C3EF1E-845B-8C71-A433-007F4B061FF4}"/>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9EEA4655-FE57-A328-AB56-7079B5CEAECC}"/>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F7C95791-B32A-5FCE-5E9A-7F03D988583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5D2DA7B0-D178-E383-C51B-AAC3B7432D11}"/>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66106405-EA8C-1E4E-F9C5-51D67443650D}"/>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D258A8D3-2227-041E-9E0D-142AA45CA77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6A0A73DC-0ECD-674C-4176-0C55BA134A1A}"/>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45" name="PHẠM DUYÊN 16 - 9Slide.vn">
            <a:extLst>
              <a:ext uri="{FF2B5EF4-FFF2-40B4-BE49-F238E27FC236}">
                <a16:creationId xmlns:a16="http://schemas.microsoft.com/office/drawing/2014/main" id="{9BCE440F-3EFD-A7CA-BE0E-066D198005E6}"/>
              </a:ext>
            </a:extLst>
          </p:cNvPr>
          <p:cNvPicPr>
            <a:picLocks noChangeAspect="1"/>
          </p:cNvPicPr>
          <p:nvPr userDrawn="1"/>
        </p:nvPicPr>
        <p:blipFill>
          <a:blip r:embed="rId15"/>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8144837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ẠM DUYÊN 1">
    <p:spTree>
      <p:nvGrpSpPr>
        <p:cNvPr id="1" name=""/>
        <p:cNvGrpSpPr/>
        <p:nvPr/>
      </p:nvGrpSpPr>
      <p:grpSpPr>
        <a:xfrm>
          <a:off x="0" y="0"/>
          <a:ext cx="0" cy="0"/>
          <a:chOff x="0" y="0"/>
          <a:chExt cx="0" cy="0"/>
        </a:xfrm>
      </p:grpSpPr>
      <p:pic>
        <p:nvPicPr>
          <p:cNvPr id="11" name="PHẠM DUYÊN 3 - 9Slide.vn">
            <a:extLst>
              <a:ext uri="{FF2B5EF4-FFF2-40B4-BE49-F238E27FC236}">
                <a16:creationId xmlns:a16="http://schemas.microsoft.com/office/drawing/2014/main" id="{FECACA1F-1B2E-911D-67FA-62491BC1F9D1}"/>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13" name="PHẠM DUYÊN 4 - 9Slide.vn">
            <a:extLst>
              <a:ext uri="{FF2B5EF4-FFF2-40B4-BE49-F238E27FC236}">
                <a16:creationId xmlns:a16="http://schemas.microsoft.com/office/drawing/2014/main" id="{526A3A61-0B84-C344-FB92-0CCA143C96D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18" name="PHẠM DUYÊN 5 - 9Slide.vn">
            <a:extLst>
              <a:ext uri="{FF2B5EF4-FFF2-40B4-BE49-F238E27FC236}">
                <a16:creationId xmlns:a16="http://schemas.microsoft.com/office/drawing/2014/main" id="{20B168FE-5BE7-FEF1-EACC-D8FBBEB6281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19" name="PHẠM DUYÊN 6 - 9Slide.vn">
            <a:extLst>
              <a:ext uri="{FF2B5EF4-FFF2-40B4-BE49-F238E27FC236}">
                <a16:creationId xmlns:a16="http://schemas.microsoft.com/office/drawing/2014/main" id="{23F3E77D-E745-D751-4566-3DF02D3C730F}"/>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20" name="PHẠM DUYÊN 7 - 9Slide.vn">
            <a:extLst>
              <a:ext uri="{FF2B5EF4-FFF2-40B4-BE49-F238E27FC236}">
                <a16:creationId xmlns:a16="http://schemas.microsoft.com/office/drawing/2014/main" id="{AAE453B8-DDCB-B474-F91D-BC22995FE20F}"/>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21" name="PHẠM DUYÊN 8 - 9Slide.vn">
            <a:extLst>
              <a:ext uri="{FF2B5EF4-FFF2-40B4-BE49-F238E27FC236}">
                <a16:creationId xmlns:a16="http://schemas.microsoft.com/office/drawing/2014/main" id="{BB00AFD9-11CA-C8F1-4A0E-013888A0A829}"/>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4474259"/>
            <a:ext cx="2336067" cy="2383741"/>
          </a:xfrm>
          <a:prstGeom prst="rect">
            <a:avLst/>
          </a:prstGeom>
        </p:spPr>
      </p:pic>
      <p:pic>
        <p:nvPicPr>
          <p:cNvPr id="22" name="PHẠM DUYÊN 9 - 9Slide.vn">
            <a:extLst>
              <a:ext uri="{FF2B5EF4-FFF2-40B4-BE49-F238E27FC236}">
                <a16:creationId xmlns:a16="http://schemas.microsoft.com/office/drawing/2014/main" id="{57BE2429-DBBB-C93E-2D68-96FB6D803F92}"/>
              </a:ext>
            </a:extLst>
          </p:cNvPr>
          <p:cNvPicPr>
            <a:picLocks noChangeAspect="1"/>
          </p:cNvPicPr>
          <p:nvPr userDrawn="1"/>
        </p:nvPicPr>
        <p:blipFill>
          <a:blip r:embed="rId11"/>
          <a:srcRect/>
          <a:stretch>
            <a:fillRect/>
          </a:stretch>
        </p:blipFill>
        <p:spPr>
          <a:xfrm>
            <a:off x="9754273" y="3968963"/>
            <a:ext cx="2287455" cy="2640641"/>
          </a:xfrm>
          <a:prstGeom prst="rect">
            <a:avLst/>
          </a:prstGeom>
        </p:spPr>
      </p:pic>
      <p:pic>
        <p:nvPicPr>
          <p:cNvPr id="23" name="PHẠM DUYÊN 10 - 9Slide.vn">
            <a:extLst>
              <a:ext uri="{FF2B5EF4-FFF2-40B4-BE49-F238E27FC236}">
                <a16:creationId xmlns:a16="http://schemas.microsoft.com/office/drawing/2014/main" id="{D4E6C0FC-739F-8E4A-D5BA-D9BD1A6D5C42}"/>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40051" y="1462567"/>
            <a:ext cx="882062" cy="771403"/>
          </a:xfrm>
          <a:prstGeom prst="rect">
            <a:avLst/>
          </a:prstGeom>
        </p:spPr>
      </p:pic>
      <p:pic>
        <p:nvPicPr>
          <p:cNvPr id="24" name="PHẠM DUYÊN 11 - 9Slide.vn">
            <a:extLst>
              <a:ext uri="{FF2B5EF4-FFF2-40B4-BE49-F238E27FC236}">
                <a16:creationId xmlns:a16="http://schemas.microsoft.com/office/drawing/2014/main" id="{424DBEEB-6C76-CF3F-594F-57A1588827D8}"/>
              </a:ext>
            </a:extLst>
          </p:cNvPr>
          <p:cNvPicPr>
            <a:picLocks noChangeAspect="1"/>
          </p:cNvPicPr>
          <p:nvPr userDrawn="1"/>
        </p:nvPicPr>
        <p:blipFill>
          <a:blip r:embed="rId14"/>
          <a:srcRect/>
          <a:stretch>
            <a:fillRect/>
          </a:stretch>
        </p:blipFill>
        <p:spPr>
          <a:xfrm>
            <a:off x="9290032" y="0"/>
            <a:ext cx="2822959" cy="1789050"/>
          </a:xfrm>
          <a:prstGeom prst="rect">
            <a:avLst/>
          </a:prstGeom>
        </p:spPr>
      </p:pic>
      <p:pic>
        <p:nvPicPr>
          <p:cNvPr id="27" name="PHẠM DUYÊN 12 - 9Slide.vn">
            <a:extLst>
              <a:ext uri="{FF2B5EF4-FFF2-40B4-BE49-F238E27FC236}">
                <a16:creationId xmlns:a16="http://schemas.microsoft.com/office/drawing/2014/main" id="{134DC610-45B2-FE64-D8FE-F4BDB36B7047}"/>
              </a:ext>
            </a:extLst>
          </p:cNvPr>
          <p:cNvPicPr>
            <a:picLocks noChangeAspect="1"/>
          </p:cNvPicPr>
          <p:nvPr userDrawn="1"/>
        </p:nvPicPr>
        <p:blipFill>
          <a:blip r:embed="rId15"/>
          <a:srcRect/>
          <a:stretch>
            <a:fillRect/>
          </a:stretch>
        </p:blipFill>
        <p:spPr>
          <a:xfrm>
            <a:off x="-56902" y="-1005003"/>
            <a:ext cx="3393906" cy="3517001"/>
          </a:xfrm>
          <a:prstGeom prst="rect">
            <a:avLst/>
          </a:prstGeom>
        </p:spPr>
      </p:pic>
      <p:pic>
        <p:nvPicPr>
          <p:cNvPr id="28" name="PHẠM DUYÊN 13 - 9Slide.vn">
            <a:extLst>
              <a:ext uri="{FF2B5EF4-FFF2-40B4-BE49-F238E27FC236}">
                <a16:creationId xmlns:a16="http://schemas.microsoft.com/office/drawing/2014/main" id="{013A5DC6-53CD-EE6F-43F5-2913EB9EE7DC}"/>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7493" y="601282"/>
            <a:ext cx="2081081" cy="586487"/>
          </a:xfrm>
          <a:prstGeom prst="rect">
            <a:avLst/>
          </a:prstGeom>
        </p:spPr>
      </p:pic>
      <p:pic>
        <p:nvPicPr>
          <p:cNvPr id="29" name="PHẠM DUYÊN 14 - 9Slide.vn">
            <a:extLst>
              <a:ext uri="{FF2B5EF4-FFF2-40B4-BE49-F238E27FC236}">
                <a16:creationId xmlns:a16="http://schemas.microsoft.com/office/drawing/2014/main" id="{6CDD85C4-6045-A518-3811-693C57553CAF}"/>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30" name="PHẠM DUYÊN 15 - 9Slide.vn">
            <a:extLst>
              <a:ext uri="{FF2B5EF4-FFF2-40B4-BE49-F238E27FC236}">
                <a16:creationId xmlns:a16="http://schemas.microsoft.com/office/drawing/2014/main" id="{6C7041A1-7FB4-C308-D093-3B406B9BF56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46625" y="4648124"/>
            <a:ext cx="379527" cy="537383"/>
          </a:xfrm>
          <a:prstGeom prst="rect">
            <a:avLst/>
          </a:prstGeom>
        </p:spPr>
      </p:pic>
      <p:pic>
        <p:nvPicPr>
          <p:cNvPr id="31" name="PHẠM DUYÊN 16 - 9Slide.vn">
            <a:extLst>
              <a:ext uri="{FF2B5EF4-FFF2-40B4-BE49-F238E27FC236}">
                <a16:creationId xmlns:a16="http://schemas.microsoft.com/office/drawing/2014/main" id="{073DAC6B-6529-4A88-ADD6-81EDE2012AF8}"/>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310293">
            <a:off x="10386509" y="2395520"/>
            <a:ext cx="379527" cy="537383"/>
          </a:xfrm>
          <a:prstGeom prst="rect">
            <a:avLst/>
          </a:prstGeom>
        </p:spPr>
      </p:pic>
      <p:pic>
        <p:nvPicPr>
          <p:cNvPr id="32" name="PHẠM DUYÊN 17 - 9Slide.vn">
            <a:extLst>
              <a:ext uri="{FF2B5EF4-FFF2-40B4-BE49-F238E27FC236}">
                <a16:creationId xmlns:a16="http://schemas.microsoft.com/office/drawing/2014/main" id="{5A82FA66-4677-4602-C4AD-6E3C9E4F095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8414568" y="867069"/>
            <a:ext cx="379527" cy="537383"/>
          </a:xfrm>
          <a:prstGeom prst="rect">
            <a:avLst/>
          </a:prstGeom>
        </p:spPr>
      </p:pic>
      <p:grpSp>
        <p:nvGrpSpPr>
          <p:cNvPr id="33" name="PHẠM DUYÊN 18 - 9Slide.vn">
            <a:extLst>
              <a:ext uri="{FF2B5EF4-FFF2-40B4-BE49-F238E27FC236}">
                <a16:creationId xmlns:a16="http://schemas.microsoft.com/office/drawing/2014/main" id="{CDF8397B-EDBA-98CE-5052-AD7A09B98822}"/>
              </a:ext>
            </a:extLst>
          </p:cNvPr>
          <p:cNvGrpSpPr/>
          <p:nvPr userDrawn="1"/>
        </p:nvGrpSpPr>
        <p:grpSpPr>
          <a:xfrm>
            <a:off x="2336067" y="6316001"/>
            <a:ext cx="1083998" cy="541999"/>
            <a:chOff x="0" y="0"/>
            <a:chExt cx="2167996" cy="1083998"/>
          </a:xfrm>
        </p:grpSpPr>
        <p:grpSp>
          <p:nvGrpSpPr>
            <p:cNvPr id="34" name="Group 20">
              <a:extLst>
                <a:ext uri="{FF2B5EF4-FFF2-40B4-BE49-F238E27FC236}">
                  <a16:creationId xmlns:a16="http://schemas.microsoft.com/office/drawing/2014/main" id="{54710A21-21C0-C00B-1F99-1C554D30AF83}"/>
                </a:ext>
              </a:extLst>
            </p:cNvPr>
            <p:cNvGrpSpPr>
              <a:grpSpLocks noChangeAspect="1"/>
            </p:cNvGrpSpPr>
            <p:nvPr/>
          </p:nvGrpSpPr>
          <p:grpSpPr>
            <a:xfrm>
              <a:off x="0" y="0"/>
              <a:ext cx="2167996" cy="1083998"/>
              <a:chOff x="0" y="0"/>
              <a:chExt cx="2540000" cy="1270000"/>
            </a:xfrm>
          </p:grpSpPr>
          <p:sp>
            <p:nvSpPr>
              <p:cNvPr id="36" name="Freeform 21">
                <a:extLst>
                  <a:ext uri="{FF2B5EF4-FFF2-40B4-BE49-F238E27FC236}">
                    <a16:creationId xmlns:a16="http://schemas.microsoft.com/office/drawing/2014/main" id="{A7721A55-E674-483E-CD97-5E01FC13657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7" name="Freeform 22">
                <a:extLst>
                  <a:ext uri="{FF2B5EF4-FFF2-40B4-BE49-F238E27FC236}">
                    <a16:creationId xmlns:a16="http://schemas.microsoft.com/office/drawing/2014/main" id="{B39054AF-A05A-225E-5964-C7AEF779A6A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38" name="PHẠM DUYÊN 19 - 9Slide.vn">
            <a:extLst>
              <a:ext uri="{FF2B5EF4-FFF2-40B4-BE49-F238E27FC236}">
                <a16:creationId xmlns:a16="http://schemas.microsoft.com/office/drawing/2014/main" id="{A8E83525-E61C-4CC5-EDE3-D5DBE6CEADB1}"/>
              </a:ext>
            </a:extLst>
          </p:cNvPr>
          <p:cNvGrpSpPr/>
          <p:nvPr userDrawn="1"/>
        </p:nvGrpSpPr>
        <p:grpSpPr>
          <a:xfrm>
            <a:off x="3292554" y="6447157"/>
            <a:ext cx="821686" cy="410843"/>
            <a:chOff x="0" y="0"/>
            <a:chExt cx="1643373" cy="821686"/>
          </a:xfrm>
        </p:grpSpPr>
        <p:grpSp>
          <p:nvGrpSpPr>
            <p:cNvPr id="39" name="Group 24">
              <a:extLst>
                <a:ext uri="{FF2B5EF4-FFF2-40B4-BE49-F238E27FC236}">
                  <a16:creationId xmlns:a16="http://schemas.microsoft.com/office/drawing/2014/main" id="{425EC244-88FB-158D-5421-9C03D818F337}"/>
                </a:ext>
              </a:extLst>
            </p:cNvPr>
            <p:cNvGrpSpPr>
              <a:grpSpLocks noChangeAspect="1"/>
            </p:cNvGrpSpPr>
            <p:nvPr/>
          </p:nvGrpSpPr>
          <p:grpSpPr>
            <a:xfrm>
              <a:off x="0" y="0"/>
              <a:ext cx="1643373" cy="821686"/>
              <a:chOff x="0" y="0"/>
              <a:chExt cx="2540000" cy="1270000"/>
            </a:xfrm>
          </p:grpSpPr>
          <p:sp>
            <p:nvSpPr>
              <p:cNvPr id="42" name="Freeform 25">
                <a:extLst>
                  <a:ext uri="{FF2B5EF4-FFF2-40B4-BE49-F238E27FC236}">
                    <a16:creationId xmlns:a16="http://schemas.microsoft.com/office/drawing/2014/main" id="{EB0570FD-0E79-0E33-A2A4-A00D8A39561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6">
                <a:extLst>
                  <a:ext uri="{FF2B5EF4-FFF2-40B4-BE49-F238E27FC236}">
                    <a16:creationId xmlns:a16="http://schemas.microsoft.com/office/drawing/2014/main" id="{52AD6059-3E7B-5D5F-E47C-2E8ACAAFBAA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20 - 9Slide.vn">
            <a:extLst>
              <a:ext uri="{FF2B5EF4-FFF2-40B4-BE49-F238E27FC236}">
                <a16:creationId xmlns:a16="http://schemas.microsoft.com/office/drawing/2014/main" id="{DEB6C8C9-5135-AA47-E8B9-7D492E672485}"/>
              </a:ext>
            </a:extLst>
          </p:cNvPr>
          <p:cNvGrpSpPr/>
          <p:nvPr userDrawn="1"/>
        </p:nvGrpSpPr>
        <p:grpSpPr>
          <a:xfrm>
            <a:off x="3985377" y="6548289"/>
            <a:ext cx="619422" cy="309711"/>
            <a:chOff x="0" y="0"/>
            <a:chExt cx="1238844" cy="619422"/>
          </a:xfrm>
        </p:grpSpPr>
        <p:grpSp>
          <p:nvGrpSpPr>
            <p:cNvPr id="45" name="Group 28">
              <a:extLst>
                <a:ext uri="{FF2B5EF4-FFF2-40B4-BE49-F238E27FC236}">
                  <a16:creationId xmlns:a16="http://schemas.microsoft.com/office/drawing/2014/main" id="{F96524A9-3988-0B71-B7A0-83DFCE4E2B42}"/>
                </a:ext>
              </a:extLst>
            </p:cNvPr>
            <p:cNvGrpSpPr>
              <a:grpSpLocks noChangeAspect="1"/>
            </p:cNvGrpSpPr>
            <p:nvPr/>
          </p:nvGrpSpPr>
          <p:grpSpPr>
            <a:xfrm>
              <a:off x="0" y="0"/>
              <a:ext cx="1238844" cy="619422"/>
              <a:chOff x="0" y="0"/>
              <a:chExt cx="2540000" cy="1270000"/>
            </a:xfrm>
          </p:grpSpPr>
          <p:sp>
            <p:nvSpPr>
              <p:cNvPr id="46" name="Freeform 29">
                <a:extLst>
                  <a:ext uri="{FF2B5EF4-FFF2-40B4-BE49-F238E27FC236}">
                    <a16:creationId xmlns:a16="http://schemas.microsoft.com/office/drawing/2014/main" id="{C1060574-0B33-A57B-37D6-137307862903}"/>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30">
                <a:extLst>
                  <a:ext uri="{FF2B5EF4-FFF2-40B4-BE49-F238E27FC236}">
                    <a16:creationId xmlns:a16="http://schemas.microsoft.com/office/drawing/2014/main" id="{B92069FF-D773-8EC8-592D-44419BA29B6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48" name="PHẠM DUYÊN 21 - 9Slide.vn">
            <a:extLst>
              <a:ext uri="{FF2B5EF4-FFF2-40B4-BE49-F238E27FC236}">
                <a16:creationId xmlns:a16="http://schemas.microsoft.com/office/drawing/2014/main" id="{F273B952-D0E8-5738-A347-5B3EB815749B}"/>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49" name="PHẠM DUYÊN 22 - 9Slide.vn">
            <a:extLst>
              <a:ext uri="{FF2B5EF4-FFF2-40B4-BE49-F238E27FC236}">
                <a16:creationId xmlns:a16="http://schemas.microsoft.com/office/drawing/2014/main" id="{8EF82A0D-DAEC-7735-8B27-2FF68A00DEFD}"/>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0" name="PHẠM DUYÊN 23 - 9Slide.vn">
            <a:extLst>
              <a:ext uri="{FF2B5EF4-FFF2-40B4-BE49-F238E27FC236}">
                <a16:creationId xmlns:a16="http://schemas.microsoft.com/office/drawing/2014/main" id="{9B67388C-C060-C791-A44D-59674BC30EF7}"/>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1" name="PHẠM DUYÊN 24 - 9Slide.vn">
            <a:extLst>
              <a:ext uri="{FF2B5EF4-FFF2-40B4-BE49-F238E27FC236}">
                <a16:creationId xmlns:a16="http://schemas.microsoft.com/office/drawing/2014/main" id="{5F6E808C-FB46-1B91-6541-570743281776}"/>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2" name="PHẠM DUYÊN 25 - 9Slide.vn">
            <a:extLst>
              <a:ext uri="{FF2B5EF4-FFF2-40B4-BE49-F238E27FC236}">
                <a16:creationId xmlns:a16="http://schemas.microsoft.com/office/drawing/2014/main" id="{4F125586-295D-95C5-71AD-3A67E402273E}"/>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3" name="PHẠM DUYÊN 26 - 9Slide.vn">
            <a:extLst>
              <a:ext uri="{FF2B5EF4-FFF2-40B4-BE49-F238E27FC236}">
                <a16:creationId xmlns:a16="http://schemas.microsoft.com/office/drawing/2014/main" id="{01B41698-ED04-9B1A-2925-90A410592E11}"/>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4" name="PHẠM DUYÊN 27 - 9Slide.vn">
            <a:extLst>
              <a:ext uri="{FF2B5EF4-FFF2-40B4-BE49-F238E27FC236}">
                <a16:creationId xmlns:a16="http://schemas.microsoft.com/office/drawing/2014/main" id="{93F559C0-1B7D-5059-1CE0-F2B49207EE8F}"/>
              </a:ext>
            </a:extLst>
          </p:cNvPr>
          <p:cNvPicPr>
            <a:picLocks noChangeAspect="1"/>
          </p:cNvPicPr>
          <p:nvPr userDrawn="1"/>
        </p:nvPicPr>
        <p:blipFill>
          <a:blip r:embed="rId20"/>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7401762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ẠM DUYÊN 6">
    <p:spTree>
      <p:nvGrpSpPr>
        <p:cNvPr id="1" name=""/>
        <p:cNvGrpSpPr/>
        <p:nvPr/>
      </p:nvGrpSpPr>
      <p:grpSpPr>
        <a:xfrm>
          <a:off x="0" y="0"/>
          <a:ext cx="0" cy="0"/>
          <a:chOff x="0" y="0"/>
          <a:chExt cx="0" cy="0"/>
        </a:xfrm>
      </p:grpSpPr>
      <p:pic>
        <p:nvPicPr>
          <p:cNvPr id="5" name="PHẠM DUYÊN 2 - 9Slide.vn">
            <a:extLst>
              <a:ext uri="{FF2B5EF4-FFF2-40B4-BE49-F238E27FC236}">
                <a16:creationId xmlns:a16="http://schemas.microsoft.com/office/drawing/2014/main" id="{A8F9C37E-0632-319A-3706-3E9F573AFBB7}"/>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6" name="PHẠM DUYÊN 3 - 9Slide.vn">
            <a:extLst>
              <a:ext uri="{FF2B5EF4-FFF2-40B4-BE49-F238E27FC236}">
                <a16:creationId xmlns:a16="http://schemas.microsoft.com/office/drawing/2014/main" id="{D3FEB9B5-F299-DB93-0905-701E8A50584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7" name="PHẠM DUYÊN 4 - 9Slide.vn">
            <a:extLst>
              <a:ext uri="{FF2B5EF4-FFF2-40B4-BE49-F238E27FC236}">
                <a16:creationId xmlns:a16="http://schemas.microsoft.com/office/drawing/2014/main" id="{CD6AF93E-CED0-4032-9BF7-785731D102F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8" name="PHẠM DUYÊN 5 - 9Slide.vn">
            <a:extLst>
              <a:ext uri="{FF2B5EF4-FFF2-40B4-BE49-F238E27FC236}">
                <a16:creationId xmlns:a16="http://schemas.microsoft.com/office/drawing/2014/main" id="{13A83736-8AAF-0100-7DB9-C62E5F89E584}"/>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9" name="PHẠM DUYÊN 6 - 9Slide.vn">
            <a:extLst>
              <a:ext uri="{FF2B5EF4-FFF2-40B4-BE49-F238E27FC236}">
                <a16:creationId xmlns:a16="http://schemas.microsoft.com/office/drawing/2014/main" id="{AE9B7E08-026A-3174-99A0-E572AC47812F}"/>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10" name="PHẠM DUYÊN 7 - 9Slide.vn">
            <a:extLst>
              <a:ext uri="{FF2B5EF4-FFF2-40B4-BE49-F238E27FC236}">
                <a16:creationId xmlns:a16="http://schemas.microsoft.com/office/drawing/2014/main" id="{3CADFFAE-6700-040D-623E-CCF608281C2C}"/>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11" name="PHẠM DUYÊN 8 - 9Slide.vn">
            <a:extLst>
              <a:ext uri="{FF2B5EF4-FFF2-40B4-BE49-F238E27FC236}">
                <a16:creationId xmlns:a16="http://schemas.microsoft.com/office/drawing/2014/main" id="{C2664EFB-3B06-B449-7D0E-62E6F5B50766}"/>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12" name="PHẠM DUYÊN 9 - 9Slide.vn">
            <a:extLst>
              <a:ext uri="{FF2B5EF4-FFF2-40B4-BE49-F238E27FC236}">
                <a16:creationId xmlns:a16="http://schemas.microsoft.com/office/drawing/2014/main" id="{BEB28D95-70BC-11B7-D145-5489D298B7A8}"/>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13" name="PHẠM DUYÊN 10 - 9Slide.vn">
            <a:extLst>
              <a:ext uri="{FF2B5EF4-FFF2-40B4-BE49-F238E27FC236}">
                <a16:creationId xmlns:a16="http://schemas.microsoft.com/office/drawing/2014/main" id="{B39C510F-145D-2C13-1607-36AE97631FFC}"/>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14" name="PHẠM DUYÊN 11 - 9Slide.vn">
            <a:extLst>
              <a:ext uri="{FF2B5EF4-FFF2-40B4-BE49-F238E27FC236}">
                <a16:creationId xmlns:a16="http://schemas.microsoft.com/office/drawing/2014/main" id="{04E3316D-FC4F-D30F-2573-059EB62980A0}"/>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15" name="PHẠM DUYÊN 12 - 9Slide.vn">
            <a:extLst>
              <a:ext uri="{FF2B5EF4-FFF2-40B4-BE49-F238E27FC236}">
                <a16:creationId xmlns:a16="http://schemas.microsoft.com/office/drawing/2014/main" id="{FD653B52-86FD-6480-9F32-61333FB78FB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16" name="PHẠM DUYÊN 13 - 9Slide.vn">
            <a:extLst>
              <a:ext uri="{FF2B5EF4-FFF2-40B4-BE49-F238E27FC236}">
                <a16:creationId xmlns:a16="http://schemas.microsoft.com/office/drawing/2014/main" id="{3E5C5988-38E2-493F-13C9-FD9CAD3C7892}"/>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HẠM DUYÊN 14 - 9Slide.vn">
            <a:extLst>
              <a:ext uri="{FF2B5EF4-FFF2-40B4-BE49-F238E27FC236}">
                <a16:creationId xmlns:a16="http://schemas.microsoft.com/office/drawing/2014/main" id="{165664B6-AB1B-3301-144B-1A170BD34FAC}"/>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38" name="PHẠM DUYÊN 15 - 9Slide.vn">
            <a:extLst>
              <a:ext uri="{FF2B5EF4-FFF2-40B4-BE49-F238E27FC236}">
                <a16:creationId xmlns:a16="http://schemas.microsoft.com/office/drawing/2014/main" id="{B3866CAA-2B6C-8A45-55BA-AC1358B70763}"/>
              </a:ext>
            </a:extLst>
          </p:cNvPr>
          <p:cNvGrpSpPr/>
          <p:nvPr userDrawn="1"/>
        </p:nvGrpSpPr>
        <p:grpSpPr>
          <a:xfrm>
            <a:off x="1371600" y="6543988"/>
            <a:ext cx="1314418" cy="314012"/>
            <a:chOff x="1524000" y="6316001"/>
            <a:chExt cx="2268732" cy="541999"/>
          </a:xfrm>
        </p:grpSpPr>
        <p:grpSp>
          <p:nvGrpSpPr>
            <p:cNvPr id="39" name="Group 19">
              <a:extLst>
                <a:ext uri="{FF2B5EF4-FFF2-40B4-BE49-F238E27FC236}">
                  <a16:creationId xmlns:a16="http://schemas.microsoft.com/office/drawing/2014/main" id="{E4DB43A4-E1CF-7657-FCCD-C10C35619D7E}"/>
                </a:ext>
              </a:extLst>
            </p:cNvPr>
            <p:cNvGrpSpPr/>
            <p:nvPr userDrawn="1"/>
          </p:nvGrpSpPr>
          <p:grpSpPr>
            <a:xfrm>
              <a:off x="1524000" y="6316001"/>
              <a:ext cx="1083998" cy="541999"/>
              <a:chOff x="0" y="0"/>
              <a:chExt cx="2167996" cy="1083998"/>
            </a:xfrm>
          </p:grpSpPr>
          <p:grpSp>
            <p:nvGrpSpPr>
              <p:cNvPr id="48" name="Group 20">
                <a:extLst>
                  <a:ext uri="{FF2B5EF4-FFF2-40B4-BE49-F238E27FC236}">
                    <a16:creationId xmlns:a16="http://schemas.microsoft.com/office/drawing/2014/main" id="{94DA9B40-A600-F5B1-A214-CC990D10D973}"/>
                  </a:ext>
                </a:extLst>
              </p:cNvPr>
              <p:cNvGrpSpPr>
                <a:grpSpLocks noChangeAspect="1"/>
              </p:cNvGrpSpPr>
              <p:nvPr/>
            </p:nvGrpSpPr>
            <p:grpSpPr>
              <a:xfrm>
                <a:off x="0" y="0"/>
                <a:ext cx="2167996" cy="1083998"/>
                <a:chOff x="0" y="0"/>
                <a:chExt cx="2540000" cy="1270000"/>
              </a:xfrm>
            </p:grpSpPr>
            <p:sp>
              <p:nvSpPr>
                <p:cNvPr id="49" name="Freeform 21">
                  <a:extLst>
                    <a:ext uri="{FF2B5EF4-FFF2-40B4-BE49-F238E27FC236}">
                      <a16:creationId xmlns:a16="http://schemas.microsoft.com/office/drawing/2014/main" id="{1FF940AC-1AE7-3F2D-0839-90F20B7908C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0" name="Freeform 22">
                  <a:extLst>
                    <a:ext uri="{FF2B5EF4-FFF2-40B4-BE49-F238E27FC236}">
                      <a16:creationId xmlns:a16="http://schemas.microsoft.com/office/drawing/2014/main" id="{9DBDB477-D0F8-B714-688B-2784A8E98C5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0" name="Group 23">
              <a:extLst>
                <a:ext uri="{FF2B5EF4-FFF2-40B4-BE49-F238E27FC236}">
                  <a16:creationId xmlns:a16="http://schemas.microsoft.com/office/drawing/2014/main" id="{F15C2440-1D05-50DA-33B9-D954AC660481}"/>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5295612B-5D73-AD00-D606-CEF8506E9F2C}"/>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D2852857-D499-8334-B171-509777BA2D72}"/>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E2585176-5C99-1F5E-B09C-64D2038F7335}"/>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1" name="Group 27">
              <a:extLst>
                <a:ext uri="{FF2B5EF4-FFF2-40B4-BE49-F238E27FC236}">
                  <a16:creationId xmlns:a16="http://schemas.microsoft.com/office/drawing/2014/main" id="{CE14B825-37C1-575B-0C5E-EA27F082F2FC}"/>
                </a:ext>
              </a:extLst>
            </p:cNvPr>
            <p:cNvGrpSpPr/>
            <p:nvPr userDrawn="1"/>
          </p:nvGrpSpPr>
          <p:grpSpPr>
            <a:xfrm>
              <a:off x="3173310" y="6548289"/>
              <a:ext cx="619422" cy="309711"/>
              <a:chOff x="0" y="0"/>
              <a:chExt cx="1238844" cy="619422"/>
            </a:xfrm>
          </p:grpSpPr>
          <p:grpSp>
            <p:nvGrpSpPr>
              <p:cNvPr id="42" name="Group 28">
                <a:extLst>
                  <a:ext uri="{FF2B5EF4-FFF2-40B4-BE49-F238E27FC236}">
                    <a16:creationId xmlns:a16="http://schemas.microsoft.com/office/drawing/2014/main" id="{6955185B-00CF-1EDD-0EF9-D4642E66F6E6}"/>
                  </a:ext>
                </a:extLst>
              </p:cNvPr>
              <p:cNvGrpSpPr>
                <a:grpSpLocks noChangeAspect="1"/>
              </p:cNvGrpSpPr>
              <p:nvPr/>
            </p:nvGrpSpPr>
            <p:grpSpPr>
              <a:xfrm>
                <a:off x="0" y="0"/>
                <a:ext cx="1238844" cy="619422"/>
                <a:chOff x="0" y="0"/>
                <a:chExt cx="2540000" cy="1270000"/>
              </a:xfrm>
            </p:grpSpPr>
            <p:sp>
              <p:nvSpPr>
                <p:cNvPr id="43" name="Freeform 29">
                  <a:extLst>
                    <a:ext uri="{FF2B5EF4-FFF2-40B4-BE49-F238E27FC236}">
                      <a16:creationId xmlns:a16="http://schemas.microsoft.com/office/drawing/2014/main" id="{C200755A-CF06-9661-812D-8BB8640236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4" name="Freeform 30">
                  <a:extLst>
                    <a:ext uri="{FF2B5EF4-FFF2-40B4-BE49-F238E27FC236}">
                      <a16:creationId xmlns:a16="http://schemas.microsoft.com/office/drawing/2014/main" id="{B86CF383-6C91-82E0-FF56-38E332FE981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51" name="PHẠM DUYÊN 16 - 9Slide.vn">
            <a:extLst>
              <a:ext uri="{FF2B5EF4-FFF2-40B4-BE49-F238E27FC236}">
                <a16:creationId xmlns:a16="http://schemas.microsoft.com/office/drawing/2014/main" id="{1CB2A4C8-673A-9DB2-CAA5-33E30EF2238B}"/>
              </a:ext>
            </a:extLst>
          </p:cNvPr>
          <p:cNvPicPr>
            <a:picLocks noChangeAspect="1"/>
          </p:cNvPicPr>
          <p:nvPr userDrawn="1"/>
        </p:nvPicPr>
        <p:blipFill>
          <a:blip r:embed="rId16"/>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909684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48113C6D-4DB8-E9C0-14D4-BA0E0751436C}"/>
              </a:ext>
            </a:extLst>
          </p:cNvPr>
          <p:cNvSpPr txBox="1"/>
          <p:nvPr userDrawn="1"/>
        </p:nvSpPr>
        <p:spPr>
          <a:xfrm>
            <a:off x="3657600" y="793471"/>
            <a:ext cx="5542645" cy="2215991"/>
          </a:xfrm>
          <a:prstGeom prst="rect">
            <a:avLst/>
          </a:prstGeom>
          <a:noFill/>
          <a:effectLst>
            <a:glow rad="63500">
              <a:schemeClr val="accent6">
                <a:satMod val="175000"/>
                <a:alpha val="40000"/>
              </a:schemeClr>
            </a:glow>
            <a:outerShdw blurRad="50800" dist="38100" dir="2700000" algn="tl" rotWithShape="0">
              <a:prstClr val="black">
                <a:alpha val="40000"/>
              </a:prstClr>
            </a:outerShdw>
          </a:effectLst>
        </p:spPr>
        <p:txBody>
          <a:bodyPr wrap="square" rtlCol="0">
            <a:spAutoFit/>
          </a:bodyPr>
          <a:lstStyle/>
          <a:p>
            <a:pPr algn="ctr"/>
            <a:r>
              <a:rPr lang="en-US" sz="13800">
                <a:ln w="15875" cap="rnd">
                  <a:solidFill>
                    <a:schemeClr val="bg1"/>
                  </a:solidFill>
                </a:ln>
                <a:solidFill>
                  <a:srgbClr val="F05153"/>
                </a:solidFill>
                <a:latin typeface="UTM Deutsch Gothic" panose="02040603050506020204" pitchFamily="18" charset="0"/>
              </a:rPr>
              <a:t>Bài 57</a:t>
            </a:r>
          </a:p>
        </p:txBody>
      </p:sp>
      <p:sp>
        <p:nvSpPr>
          <p:cNvPr id="9" name="PHẠM DUYÊN 2 - 9Slide.vn">
            <a:extLst>
              <a:ext uri="{FF2B5EF4-FFF2-40B4-BE49-F238E27FC236}">
                <a16:creationId xmlns:a16="http://schemas.microsoft.com/office/drawing/2014/main" id="{8AD4C20C-00A1-DCBD-3D59-0E3F7BC379B2}"/>
              </a:ext>
            </a:extLst>
          </p:cNvPr>
          <p:cNvSpPr/>
          <p:nvPr userDrawn="1"/>
        </p:nvSpPr>
        <p:spPr>
          <a:xfrm>
            <a:off x="152400" y="1423779"/>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latin typeface="VL Amelia BT" panose="04040804050F02020703" pitchFamily="82" charset="0"/>
                <a:cs typeface="Times New Roman" panose="02020603050405020304" pitchFamily="18" charset="0"/>
              </a:rPr>
              <a:t>TOÁN 3</a:t>
            </a:r>
            <a:endParaRPr kumimoji="0" lang="en-US" sz="3600" b="0" i="0" u="none" strike="noStrike" kern="1200" cap="none" spc="0" normalizeH="0" baseline="0" noProof="0" dirty="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uLnTx/>
              <a:uFillTx/>
              <a:latin typeface="VL Amelia BT" panose="04040804050F02020703" pitchFamily="82" charset="0"/>
              <a:cs typeface="Times New Roman" panose="02020603050405020304" pitchFamily="18" charset="0"/>
            </a:endParaRPr>
          </a:p>
        </p:txBody>
      </p:sp>
      <p:sp>
        <p:nvSpPr>
          <p:cNvPr id="11" name="PHẠM DUYÊN 3 - 9Slide.vn">
            <a:extLst>
              <a:ext uri="{FF2B5EF4-FFF2-40B4-BE49-F238E27FC236}">
                <a16:creationId xmlns:a16="http://schemas.microsoft.com/office/drawing/2014/main" id="{F76676CB-2F1F-1F85-4053-C513C392FF5B}"/>
              </a:ext>
            </a:extLst>
          </p:cNvPr>
          <p:cNvSpPr txBox="1"/>
          <p:nvPr userDrawn="1"/>
        </p:nvSpPr>
        <p:spPr>
          <a:xfrm>
            <a:off x="1981199" y="3581400"/>
            <a:ext cx="7924800" cy="2800767"/>
          </a:xfrm>
          <a:prstGeom prst="rect">
            <a:avLst/>
          </a:prstGeom>
          <a:noFill/>
          <a:effectLst/>
        </p:spPr>
        <p:txBody>
          <a:bodyPr wrap="square" rtlCol="0">
            <a:spAutoFit/>
          </a:bodyPr>
          <a:lstStyle/>
          <a:p>
            <a:pPr algn="ct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Nhân số có bốn chữ số</a:t>
            </a:r>
            <a:b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b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cho số có một chữ số</a:t>
            </a:r>
          </a:p>
        </p:txBody>
      </p:sp>
    </p:spTree>
    <p:extLst>
      <p:ext uri="{BB962C8B-B14F-4D97-AF65-F5344CB8AC3E}">
        <p14:creationId xmlns:p14="http://schemas.microsoft.com/office/powerpoint/2010/main" val="31563522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5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ẠM DUYÊN 3">
    <p:spTree>
      <p:nvGrpSpPr>
        <p:cNvPr id="1" name=""/>
        <p:cNvGrpSpPr/>
        <p:nvPr/>
      </p:nvGrpSpPr>
      <p:grpSpPr>
        <a:xfrm>
          <a:off x="0" y="0"/>
          <a:ext cx="0" cy="0"/>
          <a:chOff x="0" y="0"/>
          <a:chExt cx="0" cy="0"/>
        </a:xfrm>
      </p:grpSpPr>
      <p:pic>
        <p:nvPicPr>
          <p:cNvPr id="3" name="PHẠM DUYÊN 2 - 9Slide.vn">
            <a:extLst>
              <a:ext uri="{FF2B5EF4-FFF2-40B4-BE49-F238E27FC236}">
                <a16:creationId xmlns:a16="http://schemas.microsoft.com/office/drawing/2014/main" id="{7A8624F6-DF35-DC9E-26CF-F4122A99CAFE}"/>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26" name="PHẠM DUYÊN 3 - 9Slide.vn">
            <a:extLst>
              <a:ext uri="{FF2B5EF4-FFF2-40B4-BE49-F238E27FC236}">
                <a16:creationId xmlns:a16="http://schemas.microsoft.com/office/drawing/2014/main" id="{C20D20A3-BABC-F0A6-EA51-3D68A48F24E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27" name="PHẠM DUYÊN 4 - 9Slide.vn">
            <a:extLst>
              <a:ext uri="{FF2B5EF4-FFF2-40B4-BE49-F238E27FC236}">
                <a16:creationId xmlns:a16="http://schemas.microsoft.com/office/drawing/2014/main" id="{6F039E2B-9CB4-3B96-B44C-B9B7512A0A0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28" name="PHẠM DUYÊN 5 - 9Slide.vn">
            <a:extLst>
              <a:ext uri="{FF2B5EF4-FFF2-40B4-BE49-F238E27FC236}">
                <a16:creationId xmlns:a16="http://schemas.microsoft.com/office/drawing/2014/main" id="{0FB60FA1-09DB-B6F2-4759-0573C11840BA}"/>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29" name="PHẠM DUYÊN 6 - 9Slide.vn">
            <a:extLst>
              <a:ext uri="{FF2B5EF4-FFF2-40B4-BE49-F238E27FC236}">
                <a16:creationId xmlns:a16="http://schemas.microsoft.com/office/drawing/2014/main" id="{A3A8FB84-F150-67BB-1DD2-990127501273}"/>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32" name="PHẠM DUYÊN 7 - 9Slide.vn">
            <a:extLst>
              <a:ext uri="{FF2B5EF4-FFF2-40B4-BE49-F238E27FC236}">
                <a16:creationId xmlns:a16="http://schemas.microsoft.com/office/drawing/2014/main" id="{E3D84C14-5C98-1167-C947-9FCAC9D2E637}"/>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34" name="PHẠM DUYÊN 8 - 9Slide.vn">
            <a:extLst>
              <a:ext uri="{FF2B5EF4-FFF2-40B4-BE49-F238E27FC236}">
                <a16:creationId xmlns:a16="http://schemas.microsoft.com/office/drawing/2014/main" id="{EE01CA3D-57B4-62DD-2959-90FE1C1DEA8A}"/>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36" name="PHẠM DUYÊN 9 - 9Slide.vn">
            <a:extLst>
              <a:ext uri="{FF2B5EF4-FFF2-40B4-BE49-F238E27FC236}">
                <a16:creationId xmlns:a16="http://schemas.microsoft.com/office/drawing/2014/main" id="{7DA7BAF3-A349-D55C-2049-2288A9BAEDEC}"/>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37" name="PHẠM DUYÊN 10 - 9Slide.vn">
            <a:extLst>
              <a:ext uri="{FF2B5EF4-FFF2-40B4-BE49-F238E27FC236}">
                <a16:creationId xmlns:a16="http://schemas.microsoft.com/office/drawing/2014/main" id="{962F8D61-12FD-AA96-2750-819BC17EFADE}"/>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38" name="PHẠM DUYÊN 11 - 9Slide.vn">
            <a:extLst>
              <a:ext uri="{FF2B5EF4-FFF2-40B4-BE49-F238E27FC236}">
                <a16:creationId xmlns:a16="http://schemas.microsoft.com/office/drawing/2014/main" id="{B2B420BB-B89B-D26A-27ED-49ADA218E69E}"/>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39" name="PHẠM DUYÊN 12 - 9Slide.vn">
            <a:extLst>
              <a:ext uri="{FF2B5EF4-FFF2-40B4-BE49-F238E27FC236}">
                <a16:creationId xmlns:a16="http://schemas.microsoft.com/office/drawing/2014/main" id="{B9AFFCF8-2946-EB6F-0246-05E93C0A537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63" name="PHẠM DUYÊN 13 - 9Slide.vn">
            <a:extLst>
              <a:ext uri="{FF2B5EF4-FFF2-40B4-BE49-F238E27FC236}">
                <a16:creationId xmlns:a16="http://schemas.microsoft.com/office/drawing/2014/main" id="{AF75231E-A984-C5F5-8AC8-07F9DE938544}"/>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HẠM DUYÊN 14 - 9Slide.vn">
            <a:extLst>
              <a:ext uri="{FF2B5EF4-FFF2-40B4-BE49-F238E27FC236}">
                <a16:creationId xmlns:a16="http://schemas.microsoft.com/office/drawing/2014/main" id="{7E83DD67-18E4-DC99-A4A3-B91B79AEBDDA}"/>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59" name="PHẠM DUYÊN 15 - 9Slide.vn">
            <a:extLst>
              <a:ext uri="{FF2B5EF4-FFF2-40B4-BE49-F238E27FC236}">
                <a16:creationId xmlns:a16="http://schemas.microsoft.com/office/drawing/2014/main" id="{3E700B87-87E0-DC29-D395-6145882FF8E7}"/>
              </a:ext>
            </a:extLst>
          </p:cNvPr>
          <p:cNvGrpSpPr/>
          <p:nvPr userDrawn="1"/>
        </p:nvGrpSpPr>
        <p:grpSpPr>
          <a:xfrm>
            <a:off x="1504982" y="6525784"/>
            <a:ext cx="1390618" cy="332216"/>
            <a:chOff x="1524000" y="6316001"/>
            <a:chExt cx="2268732" cy="541999"/>
          </a:xfrm>
        </p:grpSpPr>
        <p:grpSp>
          <p:nvGrpSpPr>
            <p:cNvPr id="40" name="Group 19">
              <a:extLst>
                <a:ext uri="{FF2B5EF4-FFF2-40B4-BE49-F238E27FC236}">
                  <a16:creationId xmlns:a16="http://schemas.microsoft.com/office/drawing/2014/main" id="{46909B2A-B5FA-5785-26CD-190255ECD4C0}"/>
                </a:ext>
              </a:extLst>
            </p:cNvPr>
            <p:cNvGrpSpPr/>
            <p:nvPr userDrawn="1"/>
          </p:nvGrpSpPr>
          <p:grpSpPr>
            <a:xfrm>
              <a:off x="1524000" y="6316001"/>
              <a:ext cx="1083998" cy="541999"/>
              <a:chOff x="0" y="0"/>
              <a:chExt cx="2167996" cy="1083998"/>
            </a:xfrm>
          </p:grpSpPr>
          <p:grpSp>
            <p:nvGrpSpPr>
              <p:cNvPr id="41" name="Group 20">
                <a:extLst>
                  <a:ext uri="{FF2B5EF4-FFF2-40B4-BE49-F238E27FC236}">
                    <a16:creationId xmlns:a16="http://schemas.microsoft.com/office/drawing/2014/main" id="{EE33C705-B28A-3C53-3703-D842D371132E}"/>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323F2275-807A-9FD7-BBF9-DCC580FD344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757B91B8-971E-028C-326E-C04736AD4B5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Group 23">
              <a:extLst>
                <a:ext uri="{FF2B5EF4-FFF2-40B4-BE49-F238E27FC236}">
                  <a16:creationId xmlns:a16="http://schemas.microsoft.com/office/drawing/2014/main" id="{ACF8277E-A2A4-019C-1052-AC014CA0C7F8}"/>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C7788D5D-21B4-5D84-0867-6AC9B961DB77}"/>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CAD83543-506A-8452-AF18-F4E0A92809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1D67C55A-1CCC-2815-10F8-602B5B129E6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Group 27">
              <a:extLst>
                <a:ext uri="{FF2B5EF4-FFF2-40B4-BE49-F238E27FC236}">
                  <a16:creationId xmlns:a16="http://schemas.microsoft.com/office/drawing/2014/main" id="{1BEAEF60-C868-937E-A8A1-B2149203D147}"/>
                </a:ext>
              </a:extLst>
            </p:cNvPr>
            <p:cNvGrpSpPr/>
            <p:nvPr userDrawn="1"/>
          </p:nvGrpSpPr>
          <p:grpSpPr>
            <a:xfrm>
              <a:off x="3173310" y="6548289"/>
              <a:ext cx="619422" cy="309711"/>
              <a:chOff x="0" y="0"/>
              <a:chExt cx="1238844" cy="619422"/>
            </a:xfrm>
          </p:grpSpPr>
          <p:grpSp>
            <p:nvGrpSpPr>
              <p:cNvPr id="49" name="Group 28">
                <a:extLst>
                  <a:ext uri="{FF2B5EF4-FFF2-40B4-BE49-F238E27FC236}">
                    <a16:creationId xmlns:a16="http://schemas.microsoft.com/office/drawing/2014/main" id="{69333086-2674-2885-2FDE-174F959D2F79}"/>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FCC14441-F8C9-D1C1-C3F8-D4539A99C23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E091C671-EB32-BCC2-6291-1C7E0846B99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60" name="PHẠM DUYÊN 16 - 9Slide.vn">
            <a:extLst>
              <a:ext uri="{FF2B5EF4-FFF2-40B4-BE49-F238E27FC236}">
                <a16:creationId xmlns:a16="http://schemas.microsoft.com/office/drawing/2014/main" id="{01D992C3-2432-A964-80A5-EC113D9E5215}"/>
              </a:ext>
            </a:extLst>
          </p:cNvPr>
          <p:cNvGrpSpPr/>
          <p:nvPr userDrawn="1"/>
        </p:nvGrpSpPr>
        <p:grpSpPr>
          <a:xfrm>
            <a:off x="4136752" y="0"/>
            <a:ext cx="3367134" cy="620266"/>
            <a:chOff x="3292554" y="-15153"/>
            <a:chExt cx="5055530" cy="931289"/>
          </a:xfrm>
        </p:grpSpPr>
        <p:pic>
          <p:nvPicPr>
            <p:cNvPr id="52" name="Picture 31">
              <a:extLst>
                <a:ext uri="{FF2B5EF4-FFF2-40B4-BE49-F238E27FC236}">
                  <a16:creationId xmlns:a16="http://schemas.microsoft.com/office/drawing/2014/main" id="{3B42D098-E0A7-ADD0-FEED-288DF262556E}"/>
                </a:ext>
              </a:extLst>
            </p:cNvPr>
            <p:cNvPicPr>
              <a:picLocks noChangeAspect="1"/>
            </p:cNvPicPr>
            <p:nvPr userDrawn="1"/>
          </p:nvPicPr>
          <p:blipFill>
            <a:blip r:embed="rId16"/>
            <a:srcRect/>
            <a:stretch>
              <a:fillRect/>
            </a:stretch>
          </p:blipFill>
          <p:spPr>
            <a:xfrm>
              <a:off x="3292554" y="-15153"/>
              <a:ext cx="726605" cy="909677"/>
            </a:xfrm>
            <a:prstGeom prst="rect">
              <a:avLst/>
            </a:prstGeom>
          </p:spPr>
        </p:pic>
        <p:pic>
          <p:nvPicPr>
            <p:cNvPr id="53" name="Picture 32">
              <a:extLst>
                <a:ext uri="{FF2B5EF4-FFF2-40B4-BE49-F238E27FC236}">
                  <a16:creationId xmlns:a16="http://schemas.microsoft.com/office/drawing/2014/main" id="{A781250B-ABBD-3288-78A4-0F02FC5E1F96}"/>
                </a:ext>
              </a:extLst>
            </p:cNvPr>
            <p:cNvPicPr>
              <a:picLocks noChangeAspect="1"/>
            </p:cNvPicPr>
            <p:nvPr userDrawn="1"/>
          </p:nvPicPr>
          <p:blipFill>
            <a:blip r:embed="rId16"/>
            <a:srcRect/>
            <a:stretch>
              <a:fillRect/>
            </a:stretch>
          </p:blipFill>
          <p:spPr>
            <a:xfrm>
              <a:off x="4114239" y="6459"/>
              <a:ext cx="603951" cy="756120"/>
            </a:xfrm>
            <a:prstGeom prst="rect">
              <a:avLst/>
            </a:prstGeom>
          </p:spPr>
        </p:pic>
        <p:pic>
          <p:nvPicPr>
            <p:cNvPr id="54" name="Picture 33">
              <a:extLst>
                <a:ext uri="{FF2B5EF4-FFF2-40B4-BE49-F238E27FC236}">
                  <a16:creationId xmlns:a16="http://schemas.microsoft.com/office/drawing/2014/main" id="{5BC8A74D-4173-E50D-3A2D-F3BC61A91968}"/>
                </a:ext>
              </a:extLst>
            </p:cNvPr>
            <p:cNvPicPr>
              <a:picLocks noChangeAspect="1"/>
            </p:cNvPicPr>
            <p:nvPr userDrawn="1"/>
          </p:nvPicPr>
          <p:blipFill>
            <a:blip r:embed="rId16"/>
            <a:srcRect/>
            <a:stretch>
              <a:fillRect/>
            </a:stretch>
          </p:blipFill>
          <p:spPr>
            <a:xfrm>
              <a:off x="4774696" y="-15153"/>
              <a:ext cx="726605" cy="909677"/>
            </a:xfrm>
            <a:prstGeom prst="rect">
              <a:avLst/>
            </a:prstGeom>
          </p:spPr>
        </p:pic>
        <p:pic>
          <p:nvPicPr>
            <p:cNvPr id="55" name="Picture 34">
              <a:extLst>
                <a:ext uri="{FF2B5EF4-FFF2-40B4-BE49-F238E27FC236}">
                  <a16:creationId xmlns:a16="http://schemas.microsoft.com/office/drawing/2014/main" id="{8569089D-F1EC-2AE5-2B33-89BDC9F8934E}"/>
                </a:ext>
              </a:extLst>
            </p:cNvPr>
            <p:cNvPicPr>
              <a:picLocks noChangeAspect="1"/>
            </p:cNvPicPr>
            <p:nvPr userDrawn="1"/>
          </p:nvPicPr>
          <p:blipFill>
            <a:blip r:embed="rId16"/>
            <a:srcRect/>
            <a:stretch>
              <a:fillRect/>
            </a:stretch>
          </p:blipFill>
          <p:spPr>
            <a:xfrm>
              <a:off x="5596550" y="-15153"/>
              <a:ext cx="603951" cy="756120"/>
            </a:xfrm>
            <a:prstGeom prst="rect">
              <a:avLst/>
            </a:prstGeom>
          </p:spPr>
        </p:pic>
        <p:pic>
          <p:nvPicPr>
            <p:cNvPr id="56" name="Picture 35">
              <a:extLst>
                <a:ext uri="{FF2B5EF4-FFF2-40B4-BE49-F238E27FC236}">
                  <a16:creationId xmlns:a16="http://schemas.microsoft.com/office/drawing/2014/main" id="{BC25FFD9-4047-0B30-EB60-474498BD0239}"/>
                </a:ext>
              </a:extLst>
            </p:cNvPr>
            <p:cNvPicPr>
              <a:picLocks noChangeAspect="1"/>
            </p:cNvPicPr>
            <p:nvPr userDrawn="1"/>
          </p:nvPicPr>
          <p:blipFill>
            <a:blip r:embed="rId16"/>
            <a:srcRect/>
            <a:stretch>
              <a:fillRect/>
            </a:stretch>
          </p:blipFill>
          <p:spPr>
            <a:xfrm>
              <a:off x="6200501" y="6459"/>
              <a:ext cx="726605" cy="909677"/>
            </a:xfrm>
            <a:prstGeom prst="rect">
              <a:avLst/>
            </a:prstGeom>
          </p:spPr>
        </p:pic>
        <p:pic>
          <p:nvPicPr>
            <p:cNvPr id="57" name="Picture 36">
              <a:extLst>
                <a:ext uri="{FF2B5EF4-FFF2-40B4-BE49-F238E27FC236}">
                  <a16:creationId xmlns:a16="http://schemas.microsoft.com/office/drawing/2014/main" id="{268649F8-D92B-8D4C-A7B1-B34A402F929E}"/>
                </a:ext>
              </a:extLst>
            </p:cNvPr>
            <p:cNvPicPr>
              <a:picLocks noChangeAspect="1"/>
            </p:cNvPicPr>
            <p:nvPr userDrawn="1"/>
          </p:nvPicPr>
          <p:blipFill>
            <a:blip r:embed="rId16"/>
            <a:srcRect/>
            <a:stretch>
              <a:fillRect/>
            </a:stretch>
          </p:blipFill>
          <p:spPr>
            <a:xfrm>
              <a:off x="7018229" y="-15153"/>
              <a:ext cx="603951" cy="756120"/>
            </a:xfrm>
            <a:prstGeom prst="rect">
              <a:avLst/>
            </a:prstGeom>
          </p:spPr>
        </p:pic>
        <p:pic>
          <p:nvPicPr>
            <p:cNvPr id="58" name="Picture 37">
              <a:extLst>
                <a:ext uri="{FF2B5EF4-FFF2-40B4-BE49-F238E27FC236}">
                  <a16:creationId xmlns:a16="http://schemas.microsoft.com/office/drawing/2014/main" id="{9375CFA3-DE8E-7D5F-3916-BA2E58B9FBA4}"/>
                </a:ext>
              </a:extLst>
            </p:cNvPr>
            <p:cNvPicPr>
              <a:picLocks noChangeAspect="1"/>
            </p:cNvPicPr>
            <p:nvPr userDrawn="1"/>
          </p:nvPicPr>
          <p:blipFill>
            <a:blip r:embed="rId16"/>
            <a:srcRect/>
            <a:stretch>
              <a:fillRect/>
            </a:stretch>
          </p:blipFill>
          <p:spPr>
            <a:xfrm>
              <a:off x="7621479" y="6459"/>
              <a:ext cx="726605" cy="909677"/>
            </a:xfrm>
            <a:prstGeom prst="rect">
              <a:avLst/>
            </a:prstGeom>
          </p:spPr>
        </p:pic>
      </p:grpSp>
      <p:pic>
        <p:nvPicPr>
          <p:cNvPr id="33" name="PHẠM DUYÊN 17 - 9Slide.vn">
            <a:extLst>
              <a:ext uri="{FF2B5EF4-FFF2-40B4-BE49-F238E27FC236}">
                <a16:creationId xmlns:a16="http://schemas.microsoft.com/office/drawing/2014/main" id="{017917B4-56E1-9BB2-7571-527607746E67}"/>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64" name="PHẠM DUYÊN 18 - 9Slide.vn">
            <a:extLst>
              <a:ext uri="{FF2B5EF4-FFF2-40B4-BE49-F238E27FC236}">
                <a16:creationId xmlns:a16="http://schemas.microsoft.com/office/drawing/2014/main" id="{0EFBD818-EBC3-B2F2-F17E-93D86397C46D}"/>
              </a:ext>
            </a:extLst>
          </p:cNvPr>
          <p:cNvPicPr>
            <a:picLocks noChangeAspect="1"/>
          </p:cNvPicPr>
          <p:nvPr userDrawn="1"/>
        </p:nvPicPr>
        <p:blipFill>
          <a:blip r:embed="rId18"/>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ẠM DUYÊN 4">
    <p:spTree>
      <p:nvGrpSpPr>
        <p:cNvPr id="1" name=""/>
        <p:cNvGrpSpPr/>
        <p:nvPr/>
      </p:nvGrpSpPr>
      <p:grpSpPr>
        <a:xfrm>
          <a:off x="0" y="0"/>
          <a:ext cx="0" cy="0"/>
          <a:chOff x="0" y="0"/>
          <a:chExt cx="0" cy="0"/>
        </a:xfrm>
      </p:grpSpPr>
      <p:pic>
        <p:nvPicPr>
          <p:cNvPr id="11" name="PHẠM DUYÊN 2 - 9Slide.vn">
            <a:extLst>
              <a:ext uri="{FF2B5EF4-FFF2-40B4-BE49-F238E27FC236}">
                <a16:creationId xmlns:a16="http://schemas.microsoft.com/office/drawing/2014/main" id="{8C6417D3-1DC5-DCD6-6DE1-B588BF7AA9EF}"/>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12" name="PHẠM DUYÊN 3 - 9Slide.vn">
            <a:extLst>
              <a:ext uri="{FF2B5EF4-FFF2-40B4-BE49-F238E27FC236}">
                <a16:creationId xmlns:a16="http://schemas.microsoft.com/office/drawing/2014/main" id="{E1FDB153-FCB0-4150-9840-B1CFC4698C0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13" name="PHẠM DUYÊN 4 - 9Slide.vn">
            <a:extLst>
              <a:ext uri="{FF2B5EF4-FFF2-40B4-BE49-F238E27FC236}">
                <a16:creationId xmlns:a16="http://schemas.microsoft.com/office/drawing/2014/main" id="{6A3439D3-9D8C-CC6F-3D90-F7FF583053C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A81AD0C6-269C-0733-5E73-48C139D54664}"/>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CC944384-29D9-6DC0-3994-31A71D970EC6}"/>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24CE9AEA-34BB-DF6F-D139-B3F43CD56865}"/>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5B2931B1-A933-2EB4-B65F-7E0040BCA5EE}"/>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315F16E3-6CF8-265D-E9EA-C01675553863}"/>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ABAB2212-6AFD-25DF-8B0D-A460DDC687B0}"/>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8A8E87AB-460E-E8BF-A1DD-94C85C42578D}"/>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9D14CD84-3398-E4BF-5825-8EC6596C4CE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921C3C9B-9174-63A2-B4D7-7576F1A3424F}"/>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7F97FB77-DC7B-57CB-B942-98C39FF41DF8}"/>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2D49CDEB-54F0-3807-2C9E-7A0A14766FCA}"/>
              </a:ext>
            </a:extLst>
          </p:cNvPr>
          <p:cNvGrpSpPr/>
          <p:nvPr userDrawn="1"/>
        </p:nvGrpSpPr>
        <p:grpSpPr>
          <a:xfrm>
            <a:off x="1504982" y="6525784"/>
            <a:ext cx="1390618" cy="332216"/>
            <a:chOff x="1524000" y="6316001"/>
            <a:chExt cx="2268732" cy="541999"/>
          </a:xfrm>
        </p:grpSpPr>
        <p:grpSp>
          <p:nvGrpSpPr>
            <p:cNvPr id="25" name="Group 19">
              <a:extLst>
                <a:ext uri="{FF2B5EF4-FFF2-40B4-BE49-F238E27FC236}">
                  <a16:creationId xmlns:a16="http://schemas.microsoft.com/office/drawing/2014/main" id="{69161637-38AE-12BF-99D2-4AE4372D7B84}"/>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1834C92C-AA4A-C264-CFAF-46E137291390}"/>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B70D0257-6A24-0B78-1D2C-A0C04E466C1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F2D4D506-14E3-342E-27FB-67C6C28D73D1}"/>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3E5A808D-9936-3240-AA58-01062CACDCC7}"/>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882EFF7A-9CE1-9C50-FD0B-453711E7856D}"/>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03CA4DAB-3BF8-4320-58D8-C360EA98FBA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0FD16052-81C6-97F4-E672-C7BEDAE2561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FE3786CA-08C6-6F6C-7584-D1958831C662}"/>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03E92CD2-0F1B-9F06-BE2D-0202EF4D0BAB}"/>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177D0C1E-111D-D9E6-67EB-ED9B0A5FF3E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11882B1A-8872-A423-1958-7B14372E008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37" name="PHẠM DUYÊN 16 - 9Slide.vn">
            <a:extLst>
              <a:ext uri="{FF2B5EF4-FFF2-40B4-BE49-F238E27FC236}">
                <a16:creationId xmlns:a16="http://schemas.microsoft.com/office/drawing/2014/main" id="{2DC350C6-8DB5-3E8B-903D-0933C2501AA5}"/>
              </a:ext>
            </a:extLst>
          </p:cNvPr>
          <p:cNvGrpSpPr/>
          <p:nvPr userDrawn="1"/>
        </p:nvGrpSpPr>
        <p:grpSpPr>
          <a:xfrm>
            <a:off x="4136752" y="0"/>
            <a:ext cx="3367134" cy="620266"/>
            <a:chOff x="3292554" y="-15153"/>
            <a:chExt cx="5055530" cy="931289"/>
          </a:xfrm>
        </p:grpSpPr>
        <p:pic>
          <p:nvPicPr>
            <p:cNvPr id="38" name="Picture 31">
              <a:extLst>
                <a:ext uri="{FF2B5EF4-FFF2-40B4-BE49-F238E27FC236}">
                  <a16:creationId xmlns:a16="http://schemas.microsoft.com/office/drawing/2014/main" id="{F7ACAA5B-89D7-1344-65C7-B700BD105A70}"/>
                </a:ext>
              </a:extLst>
            </p:cNvPr>
            <p:cNvPicPr>
              <a:picLocks noChangeAspect="1"/>
            </p:cNvPicPr>
            <p:nvPr userDrawn="1"/>
          </p:nvPicPr>
          <p:blipFill>
            <a:blip r:embed="rId16"/>
            <a:srcRect/>
            <a:stretch>
              <a:fillRect/>
            </a:stretch>
          </p:blipFill>
          <p:spPr>
            <a:xfrm>
              <a:off x="3292554" y="-15153"/>
              <a:ext cx="726605" cy="909677"/>
            </a:xfrm>
            <a:prstGeom prst="rect">
              <a:avLst/>
            </a:prstGeom>
          </p:spPr>
        </p:pic>
        <p:pic>
          <p:nvPicPr>
            <p:cNvPr id="39" name="Picture 32">
              <a:extLst>
                <a:ext uri="{FF2B5EF4-FFF2-40B4-BE49-F238E27FC236}">
                  <a16:creationId xmlns:a16="http://schemas.microsoft.com/office/drawing/2014/main" id="{8A07BC5D-0439-1ABF-CB1D-AAC5EDA1C4A3}"/>
                </a:ext>
              </a:extLst>
            </p:cNvPr>
            <p:cNvPicPr>
              <a:picLocks noChangeAspect="1"/>
            </p:cNvPicPr>
            <p:nvPr userDrawn="1"/>
          </p:nvPicPr>
          <p:blipFill>
            <a:blip r:embed="rId16"/>
            <a:srcRect/>
            <a:stretch>
              <a:fillRect/>
            </a:stretch>
          </p:blipFill>
          <p:spPr>
            <a:xfrm>
              <a:off x="4114239" y="6459"/>
              <a:ext cx="603951" cy="756120"/>
            </a:xfrm>
            <a:prstGeom prst="rect">
              <a:avLst/>
            </a:prstGeom>
          </p:spPr>
        </p:pic>
        <p:pic>
          <p:nvPicPr>
            <p:cNvPr id="40" name="Picture 33">
              <a:extLst>
                <a:ext uri="{FF2B5EF4-FFF2-40B4-BE49-F238E27FC236}">
                  <a16:creationId xmlns:a16="http://schemas.microsoft.com/office/drawing/2014/main" id="{130B43E3-53DB-599B-F7F3-797664BF1EBC}"/>
                </a:ext>
              </a:extLst>
            </p:cNvPr>
            <p:cNvPicPr>
              <a:picLocks noChangeAspect="1"/>
            </p:cNvPicPr>
            <p:nvPr userDrawn="1"/>
          </p:nvPicPr>
          <p:blipFill>
            <a:blip r:embed="rId16"/>
            <a:srcRect/>
            <a:stretch>
              <a:fillRect/>
            </a:stretch>
          </p:blipFill>
          <p:spPr>
            <a:xfrm>
              <a:off x="4774696" y="-15153"/>
              <a:ext cx="726605" cy="909677"/>
            </a:xfrm>
            <a:prstGeom prst="rect">
              <a:avLst/>
            </a:prstGeom>
          </p:spPr>
        </p:pic>
        <p:pic>
          <p:nvPicPr>
            <p:cNvPr id="41" name="Picture 34">
              <a:extLst>
                <a:ext uri="{FF2B5EF4-FFF2-40B4-BE49-F238E27FC236}">
                  <a16:creationId xmlns:a16="http://schemas.microsoft.com/office/drawing/2014/main" id="{EE1EA01E-FBFB-C284-62A9-1C8AC2FE82D9}"/>
                </a:ext>
              </a:extLst>
            </p:cNvPr>
            <p:cNvPicPr>
              <a:picLocks noChangeAspect="1"/>
            </p:cNvPicPr>
            <p:nvPr userDrawn="1"/>
          </p:nvPicPr>
          <p:blipFill>
            <a:blip r:embed="rId16"/>
            <a:srcRect/>
            <a:stretch>
              <a:fillRect/>
            </a:stretch>
          </p:blipFill>
          <p:spPr>
            <a:xfrm>
              <a:off x="5596550" y="-15153"/>
              <a:ext cx="603951" cy="756120"/>
            </a:xfrm>
            <a:prstGeom prst="rect">
              <a:avLst/>
            </a:prstGeom>
          </p:spPr>
        </p:pic>
        <p:pic>
          <p:nvPicPr>
            <p:cNvPr id="42" name="Picture 35">
              <a:extLst>
                <a:ext uri="{FF2B5EF4-FFF2-40B4-BE49-F238E27FC236}">
                  <a16:creationId xmlns:a16="http://schemas.microsoft.com/office/drawing/2014/main" id="{56F1FB19-ED77-76D0-101A-C053F216D020}"/>
                </a:ext>
              </a:extLst>
            </p:cNvPr>
            <p:cNvPicPr>
              <a:picLocks noChangeAspect="1"/>
            </p:cNvPicPr>
            <p:nvPr userDrawn="1"/>
          </p:nvPicPr>
          <p:blipFill>
            <a:blip r:embed="rId16"/>
            <a:srcRect/>
            <a:stretch>
              <a:fillRect/>
            </a:stretch>
          </p:blipFill>
          <p:spPr>
            <a:xfrm>
              <a:off x="6200501" y="6459"/>
              <a:ext cx="726605" cy="909677"/>
            </a:xfrm>
            <a:prstGeom prst="rect">
              <a:avLst/>
            </a:prstGeom>
          </p:spPr>
        </p:pic>
        <p:pic>
          <p:nvPicPr>
            <p:cNvPr id="43" name="Picture 36">
              <a:extLst>
                <a:ext uri="{FF2B5EF4-FFF2-40B4-BE49-F238E27FC236}">
                  <a16:creationId xmlns:a16="http://schemas.microsoft.com/office/drawing/2014/main" id="{E23CF997-3DE7-6C1D-A70B-20A5D081D665}"/>
                </a:ext>
              </a:extLst>
            </p:cNvPr>
            <p:cNvPicPr>
              <a:picLocks noChangeAspect="1"/>
            </p:cNvPicPr>
            <p:nvPr userDrawn="1"/>
          </p:nvPicPr>
          <p:blipFill>
            <a:blip r:embed="rId16"/>
            <a:srcRect/>
            <a:stretch>
              <a:fillRect/>
            </a:stretch>
          </p:blipFill>
          <p:spPr>
            <a:xfrm>
              <a:off x="7018229" y="-15153"/>
              <a:ext cx="603951" cy="756120"/>
            </a:xfrm>
            <a:prstGeom prst="rect">
              <a:avLst/>
            </a:prstGeom>
          </p:spPr>
        </p:pic>
        <p:pic>
          <p:nvPicPr>
            <p:cNvPr id="44" name="Picture 37">
              <a:extLst>
                <a:ext uri="{FF2B5EF4-FFF2-40B4-BE49-F238E27FC236}">
                  <a16:creationId xmlns:a16="http://schemas.microsoft.com/office/drawing/2014/main" id="{6E4C70C4-1B21-74DC-D298-2BD4B45B9783}"/>
                </a:ext>
              </a:extLst>
            </p:cNvPr>
            <p:cNvPicPr>
              <a:picLocks noChangeAspect="1"/>
            </p:cNvPicPr>
            <p:nvPr userDrawn="1"/>
          </p:nvPicPr>
          <p:blipFill>
            <a:blip r:embed="rId16"/>
            <a:srcRect/>
            <a:stretch>
              <a:fillRect/>
            </a:stretch>
          </p:blipFill>
          <p:spPr>
            <a:xfrm>
              <a:off x="7621479" y="6459"/>
              <a:ext cx="726605" cy="909677"/>
            </a:xfrm>
            <a:prstGeom prst="rect">
              <a:avLst/>
            </a:prstGeom>
          </p:spPr>
        </p:pic>
      </p:grpSp>
      <p:pic>
        <p:nvPicPr>
          <p:cNvPr id="45" name="PHẠM DUYÊN 17 - 9Slide.vn">
            <a:extLst>
              <a:ext uri="{FF2B5EF4-FFF2-40B4-BE49-F238E27FC236}">
                <a16:creationId xmlns:a16="http://schemas.microsoft.com/office/drawing/2014/main" id="{F2CD5CB3-1F77-C5D2-2AA0-A7AF2CB6CE8B}"/>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46" name="PHẠM DUYÊN 18 - 9Slide.vn">
            <a:extLst>
              <a:ext uri="{FF2B5EF4-FFF2-40B4-BE49-F238E27FC236}">
                <a16:creationId xmlns:a16="http://schemas.microsoft.com/office/drawing/2014/main" id="{32DDFA9B-1467-2B3C-E3E1-3648D13B4434}"/>
              </a:ext>
            </a:extLst>
          </p:cNvPr>
          <p:cNvPicPr>
            <a:picLocks noChangeAspect="1"/>
          </p:cNvPicPr>
          <p:nvPr userDrawn="1"/>
        </p:nvPicPr>
        <p:blipFill>
          <a:blip r:embed="rId18"/>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3392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HẠM DUYÊN 5">
    <p:spTree>
      <p:nvGrpSpPr>
        <p:cNvPr id="1" name=""/>
        <p:cNvGrpSpPr/>
        <p:nvPr/>
      </p:nvGrpSpPr>
      <p:grpSpPr>
        <a:xfrm>
          <a:off x="0" y="0"/>
          <a:ext cx="0" cy="0"/>
          <a:chOff x="0" y="0"/>
          <a:chExt cx="0" cy="0"/>
        </a:xfrm>
      </p:grpSpPr>
      <p:pic>
        <p:nvPicPr>
          <p:cNvPr id="4" name="PHẠM DUYÊN 2 - 9Slide.vn">
            <a:extLst>
              <a:ext uri="{FF2B5EF4-FFF2-40B4-BE49-F238E27FC236}">
                <a16:creationId xmlns:a16="http://schemas.microsoft.com/office/drawing/2014/main" id="{43896307-BEC5-716C-30C8-FCBA9B38BA75}"/>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5" name="PHẠM DUYÊN 3 - 9Slide.vn">
            <a:extLst>
              <a:ext uri="{FF2B5EF4-FFF2-40B4-BE49-F238E27FC236}">
                <a16:creationId xmlns:a16="http://schemas.microsoft.com/office/drawing/2014/main" id="{111D839E-DEA8-A43C-E22C-C36FF6C458F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6" name="PHẠM DUYÊN 4 - 9Slide.vn">
            <a:extLst>
              <a:ext uri="{FF2B5EF4-FFF2-40B4-BE49-F238E27FC236}">
                <a16:creationId xmlns:a16="http://schemas.microsoft.com/office/drawing/2014/main" id="{6C161065-B811-FA40-8F55-F3E4E146DD7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0F7CA048-BF9A-EE82-3607-ADEA00843A11}"/>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08B22329-77C4-DCBD-9850-CE25A25D3C95}"/>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34D4B587-DC32-9832-6D80-71938C34570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1BECA3FD-6FC7-1A16-8E5A-E7FD9176BD4D}"/>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5235E19F-EF65-935A-7D74-01E97B2D8553}"/>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9707A0A5-48E0-6160-F85E-2FDD8E394DF1}"/>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13F67BFD-7B9E-6981-0124-ACE8F4227C55}"/>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5E482934-85A7-C683-7A55-C9F5E37FE10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065C7BD6-1490-0628-B4DF-2B56D7A578CE}"/>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1C568CCE-76AB-5129-FC5E-29165018A9FB}"/>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1F2C3050-1167-B216-04C8-E0D02C993937}"/>
              </a:ext>
            </a:extLst>
          </p:cNvPr>
          <p:cNvGrpSpPr/>
          <p:nvPr userDrawn="1"/>
        </p:nvGrpSpPr>
        <p:grpSpPr>
          <a:xfrm>
            <a:off x="1371600" y="6543988"/>
            <a:ext cx="1314418" cy="314012"/>
            <a:chOff x="1524000" y="6316001"/>
            <a:chExt cx="2268732" cy="541999"/>
          </a:xfrm>
        </p:grpSpPr>
        <p:grpSp>
          <p:nvGrpSpPr>
            <p:cNvPr id="25" name="Group 19">
              <a:extLst>
                <a:ext uri="{FF2B5EF4-FFF2-40B4-BE49-F238E27FC236}">
                  <a16:creationId xmlns:a16="http://schemas.microsoft.com/office/drawing/2014/main" id="{F38F4159-3EBF-3731-63EC-5DA1D7A506EF}"/>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66F86961-89A6-B56E-BACD-54C586A5F688}"/>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46A6ED1B-FC7C-6CA5-9739-E6F590940C7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55C895D3-1223-05A2-B1E2-398F3C799D2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BC5B785C-E6DC-F949-8A02-C158FECFAEC6}"/>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B0C3EF1E-845B-8C71-A433-007F4B061FF4}"/>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9EEA4655-FE57-A328-AB56-7079B5CEAECC}"/>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F7C95791-B32A-5FCE-5E9A-7F03D988583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5D2DA7B0-D178-E383-C51B-AAC3B7432D11}"/>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66106405-EA8C-1E4E-F9C5-51D67443650D}"/>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D258A8D3-2227-041E-9E0D-142AA45CA77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6A0A73DC-0ECD-674C-4176-0C55BA134A1A}"/>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45" name="PHẠM DUYÊN 16 - 9Slide.vn">
            <a:extLst>
              <a:ext uri="{FF2B5EF4-FFF2-40B4-BE49-F238E27FC236}">
                <a16:creationId xmlns:a16="http://schemas.microsoft.com/office/drawing/2014/main" id="{9BCE440F-3EFD-A7CA-BE0E-066D198005E6}"/>
              </a:ext>
            </a:extLst>
          </p:cNvPr>
          <p:cNvPicPr>
            <a:picLocks noChangeAspect="1"/>
          </p:cNvPicPr>
          <p:nvPr userDrawn="1"/>
        </p:nvPicPr>
        <p:blipFill>
          <a:blip r:embed="rId16"/>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ẠM DUYÊN 6">
    <p:spTree>
      <p:nvGrpSpPr>
        <p:cNvPr id="1" name=""/>
        <p:cNvGrpSpPr/>
        <p:nvPr/>
      </p:nvGrpSpPr>
      <p:grpSpPr>
        <a:xfrm>
          <a:off x="0" y="0"/>
          <a:ext cx="0" cy="0"/>
          <a:chOff x="0" y="0"/>
          <a:chExt cx="0" cy="0"/>
        </a:xfrm>
      </p:grpSpPr>
      <p:pic>
        <p:nvPicPr>
          <p:cNvPr id="5" name="PHẠM DUYÊN 2 - 9Slide.vn">
            <a:extLst>
              <a:ext uri="{FF2B5EF4-FFF2-40B4-BE49-F238E27FC236}">
                <a16:creationId xmlns:a16="http://schemas.microsoft.com/office/drawing/2014/main" id="{A8F9C37E-0632-319A-3706-3E9F573AFBB7}"/>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6" name="PHẠM DUYÊN 3 - 9Slide.vn">
            <a:extLst>
              <a:ext uri="{FF2B5EF4-FFF2-40B4-BE49-F238E27FC236}">
                <a16:creationId xmlns:a16="http://schemas.microsoft.com/office/drawing/2014/main" id="{D3FEB9B5-F299-DB93-0905-701E8A50584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7" name="PHẠM DUYÊN 4 - 9Slide.vn">
            <a:extLst>
              <a:ext uri="{FF2B5EF4-FFF2-40B4-BE49-F238E27FC236}">
                <a16:creationId xmlns:a16="http://schemas.microsoft.com/office/drawing/2014/main" id="{CD6AF93E-CED0-4032-9BF7-785731D102F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8" name="PHẠM DUYÊN 5 - 9Slide.vn">
            <a:extLst>
              <a:ext uri="{FF2B5EF4-FFF2-40B4-BE49-F238E27FC236}">
                <a16:creationId xmlns:a16="http://schemas.microsoft.com/office/drawing/2014/main" id="{13A83736-8AAF-0100-7DB9-C62E5F89E584}"/>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9" name="PHẠM DUYÊN 6 - 9Slide.vn">
            <a:extLst>
              <a:ext uri="{FF2B5EF4-FFF2-40B4-BE49-F238E27FC236}">
                <a16:creationId xmlns:a16="http://schemas.microsoft.com/office/drawing/2014/main" id="{AE9B7E08-026A-3174-99A0-E572AC47812F}"/>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10" name="PHẠM DUYÊN 7 - 9Slide.vn">
            <a:extLst>
              <a:ext uri="{FF2B5EF4-FFF2-40B4-BE49-F238E27FC236}">
                <a16:creationId xmlns:a16="http://schemas.microsoft.com/office/drawing/2014/main" id="{3CADFFAE-6700-040D-623E-CCF608281C2C}"/>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0051" y="1462567"/>
            <a:ext cx="882062" cy="771403"/>
          </a:xfrm>
          <a:prstGeom prst="rect">
            <a:avLst/>
          </a:prstGeom>
        </p:spPr>
      </p:pic>
      <p:pic>
        <p:nvPicPr>
          <p:cNvPr id="11" name="PHẠM DUYÊN 8 - 9Slide.vn">
            <a:extLst>
              <a:ext uri="{FF2B5EF4-FFF2-40B4-BE49-F238E27FC236}">
                <a16:creationId xmlns:a16="http://schemas.microsoft.com/office/drawing/2014/main" id="{C2664EFB-3B06-B449-7D0E-62E6F5B50766}"/>
              </a:ext>
            </a:extLst>
          </p:cNvPr>
          <p:cNvPicPr>
            <a:picLocks noChangeAspect="1"/>
          </p:cNvPicPr>
          <p:nvPr userDrawn="1"/>
        </p:nvPicPr>
        <p:blipFill>
          <a:blip r:embed="rId11"/>
          <a:srcRect/>
          <a:stretch>
            <a:fillRect/>
          </a:stretch>
        </p:blipFill>
        <p:spPr>
          <a:xfrm>
            <a:off x="-56902" y="-1005003"/>
            <a:ext cx="3393906" cy="3517001"/>
          </a:xfrm>
          <a:prstGeom prst="rect">
            <a:avLst/>
          </a:prstGeom>
        </p:spPr>
      </p:pic>
      <p:pic>
        <p:nvPicPr>
          <p:cNvPr id="12" name="PHẠM DUYÊN 9 - 9Slide.vn">
            <a:extLst>
              <a:ext uri="{FF2B5EF4-FFF2-40B4-BE49-F238E27FC236}">
                <a16:creationId xmlns:a16="http://schemas.microsoft.com/office/drawing/2014/main" id="{BEB28D95-70BC-11B7-D145-5489D298B7A8}"/>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13" name="PHẠM DUYÊN 10 - 9Slide.vn">
            <a:extLst>
              <a:ext uri="{FF2B5EF4-FFF2-40B4-BE49-F238E27FC236}">
                <a16:creationId xmlns:a16="http://schemas.microsoft.com/office/drawing/2014/main" id="{B39C510F-145D-2C13-1607-36AE97631FFC}"/>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46625" y="4648124"/>
            <a:ext cx="379527" cy="537383"/>
          </a:xfrm>
          <a:prstGeom prst="rect">
            <a:avLst/>
          </a:prstGeom>
        </p:spPr>
      </p:pic>
      <p:pic>
        <p:nvPicPr>
          <p:cNvPr id="14" name="PHẠM DUYÊN 11 - 9Slide.vn">
            <a:extLst>
              <a:ext uri="{FF2B5EF4-FFF2-40B4-BE49-F238E27FC236}">
                <a16:creationId xmlns:a16="http://schemas.microsoft.com/office/drawing/2014/main" id="{04E3316D-FC4F-D30F-2573-059EB62980A0}"/>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10293">
            <a:off x="10386509" y="2395520"/>
            <a:ext cx="379527" cy="537383"/>
          </a:xfrm>
          <a:prstGeom prst="rect">
            <a:avLst/>
          </a:prstGeom>
        </p:spPr>
      </p:pic>
      <p:pic>
        <p:nvPicPr>
          <p:cNvPr id="15" name="PHẠM DUYÊN 12 - 9Slide.vn">
            <a:extLst>
              <a:ext uri="{FF2B5EF4-FFF2-40B4-BE49-F238E27FC236}">
                <a16:creationId xmlns:a16="http://schemas.microsoft.com/office/drawing/2014/main" id="{FD653B52-86FD-6480-9F32-61333FB78FB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5460646" y="1251667"/>
            <a:ext cx="379527" cy="537383"/>
          </a:xfrm>
          <a:prstGeom prst="rect">
            <a:avLst/>
          </a:prstGeom>
        </p:spPr>
      </p:pic>
      <p:sp>
        <p:nvSpPr>
          <p:cNvPr id="16" name="PHẠM DUYÊN 13 - 9Slide.vn">
            <a:extLst>
              <a:ext uri="{FF2B5EF4-FFF2-40B4-BE49-F238E27FC236}">
                <a16:creationId xmlns:a16="http://schemas.microsoft.com/office/drawing/2014/main" id="{3E5C5988-38E2-493F-13C9-FD9CAD3C7892}"/>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PHẠM DUYÊN 15 - 9Slide.vn">
            <a:extLst>
              <a:ext uri="{FF2B5EF4-FFF2-40B4-BE49-F238E27FC236}">
                <a16:creationId xmlns:a16="http://schemas.microsoft.com/office/drawing/2014/main" id="{B3866CAA-2B6C-8A45-55BA-AC1358B70763}"/>
              </a:ext>
            </a:extLst>
          </p:cNvPr>
          <p:cNvGrpSpPr/>
          <p:nvPr userDrawn="1"/>
        </p:nvGrpSpPr>
        <p:grpSpPr>
          <a:xfrm>
            <a:off x="133382" y="6543988"/>
            <a:ext cx="1314418" cy="314012"/>
            <a:chOff x="1524000" y="6316001"/>
            <a:chExt cx="2268732" cy="541999"/>
          </a:xfrm>
        </p:grpSpPr>
        <p:grpSp>
          <p:nvGrpSpPr>
            <p:cNvPr id="39" name="Group 19">
              <a:extLst>
                <a:ext uri="{FF2B5EF4-FFF2-40B4-BE49-F238E27FC236}">
                  <a16:creationId xmlns:a16="http://schemas.microsoft.com/office/drawing/2014/main" id="{E4DB43A4-E1CF-7657-FCCD-C10C35619D7E}"/>
                </a:ext>
              </a:extLst>
            </p:cNvPr>
            <p:cNvGrpSpPr/>
            <p:nvPr userDrawn="1"/>
          </p:nvGrpSpPr>
          <p:grpSpPr>
            <a:xfrm>
              <a:off x="1524000" y="6316001"/>
              <a:ext cx="1083998" cy="541999"/>
              <a:chOff x="0" y="0"/>
              <a:chExt cx="2167996" cy="1083998"/>
            </a:xfrm>
          </p:grpSpPr>
          <p:grpSp>
            <p:nvGrpSpPr>
              <p:cNvPr id="48" name="Group 20">
                <a:extLst>
                  <a:ext uri="{FF2B5EF4-FFF2-40B4-BE49-F238E27FC236}">
                    <a16:creationId xmlns:a16="http://schemas.microsoft.com/office/drawing/2014/main" id="{94DA9B40-A600-F5B1-A214-CC990D10D973}"/>
                  </a:ext>
                </a:extLst>
              </p:cNvPr>
              <p:cNvGrpSpPr>
                <a:grpSpLocks noChangeAspect="1"/>
              </p:cNvGrpSpPr>
              <p:nvPr/>
            </p:nvGrpSpPr>
            <p:grpSpPr>
              <a:xfrm>
                <a:off x="0" y="0"/>
                <a:ext cx="2167996" cy="1083998"/>
                <a:chOff x="0" y="0"/>
                <a:chExt cx="2540000" cy="1270000"/>
              </a:xfrm>
            </p:grpSpPr>
            <p:sp>
              <p:nvSpPr>
                <p:cNvPr id="49" name="Freeform 21">
                  <a:extLst>
                    <a:ext uri="{FF2B5EF4-FFF2-40B4-BE49-F238E27FC236}">
                      <a16:creationId xmlns:a16="http://schemas.microsoft.com/office/drawing/2014/main" id="{1FF940AC-1AE7-3F2D-0839-90F20B7908C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0" name="Freeform 22">
                  <a:extLst>
                    <a:ext uri="{FF2B5EF4-FFF2-40B4-BE49-F238E27FC236}">
                      <a16:creationId xmlns:a16="http://schemas.microsoft.com/office/drawing/2014/main" id="{9DBDB477-D0F8-B714-688B-2784A8E98C5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0" name="Group 23">
              <a:extLst>
                <a:ext uri="{FF2B5EF4-FFF2-40B4-BE49-F238E27FC236}">
                  <a16:creationId xmlns:a16="http://schemas.microsoft.com/office/drawing/2014/main" id="{F15C2440-1D05-50DA-33B9-D954AC660481}"/>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5295612B-5D73-AD00-D606-CEF8506E9F2C}"/>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D2852857-D499-8334-B171-509777BA2D72}"/>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E2585176-5C99-1F5E-B09C-64D2038F7335}"/>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1" name="Group 27">
              <a:extLst>
                <a:ext uri="{FF2B5EF4-FFF2-40B4-BE49-F238E27FC236}">
                  <a16:creationId xmlns:a16="http://schemas.microsoft.com/office/drawing/2014/main" id="{CE14B825-37C1-575B-0C5E-EA27F082F2FC}"/>
                </a:ext>
              </a:extLst>
            </p:cNvPr>
            <p:cNvGrpSpPr/>
            <p:nvPr userDrawn="1"/>
          </p:nvGrpSpPr>
          <p:grpSpPr>
            <a:xfrm>
              <a:off x="3173310" y="6548289"/>
              <a:ext cx="619422" cy="309711"/>
              <a:chOff x="0" y="0"/>
              <a:chExt cx="1238844" cy="619422"/>
            </a:xfrm>
          </p:grpSpPr>
          <p:grpSp>
            <p:nvGrpSpPr>
              <p:cNvPr id="42" name="Group 28">
                <a:extLst>
                  <a:ext uri="{FF2B5EF4-FFF2-40B4-BE49-F238E27FC236}">
                    <a16:creationId xmlns:a16="http://schemas.microsoft.com/office/drawing/2014/main" id="{6955185B-00CF-1EDD-0EF9-D4642E66F6E6}"/>
                  </a:ext>
                </a:extLst>
              </p:cNvPr>
              <p:cNvGrpSpPr>
                <a:grpSpLocks noChangeAspect="1"/>
              </p:cNvGrpSpPr>
              <p:nvPr/>
            </p:nvGrpSpPr>
            <p:grpSpPr>
              <a:xfrm>
                <a:off x="0" y="0"/>
                <a:ext cx="1238844" cy="619422"/>
                <a:chOff x="0" y="0"/>
                <a:chExt cx="2540000" cy="1270000"/>
              </a:xfrm>
            </p:grpSpPr>
            <p:sp>
              <p:nvSpPr>
                <p:cNvPr id="43" name="Freeform 29">
                  <a:extLst>
                    <a:ext uri="{FF2B5EF4-FFF2-40B4-BE49-F238E27FC236}">
                      <a16:creationId xmlns:a16="http://schemas.microsoft.com/office/drawing/2014/main" id="{C200755A-CF06-9661-812D-8BB8640236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4" name="Freeform 30">
                  <a:extLst>
                    <a:ext uri="{FF2B5EF4-FFF2-40B4-BE49-F238E27FC236}">
                      <a16:creationId xmlns:a16="http://schemas.microsoft.com/office/drawing/2014/main" id="{B86CF383-6C91-82E0-FF56-38E332FE981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51" name="PHẠM DUYÊN 16 - 9Slide.vn">
            <a:extLst>
              <a:ext uri="{FF2B5EF4-FFF2-40B4-BE49-F238E27FC236}">
                <a16:creationId xmlns:a16="http://schemas.microsoft.com/office/drawing/2014/main" id="{1CB2A4C8-673A-9DB2-CAA5-33E30EF2238B}"/>
              </a:ext>
            </a:extLst>
          </p:cNvPr>
          <p:cNvPicPr>
            <a:picLocks noChangeAspect="1"/>
          </p:cNvPicPr>
          <p:nvPr userDrawn="1"/>
        </p:nvPicPr>
        <p:blipFill>
          <a:blip r:embed="rId14"/>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3987640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48113C6D-4DB8-E9C0-14D4-BA0E0751436C}"/>
              </a:ext>
            </a:extLst>
          </p:cNvPr>
          <p:cNvSpPr txBox="1"/>
          <p:nvPr userDrawn="1"/>
        </p:nvSpPr>
        <p:spPr>
          <a:xfrm>
            <a:off x="3657600" y="793471"/>
            <a:ext cx="5542645" cy="2215991"/>
          </a:xfrm>
          <a:prstGeom prst="rect">
            <a:avLst/>
          </a:prstGeom>
          <a:noFill/>
          <a:effectLst>
            <a:glow rad="63500">
              <a:schemeClr val="accent6">
                <a:satMod val="175000"/>
                <a:alpha val="40000"/>
              </a:schemeClr>
            </a:glow>
            <a:outerShdw blurRad="50800" dist="38100" dir="2700000" algn="tl" rotWithShape="0">
              <a:prstClr val="black">
                <a:alpha val="40000"/>
              </a:prstClr>
            </a:outerShdw>
          </a:effectLst>
        </p:spPr>
        <p:txBody>
          <a:bodyPr wrap="square" rtlCol="0">
            <a:spAutoFit/>
          </a:bodyPr>
          <a:lstStyle/>
          <a:p>
            <a:pPr algn="ctr"/>
            <a:r>
              <a:rPr lang="en-US" sz="13800">
                <a:ln w="15875" cap="rnd">
                  <a:solidFill>
                    <a:schemeClr val="bg1"/>
                  </a:solidFill>
                </a:ln>
                <a:solidFill>
                  <a:srgbClr val="F05153"/>
                </a:solidFill>
                <a:latin typeface="UTM Deutsch Gothic" panose="02040603050506020204" pitchFamily="18" charset="0"/>
              </a:rPr>
              <a:t>Bài 57</a:t>
            </a:r>
          </a:p>
        </p:txBody>
      </p:sp>
      <p:sp>
        <p:nvSpPr>
          <p:cNvPr id="9" name="PHẠM DUYÊN 2 - 9Slide.vn">
            <a:extLst>
              <a:ext uri="{FF2B5EF4-FFF2-40B4-BE49-F238E27FC236}">
                <a16:creationId xmlns:a16="http://schemas.microsoft.com/office/drawing/2014/main" id="{8AD4C20C-00A1-DCBD-3D59-0E3F7BC379B2}"/>
              </a:ext>
            </a:extLst>
          </p:cNvPr>
          <p:cNvSpPr/>
          <p:nvPr userDrawn="1"/>
        </p:nvSpPr>
        <p:spPr>
          <a:xfrm>
            <a:off x="152400" y="1423779"/>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latin typeface="VL Amelia BT" panose="04040804050F02020703" pitchFamily="82" charset="0"/>
                <a:cs typeface="Times New Roman" panose="02020603050405020304" pitchFamily="18" charset="0"/>
              </a:rPr>
              <a:t>TOÁN 3</a:t>
            </a:r>
            <a:endParaRPr kumimoji="0" lang="en-US" sz="3600" b="0" i="0" u="none" strike="noStrike" kern="1200" cap="none" spc="0" normalizeH="0" baseline="0" noProof="0" dirty="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uLnTx/>
              <a:uFillTx/>
              <a:latin typeface="VL Amelia BT" panose="04040804050F02020703" pitchFamily="82" charset="0"/>
              <a:cs typeface="Times New Roman" panose="02020603050405020304" pitchFamily="18" charset="0"/>
            </a:endParaRPr>
          </a:p>
        </p:txBody>
      </p:sp>
      <p:sp>
        <p:nvSpPr>
          <p:cNvPr id="11" name="PHẠM DUYÊN 3 - 9Slide.vn">
            <a:extLst>
              <a:ext uri="{FF2B5EF4-FFF2-40B4-BE49-F238E27FC236}">
                <a16:creationId xmlns:a16="http://schemas.microsoft.com/office/drawing/2014/main" id="{F76676CB-2F1F-1F85-4053-C513C392FF5B}"/>
              </a:ext>
            </a:extLst>
          </p:cNvPr>
          <p:cNvSpPr txBox="1"/>
          <p:nvPr userDrawn="1"/>
        </p:nvSpPr>
        <p:spPr>
          <a:xfrm>
            <a:off x="1981199" y="3581400"/>
            <a:ext cx="7924800" cy="2800767"/>
          </a:xfrm>
          <a:prstGeom prst="rect">
            <a:avLst/>
          </a:prstGeom>
          <a:noFill/>
          <a:effectLst/>
        </p:spPr>
        <p:txBody>
          <a:bodyPr wrap="square" rtlCol="0">
            <a:spAutoFit/>
          </a:bodyPr>
          <a:lstStyle/>
          <a:p>
            <a:pPr algn="ct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Nhân số có bốn chữ số</a:t>
            </a:r>
            <a:b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b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cho số có một chữ số</a:t>
            </a: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5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ẠM DUYÊN">
    <p:spTree>
      <p:nvGrpSpPr>
        <p:cNvPr id="1" name=""/>
        <p:cNvGrpSpPr/>
        <p:nvPr/>
      </p:nvGrpSpPr>
      <p:grpSpPr>
        <a:xfrm>
          <a:off x="0" y="0"/>
          <a:ext cx="0" cy="0"/>
          <a:chOff x="0" y="0"/>
          <a:chExt cx="0" cy="0"/>
        </a:xfrm>
      </p:grpSpPr>
      <p:pic>
        <p:nvPicPr>
          <p:cNvPr id="31" name="PHẠM DUYÊN 1 - 9Slide.vn">
            <a:extLst>
              <a:ext uri="{FF2B5EF4-FFF2-40B4-BE49-F238E27FC236}">
                <a16:creationId xmlns:a16="http://schemas.microsoft.com/office/drawing/2014/main" id="{DBAFEE15-54BA-BF8E-2D3E-7CF538D99FA4}"/>
              </a:ext>
            </a:extLst>
          </p:cNvPr>
          <p:cNvPicPr>
            <a:picLocks noChangeAspect="1"/>
          </p:cNvPicPr>
          <p:nvPr userDrawn="1"/>
        </p:nvPicPr>
        <p:blipFill>
          <a:blip r:embed="rId2"/>
          <a:srcRect/>
          <a:stretch>
            <a:fillRect/>
          </a:stretch>
        </p:blipFill>
        <p:spPr>
          <a:xfrm>
            <a:off x="-56902" y="-1005003"/>
            <a:ext cx="3393906" cy="3517001"/>
          </a:xfrm>
          <a:prstGeom prst="rect">
            <a:avLst/>
          </a:prstGeom>
        </p:spPr>
      </p:pic>
      <p:pic>
        <p:nvPicPr>
          <p:cNvPr id="12" name="PHẠM DUYÊN 2 - 9Slide.vn">
            <a:extLst>
              <a:ext uri="{FF2B5EF4-FFF2-40B4-BE49-F238E27FC236}">
                <a16:creationId xmlns:a16="http://schemas.microsoft.com/office/drawing/2014/main" id="{183A995C-C0A4-1FB2-46F4-76797D49374A}"/>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3 - 9Slide.vn">
            <a:extLst>
              <a:ext uri="{FF2B5EF4-FFF2-40B4-BE49-F238E27FC236}">
                <a16:creationId xmlns:a16="http://schemas.microsoft.com/office/drawing/2014/main" id="{97EE7EE5-7F76-E849-C427-3B98CE01A6A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10339" y="2103008"/>
            <a:ext cx="5558619" cy="3161465"/>
          </a:xfrm>
          <a:prstGeom prst="rect">
            <a:avLst/>
          </a:prstGeom>
        </p:spPr>
      </p:pic>
      <p:pic>
        <p:nvPicPr>
          <p:cNvPr id="18" name="PHẠM DUYÊN 4 - 9Slide.vn">
            <a:extLst>
              <a:ext uri="{FF2B5EF4-FFF2-40B4-BE49-F238E27FC236}">
                <a16:creationId xmlns:a16="http://schemas.microsoft.com/office/drawing/2014/main" id="{7EC4EBE2-AD45-1E61-AF0B-F26CC4BC17E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777" y="3085976"/>
            <a:ext cx="379527" cy="537383"/>
          </a:xfrm>
          <a:prstGeom prst="rect">
            <a:avLst/>
          </a:prstGeom>
        </p:spPr>
      </p:pic>
      <p:pic>
        <p:nvPicPr>
          <p:cNvPr id="19" name="PHẠM DUYÊN 5 - 9Slide.vn">
            <a:extLst>
              <a:ext uri="{FF2B5EF4-FFF2-40B4-BE49-F238E27FC236}">
                <a16:creationId xmlns:a16="http://schemas.microsoft.com/office/drawing/2014/main" id="{CB1A36B2-DF40-9351-EE1D-C222773EA100}"/>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36873">
            <a:off x="10670547" y="3961869"/>
            <a:ext cx="379527" cy="537383"/>
          </a:xfrm>
          <a:prstGeom prst="rect">
            <a:avLst/>
          </a:prstGeom>
        </p:spPr>
      </p:pic>
      <p:pic>
        <p:nvPicPr>
          <p:cNvPr id="21" name="PHẠM DUYÊN 6 - 9Slide.vn">
            <a:extLst>
              <a:ext uri="{FF2B5EF4-FFF2-40B4-BE49-F238E27FC236}">
                <a16:creationId xmlns:a16="http://schemas.microsoft.com/office/drawing/2014/main" id="{9123E59C-0953-2DC3-D378-4C9F0ACF82D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29902">
            <a:off x="3684994" y="4619340"/>
            <a:ext cx="379527" cy="537383"/>
          </a:xfrm>
          <a:prstGeom prst="rect">
            <a:avLst/>
          </a:prstGeom>
        </p:spPr>
      </p:pic>
      <p:pic>
        <p:nvPicPr>
          <p:cNvPr id="22" name="PHẠM DUYÊN 7 - 9Slide.vn">
            <a:extLst>
              <a:ext uri="{FF2B5EF4-FFF2-40B4-BE49-F238E27FC236}">
                <a16:creationId xmlns:a16="http://schemas.microsoft.com/office/drawing/2014/main" id="{FAE921D5-37DF-B233-F2D0-6A6C7C80E71C}"/>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36873">
            <a:off x="7705465" y="5324517"/>
            <a:ext cx="379527" cy="537383"/>
          </a:xfrm>
          <a:prstGeom prst="rect">
            <a:avLst/>
          </a:prstGeom>
        </p:spPr>
      </p:pic>
      <p:pic>
        <p:nvPicPr>
          <p:cNvPr id="27" name="PHẠM DUYÊN 8 - 9Slide.vn">
            <a:extLst>
              <a:ext uri="{FF2B5EF4-FFF2-40B4-BE49-F238E27FC236}">
                <a16:creationId xmlns:a16="http://schemas.microsoft.com/office/drawing/2014/main" id="{3F6DA32D-C2AF-97DD-6375-A0B534AF3832}"/>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4474259"/>
            <a:ext cx="2336067" cy="2383741"/>
          </a:xfrm>
          <a:prstGeom prst="rect">
            <a:avLst/>
          </a:prstGeom>
        </p:spPr>
      </p:pic>
      <p:pic>
        <p:nvPicPr>
          <p:cNvPr id="28" name="PHẠM DUYÊN 9 - 9Slide.vn">
            <a:extLst>
              <a:ext uri="{FF2B5EF4-FFF2-40B4-BE49-F238E27FC236}">
                <a16:creationId xmlns:a16="http://schemas.microsoft.com/office/drawing/2014/main" id="{56B0B813-4180-C2CE-022E-9B363B7F6ED1}"/>
              </a:ext>
            </a:extLst>
          </p:cNvPr>
          <p:cNvPicPr>
            <a:picLocks noChangeAspect="1"/>
          </p:cNvPicPr>
          <p:nvPr userDrawn="1"/>
        </p:nvPicPr>
        <p:blipFill>
          <a:blip r:embed="rId14"/>
          <a:srcRect/>
          <a:stretch>
            <a:fillRect/>
          </a:stretch>
        </p:blipFill>
        <p:spPr>
          <a:xfrm>
            <a:off x="9340072" y="3539372"/>
            <a:ext cx="2851928" cy="3292269"/>
          </a:xfrm>
          <a:prstGeom prst="rect">
            <a:avLst/>
          </a:prstGeom>
        </p:spPr>
      </p:pic>
      <p:pic>
        <p:nvPicPr>
          <p:cNvPr id="29" name="PHẠM DUYÊN 10 - 9Slide.vn">
            <a:extLst>
              <a:ext uri="{FF2B5EF4-FFF2-40B4-BE49-F238E27FC236}">
                <a16:creationId xmlns:a16="http://schemas.microsoft.com/office/drawing/2014/main" id="{ED03A601-CB2C-D803-CCCE-B7BC650A49A5}"/>
              </a:ext>
            </a:extLst>
          </p:cNvPr>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90987" y="255907"/>
            <a:ext cx="1619800" cy="1416586"/>
          </a:xfrm>
          <a:prstGeom prst="rect">
            <a:avLst/>
          </a:prstGeom>
        </p:spPr>
      </p:pic>
      <p:pic>
        <p:nvPicPr>
          <p:cNvPr id="30" name="PHẠM DUYÊN 11 - 9Slide.vn">
            <a:extLst>
              <a:ext uri="{FF2B5EF4-FFF2-40B4-BE49-F238E27FC236}">
                <a16:creationId xmlns:a16="http://schemas.microsoft.com/office/drawing/2014/main" id="{C08FB94F-AA00-DCC1-E35B-327458DF1571}"/>
              </a:ext>
            </a:extLst>
          </p:cNvPr>
          <p:cNvPicPr>
            <a:picLocks noChangeAspect="1"/>
          </p:cNvPicPr>
          <p:nvPr userDrawn="1"/>
        </p:nvPicPr>
        <p:blipFill>
          <a:blip r:embed="rId17"/>
          <a:srcRect/>
          <a:stretch>
            <a:fillRect/>
          </a:stretch>
        </p:blipFill>
        <p:spPr>
          <a:xfrm>
            <a:off x="9290032" y="0"/>
            <a:ext cx="2822959" cy="1789050"/>
          </a:xfrm>
          <a:prstGeom prst="rect">
            <a:avLst/>
          </a:prstGeom>
        </p:spPr>
      </p:pic>
      <p:pic>
        <p:nvPicPr>
          <p:cNvPr id="33" name="PHẠM DUYÊN 12 - 9Slide.vn">
            <a:extLst>
              <a:ext uri="{FF2B5EF4-FFF2-40B4-BE49-F238E27FC236}">
                <a16:creationId xmlns:a16="http://schemas.microsoft.com/office/drawing/2014/main" id="{BECE41D7-DBF5-31A3-F9FB-866C0A2B469D}"/>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5042845" y="6067957"/>
            <a:ext cx="379527" cy="537383"/>
          </a:xfrm>
          <a:prstGeom prst="rect">
            <a:avLst/>
          </a:prstGeom>
        </p:spPr>
      </p:pic>
      <p:pic>
        <p:nvPicPr>
          <p:cNvPr id="34" name="PHẠM DUYÊN 13 - 9Slide.vn">
            <a:extLst>
              <a:ext uri="{FF2B5EF4-FFF2-40B4-BE49-F238E27FC236}">
                <a16:creationId xmlns:a16="http://schemas.microsoft.com/office/drawing/2014/main" id="{BCE37C32-7B21-C171-04D0-5E35CE092A5E}"/>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46625" y="4648124"/>
            <a:ext cx="379527" cy="537383"/>
          </a:xfrm>
          <a:prstGeom prst="rect">
            <a:avLst/>
          </a:prstGeom>
        </p:spPr>
      </p:pic>
      <p:pic>
        <p:nvPicPr>
          <p:cNvPr id="36" name="PHẠM DUYÊN 14 - 9Slide.vn">
            <a:extLst>
              <a:ext uri="{FF2B5EF4-FFF2-40B4-BE49-F238E27FC236}">
                <a16:creationId xmlns:a16="http://schemas.microsoft.com/office/drawing/2014/main" id="{E36CFB25-DDCB-A727-1DEF-3E6B34308E1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310293">
            <a:off x="10386509" y="2395520"/>
            <a:ext cx="379527" cy="537383"/>
          </a:xfrm>
          <a:prstGeom prst="rect">
            <a:avLst/>
          </a:prstGeom>
        </p:spPr>
      </p:pic>
      <p:pic>
        <p:nvPicPr>
          <p:cNvPr id="37" name="PHẠM DUYÊN 15 - 9Slide.vn">
            <a:extLst>
              <a:ext uri="{FF2B5EF4-FFF2-40B4-BE49-F238E27FC236}">
                <a16:creationId xmlns:a16="http://schemas.microsoft.com/office/drawing/2014/main" id="{9388ADFB-A130-A509-5460-74DFA24E25FC}"/>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1630">
            <a:off x="5460646" y="1251667"/>
            <a:ext cx="379527" cy="537383"/>
          </a:xfrm>
          <a:prstGeom prst="rect">
            <a:avLst/>
          </a:prstGeom>
        </p:spPr>
      </p:pic>
      <p:grpSp>
        <p:nvGrpSpPr>
          <p:cNvPr id="38" name="PHẠM DUYÊN 16 - 9Slide.vn">
            <a:extLst>
              <a:ext uri="{FF2B5EF4-FFF2-40B4-BE49-F238E27FC236}">
                <a16:creationId xmlns:a16="http://schemas.microsoft.com/office/drawing/2014/main" id="{1183F954-189F-1111-4F35-65405824014F}"/>
              </a:ext>
            </a:extLst>
          </p:cNvPr>
          <p:cNvGrpSpPr/>
          <p:nvPr userDrawn="1"/>
        </p:nvGrpSpPr>
        <p:grpSpPr>
          <a:xfrm>
            <a:off x="2336067" y="6316001"/>
            <a:ext cx="1083998" cy="541999"/>
            <a:chOff x="0" y="0"/>
            <a:chExt cx="2167996" cy="1083998"/>
          </a:xfrm>
        </p:grpSpPr>
        <p:grpSp>
          <p:nvGrpSpPr>
            <p:cNvPr id="39" name="Group 20">
              <a:extLst>
                <a:ext uri="{FF2B5EF4-FFF2-40B4-BE49-F238E27FC236}">
                  <a16:creationId xmlns:a16="http://schemas.microsoft.com/office/drawing/2014/main" id="{1BF1AD9D-9F15-10E6-88E8-DFF071C49D50}"/>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410538CC-13C2-8F87-1771-C14DDA03459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CF10E252-5014-1B6D-E3A3-437FA2028E6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17 - 9Slide.vn">
            <a:extLst>
              <a:ext uri="{FF2B5EF4-FFF2-40B4-BE49-F238E27FC236}">
                <a16:creationId xmlns:a16="http://schemas.microsoft.com/office/drawing/2014/main" id="{6BFCBD30-7319-1606-5852-BB5BC43D0268}"/>
              </a:ext>
            </a:extLst>
          </p:cNvPr>
          <p:cNvGrpSpPr/>
          <p:nvPr userDrawn="1"/>
        </p:nvGrpSpPr>
        <p:grpSpPr>
          <a:xfrm>
            <a:off x="3292554" y="6447157"/>
            <a:ext cx="821686" cy="410843"/>
            <a:chOff x="0" y="0"/>
            <a:chExt cx="1643373" cy="821686"/>
          </a:xfrm>
        </p:grpSpPr>
        <p:grpSp>
          <p:nvGrpSpPr>
            <p:cNvPr id="45" name="Group 24">
              <a:extLst>
                <a:ext uri="{FF2B5EF4-FFF2-40B4-BE49-F238E27FC236}">
                  <a16:creationId xmlns:a16="http://schemas.microsoft.com/office/drawing/2014/main" id="{057500B9-FE3D-15F8-A051-DE10C55C2033}"/>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E1634B55-8703-ECE6-48D4-80AB567CCC3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D277E9A0-E078-651F-7817-A84AFDEFA0D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PHẠM DUYÊN 18 - 9Slide.vn">
            <a:extLst>
              <a:ext uri="{FF2B5EF4-FFF2-40B4-BE49-F238E27FC236}">
                <a16:creationId xmlns:a16="http://schemas.microsoft.com/office/drawing/2014/main" id="{508E61A6-D6AD-6A61-2C2F-EE48C6255545}"/>
              </a:ext>
            </a:extLst>
          </p:cNvPr>
          <p:cNvGrpSpPr/>
          <p:nvPr userDrawn="1"/>
        </p:nvGrpSpPr>
        <p:grpSpPr>
          <a:xfrm>
            <a:off x="3985377" y="6548289"/>
            <a:ext cx="619422" cy="309711"/>
            <a:chOff x="0" y="0"/>
            <a:chExt cx="1238844" cy="619422"/>
          </a:xfrm>
        </p:grpSpPr>
        <p:grpSp>
          <p:nvGrpSpPr>
            <p:cNvPr id="49" name="Group 28">
              <a:extLst>
                <a:ext uri="{FF2B5EF4-FFF2-40B4-BE49-F238E27FC236}">
                  <a16:creationId xmlns:a16="http://schemas.microsoft.com/office/drawing/2014/main" id="{E6BAAEE6-AFE1-1720-E6E9-2C209BF0FAED}"/>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B76F1DDA-D6EA-2CB5-B6DA-3657A298CA9D}"/>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9F494D89-288A-C97F-AA31-6F82AE75D97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52" name="PHẠM DUYÊN 19 - 9Slide.vn">
            <a:extLst>
              <a:ext uri="{FF2B5EF4-FFF2-40B4-BE49-F238E27FC236}">
                <a16:creationId xmlns:a16="http://schemas.microsoft.com/office/drawing/2014/main" id="{353AADEF-75CD-B816-58A5-2481C987E77A}"/>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53" name="PHẠM DUYÊN 20 - 9Slide.vn">
            <a:extLst>
              <a:ext uri="{FF2B5EF4-FFF2-40B4-BE49-F238E27FC236}">
                <a16:creationId xmlns:a16="http://schemas.microsoft.com/office/drawing/2014/main" id="{EC1E2BD1-D9FB-6A55-E9D9-EAC292830B86}"/>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4" name="PHẠM DUYÊN 21 - 9Slide.vn">
            <a:extLst>
              <a:ext uri="{FF2B5EF4-FFF2-40B4-BE49-F238E27FC236}">
                <a16:creationId xmlns:a16="http://schemas.microsoft.com/office/drawing/2014/main" id="{C8DEDB2A-E25B-C422-3F06-F82628B990F2}"/>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5" name="PHẠM DUYÊN 22 - 9Slide.vn">
            <a:extLst>
              <a:ext uri="{FF2B5EF4-FFF2-40B4-BE49-F238E27FC236}">
                <a16:creationId xmlns:a16="http://schemas.microsoft.com/office/drawing/2014/main" id="{F6510954-1C22-BF09-AEA3-3403642BEA68}"/>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6" name="PHẠM DUYÊN 23 - 9Slide.vn">
            <a:extLst>
              <a:ext uri="{FF2B5EF4-FFF2-40B4-BE49-F238E27FC236}">
                <a16:creationId xmlns:a16="http://schemas.microsoft.com/office/drawing/2014/main" id="{1A782235-6628-6CDD-9A5C-78330AD70EE9}"/>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7" name="PHẠM DUYÊN 24 - 9Slide.vn">
            <a:extLst>
              <a:ext uri="{FF2B5EF4-FFF2-40B4-BE49-F238E27FC236}">
                <a16:creationId xmlns:a16="http://schemas.microsoft.com/office/drawing/2014/main" id="{1908E385-B33F-B795-FB49-99C7F54C3694}"/>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8" name="PHẠM DUYÊN 25 - 9Slide.vn">
            <a:extLst>
              <a:ext uri="{FF2B5EF4-FFF2-40B4-BE49-F238E27FC236}">
                <a16:creationId xmlns:a16="http://schemas.microsoft.com/office/drawing/2014/main" id="{2A70DB03-1090-2B26-BD57-507C4C07D2E6}"/>
              </a:ext>
            </a:extLst>
          </p:cNvPr>
          <p:cNvPicPr>
            <a:picLocks noChangeAspect="1"/>
          </p:cNvPicPr>
          <p:nvPr userDrawn="1"/>
        </p:nvPicPr>
        <p:blipFill>
          <a:blip r:embed="rId20"/>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30316137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ẠM DUYÊN 1">
    <p:spTree>
      <p:nvGrpSpPr>
        <p:cNvPr id="1" name=""/>
        <p:cNvGrpSpPr/>
        <p:nvPr/>
      </p:nvGrpSpPr>
      <p:grpSpPr>
        <a:xfrm>
          <a:off x="0" y="0"/>
          <a:ext cx="0" cy="0"/>
          <a:chOff x="0" y="0"/>
          <a:chExt cx="0" cy="0"/>
        </a:xfrm>
      </p:grpSpPr>
      <p:pic>
        <p:nvPicPr>
          <p:cNvPr id="11" name="PHẠM DUYÊN 3 - 9Slide.vn">
            <a:extLst>
              <a:ext uri="{FF2B5EF4-FFF2-40B4-BE49-F238E27FC236}">
                <a16:creationId xmlns:a16="http://schemas.microsoft.com/office/drawing/2014/main" id="{FECACA1F-1B2E-911D-67FA-62491BC1F9D1}"/>
              </a:ext>
            </a:extLst>
          </p:cNvPr>
          <p:cNvPicPr>
            <a:picLocks noChangeAspect="1"/>
          </p:cNvPicPr>
          <p:nvPr userDrawn="1"/>
        </p:nvPicPr>
        <p:blipFill>
          <a:blip r:embed="rId2"/>
          <a:srcRect/>
          <a:stretch>
            <a:fillRect/>
          </a:stretch>
        </p:blipFill>
        <p:spPr>
          <a:xfrm>
            <a:off x="0" y="-49159"/>
            <a:ext cx="12057684" cy="6752303"/>
          </a:xfrm>
          <a:prstGeom prst="rect">
            <a:avLst/>
          </a:prstGeom>
        </p:spPr>
      </p:pic>
      <p:pic>
        <p:nvPicPr>
          <p:cNvPr id="13" name="PHẠM DUYÊN 4 - 9Slide.vn">
            <a:extLst>
              <a:ext uri="{FF2B5EF4-FFF2-40B4-BE49-F238E27FC236}">
                <a16:creationId xmlns:a16="http://schemas.microsoft.com/office/drawing/2014/main" id="{526A3A61-0B84-C344-FB92-0CCA143C96D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777" y="3085976"/>
            <a:ext cx="379527" cy="537383"/>
          </a:xfrm>
          <a:prstGeom prst="rect">
            <a:avLst/>
          </a:prstGeom>
        </p:spPr>
      </p:pic>
      <p:pic>
        <p:nvPicPr>
          <p:cNvPr id="18" name="PHẠM DUYÊN 5 - 9Slide.vn">
            <a:extLst>
              <a:ext uri="{FF2B5EF4-FFF2-40B4-BE49-F238E27FC236}">
                <a16:creationId xmlns:a16="http://schemas.microsoft.com/office/drawing/2014/main" id="{20B168FE-5BE7-FEF1-EACC-D8FBBEB6281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36873">
            <a:off x="10670547" y="3961869"/>
            <a:ext cx="379527" cy="537383"/>
          </a:xfrm>
          <a:prstGeom prst="rect">
            <a:avLst/>
          </a:prstGeom>
        </p:spPr>
      </p:pic>
      <p:pic>
        <p:nvPicPr>
          <p:cNvPr id="19" name="PHẠM DUYÊN 6 - 9Slide.vn">
            <a:extLst>
              <a:ext uri="{FF2B5EF4-FFF2-40B4-BE49-F238E27FC236}">
                <a16:creationId xmlns:a16="http://schemas.microsoft.com/office/drawing/2014/main" id="{23F3E77D-E745-D751-4566-3DF02D3C730F}"/>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902">
            <a:off x="3684994" y="4619340"/>
            <a:ext cx="379527" cy="537383"/>
          </a:xfrm>
          <a:prstGeom prst="rect">
            <a:avLst/>
          </a:prstGeom>
        </p:spPr>
      </p:pic>
      <p:pic>
        <p:nvPicPr>
          <p:cNvPr id="20" name="PHẠM DUYÊN 7 - 9Slide.vn">
            <a:extLst>
              <a:ext uri="{FF2B5EF4-FFF2-40B4-BE49-F238E27FC236}">
                <a16:creationId xmlns:a16="http://schemas.microsoft.com/office/drawing/2014/main" id="{AAE453B8-DDCB-B474-F91D-BC22995FE20F}"/>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36873">
            <a:off x="7705465" y="5324517"/>
            <a:ext cx="379527" cy="537383"/>
          </a:xfrm>
          <a:prstGeom prst="rect">
            <a:avLst/>
          </a:prstGeom>
        </p:spPr>
      </p:pic>
      <p:pic>
        <p:nvPicPr>
          <p:cNvPr id="21" name="PHẠM DUYÊN 8 - 9Slide.vn">
            <a:extLst>
              <a:ext uri="{FF2B5EF4-FFF2-40B4-BE49-F238E27FC236}">
                <a16:creationId xmlns:a16="http://schemas.microsoft.com/office/drawing/2014/main" id="{BB00AFD9-11CA-C8F1-4A0E-013888A0A829}"/>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4474259"/>
            <a:ext cx="2336067" cy="2383741"/>
          </a:xfrm>
          <a:prstGeom prst="rect">
            <a:avLst/>
          </a:prstGeom>
        </p:spPr>
      </p:pic>
      <p:pic>
        <p:nvPicPr>
          <p:cNvPr id="22" name="PHẠM DUYÊN 9 - 9Slide.vn">
            <a:extLst>
              <a:ext uri="{FF2B5EF4-FFF2-40B4-BE49-F238E27FC236}">
                <a16:creationId xmlns:a16="http://schemas.microsoft.com/office/drawing/2014/main" id="{57BE2429-DBBB-C93E-2D68-96FB6D803F92}"/>
              </a:ext>
            </a:extLst>
          </p:cNvPr>
          <p:cNvPicPr>
            <a:picLocks noChangeAspect="1"/>
          </p:cNvPicPr>
          <p:nvPr userDrawn="1"/>
        </p:nvPicPr>
        <p:blipFill>
          <a:blip r:embed="rId11"/>
          <a:srcRect/>
          <a:stretch>
            <a:fillRect/>
          </a:stretch>
        </p:blipFill>
        <p:spPr>
          <a:xfrm>
            <a:off x="9754273" y="3968963"/>
            <a:ext cx="2287455" cy="2640641"/>
          </a:xfrm>
          <a:prstGeom prst="rect">
            <a:avLst/>
          </a:prstGeom>
        </p:spPr>
      </p:pic>
      <p:pic>
        <p:nvPicPr>
          <p:cNvPr id="23" name="PHẠM DUYÊN 10 - 9Slide.vn">
            <a:extLst>
              <a:ext uri="{FF2B5EF4-FFF2-40B4-BE49-F238E27FC236}">
                <a16:creationId xmlns:a16="http://schemas.microsoft.com/office/drawing/2014/main" id="{D4E6C0FC-739F-8E4A-D5BA-D9BD1A6D5C42}"/>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40051" y="1462567"/>
            <a:ext cx="882062" cy="771403"/>
          </a:xfrm>
          <a:prstGeom prst="rect">
            <a:avLst/>
          </a:prstGeom>
        </p:spPr>
      </p:pic>
      <p:pic>
        <p:nvPicPr>
          <p:cNvPr id="24" name="PHẠM DUYÊN 11 - 9Slide.vn">
            <a:extLst>
              <a:ext uri="{FF2B5EF4-FFF2-40B4-BE49-F238E27FC236}">
                <a16:creationId xmlns:a16="http://schemas.microsoft.com/office/drawing/2014/main" id="{424DBEEB-6C76-CF3F-594F-57A1588827D8}"/>
              </a:ext>
            </a:extLst>
          </p:cNvPr>
          <p:cNvPicPr>
            <a:picLocks noChangeAspect="1"/>
          </p:cNvPicPr>
          <p:nvPr userDrawn="1"/>
        </p:nvPicPr>
        <p:blipFill>
          <a:blip r:embed="rId14"/>
          <a:srcRect/>
          <a:stretch>
            <a:fillRect/>
          </a:stretch>
        </p:blipFill>
        <p:spPr>
          <a:xfrm>
            <a:off x="9290032" y="0"/>
            <a:ext cx="2822959" cy="1789050"/>
          </a:xfrm>
          <a:prstGeom prst="rect">
            <a:avLst/>
          </a:prstGeom>
        </p:spPr>
      </p:pic>
      <p:pic>
        <p:nvPicPr>
          <p:cNvPr id="27" name="PHẠM DUYÊN 12 - 9Slide.vn">
            <a:extLst>
              <a:ext uri="{FF2B5EF4-FFF2-40B4-BE49-F238E27FC236}">
                <a16:creationId xmlns:a16="http://schemas.microsoft.com/office/drawing/2014/main" id="{134DC610-45B2-FE64-D8FE-F4BDB36B7047}"/>
              </a:ext>
            </a:extLst>
          </p:cNvPr>
          <p:cNvPicPr>
            <a:picLocks noChangeAspect="1"/>
          </p:cNvPicPr>
          <p:nvPr userDrawn="1"/>
        </p:nvPicPr>
        <p:blipFill>
          <a:blip r:embed="rId15"/>
          <a:srcRect/>
          <a:stretch>
            <a:fillRect/>
          </a:stretch>
        </p:blipFill>
        <p:spPr>
          <a:xfrm>
            <a:off x="-56902" y="-1005003"/>
            <a:ext cx="3393906" cy="3517001"/>
          </a:xfrm>
          <a:prstGeom prst="rect">
            <a:avLst/>
          </a:prstGeom>
        </p:spPr>
      </p:pic>
      <p:pic>
        <p:nvPicPr>
          <p:cNvPr id="28" name="PHẠM DUYÊN 13 - 9Slide.vn">
            <a:extLst>
              <a:ext uri="{FF2B5EF4-FFF2-40B4-BE49-F238E27FC236}">
                <a16:creationId xmlns:a16="http://schemas.microsoft.com/office/drawing/2014/main" id="{013A5DC6-53CD-EE6F-43F5-2913EB9EE7DC}"/>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7493" y="601282"/>
            <a:ext cx="2081081" cy="586487"/>
          </a:xfrm>
          <a:prstGeom prst="rect">
            <a:avLst/>
          </a:prstGeom>
        </p:spPr>
      </p:pic>
      <p:pic>
        <p:nvPicPr>
          <p:cNvPr id="29" name="PHẠM DUYÊN 14 - 9Slide.vn">
            <a:extLst>
              <a:ext uri="{FF2B5EF4-FFF2-40B4-BE49-F238E27FC236}">
                <a16:creationId xmlns:a16="http://schemas.microsoft.com/office/drawing/2014/main" id="{6CDD85C4-6045-A518-3811-693C57553CAF}"/>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5042845" y="6067957"/>
            <a:ext cx="379527" cy="537383"/>
          </a:xfrm>
          <a:prstGeom prst="rect">
            <a:avLst/>
          </a:prstGeom>
        </p:spPr>
      </p:pic>
      <p:pic>
        <p:nvPicPr>
          <p:cNvPr id="30" name="PHẠM DUYÊN 15 - 9Slide.vn">
            <a:extLst>
              <a:ext uri="{FF2B5EF4-FFF2-40B4-BE49-F238E27FC236}">
                <a16:creationId xmlns:a16="http://schemas.microsoft.com/office/drawing/2014/main" id="{6C7041A1-7FB4-C308-D093-3B406B9BF56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46625" y="4648124"/>
            <a:ext cx="379527" cy="537383"/>
          </a:xfrm>
          <a:prstGeom prst="rect">
            <a:avLst/>
          </a:prstGeom>
        </p:spPr>
      </p:pic>
      <p:pic>
        <p:nvPicPr>
          <p:cNvPr id="31" name="PHẠM DUYÊN 16 - 9Slide.vn">
            <a:extLst>
              <a:ext uri="{FF2B5EF4-FFF2-40B4-BE49-F238E27FC236}">
                <a16:creationId xmlns:a16="http://schemas.microsoft.com/office/drawing/2014/main" id="{073DAC6B-6529-4A88-ADD6-81EDE2012AF8}"/>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310293">
            <a:off x="10386509" y="2395520"/>
            <a:ext cx="379527" cy="537383"/>
          </a:xfrm>
          <a:prstGeom prst="rect">
            <a:avLst/>
          </a:prstGeom>
        </p:spPr>
      </p:pic>
      <p:pic>
        <p:nvPicPr>
          <p:cNvPr id="32" name="PHẠM DUYÊN 17 - 9Slide.vn">
            <a:extLst>
              <a:ext uri="{FF2B5EF4-FFF2-40B4-BE49-F238E27FC236}">
                <a16:creationId xmlns:a16="http://schemas.microsoft.com/office/drawing/2014/main" id="{5A82FA66-4677-4602-C4AD-6E3C9E4F095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1630">
            <a:off x="8414568" y="867069"/>
            <a:ext cx="379527" cy="537383"/>
          </a:xfrm>
          <a:prstGeom prst="rect">
            <a:avLst/>
          </a:prstGeom>
        </p:spPr>
      </p:pic>
      <p:grpSp>
        <p:nvGrpSpPr>
          <p:cNvPr id="33" name="PHẠM DUYÊN 18 - 9Slide.vn">
            <a:extLst>
              <a:ext uri="{FF2B5EF4-FFF2-40B4-BE49-F238E27FC236}">
                <a16:creationId xmlns:a16="http://schemas.microsoft.com/office/drawing/2014/main" id="{CDF8397B-EDBA-98CE-5052-AD7A09B98822}"/>
              </a:ext>
            </a:extLst>
          </p:cNvPr>
          <p:cNvGrpSpPr/>
          <p:nvPr userDrawn="1"/>
        </p:nvGrpSpPr>
        <p:grpSpPr>
          <a:xfrm>
            <a:off x="2336067" y="6316001"/>
            <a:ext cx="1083998" cy="541999"/>
            <a:chOff x="0" y="0"/>
            <a:chExt cx="2167996" cy="1083998"/>
          </a:xfrm>
        </p:grpSpPr>
        <p:grpSp>
          <p:nvGrpSpPr>
            <p:cNvPr id="34" name="Group 20">
              <a:extLst>
                <a:ext uri="{FF2B5EF4-FFF2-40B4-BE49-F238E27FC236}">
                  <a16:creationId xmlns:a16="http://schemas.microsoft.com/office/drawing/2014/main" id="{54710A21-21C0-C00B-1F99-1C554D30AF83}"/>
                </a:ext>
              </a:extLst>
            </p:cNvPr>
            <p:cNvGrpSpPr>
              <a:grpSpLocks noChangeAspect="1"/>
            </p:cNvGrpSpPr>
            <p:nvPr/>
          </p:nvGrpSpPr>
          <p:grpSpPr>
            <a:xfrm>
              <a:off x="0" y="0"/>
              <a:ext cx="2167996" cy="1083998"/>
              <a:chOff x="0" y="0"/>
              <a:chExt cx="2540000" cy="1270000"/>
            </a:xfrm>
          </p:grpSpPr>
          <p:sp>
            <p:nvSpPr>
              <p:cNvPr id="36" name="Freeform 21">
                <a:extLst>
                  <a:ext uri="{FF2B5EF4-FFF2-40B4-BE49-F238E27FC236}">
                    <a16:creationId xmlns:a16="http://schemas.microsoft.com/office/drawing/2014/main" id="{A7721A55-E674-483E-CD97-5E01FC13657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7" name="Freeform 22">
                <a:extLst>
                  <a:ext uri="{FF2B5EF4-FFF2-40B4-BE49-F238E27FC236}">
                    <a16:creationId xmlns:a16="http://schemas.microsoft.com/office/drawing/2014/main" id="{B39054AF-A05A-225E-5964-C7AEF779A6A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38" name="PHẠM DUYÊN 19 - 9Slide.vn">
            <a:extLst>
              <a:ext uri="{FF2B5EF4-FFF2-40B4-BE49-F238E27FC236}">
                <a16:creationId xmlns:a16="http://schemas.microsoft.com/office/drawing/2014/main" id="{A8E83525-E61C-4CC5-EDE3-D5DBE6CEADB1}"/>
              </a:ext>
            </a:extLst>
          </p:cNvPr>
          <p:cNvGrpSpPr/>
          <p:nvPr userDrawn="1"/>
        </p:nvGrpSpPr>
        <p:grpSpPr>
          <a:xfrm>
            <a:off x="3292554" y="6447157"/>
            <a:ext cx="821686" cy="410843"/>
            <a:chOff x="0" y="0"/>
            <a:chExt cx="1643373" cy="821686"/>
          </a:xfrm>
        </p:grpSpPr>
        <p:grpSp>
          <p:nvGrpSpPr>
            <p:cNvPr id="39" name="Group 24">
              <a:extLst>
                <a:ext uri="{FF2B5EF4-FFF2-40B4-BE49-F238E27FC236}">
                  <a16:creationId xmlns:a16="http://schemas.microsoft.com/office/drawing/2014/main" id="{425EC244-88FB-158D-5421-9C03D818F337}"/>
                </a:ext>
              </a:extLst>
            </p:cNvPr>
            <p:cNvGrpSpPr>
              <a:grpSpLocks noChangeAspect="1"/>
            </p:cNvGrpSpPr>
            <p:nvPr/>
          </p:nvGrpSpPr>
          <p:grpSpPr>
            <a:xfrm>
              <a:off x="0" y="0"/>
              <a:ext cx="1643373" cy="821686"/>
              <a:chOff x="0" y="0"/>
              <a:chExt cx="2540000" cy="1270000"/>
            </a:xfrm>
          </p:grpSpPr>
          <p:sp>
            <p:nvSpPr>
              <p:cNvPr id="42" name="Freeform 25">
                <a:extLst>
                  <a:ext uri="{FF2B5EF4-FFF2-40B4-BE49-F238E27FC236}">
                    <a16:creationId xmlns:a16="http://schemas.microsoft.com/office/drawing/2014/main" id="{EB0570FD-0E79-0E33-A2A4-A00D8A39561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6">
                <a:extLst>
                  <a:ext uri="{FF2B5EF4-FFF2-40B4-BE49-F238E27FC236}">
                    <a16:creationId xmlns:a16="http://schemas.microsoft.com/office/drawing/2014/main" id="{52AD6059-3E7B-5D5F-E47C-2E8ACAAFBAA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20 - 9Slide.vn">
            <a:extLst>
              <a:ext uri="{FF2B5EF4-FFF2-40B4-BE49-F238E27FC236}">
                <a16:creationId xmlns:a16="http://schemas.microsoft.com/office/drawing/2014/main" id="{DEB6C8C9-5135-AA47-E8B9-7D492E672485}"/>
              </a:ext>
            </a:extLst>
          </p:cNvPr>
          <p:cNvGrpSpPr/>
          <p:nvPr userDrawn="1"/>
        </p:nvGrpSpPr>
        <p:grpSpPr>
          <a:xfrm>
            <a:off x="3985377" y="6548289"/>
            <a:ext cx="619422" cy="309711"/>
            <a:chOff x="0" y="0"/>
            <a:chExt cx="1238844" cy="619422"/>
          </a:xfrm>
        </p:grpSpPr>
        <p:grpSp>
          <p:nvGrpSpPr>
            <p:cNvPr id="45" name="Group 28">
              <a:extLst>
                <a:ext uri="{FF2B5EF4-FFF2-40B4-BE49-F238E27FC236}">
                  <a16:creationId xmlns:a16="http://schemas.microsoft.com/office/drawing/2014/main" id="{F96524A9-3988-0B71-B7A0-83DFCE4E2B42}"/>
                </a:ext>
              </a:extLst>
            </p:cNvPr>
            <p:cNvGrpSpPr>
              <a:grpSpLocks noChangeAspect="1"/>
            </p:cNvGrpSpPr>
            <p:nvPr/>
          </p:nvGrpSpPr>
          <p:grpSpPr>
            <a:xfrm>
              <a:off x="0" y="0"/>
              <a:ext cx="1238844" cy="619422"/>
              <a:chOff x="0" y="0"/>
              <a:chExt cx="2540000" cy="1270000"/>
            </a:xfrm>
          </p:grpSpPr>
          <p:sp>
            <p:nvSpPr>
              <p:cNvPr id="46" name="Freeform 29">
                <a:extLst>
                  <a:ext uri="{FF2B5EF4-FFF2-40B4-BE49-F238E27FC236}">
                    <a16:creationId xmlns:a16="http://schemas.microsoft.com/office/drawing/2014/main" id="{C1060574-0B33-A57B-37D6-137307862903}"/>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30">
                <a:extLst>
                  <a:ext uri="{FF2B5EF4-FFF2-40B4-BE49-F238E27FC236}">
                    <a16:creationId xmlns:a16="http://schemas.microsoft.com/office/drawing/2014/main" id="{B92069FF-D773-8EC8-592D-44419BA29B6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48" name="PHẠM DUYÊN 21 - 9Slide.vn">
            <a:extLst>
              <a:ext uri="{FF2B5EF4-FFF2-40B4-BE49-F238E27FC236}">
                <a16:creationId xmlns:a16="http://schemas.microsoft.com/office/drawing/2014/main" id="{F273B952-D0E8-5738-A347-5B3EB815749B}"/>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49" name="PHẠM DUYÊN 22 - 9Slide.vn">
            <a:extLst>
              <a:ext uri="{FF2B5EF4-FFF2-40B4-BE49-F238E27FC236}">
                <a16:creationId xmlns:a16="http://schemas.microsoft.com/office/drawing/2014/main" id="{8EF82A0D-DAEC-7735-8B27-2FF68A00DEFD}"/>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0" name="PHẠM DUYÊN 23 - 9Slide.vn">
            <a:extLst>
              <a:ext uri="{FF2B5EF4-FFF2-40B4-BE49-F238E27FC236}">
                <a16:creationId xmlns:a16="http://schemas.microsoft.com/office/drawing/2014/main" id="{9B67388C-C060-C791-A44D-59674BC30EF7}"/>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1" name="PHẠM DUYÊN 24 - 9Slide.vn">
            <a:extLst>
              <a:ext uri="{FF2B5EF4-FFF2-40B4-BE49-F238E27FC236}">
                <a16:creationId xmlns:a16="http://schemas.microsoft.com/office/drawing/2014/main" id="{5F6E808C-FB46-1B91-6541-570743281776}"/>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2" name="PHẠM DUYÊN 25 - 9Slide.vn">
            <a:extLst>
              <a:ext uri="{FF2B5EF4-FFF2-40B4-BE49-F238E27FC236}">
                <a16:creationId xmlns:a16="http://schemas.microsoft.com/office/drawing/2014/main" id="{4F125586-295D-95C5-71AD-3A67E402273E}"/>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3" name="PHẠM DUYÊN 26 - 9Slide.vn">
            <a:extLst>
              <a:ext uri="{FF2B5EF4-FFF2-40B4-BE49-F238E27FC236}">
                <a16:creationId xmlns:a16="http://schemas.microsoft.com/office/drawing/2014/main" id="{01B41698-ED04-9B1A-2925-90A410592E11}"/>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4" name="PHẠM DUYÊN 27 - 9Slide.vn">
            <a:extLst>
              <a:ext uri="{FF2B5EF4-FFF2-40B4-BE49-F238E27FC236}">
                <a16:creationId xmlns:a16="http://schemas.microsoft.com/office/drawing/2014/main" id="{93F559C0-1B7D-5059-1CE0-F2B49207EE8F}"/>
              </a:ext>
            </a:extLst>
          </p:cNvPr>
          <p:cNvPicPr>
            <a:picLocks noChangeAspect="1"/>
          </p:cNvPicPr>
          <p:nvPr userDrawn="1"/>
        </p:nvPicPr>
        <p:blipFill>
          <a:blip r:embed="rId20"/>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3524190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jpe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8.png"/><Relationship Id="rId5" Type="http://schemas.openxmlformats.org/officeDocument/2006/relationships/slideLayout" Target="../slideLayouts/slideLayout19.xml"/><Relationship Id="rId10" Type="http://schemas.openxmlformats.org/officeDocument/2006/relationships/image" Target="../media/image2.jpeg"/><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E6ADA63F-859A-D56E-7C08-8D01EB803B2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id="{F3F56430-3170-4393-A92B-A5ECD13FEBF5}"/>
              </a:ext>
            </a:extLst>
          </p:cNvPr>
          <p:cNvPicPr>
            <a:picLocks noChangeAspect="1"/>
          </p:cNvPicPr>
          <p:nvPr userDrawn="1"/>
        </p:nvPicPr>
        <p:blipFill>
          <a:blip r:embed="rId9"/>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userDrawn="1"/>
        </p:nvPicPr>
        <p:blipFill>
          <a:blip r:embed="rId9"/>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id="{65DF7814-DF31-4D9C-81A8-B26887708115}"/>
              </a:ext>
            </a:extLst>
          </p:cNvPr>
          <p:cNvPicPr>
            <a:picLocks noChangeAspect="1"/>
          </p:cNvPicPr>
          <p:nvPr userDrawn="1"/>
        </p:nvPicPr>
        <p:blipFill>
          <a:blip r:embed="rId9"/>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userDrawn="1"/>
        </p:nvPicPr>
        <p:blipFill>
          <a:blip r:embed="rId9"/>
          <a:stretch>
            <a:fillRect/>
          </a:stretch>
        </p:blipFill>
        <p:spPr>
          <a:xfrm>
            <a:off x="5690581" y="-7536333"/>
            <a:ext cx="810838" cy="859611"/>
          </a:xfrm>
          <a:prstGeom prst="rect">
            <a:avLst/>
          </a:prstGeom>
        </p:spPr>
      </p:pic>
      <p:pic>
        <p:nvPicPr>
          <p:cNvPr id="4" name="Picture 2">
            <a:extLst>
              <a:ext uri="{FF2B5EF4-FFF2-40B4-BE49-F238E27FC236}">
                <a16:creationId xmlns:a16="http://schemas.microsoft.com/office/drawing/2014/main" id="{AB377ADD-5960-7185-A963-38E864E98ACD}"/>
              </a:ext>
            </a:extLst>
          </p:cNvPr>
          <p:cNvPicPr>
            <a:picLocks noChangeAspect="1"/>
          </p:cNvPicPr>
          <p:nvPr userDrawn="1"/>
        </p:nvPicPr>
        <p:blipFill>
          <a:blip r:embed="rId10"/>
          <a:srcRect r="4948" b="18371"/>
          <a:stretch>
            <a:fillRect/>
          </a:stretch>
        </p:blipFill>
        <p:spPr>
          <a:xfrm>
            <a:off x="0" y="0"/>
            <a:ext cx="12192000" cy="6858000"/>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5" r:id="rId3"/>
    <p:sldLayoutId id="2147483652" r:id="rId4"/>
    <p:sldLayoutId id="2147483666" r:id="rId5"/>
    <p:sldLayoutId id="2147483664" r:id="rId6"/>
    <p:sldLayoutId id="2147483659" r:id="rId7"/>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F622751-B27F-06ED-374E-4DFA133885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id="{F3F56430-3170-4393-A92B-A5ECD13FEBF5}"/>
              </a:ext>
            </a:extLst>
          </p:cNvPr>
          <p:cNvPicPr>
            <a:picLocks noChangeAspect="1"/>
          </p:cNvPicPr>
          <p:nvPr userDrawn="1"/>
        </p:nvPicPr>
        <p:blipFill>
          <a:blip r:embed="rId9"/>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userDrawn="1"/>
        </p:nvPicPr>
        <p:blipFill>
          <a:blip r:embed="rId9"/>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id="{65DF7814-DF31-4D9C-81A8-B26887708115}"/>
              </a:ext>
            </a:extLst>
          </p:cNvPr>
          <p:cNvPicPr>
            <a:picLocks noChangeAspect="1"/>
          </p:cNvPicPr>
          <p:nvPr userDrawn="1"/>
        </p:nvPicPr>
        <p:blipFill>
          <a:blip r:embed="rId9"/>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userDrawn="1"/>
        </p:nvPicPr>
        <p:blipFill>
          <a:blip r:embed="rId9"/>
          <a:stretch>
            <a:fillRect/>
          </a:stretch>
        </p:blipFill>
        <p:spPr>
          <a:xfrm>
            <a:off x="5690581" y="-7536333"/>
            <a:ext cx="810838" cy="859611"/>
          </a:xfrm>
          <a:prstGeom prst="rect">
            <a:avLst/>
          </a:prstGeom>
        </p:spPr>
      </p:pic>
      <p:pic>
        <p:nvPicPr>
          <p:cNvPr id="4" name="Picture 2">
            <a:extLst>
              <a:ext uri="{FF2B5EF4-FFF2-40B4-BE49-F238E27FC236}">
                <a16:creationId xmlns:a16="http://schemas.microsoft.com/office/drawing/2014/main" id="{AB377ADD-5960-7185-A963-38E864E98ACD}"/>
              </a:ext>
            </a:extLst>
          </p:cNvPr>
          <p:cNvPicPr>
            <a:picLocks noChangeAspect="1"/>
          </p:cNvPicPr>
          <p:nvPr userDrawn="1"/>
        </p:nvPicPr>
        <p:blipFill>
          <a:blip r:embed="rId10"/>
          <a:srcRect r="4948" b="18371"/>
          <a:stretch>
            <a:fillRect/>
          </a:stretch>
        </p:blipFill>
        <p:spPr>
          <a:xfrm>
            <a:off x="0" y="0"/>
            <a:ext cx="12192000" cy="6858000"/>
          </a:xfrm>
          <a:prstGeom prst="rect">
            <a:avLst/>
          </a:prstGeom>
        </p:spPr>
      </p:pic>
    </p:spTree>
    <p:extLst>
      <p:ext uri="{BB962C8B-B14F-4D97-AF65-F5344CB8AC3E}">
        <p14:creationId xmlns:p14="http://schemas.microsoft.com/office/powerpoint/2010/main" val="207680862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41B0D71-3B35-DF8C-284D-A3E1DB59A2D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id="{F3F56430-3170-4393-A92B-A5ECD13FEBF5}"/>
              </a:ext>
            </a:extLst>
          </p:cNvPr>
          <p:cNvPicPr>
            <a:picLocks noChangeAspect="1"/>
          </p:cNvPicPr>
          <p:nvPr userDrawn="1"/>
        </p:nvPicPr>
        <p:blipFill>
          <a:blip r:embed="rId9"/>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userDrawn="1"/>
        </p:nvPicPr>
        <p:blipFill>
          <a:blip r:embed="rId9"/>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id="{65DF7814-DF31-4D9C-81A8-B26887708115}"/>
              </a:ext>
            </a:extLst>
          </p:cNvPr>
          <p:cNvPicPr>
            <a:picLocks noChangeAspect="1"/>
          </p:cNvPicPr>
          <p:nvPr userDrawn="1"/>
        </p:nvPicPr>
        <p:blipFill>
          <a:blip r:embed="rId9"/>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userDrawn="1"/>
        </p:nvPicPr>
        <p:blipFill>
          <a:blip r:embed="rId9"/>
          <a:stretch>
            <a:fillRect/>
          </a:stretch>
        </p:blipFill>
        <p:spPr>
          <a:xfrm>
            <a:off x="5690581" y="-7536333"/>
            <a:ext cx="810838" cy="859611"/>
          </a:xfrm>
          <a:prstGeom prst="rect">
            <a:avLst/>
          </a:prstGeom>
        </p:spPr>
      </p:pic>
      <p:pic>
        <p:nvPicPr>
          <p:cNvPr id="4" name="Picture 2">
            <a:extLst>
              <a:ext uri="{FF2B5EF4-FFF2-40B4-BE49-F238E27FC236}">
                <a16:creationId xmlns:a16="http://schemas.microsoft.com/office/drawing/2014/main" id="{AB377ADD-5960-7185-A963-38E864E98ACD}"/>
              </a:ext>
            </a:extLst>
          </p:cNvPr>
          <p:cNvPicPr>
            <a:picLocks noChangeAspect="1"/>
          </p:cNvPicPr>
          <p:nvPr userDrawn="1"/>
        </p:nvPicPr>
        <p:blipFill>
          <a:blip r:embed="rId10"/>
          <a:srcRect r="4948" b="18371"/>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742DE076-CEF4-1195-4231-C08E67A1BF1F}"/>
              </a:ext>
            </a:extLst>
          </p:cNvPr>
          <p:cNvPicPr>
            <a:picLocks noChangeAspect="1"/>
          </p:cNvPicPr>
          <p:nvPr userDrawn="1"/>
        </p:nvPicPr>
        <p:blipFill rotWithShape="1">
          <a:blip r:embed="rId11"/>
          <a:srcRect b="16707"/>
          <a:stretch/>
        </p:blipFill>
        <p:spPr>
          <a:xfrm>
            <a:off x="4919610" y="7398792"/>
            <a:ext cx="2352780" cy="706456"/>
          </a:xfrm>
          <a:prstGeom prst="roundRect">
            <a:avLst/>
          </a:prstGeom>
          <a:solidFill>
            <a:schemeClr val="bg1"/>
          </a:solidFill>
        </p:spPr>
      </p:pic>
      <p:pic>
        <p:nvPicPr>
          <p:cNvPr id="25" name="Picture 24">
            <a:extLst>
              <a:ext uri="{FF2B5EF4-FFF2-40B4-BE49-F238E27FC236}">
                <a16:creationId xmlns:a16="http://schemas.microsoft.com/office/drawing/2014/main" id="{9C0DC0DE-6D23-19DC-BB25-57303D3BB69C}"/>
              </a:ext>
            </a:extLst>
          </p:cNvPr>
          <p:cNvPicPr>
            <a:picLocks noChangeAspect="1"/>
          </p:cNvPicPr>
          <p:nvPr userDrawn="1"/>
        </p:nvPicPr>
        <p:blipFill rotWithShape="1">
          <a:blip r:embed="rId11"/>
          <a:srcRect b="16707"/>
          <a:stretch/>
        </p:blipFill>
        <p:spPr>
          <a:xfrm>
            <a:off x="4919610" y="-1676400"/>
            <a:ext cx="2352780" cy="706456"/>
          </a:xfrm>
          <a:prstGeom prst="roundRect">
            <a:avLst/>
          </a:prstGeom>
          <a:solidFill>
            <a:schemeClr val="bg1"/>
          </a:solidFill>
        </p:spPr>
      </p:pic>
      <p:pic>
        <p:nvPicPr>
          <p:cNvPr id="27" name="Picture 26">
            <a:extLst>
              <a:ext uri="{FF2B5EF4-FFF2-40B4-BE49-F238E27FC236}">
                <a16:creationId xmlns:a16="http://schemas.microsoft.com/office/drawing/2014/main" id="{86B96536-DD22-B22F-9C2B-840A27C4ED01}"/>
              </a:ext>
            </a:extLst>
          </p:cNvPr>
          <p:cNvPicPr>
            <a:picLocks noChangeAspect="1"/>
          </p:cNvPicPr>
          <p:nvPr userDrawn="1"/>
        </p:nvPicPr>
        <p:blipFill rotWithShape="1">
          <a:blip r:embed="rId11"/>
          <a:srcRect b="16707"/>
          <a:stretch/>
        </p:blipFill>
        <p:spPr>
          <a:xfrm>
            <a:off x="13106400" y="2760644"/>
            <a:ext cx="2352780" cy="706456"/>
          </a:xfrm>
          <a:prstGeom prst="roundRect">
            <a:avLst/>
          </a:prstGeom>
          <a:solidFill>
            <a:schemeClr val="bg1"/>
          </a:solidFill>
        </p:spPr>
      </p:pic>
    </p:spTree>
    <p:extLst>
      <p:ext uri="{BB962C8B-B14F-4D97-AF65-F5344CB8AC3E}">
        <p14:creationId xmlns:p14="http://schemas.microsoft.com/office/powerpoint/2010/main" val="8985689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0.gif"/><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HẠM DUYÊN 2 - 9Slide.vn">
            <a:extLst>
              <a:ext uri="{FF2B5EF4-FFF2-40B4-BE49-F238E27FC236}">
                <a16:creationId xmlns:a16="http://schemas.microsoft.com/office/drawing/2014/main" id="{B699C86F-874B-B717-24A5-C05688741960}"/>
              </a:ext>
            </a:extLst>
          </p:cNvPr>
          <p:cNvPicPr>
            <a:picLocks noChangeAspect="1"/>
          </p:cNvPicPr>
          <p:nvPr/>
        </p:nvPicPr>
        <p:blipFill rotWithShape="1">
          <a:blip r:embed="rId2"/>
          <a:srcRect l="25926" t="32006" r="24078" b="34752"/>
          <a:stretch/>
        </p:blipFill>
        <p:spPr>
          <a:xfrm>
            <a:off x="634998" y="598920"/>
            <a:ext cx="1365252" cy="542636"/>
          </a:xfrm>
          <a:prstGeom prst="rect">
            <a:avLst/>
          </a:prstGeom>
        </p:spPr>
      </p:pic>
      <p:pic>
        <p:nvPicPr>
          <p:cNvPr id="16" name="PHẠM DUYÊN 4 - 9Slide.vn">
            <a:extLst>
              <a:ext uri="{FF2B5EF4-FFF2-40B4-BE49-F238E27FC236}">
                <a16:creationId xmlns:a16="http://schemas.microsoft.com/office/drawing/2014/main" id="{8E5D8A97-6455-F822-8A74-A1A6976398ED}"/>
              </a:ext>
            </a:extLst>
          </p:cNvPr>
          <p:cNvPicPr>
            <a:picLocks noChangeAspect="1"/>
          </p:cNvPicPr>
          <p:nvPr/>
        </p:nvPicPr>
        <p:blipFill>
          <a:blip r:embed="rId3" cstate="hqprint">
            <a:alphaModFix amt="34000"/>
            <a:extLst>
              <a:ext uri="{28A0092B-C50C-407E-A947-70E740481C1C}">
                <a14:useLocalDpi xmlns:a14="http://schemas.microsoft.com/office/drawing/2010/main" val="0"/>
              </a:ext>
            </a:extLst>
          </a:blip>
          <a:stretch>
            <a:fillRect/>
          </a:stretch>
        </p:blipFill>
        <p:spPr>
          <a:xfrm>
            <a:off x="5572006" y="2086142"/>
            <a:ext cx="1047988" cy="1177174"/>
          </a:xfrm>
          <a:prstGeom prst="rect">
            <a:avLst/>
          </a:prstGeom>
        </p:spPr>
      </p:pic>
      <p:sp>
        <p:nvSpPr>
          <p:cNvPr id="3" name="PHẠM DUYÊN 1 - 9Slide.vn">
            <a:extLst>
              <a:ext uri="{FF2B5EF4-FFF2-40B4-BE49-F238E27FC236}">
                <a16:creationId xmlns:a16="http://schemas.microsoft.com/office/drawing/2014/main" id="{927B819F-5C4F-6C09-86E6-C2C430C3DFA6}"/>
              </a:ext>
            </a:extLst>
          </p:cNvPr>
          <p:cNvSpPr txBox="1"/>
          <p:nvPr/>
        </p:nvSpPr>
        <p:spPr>
          <a:xfrm>
            <a:off x="5303155" y="5522296"/>
            <a:ext cx="1550424" cy="769441"/>
          </a:xfrm>
          <a:prstGeom prst="rect">
            <a:avLst/>
          </a:prstGeom>
          <a:noFill/>
        </p:spPr>
        <p:txBody>
          <a:bodyPr wrap="none" rtlCol="0">
            <a:spAutoFit/>
          </a:bodyPr>
          <a:lstStyle/>
          <a:p>
            <a:r>
              <a:rPr lang="en-US" sz="4400">
                <a:solidFill>
                  <a:srgbClr val="3C536D"/>
                </a:solidFill>
              </a:rPr>
              <a:t>Tiết 2</a:t>
            </a:r>
          </a:p>
        </p:txBody>
      </p:sp>
      <p:pic>
        <p:nvPicPr>
          <p:cNvPr id="4" name="PHẠM DUYÊN 4 - 9Slide.vn">
            <a:extLst>
              <a:ext uri="{FF2B5EF4-FFF2-40B4-BE49-F238E27FC236}">
                <a16:creationId xmlns:a16="http://schemas.microsoft.com/office/drawing/2014/main" id="{9F436F5F-646E-0564-6C13-CDD2BA2508B0}"/>
              </a:ext>
            </a:extLst>
          </p:cNvPr>
          <p:cNvPicPr>
            <a:picLocks noChangeAspect="1"/>
          </p:cNvPicPr>
          <p:nvPr/>
        </p:nvPicPr>
        <p:blipFill>
          <a:blip r:embed="rId4"/>
          <a:stretch>
            <a:fillRect/>
          </a:stretch>
        </p:blipFill>
        <p:spPr>
          <a:xfrm>
            <a:off x="3775788" y="1020729"/>
            <a:ext cx="4640424" cy="1967772"/>
          </a:xfrm>
          <a:prstGeom prst="rect">
            <a:avLst/>
          </a:prstGeom>
        </p:spPr>
      </p:pic>
      <p:pic>
        <p:nvPicPr>
          <p:cNvPr id="5" name="PHẠM DUYÊN 5 - 9Slide.vn">
            <a:extLst>
              <a:ext uri="{FF2B5EF4-FFF2-40B4-BE49-F238E27FC236}">
                <a16:creationId xmlns:a16="http://schemas.microsoft.com/office/drawing/2014/main" id="{C9631567-B567-E661-6804-8CECE09D774D}"/>
              </a:ext>
            </a:extLst>
          </p:cNvPr>
          <p:cNvPicPr>
            <a:picLocks noChangeAspect="1"/>
          </p:cNvPicPr>
          <p:nvPr/>
        </p:nvPicPr>
        <p:blipFill>
          <a:blip r:embed="rId5"/>
          <a:stretch>
            <a:fillRect/>
          </a:stretch>
        </p:blipFill>
        <p:spPr>
          <a:xfrm>
            <a:off x="1670541" y="3102295"/>
            <a:ext cx="8850920" cy="1817842"/>
          </a:xfrm>
          <a:prstGeom prst="rect">
            <a:avLst/>
          </a:prstGeom>
        </p:spPr>
      </p:pic>
    </p:spTree>
    <p:extLst>
      <p:ext uri="{BB962C8B-B14F-4D97-AF65-F5344CB8AC3E}">
        <p14:creationId xmlns:p14="http://schemas.microsoft.com/office/powerpoint/2010/main" val="21477503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3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3000">
                                          <p:cBhvr additive="base">
                                            <p:cTn id="12" dur="1500" fill="hold"/>
                                            <p:tgtEl>
                                              <p:spTgt spid="5"/>
                                            </p:tgtEl>
                                            <p:attrNameLst>
                                              <p:attrName>ppt_x</p:attrName>
                                            </p:attrNameLst>
                                          </p:cBhvr>
                                          <p:tavLst>
                                            <p:tav tm="0">
                                              <p:val>
                                                <p:strVal val="#ppt_x"/>
                                              </p:val>
                                            </p:tav>
                                            <p:tav tm="100000">
                                              <p:val>
                                                <p:strVal val="#ppt_x"/>
                                              </p:val>
                                            </p:tav>
                                          </p:tavLst>
                                        </p:anim>
                                        <p:anim calcmode="lin" valueType="num" p14:bounceEnd="63000">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ppt_x"/>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3B9C8094-4356-1B4A-6FF0-8192FECE9F3D}"/>
              </a:ext>
            </a:extLst>
          </p:cNvPr>
          <p:cNvPicPr>
            <a:picLocks noChangeAspect="1"/>
          </p:cNvPicPr>
          <p:nvPr/>
        </p:nvPicPr>
        <p:blipFill>
          <a:blip r:embed="rId2"/>
          <a:stretch>
            <a:fillRect/>
          </a:stretch>
        </p:blipFill>
        <p:spPr>
          <a:xfrm>
            <a:off x="3591784" y="2072291"/>
            <a:ext cx="4492674" cy="2681418"/>
          </a:xfrm>
          <a:prstGeom prst="rect">
            <a:avLst/>
          </a:prstGeom>
        </p:spPr>
      </p:pic>
    </p:spTree>
    <p:extLst>
      <p:ext uri="{BB962C8B-B14F-4D97-AF65-F5344CB8AC3E}">
        <p14:creationId xmlns:p14="http://schemas.microsoft.com/office/powerpoint/2010/main" val="31451801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CF8F31-759F-7BBB-F3AD-220BD01BD902}"/>
              </a:ext>
            </a:extLst>
          </p:cNvPr>
          <p:cNvGrpSpPr/>
          <p:nvPr/>
        </p:nvGrpSpPr>
        <p:grpSpPr>
          <a:xfrm>
            <a:off x="558799" y="158449"/>
            <a:ext cx="11362267" cy="6541103"/>
            <a:chOff x="419099" y="118836"/>
            <a:chExt cx="8521700" cy="4905827"/>
          </a:xfrm>
        </p:grpSpPr>
        <p:sp>
          <p:nvSpPr>
            <p:cNvPr id="2" name="TextBox 1">
              <a:extLst>
                <a:ext uri="{FF2B5EF4-FFF2-40B4-BE49-F238E27FC236}">
                  <a16:creationId xmlns:a16="http://schemas.microsoft.com/office/drawing/2014/main" id="{E4A96654-6D78-6054-D670-40E74D792724}"/>
                </a:ext>
              </a:extLst>
            </p:cNvPr>
            <p:cNvSpPr txBox="1"/>
            <p:nvPr/>
          </p:nvSpPr>
          <p:spPr>
            <a:xfrm>
              <a:off x="3985812" y="2110085"/>
              <a:ext cx="1172375" cy="11772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r>
                <a:rPr kumimoji="0" lang="en-SG" sz="3200" b="1" i="0" u="none" strike="noStrike" kern="1200" cap="none" spc="0" normalizeH="0" baseline="0" noProof="0" dirty="0" err="1">
                  <a:ln>
                    <a:noFill/>
                  </a:ln>
                  <a:solidFill>
                    <a:srgbClr val="002060"/>
                  </a:solidFill>
                  <a:effectLst/>
                  <a:uLnTx/>
                  <a:uFillTx/>
                  <a:latin typeface="#9Slide03 Sofia Pro Soft"/>
                  <a:ea typeface="+mn-ea"/>
                  <a:cs typeface="+mn-cs"/>
                  <a:sym typeface="Arial"/>
                </a:rPr>
                <a:t>Nguyễn</a:t>
              </a:r>
              <a:r>
                <a:rPr kumimoji="0" lang="en-SG" sz="3200" b="1" i="0" u="none" strike="noStrike" kern="1200" cap="none" spc="0" normalizeH="0" baseline="0" noProof="0" dirty="0">
                  <a:ln>
                    <a:noFill/>
                  </a:ln>
                  <a:solidFill>
                    <a:srgbClr val="002060"/>
                  </a:solidFill>
                  <a:effectLst/>
                  <a:uLnTx/>
                  <a:uFillTx/>
                  <a:latin typeface="#9Slide03 Sofia Pro Soft"/>
                  <a:ea typeface="+mn-ea"/>
                  <a:cs typeface="+mn-cs"/>
                  <a:sym typeface="Arial"/>
                </a:rPr>
                <a:t> </a:t>
              </a:r>
              <a:r>
                <a:rPr kumimoji="0" lang="en-SG" sz="3200" b="1" i="0" u="none" strike="noStrike" kern="1200" cap="none" spc="0" normalizeH="0" baseline="0" noProof="0" dirty="0" err="1">
                  <a:ln>
                    <a:noFill/>
                  </a:ln>
                  <a:solidFill>
                    <a:srgbClr val="002060"/>
                  </a:solidFill>
                  <a:effectLst/>
                  <a:uLnTx/>
                  <a:uFillTx/>
                  <a:latin typeface="#9Slide03 Sofia Pro Soft"/>
                  <a:ea typeface="+mn-ea"/>
                  <a:cs typeface="+mn-cs"/>
                  <a:sym typeface="Arial"/>
                </a:rPr>
                <a:t>Thị</a:t>
              </a:r>
              <a:r>
                <a:rPr kumimoji="0" lang="en-SG" sz="3200" b="1" i="0" u="none" strike="noStrike" kern="1200" cap="none" spc="0" normalizeH="0" baseline="0" noProof="0" dirty="0">
                  <a:ln>
                    <a:noFill/>
                  </a:ln>
                  <a:solidFill>
                    <a:srgbClr val="002060"/>
                  </a:solidFill>
                  <a:effectLst/>
                  <a:uLnTx/>
                  <a:uFillTx/>
                  <a:latin typeface="#9Slide03 Sofia Pro Soft"/>
                  <a:ea typeface="+mn-ea"/>
                  <a:cs typeface="+mn-cs"/>
                  <a:sym typeface="Arial"/>
                </a:rPr>
                <a:t> </a:t>
              </a:r>
              <a:r>
                <a:rPr kumimoji="0" lang="en-SG" sz="3200" b="1" i="0" u="none" strike="noStrike" kern="1200" cap="none" spc="0" normalizeH="0" baseline="0" noProof="0" dirty="0" err="1">
                  <a:ln>
                    <a:noFill/>
                  </a:ln>
                  <a:solidFill>
                    <a:srgbClr val="002060"/>
                  </a:solidFill>
                  <a:effectLst/>
                  <a:uLnTx/>
                  <a:uFillTx/>
                  <a:latin typeface="#9Slide03 Sofia Pro Soft"/>
                  <a:ea typeface="+mn-ea"/>
                  <a:cs typeface="+mn-cs"/>
                  <a:sym typeface="Arial"/>
                </a:rPr>
                <a:t>Ái</a:t>
              </a:r>
              <a:r>
                <a:rPr kumimoji="0" lang="en-SG" sz="3200" b="1" i="0" u="none" strike="noStrike" kern="1200" cap="none" spc="0" normalizeH="0" baseline="0" noProof="0" dirty="0">
                  <a:ln>
                    <a:noFill/>
                  </a:ln>
                  <a:solidFill>
                    <a:srgbClr val="002060"/>
                  </a:solidFill>
                  <a:effectLst/>
                  <a:uLnTx/>
                  <a:uFillTx/>
                  <a:latin typeface="#9Slide03 Sofia Pro Soft"/>
                  <a:ea typeface="+mn-ea"/>
                  <a:cs typeface="+mn-cs"/>
                  <a:sym typeface="Arial"/>
                </a:rPr>
                <a:t> </a:t>
              </a:r>
              <a:r>
                <a:rPr kumimoji="0" lang="en-SG" sz="3200" b="1" i="0" u="none" strike="noStrike" kern="1200" cap="none" spc="0" normalizeH="0" baseline="0" noProof="0" dirty="0" err="1">
                  <a:ln>
                    <a:noFill/>
                  </a:ln>
                  <a:solidFill>
                    <a:srgbClr val="002060"/>
                  </a:solidFill>
                  <a:effectLst/>
                  <a:uLnTx/>
                  <a:uFillTx/>
                  <a:latin typeface="#9Slide03 Sofia Pro Soft"/>
                  <a:ea typeface="+mn-ea"/>
                  <a:cs typeface="+mn-cs"/>
                  <a:sym typeface="Arial"/>
                </a:rPr>
                <a:t>Quyên</a:t>
              </a:r>
              <a:endParaRPr kumimoji="0" lang="en-SG" sz="3200" b="1" i="0" u="none" strike="noStrike" kern="1200" cap="none" spc="0" normalizeH="0" baseline="0" noProof="0" dirty="0">
                <a:ln>
                  <a:noFill/>
                </a:ln>
                <a:solidFill>
                  <a:srgbClr val="002060"/>
                </a:solidFill>
                <a:effectLst/>
                <a:uLnTx/>
                <a:uFillTx/>
                <a:latin typeface="#9Slide03 Sofia Pro Soft"/>
                <a:ea typeface="+mn-ea"/>
                <a:cs typeface="+mn-cs"/>
                <a:sym typeface="Arial"/>
              </a:endParaRPr>
            </a:p>
          </p:txBody>
        </p:sp>
        <p:grpSp>
          <p:nvGrpSpPr>
            <p:cNvPr id="4" name="Nhóm 3">
              <a:extLst>
                <a:ext uri="{FF2B5EF4-FFF2-40B4-BE49-F238E27FC236}">
                  <a16:creationId xmlns:a16="http://schemas.microsoft.com/office/drawing/2014/main" id="{CCE9DA74-45C8-B4B5-6C87-35FFB6F012A0}"/>
                </a:ext>
              </a:extLst>
            </p:cNvPr>
            <p:cNvGrpSpPr/>
            <p:nvPr/>
          </p:nvGrpSpPr>
          <p:grpSpPr>
            <a:xfrm flipH="1">
              <a:off x="419099" y="118836"/>
              <a:ext cx="8521700" cy="4905827"/>
              <a:chOff x="685801" y="400050"/>
              <a:chExt cx="8033083" cy="4449303"/>
            </a:xfrm>
          </p:grpSpPr>
          <p:sp>
            <p:nvSpPr>
              <p:cNvPr id="5" name="Hình chữ nhật: Góc Tròn 1">
                <a:extLst>
                  <a:ext uri="{FF2B5EF4-FFF2-40B4-BE49-F238E27FC236}">
                    <a16:creationId xmlns:a16="http://schemas.microsoft.com/office/drawing/2014/main" id="{4F6DE09A-47D5-D056-4E23-39D58E3FE318}"/>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9Slide03 Sofia Pro Soft"/>
                  <a:ea typeface="+mn-ea"/>
                  <a:cs typeface="+mn-cs"/>
                  <a:sym typeface="Arial"/>
                </a:endParaRPr>
              </a:p>
            </p:txBody>
          </p:sp>
          <p:sp>
            <p:nvSpPr>
              <p:cNvPr id="6" name="Hình chữ nhật: Góc Tròn 1">
                <a:extLst>
                  <a:ext uri="{FF2B5EF4-FFF2-40B4-BE49-F238E27FC236}">
                    <a16:creationId xmlns:a16="http://schemas.microsoft.com/office/drawing/2014/main" id="{79F9DFCC-DCCE-11FB-DC9C-8A0B6582DBCA}"/>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xmln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9Slide03 Sofia Pro Soft"/>
                  <a:ea typeface="+mn-ea"/>
                  <a:cs typeface="+mn-cs"/>
                  <a:sym typeface="Arial"/>
                </a:endParaRPr>
              </a:p>
            </p:txBody>
          </p:sp>
        </p:grpSp>
      </p:grpSp>
      <p:pic>
        <p:nvPicPr>
          <p:cNvPr id="12" name="Hình ảnh 11">
            <a:extLst>
              <a:ext uri="{FF2B5EF4-FFF2-40B4-BE49-F238E27FC236}">
                <a16:creationId xmlns:a16="http://schemas.microsoft.com/office/drawing/2014/main" id="{481FB2B4-13F8-8DFA-462E-7DBDC0B969EF}"/>
              </a:ext>
            </a:extLst>
          </p:cNvPr>
          <p:cNvPicPr>
            <a:picLocks noChangeAspect="1"/>
          </p:cNvPicPr>
          <p:nvPr/>
        </p:nvPicPr>
        <p:blipFill rotWithShape="1">
          <a:blip r:embed="rId3"/>
          <a:srcRect l="8119" t="7933" r="46881" b="43984"/>
          <a:stretch/>
        </p:blipFill>
        <p:spPr>
          <a:xfrm>
            <a:off x="1240063" y="1089688"/>
            <a:ext cx="1570348" cy="943849"/>
          </a:xfrm>
          <a:prstGeom prst="rect">
            <a:avLst/>
          </a:prstGeom>
        </p:spPr>
      </p:pic>
      <p:grpSp>
        <p:nvGrpSpPr>
          <p:cNvPr id="17" name="Nhóm 16">
            <a:extLst>
              <a:ext uri="{FF2B5EF4-FFF2-40B4-BE49-F238E27FC236}">
                <a16:creationId xmlns:a16="http://schemas.microsoft.com/office/drawing/2014/main" id="{251D2C19-B5A2-042B-32A8-2CC87AA13280}"/>
              </a:ext>
            </a:extLst>
          </p:cNvPr>
          <p:cNvGrpSpPr/>
          <p:nvPr/>
        </p:nvGrpSpPr>
        <p:grpSpPr>
          <a:xfrm>
            <a:off x="817807" y="1983025"/>
            <a:ext cx="10363712" cy="1234824"/>
            <a:chOff x="613356" y="1531576"/>
            <a:chExt cx="7772784" cy="926118"/>
          </a:xfrm>
        </p:grpSpPr>
        <p:sp>
          <p:nvSpPr>
            <p:cNvPr id="8" name="Hộp Văn bản 7">
              <a:extLst>
                <a:ext uri="{FF2B5EF4-FFF2-40B4-BE49-F238E27FC236}">
                  <a16:creationId xmlns:a16="http://schemas.microsoft.com/office/drawing/2014/main" id="{42ED111F-382F-B54F-845B-94AEC7EBAAEE}"/>
                </a:ext>
              </a:extLst>
            </p:cNvPr>
            <p:cNvSpPr txBox="1"/>
            <p:nvPr/>
          </p:nvSpPr>
          <p:spPr>
            <a:xfrm>
              <a:off x="1156795" y="1531576"/>
              <a:ext cx="7229345" cy="926118"/>
            </a:xfrm>
            <a:prstGeom prst="rect">
              <a:avLst/>
            </a:prstGeom>
            <a:noFill/>
          </p:spPr>
          <p:txBody>
            <a:bodyPr wrap="square" rtlCol="0">
              <a:spAutoFit/>
            </a:bodyPr>
            <a:lstStyle/>
            <a:p>
              <a:pPr marL="101600" marR="0" lvl="0" indent="127000" algn="just"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mn-cs"/>
                </a:rPr>
                <a:t>Thực hiện được phép </a:t>
              </a:r>
              <a:r>
                <a:rPr kumimoji="0" lang="vi-VN"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Times New Roman" panose="02020603050405020304" pitchFamily="18" charset="0"/>
                </a:rPr>
                <a:t>nhân và phép chia số có bốn chữ s</a:t>
              </a:r>
              <a:r>
                <a:rPr kumimoji="0" lang="en-US"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Times New Roman" panose="02020603050405020304" pitchFamily="18" charset="0"/>
                </a:rPr>
                <a:t>ố</a:t>
              </a:r>
              <a:r>
                <a:rPr kumimoji="0" lang="vi-VN"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Times New Roman" panose="02020603050405020304" pitchFamily="18" charset="0"/>
                </a:rPr>
                <a:t> v</a:t>
              </a:r>
              <a:r>
                <a:rPr kumimoji="0" lang="nl-NL"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mn-cs"/>
                </a:rPr>
                <a:t>ới (cho) số có một chữ số.</a:t>
              </a:r>
              <a:endParaRPr kumimoji="0" lang="en-US"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mn-cs"/>
              </a:endParaRPr>
            </a:p>
          </p:txBody>
        </p:sp>
        <p:pic>
          <p:nvPicPr>
            <p:cNvPr id="3" name="Hình ảnh 2" descr="Ảnh có chứa văn bản&#10;&#10;Mô tả được tạo tự động">
              <a:extLst>
                <a:ext uri="{FF2B5EF4-FFF2-40B4-BE49-F238E27FC236}">
                  <a16:creationId xmlns:a16="http://schemas.microsoft.com/office/drawing/2014/main" id="{F00BE4DC-C102-6AF3-6B51-B8848FFDBC89}"/>
                </a:ext>
              </a:extLst>
            </p:cNvPr>
            <p:cNvPicPr>
              <a:picLocks noChangeAspect="1"/>
            </p:cNvPicPr>
            <p:nvPr/>
          </p:nvPicPr>
          <p:blipFill rotWithShape="1">
            <a:blip r:embed="rId3"/>
            <a:srcRect l="57934" t="12615" r="17338" b="44820"/>
            <a:stretch/>
          </p:blipFill>
          <p:spPr>
            <a:xfrm>
              <a:off x="613356" y="1635863"/>
              <a:ext cx="635989" cy="615781"/>
            </a:xfrm>
            <a:prstGeom prst="rect">
              <a:avLst/>
            </a:prstGeom>
          </p:spPr>
        </p:pic>
      </p:grpSp>
      <p:grpSp>
        <p:nvGrpSpPr>
          <p:cNvPr id="18" name="Nhóm 17">
            <a:extLst>
              <a:ext uri="{FF2B5EF4-FFF2-40B4-BE49-F238E27FC236}">
                <a16:creationId xmlns:a16="http://schemas.microsoft.com/office/drawing/2014/main" id="{2EF107FD-6FB1-B196-039E-790A86B5BE83}"/>
              </a:ext>
            </a:extLst>
          </p:cNvPr>
          <p:cNvGrpSpPr/>
          <p:nvPr/>
        </p:nvGrpSpPr>
        <p:grpSpPr>
          <a:xfrm>
            <a:off x="817809" y="3138205"/>
            <a:ext cx="10363711" cy="1234825"/>
            <a:chOff x="613356" y="2353652"/>
            <a:chExt cx="7772783" cy="926118"/>
          </a:xfrm>
        </p:grpSpPr>
        <p:sp>
          <p:nvSpPr>
            <p:cNvPr id="9" name="Hộp Văn bản 8">
              <a:extLst>
                <a:ext uri="{FF2B5EF4-FFF2-40B4-BE49-F238E27FC236}">
                  <a16:creationId xmlns:a16="http://schemas.microsoft.com/office/drawing/2014/main" id="{CADA2772-6EAA-58A2-9087-769310251D2B}"/>
                </a:ext>
              </a:extLst>
            </p:cNvPr>
            <p:cNvSpPr txBox="1"/>
            <p:nvPr/>
          </p:nvSpPr>
          <p:spPr>
            <a:xfrm>
              <a:off x="1156794" y="2353652"/>
              <a:ext cx="7229345" cy="926118"/>
            </a:xfrm>
            <a:prstGeom prst="rect">
              <a:avLst/>
            </a:prstGeom>
            <a:noFill/>
          </p:spPr>
          <p:txBody>
            <a:bodyPr wrap="square" rtlCol="0">
              <a:spAutoFit/>
            </a:bodyPr>
            <a:lstStyle/>
            <a:p>
              <a:pPr marL="0" marR="0" lvl="0" indent="10160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Times New Roman" panose="02020603050405020304" pitchFamily="18" charset="0"/>
                </a:rPr>
                <a:t>Áp dụng được </a:t>
              </a:r>
              <a:r>
                <a:rPr kumimoji="0" lang="vi-VN" sz="3200" b="1" i="0" u="none" strike="noStrike" kern="1200" cap="none" spc="0" normalizeH="0" baseline="0" noProof="0" dirty="0">
                  <a:ln>
                    <a:noFill/>
                  </a:ln>
                  <a:solidFill>
                    <a:srgbClr val="002060"/>
                  </a:solidFill>
                  <a:effectLst/>
                  <a:uLnTx/>
                  <a:uFillTx/>
                  <a:latin typeface="#9Slide03 Sofia Pro Soft"/>
                  <a:ea typeface="Palatino Linotype" panose="02040502050505030304" pitchFamily="18" charset="0"/>
                  <a:cs typeface="Palatino Linotype" panose="02040502050505030304" pitchFamily="18" charset="0"/>
                </a:rPr>
                <a:t>phép </a:t>
              </a:r>
              <a:r>
                <a:rPr kumimoji="0" lang="vi-VN"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Times New Roman" panose="02020603050405020304" pitchFamily="18" charset="0"/>
                </a:rPr>
                <a:t>nhân và phép chia vào các tình huống</a:t>
              </a:r>
              <a:r>
                <a:rPr kumimoji="0" lang="vi-VN"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mn-cs"/>
                </a:rPr>
                <a:t> thực tế.</a:t>
              </a:r>
              <a:endParaRPr kumimoji="0" lang="en-US"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mn-cs"/>
              </a:endParaRPr>
            </a:p>
          </p:txBody>
        </p:sp>
        <p:pic>
          <p:nvPicPr>
            <p:cNvPr id="15" name="Hình ảnh 14" descr="Ảnh có chứa văn bản&#10;&#10;Mô tả được tạo tự động">
              <a:extLst>
                <a:ext uri="{FF2B5EF4-FFF2-40B4-BE49-F238E27FC236}">
                  <a16:creationId xmlns:a16="http://schemas.microsoft.com/office/drawing/2014/main" id="{3E337029-1ECA-9CA0-90A7-3E8BD995F61C}"/>
                </a:ext>
              </a:extLst>
            </p:cNvPr>
            <p:cNvPicPr>
              <a:picLocks noChangeAspect="1"/>
            </p:cNvPicPr>
            <p:nvPr/>
          </p:nvPicPr>
          <p:blipFill rotWithShape="1">
            <a:blip r:embed="rId3"/>
            <a:srcRect l="57934" t="12615" r="17338" b="44820"/>
            <a:stretch/>
          </p:blipFill>
          <p:spPr>
            <a:xfrm>
              <a:off x="613356" y="2504855"/>
              <a:ext cx="635989" cy="615781"/>
            </a:xfrm>
            <a:prstGeom prst="rect">
              <a:avLst/>
            </a:prstGeom>
          </p:spPr>
        </p:pic>
      </p:grpSp>
      <p:grpSp>
        <p:nvGrpSpPr>
          <p:cNvPr id="22" name="Nhóm 21">
            <a:extLst>
              <a:ext uri="{FF2B5EF4-FFF2-40B4-BE49-F238E27FC236}">
                <a16:creationId xmlns:a16="http://schemas.microsoft.com/office/drawing/2014/main" id="{62B2E037-E8E7-38AB-68C8-27B4C05D3D63}"/>
              </a:ext>
            </a:extLst>
          </p:cNvPr>
          <p:cNvGrpSpPr/>
          <p:nvPr/>
        </p:nvGrpSpPr>
        <p:grpSpPr>
          <a:xfrm>
            <a:off x="846382" y="4306404"/>
            <a:ext cx="10335137" cy="821041"/>
            <a:chOff x="634786" y="3229805"/>
            <a:chExt cx="7751353" cy="615781"/>
          </a:xfrm>
        </p:grpSpPr>
        <p:sp>
          <p:nvSpPr>
            <p:cNvPr id="10" name="Hộp Văn bản 9">
              <a:extLst>
                <a:ext uri="{FF2B5EF4-FFF2-40B4-BE49-F238E27FC236}">
                  <a16:creationId xmlns:a16="http://schemas.microsoft.com/office/drawing/2014/main" id="{E0FE50EF-7873-CC1B-08CB-CB6D936EB701}"/>
                </a:ext>
              </a:extLst>
            </p:cNvPr>
            <p:cNvSpPr txBox="1"/>
            <p:nvPr/>
          </p:nvSpPr>
          <p:spPr>
            <a:xfrm>
              <a:off x="1156794" y="3237405"/>
              <a:ext cx="7229345"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mn-cs"/>
                </a:rPr>
                <a:t>Thực hiện thành thạo</a:t>
              </a:r>
              <a:r>
                <a:rPr kumimoji="0" lang="vi-VN" sz="3200" b="1" i="0" u="none" strike="noStrike" kern="1200" cap="none" spc="0" normalizeH="0" baseline="0" noProof="0" dirty="0">
                  <a:ln>
                    <a:noFill/>
                  </a:ln>
                  <a:solidFill>
                    <a:srgbClr val="002060"/>
                  </a:solidFill>
                  <a:effectLst/>
                  <a:uLnTx/>
                  <a:uFillTx/>
                  <a:latin typeface="#9Slide03 Sofia Pro Soft"/>
                  <a:ea typeface="Times New Roman" panose="02020603050405020304" pitchFamily="18" charset="0"/>
                  <a:cs typeface="Times New Roman" panose="02020603050405020304" pitchFamily="18" charset="0"/>
                </a:rPr>
                <a:t> quy tắc tính nhân và chia</a:t>
              </a:r>
              <a:endParaRPr kumimoji="0" lang="en-US" sz="3200" b="1" i="0" u="none" strike="noStrike" kern="0" cap="none" spc="0" normalizeH="0" baseline="0" noProof="0" dirty="0">
                <a:ln>
                  <a:noFill/>
                </a:ln>
                <a:solidFill>
                  <a:srgbClr val="002060"/>
                </a:solidFill>
                <a:effectLst/>
                <a:uLnTx/>
                <a:uFillTx/>
                <a:latin typeface="#9Slide03 Sofia Pro Soft"/>
                <a:ea typeface="+mn-ea"/>
                <a:cs typeface="Arial"/>
                <a:sym typeface="Arial"/>
              </a:endParaRPr>
            </a:p>
          </p:txBody>
        </p:sp>
        <p:pic>
          <p:nvPicPr>
            <p:cNvPr id="21" name="Hình ảnh 20" descr="Ảnh có chứa văn bản&#10;&#10;Mô tả được tạo tự động">
              <a:extLst>
                <a:ext uri="{FF2B5EF4-FFF2-40B4-BE49-F238E27FC236}">
                  <a16:creationId xmlns:a16="http://schemas.microsoft.com/office/drawing/2014/main" id="{17AF37B0-88A1-FEEF-1A41-868B6532E75F}"/>
                </a:ext>
              </a:extLst>
            </p:cNvPr>
            <p:cNvPicPr>
              <a:picLocks noChangeAspect="1"/>
            </p:cNvPicPr>
            <p:nvPr/>
          </p:nvPicPr>
          <p:blipFill rotWithShape="1">
            <a:blip r:embed="rId3"/>
            <a:srcRect l="57934" t="12615" r="17338" b="44820"/>
            <a:stretch/>
          </p:blipFill>
          <p:spPr>
            <a:xfrm>
              <a:off x="634786" y="3229805"/>
              <a:ext cx="635989" cy="615781"/>
            </a:xfrm>
            <a:prstGeom prst="rect">
              <a:avLst/>
            </a:prstGeom>
          </p:spPr>
        </p:pic>
      </p:grpSp>
      <p:pic>
        <p:nvPicPr>
          <p:cNvPr id="16" name="Picture 15">
            <a:extLst>
              <a:ext uri="{FF2B5EF4-FFF2-40B4-BE49-F238E27FC236}">
                <a16:creationId xmlns:a16="http://schemas.microsoft.com/office/drawing/2014/main" id="{052925BA-F9D4-4B15-9DCC-31EA81758DFC}"/>
              </a:ext>
            </a:extLst>
          </p:cNvPr>
          <p:cNvPicPr>
            <a:picLocks noChangeAspect="1"/>
          </p:cNvPicPr>
          <p:nvPr/>
        </p:nvPicPr>
        <p:blipFill>
          <a:blip r:embed="rId4"/>
          <a:stretch>
            <a:fillRect/>
          </a:stretch>
        </p:blipFill>
        <p:spPr>
          <a:xfrm>
            <a:off x="2807703" y="409535"/>
            <a:ext cx="6157494" cy="914479"/>
          </a:xfrm>
          <a:prstGeom prst="rect">
            <a:avLst/>
          </a:prstGeom>
        </p:spPr>
      </p:pic>
    </p:spTree>
    <p:extLst>
      <p:ext uri="{BB962C8B-B14F-4D97-AF65-F5344CB8AC3E}">
        <p14:creationId xmlns:p14="http://schemas.microsoft.com/office/powerpoint/2010/main" val="2790816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003F2C2D-5BC2-20B6-B26B-616BE1E78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4770" y="2276669"/>
            <a:ext cx="4646640" cy="2323322"/>
          </a:xfrm>
          <a:prstGeom prst="rect">
            <a:avLst/>
          </a:prstGeom>
        </p:spPr>
      </p:pic>
    </p:spTree>
    <p:extLst>
      <p:ext uri="{BB962C8B-B14F-4D97-AF65-F5344CB8AC3E}">
        <p14:creationId xmlns:p14="http://schemas.microsoft.com/office/powerpoint/2010/main" val="34999255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1EA84347-5952-3E71-0029-28670653203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sp>
            <p:nvSpPr>
              <p:cNvPr id="6" name="Oval 5">
                <a:extLst>
                  <a:ext uri="{FF2B5EF4-FFF2-40B4-BE49-F238E27FC236}">
                    <a16:creationId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grpSp>
        <p:sp>
          <p:nvSpPr>
            <p:cNvPr id="4" name="TextBox 3">
              <a:extLst>
                <a:ext uri="{FF2B5EF4-FFF2-40B4-BE49-F238E27FC236}">
                  <a16:creationId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sp>
        <p:nvSpPr>
          <p:cNvPr id="7" name="PHẠM DUYÊN 5 - 9Slide.vn">
            <a:extLst>
              <a:ext uri="{FF2B5EF4-FFF2-40B4-BE49-F238E27FC236}">
                <a16:creationId xmlns:a16="http://schemas.microsoft.com/office/drawing/2014/main" id="{26520651-B8C0-17B1-16F7-E057CC1CA721}"/>
              </a:ext>
            </a:extLst>
          </p:cNvPr>
          <p:cNvSpPr txBox="1"/>
          <p:nvPr/>
        </p:nvSpPr>
        <p:spPr>
          <a:xfrm>
            <a:off x="1509623" y="544346"/>
            <a:ext cx="42175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07" normalizeH="0" baseline="0" noProof="0">
                <a:ln>
                  <a:noFill/>
                </a:ln>
                <a:solidFill>
                  <a:srgbClr val="FC8C05"/>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Đặt tính rồi tính</a:t>
            </a:r>
            <a:endParaRPr kumimoji="0" lang="en-US" sz="4000" b="0" i="0" u="none" strike="noStrike" kern="1200" cap="none" spc="107" normalizeH="0" baseline="0" noProof="0" dirty="0">
              <a:ln>
                <a:noFill/>
              </a:ln>
              <a:solidFill>
                <a:srgbClr val="FC8C05"/>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9" name="PHẠM DUYÊN 3 - 9Slide.vn">
            <a:extLst>
              <a:ext uri="{FF2B5EF4-FFF2-40B4-BE49-F238E27FC236}">
                <a16:creationId xmlns:a16="http://schemas.microsoft.com/office/drawing/2014/main" id="{A78DFB7F-A9FF-953F-14F2-1599ACDA633D}"/>
              </a:ext>
            </a:extLst>
          </p:cNvPr>
          <p:cNvSpPr txBox="1"/>
          <p:nvPr/>
        </p:nvSpPr>
        <p:spPr>
          <a:xfrm>
            <a:off x="596692" y="1493806"/>
            <a:ext cx="26200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E4B24"/>
                </a:solidFill>
                <a:effectLst/>
                <a:uLnTx/>
                <a:uFillTx/>
                <a:latin typeface="Cambria" panose="02040503050406030204" pitchFamily="18" charset="0"/>
                <a:ea typeface="Cambria" panose="02040503050406030204" pitchFamily="18" charset="0"/>
                <a:cs typeface="Arial" panose="020B0604020202020204" pitchFamily="34" charset="0"/>
              </a:rPr>
              <a:t>9 362 : 9</a:t>
            </a:r>
          </a:p>
        </p:txBody>
      </p:sp>
      <p:sp>
        <p:nvSpPr>
          <p:cNvPr id="30" name="PHẠM DUYÊN 4 - 9Slide.vn">
            <a:extLst>
              <a:ext uri="{FF2B5EF4-FFF2-40B4-BE49-F238E27FC236}">
                <a16:creationId xmlns:a16="http://schemas.microsoft.com/office/drawing/2014/main" id="{4E752665-1853-741D-5B28-4A754D8AEA98}"/>
              </a:ext>
            </a:extLst>
          </p:cNvPr>
          <p:cNvSpPr/>
          <p:nvPr/>
        </p:nvSpPr>
        <p:spPr>
          <a:xfrm>
            <a:off x="878573" y="1453526"/>
            <a:ext cx="2093227" cy="708660"/>
          </a:xfrm>
          <a:prstGeom prst="roundRect">
            <a:avLst>
              <a:gd name="adj" fmla="val 14511"/>
            </a:avLst>
          </a:prstGeom>
          <a:noFill/>
          <a:ln w="28575">
            <a:solidFill>
              <a:srgbClr val="6D88A4"/>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63" name="PHẠM DUYÊN 3 - 9Slide.vn">
            <a:extLst>
              <a:ext uri="{FF2B5EF4-FFF2-40B4-BE49-F238E27FC236}">
                <a16:creationId xmlns:a16="http://schemas.microsoft.com/office/drawing/2014/main" id="{6289E719-C290-F3D3-F98F-D2DB3FD0548E}"/>
              </a:ext>
            </a:extLst>
          </p:cNvPr>
          <p:cNvSpPr txBox="1"/>
          <p:nvPr/>
        </p:nvSpPr>
        <p:spPr>
          <a:xfrm>
            <a:off x="3134799" y="1515468"/>
            <a:ext cx="26200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E4B24"/>
                </a:solidFill>
                <a:effectLst/>
                <a:uLnTx/>
                <a:uFillTx/>
                <a:latin typeface="Cambria" panose="02040503050406030204" pitchFamily="18" charset="0"/>
                <a:ea typeface="Cambria" panose="02040503050406030204" pitchFamily="18" charset="0"/>
                <a:cs typeface="Arial" panose="020B0604020202020204" pitchFamily="34" charset="0"/>
              </a:rPr>
              <a:t>1 214 × 6</a:t>
            </a:r>
          </a:p>
        </p:txBody>
      </p:sp>
      <p:sp>
        <p:nvSpPr>
          <p:cNvPr id="64" name="PHẠM DUYÊN 4 - 9Slide.vn">
            <a:extLst>
              <a:ext uri="{FF2B5EF4-FFF2-40B4-BE49-F238E27FC236}">
                <a16:creationId xmlns:a16="http://schemas.microsoft.com/office/drawing/2014/main" id="{F7503498-9D9A-2E17-BD79-F57A6901A39B}"/>
              </a:ext>
            </a:extLst>
          </p:cNvPr>
          <p:cNvSpPr/>
          <p:nvPr/>
        </p:nvSpPr>
        <p:spPr>
          <a:xfrm>
            <a:off x="3429000" y="1433545"/>
            <a:ext cx="2057400" cy="708660"/>
          </a:xfrm>
          <a:prstGeom prst="roundRect">
            <a:avLst>
              <a:gd name="adj" fmla="val 14511"/>
            </a:avLst>
          </a:prstGeom>
          <a:noFill/>
          <a:ln w="28575">
            <a:solidFill>
              <a:srgbClr val="6D88A4"/>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40" name="PHẠM DUYÊN 3 - 9Slide.vn">
            <a:extLst>
              <a:ext uri="{FF2B5EF4-FFF2-40B4-BE49-F238E27FC236}">
                <a16:creationId xmlns:a16="http://schemas.microsoft.com/office/drawing/2014/main" id="{A78DFB7F-A9FF-953F-14F2-1599ACDA633D}"/>
              </a:ext>
            </a:extLst>
          </p:cNvPr>
          <p:cNvSpPr txBox="1"/>
          <p:nvPr/>
        </p:nvSpPr>
        <p:spPr>
          <a:xfrm>
            <a:off x="5649489" y="1493805"/>
            <a:ext cx="26200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E4B24"/>
                </a:solidFill>
                <a:effectLst/>
                <a:uLnTx/>
                <a:uFillTx/>
                <a:latin typeface="Cambria" panose="02040503050406030204" pitchFamily="18" charset="0"/>
                <a:ea typeface="Cambria" panose="02040503050406030204" pitchFamily="18" charset="0"/>
                <a:cs typeface="Arial" panose="020B0604020202020204" pitchFamily="34" charset="0"/>
              </a:rPr>
              <a:t>2 790 : 3</a:t>
            </a:r>
          </a:p>
        </p:txBody>
      </p:sp>
      <p:sp>
        <p:nvSpPr>
          <p:cNvPr id="41" name="PHẠM DUYÊN 4 - 9Slide.vn">
            <a:extLst>
              <a:ext uri="{FF2B5EF4-FFF2-40B4-BE49-F238E27FC236}">
                <a16:creationId xmlns:a16="http://schemas.microsoft.com/office/drawing/2014/main" id="{4E752665-1853-741D-5B28-4A754D8AEA98}"/>
              </a:ext>
            </a:extLst>
          </p:cNvPr>
          <p:cNvSpPr/>
          <p:nvPr/>
        </p:nvSpPr>
        <p:spPr>
          <a:xfrm>
            <a:off x="5900094" y="1408432"/>
            <a:ext cx="2186997" cy="708660"/>
          </a:xfrm>
          <a:prstGeom prst="roundRect">
            <a:avLst>
              <a:gd name="adj" fmla="val 14511"/>
            </a:avLst>
          </a:prstGeom>
          <a:noFill/>
          <a:ln w="28575">
            <a:solidFill>
              <a:srgbClr val="6D88A4"/>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PHẠM DUYÊN 3 - 9Slide.vn">
                <a:extLst>
                  <a:ext uri="{FF2B5EF4-FFF2-40B4-BE49-F238E27FC236}">
                    <a16:creationId xmlns:a16="http://schemas.microsoft.com/office/drawing/2014/main" id="{6289E719-C290-F3D3-F98F-D2DB3FD0548E}"/>
                  </a:ext>
                </a:extLst>
              </p:cNvPr>
              <p:cNvSpPr txBox="1"/>
              <p:nvPr/>
            </p:nvSpPr>
            <p:spPr>
              <a:xfrm>
                <a:off x="8293076" y="1470374"/>
                <a:ext cx="2620002" cy="633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E4B24"/>
                    </a:solidFill>
                    <a:effectLst/>
                    <a:uLnTx/>
                    <a:uFillTx/>
                    <a:latin typeface="Cambria" panose="02040503050406030204" pitchFamily="18" charset="0"/>
                    <a:ea typeface="Cambria" panose="02040503050406030204" pitchFamily="18" charset="0"/>
                    <a:cs typeface="Arial" panose="020B0604020202020204" pitchFamily="34" charset="0"/>
                  </a:rPr>
                  <a:t>912 </a:t>
                </a:r>
                <a14:m>
                  <m:oMath xmlns:m="http://schemas.openxmlformats.org/officeDocument/2006/math">
                    <m:r>
                      <a:rPr kumimoji="0" lang="en-US" sz="3600" b="1" i="1" u="none" strike="noStrike" kern="1200" cap="none" spc="0" normalizeH="0" baseline="0" noProof="0">
                        <a:ln>
                          <a:noFill/>
                        </a:ln>
                        <a:solidFill>
                          <a:srgbClr val="AE4B24"/>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200" b="1" i="0" u="none" strike="noStrike" kern="1200" cap="none" spc="0" normalizeH="0" baseline="0" noProof="0" dirty="0">
                    <a:ln>
                      <a:noFill/>
                    </a:ln>
                    <a:solidFill>
                      <a:srgbClr val="AE4B24"/>
                    </a:solidFill>
                    <a:effectLst/>
                    <a:uLnTx/>
                    <a:uFillTx/>
                    <a:latin typeface="Cambria" panose="02040503050406030204" pitchFamily="18" charset="0"/>
                    <a:ea typeface="Cambria" panose="02040503050406030204" pitchFamily="18" charset="0"/>
                    <a:cs typeface="Arial" panose="020B0604020202020204" pitchFamily="34" charset="0"/>
                  </a:rPr>
                  <a:t> 7</a:t>
                </a:r>
              </a:p>
            </p:txBody>
          </p:sp>
        </mc:Choice>
        <mc:Fallback xmlns="">
          <p:sp>
            <p:nvSpPr>
              <p:cNvPr id="42" name="PHẠM DUYÊN 3 - 9Slide.vn">
                <a:extLst>
                  <a:ext uri="{FF2B5EF4-FFF2-40B4-BE49-F238E27FC236}">
                    <a16:creationId xmlns:a16="http://schemas.microsoft.com/office/drawing/2014/main" id="{6289E719-C290-F3D3-F98F-D2DB3FD0548E}"/>
                  </a:ext>
                </a:extLst>
              </p:cNvPr>
              <p:cNvSpPr txBox="1">
                <a:spLocks noRot="1" noChangeAspect="1" noMove="1" noResize="1" noEditPoints="1" noAdjustHandles="1" noChangeArrowheads="1" noChangeShapeType="1" noTextEdit="1"/>
              </p:cNvSpPr>
              <p:nvPr/>
            </p:nvSpPr>
            <p:spPr>
              <a:xfrm>
                <a:off x="8293076" y="1470374"/>
                <a:ext cx="2620002" cy="633571"/>
              </a:xfrm>
              <a:prstGeom prst="rect">
                <a:avLst/>
              </a:prstGeom>
              <a:blipFill>
                <a:blip r:embed="rId2"/>
                <a:stretch>
                  <a:fillRect t="-6731" b="-28846"/>
                </a:stretch>
              </a:blipFill>
            </p:spPr>
            <p:txBody>
              <a:bodyPr/>
              <a:lstStyle/>
              <a:p>
                <a:r>
                  <a:rPr lang="en-US">
                    <a:noFill/>
                  </a:rPr>
                  <a:t> </a:t>
                </a:r>
              </a:p>
            </p:txBody>
          </p:sp>
        </mc:Fallback>
      </mc:AlternateContent>
      <p:sp>
        <p:nvSpPr>
          <p:cNvPr id="43" name="PHẠM DUYÊN 4 - 9Slide.vn">
            <a:extLst>
              <a:ext uri="{FF2B5EF4-FFF2-40B4-BE49-F238E27FC236}">
                <a16:creationId xmlns:a16="http://schemas.microsoft.com/office/drawing/2014/main" id="{F7503498-9D9A-2E17-BD79-F57A6901A39B}"/>
              </a:ext>
            </a:extLst>
          </p:cNvPr>
          <p:cNvSpPr/>
          <p:nvPr/>
        </p:nvSpPr>
        <p:spPr>
          <a:xfrm>
            <a:off x="8414784" y="1391295"/>
            <a:ext cx="2329416" cy="708660"/>
          </a:xfrm>
          <a:prstGeom prst="roundRect">
            <a:avLst>
              <a:gd name="adj" fmla="val 14511"/>
            </a:avLst>
          </a:prstGeom>
          <a:noFill/>
          <a:ln w="28575">
            <a:solidFill>
              <a:srgbClr val="6D88A4"/>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44" name="Cloud Callout 43"/>
          <p:cNvSpPr/>
          <p:nvPr/>
        </p:nvSpPr>
        <p:spPr>
          <a:xfrm>
            <a:off x="4479515" y="3693454"/>
            <a:ext cx="3241133" cy="1436673"/>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9Slide03 Sofia Pro Soft"/>
                <a:ea typeface="+mn-ea"/>
                <a:cs typeface="+mn-cs"/>
              </a:rPr>
              <a:t>Làm</a:t>
            </a:r>
            <a:r>
              <a:rPr kumimoji="0" lang="en-US" sz="3600" b="1" i="0" u="none" strike="noStrike" kern="1200" cap="none" spc="0" normalizeH="0" baseline="0" noProof="0" dirty="0">
                <a:ln>
                  <a:noFill/>
                </a:ln>
                <a:solidFill>
                  <a:srgbClr val="FF0000"/>
                </a:solidFill>
                <a:effectLst/>
                <a:uLnTx/>
                <a:uFillTx/>
                <a:latin typeface="#9Slide03 Sofia Pro Soft"/>
                <a:ea typeface="+mn-ea"/>
                <a:cs typeface="+mn-cs"/>
              </a:rPr>
              <a:t> </a:t>
            </a:r>
            <a:r>
              <a:rPr kumimoji="0" lang="en-US" sz="3600" b="1" i="0" u="none" strike="noStrike" kern="1200" cap="none" spc="0" normalizeH="0" baseline="0" noProof="0" dirty="0" err="1">
                <a:ln>
                  <a:noFill/>
                </a:ln>
                <a:solidFill>
                  <a:srgbClr val="FF0000"/>
                </a:solidFill>
                <a:effectLst/>
                <a:uLnTx/>
                <a:uFillTx/>
                <a:latin typeface="#9Slide03 Sofia Pro Soft"/>
                <a:ea typeface="+mn-ea"/>
                <a:cs typeface="+mn-cs"/>
              </a:rPr>
              <a:t>vào</a:t>
            </a:r>
            <a:r>
              <a:rPr kumimoji="0" lang="en-US" sz="3600" b="1" i="0" u="none" strike="noStrike" kern="1200" cap="none" spc="0" normalizeH="0" baseline="0" noProof="0" dirty="0">
                <a:ln>
                  <a:noFill/>
                </a:ln>
                <a:solidFill>
                  <a:srgbClr val="FF0000"/>
                </a:solidFill>
                <a:effectLst/>
                <a:uLnTx/>
                <a:uFillTx/>
                <a:latin typeface="#9Slide03 Sofia Pro Soft"/>
                <a:ea typeface="+mn-ea"/>
                <a:cs typeface="+mn-cs"/>
              </a:rPr>
              <a:t> </a:t>
            </a:r>
            <a:r>
              <a:rPr kumimoji="0" lang="en-US" sz="3600" b="1" i="0" u="none" strike="noStrike" kern="1200" cap="none" spc="0" normalizeH="0" baseline="0" noProof="0" dirty="0" err="1">
                <a:ln>
                  <a:noFill/>
                </a:ln>
                <a:solidFill>
                  <a:srgbClr val="FF0000"/>
                </a:solidFill>
                <a:effectLst/>
                <a:uLnTx/>
                <a:uFillTx/>
                <a:latin typeface="#9Slide03 Sofia Pro Soft"/>
                <a:ea typeface="+mn-ea"/>
                <a:cs typeface="+mn-cs"/>
              </a:rPr>
              <a:t>vở</a:t>
            </a:r>
            <a:endParaRPr kumimoji="0" lang="en-US" sz="3600" b="1" i="0" u="none" strike="noStrike" kern="1200" cap="none" spc="0" normalizeH="0" baseline="0" noProof="0" dirty="0">
              <a:ln>
                <a:noFill/>
              </a:ln>
              <a:solidFill>
                <a:srgbClr val="FF0000"/>
              </a:solidFill>
              <a:effectLst/>
              <a:uLnTx/>
              <a:uFillTx/>
              <a:latin typeface="#9Slide03 Sofia Pro Soft"/>
              <a:ea typeface="+mn-ea"/>
              <a:cs typeface="+mn-cs"/>
            </a:endParaRPr>
          </a:p>
        </p:txBody>
      </p:sp>
      <p:cxnSp>
        <p:nvCxnSpPr>
          <p:cNvPr id="10" name="Straight Connector 9"/>
          <p:cNvCxnSpPr/>
          <p:nvPr/>
        </p:nvCxnSpPr>
        <p:spPr>
          <a:xfrm>
            <a:off x="1676400" y="1143000"/>
            <a:ext cx="1752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84249" y="1143000"/>
            <a:ext cx="849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78293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1EA84347-5952-3E71-0029-28670653203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sp>
            <p:nvSpPr>
              <p:cNvPr id="6" name="Oval 5">
                <a:extLst>
                  <a:ext uri="{FF2B5EF4-FFF2-40B4-BE49-F238E27FC236}">
                    <a16:creationId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grpSp>
        <p:sp>
          <p:nvSpPr>
            <p:cNvPr id="4" name="TextBox 3">
              <a:extLst>
                <a:ext uri="{FF2B5EF4-FFF2-40B4-BE49-F238E27FC236}">
                  <a16:creationId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sp>
        <p:nvSpPr>
          <p:cNvPr id="7" name="PHẠM DUYÊN 5 - 9Slide.vn">
            <a:extLst>
              <a:ext uri="{FF2B5EF4-FFF2-40B4-BE49-F238E27FC236}">
                <a16:creationId xmlns:a16="http://schemas.microsoft.com/office/drawing/2014/main" id="{26520651-B8C0-17B1-16F7-E057CC1CA721}"/>
              </a:ext>
            </a:extLst>
          </p:cNvPr>
          <p:cNvSpPr txBox="1"/>
          <p:nvPr/>
        </p:nvSpPr>
        <p:spPr>
          <a:xfrm>
            <a:off x="1509623" y="544346"/>
            <a:ext cx="42175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07" normalizeH="0" baseline="0" noProof="0">
                <a:ln>
                  <a:noFill/>
                </a:ln>
                <a:solidFill>
                  <a:srgbClr val="FC8C05"/>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rPr>
              <a:t>Đặt tính rồi tính</a:t>
            </a:r>
            <a:endParaRPr kumimoji="0" lang="en-US" sz="4000" b="0" i="0" u="none" strike="noStrike" kern="1200" cap="none" spc="107" normalizeH="0" baseline="0" noProof="0" dirty="0">
              <a:ln>
                <a:noFill/>
              </a:ln>
              <a:solidFill>
                <a:srgbClr val="FC8C05"/>
              </a:solidFill>
              <a:effectLst/>
              <a:uLnTx/>
              <a:uFillTx/>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9" name="PHẠM DUYÊN 3 - 9Slide.vn">
            <a:extLst>
              <a:ext uri="{FF2B5EF4-FFF2-40B4-BE49-F238E27FC236}">
                <a16:creationId xmlns:a16="http://schemas.microsoft.com/office/drawing/2014/main" id="{A78DFB7F-A9FF-953F-14F2-1599ACDA633D}"/>
              </a:ext>
            </a:extLst>
          </p:cNvPr>
          <p:cNvSpPr txBox="1"/>
          <p:nvPr/>
        </p:nvSpPr>
        <p:spPr>
          <a:xfrm>
            <a:off x="596692" y="1493806"/>
            <a:ext cx="2620002" cy="584775"/>
          </a:xfrm>
          <a:prstGeom prst="rect">
            <a:avLst/>
          </a:prstGeom>
          <a:noFill/>
        </p:spPr>
        <p:txBody>
          <a:bodyPr wrap="square" rtlCol="0">
            <a:spAutoFit/>
          </a:bodyPr>
          <a:lstStyle/>
          <a:p>
            <a:pPr lvl="0" algn="ctr">
              <a:defRPr/>
            </a:pPr>
            <a:r>
              <a:rPr lang="en-US" sz="3200" b="1" dirty="0">
                <a:solidFill>
                  <a:srgbClr val="AE4B24"/>
                </a:solidFill>
                <a:latin typeface="Cambria" panose="02040503050406030204" pitchFamily="18" charset="0"/>
                <a:ea typeface="Cambria" panose="02040503050406030204" pitchFamily="18" charset="0"/>
                <a:cs typeface="Arial" panose="020B0604020202020204" pitchFamily="34" charset="0"/>
              </a:rPr>
              <a:t>9 362 : 9</a:t>
            </a:r>
          </a:p>
        </p:txBody>
      </p:sp>
      <p:sp>
        <p:nvSpPr>
          <p:cNvPr id="30" name="PHẠM DUYÊN 4 - 9Slide.vn">
            <a:extLst>
              <a:ext uri="{FF2B5EF4-FFF2-40B4-BE49-F238E27FC236}">
                <a16:creationId xmlns:a16="http://schemas.microsoft.com/office/drawing/2014/main" id="{4E752665-1853-741D-5B28-4A754D8AEA98}"/>
              </a:ext>
            </a:extLst>
          </p:cNvPr>
          <p:cNvSpPr/>
          <p:nvPr/>
        </p:nvSpPr>
        <p:spPr>
          <a:xfrm>
            <a:off x="878573" y="1453526"/>
            <a:ext cx="2093227" cy="708660"/>
          </a:xfrm>
          <a:prstGeom prst="roundRect">
            <a:avLst>
              <a:gd name="adj" fmla="val 14511"/>
            </a:avLst>
          </a:prstGeom>
          <a:noFill/>
          <a:ln w="28575">
            <a:solidFill>
              <a:srgbClr val="6D88A4"/>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63" name="PHẠM DUYÊN 3 - 9Slide.vn">
            <a:extLst>
              <a:ext uri="{FF2B5EF4-FFF2-40B4-BE49-F238E27FC236}">
                <a16:creationId xmlns:a16="http://schemas.microsoft.com/office/drawing/2014/main" id="{6289E719-C290-F3D3-F98F-D2DB3FD0548E}"/>
              </a:ext>
            </a:extLst>
          </p:cNvPr>
          <p:cNvSpPr txBox="1"/>
          <p:nvPr/>
        </p:nvSpPr>
        <p:spPr>
          <a:xfrm>
            <a:off x="3134799" y="1515468"/>
            <a:ext cx="2620002" cy="584775"/>
          </a:xfrm>
          <a:prstGeom prst="rect">
            <a:avLst/>
          </a:prstGeom>
          <a:noFill/>
        </p:spPr>
        <p:txBody>
          <a:bodyPr wrap="square" rtlCol="0">
            <a:spAutoFit/>
          </a:bodyPr>
          <a:lstStyle/>
          <a:p>
            <a:pPr lvl="0" algn="ctr"/>
            <a:r>
              <a:rPr lang="en-US" sz="3200" b="1" dirty="0">
                <a:solidFill>
                  <a:srgbClr val="AE4B24"/>
                </a:solidFill>
                <a:latin typeface="Cambria" panose="02040503050406030204" pitchFamily="18" charset="0"/>
                <a:ea typeface="Cambria" panose="02040503050406030204" pitchFamily="18" charset="0"/>
                <a:cs typeface="Arial" panose="020B0604020202020204" pitchFamily="34" charset="0"/>
              </a:rPr>
              <a:t>1 214 × 6</a:t>
            </a:r>
          </a:p>
        </p:txBody>
      </p:sp>
      <p:sp>
        <p:nvSpPr>
          <p:cNvPr id="64" name="PHẠM DUYÊN 4 - 9Slide.vn">
            <a:extLst>
              <a:ext uri="{FF2B5EF4-FFF2-40B4-BE49-F238E27FC236}">
                <a16:creationId xmlns:a16="http://schemas.microsoft.com/office/drawing/2014/main" id="{F7503498-9D9A-2E17-BD79-F57A6901A39B}"/>
              </a:ext>
            </a:extLst>
          </p:cNvPr>
          <p:cNvSpPr/>
          <p:nvPr/>
        </p:nvSpPr>
        <p:spPr>
          <a:xfrm>
            <a:off x="3429000" y="1433545"/>
            <a:ext cx="2057400" cy="708660"/>
          </a:xfrm>
          <a:prstGeom prst="roundRect">
            <a:avLst>
              <a:gd name="adj" fmla="val 14511"/>
            </a:avLst>
          </a:prstGeom>
          <a:noFill/>
          <a:ln w="28575">
            <a:solidFill>
              <a:srgbClr val="6D88A4"/>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40" name="PHẠM DUYÊN 3 - 9Slide.vn">
            <a:extLst>
              <a:ext uri="{FF2B5EF4-FFF2-40B4-BE49-F238E27FC236}">
                <a16:creationId xmlns:a16="http://schemas.microsoft.com/office/drawing/2014/main" id="{A78DFB7F-A9FF-953F-14F2-1599ACDA633D}"/>
              </a:ext>
            </a:extLst>
          </p:cNvPr>
          <p:cNvSpPr txBox="1"/>
          <p:nvPr/>
        </p:nvSpPr>
        <p:spPr>
          <a:xfrm>
            <a:off x="5649489" y="1493805"/>
            <a:ext cx="2620002" cy="584775"/>
          </a:xfrm>
          <a:prstGeom prst="rect">
            <a:avLst/>
          </a:prstGeom>
          <a:noFill/>
        </p:spPr>
        <p:txBody>
          <a:bodyPr wrap="square" rtlCol="0">
            <a:spAutoFit/>
          </a:bodyPr>
          <a:lstStyle/>
          <a:p>
            <a:pPr algn="ctr"/>
            <a:r>
              <a:rPr lang="en-US" sz="3200" b="1" dirty="0">
                <a:solidFill>
                  <a:srgbClr val="AE4B24"/>
                </a:solidFill>
                <a:latin typeface="Cambria" panose="02040503050406030204" pitchFamily="18" charset="0"/>
                <a:ea typeface="Cambria" panose="02040503050406030204" pitchFamily="18" charset="0"/>
                <a:cs typeface="Arial" panose="020B0604020202020204" pitchFamily="34" charset="0"/>
              </a:rPr>
              <a:t>2 790 : 3</a:t>
            </a:r>
          </a:p>
        </p:txBody>
      </p:sp>
      <p:sp>
        <p:nvSpPr>
          <p:cNvPr id="41" name="PHẠM DUYÊN 4 - 9Slide.vn">
            <a:extLst>
              <a:ext uri="{FF2B5EF4-FFF2-40B4-BE49-F238E27FC236}">
                <a16:creationId xmlns:a16="http://schemas.microsoft.com/office/drawing/2014/main" id="{4E752665-1853-741D-5B28-4A754D8AEA98}"/>
              </a:ext>
            </a:extLst>
          </p:cNvPr>
          <p:cNvSpPr/>
          <p:nvPr/>
        </p:nvSpPr>
        <p:spPr>
          <a:xfrm>
            <a:off x="5900094" y="1408432"/>
            <a:ext cx="2186997" cy="708660"/>
          </a:xfrm>
          <a:prstGeom prst="roundRect">
            <a:avLst>
              <a:gd name="adj" fmla="val 14511"/>
            </a:avLst>
          </a:prstGeom>
          <a:noFill/>
          <a:ln w="28575">
            <a:solidFill>
              <a:srgbClr val="6D88A4"/>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PHẠM DUYÊN 3 - 9Slide.vn">
                <a:extLst>
                  <a:ext uri="{FF2B5EF4-FFF2-40B4-BE49-F238E27FC236}">
                    <a16:creationId xmlns:a16="http://schemas.microsoft.com/office/drawing/2014/main" id="{6289E719-C290-F3D3-F98F-D2DB3FD0548E}"/>
                  </a:ext>
                </a:extLst>
              </p:cNvPr>
              <p:cNvSpPr txBox="1"/>
              <p:nvPr/>
            </p:nvSpPr>
            <p:spPr>
              <a:xfrm>
                <a:off x="8293076" y="1470374"/>
                <a:ext cx="2620002" cy="633571"/>
              </a:xfrm>
              <a:prstGeom prst="rect">
                <a:avLst/>
              </a:prstGeom>
              <a:noFill/>
            </p:spPr>
            <p:txBody>
              <a:bodyPr wrap="square" rtlCol="0">
                <a:spAutoFit/>
              </a:bodyPr>
              <a:lstStyle/>
              <a:p>
                <a:pPr algn="ctr"/>
                <a:r>
                  <a:rPr lang="en-US" sz="3200" b="1" dirty="0">
                    <a:solidFill>
                      <a:srgbClr val="AE4B24"/>
                    </a:solidFill>
                    <a:latin typeface="Cambria" panose="02040503050406030204" pitchFamily="18" charset="0"/>
                    <a:ea typeface="Cambria" panose="02040503050406030204" pitchFamily="18" charset="0"/>
                    <a:cs typeface="Arial" panose="020B0604020202020204" pitchFamily="34" charset="0"/>
                  </a:rPr>
                  <a:t>912 </a:t>
                </a:r>
                <a14:m>
                  <m:oMath xmlns:m="http://schemas.openxmlformats.org/officeDocument/2006/math">
                    <m:r>
                      <a:rPr lang="en-US" sz="36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dirty="0">
                    <a:solidFill>
                      <a:srgbClr val="AE4B24"/>
                    </a:solidFill>
                    <a:latin typeface="Cambria" panose="02040503050406030204" pitchFamily="18" charset="0"/>
                    <a:ea typeface="Cambria" panose="02040503050406030204" pitchFamily="18" charset="0"/>
                    <a:cs typeface="Arial" panose="020B0604020202020204" pitchFamily="34" charset="0"/>
                  </a:rPr>
                  <a:t> 7</a:t>
                </a:r>
              </a:p>
            </p:txBody>
          </p:sp>
        </mc:Choice>
        <mc:Fallback xmlns="">
          <p:sp>
            <p:nvSpPr>
              <p:cNvPr id="42" name="PHẠM DUYÊN 3 - 9Slide.vn">
                <a:extLst>
                  <a:ext uri="{FF2B5EF4-FFF2-40B4-BE49-F238E27FC236}">
                    <a16:creationId xmlns:a16="http://schemas.microsoft.com/office/drawing/2014/main" id="{6289E719-C290-F3D3-F98F-D2DB3FD0548E}"/>
                  </a:ext>
                </a:extLst>
              </p:cNvPr>
              <p:cNvSpPr txBox="1">
                <a:spLocks noRot="1" noChangeAspect="1" noMove="1" noResize="1" noEditPoints="1" noAdjustHandles="1" noChangeArrowheads="1" noChangeShapeType="1" noTextEdit="1"/>
              </p:cNvSpPr>
              <p:nvPr/>
            </p:nvSpPr>
            <p:spPr>
              <a:xfrm>
                <a:off x="8293076" y="1470374"/>
                <a:ext cx="2620002" cy="633571"/>
              </a:xfrm>
              <a:prstGeom prst="rect">
                <a:avLst/>
              </a:prstGeom>
              <a:blipFill>
                <a:blip r:embed="rId2"/>
                <a:stretch>
                  <a:fillRect t="-6731" b="-28846"/>
                </a:stretch>
              </a:blipFill>
            </p:spPr>
            <p:txBody>
              <a:bodyPr/>
              <a:lstStyle/>
              <a:p>
                <a:r>
                  <a:rPr lang="en-US">
                    <a:noFill/>
                  </a:rPr>
                  <a:t> </a:t>
                </a:r>
              </a:p>
            </p:txBody>
          </p:sp>
        </mc:Fallback>
      </mc:AlternateContent>
      <p:sp>
        <p:nvSpPr>
          <p:cNvPr id="43" name="PHẠM DUYÊN 4 - 9Slide.vn">
            <a:extLst>
              <a:ext uri="{FF2B5EF4-FFF2-40B4-BE49-F238E27FC236}">
                <a16:creationId xmlns:a16="http://schemas.microsoft.com/office/drawing/2014/main" id="{F7503498-9D9A-2E17-BD79-F57A6901A39B}"/>
              </a:ext>
            </a:extLst>
          </p:cNvPr>
          <p:cNvSpPr/>
          <p:nvPr/>
        </p:nvSpPr>
        <p:spPr>
          <a:xfrm>
            <a:off x="8414784" y="1391295"/>
            <a:ext cx="2329416" cy="708660"/>
          </a:xfrm>
          <a:prstGeom prst="roundRect">
            <a:avLst>
              <a:gd name="adj" fmla="val 14511"/>
            </a:avLst>
          </a:prstGeom>
          <a:noFill/>
          <a:ln w="28575">
            <a:solidFill>
              <a:srgbClr val="6D88A4"/>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54" name="PHẠM DUYÊN 10 - 9Slide.vn">
            <a:extLst>
              <a:ext uri="{FF2B5EF4-FFF2-40B4-BE49-F238E27FC236}">
                <a16:creationId xmlns:a16="http://schemas.microsoft.com/office/drawing/2014/main" id="{4EF105D5-9E08-4B97-B57C-80FD0258E678}"/>
              </a:ext>
            </a:extLst>
          </p:cNvPr>
          <p:cNvSpPr txBox="1"/>
          <p:nvPr/>
        </p:nvSpPr>
        <p:spPr>
          <a:xfrm>
            <a:off x="3739695" y="2667000"/>
            <a:ext cx="16231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1 214</a:t>
            </a:r>
          </a:p>
        </p:txBody>
      </p:sp>
      <mc:AlternateContent xmlns:mc="http://schemas.openxmlformats.org/markup-compatibility/2006" xmlns:a14="http://schemas.microsoft.com/office/drawing/2010/main">
        <mc:Choice Requires="a14">
          <p:sp>
            <p:nvSpPr>
              <p:cNvPr id="55" name="PHẠM DUYÊN 5 - 9Slide.vn">
                <a:extLst>
                  <a:ext uri="{FF2B5EF4-FFF2-40B4-BE49-F238E27FC236}">
                    <a16:creationId xmlns:a16="http://schemas.microsoft.com/office/drawing/2014/main" id="{DA5034C3-689A-4F0F-8335-DBD403D6E370}"/>
                  </a:ext>
                </a:extLst>
              </p:cNvPr>
              <p:cNvSpPr txBox="1"/>
              <p:nvPr/>
            </p:nvSpPr>
            <p:spPr>
              <a:xfrm>
                <a:off x="3604372" y="2974923"/>
                <a:ext cx="4615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55" name="PHẠM DUYÊN 5 - 9Slide.vn">
                <a:extLst>
                  <a:ext uri="{FF2B5EF4-FFF2-40B4-BE49-F238E27FC236}">
                    <a16:creationId xmlns:a16="http://schemas.microsoft.com/office/drawing/2014/main" id="{DA5034C3-689A-4F0F-8335-DBD403D6E370}"/>
                  </a:ext>
                </a:extLst>
              </p:cNvPr>
              <p:cNvSpPr txBox="1">
                <a:spLocks noRot="1" noChangeAspect="1" noMove="1" noResize="1" noEditPoints="1" noAdjustHandles="1" noChangeArrowheads="1" noChangeShapeType="1" noTextEdit="1"/>
              </p:cNvSpPr>
              <p:nvPr/>
            </p:nvSpPr>
            <p:spPr>
              <a:xfrm>
                <a:off x="3604372" y="2974923"/>
                <a:ext cx="461517" cy="584775"/>
              </a:xfrm>
              <a:prstGeom prst="rect">
                <a:avLst/>
              </a:prstGeom>
              <a:blipFill>
                <a:blip r:embed="rId3"/>
                <a:stretch>
                  <a:fillRect/>
                </a:stretch>
              </a:blipFill>
            </p:spPr>
            <p:txBody>
              <a:bodyPr/>
              <a:lstStyle/>
              <a:p>
                <a:r>
                  <a:rPr lang="en-US">
                    <a:noFill/>
                  </a:rPr>
                  <a:t> </a:t>
                </a:r>
              </a:p>
            </p:txBody>
          </p:sp>
        </mc:Fallback>
      </mc:AlternateContent>
      <p:sp>
        <p:nvSpPr>
          <p:cNvPr id="56" name="PHẠM DUYÊN 10 - 9Slide.vn">
            <a:extLst>
              <a:ext uri="{FF2B5EF4-FFF2-40B4-BE49-F238E27FC236}">
                <a16:creationId xmlns:a16="http://schemas.microsoft.com/office/drawing/2014/main" id="{D3CE5B92-FCB8-4925-98A3-A88DD8B29ECA}"/>
              </a:ext>
            </a:extLst>
          </p:cNvPr>
          <p:cNvSpPr txBox="1"/>
          <p:nvPr/>
        </p:nvSpPr>
        <p:spPr>
          <a:xfrm>
            <a:off x="4136014" y="3246187"/>
            <a:ext cx="16231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6</a:t>
            </a:r>
          </a:p>
        </p:txBody>
      </p:sp>
      <p:cxnSp>
        <p:nvCxnSpPr>
          <p:cNvPr id="57" name="PHẠM DUYÊN 47 - 9Slide.vn">
            <a:extLst>
              <a:ext uri="{FF2B5EF4-FFF2-40B4-BE49-F238E27FC236}">
                <a16:creationId xmlns:a16="http://schemas.microsoft.com/office/drawing/2014/main" id="{26A8D68D-5C51-40D9-A636-0D0C7AE3D55D}"/>
              </a:ext>
            </a:extLst>
          </p:cNvPr>
          <p:cNvCxnSpPr>
            <a:cxnSpLocks/>
          </p:cNvCxnSpPr>
          <p:nvPr/>
        </p:nvCxnSpPr>
        <p:spPr>
          <a:xfrm>
            <a:off x="3946934" y="3830962"/>
            <a:ext cx="1212030"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58" name="PHẠM DUYÊN 10 - 9Slide.vn">
            <a:extLst>
              <a:ext uri="{FF2B5EF4-FFF2-40B4-BE49-F238E27FC236}">
                <a16:creationId xmlns:a16="http://schemas.microsoft.com/office/drawing/2014/main" id="{DB787B52-82F2-47FD-BCD1-28DFB34C9D9B}"/>
              </a:ext>
            </a:extLst>
          </p:cNvPr>
          <p:cNvSpPr txBox="1"/>
          <p:nvPr/>
        </p:nvSpPr>
        <p:spPr>
          <a:xfrm>
            <a:off x="3740202" y="3879646"/>
            <a:ext cx="16231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7 284</a:t>
            </a:r>
          </a:p>
        </p:txBody>
      </p:sp>
      <p:cxnSp>
        <p:nvCxnSpPr>
          <p:cNvPr id="69" name="PHẠM DUYÊN 45 - 9Slide.vn">
            <a:extLst>
              <a:ext uri="{FF2B5EF4-FFF2-40B4-BE49-F238E27FC236}">
                <a16:creationId xmlns:a16="http://schemas.microsoft.com/office/drawing/2014/main" id="{98A729D1-3E98-43BE-8CE1-E70E81DDCE1D}"/>
              </a:ext>
            </a:extLst>
          </p:cNvPr>
          <p:cNvCxnSpPr>
            <a:cxnSpLocks/>
          </p:cNvCxnSpPr>
          <p:nvPr/>
        </p:nvCxnSpPr>
        <p:spPr>
          <a:xfrm>
            <a:off x="2102593" y="2839956"/>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70" name="PHẠM DUYÊN 47 - 9Slide.vn">
            <a:extLst>
              <a:ext uri="{FF2B5EF4-FFF2-40B4-BE49-F238E27FC236}">
                <a16:creationId xmlns:a16="http://schemas.microsoft.com/office/drawing/2014/main" id="{A2802DC8-F501-4D97-AA4B-1715AEC744BE}"/>
              </a:ext>
            </a:extLst>
          </p:cNvPr>
          <p:cNvCxnSpPr>
            <a:cxnSpLocks/>
          </p:cNvCxnSpPr>
          <p:nvPr/>
        </p:nvCxnSpPr>
        <p:spPr>
          <a:xfrm>
            <a:off x="2123616" y="3291903"/>
            <a:ext cx="1093078"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71" name="PHẠM DUYÊN 10 - 9Slide.vn">
            <a:extLst>
              <a:ext uri="{FF2B5EF4-FFF2-40B4-BE49-F238E27FC236}">
                <a16:creationId xmlns:a16="http://schemas.microsoft.com/office/drawing/2014/main" id="{E92A5838-7DCE-4862-A768-F64206BA9385}"/>
              </a:ext>
            </a:extLst>
          </p:cNvPr>
          <p:cNvSpPr txBox="1"/>
          <p:nvPr/>
        </p:nvSpPr>
        <p:spPr>
          <a:xfrm>
            <a:off x="643881" y="2707128"/>
            <a:ext cx="16231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9362</a:t>
            </a:r>
          </a:p>
        </p:txBody>
      </p:sp>
      <p:sp>
        <p:nvSpPr>
          <p:cNvPr id="72" name="PHẠM DUYÊN 10 - 9Slide.vn">
            <a:extLst>
              <a:ext uri="{FF2B5EF4-FFF2-40B4-BE49-F238E27FC236}">
                <a16:creationId xmlns:a16="http://schemas.microsoft.com/office/drawing/2014/main" id="{2290F38F-B02F-4E6C-B8D2-421D8BE909E2}"/>
              </a:ext>
            </a:extLst>
          </p:cNvPr>
          <p:cNvSpPr txBox="1"/>
          <p:nvPr/>
        </p:nvSpPr>
        <p:spPr>
          <a:xfrm>
            <a:off x="2222234" y="2714896"/>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9</a:t>
            </a:r>
          </a:p>
        </p:txBody>
      </p:sp>
      <p:sp>
        <p:nvSpPr>
          <p:cNvPr id="73" name="PHẠM DUYÊN 10 - 9Slide.vn">
            <a:extLst>
              <a:ext uri="{FF2B5EF4-FFF2-40B4-BE49-F238E27FC236}">
                <a16:creationId xmlns:a16="http://schemas.microsoft.com/office/drawing/2014/main" id="{2072860E-DA0C-4952-99BB-53E5801AEF57}"/>
              </a:ext>
            </a:extLst>
          </p:cNvPr>
          <p:cNvSpPr txBox="1"/>
          <p:nvPr/>
        </p:nvSpPr>
        <p:spPr>
          <a:xfrm>
            <a:off x="2160231" y="3307439"/>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1</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040</a:t>
            </a:r>
          </a:p>
        </p:txBody>
      </p:sp>
      <p:sp>
        <p:nvSpPr>
          <p:cNvPr id="74" name="PHẠM DUYÊN 10 - 9Slide.vn">
            <a:extLst>
              <a:ext uri="{FF2B5EF4-FFF2-40B4-BE49-F238E27FC236}">
                <a16:creationId xmlns:a16="http://schemas.microsoft.com/office/drawing/2014/main" id="{D2B59D21-1C1A-40AF-B980-48B68B30C408}"/>
              </a:ext>
            </a:extLst>
          </p:cNvPr>
          <p:cNvSpPr txBox="1"/>
          <p:nvPr/>
        </p:nvSpPr>
        <p:spPr>
          <a:xfrm>
            <a:off x="826673" y="3212002"/>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03</a:t>
            </a:r>
          </a:p>
        </p:txBody>
      </p:sp>
      <p:sp>
        <p:nvSpPr>
          <p:cNvPr id="75" name="PHẠM DUYÊN 10 - 9Slide.vn">
            <a:extLst>
              <a:ext uri="{FF2B5EF4-FFF2-40B4-BE49-F238E27FC236}">
                <a16:creationId xmlns:a16="http://schemas.microsoft.com/office/drawing/2014/main" id="{43685B9D-68AF-4B62-9200-13FEC9F6CE13}"/>
              </a:ext>
            </a:extLst>
          </p:cNvPr>
          <p:cNvSpPr txBox="1"/>
          <p:nvPr/>
        </p:nvSpPr>
        <p:spPr>
          <a:xfrm>
            <a:off x="1095124" y="3691032"/>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3</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6</a:t>
            </a:r>
          </a:p>
        </p:txBody>
      </p:sp>
      <p:sp>
        <p:nvSpPr>
          <p:cNvPr id="76" name="PHẠM DUYÊN 10 - 9Slide.vn">
            <a:extLst>
              <a:ext uri="{FF2B5EF4-FFF2-40B4-BE49-F238E27FC236}">
                <a16:creationId xmlns:a16="http://schemas.microsoft.com/office/drawing/2014/main" id="{FEA6F91A-BAA0-453B-A30C-132D85980FE2}"/>
              </a:ext>
            </a:extLst>
          </p:cNvPr>
          <p:cNvSpPr txBox="1"/>
          <p:nvPr/>
        </p:nvSpPr>
        <p:spPr>
          <a:xfrm>
            <a:off x="1363575" y="4208098"/>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02</a:t>
            </a:r>
          </a:p>
        </p:txBody>
      </p:sp>
      <p:sp>
        <p:nvSpPr>
          <p:cNvPr id="77" name="PHẠM DUYÊN 10 - 9Slide.vn">
            <a:extLst>
              <a:ext uri="{FF2B5EF4-FFF2-40B4-BE49-F238E27FC236}">
                <a16:creationId xmlns:a16="http://schemas.microsoft.com/office/drawing/2014/main" id="{76073B61-3373-4642-BDD2-8478B4CE6F4B}"/>
              </a:ext>
            </a:extLst>
          </p:cNvPr>
          <p:cNvSpPr txBox="1"/>
          <p:nvPr/>
        </p:nvSpPr>
        <p:spPr>
          <a:xfrm>
            <a:off x="1593557" y="4757757"/>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cxnSp>
        <p:nvCxnSpPr>
          <p:cNvPr id="78" name="PHẠM DUYÊN 45 - 9Slide.vn">
            <a:extLst>
              <a:ext uri="{FF2B5EF4-FFF2-40B4-BE49-F238E27FC236}">
                <a16:creationId xmlns:a16="http://schemas.microsoft.com/office/drawing/2014/main" id="{FD4924D1-2523-4054-8E54-B722811DFAA6}"/>
              </a:ext>
            </a:extLst>
          </p:cNvPr>
          <p:cNvCxnSpPr>
            <a:cxnSpLocks/>
          </p:cNvCxnSpPr>
          <p:nvPr/>
        </p:nvCxnSpPr>
        <p:spPr>
          <a:xfrm>
            <a:off x="7259220" y="2839956"/>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79" name="PHẠM DUYÊN 47 - 9Slide.vn">
            <a:extLst>
              <a:ext uri="{FF2B5EF4-FFF2-40B4-BE49-F238E27FC236}">
                <a16:creationId xmlns:a16="http://schemas.microsoft.com/office/drawing/2014/main" id="{B98E838F-0740-48F3-B611-8DF25CD92825}"/>
              </a:ext>
            </a:extLst>
          </p:cNvPr>
          <p:cNvCxnSpPr>
            <a:cxnSpLocks/>
          </p:cNvCxnSpPr>
          <p:nvPr/>
        </p:nvCxnSpPr>
        <p:spPr>
          <a:xfrm>
            <a:off x="7280243" y="3291903"/>
            <a:ext cx="1093078"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80" name="PHẠM DUYÊN 10 - 9Slide.vn">
            <a:extLst>
              <a:ext uri="{FF2B5EF4-FFF2-40B4-BE49-F238E27FC236}">
                <a16:creationId xmlns:a16="http://schemas.microsoft.com/office/drawing/2014/main" id="{5456B086-99A1-43CB-9C5F-D7AA04C52FAB}"/>
              </a:ext>
            </a:extLst>
          </p:cNvPr>
          <p:cNvSpPr txBox="1"/>
          <p:nvPr/>
        </p:nvSpPr>
        <p:spPr>
          <a:xfrm>
            <a:off x="5800508" y="2707128"/>
            <a:ext cx="16231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2790</a:t>
            </a:r>
          </a:p>
        </p:txBody>
      </p:sp>
      <p:sp>
        <p:nvSpPr>
          <p:cNvPr id="81" name="PHẠM DUYÊN 10 - 9Slide.vn">
            <a:extLst>
              <a:ext uri="{FF2B5EF4-FFF2-40B4-BE49-F238E27FC236}">
                <a16:creationId xmlns:a16="http://schemas.microsoft.com/office/drawing/2014/main" id="{EDA075F2-4E55-4182-9589-E7E3A159AE7C}"/>
              </a:ext>
            </a:extLst>
          </p:cNvPr>
          <p:cNvSpPr txBox="1"/>
          <p:nvPr/>
        </p:nvSpPr>
        <p:spPr>
          <a:xfrm>
            <a:off x="7378861" y="2714896"/>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a:t>
            </a:r>
          </a:p>
        </p:txBody>
      </p:sp>
      <p:sp>
        <p:nvSpPr>
          <p:cNvPr id="82" name="PHẠM DUYÊN 10 - 9Slide.vn">
            <a:extLst>
              <a:ext uri="{FF2B5EF4-FFF2-40B4-BE49-F238E27FC236}">
                <a16:creationId xmlns:a16="http://schemas.microsoft.com/office/drawing/2014/main" id="{D6DF8652-4CAD-4D2E-B23C-8A7B3FC08012}"/>
              </a:ext>
            </a:extLst>
          </p:cNvPr>
          <p:cNvSpPr txBox="1"/>
          <p:nvPr/>
        </p:nvSpPr>
        <p:spPr>
          <a:xfrm>
            <a:off x="7316858" y="3307439"/>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930</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3" name="PHẠM DUYÊN 10 - 9Slide.vn">
            <a:extLst>
              <a:ext uri="{FF2B5EF4-FFF2-40B4-BE49-F238E27FC236}">
                <a16:creationId xmlns:a16="http://schemas.microsoft.com/office/drawing/2014/main" id="{43F3E78D-9826-47DE-916D-F44E96C24E1F}"/>
              </a:ext>
            </a:extLst>
          </p:cNvPr>
          <p:cNvSpPr txBox="1"/>
          <p:nvPr/>
        </p:nvSpPr>
        <p:spPr>
          <a:xfrm>
            <a:off x="6299812" y="3199810"/>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09</a:t>
            </a:r>
          </a:p>
        </p:txBody>
      </p:sp>
      <p:sp>
        <p:nvSpPr>
          <p:cNvPr id="84" name="PHẠM DUYÊN 10 - 9Slide.vn">
            <a:extLst>
              <a:ext uri="{FF2B5EF4-FFF2-40B4-BE49-F238E27FC236}">
                <a16:creationId xmlns:a16="http://schemas.microsoft.com/office/drawing/2014/main" id="{E818B336-A007-4FB4-8609-72677E9AE030}"/>
              </a:ext>
            </a:extLst>
          </p:cNvPr>
          <p:cNvSpPr txBox="1"/>
          <p:nvPr/>
        </p:nvSpPr>
        <p:spPr>
          <a:xfrm>
            <a:off x="6577839" y="3730495"/>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00</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5" name="PHẠM DUYÊN 10 - 9Slide.vn">
            <a:extLst>
              <a:ext uri="{FF2B5EF4-FFF2-40B4-BE49-F238E27FC236}">
                <a16:creationId xmlns:a16="http://schemas.microsoft.com/office/drawing/2014/main" id="{F4B0C023-4623-4453-A319-130D6E35286D}"/>
              </a:ext>
            </a:extLst>
          </p:cNvPr>
          <p:cNvSpPr txBox="1"/>
          <p:nvPr/>
        </p:nvSpPr>
        <p:spPr>
          <a:xfrm>
            <a:off x="6855866" y="4204832"/>
            <a:ext cx="1623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0</a:t>
            </a:r>
          </a:p>
        </p:txBody>
      </p:sp>
      <p:sp>
        <p:nvSpPr>
          <p:cNvPr id="88" name="PHẠM DUYÊN 10 - 9Slide.vn">
            <a:extLst>
              <a:ext uri="{FF2B5EF4-FFF2-40B4-BE49-F238E27FC236}">
                <a16:creationId xmlns:a16="http://schemas.microsoft.com/office/drawing/2014/main" id="{C5A1DB58-1BAB-4423-A621-121B70A02198}"/>
              </a:ext>
            </a:extLst>
          </p:cNvPr>
          <p:cNvSpPr txBox="1"/>
          <p:nvPr/>
        </p:nvSpPr>
        <p:spPr>
          <a:xfrm>
            <a:off x="9072431" y="2853311"/>
            <a:ext cx="16231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912</a:t>
            </a:r>
          </a:p>
        </p:txBody>
      </p:sp>
      <mc:AlternateContent xmlns:mc="http://schemas.openxmlformats.org/markup-compatibility/2006" xmlns:a14="http://schemas.microsoft.com/office/drawing/2010/main">
        <mc:Choice Requires="a14">
          <p:sp>
            <p:nvSpPr>
              <p:cNvPr id="89" name="PHẠM DUYÊN 5 - 9Slide.vn">
                <a:extLst>
                  <a:ext uri="{FF2B5EF4-FFF2-40B4-BE49-F238E27FC236}">
                    <a16:creationId xmlns:a16="http://schemas.microsoft.com/office/drawing/2014/main" id="{32062922-2999-405A-8847-17AAA6756B20}"/>
                  </a:ext>
                </a:extLst>
              </p:cNvPr>
              <p:cNvSpPr txBox="1"/>
              <p:nvPr/>
            </p:nvSpPr>
            <p:spPr>
              <a:xfrm>
                <a:off x="8937108" y="3161234"/>
                <a:ext cx="4615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89" name="PHẠM DUYÊN 5 - 9Slide.vn">
                <a:extLst>
                  <a:ext uri="{FF2B5EF4-FFF2-40B4-BE49-F238E27FC236}">
                    <a16:creationId xmlns:a16="http://schemas.microsoft.com/office/drawing/2014/main" id="{32062922-2999-405A-8847-17AAA6756B20}"/>
                  </a:ext>
                </a:extLst>
              </p:cNvPr>
              <p:cNvSpPr txBox="1">
                <a:spLocks noRot="1" noChangeAspect="1" noMove="1" noResize="1" noEditPoints="1" noAdjustHandles="1" noChangeArrowheads="1" noChangeShapeType="1" noTextEdit="1"/>
              </p:cNvSpPr>
              <p:nvPr/>
            </p:nvSpPr>
            <p:spPr>
              <a:xfrm>
                <a:off x="8937108" y="3161234"/>
                <a:ext cx="461517" cy="584775"/>
              </a:xfrm>
              <a:prstGeom prst="rect">
                <a:avLst/>
              </a:prstGeom>
              <a:blipFill>
                <a:blip r:embed="rId4"/>
                <a:stretch>
                  <a:fillRect/>
                </a:stretch>
              </a:blipFill>
            </p:spPr>
            <p:txBody>
              <a:bodyPr/>
              <a:lstStyle/>
              <a:p>
                <a:r>
                  <a:rPr lang="en-US">
                    <a:noFill/>
                  </a:rPr>
                  <a:t> </a:t>
                </a:r>
              </a:p>
            </p:txBody>
          </p:sp>
        </mc:Fallback>
      </mc:AlternateContent>
      <p:sp>
        <p:nvSpPr>
          <p:cNvPr id="90" name="PHẠM DUYÊN 10 - 9Slide.vn">
            <a:extLst>
              <a:ext uri="{FF2B5EF4-FFF2-40B4-BE49-F238E27FC236}">
                <a16:creationId xmlns:a16="http://schemas.microsoft.com/office/drawing/2014/main" id="{3C589ED1-6D1D-4DC6-B363-92A542BFDDD4}"/>
              </a:ext>
            </a:extLst>
          </p:cNvPr>
          <p:cNvSpPr txBox="1"/>
          <p:nvPr/>
        </p:nvSpPr>
        <p:spPr>
          <a:xfrm>
            <a:off x="9377680" y="3452729"/>
            <a:ext cx="16231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7</a:t>
            </a:r>
          </a:p>
        </p:txBody>
      </p:sp>
      <p:cxnSp>
        <p:nvCxnSpPr>
          <p:cNvPr id="91" name="PHẠM DUYÊN 47 - 9Slide.vn">
            <a:extLst>
              <a:ext uri="{FF2B5EF4-FFF2-40B4-BE49-F238E27FC236}">
                <a16:creationId xmlns:a16="http://schemas.microsoft.com/office/drawing/2014/main" id="{0729D381-A049-4498-ADA8-B09C94159531}"/>
              </a:ext>
            </a:extLst>
          </p:cNvPr>
          <p:cNvCxnSpPr>
            <a:cxnSpLocks/>
          </p:cNvCxnSpPr>
          <p:nvPr/>
        </p:nvCxnSpPr>
        <p:spPr>
          <a:xfrm>
            <a:off x="9279670" y="4017273"/>
            <a:ext cx="1212030"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92" name="PHẠM DUYÊN 10 - 9Slide.vn">
            <a:extLst>
              <a:ext uri="{FF2B5EF4-FFF2-40B4-BE49-F238E27FC236}">
                <a16:creationId xmlns:a16="http://schemas.microsoft.com/office/drawing/2014/main" id="{B6679414-9E1D-43E3-88C3-B4D01B3009AF}"/>
              </a:ext>
            </a:extLst>
          </p:cNvPr>
          <p:cNvSpPr txBox="1"/>
          <p:nvPr/>
        </p:nvSpPr>
        <p:spPr>
          <a:xfrm>
            <a:off x="8988836" y="4055331"/>
            <a:ext cx="16231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63</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84</a:t>
            </a:r>
          </a:p>
        </p:txBody>
      </p:sp>
      <p:cxnSp>
        <p:nvCxnSpPr>
          <p:cNvPr id="44" name="Straight Connector 43"/>
          <p:cNvCxnSpPr/>
          <p:nvPr/>
        </p:nvCxnSpPr>
        <p:spPr>
          <a:xfrm>
            <a:off x="1676400" y="1143000"/>
            <a:ext cx="1752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484249" y="1143000"/>
            <a:ext cx="8497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7991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C958007F-1424-D622-57D3-B853D5BDA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2128" y="3429000"/>
            <a:ext cx="3889442" cy="3013250"/>
          </a:xfrm>
          <a:prstGeom prst="roundRect">
            <a:avLst/>
          </a:prstGeom>
          <a:effectLst>
            <a:softEdge rad="127000"/>
          </a:effectLst>
        </p:spPr>
      </p:pic>
      <p:grpSp>
        <p:nvGrpSpPr>
          <p:cNvPr id="8" name="PHẠM DUYÊN 2 - 9Slide.vn">
            <a:extLst>
              <a:ext uri="{FF2B5EF4-FFF2-40B4-BE49-F238E27FC236}">
                <a16:creationId xmlns:a16="http://schemas.microsoft.com/office/drawing/2014/main" id="{EA83680A-235E-F7F7-14F5-8AB9D75E6809}"/>
              </a:ext>
            </a:extLst>
          </p:cNvPr>
          <p:cNvGrpSpPr/>
          <p:nvPr/>
        </p:nvGrpSpPr>
        <p:grpSpPr>
          <a:xfrm>
            <a:off x="1524000" y="527843"/>
            <a:ext cx="1319183" cy="783193"/>
            <a:chOff x="1295400" y="457200"/>
            <a:chExt cx="1319183" cy="783193"/>
          </a:xfrm>
        </p:grpSpPr>
        <p:sp>
          <p:nvSpPr>
            <p:cNvPr id="9" name="PHẠM DUYÊN 1 - 9Slide.vn">
              <a:extLst>
                <a:ext uri="{FF2B5EF4-FFF2-40B4-BE49-F238E27FC236}">
                  <a16:creationId xmlns:a16="http://schemas.microsoft.com/office/drawing/2014/main" id="{F37D399B-4337-64B7-DCCD-765011E68F94}"/>
                </a:ext>
              </a:extLst>
            </p:cNvPr>
            <p:cNvSpPr/>
            <p:nvPr/>
          </p:nvSpPr>
          <p:spPr>
            <a:xfrm>
              <a:off x="1334644" y="510780"/>
              <a:ext cx="818006" cy="668922"/>
            </a:xfrm>
            <a:prstGeom prst="roundRect">
              <a:avLst/>
            </a:prstGeom>
            <a:gradFill flip="none" rotWithShape="1">
              <a:gsLst>
                <a:gs pos="22000">
                  <a:srgbClr val="A54C26"/>
                </a:gs>
                <a:gs pos="87000">
                  <a:srgbClr val="FFBD59"/>
                </a:gs>
              </a:gsLst>
              <a:lin ang="16200000" scaled="1"/>
              <a:tileRect/>
            </a:gradFill>
            <a:ln>
              <a:noFill/>
            </a:ln>
            <a:effectLst>
              <a:outerShdw blurRad="50800" dist="38100" dir="2700000" algn="tl" rotWithShape="0">
                <a:prstClr val="black">
                  <a:alpha val="40000"/>
                </a:prstClr>
              </a:outerShdw>
            </a:effectLst>
          </p:spPr>
          <p:txBody>
            <a:bodyPr/>
            <a:lstStyle/>
            <a:p>
              <a:endParaRPr lang="en-US" kern="0">
                <a:solidFill>
                  <a:srgbClr val="FC8C05"/>
                </a:solidFill>
              </a:endParaRPr>
            </a:p>
          </p:txBody>
        </p:sp>
        <p:sp>
          <p:nvSpPr>
            <p:cNvPr id="10" name="PHẠM DUYÊN 3 - 9Slide.vn">
              <a:extLst>
                <a:ext uri="{FF2B5EF4-FFF2-40B4-BE49-F238E27FC236}">
                  <a16:creationId xmlns:a16="http://schemas.microsoft.com/office/drawing/2014/main" id="{1A1B9357-224D-7EBA-E827-44B452A27A6A}"/>
                </a:ext>
              </a:extLst>
            </p:cNvPr>
            <p:cNvSpPr txBox="1"/>
            <p:nvPr/>
          </p:nvSpPr>
          <p:spPr>
            <a:xfrm>
              <a:off x="1295400" y="457200"/>
              <a:ext cx="840690" cy="783193"/>
            </a:xfrm>
            <a:prstGeom prst="roundRect">
              <a:avLst/>
            </a:prstGeom>
            <a:noFill/>
          </p:spPr>
          <p:txBody>
            <a:bodyPr wrap="none" rtlCol="0">
              <a:spAutoFit/>
            </a:bodyPr>
            <a:lstStyle/>
            <a:p>
              <a:pPr algn="ctr"/>
              <a:r>
                <a:rPr lang="en-US" sz="4000" b="1">
                  <a:solidFill>
                    <a:schemeClr val="bg1"/>
                  </a:solidFill>
                  <a:effectLst>
                    <a:outerShdw blurRad="38100" dist="38100" dir="2700000" algn="tl">
                      <a:srgbClr val="000000">
                        <a:alpha val="43137"/>
                      </a:srgbClr>
                    </a:outerShdw>
                  </a:effectLst>
                  <a:latin typeface="+mj-lt"/>
                </a:rPr>
                <a:t>Số</a:t>
              </a:r>
            </a:p>
          </p:txBody>
        </p:sp>
        <p:sp>
          <p:nvSpPr>
            <p:cNvPr id="11" name="PHẠM DUYÊN 4 - 9Slide.vn">
              <a:extLst>
                <a:ext uri="{FF2B5EF4-FFF2-40B4-BE49-F238E27FC236}">
                  <a16:creationId xmlns:a16="http://schemas.microsoft.com/office/drawing/2014/main" id="{AAFCDC15-846D-5C59-C8F3-D831868832B3}"/>
                </a:ext>
              </a:extLst>
            </p:cNvPr>
            <p:cNvSpPr txBox="1"/>
            <p:nvPr/>
          </p:nvSpPr>
          <p:spPr>
            <a:xfrm>
              <a:off x="2133600" y="475804"/>
              <a:ext cx="480983" cy="748963"/>
            </a:xfrm>
            <a:prstGeom prst="roundRect">
              <a:avLst/>
            </a:prstGeom>
            <a:noFill/>
          </p:spPr>
          <p:txBody>
            <a:bodyPr wrap="none" rtlCol="0">
              <a:spAutoFit/>
            </a:bodyPr>
            <a:lstStyle/>
            <a:p>
              <a:pPr algn="ctr"/>
              <a:r>
                <a:rPr lang="en-US" sz="4000" b="1">
                  <a:solidFill>
                    <a:srgbClr val="FC8C05"/>
                  </a:solidFill>
                  <a:effectLst>
                    <a:outerShdw blurRad="38100" dist="38100" dir="2700000" algn="tl">
                      <a:srgbClr val="000000">
                        <a:alpha val="43137"/>
                      </a:srgbClr>
                    </a:outerShdw>
                  </a:effectLst>
                  <a:latin typeface="+mj-lt"/>
                </a:rPr>
                <a:t>?</a:t>
              </a:r>
            </a:p>
          </p:txBody>
        </p:sp>
      </p:grpSp>
      <p:grpSp>
        <p:nvGrpSpPr>
          <p:cNvPr id="12" name="PHẠM DUYÊN 3 - 9Slide.vn">
            <a:extLst>
              <a:ext uri="{FF2B5EF4-FFF2-40B4-BE49-F238E27FC236}">
                <a16:creationId xmlns:a16="http://schemas.microsoft.com/office/drawing/2014/main" id="{1C87FD00-9FC2-2DD5-9928-C222B2515B89}"/>
              </a:ext>
            </a:extLst>
          </p:cNvPr>
          <p:cNvGrpSpPr/>
          <p:nvPr/>
        </p:nvGrpSpPr>
        <p:grpSpPr>
          <a:xfrm>
            <a:off x="651934" y="544346"/>
            <a:ext cx="668922" cy="707886"/>
            <a:chOff x="1559434" y="1176116"/>
            <a:chExt cx="668922" cy="707886"/>
          </a:xfrm>
        </p:grpSpPr>
        <p:grpSp>
          <p:nvGrpSpPr>
            <p:cNvPr id="13" name="Group 12">
              <a:extLst>
                <a:ext uri="{FF2B5EF4-FFF2-40B4-BE49-F238E27FC236}">
                  <a16:creationId xmlns:a16="http://schemas.microsoft.com/office/drawing/2014/main" id="{ADD65052-3DB9-3F43-7D7E-7D1A1ABF76F9}"/>
                </a:ext>
              </a:extLst>
            </p:cNvPr>
            <p:cNvGrpSpPr/>
            <p:nvPr/>
          </p:nvGrpSpPr>
          <p:grpSpPr>
            <a:xfrm>
              <a:off x="1559434" y="1197548"/>
              <a:ext cx="668922" cy="668922"/>
              <a:chOff x="1959266" y="1758940"/>
              <a:chExt cx="668922" cy="668922"/>
            </a:xfrm>
          </p:grpSpPr>
          <p:sp>
            <p:nvSpPr>
              <p:cNvPr id="15" name="Oval 14">
                <a:extLst>
                  <a:ext uri="{FF2B5EF4-FFF2-40B4-BE49-F238E27FC236}">
                    <a16:creationId xmlns:a16="http://schemas.microsoft.com/office/drawing/2014/main" id="{69B8A500-4FB1-A8C3-C064-62DDEE3693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6" name="Oval 15">
                <a:extLst>
                  <a:ext uri="{FF2B5EF4-FFF2-40B4-BE49-F238E27FC236}">
                    <a16:creationId xmlns:a16="http://schemas.microsoft.com/office/drawing/2014/main" id="{15AEF990-00CD-406C-B149-1EEAF9CF4950}"/>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14" name="TextBox 13">
              <a:extLst>
                <a:ext uri="{FF2B5EF4-FFF2-40B4-BE49-F238E27FC236}">
                  <a16:creationId xmlns:a16="http://schemas.microsoft.com/office/drawing/2014/main" id="{A61B0ACA-3790-6416-3555-982B5E435BB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4" name="PHẠM DUYÊN 4 - 9Slide.vn">
            <a:extLst>
              <a:ext uri="{FF2B5EF4-FFF2-40B4-BE49-F238E27FC236}">
                <a16:creationId xmlns:a16="http://schemas.microsoft.com/office/drawing/2014/main" id="{B88C82A0-2ECD-5272-E2A5-47EEB54D793E}"/>
              </a:ext>
            </a:extLst>
          </p:cNvPr>
          <p:cNvSpPr txBox="1"/>
          <p:nvPr/>
        </p:nvSpPr>
        <p:spPr>
          <a:xfrm>
            <a:off x="654050" y="1447800"/>
            <a:ext cx="10909300" cy="1615827"/>
          </a:xfrm>
          <a:prstGeom prst="rect">
            <a:avLst/>
          </a:prstGeom>
          <a:noFill/>
        </p:spPr>
        <p:txBody>
          <a:bodyPr wrap="square" rtlCol="0">
            <a:spAutoFit/>
          </a:bodyPr>
          <a:lstStyle>
            <a:defPPr>
              <a:defRPr lang="en-US"/>
            </a:defPPr>
            <a:lvl1pPr>
              <a:defRPr sz="4400" spc="-60"/>
            </a:lvl1pPr>
          </a:lstStyle>
          <a:p>
            <a:pPr algn="just"/>
            <a:r>
              <a:rPr lang="vi-VN" sz="3300" spc="-120">
                <a:solidFill>
                  <a:schemeClr val="tx1">
                    <a:lumMod val="75000"/>
                    <a:lumOff val="25000"/>
                  </a:schemeClr>
                </a:solidFill>
                <a:latin typeface="+mj-lt"/>
              </a:rPr>
              <a:t>Ở khu vui chơi, bác Nam muốn gắn các dây đèn dọc theo mỗi cạnh của ngôi nhà dạng khối lập phương, trừ những cạnh sát mặt đất. Mỗi cạnh cần gắn một dây đèn dài 450 cm.</a:t>
            </a:r>
            <a:endParaRPr lang="en-US" sz="3300" spc="-120">
              <a:solidFill>
                <a:schemeClr val="tx1">
                  <a:lumMod val="75000"/>
                  <a:lumOff val="25000"/>
                </a:schemeClr>
              </a:solidFill>
              <a:latin typeface="+mj-lt"/>
            </a:endParaRPr>
          </a:p>
        </p:txBody>
      </p:sp>
      <p:sp>
        <p:nvSpPr>
          <p:cNvPr id="5" name="PHẠM DUYÊN 5 - 9Slide.vn">
            <a:extLst>
              <a:ext uri="{FF2B5EF4-FFF2-40B4-BE49-F238E27FC236}">
                <a16:creationId xmlns:a16="http://schemas.microsoft.com/office/drawing/2014/main" id="{FCBEAB01-B449-ABEB-DB45-EC604FB3E27E}"/>
              </a:ext>
            </a:extLst>
          </p:cNvPr>
          <p:cNvSpPr txBox="1"/>
          <p:nvPr/>
        </p:nvSpPr>
        <p:spPr>
          <a:xfrm>
            <a:off x="654050" y="3048000"/>
            <a:ext cx="7651750" cy="1569660"/>
          </a:xfrm>
          <a:prstGeom prst="rect">
            <a:avLst/>
          </a:prstGeom>
          <a:noFill/>
        </p:spPr>
        <p:txBody>
          <a:bodyPr wrap="square" rtlCol="0">
            <a:spAutoFit/>
          </a:bodyPr>
          <a:lstStyle>
            <a:defPPr>
              <a:defRPr lang="en-US"/>
            </a:defPPr>
            <a:lvl1pPr>
              <a:defRPr sz="4400" spc="-60"/>
            </a:lvl1pPr>
          </a:lstStyle>
          <a:p>
            <a:r>
              <a:rPr lang="en-US" sz="3200" dirty="0"/>
              <a:t>a) </a:t>
            </a:r>
            <a:r>
              <a:rPr lang="en-US" sz="3200" dirty="0" err="1"/>
              <a:t>Bác</a:t>
            </a:r>
            <a:r>
              <a:rPr lang="en-US" sz="3200" dirty="0"/>
              <a:t> Nam </a:t>
            </a:r>
            <a:r>
              <a:rPr lang="en-US" sz="3200" dirty="0" err="1"/>
              <a:t>cần</a:t>
            </a:r>
            <a:r>
              <a:rPr lang="en-US" sz="3200" dirty="0"/>
              <a:t> </a:t>
            </a:r>
            <a:r>
              <a:rPr lang="en-US" sz="3200" dirty="0" err="1"/>
              <a:t>gắn</a:t>
            </a:r>
            <a:r>
              <a:rPr lang="en-US" sz="3200" dirty="0"/>
              <a:t> </a:t>
            </a:r>
            <a:r>
              <a:rPr lang="en-US" sz="3200" dirty="0" err="1"/>
              <a:t>tất</a:t>
            </a:r>
            <a:r>
              <a:rPr lang="en-US" sz="3200" dirty="0"/>
              <a:t> </a:t>
            </a:r>
            <a:r>
              <a:rPr lang="en-US" sz="3200" dirty="0" err="1"/>
              <a:t>cả</a:t>
            </a:r>
            <a:r>
              <a:rPr lang="en-US" sz="3200" dirty="0"/>
              <a:t>     </a:t>
            </a:r>
            <a:r>
              <a:rPr lang="en-US" sz="3200" dirty="0">
                <a:solidFill>
                  <a:srgbClr val="FF0000"/>
                </a:solidFill>
                <a:latin typeface="+mj-lt"/>
              </a:rPr>
              <a:t>?</a:t>
            </a:r>
            <a:r>
              <a:rPr lang="en-US" sz="3200" dirty="0"/>
              <a:t>    </a:t>
            </a:r>
            <a:r>
              <a:rPr lang="en-US" sz="3200" dirty="0" err="1"/>
              <a:t>dây</a:t>
            </a:r>
            <a:r>
              <a:rPr lang="en-US" sz="3200" dirty="0"/>
              <a:t> </a:t>
            </a:r>
            <a:r>
              <a:rPr lang="en-US" sz="3200" dirty="0" err="1"/>
              <a:t>đèn</a:t>
            </a:r>
            <a:r>
              <a:rPr lang="en-US" sz="3200" dirty="0"/>
              <a:t>.</a:t>
            </a:r>
          </a:p>
          <a:p>
            <a:r>
              <a:rPr lang="en-US" sz="3200" dirty="0"/>
              <a:t>b) </a:t>
            </a:r>
            <a:r>
              <a:rPr lang="en-US" sz="3200" dirty="0" err="1"/>
              <a:t>Tổng</a:t>
            </a:r>
            <a:r>
              <a:rPr lang="en-US" sz="3200" dirty="0"/>
              <a:t> </a:t>
            </a:r>
            <a:r>
              <a:rPr lang="en-US" sz="3200" dirty="0" err="1"/>
              <a:t>độ</a:t>
            </a:r>
            <a:r>
              <a:rPr lang="en-US" sz="3200" dirty="0"/>
              <a:t> </a:t>
            </a:r>
            <a:r>
              <a:rPr lang="en-US" sz="3200" dirty="0" err="1"/>
              <a:t>dài</a:t>
            </a:r>
            <a:r>
              <a:rPr lang="en-US" sz="3200" dirty="0"/>
              <a:t> </a:t>
            </a:r>
            <a:r>
              <a:rPr lang="en-US" sz="3200" dirty="0" err="1"/>
              <a:t>các</a:t>
            </a:r>
            <a:r>
              <a:rPr lang="en-US" sz="3200" dirty="0"/>
              <a:t> </a:t>
            </a:r>
            <a:r>
              <a:rPr lang="en-US" sz="3200" dirty="0" err="1"/>
              <a:t>dây</a:t>
            </a:r>
            <a:r>
              <a:rPr lang="en-US" sz="3200" dirty="0"/>
              <a:t> </a:t>
            </a:r>
            <a:r>
              <a:rPr lang="en-US" sz="3200" dirty="0" err="1"/>
              <a:t>đèn</a:t>
            </a:r>
            <a:r>
              <a:rPr lang="en-US" sz="3200" dirty="0"/>
              <a:t> </a:t>
            </a:r>
            <a:r>
              <a:rPr lang="en-US" sz="3200" dirty="0" err="1"/>
              <a:t>đó</a:t>
            </a:r>
            <a:r>
              <a:rPr lang="en-US" sz="3200" dirty="0"/>
              <a:t> </a:t>
            </a:r>
            <a:r>
              <a:rPr lang="en-US" sz="3200" dirty="0" err="1"/>
              <a:t>là</a:t>
            </a:r>
            <a:r>
              <a:rPr lang="en-US" sz="3200" dirty="0"/>
              <a:t>     </a:t>
            </a:r>
            <a:r>
              <a:rPr lang="en-US" sz="3200" dirty="0">
                <a:solidFill>
                  <a:srgbClr val="FF0000"/>
                </a:solidFill>
                <a:latin typeface="+mj-lt"/>
              </a:rPr>
              <a:t>?</a:t>
            </a:r>
            <a:r>
              <a:rPr lang="en-US" sz="3200" dirty="0"/>
              <a:t> </a:t>
            </a:r>
            <a:r>
              <a:rPr lang="en-US" sz="3200" dirty="0" err="1"/>
              <a:t>xăng-ti-mét</a:t>
            </a:r>
            <a:r>
              <a:rPr lang="en-US" sz="3200" dirty="0"/>
              <a:t>.</a:t>
            </a:r>
          </a:p>
        </p:txBody>
      </p:sp>
      <p:sp>
        <p:nvSpPr>
          <p:cNvPr id="6" name="PHẠM DUYÊN 6 - 9Slide.vn">
            <a:extLst>
              <a:ext uri="{FF2B5EF4-FFF2-40B4-BE49-F238E27FC236}">
                <a16:creationId xmlns:a16="http://schemas.microsoft.com/office/drawing/2014/main" id="{00F30804-6B76-335C-4D5A-E5151DD0F39C}"/>
              </a:ext>
            </a:extLst>
          </p:cNvPr>
          <p:cNvSpPr/>
          <p:nvPr/>
        </p:nvSpPr>
        <p:spPr>
          <a:xfrm>
            <a:off x="5627975" y="3071852"/>
            <a:ext cx="820450" cy="501224"/>
          </a:xfrm>
          <a:prstGeom prst="roundRect">
            <a:avLst>
              <a:gd name="adj" fmla="val 23414"/>
            </a:avLst>
          </a:prstGeom>
          <a:noFill/>
          <a:ln w="28575">
            <a:solidFill>
              <a:schemeClr val="accent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2600" b="1" spc="-40">
              <a:solidFill>
                <a:schemeClr val="bg1"/>
              </a:solidFill>
              <a:effectLst>
                <a:outerShdw blurRad="38100" dist="38100" dir="2700000" algn="tl">
                  <a:srgbClr val="000000">
                    <a:alpha val="43137"/>
                  </a:srgbClr>
                </a:outerShdw>
              </a:effectLst>
              <a:cs typeface="+mn-ea"/>
            </a:endParaRPr>
          </a:p>
        </p:txBody>
      </p:sp>
      <p:sp>
        <p:nvSpPr>
          <p:cNvPr id="28" name="PHẠM DUYÊN 7 - 9Slide.vn">
            <a:extLst>
              <a:ext uri="{FF2B5EF4-FFF2-40B4-BE49-F238E27FC236}">
                <a16:creationId xmlns:a16="http://schemas.microsoft.com/office/drawing/2014/main" id="{07E3F7D5-5EE3-ED34-F39C-64CB1FA2A481}"/>
              </a:ext>
            </a:extLst>
          </p:cNvPr>
          <p:cNvSpPr/>
          <p:nvPr/>
        </p:nvSpPr>
        <p:spPr>
          <a:xfrm>
            <a:off x="6780500" y="3586202"/>
            <a:ext cx="820450" cy="501224"/>
          </a:xfrm>
          <a:prstGeom prst="roundRect">
            <a:avLst>
              <a:gd name="adj" fmla="val 23414"/>
            </a:avLst>
          </a:prstGeom>
          <a:noFill/>
          <a:ln w="28575">
            <a:solidFill>
              <a:schemeClr val="accent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2600" b="1" spc="-40">
              <a:solidFill>
                <a:schemeClr val="bg1"/>
              </a:solidFill>
              <a:effectLst>
                <a:outerShdw blurRad="38100" dist="38100" dir="2700000" algn="tl">
                  <a:srgbClr val="000000">
                    <a:alpha val="43137"/>
                  </a:srgbClr>
                </a:outerShdw>
              </a:effectLst>
              <a:cs typeface="+mn-ea"/>
            </a:endParaRPr>
          </a:p>
        </p:txBody>
      </p:sp>
      <p:sp>
        <p:nvSpPr>
          <p:cNvPr id="18" name="Cloud Callout 43">
            <a:extLst>
              <a:ext uri="{FF2B5EF4-FFF2-40B4-BE49-F238E27FC236}">
                <a16:creationId xmlns:a16="http://schemas.microsoft.com/office/drawing/2014/main" id="{656F4514-B952-4AEB-B52D-2D2F5F7D182F}"/>
              </a:ext>
            </a:extLst>
          </p:cNvPr>
          <p:cNvSpPr/>
          <p:nvPr/>
        </p:nvSpPr>
        <p:spPr>
          <a:xfrm>
            <a:off x="3939760" y="4728524"/>
            <a:ext cx="3241133" cy="1436673"/>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9Slide03 Sofia Pro Soft"/>
                <a:ea typeface="+mn-ea"/>
                <a:cs typeface="+mn-cs"/>
              </a:rPr>
              <a:t>Làm</a:t>
            </a:r>
            <a:r>
              <a:rPr kumimoji="0" lang="en-US" sz="3600" b="1" i="0" u="none" strike="noStrike" kern="1200" cap="none" spc="0" normalizeH="0" baseline="0" noProof="0" dirty="0">
                <a:ln>
                  <a:noFill/>
                </a:ln>
                <a:solidFill>
                  <a:srgbClr val="FF0000"/>
                </a:solidFill>
                <a:effectLst/>
                <a:uLnTx/>
                <a:uFillTx/>
                <a:latin typeface="#9Slide03 Sofia Pro Soft"/>
                <a:ea typeface="+mn-ea"/>
                <a:cs typeface="+mn-cs"/>
              </a:rPr>
              <a:t> </a:t>
            </a:r>
            <a:r>
              <a:rPr kumimoji="0" lang="en-US" sz="3600" b="1" i="0" u="none" strike="noStrike" kern="1200" cap="none" spc="0" normalizeH="0" baseline="0" noProof="0" dirty="0" err="1">
                <a:ln>
                  <a:noFill/>
                </a:ln>
                <a:solidFill>
                  <a:srgbClr val="FF0000"/>
                </a:solidFill>
                <a:effectLst/>
                <a:uLnTx/>
                <a:uFillTx/>
                <a:latin typeface="#9Slide03 Sofia Pro Soft"/>
                <a:ea typeface="+mn-ea"/>
                <a:cs typeface="+mn-cs"/>
              </a:rPr>
              <a:t>vào</a:t>
            </a:r>
            <a:r>
              <a:rPr kumimoji="0" lang="en-US" sz="3600" b="1" i="0" u="none" strike="noStrike" kern="1200" cap="none" spc="0" normalizeH="0" baseline="0" noProof="0" dirty="0">
                <a:ln>
                  <a:noFill/>
                </a:ln>
                <a:solidFill>
                  <a:srgbClr val="FF0000"/>
                </a:solidFill>
                <a:effectLst/>
                <a:uLnTx/>
                <a:uFillTx/>
                <a:latin typeface="#9Slide03 Sofia Pro Soft"/>
                <a:ea typeface="+mn-ea"/>
                <a:cs typeface="+mn-cs"/>
              </a:rPr>
              <a:t> </a:t>
            </a:r>
            <a:r>
              <a:rPr kumimoji="0" lang="en-US" sz="3600" b="1" i="0" u="none" strike="noStrike" kern="1200" cap="none" spc="0" normalizeH="0" baseline="0" noProof="0" dirty="0" err="1">
                <a:ln>
                  <a:noFill/>
                </a:ln>
                <a:solidFill>
                  <a:srgbClr val="FF0000"/>
                </a:solidFill>
                <a:effectLst/>
                <a:uLnTx/>
                <a:uFillTx/>
                <a:latin typeface="#9Slide03 Sofia Pro Soft"/>
                <a:ea typeface="+mn-ea"/>
                <a:cs typeface="+mn-cs"/>
              </a:rPr>
              <a:t>SGK</a:t>
            </a:r>
            <a:endParaRPr kumimoji="0" lang="en-US" sz="3600" b="1" i="0" u="none" strike="noStrike" kern="1200" cap="none" spc="0" normalizeH="0" baseline="0" noProof="0" dirty="0">
              <a:ln>
                <a:noFill/>
              </a:ln>
              <a:solidFill>
                <a:srgbClr val="FF0000"/>
              </a:solidFill>
              <a:effectLst/>
              <a:uLnTx/>
              <a:uFillTx/>
              <a:latin typeface="#9Slide03 Sofia Pro Soft"/>
              <a:ea typeface="+mn-ea"/>
              <a:cs typeface="+mn-cs"/>
            </a:endParaRPr>
          </a:p>
        </p:txBody>
      </p:sp>
      <p:cxnSp>
        <p:nvCxnSpPr>
          <p:cNvPr id="17" name="Straight Connector 16"/>
          <p:cNvCxnSpPr/>
          <p:nvPr/>
        </p:nvCxnSpPr>
        <p:spPr>
          <a:xfrm>
            <a:off x="6172200" y="1981200"/>
            <a:ext cx="2895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820400" y="19812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87594" y="2514600"/>
            <a:ext cx="8888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20669" y="2971800"/>
            <a:ext cx="16190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848600" y="2971800"/>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145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250"/>
                                        <p:tgtEl>
                                          <p:spTgt spid="5"/>
                                        </p:tgtEl>
                                      </p:cBhvr>
                                    </p:animEffect>
                                    <p:anim calcmode="lin" valueType="num">
                                      <p:cBhvr>
                                        <p:cTn id="19" dur="1250" fill="hold"/>
                                        <p:tgtEl>
                                          <p:spTgt spid="5"/>
                                        </p:tgtEl>
                                        <p:attrNameLst>
                                          <p:attrName>ppt_x</p:attrName>
                                        </p:attrNameLst>
                                      </p:cBhvr>
                                      <p:tavLst>
                                        <p:tav tm="0">
                                          <p:val>
                                            <p:strVal val="#ppt_x"/>
                                          </p:val>
                                        </p:tav>
                                        <p:tav tm="100000">
                                          <p:val>
                                            <p:strVal val="#ppt_x"/>
                                          </p:val>
                                        </p:tav>
                                      </p:tavLst>
                                    </p:anim>
                                    <p:anim calcmode="lin" valueType="num">
                                      <p:cBhvr>
                                        <p:cTn id="20" dur="125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28"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HẠM DUYÊN 1 - 9Slide.vn">
            <a:extLst>
              <a:ext uri="{FF2B5EF4-FFF2-40B4-BE49-F238E27FC236}">
                <a16:creationId xmlns:a16="http://schemas.microsoft.com/office/drawing/2014/main" id="{FCBEAB01-B449-ABEB-DB45-EC604FB3E27E}"/>
              </a:ext>
            </a:extLst>
          </p:cNvPr>
          <p:cNvSpPr txBox="1"/>
          <p:nvPr/>
        </p:nvSpPr>
        <p:spPr>
          <a:xfrm>
            <a:off x="654050" y="3048000"/>
            <a:ext cx="7651750" cy="1569660"/>
          </a:xfrm>
          <a:prstGeom prst="rect">
            <a:avLst/>
          </a:prstGeom>
          <a:noFill/>
        </p:spPr>
        <p:txBody>
          <a:bodyPr wrap="square" rtlCol="0">
            <a:spAutoFit/>
          </a:bodyPr>
          <a:lstStyle>
            <a:defPPr>
              <a:defRPr lang="en-US"/>
            </a:defPPr>
            <a:lvl1pPr>
              <a:defRPr sz="4400" spc="-60"/>
            </a:lvl1pPr>
          </a:lstStyle>
          <a:p>
            <a:r>
              <a:rPr lang="en-US" sz="3200"/>
              <a:t>a) Bác Nam cần gắn tất cả     </a:t>
            </a:r>
            <a:r>
              <a:rPr lang="en-US" sz="3200">
                <a:solidFill>
                  <a:srgbClr val="FF0000"/>
                </a:solidFill>
                <a:latin typeface="+mj-lt"/>
              </a:rPr>
              <a:t>?</a:t>
            </a:r>
            <a:r>
              <a:rPr lang="en-US" sz="3200"/>
              <a:t>    dây đèn.</a:t>
            </a:r>
          </a:p>
          <a:p>
            <a:r>
              <a:rPr lang="en-US" sz="3200"/>
              <a:t>b) Tổng độ dài các dây đèn đó là     </a:t>
            </a:r>
            <a:r>
              <a:rPr lang="en-US" sz="3200">
                <a:solidFill>
                  <a:srgbClr val="FF0000"/>
                </a:solidFill>
                <a:latin typeface="+mj-lt"/>
              </a:rPr>
              <a:t>?</a:t>
            </a:r>
            <a:r>
              <a:rPr lang="en-US" sz="3200"/>
              <a:t> xăng-ti-mét.</a:t>
            </a:r>
          </a:p>
        </p:txBody>
      </p:sp>
      <p:pic>
        <p:nvPicPr>
          <p:cNvPr id="3" name="PHẠM DUYÊN 2 - 9Slide.vn">
            <a:extLst>
              <a:ext uri="{FF2B5EF4-FFF2-40B4-BE49-F238E27FC236}">
                <a16:creationId xmlns:a16="http://schemas.microsoft.com/office/drawing/2014/main" id="{C958007F-1424-D622-57D3-B853D5BDA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2128" y="3429000"/>
            <a:ext cx="3889442" cy="3013250"/>
          </a:xfrm>
          <a:prstGeom prst="roundRect">
            <a:avLst/>
          </a:prstGeom>
          <a:effectLst>
            <a:softEdge rad="127000"/>
          </a:effectLst>
        </p:spPr>
      </p:pic>
      <p:grpSp>
        <p:nvGrpSpPr>
          <p:cNvPr id="8" name="PHẠM DUYÊN 3 - 9Slide.vn">
            <a:extLst>
              <a:ext uri="{FF2B5EF4-FFF2-40B4-BE49-F238E27FC236}">
                <a16:creationId xmlns:a16="http://schemas.microsoft.com/office/drawing/2014/main" id="{EA83680A-235E-F7F7-14F5-8AB9D75E6809}"/>
              </a:ext>
            </a:extLst>
          </p:cNvPr>
          <p:cNvGrpSpPr/>
          <p:nvPr/>
        </p:nvGrpSpPr>
        <p:grpSpPr>
          <a:xfrm>
            <a:off x="1524000" y="527843"/>
            <a:ext cx="1319183" cy="783193"/>
            <a:chOff x="1295400" y="457200"/>
            <a:chExt cx="1319183" cy="783193"/>
          </a:xfrm>
        </p:grpSpPr>
        <p:sp>
          <p:nvSpPr>
            <p:cNvPr id="9" name="PHẠM DUYÊN 1 - 9Slide.vn">
              <a:extLst>
                <a:ext uri="{FF2B5EF4-FFF2-40B4-BE49-F238E27FC236}">
                  <a16:creationId xmlns:a16="http://schemas.microsoft.com/office/drawing/2014/main" id="{F37D399B-4337-64B7-DCCD-765011E68F94}"/>
                </a:ext>
              </a:extLst>
            </p:cNvPr>
            <p:cNvSpPr/>
            <p:nvPr/>
          </p:nvSpPr>
          <p:spPr>
            <a:xfrm>
              <a:off x="1334644" y="510780"/>
              <a:ext cx="818006" cy="668922"/>
            </a:xfrm>
            <a:prstGeom prst="roundRect">
              <a:avLst/>
            </a:prstGeom>
            <a:gradFill flip="none" rotWithShape="1">
              <a:gsLst>
                <a:gs pos="22000">
                  <a:srgbClr val="A54C26"/>
                </a:gs>
                <a:gs pos="87000">
                  <a:srgbClr val="FFBD59"/>
                </a:gs>
              </a:gsLst>
              <a:lin ang="16200000" scaled="1"/>
              <a:tileRect/>
            </a:gradFill>
            <a:ln>
              <a:noFill/>
            </a:ln>
            <a:effectLst>
              <a:outerShdw blurRad="50800" dist="38100" dir="2700000" algn="tl" rotWithShape="0">
                <a:prstClr val="black">
                  <a:alpha val="40000"/>
                </a:prstClr>
              </a:outerShdw>
            </a:effectLst>
          </p:spPr>
          <p:txBody>
            <a:bodyPr/>
            <a:lstStyle/>
            <a:p>
              <a:endParaRPr lang="en-US" kern="0">
                <a:solidFill>
                  <a:srgbClr val="FC8C05"/>
                </a:solidFill>
              </a:endParaRPr>
            </a:p>
          </p:txBody>
        </p:sp>
        <p:sp>
          <p:nvSpPr>
            <p:cNvPr id="10" name="PHẠM DUYÊN 3 - 9Slide.vn">
              <a:extLst>
                <a:ext uri="{FF2B5EF4-FFF2-40B4-BE49-F238E27FC236}">
                  <a16:creationId xmlns:a16="http://schemas.microsoft.com/office/drawing/2014/main" id="{1A1B9357-224D-7EBA-E827-44B452A27A6A}"/>
                </a:ext>
              </a:extLst>
            </p:cNvPr>
            <p:cNvSpPr txBox="1"/>
            <p:nvPr/>
          </p:nvSpPr>
          <p:spPr>
            <a:xfrm>
              <a:off x="1295400" y="457200"/>
              <a:ext cx="840690" cy="783193"/>
            </a:xfrm>
            <a:prstGeom prst="roundRect">
              <a:avLst/>
            </a:prstGeom>
            <a:noFill/>
          </p:spPr>
          <p:txBody>
            <a:bodyPr wrap="none" rtlCol="0">
              <a:spAutoFit/>
            </a:bodyPr>
            <a:lstStyle/>
            <a:p>
              <a:pPr algn="ctr"/>
              <a:r>
                <a:rPr lang="en-US" sz="4000" b="1">
                  <a:solidFill>
                    <a:schemeClr val="bg1"/>
                  </a:solidFill>
                  <a:effectLst>
                    <a:outerShdw blurRad="38100" dist="38100" dir="2700000" algn="tl">
                      <a:srgbClr val="000000">
                        <a:alpha val="43137"/>
                      </a:srgbClr>
                    </a:outerShdw>
                  </a:effectLst>
                  <a:latin typeface="+mj-lt"/>
                </a:rPr>
                <a:t>Số</a:t>
              </a:r>
            </a:p>
          </p:txBody>
        </p:sp>
        <p:sp>
          <p:nvSpPr>
            <p:cNvPr id="11" name="PHẠM DUYÊN 4 - 9Slide.vn">
              <a:extLst>
                <a:ext uri="{FF2B5EF4-FFF2-40B4-BE49-F238E27FC236}">
                  <a16:creationId xmlns:a16="http://schemas.microsoft.com/office/drawing/2014/main" id="{AAFCDC15-846D-5C59-C8F3-D831868832B3}"/>
                </a:ext>
              </a:extLst>
            </p:cNvPr>
            <p:cNvSpPr txBox="1"/>
            <p:nvPr/>
          </p:nvSpPr>
          <p:spPr>
            <a:xfrm>
              <a:off x="2133600" y="475804"/>
              <a:ext cx="480983" cy="748963"/>
            </a:xfrm>
            <a:prstGeom prst="roundRect">
              <a:avLst/>
            </a:prstGeom>
            <a:noFill/>
          </p:spPr>
          <p:txBody>
            <a:bodyPr wrap="none" rtlCol="0">
              <a:spAutoFit/>
            </a:bodyPr>
            <a:lstStyle/>
            <a:p>
              <a:pPr algn="ctr"/>
              <a:r>
                <a:rPr lang="en-US" sz="4000" b="1">
                  <a:solidFill>
                    <a:srgbClr val="FC8C05"/>
                  </a:solidFill>
                  <a:effectLst>
                    <a:outerShdw blurRad="38100" dist="38100" dir="2700000" algn="tl">
                      <a:srgbClr val="000000">
                        <a:alpha val="43137"/>
                      </a:srgbClr>
                    </a:outerShdw>
                  </a:effectLst>
                  <a:latin typeface="+mj-lt"/>
                </a:rPr>
                <a:t>?</a:t>
              </a:r>
            </a:p>
          </p:txBody>
        </p:sp>
      </p:grpSp>
      <p:grpSp>
        <p:nvGrpSpPr>
          <p:cNvPr id="12" name="PHẠM DUYÊN 4 - 9Slide.vn">
            <a:extLst>
              <a:ext uri="{FF2B5EF4-FFF2-40B4-BE49-F238E27FC236}">
                <a16:creationId xmlns:a16="http://schemas.microsoft.com/office/drawing/2014/main" id="{1C87FD00-9FC2-2DD5-9928-C222B2515B89}"/>
              </a:ext>
            </a:extLst>
          </p:cNvPr>
          <p:cNvGrpSpPr/>
          <p:nvPr/>
        </p:nvGrpSpPr>
        <p:grpSpPr>
          <a:xfrm>
            <a:off x="651934" y="544346"/>
            <a:ext cx="668922" cy="707886"/>
            <a:chOff x="1559434" y="1176116"/>
            <a:chExt cx="668922" cy="707886"/>
          </a:xfrm>
        </p:grpSpPr>
        <p:grpSp>
          <p:nvGrpSpPr>
            <p:cNvPr id="13" name="Group 12">
              <a:extLst>
                <a:ext uri="{FF2B5EF4-FFF2-40B4-BE49-F238E27FC236}">
                  <a16:creationId xmlns:a16="http://schemas.microsoft.com/office/drawing/2014/main" id="{ADD65052-3DB9-3F43-7D7E-7D1A1ABF76F9}"/>
                </a:ext>
              </a:extLst>
            </p:cNvPr>
            <p:cNvGrpSpPr/>
            <p:nvPr/>
          </p:nvGrpSpPr>
          <p:grpSpPr>
            <a:xfrm>
              <a:off x="1559434" y="1197548"/>
              <a:ext cx="668922" cy="668922"/>
              <a:chOff x="1959266" y="1758940"/>
              <a:chExt cx="668922" cy="668922"/>
            </a:xfrm>
          </p:grpSpPr>
          <p:sp>
            <p:nvSpPr>
              <p:cNvPr id="15" name="Oval 14">
                <a:extLst>
                  <a:ext uri="{FF2B5EF4-FFF2-40B4-BE49-F238E27FC236}">
                    <a16:creationId xmlns:a16="http://schemas.microsoft.com/office/drawing/2014/main" id="{69B8A500-4FB1-A8C3-C064-62DDEE3693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6" name="Oval 15">
                <a:extLst>
                  <a:ext uri="{FF2B5EF4-FFF2-40B4-BE49-F238E27FC236}">
                    <a16:creationId xmlns:a16="http://schemas.microsoft.com/office/drawing/2014/main" id="{15AEF990-00CD-406C-B149-1EEAF9CF4950}"/>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14" name="TextBox 13">
              <a:extLst>
                <a:ext uri="{FF2B5EF4-FFF2-40B4-BE49-F238E27FC236}">
                  <a16:creationId xmlns:a16="http://schemas.microsoft.com/office/drawing/2014/main" id="{A61B0ACA-3790-6416-3555-982B5E435BB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4" name="PHẠM DUYÊN 5 - 9Slide.vn">
            <a:extLst>
              <a:ext uri="{FF2B5EF4-FFF2-40B4-BE49-F238E27FC236}">
                <a16:creationId xmlns:a16="http://schemas.microsoft.com/office/drawing/2014/main" id="{B88C82A0-2ECD-5272-E2A5-47EEB54D793E}"/>
              </a:ext>
            </a:extLst>
          </p:cNvPr>
          <p:cNvSpPr txBox="1"/>
          <p:nvPr/>
        </p:nvSpPr>
        <p:spPr>
          <a:xfrm>
            <a:off x="654050" y="1447800"/>
            <a:ext cx="10909300" cy="1615827"/>
          </a:xfrm>
          <a:prstGeom prst="rect">
            <a:avLst/>
          </a:prstGeom>
          <a:noFill/>
        </p:spPr>
        <p:txBody>
          <a:bodyPr wrap="square" rtlCol="0">
            <a:spAutoFit/>
          </a:bodyPr>
          <a:lstStyle>
            <a:defPPr>
              <a:defRPr lang="en-US"/>
            </a:defPPr>
            <a:lvl1pPr>
              <a:defRPr sz="4400" spc="-60"/>
            </a:lvl1pPr>
          </a:lstStyle>
          <a:p>
            <a:pPr algn="just"/>
            <a:r>
              <a:rPr lang="vi-VN" sz="3300" spc="-120">
                <a:solidFill>
                  <a:schemeClr val="tx1">
                    <a:lumMod val="75000"/>
                    <a:lumOff val="25000"/>
                  </a:schemeClr>
                </a:solidFill>
                <a:latin typeface="+mj-lt"/>
              </a:rPr>
              <a:t>Ở khu vui chơi, bác Nam muốn gắn các dây đèn dọc theo mỗi cạnh của ngôi nhà dạng khối lập phương, trừ những cạnh sát mặt đất. Mỗi cạnh cần gắn một dây đèn dài 450 cm.</a:t>
            </a:r>
            <a:endParaRPr lang="en-US" sz="3300" spc="-120">
              <a:solidFill>
                <a:schemeClr val="tx1">
                  <a:lumMod val="75000"/>
                  <a:lumOff val="25000"/>
                </a:schemeClr>
              </a:solidFill>
              <a:latin typeface="+mj-lt"/>
            </a:endParaRPr>
          </a:p>
        </p:txBody>
      </p:sp>
      <p:sp>
        <p:nvSpPr>
          <p:cNvPr id="6" name="PHẠM DUYÊN 6 - 9Slide.vn">
            <a:extLst>
              <a:ext uri="{FF2B5EF4-FFF2-40B4-BE49-F238E27FC236}">
                <a16:creationId xmlns:a16="http://schemas.microsoft.com/office/drawing/2014/main" id="{00F30804-6B76-335C-4D5A-E5151DD0F39C}"/>
              </a:ext>
            </a:extLst>
          </p:cNvPr>
          <p:cNvSpPr/>
          <p:nvPr/>
        </p:nvSpPr>
        <p:spPr>
          <a:xfrm>
            <a:off x="5627975" y="3071852"/>
            <a:ext cx="820450" cy="501224"/>
          </a:xfrm>
          <a:prstGeom prst="roundRect">
            <a:avLst>
              <a:gd name="adj" fmla="val 23414"/>
            </a:avLst>
          </a:prstGeom>
          <a:solidFill>
            <a:srgbClr val="FFFFFF"/>
          </a:solidFill>
          <a:ln w="28575">
            <a:solidFill>
              <a:schemeClr val="accent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600" b="1" spc="-40">
                <a:solidFill>
                  <a:srgbClr val="FF0000"/>
                </a:solidFill>
                <a:latin typeface="+mj-lt"/>
                <a:cs typeface="+mn-ea"/>
              </a:rPr>
              <a:t>8</a:t>
            </a:r>
          </a:p>
        </p:txBody>
      </p:sp>
      <p:sp>
        <p:nvSpPr>
          <p:cNvPr id="28" name="PHẠM DUYÊN 7 - 9Slide.vn">
            <a:extLst>
              <a:ext uri="{FF2B5EF4-FFF2-40B4-BE49-F238E27FC236}">
                <a16:creationId xmlns:a16="http://schemas.microsoft.com/office/drawing/2014/main" id="{07E3F7D5-5EE3-ED34-F39C-64CB1FA2A481}"/>
              </a:ext>
            </a:extLst>
          </p:cNvPr>
          <p:cNvSpPr/>
          <p:nvPr/>
        </p:nvSpPr>
        <p:spPr>
          <a:xfrm>
            <a:off x="6781800" y="3586202"/>
            <a:ext cx="1053104" cy="501224"/>
          </a:xfrm>
          <a:prstGeom prst="roundRect">
            <a:avLst>
              <a:gd name="adj" fmla="val 23414"/>
            </a:avLst>
          </a:prstGeom>
          <a:solidFill>
            <a:srgbClr val="FFFFFF"/>
          </a:solidFill>
          <a:ln w="28575">
            <a:solidFill>
              <a:schemeClr val="accent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600" b="1" spc="-100">
                <a:solidFill>
                  <a:srgbClr val="FF0000"/>
                </a:solidFill>
                <a:latin typeface="+mj-lt"/>
                <a:cs typeface="+mn-ea"/>
              </a:rPr>
              <a:t>3 600</a:t>
            </a:r>
          </a:p>
        </p:txBody>
      </p:sp>
      <p:cxnSp>
        <p:nvCxnSpPr>
          <p:cNvPr id="17" name="Straight Connector 16"/>
          <p:cNvCxnSpPr/>
          <p:nvPr/>
        </p:nvCxnSpPr>
        <p:spPr>
          <a:xfrm>
            <a:off x="6172200" y="1981200"/>
            <a:ext cx="2895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20400" y="19812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7594" y="2514600"/>
            <a:ext cx="8888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320669" y="2971800"/>
            <a:ext cx="16190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848600" y="2971800"/>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634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9BE8821E-E135-42E7-0D2E-B51781CE2970}"/>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CE82EF40-E9F3-EF78-3460-2F9A5C6E9E92}"/>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7F49202-565C-30AF-55BC-5568D6054964}"/>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B85403B2-3176-BDDF-B1CC-616DF1107D42}"/>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BB0A4A5B-708A-A771-552B-58C605ACB8AD}"/>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DB4F87F1-22CF-458B-61D4-5D4B514F4A42}"/>
              </a:ext>
            </a:extLst>
          </p:cNvPr>
          <p:cNvSpPr txBox="1"/>
          <p:nvPr/>
        </p:nvSpPr>
        <p:spPr>
          <a:xfrm>
            <a:off x="1456516" y="607896"/>
            <a:ext cx="10202084" cy="1938992"/>
          </a:xfrm>
          <a:prstGeom prst="rect">
            <a:avLst/>
          </a:prstGeom>
          <a:noFill/>
        </p:spPr>
        <p:txBody>
          <a:bodyPr wrap="square" rtlCol="0">
            <a:spAutoFit/>
          </a:bodyPr>
          <a:lstStyle>
            <a:defPPr>
              <a:defRPr lang="en-US"/>
            </a:defPPr>
            <a:lvl1pPr>
              <a:defRPr sz="4400" spc="-60"/>
            </a:lvl1pPr>
          </a:lstStyle>
          <a:p>
            <a:pPr algn="just"/>
            <a:r>
              <a:rPr lang="vi-VN" sz="3000" spc="-80" dirty="0">
                <a:solidFill>
                  <a:schemeClr val="tx1">
                    <a:lumMod val="75000"/>
                    <a:lumOff val="25000"/>
                  </a:schemeClr>
                </a:solidFill>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9" name="PHẠM DUYÊN 3 - 9Slide.vn">
            <a:extLst>
              <a:ext uri="{FF2B5EF4-FFF2-40B4-BE49-F238E27FC236}">
                <a16:creationId xmlns:a16="http://schemas.microsoft.com/office/drawing/2014/main" id="{2527103B-1502-6865-9FE6-E465085DDAC9}"/>
              </a:ext>
            </a:extLst>
          </p:cNvPr>
          <p:cNvPicPr>
            <a:picLocks noChangeAspect="1"/>
          </p:cNvPicPr>
          <p:nvPr/>
        </p:nvPicPr>
        <p:blipFill rotWithShape="1">
          <a:blip r:embed="rId2">
            <a:extLst>
              <a:ext uri="{28A0092B-C50C-407E-A947-70E740481C1C}">
                <a14:useLocalDpi xmlns:a14="http://schemas.microsoft.com/office/drawing/2010/main" val="0"/>
              </a:ext>
            </a:extLst>
          </a:blip>
          <a:srcRect b="5622"/>
          <a:stretch/>
        </p:blipFill>
        <p:spPr>
          <a:xfrm>
            <a:off x="847725" y="2438400"/>
            <a:ext cx="10496550" cy="4076700"/>
          </a:xfrm>
          <a:prstGeom prst="roundRect">
            <a:avLst/>
          </a:prstGeom>
          <a:effectLst>
            <a:softEdge rad="127000"/>
          </a:effectLst>
        </p:spPr>
      </p:pic>
      <p:cxnSp>
        <p:nvCxnSpPr>
          <p:cNvPr id="10" name="Straight Connector 9"/>
          <p:cNvCxnSpPr/>
          <p:nvPr/>
        </p:nvCxnSpPr>
        <p:spPr>
          <a:xfrm>
            <a:off x="2286000" y="1066800"/>
            <a:ext cx="472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239000" y="1524000"/>
            <a:ext cx="426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00200" y="1981200"/>
            <a:ext cx="3429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00200" y="2492460"/>
            <a:ext cx="281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049000" y="2013857"/>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93771" y="2502977"/>
            <a:ext cx="281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9355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9BE8821E-E135-42E7-0D2E-B51781CE2970}"/>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CE82EF40-E9F3-EF78-3460-2F9A5C6E9E92}"/>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7F49202-565C-30AF-55BC-5568D6054964}"/>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B85403B2-3176-BDDF-B1CC-616DF1107D42}"/>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BB0A4A5B-708A-A771-552B-58C605ACB8AD}"/>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DB4F87F1-22CF-458B-61D4-5D4B514F4A42}"/>
              </a:ext>
            </a:extLst>
          </p:cNvPr>
          <p:cNvSpPr txBox="1"/>
          <p:nvPr/>
        </p:nvSpPr>
        <p:spPr>
          <a:xfrm>
            <a:off x="1456516" y="607896"/>
            <a:ext cx="10202084" cy="1938992"/>
          </a:xfrm>
          <a:prstGeom prst="rect">
            <a:avLst/>
          </a:prstGeom>
          <a:noFill/>
        </p:spPr>
        <p:txBody>
          <a:bodyPr wrap="square" rtlCol="0">
            <a:spAutoFit/>
          </a:bodyPr>
          <a:lstStyle>
            <a:defPPr>
              <a:defRPr lang="en-US"/>
            </a:defPPr>
            <a:lvl1pPr>
              <a:defRPr sz="4400" spc="-60"/>
            </a:lvl1pPr>
          </a:lstStyle>
          <a:p>
            <a:pPr algn="just"/>
            <a:r>
              <a:rPr lang="vi-VN" sz="3000" spc="-80">
                <a:solidFill>
                  <a:schemeClr val="tx1">
                    <a:lumMod val="75000"/>
                    <a:lumOff val="25000"/>
                  </a:schemeClr>
                </a:solidFill>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9" name="PHẠM DUYÊN 3 - 9Slide.vn">
            <a:extLst>
              <a:ext uri="{FF2B5EF4-FFF2-40B4-BE49-F238E27FC236}">
                <a16:creationId xmlns:a16="http://schemas.microsoft.com/office/drawing/2014/main" id="{2527103B-1502-6865-9FE6-E465085DDAC9}"/>
              </a:ext>
            </a:extLst>
          </p:cNvPr>
          <p:cNvPicPr>
            <a:picLocks noChangeAspect="1"/>
          </p:cNvPicPr>
          <p:nvPr/>
        </p:nvPicPr>
        <p:blipFill rotWithShape="1">
          <a:blip r:embed="rId2">
            <a:extLst>
              <a:ext uri="{28A0092B-C50C-407E-A947-70E740481C1C}">
                <a14:useLocalDpi xmlns:a14="http://schemas.microsoft.com/office/drawing/2010/main" val="0"/>
              </a:ext>
            </a:extLst>
          </a:blip>
          <a:srcRect b="5622"/>
          <a:stretch/>
        </p:blipFill>
        <p:spPr>
          <a:xfrm>
            <a:off x="847725" y="2438400"/>
            <a:ext cx="10496550" cy="4076700"/>
          </a:xfrm>
          <a:prstGeom prst="roundRect">
            <a:avLst/>
          </a:prstGeom>
          <a:effectLst>
            <a:softEdge rad="127000"/>
          </a:effectLst>
        </p:spPr>
      </p:pic>
      <p:sp>
        <p:nvSpPr>
          <p:cNvPr id="16" name="PHẠM DUYÊN 4 - 9Slide.vn">
            <a:extLst>
              <a:ext uri="{FF2B5EF4-FFF2-40B4-BE49-F238E27FC236}">
                <a16:creationId xmlns:a16="http://schemas.microsoft.com/office/drawing/2014/main" id="{BE1E1CF3-2A94-0589-CF4E-E01354A4B4C8}"/>
              </a:ext>
            </a:extLst>
          </p:cNvPr>
          <p:cNvSpPr/>
          <p:nvPr/>
        </p:nvSpPr>
        <p:spPr>
          <a:xfrm>
            <a:off x="2889115" y="3636155"/>
            <a:ext cx="5817140" cy="758757"/>
          </a:xfrm>
          <a:custGeom>
            <a:avLst/>
            <a:gdLst>
              <a:gd name="connsiteX0" fmla="*/ 0 w 5817140"/>
              <a:gd name="connsiteY0" fmla="*/ 0 h 758757"/>
              <a:gd name="connsiteX1" fmla="*/ 2441642 w 5817140"/>
              <a:gd name="connsiteY1" fmla="*/ 19455 h 758757"/>
              <a:gd name="connsiteX2" fmla="*/ 2451370 w 5817140"/>
              <a:gd name="connsiteY2" fmla="*/ 758757 h 758757"/>
              <a:gd name="connsiteX3" fmla="*/ 3200400 w 5817140"/>
              <a:gd name="connsiteY3" fmla="*/ 749029 h 758757"/>
              <a:gd name="connsiteX4" fmla="*/ 3200400 w 5817140"/>
              <a:gd name="connsiteY4" fmla="*/ 19455 h 758757"/>
              <a:gd name="connsiteX5" fmla="*/ 5817140 w 5817140"/>
              <a:gd name="connsiteY5" fmla="*/ 19455 h 7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7140" h="758757">
                <a:moveTo>
                  <a:pt x="0" y="0"/>
                </a:moveTo>
                <a:lnTo>
                  <a:pt x="2441642" y="19455"/>
                </a:lnTo>
                <a:lnTo>
                  <a:pt x="2451370" y="758757"/>
                </a:lnTo>
                <a:lnTo>
                  <a:pt x="3200400" y="749029"/>
                </a:lnTo>
                <a:lnTo>
                  <a:pt x="3200400" y="19455"/>
                </a:lnTo>
                <a:lnTo>
                  <a:pt x="5817140" y="19455"/>
                </a:lnTo>
              </a:path>
            </a:pathLst>
          </a:custGeom>
          <a:noFill/>
          <a:ln w="95250">
            <a:solidFill>
              <a:srgbClr val="0D8DE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HẠM DUYÊN 5 - 9Slide.vn">
            <a:extLst>
              <a:ext uri="{FF2B5EF4-FFF2-40B4-BE49-F238E27FC236}">
                <a16:creationId xmlns:a16="http://schemas.microsoft.com/office/drawing/2014/main" id="{314CC49A-1442-FD39-5BBE-4F02BA7865BD}"/>
              </a:ext>
            </a:extLst>
          </p:cNvPr>
          <p:cNvSpPr/>
          <p:nvPr/>
        </p:nvSpPr>
        <p:spPr>
          <a:xfrm>
            <a:off x="2919845" y="2940627"/>
            <a:ext cx="5818910" cy="2961409"/>
          </a:xfrm>
          <a:custGeom>
            <a:avLst/>
            <a:gdLst>
              <a:gd name="connsiteX0" fmla="*/ 0 w 5818910"/>
              <a:gd name="connsiteY0" fmla="*/ 2213264 h 2961409"/>
              <a:gd name="connsiteX1" fmla="*/ 1683328 w 5818910"/>
              <a:gd name="connsiteY1" fmla="*/ 2223655 h 2961409"/>
              <a:gd name="connsiteX2" fmla="*/ 1683328 w 5818910"/>
              <a:gd name="connsiteY2" fmla="*/ 2961409 h 2961409"/>
              <a:gd name="connsiteX3" fmla="*/ 3906982 w 5818910"/>
              <a:gd name="connsiteY3" fmla="*/ 2961409 h 2961409"/>
              <a:gd name="connsiteX4" fmla="*/ 3886200 w 5818910"/>
              <a:gd name="connsiteY4" fmla="*/ 0 h 2961409"/>
              <a:gd name="connsiteX5" fmla="*/ 5818910 w 5818910"/>
              <a:gd name="connsiteY5" fmla="*/ 0 h 296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8910" h="2961409">
                <a:moveTo>
                  <a:pt x="0" y="2213264"/>
                </a:moveTo>
                <a:lnTo>
                  <a:pt x="1683328" y="2223655"/>
                </a:lnTo>
                <a:lnTo>
                  <a:pt x="1683328" y="2961409"/>
                </a:lnTo>
                <a:lnTo>
                  <a:pt x="3906982" y="2961409"/>
                </a:lnTo>
                <a:lnTo>
                  <a:pt x="3886200" y="0"/>
                </a:lnTo>
                <a:lnTo>
                  <a:pt x="5818910" y="0"/>
                </a:lnTo>
              </a:path>
            </a:pathLst>
          </a:custGeom>
          <a:noFill/>
          <a:ln w="9525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HẠM DUYÊN 6 - 9Slide.vn">
            <a:extLst>
              <a:ext uri="{FF2B5EF4-FFF2-40B4-BE49-F238E27FC236}">
                <a16:creationId xmlns:a16="http://schemas.microsoft.com/office/drawing/2014/main" id="{59A2F96A-1CB2-1DCA-94B7-6CD9146485D1}"/>
              </a:ext>
            </a:extLst>
          </p:cNvPr>
          <p:cNvSpPr/>
          <p:nvPr/>
        </p:nvSpPr>
        <p:spPr>
          <a:xfrm>
            <a:off x="542895" y="3168758"/>
            <a:ext cx="1047366" cy="501224"/>
          </a:xfrm>
          <a:prstGeom prst="roundRect">
            <a:avLst>
              <a:gd name="adj" fmla="val 23414"/>
            </a:avLst>
          </a:prstGeom>
          <a:solidFill>
            <a:srgbClr val="FFFFFF"/>
          </a:solidFill>
          <a:ln w="28575">
            <a:solidFill>
              <a:schemeClr val="accent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600" b="1" spc="-100">
                <a:solidFill>
                  <a:srgbClr val="FF0000"/>
                </a:solidFill>
                <a:latin typeface="+mj-lt"/>
                <a:cs typeface="+mn-ea"/>
              </a:rPr>
              <a:t>4 326</a:t>
            </a:r>
          </a:p>
        </p:txBody>
      </p:sp>
      <p:sp>
        <p:nvSpPr>
          <p:cNvPr id="19" name="PHẠM DUYÊN 7 - 9Slide.vn">
            <a:extLst>
              <a:ext uri="{FF2B5EF4-FFF2-40B4-BE49-F238E27FC236}">
                <a16:creationId xmlns:a16="http://schemas.microsoft.com/office/drawing/2014/main" id="{63F7F1BE-837E-FAB1-AE5A-9AEFB705C0DA}"/>
              </a:ext>
            </a:extLst>
          </p:cNvPr>
          <p:cNvSpPr/>
          <p:nvPr/>
        </p:nvSpPr>
        <p:spPr>
          <a:xfrm>
            <a:off x="1520242" y="5724939"/>
            <a:ext cx="1206392" cy="683108"/>
          </a:xfrm>
          <a:prstGeom prst="roundRect">
            <a:avLst>
              <a:gd name="adj" fmla="val 23414"/>
            </a:avLst>
          </a:prstGeom>
          <a:solidFill>
            <a:srgbClr val="FFFFFF"/>
          </a:solidFill>
          <a:ln w="28575">
            <a:solidFill>
              <a:schemeClr val="accent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lnSpc>
                <a:spcPct val="76000"/>
              </a:lnSpc>
            </a:pPr>
            <a:r>
              <a:rPr lang="en-US" sz="2600" b="1" spc="-100">
                <a:solidFill>
                  <a:srgbClr val="FF0000"/>
                </a:solidFill>
                <a:latin typeface="+mj-lt"/>
                <a:cs typeface="+mn-ea"/>
              </a:rPr>
              <a:t>721 (dư 2)</a:t>
            </a:r>
          </a:p>
        </p:txBody>
      </p:sp>
      <p:cxnSp>
        <p:nvCxnSpPr>
          <p:cNvPr id="13" name="Straight Connector 12"/>
          <p:cNvCxnSpPr/>
          <p:nvPr/>
        </p:nvCxnSpPr>
        <p:spPr>
          <a:xfrm>
            <a:off x="2286000" y="1066800"/>
            <a:ext cx="472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239000" y="1524000"/>
            <a:ext cx="426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00200" y="1981200"/>
            <a:ext cx="3429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00200" y="2492460"/>
            <a:ext cx="281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049000" y="2013857"/>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93771" y="2502977"/>
            <a:ext cx="281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8218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HẠM DUYÊN 1 - 9Slide.vn">
            <a:extLst>
              <a:ext uri="{FF2B5EF4-FFF2-40B4-BE49-F238E27FC236}">
                <a16:creationId xmlns:a16="http://schemas.microsoft.com/office/drawing/2014/main" id="{C3B5978B-2FEB-53D8-1501-08FC19178B70}"/>
              </a:ext>
            </a:extLst>
          </p:cNvPr>
          <p:cNvSpPr>
            <a:spLocks/>
          </p:cNvSpPr>
          <p:nvPr/>
        </p:nvSpPr>
        <p:spPr>
          <a:xfrm>
            <a:off x="8512629" y="1338578"/>
            <a:ext cx="3135084" cy="4942479"/>
          </a:xfrm>
          <a:prstGeom prst="roundRect">
            <a:avLst>
              <a:gd name="adj" fmla="val 6263"/>
            </a:avLst>
          </a:prstGeom>
          <a:solidFill>
            <a:srgbClr val="FFFFFF"/>
          </a:solidFill>
          <a:ln w="38100">
            <a:solidFill>
              <a:srgbClr val="284D6E"/>
            </a:solidFill>
            <a:prstDash val="sysDash"/>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pic>
        <p:nvPicPr>
          <p:cNvPr id="11" name="PHẠM DUYÊN 2 - 9Slide.vn">
            <a:extLst>
              <a:ext uri="{FF2B5EF4-FFF2-40B4-BE49-F238E27FC236}">
                <a16:creationId xmlns:a16="http://schemas.microsoft.com/office/drawing/2014/main" id="{47B64FE6-2440-6949-20D5-A377040FE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42" y="1143000"/>
            <a:ext cx="7779658" cy="3631830"/>
          </a:xfrm>
          <a:prstGeom prst="roundRect">
            <a:avLst/>
          </a:prstGeom>
          <a:effectLst>
            <a:softEdge rad="127000"/>
          </a:effectLst>
        </p:spPr>
      </p:pic>
      <p:grpSp>
        <p:nvGrpSpPr>
          <p:cNvPr id="2" name="PHẠM DUYÊN 3 - 9Slide.vn">
            <a:extLst>
              <a:ext uri="{FF2B5EF4-FFF2-40B4-BE49-F238E27FC236}">
                <a16:creationId xmlns:a16="http://schemas.microsoft.com/office/drawing/2014/main" id="{0BFE235F-B3D2-A340-6E70-CB63DB1CF08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34EA9D85-5A4F-7373-DD19-B29B31C6EC82}"/>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4D9585B-12E7-036F-00CB-485537A61B0F}"/>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A2DD4D90-BF3B-B59D-24A4-D3479C414733}"/>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6F3C3B54-6DD5-90E7-7319-C3878D6392E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7" name="PHẠM DUYÊN 4 - 9Slide.vn">
            <a:extLst>
              <a:ext uri="{FF2B5EF4-FFF2-40B4-BE49-F238E27FC236}">
                <a16:creationId xmlns:a16="http://schemas.microsoft.com/office/drawing/2014/main" id="{C853D490-E32B-BBE6-62F1-B3B90FF36F62}"/>
              </a:ext>
            </a:extLst>
          </p:cNvPr>
          <p:cNvSpPr txBox="1"/>
          <p:nvPr/>
        </p:nvSpPr>
        <p:spPr>
          <a:xfrm>
            <a:off x="1406820" y="647652"/>
            <a:ext cx="10202084" cy="584775"/>
          </a:xfrm>
          <a:prstGeom prst="rect">
            <a:avLst/>
          </a:prstGeom>
          <a:noFill/>
        </p:spPr>
        <p:txBody>
          <a:bodyPr wrap="square" rtlCol="0">
            <a:spAutoFit/>
          </a:bodyPr>
          <a:lstStyle>
            <a:defPPr>
              <a:defRPr lang="en-US"/>
            </a:defPPr>
            <a:lvl1pPr>
              <a:defRPr sz="4400" spc="-60"/>
            </a:lvl1pPr>
          </a:lstStyle>
          <a:p>
            <a:pPr algn="just"/>
            <a:r>
              <a:rPr lang="vi-VN" sz="3200" spc="-33">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rPr>
              <a:t>Người khổng lồ nào nâng được nhiều ki-lô-gam nhất?</a:t>
            </a:r>
          </a:p>
        </p:txBody>
      </p:sp>
      <p:sp>
        <p:nvSpPr>
          <p:cNvPr id="12" name="PHẠM DUYÊN 5 - 9Slide.vn">
            <a:extLst>
              <a:ext uri="{FF2B5EF4-FFF2-40B4-BE49-F238E27FC236}">
                <a16:creationId xmlns:a16="http://schemas.microsoft.com/office/drawing/2014/main" id="{5660FCF5-9EF9-67F3-BFF5-4A8DA424B96F}"/>
              </a:ext>
            </a:extLst>
          </p:cNvPr>
          <p:cNvSpPr txBox="1"/>
          <p:nvPr/>
        </p:nvSpPr>
        <p:spPr>
          <a:xfrm>
            <a:off x="1571171" y="4611469"/>
            <a:ext cx="479618" cy="646331"/>
          </a:xfrm>
          <a:prstGeom prst="rect">
            <a:avLst/>
          </a:prstGeom>
          <a:noFill/>
        </p:spPr>
        <p:txBody>
          <a:bodyPr wrap="none" rtlCol="0">
            <a:spAutoFit/>
          </a:bodyPr>
          <a:lstStyle/>
          <a:p>
            <a:r>
              <a:rPr lang="en-US" sz="3600">
                <a:solidFill>
                  <a:srgbClr val="ED3BBA"/>
                </a:solidFill>
                <a:latin typeface="+mj-lt"/>
              </a:rPr>
              <a:t>A</a:t>
            </a:r>
          </a:p>
        </p:txBody>
      </p:sp>
      <p:sp>
        <p:nvSpPr>
          <p:cNvPr id="13" name="PHẠM DUYÊN 6 - 9Slide.vn">
            <a:extLst>
              <a:ext uri="{FF2B5EF4-FFF2-40B4-BE49-F238E27FC236}">
                <a16:creationId xmlns:a16="http://schemas.microsoft.com/office/drawing/2014/main" id="{6F135925-28F2-BC4C-4687-DE64E4EE3399}"/>
              </a:ext>
            </a:extLst>
          </p:cNvPr>
          <p:cNvSpPr txBox="1"/>
          <p:nvPr/>
        </p:nvSpPr>
        <p:spPr>
          <a:xfrm>
            <a:off x="4023072" y="4611469"/>
            <a:ext cx="478016" cy="646331"/>
          </a:xfrm>
          <a:prstGeom prst="rect">
            <a:avLst/>
          </a:prstGeom>
          <a:noFill/>
        </p:spPr>
        <p:txBody>
          <a:bodyPr wrap="none" rtlCol="0">
            <a:spAutoFit/>
          </a:bodyPr>
          <a:lstStyle/>
          <a:p>
            <a:r>
              <a:rPr lang="en-US" sz="3600">
                <a:solidFill>
                  <a:srgbClr val="ED3BBA"/>
                </a:solidFill>
                <a:latin typeface="+mj-lt"/>
              </a:rPr>
              <a:t>B</a:t>
            </a:r>
          </a:p>
        </p:txBody>
      </p:sp>
      <p:sp>
        <p:nvSpPr>
          <p:cNvPr id="14" name="PHẠM DUYÊN 7 - 9Slide.vn">
            <a:extLst>
              <a:ext uri="{FF2B5EF4-FFF2-40B4-BE49-F238E27FC236}">
                <a16:creationId xmlns:a16="http://schemas.microsoft.com/office/drawing/2014/main" id="{37A6A963-84AD-2924-93C9-AE556D5EF3CB}"/>
              </a:ext>
            </a:extLst>
          </p:cNvPr>
          <p:cNvSpPr txBox="1"/>
          <p:nvPr/>
        </p:nvSpPr>
        <p:spPr>
          <a:xfrm>
            <a:off x="6473371" y="4611469"/>
            <a:ext cx="495649" cy="646331"/>
          </a:xfrm>
          <a:prstGeom prst="rect">
            <a:avLst/>
          </a:prstGeom>
          <a:noFill/>
        </p:spPr>
        <p:txBody>
          <a:bodyPr wrap="none" rtlCol="0">
            <a:spAutoFit/>
          </a:bodyPr>
          <a:lstStyle/>
          <a:p>
            <a:r>
              <a:rPr lang="en-US" sz="3600">
                <a:solidFill>
                  <a:srgbClr val="ED3BBA"/>
                </a:solidFill>
                <a:latin typeface="+mj-lt"/>
              </a:rPr>
              <a:t>C</a:t>
            </a:r>
          </a:p>
        </p:txBody>
      </p:sp>
      <p:sp>
        <p:nvSpPr>
          <p:cNvPr id="15" name="PHẠM DUYÊN 8 - 9Slide.vn">
            <a:extLst>
              <a:ext uri="{FF2B5EF4-FFF2-40B4-BE49-F238E27FC236}">
                <a16:creationId xmlns:a16="http://schemas.microsoft.com/office/drawing/2014/main" id="{24DAB6CD-CC90-C084-D27A-0B9093CD1852}"/>
              </a:ext>
            </a:extLst>
          </p:cNvPr>
          <p:cNvSpPr/>
          <p:nvPr/>
        </p:nvSpPr>
        <p:spPr>
          <a:xfrm>
            <a:off x="10058400" y="1680936"/>
            <a:ext cx="1326144" cy="406496"/>
          </a:xfrm>
          <a:prstGeom prst="roundRect">
            <a:avLst>
              <a:gd name="adj" fmla="val 12727"/>
            </a:avLst>
          </a:prstGeom>
          <a:solidFill>
            <a:schemeClr val="accent4">
              <a:lumMod val="40000"/>
              <a:lumOff val="60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85000"/>
                    <a:lumOff val="15000"/>
                  </a:schemeClr>
                </a:solidFill>
                <a:latin typeface="+mj-lt"/>
              </a:rPr>
              <a:t>2 612 kg</a:t>
            </a:r>
          </a:p>
        </p:txBody>
      </p:sp>
      <p:sp>
        <p:nvSpPr>
          <p:cNvPr id="16" name="PHẠM DUYÊN 9 - 9Slide.vn">
            <a:extLst>
              <a:ext uri="{FF2B5EF4-FFF2-40B4-BE49-F238E27FC236}">
                <a16:creationId xmlns:a16="http://schemas.microsoft.com/office/drawing/2014/main" id="{5C36E2EC-D2D2-CE11-316A-5FB90BA648AE}"/>
              </a:ext>
            </a:extLst>
          </p:cNvPr>
          <p:cNvSpPr/>
          <p:nvPr/>
        </p:nvSpPr>
        <p:spPr>
          <a:xfrm>
            <a:off x="10058400" y="2943312"/>
            <a:ext cx="1326144" cy="406496"/>
          </a:xfrm>
          <a:prstGeom prst="roundRect">
            <a:avLst>
              <a:gd name="adj" fmla="val 12727"/>
            </a:avLst>
          </a:prstGeom>
          <a:solidFill>
            <a:schemeClr val="accent4">
              <a:lumMod val="40000"/>
              <a:lumOff val="60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85000"/>
                    <a:lumOff val="15000"/>
                  </a:schemeClr>
                </a:solidFill>
                <a:latin typeface="+mj-lt"/>
              </a:rPr>
              <a:t>25 kg</a:t>
            </a:r>
          </a:p>
        </p:txBody>
      </p:sp>
      <p:sp>
        <p:nvSpPr>
          <p:cNvPr id="17" name="PHẠM DUYÊN 10 - 9Slide.vn">
            <a:extLst>
              <a:ext uri="{FF2B5EF4-FFF2-40B4-BE49-F238E27FC236}">
                <a16:creationId xmlns:a16="http://schemas.microsoft.com/office/drawing/2014/main" id="{36D2D11C-69BD-14B9-074A-AEF9D60A6BFF}"/>
              </a:ext>
            </a:extLst>
          </p:cNvPr>
          <p:cNvSpPr/>
          <p:nvPr/>
        </p:nvSpPr>
        <p:spPr>
          <a:xfrm>
            <a:off x="10058400" y="4205688"/>
            <a:ext cx="1326144" cy="406496"/>
          </a:xfrm>
          <a:prstGeom prst="roundRect">
            <a:avLst>
              <a:gd name="adj" fmla="val 12727"/>
            </a:avLst>
          </a:prstGeom>
          <a:solidFill>
            <a:schemeClr val="accent4">
              <a:lumMod val="40000"/>
              <a:lumOff val="60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85000"/>
                    <a:lumOff val="15000"/>
                  </a:schemeClr>
                </a:solidFill>
                <a:latin typeface="+mj-lt"/>
              </a:rPr>
              <a:t>405 kg</a:t>
            </a:r>
          </a:p>
        </p:txBody>
      </p:sp>
      <p:sp>
        <p:nvSpPr>
          <p:cNvPr id="18" name="PHẠM DUYÊN 11 - 9Slide.vn">
            <a:extLst>
              <a:ext uri="{FF2B5EF4-FFF2-40B4-BE49-F238E27FC236}">
                <a16:creationId xmlns:a16="http://schemas.microsoft.com/office/drawing/2014/main" id="{79481568-5459-B55B-9DDE-93934A93319E}"/>
              </a:ext>
            </a:extLst>
          </p:cNvPr>
          <p:cNvSpPr/>
          <p:nvPr/>
        </p:nvSpPr>
        <p:spPr>
          <a:xfrm>
            <a:off x="10058400" y="5468065"/>
            <a:ext cx="1326144" cy="406496"/>
          </a:xfrm>
          <a:prstGeom prst="roundRect">
            <a:avLst>
              <a:gd name="adj" fmla="val 12727"/>
            </a:avLst>
          </a:prstGeom>
          <a:solidFill>
            <a:schemeClr val="accent4">
              <a:lumMod val="40000"/>
              <a:lumOff val="60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85000"/>
                    <a:lumOff val="15000"/>
                  </a:schemeClr>
                </a:solidFill>
                <a:latin typeface="+mj-lt"/>
              </a:rPr>
              <a:t>1 245kg</a:t>
            </a:r>
          </a:p>
        </p:txBody>
      </p:sp>
      <mc:AlternateContent xmlns:mc="http://schemas.openxmlformats.org/markup-compatibility/2006" xmlns:a14="http://schemas.microsoft.com/office/drawing/2010/main">
        <mc:Choice Requires="a14">
          <p:sp>
            <p:nvSpPr>
              <p:cNvPr id="19" name="PHẠM DUYÊN 12 - 9Slide.vn">
                <a:extLst>
                  <a:ext uri="{FF2B5EF4-FFF2-40B4-BE49-F238E27FC236}">
                    <a16:creationId xmlns:a16="http://schemas.microsoft.com/office/drawing/2014/main" id="{AB7C8FBF-7607-14E2-08D0-2A27B672C53B}"/>
                  </a:ext>
                </a:extLst>
              </p:cNvPr>
              <p:cNvSpPr/>
              <p:nvPr/>
            </p:nvSpPr>
            <p:spPr>
              <a:xfrm>
                <a:off x="889197" y="3294838"/>
                <a:ext cx="2051662" cy="515162"/>
              </a:xfrm>
              <a:prstGeom prst="roundRect">
                <a:avLst>
                  <a:gd name="adj" fmla="val 12727"/>
                </a:avLst>
              </a:prstGeom>
              <a:solidFill>
                <a:schemeClr val="accent4">
                  <a:lumMod val="40000"/>
                  <a:lumOff val="60000"/>
                  <a:alpha val="86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0070C0"/>
                    </a:solidFill>
                    <a:latin typeface="+mj-lt"/>
                  </a:rPr>
                  <a:t>405 kg </a:t>
                </a:r>
                <a14:m>
                  <m:oMath xmlns:m="http://schemas.openxmlformats.org/officeDocument/2006/math">
                    <m:r>
                      <a:rPr lang="en-US" sz="2200" b="1" i="1" smtClean="0">
                        <a:solidFill>
                          <a:srgbClr val="0070C0"/>
                        </a:solidFill>
                        <a:latin typeface="Cambria Math" panose="02040503050406030204" pitchFamily="18" charset="0"/>
                        <a:ea typeface="Cambria Math" panose="02040503050406030204" pitchFamily="18" charset="0"/>
                      </a:rPr>
                      <m:t>×</m:t>
                    </m:r>
                  </m:oMath>
                </a14:m>
                <a:r>
                  <a:rPr lang="en-US" sz="2200">
                    <a:solidFill>
                      <a:srgbClr val="0070C0"/>
                    </a:solidFill>
                    <a:latin typeface="+mj-lt"/>
                  </a:rPr>
                  <a:t> 3 = </a:t>
                </a:r>
                <a:r>
                  <a:rPr lang="en-US" sz="2200">
                    <a:solidFill>
                      <a:srgbClr val="FF0000"/>
                    </a:solidFill>
                    <a:latin typeface="+mj-lt"/>
                  </a:rPr>
                  <a:t>?</a:t>
                </a:r>
              </a:p>
            </p:txBody>
          </p:sp>
        </mc:Choice>
        <mc:Fallback xmlns="">
          <p:sp>
            <p:nvSpPr>
              <p:cNvPr id="19" name="PHẠM DUYÊN 12 - 9Slide.vn">
                <a:extLst>
                  <a:ext uri="{FF2B5EF4-FFF2-40B4-BE49-F238E27FC236}">
                    <a16:creationId xmlns:a16="http://schemas.microsoft.com/office/drawing/2014/main" id="{AB7C8FBF-7607-14E2-08D0-2A27B672C53B}"/>
                  </a:ext>
                </a:extLst>
              </p:cNvPr>
              <p:cNvSpPr>
                <a:spLocks noRot="1" noChangeAspect="1" noMove="1" noResize="1" noEditPoints="1" noAdjustHandles="1" noChangeArrowheads="1" noChangeShapeType="1" noTextEdit="1"/>
              </p:cNvSpPr>
              <p:nvPr/>
            </p:nvSpPr>
            <p:spPr>
              <a:xfrm>
                <a:off x="889197" y="3294838"/>
                <a:ext cx="2051662" cy="515162"/>
              </a:xfrm>
              <a:prstGeom prst="roundRect">
                <a:avLst>
                  <a:gd name="adj" fmla="val 12727"/>
                </a:avLst>
              </a:prstGeom>
              <a:blipFill>
                <a:blip r:embed="rId3"/>
                <a:stretch>
                  <a:fillRect/>
                </a:stretch>
              </a:blipFill>
              <a:ln w="28575">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32" name="PHẠM DUYÊN 13 - 9Slide.vn">
            <a:extLst>
              <a:ext uri="{FF2B5EF4-FFF2-40B4-BE49-F238E27FC236}">
                <a16:creationId xmlns:a16="http://schemas.microsoft.com/office/drawing/2014/main" id="{51CF9579-A037-36FA-9C38-48AB48BE5F79}"/>
              </a:ext>
            </a:extLst>
          </p:cNvPr>
          <p:cNvPicPr>
            <a:picLocks noChangeAspect="1"/>
          </p:cNvPicPr>
          <p:nvPr/>
        </p:nvPicPr>
        <p:blipFill>
          <a:blip r:embed="rId4">
            <a:extLst>
              <a:ext uri="{28A0092B-C50C-407E-A947-70E740481C1C}">
                <a14:useLocalDpi xmlns:a14="http://schemas.microsoft.com/office/drawing/2010/main" val="0"/>
              </a:ext>
            </a:extLst>
          </a:blip>
          <a:srcRect l="56296" t="5689" r="29396" b="17084"/>
          <a:stretch>
            <a:fillRect/>
          </a:stretch>
        </p:blipFill>
        <p:spPr>
          <a:xfrm>
            <a:off x="8723086" y="3823673"/>
            <a:ext cx="1133928" cy="925284"/>
          </a:xfrm>
          <a:custGeom>
            <a:avLst/>
            <a:gdLst>
              <a:gd name="connsiteX0" fmla="*/ 154217 w 1133928"/>
              <a:gd name="connsiteY0" fmla="*/ 0 h 925284"/>
              <a:gd name="connsiteX1" fmla="*/ 979711 w 1133928"/>
              <a:gd name="connsiteY1" fmla="*/ 0 h 925284"/>
              <a:gd name="connsiteX2" fmla="*/ 1133928 w 1133928"/>
              <a:gd name="connsiteY2" fmla="*/ 154217 h 925284"/>
              <a:gd name="connsiteX3" fmla="*/ 1133928 w 1133928"/>
              <a:gd name="connsiteY3" fmla="*/ 771067 h 925284"/>
              <a:gd name="connsiteX4" fmla="*/ 979711 w 1133928"/>
              <a:gd name="connsiteY4" fmla="*/ 925284 h 925284"/>
              <a:gd name="connsiteX5" fmla="*/ 154217 w 1133928"/>
              <a:gd name="connsiteY5" fmla="*/ 925284 h 925284"/>
              <a:gd name="connsiteX6" fmla="*/ 0 w 1133928"/>
              <a:gd name="connsiteY6" fmla="*/ 771067 h 925284"/>
              <a:gd name="connsiteX7" fmla="*/ 0 w 1133928"/>
              <a:gd name="connsiteY7" fmla="*/ 154217 h 925284"/>
              <a:gd name="connsiteX8" fmla="*/ 154217 w 1133928"/>
              <a:gd name="connsiteY8" fmla="*/ 0 h 9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928" h="925284">
                <a:moveTo>
                  <a:pt x="154217" y="0"/>
                </a:moveTo>
                <a:lnTo>
                  <a:pt x="979711" y="0"/>
                </a:lnTo>
                <a:cubicBezTo>
                  <a:pt x="1064883" y="0"/>
                  <a:pt x="1133928" y="69045"/>
                  <a:pt x="1133928" y="154217"/>
                </a:cubicBezTo>
                <a:lnTo>
                  <a:pt x="1133928" y="771067"/>
                </a:lnTo>
                <a:cubicBezTo>
                  <a:pt x="1133928" y="856239"/>
                  <a:pt x="1064883" y="925284"/>
                  <a:pt x="979711" y="925284"/>
                </a:cubicBezTo>
                <a:lnTo>
                  <a:pt x="154217" y="925284"/>
                </a:lnTo>
                <a:cubicBezTo>
                  <a:pt x="69045" y="925284"/>
                  <a:pt x="0" y="856239"/>
                  <a:pt x="0" y="771067"/>
                </a:cubicBezTo>
                <a:lnTo>
                  <a:pt x="0" y="154217"/>
                </a:lnTo>
                <a:cubicBezTo>
                  <a:pt x="0" y="69045"/>
                  <a:pt x="69045" y="0"/>
                  <a:pt x="154217" y="0"/>
                </a:cubicBezTo>
                <a:close/>
              </a:path>
            </a:pathLst>
          </a:custGeom>
          <a:effectLst>
            <a:softEdge rad="12700"/>
          </a:effectLst>
        </p:spPr>
      </p:pic>
      <p:pic>
        <p:nvPicPr>
          <p:cNvPr id="31" name="PHẠM DUYÊN 14 - 9Slide.vn">
            <a:extLst>
              <a:ext uri="{FF2B5EF4-FFF2-40B4-BE49-F238E27FC236}">
                <a16:creationId xmlns:a16="http://schemas.microsoft.com/office/drawing/2014/main" id="{43A779F9-AF56-7433-3610-2F72FD76C5CE}"/>
              </a:ext>
            </a:extLst>
          </p:cNvPr>
          <p:cNvPicPr>
            <a:picLocks noChangeAspect="1"/>
          </p:cNvPicPr>
          <p:nvPr/>
        </p:nvPicPr>
        <p:blipFill>
          <a:blip r:embed="rId4">
            <a:extLst>
              <a:ext uri="{28A0092B-C50C-407E-A947-70E740481C1C}">
                <a14:useLocalDpi xmlns:a14="http://schemas.microsoft.com/office/drawing/2010/main" val="0"/>
              </a:ext>
            </a:extLst>
          </a:blip>
          <a:srcRect l="81296" t="8414" r="4258" b="19810"/>
          <a:stretch>
            <a:fillRect/>
          </a:stretch>
        </p:blipFill>
        <p:spPr>
          <a:xfrm>
            <a:off x="8717643" y="5153478"/>
            <a:ext cx="1144814" cy="859972"/>
          </a:xfrm>
          <a:custGeom>
            <a:avLst/>
            <a:gdLst>
              <a:gd name="connsiteX0" fmla="*/ 143332 w 1144814"/>
              <a:gd name="connsiteY0" fmla="*/ 0 h 859972"/>
              <a:gd name="connsiteX1" fmla="*/ 1001482 w 1144814"/>
              <a:gd name="connsiteY1" fmla="*/ 0 h 859972"/>
              <a:gd name="connsiteX2" fmla="*/ 1144814 w 1144814"/>
              <a:gd name="connsiteY2" fmla="*/ 143332 h 859972"/>
              <a:gd name="connsiteX3" fmla="*/ 1144814 w 1144814"/>
              <a:gd name="connsiteY3" fmla="*/ 716640 h 859972"/>
              <a:gd name="connsiteX4" fmla="*/ 1001482 w 1144814"/>
              <a:gd name="connsiteY4" fmla="*/ 859972 h 859972"/>
              <a:gd name="connsiteX5" fmla="*/ 143332 w 1144814"/>
              <a:gd name="connsiteY5" fmla="*/ 859972 h 859972"/>
              <a:gd name="connsiteX6" fmla="*/ 0 w 1144814"/>
              <a:gd name="connsiteY6" fmla="*/ 716640 h 859972"/>
              <a:gd name="connsiteX7" fmla="*/ 0 w 1144814"/>
              <a:gd name="connsiteY7" fmla="*/ 143332 h 859972"/>
              <a:gd name="connsiteX8" fmla="*/ 143332 w 1144814"/>
              <a:gd name="connsiteY8" fmla="*/ 0 h 8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814" h="859972">
                <a:moveTo>
                  <a:pt x="143332" y="0"/>
                </a:moveTo>
                <a:lnTo>
                  <a:pt x="1001482" y="0"/>
                </a:lnTo>
                <a:cubicBezTo>
                  <a:pt x="1080642" y="0"/>
                  <a:pt x="1144814" y="64172"/>
                  <a:pt x="1144814" y="143332"/>
                </a:cubicBezTo>
                <a:lnTo>
                  <a:pt x="1144814" y="716640"/>
                </a:lnTo>
                <a:cubicBezTo>
                  <a:pt x="1144814" y="795800"/>
                  <a:pt x="1080642" y="859972"/>
                  <a:pt x="1001482" y="859972"/>
                </a:cubicBezTo>
                <a:lnTo>
                  <a:pt x="143332" y="859972"/>
                </a:lnTo>
                <a:cubicBezTo>
                  <a:pt x="64172" y="859972"/>
                  <a:pt x="0" y="795800"/>
                  <a:pt x="0" y="716640"/>
                </a:cubicBezTo>
                <a:lnTo>
                  <a:pt x="0" y="143332"/>
                </a:lnTo>
                <a:cubicBezTo>
                  <a:pt x="0" y="64172"/>
                  <a:pt x="64172" y="0"/>
                  <a:pt x="143332" y="0"/>
                </a:cubicBezTo>
                <a:close/>
              </a:path>
            </a:pathLst>
          </a:custGeom>
          <a:effectLst>
            <a:softEdge rad="12700"/>
          </a:effectLst>
        </p:spPr>
      </p:pic>
      <p:pic>
        <p:nvPicPr>
          <p:cNvPr id="30" name="PHẠM DUYÊN 15 - 9Slide.vn">
            <a:extLst>
              <a:ext uri="{FF2B5EF4-FFF2-40B4-BE49-F238E27FC236}">
                <a16:creationId xmlns:a16="http://schemas.microsoft.com/office/drawing/2014/main" id="{C17C5B57-3E2A-F815-0F70-7E0AC909FC7D}"/>
              </a:ext>
            </a:extLst>
          </p:cNvPr>
          <p:cNvPicPr>
            <a:picLocks noChangeAspect="1"/>
          </p:cNvPicPr>
          <p:nvPr/>
        </p:nvPicPr>
        <p:blipFill>
          <a:blip r:embed="rId4">
            <a:extLst>
              <a:ext uri="{28A0092B-C50C-407E-A947-70E740481C1C}">
                <a14:useLocalDpi xmlns:a14="http://schemas.microsoft.com/office/drawing/2010/main" val="0"/>
              </a:ext>
            </a:extLst>
          </a:blip>
          <a:srcRect l="32120" t="10231" r="53571" b="21627"/>
          <a:stretch>
            <a:fillRect/>
          </a:stretch>
        </p:blipFill>
        <p:spPr>
          <a:xfrm>
            <a:off x="8723086" y="2602723"/>
            <a:ext cx="1133928" cy="816429"/>
          </a:xfrm>
          <a:custGeom>
            <a:avLst/>
            <a:gdLst>
              <a:gd name="connsiteX0" fmla="*/ 136074 w 1133928"/>
              <a:gd name="connsiteY0" fmla="*/ 0 h 816429"/>
              <a:gd name="connsiteX1" fmla="*/ 997854 w 1133928"/>
              <a:gd name="connsiteY1" fmla="*/ 0 h 816429"/>
              <a:gd name="connsiteX2" fmla="*/ 1133928 w 1133928"/>
              <a:gd name="connsiteY2" fmla="*/ 136074 h 816429"/>
              <a:gd name="connsiteX3" fmla="*/ 1133928 w 1133928"/>
              <a:gd name="connsiteY3" fmla="*/ 680355 h 816429"/>
              <a:gd name="connsiteX4" fmla="*/ 997854 w 1133928"/>
              <a:gd name="connsiteY4" fmla="*/ 816429 h 816429"/>
              <a:gd name="connsiteX5" fmla="*/ 136074 w 1133928"/>
              <a:gd name="connsiteY5" fmla="*/ 816429 h 816429"/>
              <a:gd name="connsiteX6" fmla="*/ 0 w 1133928"/>
              <a:gd name="connsiteY6" fmla="*/ 680355 h 816429"/>
              <a:gd name="connsiteX7" fmla="*/ 0 w 1133928"/>
              <a:gd name="connsiteY7" fmla="*/ 136074 h 816429"/>
              <a:gd name="connsiteX8" fmla="*/ 136074 w 1133928"/>
              <a:gd name="connsiteY8" fmla="*/ 0 h 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928" h="816429">
                <a:moveTo>
                  <a:pt x="136074" y="0"/>
                </a:moveTo>
                <a:lnTo>
                  <a:pt x="997854" y="0"/>
                </a:lnTo>
                <a:cubicBezTo>
                  <a:pt x="1073006" y="0"/>
                  <a:pt x="1133928" y="60922"/>
                  <a:pt x="1133928" y="136074"/>
                </a:cubicBezTo>
                <a:lnTo>
                  <a:pt x="1133928" y="680355"/>
                </a:lnTo>
                <a:cubicBezTo>
                  <a:pt x="1133928" y="755507"/>
                  <a:pt x="1073006" y="816429"/>
                  <a:pt x="997854" y="816429"/>
                </a:cubicBezTo>
                <a:lnTo>
                  <a:pt x="136074" y="816429"/>
                </a:lnTo>
                <a:cubicBezTo>
                  <a:pt x="60922" y="816429"/>
                  <a:pt x="0" y="755507"/>
                  <a:pt x="0" y="680355"/>
                </a:cubicBezTo>
                <a:lnTo>
                  <a:pt x="0" y="136074"/>
                </a:lnTo>
                <a:cubicBezTo>
                  <a:pt x="0" y="60922"/>
                  <a:pt x="60922" y="0"/>
                  <a:pt x="136074" y="0"/>
                </a:cubicBezTo>
                <a:close/>
              </a:path>
            </a:pathLst>
          </a:custGeom>
          <a:effectLst>
            <a:softEdge rad="12700"/>
          </a:effectLst>
        </p:spPr>
      </p:pic>
      <p:pic>
        <p:nvPicPr>
          <p:cNvPr id="29" name="PHẠM DUYÊN 16 - 9Slide.vn">
            <a:extLst>
              <a:ext uri="{FF2B5EF4-FFF2-40B4-BE49-F238E27FC236}">
                <a16:creationId xmlns:a16="http://schemas.microsoft.com/office/drawing/2014/main" id="{CAE93EC1-58E1-EBFA-4BF9-12F80C3810B6}"/>
              </a:ext>
            </a:extLst>
          </p:cNvPr>
          <p:cNvPicPr>
            <a:picLocks noChangeAspect="1"/>
          </p:cNvPicPr>
          <p:nvPr/>
        </p:nvPicPr>
        <p:blipFill>
          <a:blip r:embed="rId4">
            <a:extLst>
              <a:ext uri="{28A0092B-C50C-407E-A947-70E740481C1C}">
                <a14:useLocalDpi xmlns:a14="http://schemas.microsoft.com/office/drawing/2010/main" val="0"/>
              </a:ext>
            </a:extLst>
          </a:blip>
          <a:srcRect l="4647" t="23298" r="75962" b="21627"/>
          <a:stretch>
            <a:fillRect/>
          </a:stretch>
        </p:blipFill>
        <p:spPr>
          <a:xfrm>
            <a:off x="8597900" y="1549927"/>
            <a:ext cx="1536700" cy="659873"/>
          </a:xfrm>
          <a:custGeom>
            <a:avLst/>
            <a:gdLst>
              <a:gd name="connsiteX0" fmla="*/ 109981 w 1536700"/>
              <a:gd name="connsiteY0" fmla="*/ 0 h 659873"/>
              <a:gd name="connsiteX1" fmla="*/ 1426719 w 1536700"/>
              <a:gd name="connsiteY1" fmla="*/ 0 h 659873"/>
              <a:gd name="connsiteX2" fmla="*/ 1536700 w 1536700"/>
              <a:gd name="connsiteY2" fmla="*/ 109981 h 659873"/>
              <a:gd name="connsiteX3" fmla="*/ 1536700 w 1536700"/>
              <a:gd name="connsiteY3" fmla="*/ 549892 h 659873"/>
              <a:gd name="connsiteX4" fmla="*/ 1426719 w 1536700"/>
              <a:gd name="connsiteY4" fmla="*/ 659873 h 659873"/>
              <a:gd name="connsiteX5" fmla="*/ 109981 w 1536700"/>
              <a:gd name="connsiteY5" fmla="*/ 659873 h 659873"/>
              <a:gd name="connsiteX6" fmla="*/ 0 w 1536700"/>
              <a:gd name="connsiteY6" fmla="*/ 549892 h 659873"/>
              <a:gd name="connsiteX7" fmla="*/ 0 w 1536700"/>
              <a:gd name="connsiteY7" fmla="*/ 109981 h 659873"/>
              <a:gd name="connsiteX8" fmla="*/ 109981 w 1536700"/>
              <a:gd name="connsiteY8" fmla="*/ 0 h 6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700" h="659873">
                <a:moveTo>
                  <a:pt x="109981" y="0"/>
                </a:moveTo>
                <a:lnTo>
                  <a:pt x="1426719" y="0"/>
                </a:lnTo>
                <a:cubicBezTo>
                  <a:pt x="1487460" y="0"/>
                  <a:pt x="1536700" y="49240"/>
                  <a:pt x="1536700" y="109981"/>
                </a:cubicBezTo>
                <a:lnTo>
                  <a:pt x="1536700" y="549892"/>
                </a:lnTo>
                <a:cubicBezTo>
                  <a:pt x="1536700" y="610633"/>
                  <a:pt x="1487460" y="659873"/>
                  <a:pt x="1426719" y="659873"/>
                </a:cubicBezTo>
                <a:lnTo>
                  <a:pt x="109981" y="659873"/>
                </a:lnTo>
                <a:cubicBezTo>
                  <a:pt x="49240" y="659873"/>
                  <a:pt x="0" y="610633"/>
                  <a:pt x="0" y="549892"/>
                </a:cubicBezTo>
                <a:lnTo>
                  <a:pt x="0" y="109981"/>
                </a:lnTo>
                <a:cubicBezTo>
                  <a:pt x="0" y="49240"/>
                  <a:pt x="49240" y="0"/>
                  <a:pt x="109981" y="0"/>
                </a:cubicBezTo>
                <a:close/>
              </a:path>
            </a:pathLst>
          </a:custGeom>
          <a:effectLst>
            <a:softEdge rad="12700"/>
          </a:effectLst>
        </p:spPr>
      </p:pic>
      <p:sp>
        <p:nvSpPr>
          <p:cNvPr id="33" name="PHẠM DUYÊN 17 - 9Slide.vn">
            <a:extLst>
              <a:ext uri="{FF2B5EF4-FFF2-40B4-BE49-F238E27FC236}">
                <a16:creationId xmlns:a16="http://schemas.microsoft.com/office/drawing/2014/main" id="{17ED896D-90C7-CD49-CFCD-82A560B67BF0}"/>
              </a:ext>
            </a:extLst>
          </p:cNvPr>
          <p:cNvSpPr/>
          <p:nvPr/>
        </p:nvSpPr>
        <p:spPr>
          <a:xfrm>
            <a:off x="1270197" y="3882667"/>
            <a:ext cx="1289662" cy="515162"/>
          </a:xfrm>
          <a:prstGeom prst="roundRect">
            <a:avLst>
              <a:gd name="adj" fmla="val 12727"/>
            </a:avLst>
          </a:prstGeom>
          <a:solidFill>
            <a:schemeClr val="accent4">
              <a:lumMod val="40000"/>
              <a:lumOff val="60000"/>
              <a:alpha val="86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FF0000"/>
                </a:solidFill>
                <a:latin typeface="+mj-lt"/>
              </a:rPr>
              <a:t>1 350 kg</a:t>
            </a:r>
          </a:p>
        </p:txBody>
      </p:sp>
      <p:sp>
        <p:nvSpPr>
          <p:cNvPr id="37" name="PHẠM DUYÊN 18 - 9Slide.vn">
            <a:extLst>
              <a:ext uri="{FF2B5EF4-FFF2-40B4-BE49-F238E27FC236}">
                <a16:creationId xmlns:a16="http://schemas.microsoft.com/office/drawing/2014/main" id="{CAC67AAA-8589-3693-33A5-B45EBD68A22A}"/>
              </a:ext>
            </a:extLst>
          </p:cNvPr>
          <p:cNvSpPr/>
          <p:nvPr/>
        </p:nvSpPr>
        <p:spPr>
          <a:xfrm>
            <a:off x="3198685" y="3294838"/>
            <a:ext cx="2284086" cy="515162"/>
          </a:xfrm>
          <a:prstGeom prst="roundRect">
            <a:avLst>
              <a:gd name="adj" fmla="val 12727"/>
            </a:avLst>
          </a:prstGeom>
          <a:solidFill>
            <a:schemeClr val="accent4">
              <a:lumMod val="40000"/>
              <a:lumOff val="60000"/>
              <a:alpha val="86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pc="-180">
                <a:solidFill>
                  <a:srgbClr val="0070C0"/>
                </a:solidFill>
                <a:latin typeface="+mj-lt"/>
              </a:rPr>
              <a:t>1 245 kg + 25 kg = </a:t>
            </a:r>
            <a:r>
              <a:rPr lang="en-US" sz="2200">
                <a:solidFill>
                  <a:srgbClr val="FF0000"/>
                </a:solidFill>
                <a:latin typeface="+mj-lt"/>
              </a:rPr>
              <a:t>?</a:t>
            </a:r>
          </a:p>
        </p:txBody>
      </p:sp>
      <p:sp>
        <p:nvSpPr>
          <p:cNvPr id="39" name="PHẠM DUYÊN 19 - 9Slide.vn">
            <a:extLst>
              <a:ext uri="{FF2B5EF4-FFF2-40B4-BE49-F238E27FC236}">
                <a16:creationId xmlns:a16="http://schemas.microsoft.com/office/drawing/2014/main" id="{CDE5C396-1407-9436-DAD3-A3CFA67691B4}"/>
              </a:ext>
            </a:extLst>
          </p:cNvPr>
          <p:cNvSpPr/>
          <p:nvPr/>
        </p:nvSpPr>
        <p:spPr>
          <a:xfrm>
            <a:off x="3708597" y="3882667"/>
            <a:ext cx="1289662" cy="515162"/>
          </a:xfrm>
          <a:prstGeom prst="roundRect">
            <a:avLst>
              <a:gd name="adj" fmla="val 12727"/>
            </a:avLst>
          </a:prstGeom>
          <a:solidFill>
            <a:schemeClr val="accent4">
              <a:lumMod val="40000"/>
              <a:lumOff val="60000"/>
              <a:alpha val="86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FF0000"/>
                </a:solidFill>
                <a:latin typeface="+mj-lt"/>
              </a:rPr>
              <a:t>1 270 kg</a:t>
            </a:r>
          </a:p>
        </p:txBody>
      </p:sp>
      <p:sp>
        <p:nvSpPr>
          <p:cNvPr id="40" name="PHẠM DUYÊN 20 - 9Slide.vn">
            <a:extLst>
              <a:ext uri="{FF2B5EF4-FFF2-40B4-BE49-F238E27FC236}">
                <a16:creationId xmlns:a16="http://schemas.microsoft.com/office/drawing/2014/main" id="{EFFB74DA-039B-A7D0-DEC8-8E15696BF331}"/>
              </a:ext>
            </a:extLst>
          </p:cNvPr>
          <p:cNvSpPr/>
          <p:nvPr/>
        </p:nvSpPr>
        <p:spPr>
          <a:xfrm>
            <a:off x="5976455" y="3294838"/>
            <a:ext cx="1579946" cy="515162"/>
          </a:xfrm>
          <a:prstGeom prst="roundRect">
            <a:avLst>
              <a:gd name="adj" fmla="val 12727"/>
            </a:avLst>
          </a:prstGeom>
          <a:solidFill>
            <a:schemeClr val="accent4">
              <a:lumMod val="40000"/>
              <a:lumOff val="60000"/>
              <a:alpha val="86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0070C0"/>
                </a:solidFill>
                <a:latin typeface="+mj-lt"/>
              </a:rPr>
              <a:t>2 612 kg</a:t>
            </a:r>
          </a:p>
        </p:txBody>
      </p:sp>
      <p:pic>
        <p:nvPicPr>
          <p:cNvPr id="41" name="PHẠM DUYÊN 21 - 9Slide.vn">
            <a:extLst>
              <a:ext uri="{FF2B5EF4-FFF2-40B4-BE49-F238E27FC236}">
                <a16:creationId xmlns:a16="http://schemas.microsoft.com/office/drawing/2014/main" id="{5D83B1F4-E4AA-478D-A8AB-5681FE954D0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599874" y="5614803"/>
            <a:ext cx="476070" cy="476070"/>
          </a:xfrm>
          <a:prstGeom prst="roundRect">
            <a:avLst/>
          </a:prstGeom>
          <a:effectLst>
            <a:softEdge rad="31750"/>
          </a:effectLst>
        </p:spPr>
      </p:pic>
      <p:sp>
        <p:nvSpPr>
          <p:cNvPr id="42" name="PHẠM DUYÊN 22 - 9Slide.vn">
            <a:extLst>
              <a:ext uri="{FF2B5EF4-FFF2-40B4-BE49-F238E27FC236}">
                <a16:creationId xmlns:a16="http://schemas.microsoft.com/office/drawing/2014/main" id="{DA313162-6199-E30C-959D-B8AF0C6812D4}"/>
              </a:ext>
            </a:extLst>
          </p:cNvPr>
          <p:cNvSpPr/>
          <p:nvPr/>
        </p:nvSpPr>
        <p:spPr>
          <a:xfrm>
            <a:off x="1204882" y="5381076"/>
            <a:ext cx="6667206" cy="943524"/>
          </a:xfrm>
          <a:prstGeom prst="roundRect">
            <a:avLst>
              <a:gd name="adj" fmla="val 12727"/>
            </a:avLst>
          </a:prstGeom>
          <a:solidFill>
            <a:srgbClr val="284D6E">
              <a:alpha val="86000"/>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spc="-60">
                <a:solidFill>
                  <a:schemeClr val="bg1"/>
                </a:solidFill>
                <a:effectLst>
                  <a:outerShdw blurRad="38100" dist="38100" dir="2700000" algn="tl">
                    <a:srgbClr val="000000">
                      <a:alpha val="43137"/>
                    </a:srgbClr>
                  </a:outerShdw>
                </a:effectLst>
              </a:rPr>
              <a:t>Vậy người khổng lồ </a:t>
            </a:r>
            <a:r>
              <a:rPr lang="vi-VN" sz="2800" b="1" spc="-60">
                <a:solidFill>
                  <a:srgbClr val="FFFF00"/>
                </a:solidFill>
                <a:effectLst>
                  <a:outerShdw blurRad="38100" dist="38100" dir="2700000" algn="tl">
                    <a:srgbClr val="000000">
                      <a:alpha val="43137"/>
                    </a:srgbClr>
                  </a:outerShdw>
                </a:effectLst>
                <a:latin typeface="+mj-lt"/>
              </a:rPr>
              <a:t>C</a:t>
            </a:r>
            <a:r>
              <a:rPr lang="vi-VN" sz="2800" spc="-60">
                <a:solidFill>
                  <a:schemeClr val="bg1"/>
                </a:solidFill>
                <a:effectLst>
                  <a:outerShdw blurRad="38100" dist="38100" dir="2700000" algn="tl">
                    <a:srgbClr val="000000">
                      <a:alpha val="43137"/>
                    </a:srgbClr>
                  </a:outerShdw>
                </a:effectLst>
              </a:rPr>
              <a:t> đã nâng được nhiều </a:t>
            </a:r>
            <a:r>
              <a:rPr lang="en-US" sz="2800" spc="-60">
                <a:solidFill>
                  <a:schemeClr val="bg1"/>
                </a:solidFill>
                <a:effectLst>
                  <a:outerShdw blurRad="38100" dist="38100" dir="2700000" algn="tl">
                    <a:srgbClr val="000000">
                      <a:alpha val="43137"/>
                    </a:srgbClr>
                  </a:outerShdw>
                </a:effectLst>
              </a:rPr>
              <a:t>ki-lô-gam</a:t>
            </a:r>
            <a:r>
              <a:rPr lang="vi-VN" sz="2800" spc="-60">
                <a:solidFill>
                  <a:schemeClr val="bg1"/>
                </a:solidFill>
                <a:effectLst>
                  <a:outerShdw blurRad="38100" dist="38100" dir="2700000" algn="tl">
                    <a:srgbClr val="000000">
                      <a:alpha val="43137"/>
                    </a:srgbClr>
                  </a:outerShdw>
                </a:effectLst>
              </a:rPr>
              <a:t> nhất.</a:t>
            </a:r>
            <a:endParaRPr lang="en-US" sz="3200" spc="-60">
              <a:solidFill>
                <a:schemeClr val="bg1"/>
              </a:solidFill>
              <a:effectLst>
                <a:outerShdw blurRad="38100" dist="38100" dir="2700000" algn="tl">
                  <a:srgbClr val="000000">
                    <a:alpha val="43137"/>
                  </a:srgbClr>
                </a:outerShdw>
              </a:effectLst>
              <a:latin typeface="+mj-lt"/>
            </a:endParaRPr>
          </a:p>
        </p:txBody>
      </p:sp>
      <p:cxnSp>
        <p:nvCxnSpPr>
          <p:cNvPr id="28" name="Straight Connector 27"/>
          <p:cNvCxnSpPr/>
          <p:nvPr/>
        </p:nvCxnSpPr>
        <p:spPr>
          <a:xfrm>
            <a:off x="5132614" y="1143000"/>
            <a:ext cx="49257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574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2"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000"/>
                                        <p:tgtEl>
                                          <p:spTgt spid="15"/>
                                        </p:tgtEl>
                                        <p:attrNameLst>
                                          <p:attrName>ppt_x</p:attrName>
                                        </p:attrNameLst>
                                      </p:cBhvr>
                                      <p:tavLst>
                                        <p:tav tm="0">
                                          <p:val>
                                            <p:strVal val="#ppt_x+#ppt_w*1.125000"/>
                                          </p:val>
                                        </p:tav>
                                        <p:tav tm="100000">
                                          <p:val>
                                            <p:strVal val="#ppt_x"/>
                                          </p:val>
                                        </p:tav>
                                      </p:tavLst>
                                    </p:anim>
                                    <p:animEffect transition="in" filter="wipe(left)">
                                      <p:cBhvr>
                                        <p:cTn id="35" dur="1000"/>
                                        <p:tgtEl>
                                          <p:spTgt spid="15"/>
                                        </p:tgtEl>
                                      </p:cBhvr>
                                    </p:animEffect>
                                  </p:childTnLst>
                                </p:cTn>
                              </p:par>
                              <p:par>
                                <p:cTn id="36" presetID="12" presetClass="entr" presetSubtype="2"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1000"/>
                                        <p:tgtEl>
                                          <p:spTgt spid="16"/>
                                        </p:tgtEl>
                                        <p:attrNameLst>
                                          <p:attrName>ppt_x</p:attrName>
                                        </p:attrNameLst>
                                      </p:cBhvr>
                                      <p:tavLst>
                                        <p:tav tm="0">
                                          <p:val>
                                            <p:strVal val="#ppt_x+#ppt_w*1.125000"/>
                                          </p:val>
                                        </p:tav>
                                        <p:tav tm="100000">
                                          <p:val>
                                            <p:strVal val="#ppt_x"/>
                                          </p:val>
                                        </p:tav>
                                      </p:tavLst>
                                    </p:anim>
                                    <p:animEffect transition="in" filter="wipe(left)">
                                      <p:cBhvr>
                                        <p:cTn id="39" dur="1000"/>
                                        <p:tgtEl>
                                          <p:spTgt spid="16"/>
                                        </p:tgtEl>
                                      </p:cBhvr>
                                    </p:animEffect>
                                  </p:childTnLst>
                                </p:cTn>
                              </p:par>
                              <p:par>
                                <p:cTn id="40" presetID="12" presetClass="entr" presetSubtype="2"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1000"/>
                                        <p:tgtEl>
                                          <p:spTgt spid="17"/>
                                        </p:tgtEl>
                                        <p:attrNameLst>
                                          <p:attrName>ppt_x</p:attrName>
                                        </p:attrNameLst>
                                      </p:cBhvr>
                                      <p:tavLst>
                                        <p:tav tm="0">
                                          <p:val>
                                            <p:strVal val="#ppt_x+#ppt_w*1.125000"/>
                                          </p:val>
                                        </p:tav>
                                        <p:tav tm="100000">
                                          <p:val>
                                            <p:strVal val="#ppt_x"/>
                                          </p:val>
                                        </p:tav>
                                      </p:tavLst>
                                    </p:anim>
                                    <p:animEffect transition="in" filter="wipe(left)">
                                      <p:cBhvr>
                                        <p:cTn id="43" dur="1000"/>
                                        <p:tgtEl>
                                          <p:spTgt spid="17"/>
                                        </p:tgtEl>
                                      </p:cBhvr>
                                    </p:animEffect>
                                  </p:childTnLst>
                                </p:cTn>
                              </p:par>
                              <p:par>
                                <p:cTn id="44" presetID="12" presetClass="entr" presetSubtype="2"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1000"/>
                                        <p:tgtEl>
                                          <p:spTgt spid="18"/>
                                        </p:tgtEl>
                                        <p:attrNameLst>
                                          <p:attrName>ppt_x</p:attrName>
                                        </p:attrNameLst>
                                      </p:cBhvr>
                                      <p:tavLst>
                                        <p:tav tm="0">
                                          <p:val>
                                            <p:strVal val="#ppt_x+#ppt_w*1.125000"/>
                                          </p:val>
                                        </p:tav>
                                        <p:tav tm="100000">
                                          <p:val>
                                            <p:strVal val="#ppt_x"/>
                                          </p:val>
                                        </p:tav>
                                      </p:tavLst>
                                    </p:anim>
                                    <p:animEffect transition="in" filter="wipe(left)">
                                      <p:cBhvr>
                                        <p:cTn id="47" dur="1000"/>
                                        <p:tgtEl>
                                          <p:spTgt spid="18"/>
                                        </p:tgtEl>
                                      </p:cBhvr>
                                    </p:animEffect>
                                  </p:childTnLst>
                                </p:cTn>
                              </p:par>
                              <p:par>
                                <p:cTn id="48" presetID="12" presetClass="entr" presetSubtype="2"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1000"/>
                                        <p:tgtEl>
                                          <p:spTgt spid="32"/>
                                        </p:tgtEl>
                                        <p:attrNameLst>
                                          <p:attrName>ppt_x</p:attrName>
                                        </p:attrNameLst>
                                      </p:cBhvr>
                                      <p:tavLst>
                                        <p:tav tm="0">
                                          <p:val>
                                            <p:strVal val="#ppt_x+#ppt_w*1.125000"/>
                                          </p:val>
                                        </p:tav>
                                        <p:tav tm="100000">
                                          <p:val>
                                            <p:strVal val="#ppt_x"/>
                                          </p:val>
                                        </p:tav>
                                      </p:tavLst>
                                    </p:anim>
                                    <p:animEffect transition="in" filter="wipe(left)">
                                      <p:cBhvr>
                                        <p:cTn id="51" dur="1000"/>
                                        <p:tgtEl>
                                          <p:spTgt spid="32"/>
                                        </p:tgtEl>
                                      </p:cBhvr>
                                    </p:animEffect>
                                  </p:childTnLst>
                                </p:cTn>
                              </p:par>
                              <p:par>
                                <p:cTn id="52" presetID="12" presetClass="entr" presetSubtype="2"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1000"/>
                                        <p:tgtEl>
                                          <p:spTgt spid="31"/>
                                        </p:tgtEl>
                                        <p:attrNameLst>
                                          <p:attrName>ppt_x</p:attrName>
                                        </p:attrNameLst>
                                      </p:cBhvr>
                                      <p:tavLst>
                                        <p:tav tm="0">
                                          <p:val>
                                            <p:strVal val="#ppt_x+#ppt_w*1.125000"/>
                                          </p:val>
                                        </p:tav>
                                        <p:tav tm="100000">
                                          <p:val>
                                            <p:strVal val="#ppt_x"/>
                                          </p:val>
                                        </p:tav>
                                      </p:tavLst>
                                    </p:anim>
                                    <p:animEffect transition="in" filter="wipe(left)">
                                      <p:cBhvr>
                                        <p:cTn id="55" dur="1000"/>
                                        <p:tgtEl>
                                          <p:spTgt spid="31"/>
                                        </p:tgtEl>
                                      </p:cBhvr>
                                    </p:animEffect>
                                  </p:childTnLst>
                                </p:cTn>
                              </p:par>
                              <p:par>
                                <p:cTn id="56" presetID="12" presetClass="entr" presetSubtype="2"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1000"/>
                                        <p:tgtEl>
                                          <p:spTgt spid="30"/>
                                        </p:tgtEl>
                                        <p:attrNameLst>
                                          <p:attrName>ppt_x</p:attrName>
                                        </p:attrNameLst>
                                      </p:cBhvr>
                                      <p:tavLst>
                                        <p:tav tm="0">
                                          <p:val>
                                            <p:strVal val="#ppt_x+#ppt_w*1.125000"/>
                                          </p:val>
                                        </p:tav>
                                        <p:tav tm="100000">
                                          <p:val>
                                            <p:strVal val="#ppt_x"/>
                                          </p:val>
                                        </p:tav>
                                      </p:tavLst>
                                    </p:anim>
                                    <p:animEffect transition="in" filter="wipe(left)">
                                      <p:cBhvr>
                                        <p:cTn id="59" dur="1000"/>
                                        <p:tgtEl>
                                          <p:spTgt spid="30"/>
                                        </p:tgtEl>
                                      </p:cBhvr>
                                    </p:animEffect>
                                  </p:childTnLst>
                                </p:cTn>
                              </p:par>
                              <p:par>
                                <p:cTn id="60" presetID="12" presetClass="entr" presetSubtype="2"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1000"/>
                                        <p:tgtEl>
                                          <p:spTgt spid="29"/>
                                        </p:tgtEl>
                                        <p:attrNameLst>
                                          <p:attrName>ppt_x</p:attrName>
                                        </p:attrNameLst>
                                      </p:cBhvr>
                                      <p:tavLst>
                                        <p:tav tm="0">
                                          <p:val>
                                            <p:strVal val="#ppt_x+#ppt_w*1.125000"/>
                                          </p:val>
                                        </p:tav>
                                        <p:tav tm="100000">
                                          <p:val>
                                            <p:strVal val="#ppt_x"/>
                                          </p:val>
                                        </p:tav>
                                      </p:tavLst>
                                    </p:anim>
                                    <p:animEffect transition="in" filter="wipe(left)">
                                      <p:cBhvr>
                                        <p:cTn id="63" dur="1000"/>
                                        <p:tgtEl>
                                          <p:spTgt spid="29"/>
                                        </p:tgtEl>
                                      </p:cBhvr>
                                    </p:animEffect>
                                  </p:childTnLst>
                                </p:cTn>
                              </p:par>
                            </p:childTnLst>
                          </p:cTn>
                        </p:par>
                        <p:par>
                          <p:cTn id="64" fill="hold">
                            <p:stCondLst>
                              <p:cond delay="1000"/>
                            </p:stCondLst>
                            <p:childTnLst>
                              <p:par>
                                <p:cTn id="65" presetID="21" presetClass="entr" presetSubtype="1"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heel(1)">
                                      <p:cBhvr>
                                        <p:cTn id="67" dur="20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randombar(horizont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randombar(horizontal)">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randombar(horizontal)">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randombar(horizontal)">
                                      <p:cBhvr>
                                        <p:cTn id="91" dur="500"/>
                                        <p:tgtEl>
                                          <p:spTgt spid="39"/>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randombar(horizontal)">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wipe(left)">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randombar(horizontal)">
                                      <p:cBhvr>
                                        <p:cTn id="10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12" grpId="0"/>
      <p:bldP spid="13" grpId="0"/>
      <p:bldP spid="14" grpId="0"/>
      <p:bldP spid="15" grpId="0" animBg="1"/>
      <p:bldP spid="16" grpId="0" animBg="1"/>
      <p:bldP spid="17" grpId="0" animBg="1"/>
      <p:bldP spid="18" grpId="0" animBg="1"/>
      <p:bldP spid="19" grpId="0" animBg="1"/>
      <p:bldP spid="33" grpId="0" animBg="1"/>
      <p:bldP spid="37" grpId="0" animBg="1"/>
      <p:bldP spid="39" grpId="0" animBg="1"/>
      <p:bldP spid="40" grpId="0" animBg="1"/>
      <p:bldP spid="42" grpId="0" animBg="1"/>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2105</TotalTime>
  <Words>446</Words>
  <Application>Microsoft Office PowerPoint</Application>
  <PresentationFormat>Widescreen</PresentationFormat>
  <Paragraphs>76</Paragraphs>
  <Slides>11</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11</vt:i4>
      </vt:variant>
    </vt:vector>
  </HeadingPairs>
  <TitlesOfParts>
    <vt:vector size="27" baseType="lpstr">
      <vt:lpstr>#9Slide03 Sofia Pro Soft</vt:lpstr>
      <vt:lpstr>Palatino Linotype</vt:lpstr>
      <vt:lpstr>Times New Roman</vt:lpstr>
      <vt:lpstr>字魂105号-简雅黑</vt:lpstr>
      <vt:lpstr>Calibri</vt:lpstr>
      <vt:lpstr>Cambria Math</vt:lpstr>
      <vt:lpstr>Arial</vt:lpstr>
      <vt:lpstr>Cambria</vt:lpstr>
      <vt:lpstr>#9Slide03 Sofia Pro Soft Bold</vt:lpstr>
      <vt:lpstr>#9Slide03 Talling</vt:lpstr>
      <vt:lpstr>Arial-Rounded</vt:lpstr>
      <vt:lpstr>UTM Deutsch Gothic</vt:lpstr>
      <vt:lpstr>VL Amelia BT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Hp</cp:lastModifiedBy>
  <cp:revision>927</cp:revision>
  <dcterms:created xsi:type="dcterms:W3CDTF">2021-11-18T08:18:08Z</dcterms:created>
  <dcterms:modified xsi:type="dcterms:W3CDTF">2026-02-24T14:15:56Z</dcterms:modified>
  <cp:category>9Slide.vn</cp:category>
</cp:coreProperties>
</file>