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7" r:id="rId1"/>
    <p:sldMasterId id="2147483879" r:id="rId2"/>
    <p:sldMasterId id="2147483881" r:id="rId3"/>
  </p:sldMasterIdLst>
  <p:notesMasterIdLst>
    <p:notesMasterId r:id="rId13"/>
  </p:notesMasterIdLst>
  <p:sldIdLst>
    <p:sldId id="611" r:id="rId4"/>
    <p:sldId id="614" r:id="rId5"/>
    <p:sldId id="615" r:id="rId6"/>
    <p:sldId id="616" r:id="rId7"/>
    <p:sldId id="618" r:id="rId8"/>
    <p:sldId id="619" r:id="rId9"/>
    <p:sldId id="622" r:id="rId10"/>
    <p:sldId id="623" r:id="rId11"/>
    <p:sldId id="6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4" autoAdjust="0"/>
    <p:restoredTop sz="95209" autoAdjust="0"/>
  </p:normalViewPr>
  <p:slideViewPr>
    <p:cSldViewPr snapToGrid="0">
      <p:cViewPr varScale="1">
        <p:scale>
          <a:sx n="115" d="100"/>
          <a:sy n="115" d="100"/>
        </p:scale>
        <p:origin x="19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9/3/2026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382" y="291988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4556" y="1011540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5551" y="2194699"/>
            <a:ext cx="7444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1762760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356" y="2475320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Tìm hiểu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23" y="573087"/>
            <a:ext cx="6096706" cy="46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468" y="100581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213"/>
            <a:ext cx="702526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b="1" dirty="0">
                <a:latin typeface="Times New Roman"/>
                <a:ea typeface="Times New Roman"/>
                <a:cs typeface="Times New Roman"/>
              </a:rPr>
              <a:t>Câu hỏi nhóm 1: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 Cuộc đời và sự nghiệp sáng tác của nhạc sĩ </a:t>
            </a:r>
            <a:endParaRPr lang="it-IT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dirty="0" smtClean="0">
                <a:latin typeface="Times New Roman"/>
                <a:ea typeface="Times New Roman"/>
                <a:cs typeface="Times New Roman"/>
              </a:rPr>
              <a:t>Lưu Hữu Phước ?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Kể tên một số tác phẩm của nhạc sĩ Lưu Hữu Phước 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809920"/>
            <a:ext cx="662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b="1" dirty="0">
                <a:latin typeface="Times New Roman"/>
                <a:ea typeface="Times New Roman"/>
                <a:cs typeface="Times New Roman"/>
              </a:rPr>
              <a:t>Câu hỏi nhóm 2: </a:t>
            </a:r>
            <a:r>
              <a:rPr lang="pt-BR" dirty="0" smtClean="0">
                <a:latin typeface="Times New Roman"/>
                <a:ea typeface="Times New Roman"/>
                <a:cs typeface="Times New Roman"/>
              </a:rPr>
              <a:t>Nêu đôi nét về bài hát Reo vang bình minh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4" y="-1"/>
            <a:ext cx="5461307" cy="335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3185"/>
            <a:ext cx="6310989" cy="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88163" y="-1"/>
            <a:ext cx="6299759" cy="6936059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9282" y="148641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6" y="2588736"/>
            <a:ext cx="4914571" cy="13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lại bài hát và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2855" y="32888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4 nhóm Nghe 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8952" y="45555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  <p:pic>
        <p:nvPicPr>
          <p:cNvPr id="33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8576" y="62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0"/>
            <a:ext cx="5768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4" y="0"/>
            <a:ext cx="5283548" cy="1531772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392" y="259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10137</TotalTime>
  <Words>164</Words>
  <Application>Microsoft Office PowerPoint</Application>
  <PresentationFormat>Widescreen</PresentationFormat>
  <Paragraphs>20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.VnTime</vt:lpstr>
      <vt:lpstr>Arial</vt:lpstr>
      <vt:lpstr>Calibri</vt:lpstr>
      <vt:lpstr>Tahoma</vt:lpstr>
      <vt:lpstr>Times New Roman</vt:lpstr>
      <vt:lpstr>Wingdings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1278</cp:revision>
  <dcterms:created xsi:type="dcterms:W3CDTF">2020-08-30T12:35:12Z</dcterms:created>
  <dcterms:modified xsi:type="dcterms:W3CDTF">2026-03-09T04:03:23Z</dcterms:modified>
</cp:coreProperties>
</file>