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10" autoAdjust="0"/>
    <p:restoredTop sz="95262" autoAdjust="0"/>
  </p:normalViewPr>
  <p:slideViewPr>
    <p:cSldViewPr snapToGrid="0">
      <p:cViewPr>
        <p:scale>
          <a:sx n="66" d="100"/>
          <a:sy n="66" d="100"/>
        </p:scale>
        <p:origin x="84"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43474794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xmlns="" val="313600408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xmlns=""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xmlns="" val="205141757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xmlns=""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212000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xmlns=""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xmlns="" val="210430356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xmlns="" val="422272442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971068" cy="905056"/>
          </a:xfrm>
          <a:prstGeom prst="rect">
            <a:avLst/>
          </a:prstGeom>
        </p:spPr>
        <p:txBody>
          <a:bodyPr wrap="square">
            <a:spAutoFit/>
          </a:bodyPr>
          <a:lstStyle/>
          <a:p>
            <a:pPr defTabSz="342900">
              <a:lnSpc>
                <a:spcPct val="150000"/>
              </a:lnSpc>
            </a:pPr>
            <a:r>
              <a:rPr lang="en-US" sz="4000" b="1">
                <a:solidFill>
                  <a:srgbClr val="0998D7"/>
                </a:solidFill>
                <a:latin typeface="Times New Roman" pitchFamily="18" charset="0"/>
                <a:cs typeface="Times New Roman" pitchFamily="18" charset="0"/>
              </a:rPr>
              <a:t>KHỞI ĐỘNG</a:t>
            </a:r>
            <a:endParaRPr lang="vi-VN" sz="4000" b="1">
              <a:solidFill>
                <a:srgbClr val="0998D7"/>
              </a:solidFill>
              <a:latin typeface="Times New Roman" pitchFamily="18" charset="0"/>
              <a:cs typeface="Times New Roman" pitchFamily="18" charset="0"/>
            </a:endParaRPr>
          </a:p>
        </p:txBody>
      </p:sp>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464457" y="2335302"/>
            <a:ext cx="3068577" cy="4043725"/>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xmlns="" val="8533974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xmlns="" val="286167088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xmlns="" val="39824203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xmlns=""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xmlns=""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xmlns="" val="413661784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xmlns="" val="222722556"/>
                    </a:ext>
                  </a:extLst>
                </a:gridCol>
                <a:gridCol w="6984137">
                  <a:extLst>
                    <a:ext uri="{9D8B030D-6E8A-4147-A177-3AD203B41FA5}">
                      <a16:colId xmlns:a16="http://schemas.microsoft.com/office/drawing/2014/main" xmlns=""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xmlns=""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xmlns=""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xmlns=""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xmlns=""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77051394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xmlns=""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xmlns=""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xmlns="" val="31828709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xmlns=""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xmlns=""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xmlns=""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xmlns="" val="198910066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xmlns=""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xmlns=""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5558972" y="2476039"/>
            <a:ext cx="4564416" cy="3547389"/>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xmlns=""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xmlns=""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33857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7818</TotalTime>
  <Words>1052</Words>
  <Application>Microsoft Office PowerPoint</Application>
  <PresentationFormat>Custom</PresentationFormat>
  <Paragraphs>102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Nhulam</cp:lastModifiedBy>
  <cp:revision>212</cp:revision>
  <dcterms:created xsi:type="dcterms:W3CDTF">2021-11-14T08:33:55Z</dcterms:created>
  <dcterms:modified xsi:type="dcterms:W3CDTF">2025-02-19T01:41:04Z</dcterms:modified>
</cp:coreProperties>
</file>