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7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tags/tag8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8" r:id="rId2"/>
    <p:sldMasterId id="2147483724" r:id="rId3"/>
    <p:sldMasterId id="2147483734" r:id="rId4"/>
    <p:sldMasterId id="2147483744" r:id="rId5"/>
    <p:sldMasterId id="2147483764" r:id="rId6"/>
    <p:sldMasterId id="2147483774" r:id="rId7"/>
    <p:sldMasterId id="2147483784" r:id="rId8"/>
    <p:sldMasterId id="2147483794" r:id="rId9"/>
    <p:sldMasterId id="2147483824" r:id="rId10"/>
  </p:sldMasterIdLst>
  <p:notesMasterIdLst>
    <p:notesMasterId r:id="rId28"/>
  </p:notesMasterIdLst>
  <p:sldIdLst>
    <p:sldId id="8333" r:id="rId11"/>
    <p:sldId id="8361" r:id="rId12"/>
    <p:sldId id="8380" r:id="rId13"/>
    <p:sldId id="8381" r:id="rId14"/>
    <p:sldId id="8364" r:id="rId15"/>
    <p:sldId id="8365" r:id="rId16"/>
    <p:sldId id="8366" r:id="rId17"/>
    <p:sldId id="8367" r:id="rId18"/>
    <p:sldId id="8369" r:id="rId19"/>
    <p:sldId id="8370" r:id="rId20"/>
    <p:sldId id="8371" r:id="rId21"/>
    <p:sldId id="8383" r:id="rId22"/>
    <p:sldId id="8375" r:id="rId23"/>
    <p:sldId id="8382" r:id="rId24"/>
    <p:sldId id="8378" r:id="rId25"/>
    <p:sldId id="8379" r:id="rId26"/>
    <p:sldId id="834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2F0"/>
    <a:srgbClr val="FDEAE7"/>
    <a:srgbClr val="FEF8A2"/>
    <a:srgbClr val="F9DAE9"/>
    <a:srgbClr val="FCB040"/>
    <a:srgbClr val="FFFFC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66" y="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2CF78-61B4-44C6-B400-2B568B7D1FC3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1E4-9B88-4842-9B93-102B70E50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1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hoa để tới câu hỏi</a:t>
            </a:r>
          </a:p>
          <a:p>
            <a:r>
              <a:rPr lang="en-US" baseline="0"/>
              <a:t>Tại slide câu hỏi, click vào hoa để quay về đây</a:t>
            </a:r>
          </a:p>
          <a:p>
            <a:r>
              <a:rPr lang="en-US" baseline="0"/>
              <a:t>Click vào mặt trời để đi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602FCF-448E-419E-82E4-12DAE3C8E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72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32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ags" Target="../tags/tag6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svg"/><Relationship Id="rId34" Type="http://schemas.openxmlformats.org/officeDocument/2006/relationships/image" Target="../media/image35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sv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gif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svg"/><Relationship Id="rId37" Type="http://schemas.openxmlformats.org/officeDocument/2006/relationships/image" Target="../media/image38.pn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29.svg"/><Relationship Id="rId36" Type="http://schemas.openxmlformats.org/officeDocument/2006/relationships/image" Target="../media/image37.png"/><Relationship Id="rId10" Type="http://schemas.openxmlformats.org/officeDocument/2006/relationships/image" Target="../media/image11.svg"/><Relationship Id="rId19" Type="http://schemas.openxmlformats.org/officeDocument/2006/relationships/image" Target="../media/image20.sv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7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3.png"/><Relationship Id="rId26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svg"/><Relationship Id="rId25" Type="http://schemas.openxmlformats.org/officeDocument/2006/relationships/image" Target="../media/image31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9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23" Type="http://schemas.openxmlformats.org/officeDocument/2006/relationships/image" Target="../media/image28.png"/><Relationship Id="rId10" Type="http://schemas.openxmlformats.org/officeDocument/2006/relationships/image" Target="../media/image11.svg"/><Relationship Id="rId19" Type="http://schemas.openxmlformats.org/officeDocument/2006/relationships/image" Target="../media/image24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7.svg"/><Relationship Id="rId27" Type="http://schemas.openxmlformats.org/officeDocument/2006/relationships/image" Target="../media/image39.sv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45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72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DC210-539E-1EDE-1261-A2CC88096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F1FE9-AF92-C273-015A-F018674E5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256DC2-6EA2-5915-D018-9867EF65E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929E2-8D84-4464-0623-19525C3C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C640B-6BBD-6896-98BF-588964523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8B0C8-474D-C834-CC33-D1ADB4E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5244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D4CA-9825-A70F-3A68-37C3B5442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33016-CDE2-654C-BB74-AD3346907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72005-5AA4-FA23-1E70-89C68E8DC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822A2-FE83-1BEE-B0A4-E60B0E956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B7215-D503-703B-C39E-84976AF2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3237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3C395-19FD-B9E5-5A22-86AE74154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EADCB0-3FC7-9399-DEAE-D82184B16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23BC9-EB3E-518E-BADB-96F81E9F6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9C885-21E5-2200-C71C-08755F34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50FD4-24EB-2CAB-6ED7-A93CE36AA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726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01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525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26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037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2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9338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06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047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88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075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8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53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045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482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8640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3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5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2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1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47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064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330" indent="0">
              <a:buNone/>
              <a:defRPr sz="2700" b="1"/>
            </a:lvl2pPr>
            <a:lvl3pPr marL="1217295" indent="0">
              <a:buNone/>
              <a:defRPr sz="2400" b="1"/>
            </a:lvl3pPr>
            <a:lvl4pPr marL="1825625" indent="0">
              <a:buNone/>
              <a:defRPr sz="2100" b="1"/>
            </a:lvl4pPr>
            <a:lvl5pPr marL="2434590" indent="0">
              <a:buNone/>
              <a:defRPr sz="2100" b="1"/>
            </a:lvl5pPr>
            <a:lvl6pPr marL="3042920" indent="0">
              <a:buNone/>
              <a:defRPr sz="2100" b="1"/>
            </a:lvl6pPr>
            <a:lvl7pPr marL="3651885" indent="0">
              <a:buNone/>
              <a:defRPr sz="2100" b="1"/>
            </a:lvl7pPr>
            <a:lvl8pPr marL="4260215" indent="0">
              <a:buNone/>
              <a:defRPr sz="2100" b="1"/>
            </a:lvl8pPr>
            <a:lvl9pPr marL="486918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123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300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63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14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330" indent="0">
              <a:buNone/>
              <a:defRPr sz="3700"/>
            </a:lvl2pPr>
            <a:lvl3pPr marL="1217295" indent="0">
              <a:buNone/>
              <a:defRPr sz="3200"/>
            </a:lvl3pPr>
            <a:lvl4pPr marL="1825625" indent="0">
              <a:buNone/>
              <a:defRPr sz="2700"/>
            </a:lvl4pPr>
            <a:lvl5pPr marL="2434590" indent="0">
              <a:buNone/>
              <a:defRPr sz="2700"/>
            </a:lvl5pPr>
            <a:lvl6pPr marL="3042920" indent="0">
              <a:buNone/>
              <a:defRPr sz="2700"/>
            </a:lvl6pPr>
            <a:lvl7pPr marL="3651885" indent="0">
              <a:buNone/>
              <a:defRPr sz="2700"/>
            </a:lvl7pPr>
            <a:lvl8pPr marL="4260215" indent="0">
              <a:buNone/>
              <a:defRPr sz="2700"/>
            </a:lvl8pPr>
            <a:lvl9pPr marL="486918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330" indent="0">
              <a:buNone/>
              <a:defRPr sz="1600"/>
            </a:lvl2pPr>
            <a:lvl3pPr marL="1217295" indent="0">
              <a:buNone/>
              <a:defRPr sz="1300"/>
            </a:lvl3pPr>
            <a:lvl4pPr marL="1825625" indent="0">
              <a:buNone/>
              <a:defRPr sz="1200"/>
            </a:lvl4pPr>
            <a:lvl5pPr marL="2434590" indent="0">
              <a:buNone/>
              <a:defRPr sz="1200"/>
            </a:lvl5pPr>
            <a:lvl6pPr marL="3042920" indent="0">
              <a:buNone/>
              <a:defRPr sz="1200"/>
            </a:lvl6pPr>
            <a:lvl7pPr marL="3651885" indent="0">
              <a:buNone/>
              <a:defRPr sz="1200"/>
            </a:lvl7pPr>
            <a:lvl8pPr marL="4260215" indent="0">
              <a:buNone/>
              <a:defRPr sz="1200"/>
            </a:lvl8pPr>
            <a:lvl9pPr marL="486918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1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7998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88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380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4640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43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56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540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5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960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73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908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28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63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8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06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79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6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533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4641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20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900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183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638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2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723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20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82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64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794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03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90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94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738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5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3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4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45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552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403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2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226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0245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2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47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117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2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37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430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09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16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380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0806AD0-E196-C58E-D688-031C43F2C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7A5A7BEC-6BB9-8BC2-7515-C09CAEB57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8544FE89-C3D1-CF2F-A9AB-9FAE8650B5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F09A344A-8E10-4D7B-16F8-F2A9A84F1D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450FD31-6BD2-62D8-09DA-ED3490C40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DABC65B4-81C6-CD66-C6DC-F79533644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CB7AD110-20D2-C665-A34C-5CF71E011F7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55A68B65-60CA-6C8B-A998-ED84232097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C607B192-C4ED-270E-F69A-CCC2446A30D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D3F55476-4CE8-1DC3-A408-0020B0908C3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F4024CD8-6A2E-31DB-654C-FAD1D7AFB1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F371E274-D642-6AC9-C7F2-142ABC9B10A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49CF4379-E4CB-3F8F-5BD7-D90CD892D7A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A64CCFB4-DE14-0CED-E276-A998287488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18" name="PHẠM DUYÊN 15 - 9Slide.vn">
            <a:extLst>
              <a:ext uri="{FF2B5EF4-FFF2-40B4-BE49-F238E27FC236}">
                <a16:creationId xmlns:a16="http://schemas.microsoft.com/office/drawing/2014/main" id="{0779147B-9BF6-8413-26F5-25666AC04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19" name="PHẠM DUYÊN 16 - 9Slide.vn">
            <a:extLst>
              <a:ext uri="{FF2B5EF4-FFF2-40B4-BE49-F238E27FC236}">
                <a16:creationId xmlns:a16="http://schemas.microsoft.com/office/drawing/2014/main" id="{64DBBECE-E6A2-82D1-4553-54E05BD2E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20" name="PHẠM DUYÊN 17 - 9Slide.vn">
            <a:extLst>
              <a:ext uri="{FF2B5EF4-FFF2-40B4-BE49-F238E27FC236}">
                <a16:creationId xmlns:a16="http://schemas.microsoft.com/office/drawing/2014/main" id="{7B58F1D6-FDA0-1BD7-B631-B17C39592CC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1" name="PHẠM DUYÊN 18 - 9Slide.vn">
            <a:extLst>
              <a:ext uri="{FF2B5EF4-FFF2-40B4-BE49-F238E27FC236}">
                <a16:creationId xmlns:a16="http://schemas.microsoft.com/office/drawing/2014/main" id="{2A4EA17F-7F60-107F-5744-47816A20244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22" name="PHẠM DUYÊN 19 - 9Slide.vn">
            <a:extLst>
              <a:ext uri="{FF2B5EF4-FFF2-40B4-BE49-F238E27FC236}">
                <a16:creationId xmlns:a16="http://schemas.microsoft.com/office/drawing/2014/main" id="{4AB31B18-4018-560F-DCD6-8D58FC8BD99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23" name="PHẠM DUYÊN 20 - 9Slide.vn">
            <a:extLst>
              <a:ext uri="{FF2B5EF4-FFF2-40B4-BE49-F238E27FC236}">
                <a16:creationId xmlns:a16="http://schemas.microsoft.com/office/drawing/2014/main" id="{47794991-0247-41A4-6DC5-544B1CE626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21 - 9Slide.vn">
            <a:extLst>
              <a:ext uri="{FF2B5EF4-FFF2-40B4-BE49-F238E27FC236}">
                <a16:creationId xmlns:a16="http://schemas.microsoft.com/office/drawing/2014/main" id="{7617952C-9201-49CA-E265-D0DE0340C9F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22 - 9Slide.vn">
            <a:extLst>
              <a:ext uri="{FF2B5EF4-FFF2-40B4-BE49-F238E27FC236}">
                <a16:creationId xmlns:a16="http://schemas.microsoft.com/office/drawing/2014/main" id="{A7F10B6B-225C-3E0D-7E43-6E42E95513D3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3 - 9Slide.vn">
            <a:extLst>
              <a:ext uri="{FF2B5EF4-FFF2-40B4-BE49-F238E27FC236}">
                <a16:creationId xmlns:a16="http://schemas.microsoft.com/office/drawing/2014/main" id="{F70F23C5-D57D-6AB0-7A8B-1C0D6288DA40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4 - 9Slide.vn">
            <a:extLst>
              <a:ext uri="{FF2B5EF4-FFF2-40B4-BE49-F238E27FC236}">
                <a16:creationId xmlns:a16="http://schemas.microsoft.com/office/drawing/2014/main" id="{1D16DE36-D15E-1ED8-1F7C-4DEE1CA94D4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28" name="PHẠM DUYÊN 25 - 9Slide.vn">
            <a:extLst>
              <a:ext uri="{FF2B5EF4-FFF2-40B4-BE49-F238E27FC236}">
                <a16:creationId xmlns:a16="http://schemas.microsoft.com/office/drawing/2014/main" id="{8AB92B9D-4940-F8A3-E270-AF0897ED351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35" name="PHẠM DUYÊN 26 - 9Slide.vn">
            <a:extLst>
              <a:ext uri="{FF2B5EF4-FFF2-40B4-BE49-F238E27FC236}">
                <a16:creationId xmlns:a16="http://schemas.microsoft.com/office/drawing/2014/main" id="{FE4B29CB-CC0C-0502-1E7F-F84692C50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9" name="PHẠM DUYÊN 27 - 9Slide.vn">
            <a:extLst>
              <a:ext uri="{FF2B5EF4-FFF2-40B4-BE49-F238E27FC236}">
                <a16:creationId xmlns:a16="http://schemas.microsoft.com/office/drawing/2014/main" id="{79F9267B-8A70-1A03-5527-F88B51E62D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0" name="PHẠM DUYÊN 28 - 9Slide.vn">
            <a:extLst>
              <a:ext uri="{FF2B5EF4-FFF2-40B4-BE49-F238E27FC236}">
                <a16:creationId xmlns:a16="http://schemas.microsoft.com/office/drawing/2014/main" id="{673F8B89-A316-4963-BE61-57171180AF7C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41" name="PHẠM DUYÊN 29 - 9Slide.vn">
            <a:extLst>
              <a:ext uri="{FF2B5EF4-FFF2-40B4-BE49-F238E27FC236}">
                <a16:creationId xmlns:a16="http://schemas.microsoft.com/office/drawing/2014/main" id="{5C23B70B-0765-47D7-0D00-1DDB0A6A344A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HẠM DUYÊN 30 - 9Slide.vn">
            <a:extLst>
              <a:ext uri="{FF2B5EF4-FFF2-40B4-BE49-F238E27FC236}">
                <a16:creationId xmlns:a16="http://schemas.microsoft.com/office/drawing/2014/main" id="{46D88E42-7915-ED60-728E-5B0F23C6CA9B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HẠM DUYÊN 31 - 9Slide.vn">
            <a:extLst>
              <a:ext uri="{FF2B5EF4-FFF2-40B4-BE49-F238E27FC236}">
                <a16:creationId xmlns:a16="http://schemas.microsoft.com/office/drawing/2014/main" id="{770CC381-E767-C027-1E41-A5D2E88791C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8514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HẠM DUYÊN 1 - 9Slide.vn">
            <a:extLst>
              <a:ext uri="{FF2B5EF4-FFF2-40B4-BE49-F238E27FC236}">
                <a16:creationId xmlns:a16="http://schemas.microsoft.com/office/drawing/2014/main" id="{5F5F67A4-0CF1-EDFE-F2D4-0AA19604B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48" name="PHẠM DUYÊN 2 - 9Slide.vn">
            <a:extLst>
              <a:ext uri="{FF2B5EF4-FFF2-40B4-BE49-F238E27FC236}">
                <a16:creationId xmlns:a16="http://schemas.microsoft.com/office/drawing/2014/main" id="{BFB51B4B-C855-1874-3446-B1EBCBC0F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49" name="PHẠM DUYÊN 3 - 9Slide.vn">
            <a:extLst>
              <a:ext uri="{FF2B5EF4-FFF2-40B4-BE49-F238E27FC236}">
                <a16:creationId xmlns:a16="http://schemas.microsoft.com/office/drawing/2014/main" id="{643A47FA-B70A-2C0C-4139-AF1CF19152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50" name="PHẠM DUYÊN 4 - 9Slide.vn">
            <a:extLst>
              <a:ext uri="{FF2B5EF4-FFF2-40B4-BE49-F238E27FC236}">
                <a16:creationId xmlns:a16="http://schemas.microsoft.com/office/drawing/2014/main" id="{00E38CBB-C461-CE19-BCC3-BFA8B67FD5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51" name="PHẠM DUYÊN 5 - 9Slide.vn">
            <a:extLst>
              <a:ext uri="{FF2B5EF4-FFF2-40B4-BE49-F238E27FC236}">
                <a16:creationId xmlns:a16="http://schemas.microsoft.com/office/drawing/2014/main" id="{F133EAE2-5E11-F8FA-8AE2-F79A0A7F6B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52" name="PHẠM DUYÊN 6 - 9Slide.vn">
            <a:extLst>
              <a:ext uri="{FF2B5EF4-FFF2-40B4-BE49-F238E27FC236}">
                <a16:creationId xmlns:a16="http://schemas.microsoft.com/office/drawing/2014/main" id="{9795D166-1298-FFB9-43DE-85105D066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53" name="PHẠM DUYÊN 7 - 9Slide.vn">
            <a:extLst>
              <a:ext uri="{FF2B5EF4-FFF2-40B4-BE49-F238E27FC236}">
                <a16:creationId xmlns:a16="http://schemas.microsoft.com/office/drawing/2014/main" id="{18EF364A-09AC-4372-3E03-3D5733ECCBC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54" name="PHẠM DUYÊN 8 - 9Slide.vn">
            <a:extLst>
              <a:ext uri="{FF2B5EF4-FFF2-40B4-BE49-F238E27FC236}">
                <a16:creationId xmlns:a16="http://schemas.microsoft.com/office/drawing/2014/main" id="{3C15B6FF-EF23-2B72-EF4B-0322113D4FE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72516" y="292887"/>
            <a:ext cx="1572866" cy="1572866"/>
          </a:xfrm>
          <a:prstGeom prst="rect">
            <a:avLst/>
          </a:prstGeom>
        </p:spPr>
      </p:pic>
      <p:pic>
        <p:nvPicPr>
          <p:cNvPr id="55" name="PHẠM DUYÊN 9 - 9Slide.vn">
            <a:extLst>
              <a:ext uri="{FF2B5EF4-FFF2-40B4-BE49-F238E27FC236}">
                <a16:creationId xmlns:a16="http://schemas.microsoft.com/office/drawing/2014/main" id="{9F46BBEE-993C-6640-711A-09784904A88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6002024" y="376453"/>
            <a:ext cx="618695" cy="618695"/>
          </a:xfrm>
          <a:prstGeom prst="rect">
            <a:avLst/>
          </a:prstGeom>
        </p:spPr>
      </p:pic>
      <p:pic>
        <p:nvPicPr>
          <p:cNvPr id="56" name="PHẠM DUYÊN 10 - 9Slide.vn">
            <a:extLst>
              <a:ext uri="{FF2B5EF4-FFF2-40B4-BE49-F238E27FC236}">
                <a16:creationId xmlns:a16="http://schemas.microsoft.com/office/drawing/2014/main" id="{A3A67D9D-3CCA-765D-F1ED-1C66A5CEFD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57" name="PHẠM DUYÊN 11 - 9Slide.vn">
            <a:extLst>
              <a:ext uri="{FF2B5EF4-FFF2-40B4-BE49-F238E27FC236}">
                <a16:creationId xmlns:a16="http://schemas.microsoft.com/office/drawing/2014/main" id="{68A44B58-44F2-6DB4-C1EB-DF7CBE784D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58" name="PHẠM DUYÊN 12 - 9Slide.vn">
            <a:extLst>
              <a:ext uri="{FF2B5EF4-FFF2-40B4-BE49-F238E27FC236}">
                <a16:creationId xmlns:a16="http://schemas.microsoft.com/office/drawing/2014/main" id="{4A2775E5-516B-2D9A-973C-A06A6EB8259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59" name="PHẠM DUYÊN 13 - 9Slide.vn">
            <a:extLst>
              <a:ext uri="{FF2B5EF4-FFF2-40B4-BE49-F238E27FC236}">
                <a16:creationId xmlns:a16="http://schemas.microsoft.com/office/drawing/2014/main" id="{34551C83-6E18-D1BC-5F01-79152E266DB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60" name="PHẠM DUYÊN 14 - 9Slide.vn">
            <a:extLst>
              <a:ext uri="{FF2B5EF4-FFF2-40B4-BE49-F238E27FC236}">
                <a16:creationId xmlns:a16="http://schemas.microsoft.com/office/drawing/2014/main" id="{0B894FCC-5AC4-49FF-B30A-4C5CB1012F4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61" name="PHẠM DUYÊN 15 - 9Slide.vn">
            <a:extLst>
              <a:ext uri="{FF2B5EF4-FFF2-40B4-BE49-F238E27FC236}">
                <a16:creationId xmlns:a16="http://schemas.microsoft.com/office/drawing/2014/main" id="{1026C836-F808-8AC2-C484-ECB6A4794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62" name="PHẠM DUYÊN 16 - 9Slide.vn">
            <a:extLst>
              <a:ext uri="{FF2B5EF4-FFF2-40B4-BE49-F238E27FC236}">
                <a16:creationId xmlns:a16="http://schemas.microsoft.com/office/drawing/2014/main" id="{413E77E2-83E6-26FC-DCCE-D863A2D2CF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50000"/>
          <a:stretch/>
        </p:blipFill>
        <p:spPr>
          <a:xfrm>
            <a:off x="12005843" y="3570844"/>
            <a:ext cx="186157" cy="372315"/>
          </a:xfrm>
          <a:prstGeom prst="rect">
            <a:avLst/>
          </a:prstGeom>
        </p:spPr>
      </p:pic>
      <p:pic>
        <p:nvPicPr>
          <p:cNvPr id="63" name="PHẠM DUYÊN 17 - 9Slide.vn">
            <a:extLst>
              <a:ext uri="{FF2B5EF4-FFF2-40B4-BE49-F238E27FC236}">
                <a16:creationId xmlns:a16="http://schemas.microsoft.com/office/drawing/2014/main" id="{E923B448-357B-6738-DD78-07A7792F376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64" name="PHẠM DUYÊN 18 - 9Slide.vn">
            <a:extLst>
              <a:ext uri="{FF2B5EF4-FFF2-40B4-BE49-F238E27FC236}">
                <a16:creationId xmlns:a16="http://schemas.microsoft.com/office/drawing/2014/main" id="{9D8D6430-6675-C3A1-AE7C-E0EDD0B124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608419">
            <a:off x="49422" y="1828475"/>
            <a:ext cx="741857" cy="954157"/>
          </a:xfrm>
          <a:prstGeom prst="rect">
            <a:avLst/>
          </a:prstGeom>
        </p:spPr>
      </p:pic>
      <p:pic>
        <p:nvPicPr>
          <p:cNvPr id="65" name="PHẠM DUYÊN 19 - 9Slide.vn">
            <a:extLst>
              <a:ext uri="{FF2B5EF4-FFF2-40B4-BE49-F238E27FC236}">
                <a16:creationId xmlns:a16="http://schemas.microsoft.com/office/drawing/2014/main" id="{1ACB872D-22F0-7309-5CD6-A80546EF5C8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3673314">
            <a:off x="11320858" y="4355717"/>
            <a:ext cx="692045" cy="790157"/>
          </a:xfrm>
          <a:prstGeom prst="rect">
            <a:avLst/>
          </a:prstGeom>
        </p:spPr>
      </p:pic>
      <p:pic>
        <p:nvPicPr>
          <p:cNvPr id="66" name="PHẠM DUYÊN 20 - 9Slide.vn">
            <a:extLst>
              <a:ext uri="{FF2B5EF4-FFF2-40B4-BE49-F238E27FC236}">
                <a16:creationId xmlns:a16="http://schemas.microsoft.com/office/drawing/2014/main" id="{B58000EC-CFF0-CF1C-3A73-7DA74E731CA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67" name="PHẠM DUYÊN 21 - 9Slide.vn">
            <a:extLst>
              <a:ext uri="{FF2B5EF4-FFF2-40B4-BE49-F238E27FC236}">
                <a16:creationId xmlns:a16="http://schemas.microsoft.com/office/drawing/2014/main" id="{C798A4BD-A297-C1DE-5B7D-0666B6D8D99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68" name="PHẠM DUYÊN 22 - 9Slide.vn">
            <a:extLst>
              <a:ext uri="{FF2B5EF4-FFF2-40B4-BE49-F238E27FC236}">
                <a16:creationId xmlns:a16="http://schemas.microsoft.com/office/drawing/2014/main" id="{A944B56F-4FC7-95F0-783E-980A22F88A7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69" name="PHẠM DUYÊN 23 - 9Slide.vn">
            <a:extLst>
              <a:ext uri="{FF2B5EF4-FFF2-40B4-BE49-F238E27FC236}">
                <a16:creationId xmlns:a16="http://schemas.microsoft.com/office/drawing/2014/main" id="{764676AD-732D-E899-031B-9F7CB6E1A13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70" name="PHẠM DUYÊN 24 - 9Slide.vn">
            <a:extLst>
              <a:ext uri="{FF2B5EF4-FFF2-40B4-BE49-F238E27FC236}">
                <a16:creationId xmlns:a16="http://schemas.microsoft.com/office/drawing/2014/main" id="{3B6A9E0F-AC48-A1E0-066A-9F3B44514A33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893296" y="883701"/>
            <a:ext cx="982051" cy="982051"/>
          </a:xfrm>
          <a:prstGeom prst="rect">
            <a:avLst/>
          </a:prstGeom>
        </p:spPr>
      </p:pic>
      <p:pic>
        <p:nvPicPr>
          <p:cNvPr id="71" name="PHẠM DUYÊN 25 - 9Slide.vn">
            <a:extLst>
              <a:ext uri="{FF2B5EF4-FFF2-40B4-BE49-F238E27FC236}">
                <a16:creationId xmlns:a16="http://schemas.microsoft.com/office/drawing/2014/main" id="{CEB4B3D7-5C84-D779-3FD1-00454621672C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rcRect/>
          <a:stretch>
            <a:fillRect/>
          </a:stretch>
        </p:blipFill>
        <p:spPr>
          <a:xfrm>
            <a:off x="425977" y="2466476"/>
            <a:ext cx="2084185" cy="135472"/>
          </a:xfrm>
          <a:prstGeom prst="rect">
            <a:avLst/>
          </a:prstGeom>
        </p:spPr>
      </p:pic>
      <p:pic>
        <p:nvPicPr>
          <p:cNvPr id="72" name="PHẠM DUYÊN 26 - 9Slide.vn">
            <a:extLst>
              <a:ext uri="{FF2B5EF4-FFF2-40B4-BE49-F238E27FC236}">
                <a16:creationId xmlns:a16="http://schemas.microsoft.com/office/drawing/2014/main" id="{0DA8BBC4-9498-AA18-614A-9619EFAAA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73" name="PHẠM DUYÊN 27 - 9Slide.vn">
            <a:extLst>
              <a:ext uri="{FF2B5EF4-FFF2-40B4-BE49-F238E27FC236}">
                <a16:creationId xmlns:a16="http://schemas.microsoft.com/office/drawing/2014/main" id="{270008FE-9449-6E33-ADB1-0273736BAB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74" name="PHẠM DUYÊN 28 - 9Slide.vn">
            <a:extLst>
              <a:ext uri="{FF2B5EF4-FFF2-40B4-BE49-F238E27FC236}">
                <a16:creationId xmlns:a16="http://schemas.microsoft.com/office/drawing/2014/main" id="{B84C6BF3-549B-353E-E684-F443AF5FD252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0" y="6537515"/>
            <a:ext cx="3413760" cy="17072"/>
          </a:xfrm>
          <a:prstGeom prst="rect">
            <a:avLst/>
          </a:prstGeom>
        </p:spPr>
      </p:pic>
      <p:pic>
        <p:nvPicPr>
          <p:cNvPr id="75" name="PHẠM DUYÊN 29 - 9Slide.vn">
            <a:extLst>
              <a:ext uri="{FF2B5EF4-FFF2-40B4-BE49-F238E27FC236}">
                <a16:creationId xmlns:a16="http://schemas.microsoft.com/office/drawing/2014/main" id="{61719AAC-D1D1-43BB-C989-BB5FB07A9397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 r="74440"/>
          <a:stretch>
            <a:fillRect/>
          </a:stretch>
        </p:blipFill>
        <p:spPr>
          <a:xfrm>
            <a:off x="10945508" y="3374136"/>
            <a:ext cx="1246492" cy="54864"/>
          </a:xfrm>
          <a:custGeom>
            <a:avLst/>
            <a:gdLst>
              <a:gd name="connsiteX0" fmla="*/ 0 w 1869738"/>
              <a:gd name="connsiteY0" fmla="*/ 0 h 82296"/>
              <a:gd name="connsiteX1" fmla="*/ 1869738 w 1869738"/>
              <a:gd name="connsiteY1" fmla="*/ 0 h 82296"/>
              <a:gd name="connsiteX2" fmla="*/ 1869738 w 1869738"/>
              <a:gd name="connsiteY2" fmla="*/ 82296 h 82296"/>
              <a:gd name="connsiteX3" fmla="*/ 0 w 1869738"/>
              <a:gd name="connsiteY3" fmla="*/ 82296 h 82296"/>
              <a:gd name="connsiteX4" fmla="*/ 0 w 1869738"/>
              <a:gd name="connsiteY4" fmla="*/ 0 h 8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738" h="82296">
                <a:moveTo>
                  <a:pt x="0" y="0"/>
                </a:moveTo>
                <a:lnTo>
                  <a:pt x="1869738" y="0"/>
                </a:lnTo>
                <a:lnTo>
                  <a:pt x="1869738" y="82296"/>
                </a:lnTo>
                <a:lnTo>
                  <a:pt x="0" y="8229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6" name="PHẠM DUYÊN 30 - 9Slide.vn">
            <a:extLst>
              <a:ext uri="{FF2B5EF4-FFF2-40B4-BE49-F238E27FC236}">
                <a16:creationId xmlns:a16="http://schemas.microsoft.com/office/drawing/2014/main" id="{0F817C73-099A-936D-E86C-7172BBFFEA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rcRect l="77770" t="66066"/>
          <a:stretch>
            <a:fillRect/>
          </a:stretch>
        </p:blipFill>
        <p:spPr>
          <a:xfrm>
            <a:off x="0" y="4564639"/>
            <a:ext cx="2377440" cy="31381"/>
          </a:xfrm>
          <a:custGeom>
            <a:avLst/>
            <a:gdLst>
              <a:gd name="connsiteX0" fmla="*/ 0 w 3608112"/>
              <a:gd name="connsiteY0" fmla="*/ 0 h 47625"/>
              <a:gd name="connsiteX1" fmla="*/ 3608112 w 3608112"/>
              <a:gd name="connsiteY1" fmla="*/ 0 h 47625"/>
              <a:gd name="connsiteX2" fmla="*/ 3608112 w 3608112"/>
              <a:gd name="connsiteY2" fmla="*/ 47625 h 47625"/>
              <a:gd name="connsiteX3" fmla="*/ 0 w 3608112"/>
              <a:gd name="connsiteY3" fmla="*/ 47625 h 47625"/>
              <a:gd name="connsiteX4" fmla="*/ 0 w 360811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8112" h="47625">
                <a:moveTo>
                  <a:pt x="0" y="0"/>
                </a:moveTo>
                <a:lnTo>
                  <a:pt x="3608112" y="0"/>
                </a:lnTo>
                <a:lnTo>
                  <a:pt x="360811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7" name="PHẠM DUYÊN 31 - 9Slide.vn">
            <a:extLst>
              <a:ext uri="{FF2B5EF4-FFF2-40B4-BE49-F238E27FC236}">
                <a16:creationId xmlns:a16="http://schemas.microsoft.com/office/drawing/2014/main" id="{08F3BEE8-16EB-5E08-E3CC-A894DFD14665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 l="74391" b="73379"/>
          <a:stretch>
            <a:fillRect/>
          </a:stretch>
        </p:blipFill>
        <p:spPr>
          <a:xfrm>
            <a:off x="0" y="4750796"/>
            <a:ext cx="1745381" cy="31750"/>
          </a:xfrm>
          <a:custGeom>
            <a:avLst/>
            <a:gdLst>
              <a:gd name="connsiteX0" fmla="*/ 0 w 2618072"/>
              <a:gd name="connsiteY0" fmla="*/ 0 h 47625"/>
              <a:gd name="connsiteX1" fmla="*/ 2618072 w 2618072"/>
              <a:gd name="connsiteY1" fmla="*/ 0 h 47625"/>
              <a:gd name="connsiteX2" fmla="*/ 2618072 w 2618072"/>
              <a:gd name="connsiteY2" fmla="*/ 47625 h 47625"/>
              <a:gd name="connsiteX3" fmla="*/ 0 w 2618072"/>
              <a:gd name="connsiteY3" fmla="*/ 47625 h 47625"/>
              <a:gd name="connsiteX4" fmla="*/ 0 w 2618072"/>
              <a:gd name="connsiteY4" fmla="*/ 0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072" h="47625">
                <a:moveTo>
                  <a:pt x="0" y="0"/>
                </a:moveTo>
                <a:lnTo>
                  <a:pt x="2618072" y="0"/>
                </a:lnTo>
                <a:lnTo>
                  <a:pt x="2618072" y="47625"/>
                </a:lnTo>
                <a:lnTo>
                  <a:pt x="0" y="476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8" name="PHẠM DUYÊN 32 - 9Slide.vn">
            <a:extLst>
              <a:ext uri="{FF2B5EF4-FFF2-40B4-BE49-F238E27FC236}">
                <a16:creationId xmlns:a16="http://schemas.microsoft.com/office/drawing/2014/main" id="{1B64CAA4-16A6-FC05-B0E4-DE205EB6DD2E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2757714" y="1846147"/>
            <a:ext cx="6700384" cy="300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46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9066C1B6-FD93-98BB-EBE2-3A4BDA8939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E6E4238F-2FEF-93A9-E606-C2E4806A24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BDAEF24F-D828-8CA4-8AAB-A1C6C0423F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9FBE37B9-B767-6D82-7185-10ECADA5A8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22F4E287-3DCA-5778-79D1-D0C1409F89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E651ABAD-1622-BC99-5FF7-C41844D99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A4C5891C-8EE0-DCA3-B9A6-AA31F2545A0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A51DDA32-8FDC-B5E5-50F6-53BAC224E4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339B35B2-8759-AD7F-7C5D-C451C8BE4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5C19A18A-2864-464D-615C-B92CD09157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8F5F6C8F-3DEE-A994-2061-521C5EF48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CFB94A5E-7571-67CC-D3DE-FF78C2D0D67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989DDA8F-EB01-E9DC-3B20-09EE85D4C5F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8BA7975A-0ECD-7AE5-1DE5-2BB30252E3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9C8EFD6D-DA68-8BA5-E9BF-3DD9BFBE93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33" name="PHẠM DUYÊN 16 - 9Slide.vn">
            <a:extLst>
              <a:ext uri="{FF2B5EF4-FFF2-40B4-BE49-F238E27FC236}">
                <a16:creationId xmlns:a16="http://schemas.microsoft.com/office/drawing/2014/main" id="{D9775B07-AA7B-9798-FD76-667C81378C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36" name="PHẠM DUYÊN 17 - 9Slide.vn">
            <a:extLst>
              <a:ext uri="{FF2B5EF4-FFF2-40B4-BE49-F238E27FC236}">
                <a16:creationId xmlns:a16="http://schemas.microsoft.com/office/drawing/2014/main" id="{55397B4B-9D36-E9D2-B6EA-171A29AD4C5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37" name="PHẠM DUYÊN 18 - 9Slide.vn">
            <a:extLst>
              <a:ext uri="{FF2B5EF4-FFF2-40B4-BE49-F238E27FC236}">
                <a16:creationId xmlns:a16="http://schemas.microsoft.com/office/drawing/2014/main" id="{AF64E515-52C7-58BE-D7BA-1D074AA8F60D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38" name="PHẠM DUYÊN 19 - 9Slide.vn">
            <a:extLst>
              <a:ext uri="{FF2B5EF4-FFF2-40B4-BE49-F238E27FC236}">
                <a16:creationId xmlns:a16="http://schemas.microsoft.com/office/drawing/2014/main" id="{04A6A7F2-C510-4233-59FD-BCF06550F3D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39" name="PHẠM DUYÊN 20 - 9Slide.vn">
            <a:extLst>
              <a:ext uri="{FF2B5EF4-FFF2-40B4-BE49-F238E27FC236}">
                <a16:creationId xmlns:a16="http://schemas.microsoft.com/office/drawing/2014/main" id="{6CAD365B-009B-1EB5-78B9-787F7B98D13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40" name="PHẠM DUYÊN 21 - 9Slide.vn">
            <a:extLst>
              <a:ext uri="{FF2B5EF4-FFF2-40B4-BE49-F238E27FC236}">
                <a16:creationId xmlns:a16="http://schemas.microsoft.com/office/drawing/2014/main" id="{759579B4-2CC6-9DF8-7617-7D79220A93F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42" name="PHẠM DUYÊN 22 - 9Slide.vn">
            <a:extLst>
              <a:ext uri="{FF2B5EF4-FFF2-40B4-BE49-F238E27FC236}">
                <a16:creationId xmlns:a16="http://schemas.microsoft.com/office/drawing/2014/main" id="{F5AC599D-0463-A214-7AB3-5EA5F12F84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43" name="PHẠM DUYÊN 23 - 9Slide.vn">
            <a:extLst>
              <a:ext uri="{FF2B5EF4-FFF2-40B4-BE49-F238E27FC236}">
                <a16:creationId xmlns:a16="http://schemas.microsoft.com/office/drawing/2014/main" id="{B8155554-069F-5CD5-5FD4-5B7662B3F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48" name="PHẠM DUYÊN 24 - 9Slide.vn">
            <a:extLst>
              <a:ext uri="{FF2B5EF4-FFF2-40B4-BE49-F238E27FC236}">
                <a16:creationId xmlns:a16="http://schemas.microsoft.com/office/drawing/2014/main" id="{0BAD6ABF-7BE0-337B-FFC9-AF6C13A8A1F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49" name="PHẠM DUYÊN 25 - 9Slide.vn">
            <a:extLst>
              <a:ext uri="{FF2B5EF4-FFF2-40B4-BE49-F238E27FC236}">
                <a16:creationId xmlns:a16="http://schemas.microsoft.com/office/drawing/2014/main" id="{D5A4C721-40AA-961B-1BD2-764AB2BA9ADD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5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373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98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0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00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41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2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20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 userDrawn="1"/>
        </p:nvSpPr>
        <p:spPr>
          <a:xfrm>
            <a:off x="295643" y="178726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631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C02FE04E-3268-56B5-5297-B9E4BBFE6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5" y="9577"/>
            <a:ext cx="12180535" cy="6851551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4817024" y="3757002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3" y="4482651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7403431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5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5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241" t="22278"/>
          <a:stretch/>
        </p:blipFill>
        <p:spPr>
          <a:xfrm>
            <a:off x="0" y="-1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16597"/>
          <a:stretch/>
        </p:blipFill>
        <p:spPr>
          <a:xfrm>
            <a:off x="6096000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3419251" y="685801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>
          <a:xfrm>
            <a:off x="10529670" y="2847557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728598" y="4394355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2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8" y="6000744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4" y="2191577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>
            <a:fillRect/>
          </a:stretch>
        </p:blipFill>
        <p:spPr>
          <a:xfrm>
            <a:off x="9140716" y="349943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1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7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4" y="240415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0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/>
          <a:srcRect l="20120"/>
          <a:stretch/>
        </p:blipFill>
        <p:spPr>
          <a:xfrm>
            <a:off x="-1796" y="5034541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9F61F6F3-1650-E503-E433-49459405F63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0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 userDrawn="1"/>
        </p:nvSpPr>
        <p:spPr>
          <a:xfrm>
            <a:off x="298616" y="243037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09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179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8081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31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76">
            <a:extLst>
              <a:ext uri="{FF2B5EF4-FFF2-40B4-BE49-F238E27FC236}">
                <a16:creationId xmlns:a16="http://schemas.microsoft.com/office/drawing/2014/main" id="{5EAB1528-F709-E3E8-5E7E-1DA6759EBF9E}"/>
              </a:ext>
            </a:extLst>
          </p:cNvPr>
          <p:cNvSpPr txBox="1"/>
          <p:nvPr userDrawn="1"/>
        </p:nvSpPr>
        <p:spPr>
          <a:xfrm>
            <a:off x="4862940" y="1430025"/>
            <a:ext cx="3016162" cy="132343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>
                <a:ln w="3810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51</a:t>
            </a:r>
            <a:endParaRPr kumimoji="0" lang="zh-CN" altLang="en-US" sz="8000" b="0" i="0" u="none" strike="noStrike" kern="1200" cap="none" spc="0" normalizeH="0" baseline="0" noProof="0" dirty="0">
              <a:ln w="38100">
                <a:solidFill>
                  <a:srgbClr val="0070C0"/>
                </a:solidFill>
              </a:ln>
              <a:solidFill>
                <a:srgbClr val="0070C0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76">
            <a:extLst>
              <a:ext uri="{FF2B5EF4-FFF2-40B4-BE49-F238E27FC236}">
                <a16:creationId xmlns:a16="http://schemas.microsoft.com/office/drawing/2014/main" id="{BA82C232-EAEC-DB05-FE84-69AA0710B6AB}"/>
              </a:ext>
            </a:extLst>
          </p:cNvPr>
          <p:cNvSpPr txBox="1"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226133" y="4524375"/>
            <a:ext cx="8000994" cy="1200329"/>
          </a:xfrm>
          <a:prstGeom prst="rect">
            <a:avLst/>
          </a:prstGeom>
          <a:solidFill>
            <a:scrgbClr r="0" g="0" b="0">
              <a:alpha val="0"/>
            </a:scrgb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FEC598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200" normalizeH="0" baseline="0" noProof="0">
                <a:ln w="38100">
                  <a:solidFill>
                    <a:srgbClr val="EF1F26"/>
                  </a:solidFill>
                </a:ln>
                <a:solidFill>
                  <a:srgbClr val="EF1F26"/>
                </a:solidFill>
                <a:effectLst>
                  <a:glow>
                    <a:srgbClr val="FEC598"/>
                  </a:glow>
                  <a:outerShdw dist="63500" dir="21540000" rotWithShape="0">
                    <a:srgbClr val="FEC598">
                      <a:alpha val="69000"/>
                    </a:srgbClr>
                  </a:outerShdw>
                  <a:reflection endPos="0" dir="5400000" sy="-100000" algn="bl" rotWithShape="0"/>
                </a:effectLst>
                <a:uLnTx/>
                <a:uFillTx/>
                <a:latin typeface="VL Duepuntozero" panose="02000507000000020004" pitchFamily="50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 tích hình vuông</a:t>
            </a:r>
            <a:endParaRPr kumimoji="0" lang="zh-CN" altLang="en-US" sz="7200" b="0" i="0" u="none" strike="noStrike" kern="1200" cap="none" spc="200" normalizeH="0" baseline="0" noProof="0" dirty="0">
              <a:ln w="38100">
                <a:solidFill>
                  <a:srgbClr val="EF1F26"/>
                </a:solidFill>
              </a:ln>
              <a:solidFill>
                <a:srgbClr val="EF1F26"/>
              </a:solidFill>
              <a:effectLst>
                <a:glow>
                  <a:srgbClr val="FEC598"/>
                </a:glow>
                <a:outerShdw dist="63500" dir="21540000" rotWithShape="0">
                  <a:srgbClr val="FEC598">
                    <a:alpha val="69000"/>
                  </a:srgbClr>
                </a:outerShdw>
                <a:reflection endPos="0" dir="5400000" sy="-100000" algn="bl" rotWithShape="0"/>
              </a:effectLst>
              <a:uLnTx/>
              <a:uFillTx/>
              <a:latin typeface="VL Duepuntozero" panose="02000507000000020004" pitchFamily="50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57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76AB-7359-8CB7-E63E-C81451DBE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5D090-C5E6-82B0-3F77-3B56FF98E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5F4C3-AD44-0753-591F-C30029E96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30F0-2DAF-4661-8331-592EA842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C68CF-6F75-3408-982A-E8B9E65EF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124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0D0E8-F46D-5999-A3EB-29F615F54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F48C-6336-4706-719C-95FDCD4AD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7A77C-521C-C5B6-C45D-211C4346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07EDA-BA92-171D-FA77-BFCAFC84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132D9-B084-D424-7A56-31B749F8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8279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66CA2-6744-080B-671F-FE3282D9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BCD8C-7993-4D01-7A18-0FFEDCB6E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F141-CB8E-8964-A4B9-50C557AC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E331A-82F4-222E-1339-389151FEA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60974-136F-8ECB-007E-F0C56F58E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193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32C57-57AB-7788-47A6-214E6732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A2D82-14D6-E319-8487-411B88096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E332A-3D37-D5BC-B95A-625B6BCFD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EC59B-AAC8-1E4A-7883-08754DD5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79B17-BCB9-D25C-6DBF-8D51BFF0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44600-75E5-3861-A28A-5E168975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0259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29F44-DFCC-3F2A-D49B-1A545B31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7A19C5-8AD8-FC19-0BC2-5B2DE5C45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83E31-4E0C-A8FA-549A-3FE087C98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1F9E9-B5BF-4EFD-670C-BACEB91F4C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50F81-1659-FA27-4A86-102189435F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7CC118-9ECB-C65E-D10D-024636CB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66300F-3D2B-7852-45BB-1A39CFD47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CA376F-A785-9EBD-23DC-910FA4B95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4116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EA6AA-40E5-5E30-2D82-40585E6F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479FC-D338-3EE7-9D8C-FE0D3F2B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FFC6B-ABBD-80FA-626D-42159941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F40840-871B-FB0B-8C97-7FC7D5B0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0572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2C491-24B5-FED4-7916-7097E7F7D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3F1F0-5CBB-8C9C-BDFF-2D8739BE3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3840F9-6728-CEFC-E092-39626327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33807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97138-6155-5351-849E-52024E104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4969C-A97E-3249-2507-A12659F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25A0B-880D-C649-2A00-29D47A817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AB83-DA12-2059-A07F-5BFAC21A0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13D2F-2D5A-195B-8858-166433DE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251D8-36E1-C7FD-7275-6706A5B77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25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4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8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8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021FF0A-C039-46B3-A124-D3B8F75A108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9F7414D-812D-4265-AB16-A974CA69933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156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1" r:id="rId18"/>
    <p:sldLayoutId id="2147483812" r:id="rId19"/>
    <p:sldLayoutId id="2147483813" r:id="rId20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62A471-7092-C866-16CD-AEDD484E4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529B9-F302-B2B4-42B3-B77F2AEA6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8F6C1-40E1-1A63-79F6-A4E64C152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AB2E6-208A-408B-9B90-2255685124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38B5E-58D9-D88D-DC21-F88EA2A01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DBE7-1C07-A058-B292-18920E807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88A6C-FE22-4CF3-91B4-68A9E7E472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7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966A6A-5068-46EF-827D-CC5B5F6D8E70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2/2/2026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EE991E-0642-4439-BE5A-84458EAAA3FD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121729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65" indent="-4565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30" indent="-3803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46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2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75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72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5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380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45" indent="-304165" algn="l" defTabSz="121729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33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59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92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8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215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80" algn="l" defTabSz="121729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2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89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8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1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9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8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1.xml"/><Relationship Id="rId7" Type="http://schemas.openxmlformats.org/officeDocument/2006/relationships/slide" Target="slide3.xml"/><Relationship Id="rId12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slide" Target="slide4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0F0414-0182-A24A-7E7D-331B50DE46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A67F3D-A272-01B0-5183-0116EAAEB9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5F70A420-50CE-C0FC-AA75-20E10D1B9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14" y="2133600"/>
            <a:ext cx="4619171" cy="230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2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 p14:presetBounceEnd="6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PHẠM DUYÊN 1 - 9Slide.vn">
            <a:extLst>
              <a:ext uri="{FF2B5EF4-FFF2-40B4-BE49-F238E27FC236}">
                <a16:creationId xmlns:a16="http://schemas.microsoft.com/office/drawing/2014/main" id="{6852776E-BED3-8CB7-C0F2-C5B2D82F49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736660"/>
              </p:ext>
            </p:extLst>
          </p:nvPr>
        </p:nvGraphicFramePr>
        <p:xfrm>
          <a:off x="544104" y="2323898"/>
          <a:ext cx="11101796" cy="381622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775449">
                  <a:extLst>
                    <a:ext uri="{9D8B030D-6E8A-4147-A177-3AD203B41FA5}">
                      <a16:colId xmlns:a16="http://schemas.microsoft.com/office/drawing/2014/main" val="2811845259"/>
                    </a:ext>
                  </a:extLst>
                </a:gridCol>
                <a:gridCol w="2775449">
                  <a:extLst>
                    <a:ext uri="{9D8B030D-6E8A-4147-A177-3AD203B41FA5}">
                      <a16:colId xmlns:a16="http://schemas.microsoft.com/office/drawing/2014/main" val="1514541608"/>
                    </a:ext>
                  </a:extLst>
                </a:gridCol>
                <a:gridCol w="2775449">
                  <a:extLst>
                    <a:ext uri="{9D8B030D-6E8A-4147-A177-3AD203B41FA5}">
                      <a16:colId xmlns:a16="http://schemas.microsoft.com/office/drawing/2014/main" val="3823253655"/>
                    </a:ext>
                  </a:extLst>
                </a:gridCol>
                <a:gridCol w="2775449">
                  <a:extLst>
                    <a:ext uri="{9D8B030D-6E8A-4147-A177-3AD203B41FA5}">
                      <a16:colId xmlns:a16="http://schemas.microsoft.com/office/drawing/2014/main" val="357288787"/>
                    </a:ext>
                  </a:extLst>
                </a:gridCol>
              </a:tblGrid>
              <a:tr h="1272076">
                <a:tc>
                  <a:txBody>
                    <a:bodyPr/>
                    <a:lstStyle/>
                    <a:p>
                      <a:pPr algn="l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 dài cạnh hình vuông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1326720"/>
                  </a:ext>
                </a:extLst>
              </a:tr>
              <a:tr h="1272076">
                <a:tc>
                  <a:txBody>
                    <a:bodyPr/>
                    <a:lstStyle/>
                    <a:p>
                      <a:pPr algn="l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 vi hình vuông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374177"/>
                  </a:ext>
                </a:extLst>
              </a:tr>
              <a:tr h="1272076">
                <a:tc>
                  <a:txBody>
                    <a:bodyPr/>
                    <a:lstStyle/>
                    <a:p>
                      <a:pPr algn="l"/>
                      <a:r>
                        <a:rPr lang="en-US" sz="3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 hình vuông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 </a:t>
                      </a:r>
                      <a:r>
                        <a:rPr lang="en-US" sz="3200" b="0"/>
                        <a:t>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kern="1200">
                          <a:solidFill>
                            <a:schemeClr val="accent6"/>
                          </a:solidFill>
                          <a:latin typeface="+mj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3200" b="0"/>
                        <a:t> cm</a:t>
                      </a:r>
                      <a:r>
                        <a:rPr lang="en-US" sz="3200" b="0" baseline="30000"/>
                        <a:t>2</a:t>
                      </a:r>
                      <a:endParaRPr lang="en-US" sz="3200" b="0"/>
                    </a:p>
                  </a:txBody>
                  <a:tcPr anchor="ctr">
                    <a:lnL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280996"/>
                  </a:ext>
                </a:extLst>
              </a:tr>
            </a:tbl>
          </a:graphicData>
        </a:graphic>
      </p:graphicFrame>
      <p:grpSp>
        <p:nvGrpSpPr>
          <p:cNvPr id="7" name="PHẠM DUYÊN 8 - 9Slide.vn">
            <a:extLst>
              <a:ext uri="{FF2B5EF4-FFF2-40B4-BE49-F238E27FC236}">
                <a16:creationId xmlns:a16="http://schemas.microsoft.com/office/drawing/2014/main" id="{6945E3D8-97E2-481C-37C9-DD6B58DBB27F}"/>
              </a:ext>
            </a:extLst>
          </p:cNvPr>
          <p:cNvGrpSpPr/>
          <p:nvPr/>
        </p:nvGrpSpPr>
        <p:grpSpPr>
          <a:xfrm>
            <a:off x="544104" y="739071"/>
            <a:ext cx="529493" cy="707886"/>
            <a:chOff x="1806355" y="2764680"/>
            <a:chExt cx="745981" cy="997311"/>
          </a:xfrm>
        </p:grpSpPr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77B7E4D0-63AA-CEF1-9001-F54F0D486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9" name="91">
              <a:extLst>
                <a:ext uri="{FF2B5EF4-FFF2-40B4-BE49-F238E27FC236}">
                  <a16:creationId xmlns:a16="http://schemas.microsoft.com/office/drawing/2014/main" id="{453CB270-AF50-A0A5-BAF6-915EF383FB7F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uLnTx/>
                  <a:uFillTx/>
                  <a:latin typeface="#9Slide03 HelveBold" panose="02040603050506020204" pitchFamily="18" charset="0"/>
                  <a:ea typeface="字魂164号-方悦黑" panose="00000500000000000000" charset="-122"/>
                  <a:cs typeface="+mn-cs"/>
                </a:rPr>
                <a:t>1</a:t>
              </a:r>
            </a:p>
          </p:txBody>
        </p:sp>
      </p:grpSp>
      <p:grpSp>
        <p:nvGrpSpPr>
          <p:cNvPr id="10" name="PHẠM DUYÊN 9 - 9Slide.vn">
            <a:extLst>
              <a:ext uri="{FF2B5EF4-FFF2-40B4-BE49-F238E27FC236}">
                <a16:creationId xmlns:a16="http://schemas.microsoft.com/office/drawing/2014/main" id="{452E8438-A641-5D07-9A6D-8EF95B9A8850}"/>
              </a:ext>
            </a:extLst>
          </p:cNvPr>
          <p:cNvGrpSpPr/>
          <p:nvPr/>
        </p:nvGrpSpPr>
        <p:grpSpPr>
          <a:xfrm>
            <a:off x="1243397" y="754946"/>
            <a:ext cx="1319183" cy="783193"/>
            <a:chOff x="1295400" y="457200"/>
            <a:chExt cx="1319183" cy="783193"/>
          </a:xfrm>
        </p:grpSpPr>
        <p:sp>
          <p:nvSpPr>
            <p:cNvPr id="11" name="PHẠM DUYÊN 1 - 9Slide.vn">
              <a:extLst>
                <a:ext uri="{FF2B5EF4-FFF2-40B4-BE49-F238E27FC236}">
                  <a16:creationId xmlns:a16="http://schemas.microsoft.com/office/drawing/2014/main" id="{7125138D-4AB4-2A3C-16C3-CE30B97E7AFD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2" name="PHẠM DUYÊN 3 - 9Slide.vn">
              <a:extLst>
                <a:ext uri="{FF2B5EF4-FFF2-40B4-BE49-F238E27FC236}">
                  <a16:creationId xmlns:a16="http://schemas.microsoft.com/office/drawing/2014/main" id="{A9FCF4C2-C5D0-1224-1709-75E785D0133D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13" name="PHẠM DUYÊN 4 - 9Slide.vn">
              <a:extLst>
                <a:ext uri="{FF2B5EF4-FFF2-40B4-BE49-F238E27FC236}">
                  <a16:creationId xmlns:a16="http://schemas.microsoft.com/office/drawing/2014/main" id="{59C87C5A-A0F3-5288-38B3-1BBE58266614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0594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0" name="PHẠM DUYÊN 18 - 9Slide.vn">
            <a:extLst>
              <a:ext uri="{FF2B5EF4-FFF2-40B4-BE49-F238E27FC236}">
                <a16:creationId xmlns:a16="http://schemas.microsoft.com/office/drawing/2014/main" id="{1C68A486-03A4-3771-780A-6A9C6B3DA651}"/>
              </a:ext>
            </a:extLst>
          </p:cNvPr>
          <p:cNvSpPr txBox="1"/>
          <p:nvPr/>
        </p:nvSpPr>
        <p:spPr>
          <a:xfrm>
            <a:off x="3505200" y="3888367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 cm</a:t>
            </a:r>
          </a:p>
        </p:txBody>
      </p:sp>
      <p:sp>
        <p:nvSpPr>
          <p:cNvPr id="32" name="PHẠM DUYÊN 20 - 9Slide.vn">
            <a:extLst>
              <a:ext uri="{FF2B5EF4-FFF2-40B4-BE49-F238E27FC236}">
                <a16:creationId xmlns:a16="http://schemas.microsoft.com/office/drawing/2014/main" id="{28770C92-B530-7B92-372B-3EA1BC94A185}"/>
              </a:ext>
            </a:extLst>
          </p:cNvPr>
          <p:cNvSpPr txBox="1"/>
          <p:nvPr/>
        </p:nvSpPr>
        <p:spPr>
          <a:xfrm>
            <a:off x="3505200" y="5194945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 cm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21 - 9Slide.vn">
            <a:extLst>
              <a:ext uri="{FF2B5EF4-FFF2-40B4-BE49-F238E27FC236}">
                <a16:creationId xmlns:a16="http://schemas.microsoft.com/office/drawing/2014/main" id="{5D209E99-E983-979F-F194-3F2BCB0194BC}"/>
              </a:ext>
            </a:extLst>
          </p:cNvPr>
          <p:cNvSpPr txBox="1"/>
          <p:nvPr/>
        </p:nvSpPr>
        <p:spPr>
          <a:xfrm>
            <a:off x="6324600" y="3888367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 cm</a:t>
            </a:r>
          </a:p>
        </p:txBody>
      </p:sp>
      <p:sp>
        <p:nvSpPr>
          <p:cNvPr id="38" name="PHẠM DUYÊN 23 - 9Slide.vn">
            <a:extLst>
              <a:ext uri="{FF2B5EF4-FFF2-40B4-BE49-F238E27FC236}">
                <a16:creationId xmlns:a16="http://schemas.microsoft.com/office/drawing/2014/main" id="{0EF4CF2D-449C-953B-2849-B5E979773304}"/>
              </a:ext>
            </a:extLst>
          </p:cNvPr>
          <p:cNvSpPr txBox="1"/>
          <p:nvPr/>
        </p:nvSpPr>
        <p:spPr>
          <a:xfrm>
            <a:off x="6324600" y="5194944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25 cm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HẠM DUYÊN 24 - 9Slide.vn">
            <a:extLst>
              <a:ext uri="{FF2B5EF4-FFF2-40B4-BE49-F238E27FC236}">
                <a16:creationId xmlns:a16="http://schemas.microsoft.com/office/drawing/2014/main" id="{B72378AB-D46C-0557-BEB2-EE99A3DE916B}"/>
              </a:ext>
            </a:extLst>
          </p:cNvPr>
          <p:cNvSpPr txBox="1"/>
          <p:nvPr/>
        </p:nvSpPr>
        <p:spPr>
          <a:xfrm>
            <a:off x="9067800" y="3888367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36 cm</a:t>
            </a:r>
          </a:p>
        </p:txBody>
      </p:sp>
      <p:sp>
        <p:nvSpPr>
          <p:cNvPr id="41" name="PHẠM DUYÊN 26 - 9Slide.vn">
            <a:extLst>
              <a:ext uri="{FF2B5EF4-FFF2-40B4-BE49-F238E27FC236}">
                <a16:creationId xmlns:a16="http://schemas.microsoft.com/office/drawing/2014/main" id="{909D5C9B-9886-3C80-5922-F58C967AB794}"/>
              </a:ext>
            </a:extLst>
          </p:cNvPr>
          <p:cNvSpPr txBox="1"/>
          <p:nvPr/>
        </p:nvSpPr>
        <p:spPr>
          <a:xfrm>
            <a:off x="9067800" y="5204424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81 cm</a:t>
            </a:r>
            <a:r>
              <a:rPr kumimoji="0" lang="en-US" sz="3600" b="0" i="0" u="none" strike="noStrike" kern="1200" cap="none" spc="0" normalizeH="0" baseline="3000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059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6E6E1E-37A4-0693-7C9C-96A99FEF850D}"/>
              </a:ext>
            </a:extLst>
          </p:cNvPr>
          <p:cNvGrpSpPr/>
          <p:nvPr/>
        </p:nvGrpSpPr>
        <p:grpSpPr>
          <a:xfrm>
            <a:off x="9926640" y="300358"/>
            <a:ext cx="1527242" cy="1585311"/>
            <a:chOff x="10134324" y="-46109"/>
            <a:chExt cx="1627647" cy="17377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835FB5E-42E6-516D-CEA2-8BB15176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324" y="-46109"/>
              <a:ext cx="1461707" cy="1029215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CF68C87-F606-8DA4-599C-FBF8B09D2214}"/>
                </a:ext>
              </a:extLst>
            </p:cNvPr>
            <p:cNvSpPr/>
            <p:nvPr/>
          </p:nvSpPr>
          <p:spPr>
            <a:xfrm>
              <a:off x="10134324" y="802175"/>
              <a:ext cx="1627647" cy="8894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SGK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6ECC28-2BA5-DFDB-6918-8BA208098268}"/>
              </a:ext>
            </a:extLst>
          </p:cNvPr>
          <p:cNvCxnSpPr>
            <a:cxnSpLocks/>
          </p:cNvCxnSpPr>
          <p:nvPr/>
        </p:nvCxnSpPr>
        <p:spPr>
          <a:xfrm>
            <a:off x="1416815" y="1554830"/>
            <a:ext cx="6647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60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2" grpId="0" animBg="1"/>
          <p:bldP spid="36" grpId="0" animBg="1"/>
          <p:bldP spid="38" grpId="0" animBg="1"/>
          <p:bldP spid="39" grpId="0" animBg="1"/>
          <p:bldP spid="4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down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2" grpId="0" animBg="1"/>
          <p:bldP spid="36" grpId="0" animBg="1"/>
          <p:bldP spid="38" grpId="0" animBg="1"/>
          <p:bldP spid="39" grpId="0" animBg="1"/>
          <p:bldP spid="4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8B505-A1C2-29B2-6A81-61CE1758C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8BC27F-F218-4E78-2916-0C3302BD6D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/>
          <a:stretch/>
        </p:blipFill>
        <p:spPr>
          <a:xfrm>
            <a:off x="1905702" y="2540325"/>
            <a:ext cx="9054398" cy="3843258"/>
          </a:xfrm>
          <a:prstGeom prst="roundRect">
            <a:avLst>
              <a:gd name="adj" fmla="val 29936"/>
            </a:avLst>
          </a:prstGeom>
          <a:effectLst>
            <a:softEdge rad="127000"/>
          </a:effectLst>
        </p:spPr>
      </p:pic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B41CEAD-7862-7718-8C92-368928F69E83}"/>
              </a:ext>
            </a:extLst>
          </p:cNvPr>
          <p:cNvGrpSpPr/>
          <p:nvPr/>
        </p:nvGrpSpPr>
        <p:grpSpPr>
          <a:xfrm>
            <a:off x="511354" y="408927"/>
            <a:ext cx="529493" cy="707886"/>
            <a:chOff x="1806355" y="2764680"/>
            <a:chExt cx="745981" cy="997311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3CD72163-ABA2-3911-8894-681B6996B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FDB1C465-E9FB-F4E9-65FB-61CA45ADD4A8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97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uLnTx/>
                  <a:uFillTx/>
                  <a:latin typeface="#9Slide03 HelveBold" panose="02040603050506020204" pitchFamily="18" charset="0"/>
                  <a:ea typeface="字魂164号-方悦黑" panose="00000500000000000000" charset="-122"/>
                  <a:cs typeface="+mn-cs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5B736AB6-F11F-A3B2-5E4F-57B4AA6DA55A}"/>
              </a:ext>
            </a:extLst>
          </p:cNvPr>
          <p:cNvSpPr txBox="1"/>
          <p:nvPr/>
        </p:nvSpPr>
        <p:spPr>
          <a:xfrm>
            <a:off x="1063691" y="368300"/>
            <a:ext cx="10793962" cy="10269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cm.</a:t>
            </a:r>
          </a:p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1C0E3C-BD89-1F97-A800-AEA2799461F2}"/>
              </a:ext>
            </a:extLst>
          </p:cNvPr>
          <p:cNvCxnSpPr>
            <a:cxnSpLocks/>
          </p:cNvCxnSpPr>
          <p:nvPr/>
        </p:nvCxnSpPr>
        <p:spPr>
          <a:xfrm>
            <a:off x="2407415" y="835841"/>
            <a:ext cx="52379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11EAD43F-6450-92E1-4F43-BCF34ED07294}"/>
              </a:ext>
            </a:extLst>
          </p:cNvPr>
          <p:cNvSpPr txBox="1"/>
          <p:nvPr/>
        </p:nvSpPr>
        <p:spPr>
          <a:xfrm>
            <a:off x="1063691" y="1369099"/>
            <a:ext cx="10793962" cy="10269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cm ở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7BE9A9-53B1-6C34-ACE7-B29684571B8D}"/>
              </a:ext>
            </a:extLst>
          </p:cNvPr>
          <p:cNvCxnSpPr>
            <a:cxnSpLocks/>
          </p:cNvCxnSpPr>
          <p:nvPr/>
        </p:nvCxnSpPr>
        <p:spPr>
          <a:xfrm>
            <a:off x="2407415" y="1854672"/>
            <a:ext cx="61343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D0F788-D7E2-DA60-078B-707588288411}"/>
              </a:ext>
            </a:extLst>
          </p:cNvPr>
          <p:cNvCxnSpPr>
            <a:cxnSpLocks/>
          </p:cNvCxnSpPr>
          <p:nvPr/>
        </p:nvCxnSpPr>
        <p:spPr>
          <a:xfrm>
            <a:off x="1673716" y="1283803"/>
            <a:ext cx="38846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4DFBFE-4FA7-12AD-CA6F-8C99ECC79B04}"/>
              </a:ext>
            </a:extLst>
          </p:cNvPr>
          <p:cNvCxnSpPr>
            <a:cxnSpLocks/>
          </p:cNvCxnSpPr>
          <p:nvPr/>
        </p:nvCxnSpPr>
        <p:spPr>
          <a:xfrm>
            <a:off x="1272358" y="2279559"/>
            <a:ext cx="50014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4E152A-2086-7710-A764-50E9E19B5782}"/>
              </a:ext>
            </a:extLst>
          </p:cNvPr>
          <p:cNvCxnSpPr>
            <a:cxnSpLocks/>
          </p:cNvCxnSpPr>
          <p:nvPr/>
        </p:nvCxnSpPr>
        <p:spPr>
          <a:xfrm>
            <a:off x="6722801" y="2280083"/>
            <a:ext cx="42372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0C19008-034A-AA73-4FB8-AE0D68C462BB}"/>
              </a:ext>
            </a:extLst>
          </p:cNvPr>
          <p:cNvGrpSpPr/>
          <p:nvPr/>
        </p:nvGrpSpPr>
        <p:grpSpPr>
          <a:xfrm>
            <a:off x="9592293" y="20362"/>
            <a:ext cx="2265360" cy="1263441"/>
            <a:chOff x="10028582" y="-245829"/>
            <a:chExt cx="2414291" cy="13849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27E44F-DE78-4BAC-5E26-C199EF5A7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616" y="-245829"/>
              <a:ext cx="1461707" cy="1029215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75A3E6C-035B-67D4-B9F2-D8508B65B9D2}"/>
                </a:ext>
              </a:extLst>
            </p:cNvPr>
            <p:cNvSpPr/>
            <p:nvPr/>
          </p:nvSpPr>
          <p:spPr>
            <a:xfrm>
              <a:off x="10028582" y="693719"/>
              <a:ext cx="2414291" cy="4454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vào Vở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498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4D2FA338-6FE1-0169-C704-03FF8A9E35E4}"/>
              </a:ext>
            </a:extLst>
          </p:cNvPr>
          <p:cNvGrpSpPr/>
          <p:nvPr/>
        </p:nvGrpSpPr>
        <p:grpSpPr>
          <a:xfrm>
            <a:off x="356943" y="304088"/>
            <a:ext cx="529493" cy="657973"/>
            <a:chOff x="1806355" y="2764680"/>
            <a:chExt cx="745981" cy="926990"/>
          </a:xfrm>
        </p:grpSpPr>
        <p:sp>
          <p:nvSpPr>
            <p:cNvPr id="3" name="Oval 9">
              <a:extLst>
                <a:ext uri="{FF2B5EF4-FFF2-40B4-BE49-F238E27FC236}">
                  <a16:creationId xmlns:a16="http://schemas.microsoft.com/office/drawing/2014/main" id="{FCA4EC4F-B780-E042-7434-C7DB3745B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4" name="91">
              <a:extLst>
                <a:ext uri="{FF2B5EF4-FFF2-40B4-BE49-F238E27FC236}">
                  <a16:creationId xmlns:a16="http://schemas.microsoft.com/office/drawing/2014/main" id="{ECA94039-E611-6EC1-0C16-B9C70CFC1E6D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10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uLnTx/>
                  <a:uFillTx/>
                  <a:latin typeface="#9Slide03 HelveBold" panose="02040603050506020204" pitchFamily="18" charset="0"/>
                  <a:ea typeface="字魂164号-方悦黑" panose="00000500000000000000" charset="-122"/>
                  <a:cs typeface="+mn-cs"/>
                </a:rPr>
                <a:t>2</a:t>
              </a:r>
            </a:p>
          </p:txBody>
        </p:sp>
      </p:grpSp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628831" y="1166074"/>
            <a:ext cx="4416894" cy="102694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PHẠM DUYÊN 2 - 9Slide.vn">
            <a:extLst>
              <a:ext uri="{FF2B5EF4-FFF2-40B4-BE49-F238E27FC236}">
                <a16:creationId xmlns:a16="http://schemas.microsoft.com/office/drawing/2014/main" id="{A2955EBD-EC83-9669-C863-E356C70B5F47}"/>
              </a:ext>
            </a:extLst>
          </p:cNvPr>
          <p:cNvSpPr txBox="1"/>
          <p:nvPr/>
        </p:nvSpPr>
        <p:spPr>
          <a:xfrm>
            <a:off x="5944302" y="923088"/>
            <a:ext cx="6034730" cy="195174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cm ở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xăng-ti-mét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90B24D-CDD7-13D4-8D27-9D0444BAE660}"/>
              </a:ext>
            </a:extLst>
          </p:cNvPr>
          <p:cNvGrpSpPr/>
          <p:nvPr/>
        </p:nvGrpSpPr>
        <p:grpSpPr>
          <a:xfrm>
            <a:off x="5944302" y="3246411"/>
            <a:ext cx="6228924" cy="3214742"/>
            <a:chOff x="5884621" y="2952094"/>
            <a:chExt cx="6228924" cy="3214742"/>
          </a:xfrm>
        </p:grpSpPr>
        <p:sp>
          <p:nvSpPr>
            <p:cNvPr id="49" name="PHẠM DUYÊN 10 - 9Slide.vn">
              <a:extLst>
                <a:ext uri="{FF2B5EF4-FFF2-40B4-BE49-F238E27FC236}">
                  <a16:creationId xmlns:a16="http://schemas.microsoft.com/office/drawing/2014/main" id="{2F0CD0B4-BDC0-75BB-2A09-7C2A42F38DFC}"/>
                </a:ext>
              </a:extLst>
            </p:cNvPr>
            <p:cNvSpPr txBox="1"/>
            <p:nvPr/>
          </p:nvSpPr>
          <p:spPr>
            <a:xfrm>
              <a:off x="6062535" y="3436984"/>
              <a:ext cx="5905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b)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Diện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tích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miếng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bánh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bị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cắt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đi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là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: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50" name="PHẠM DUYÊN 11 - 9Slide.vn">
              <a:extLst>
                <a:ext uri="{FF2B5EF4-FFF2-40B4-BE49-F238E27FC236}">
                  <a16:creationId xmlns:a16="http://schemas.microsoft.com/office/drawing/2014/main" id="{EE59A239-DF5A-93D8-0D09-B42C66789B6B}"/>
                </a:ext>
              </a:extLst>
            </p:cNvPr>
            <p:cNvSpPr txBox="1"/>
            <p:nvPr/>
          </p:nvSpPr>
          <p:spPr>
            <a:xfrm>
              <a:off x="7569626" y="3964137"/>
              <a:ext cx="330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333333"/>
                  </a:solidFill>
                  <a:latin typeface="+mj-lt"/>
                  <a:cs typeface="Arial" panose="020B0604020202020204" pitchFamily="34" charset="0"/>
                </a:rPr>
                <a:t>3 x 3 </a:t>
              </a:r>
              <a:r>
                <a:rPr lang="vi-VN" sz="2800">
                  <a:solidFill>
                    <a:srgbClr val="333333"/>
                  </a:solidFill>
                  <a:latin typeface="+mj-lt"/>
                  <a:cs typeface="Arial" panose="020B0604020202020204" pitchFamily="34" charset="0"/>
                </a:rPr>
                <a:t>=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?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(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grpSp>
          <p:nvGrpSpPr>
            <p:cNvPr id="51" name="PHẠM DUYÊN 12 - 9Slide.vn">
              <a:extLst>
                <a:ext uri="{FF2B5EF4-FFF2-40B4-BE49-F238E27FC236}">
                  <a16:creationId xmlns:a16="http://schemas.microsoft.com/office/drawing/2014/main" id="{721629F2-A4DA-BC6E-EA4C-FEDE445F0DC1}"/>
                </a:ext>
              </a:extLst>
            </p:cNvPr>
            <p:cNvGrpSpPr/>
            <p:nvPr/>
          </p:nvGrpSpPr>
          <p:grpSpPr>
            <a:xfrm>
              <a:off x="8816455" y="3964137"/>
              <a:ext cx="521711" cy="523220"/>
              <a:chOff x="3949924" y="2882840"/>
              <a:chExt cx="521711" cy="523220"/>
            </a:xfrm>
          </p:grpSpPr>
          <p:sp>
            <p:nvSpPr>
              <p:cNvPr id="52" name="Rectangle: Rounded Corners 29">
                <a:extLst>
                  <a:ext uri="{FF2B5EF4-FFF2-40B4-BE49-F238E27FC236}">
                    <a16:creationId xmlns:a16="http://schemas.microsoft.com/office/drawing/2014/main" id="{3F3D4684-2F19-F255-F0C8-81AC9CBD5FDE}"/>
                  </a:ext>
                </a:extLst>
              </p:cNvPr>
              <p:cNvSpPr/>
              <p:nvPr/>
            </p:nvSpPr>
            <p:spPr>
              <a:xfrm>
                <a:off x="3949924" y="2965072"/>
                <a:ext cx="521711" cy="426854"/>
              </a:xfrm>
              <a:prstGeom prst="roundRect">
                <a:avLst>
                  <a:gd name="adj" fmla="val 9320"/>
                </a:avLst>
              </a:prstGeom>
              <a:solidFill>
                <a:srgbClr val="FB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B89D47C-C0E9-BA30-8B6E-87B352218B88}"/>
                  </a:ext>
                </a:extLst>
              </p:cNvPr>
              <p:cNvSpPr txBox="1"/>
              <p:nvPr/>
            </p:nvSpPr>
            <p:spPr>
              <a:xfrm>
                <a:off x="4015055" y="2882840"/>
                <a:ext cx="39145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FF0000"/>
                    </a:solidFill>
                    <a:latin typeface="+mj-lt"/>
                  </a:rPr>
                  <a:t>9</a:t>
                </a:r>
              </a:p>
            </p:txBody>
          </p:sp>
        </p:grpSp>
        <p:sp>
          <p:nvSpPr>
            <p:cNvPr id="54" name="PHẠM DUYÊN 10 - 9Slide.vn">
              <a:extLst>
                <a:ext uri="{FF2B5EF4-FFF2-40B4-BE49-F238E27FC236}">
                  <a16:creationId xmlns:a16="http://schemas.microsoft.com/office/drawing/2014/main" id="{D4EF7DDC-5A42-67D2-F3A6-97BE109685A0}"/>
                </a:ext>
              </a:extLst>
            </p:cNvPr>
            <p:cNvSpPr txBox="1"/>
            <p:nvPr/>
          </p:nvSpPr>
          <p:spPr>
            <a:xfrm>
              <a:off x="6405435" y="4540300"/>
              <a:ext cx="556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Diện tích miếng bánh còn lại là:</a:t>
              </a:r>
              <a:endParaRPr lang="vi-VN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55" name="PHẠM DUYÊN 11 - 9Slide.vn">
              <a:extLst>
                <a:ext uri="{FF2B5EF4-FFF2-40B4-BE49-F238E27FC236}">
                  <a16:creationId xmlns:a16="http://schemas.microsoft.com/office/drawing/2014/main" id="{6ADD58CD-FA5D-6B9F-EA94-2BF185F4BC27}"/>
                </a:ext>
              </a:extLst>
            </p:cNvPr>
            <p:cNvSpPr txBox="1"/>
            <p:nvPr/>
          </p:nvSpPr>
          <p:spPr>
            <a:xfrm>
              <a:off x="7569626" y="5059793"/>
              <a:ext cx="330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333333"/>
                  </a:solidFill>
                  <a:latin typeface="+mj-lt"/>
                  <a:cs typeface="Arial" panose="020B0604020202020204" pitchFamily="34" charset="0"/>
                </a:rPr>
                <a:t>64 </a:t>
              </a:r>
              <a:r>
                <a:rPr lang="en-US" sz="28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sz="2800">
                  <a:solidFill>
                    <a:srgbClr val="333333"/>
                  </a:solidFill>
                  <a:latin typeface="+mj-lt"/>
                  <a:cs typeface="Arial" panose="020B0604020202020204" pitchFamily="34" charset="0"/>
                </a:rPr>
                <a:t> 9 </a:t>
              </a:r>
              <a:r>
                <a:rPr lang="vi-VN" sz="2800">
                  <a:solidFill>
                    <a:srgbClr val="333333"/>
                  </a:solidFill>
                  <a:latin typeface="+mj-lt"/>
                  <a:cs typeface="Arial" panose="020B0604020202020204" pitchFamily="34" charset="0"/>
                </a:rPr>
                <a:t>=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</a:t>
              </a:r>
              <a:r>
                <a:rPr lang="en-US" sz="2800">
                  <a:solidFill>
                    <a:srgbClr val="FF0000"/>
                  </a:solidFill>
                  <a:latin typeface="+mj-lt"/>
                </a:rPr>
                <a:t>?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(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)</a:t>
              </a:r>
            </a:p>
          </p:txBody>
        </p:sp>
        <p:grpSp>
          <p:nvGrpSpPr>
            <p:cNvPr id="56" name="PHẠM DUYÊN 12 - 9Slide.vn">
              <a:extLst>
                <a:ext uri="{FF2B5EF4-FFF2-40B4-BE49-F238E27FC236}">
                  <a16:creationId xmlns:a16="http://schemas.microsoft.com/office/drawing/2014/main" id="{B49A74C8-0C5D-1497-232E-CFC0E53AEBC2}"/>
                </a:ext>
              </a:extLst>
            </p:cNvPr>
            <p:cNvGrpSpPr/>
            <p:nvPr/>
          </p:nvGrpSpPr>
          <p:grpSpPr>
            <a:xfrm>
              <a:off x="9008395" y="5059793"/>
              <a:ext cx="595036" cy="523220"/>
              <a:chOff x="3913264" y="2882840"/>
              <a:chExt cx="595036" cy="523220"/>
            </a:xfrm>
          </p:grpSpPr>
          <p:sp>
            <p:nvSpPr>
              <p:cNvPr id="57" name="Rectangle: Rounded Corners 34">
                <a:extLst>
                  <a:ext uri="{FF2B5EF4-FFF2-40B4-BE49-F238E27FC236}">
                    <a16:creationId xmlns:a16="http://schemas.microsoft.com/office/drawing/2014/main" id="{FAC66D93-450A-5BE4-B5A8-94230D904967}"/>
                  </a:ext>
                </a:extLst>
              </p:cNvPr>
              <p:cNvSpPr/>
              <p:nvPr/>
            </p:nvSpPr>
            <p:spPr>
              <a:xfrm>
                <a:off x="3949924" y="2965072"/>
                <a:ext cx="521711" cy="426854"/>
              </a:xfrm>
              <a:prstGeom prst="roundRect">
                <a:avLst>
                  <a:gd name="adj" fmla="val 9320"/>
                </a:avLst>
              </a:prstGeom>
              <a:solidFill>
                <a:srgbClr val="FBF5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85A82E8-18E2-9F31-7DBF-64CDA1C28699}"/>
                  </a:ext>
                </a:extLst>
              </p:cNvPr>
              <p:cNvSpPr txBox="1"/>
              <p:nvPr/>
            </p:nvSpPr>
            <p:spPr>
              <a:xfrm>
                <a:off x="3913264" y="2882840"/>
                <a:ext cx="5950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>
                    <a:solidFill>
                      <a:srgbClr val="FF0000"/>
                    </a:solidFill>
                    <a:latin typeface="+mj-lt"/>
                  </a:rPr>
                  <a:t>55</a:t>
                </a:r>
              </a:p>
            </p:txBody>
          </p:sp>
        </p:grpSp>
        <p:sp>
          <p:nvSpPr>
            <p:cNvPr id="59" name="PHẠM DUYÊN 10 - 9Slide.vn">
              <a:extLst>
                <a:ext uri="{FF2B5EF4-FFF2-40B4-BE49-F238E27FC236}">
                  <a16:creationId xmlns:a16="http://schemas.microsoft.com/office/drawing/2014/main" id="{8FD63D5E-F86B-89E3-D866-39FAFC13EC5A}"/>
                </a:ext>
              </a:extLst>
            </p:cNvPr>
            <p:cNvSpPr txBox="1"/>
            <p:nvPr/>
          </p:nvSpPr>
          <p:spPr>
            <a:xfrm>
              <a:off x="8462835" y="5643616"/>
              <a:ext cx="1307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Đáp số:</a:t>
              </a:r>
              <a:endParaRPr lang="vi-VN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60" name="PHẠM DUYÊN 10 - 9Slide.vn">
              <a:extLst>
                <a:ext uri="{FF2B5EF4-FFF2-40B4-BE49-F238E27FC236}">
                  <a16:creationId xmlns:a16="http://schemas.microsoft.com/office/drawing/2014/main" id="{2798ED3C-75F4-3B71-83A0-888107524487}"/>
                </a:ext>
              </a:extLst>
            </p:cNvPr>
            <p:cNvSpPr txBox="1"/>
            <p:nvPr/>
          </p:nvSpPr>
          <p:spPr>
            <a:xfrm>
              <a:off x="9648581" y="5643616"/>
              <a:ext cx="1633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a) </a:t>
              </a:r>
              <a:r>
                <a:rPr lang="en-US" sz="2800">
                  <a:solidFill>
                    <a:srgbClr val="FF0000"/>
                  </a:solidFill>
                </a:rPr>
                <a:t>64</a:t>
              </a:r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2</a:t>
              </a:r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</a:rPr>
                <a:t> </a:t>
              </a:r>
              <a:endParaRPr lang="vi-VN" sz="2800" spc="-14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endParaRPr>
            </a:p>
          </p:txBody>
        </p:sp>
        <p:sp>
          <p:nvSpPr>
            <p:cNvPr id="62" name="PHẠM DUYÊN 8 - 9Slide.vn">
              <a:extLst>
                <a:ext uri="{FF2B5EF4-FFF2-40B4-BE49-F238E27FC236}">
                  <a16:creationId xmlns:a16="http://schemas.microsoft.com/office/drawing/2014/main" id="{0F0A9F8A-DC4E-1AB9-87F2-E4D52263F121}"/>
                </a:ext>
              </a:extLst>
            </p:cNvPr>
            <p:cNvSpPr>
              <a:spLocks/>
            </p:cNvSpPr>
            <p:nvPr/>
          </p:nvSpPr>
          <p:spPr>
            <a:xfrm>
              <a:off x="5884621" y="2952094"/>
              <a:ext cx="5784745" cy="3168589"/>
            </a:xfrm>
            <a:prstGeom prst="roundRect">
              <a:avLst>
                <a:gd name="adj" fmla="val 6263"/>
              </a:avLst>
            </a:prstGeom>
            <a:solidFill>
              <a:srgbClr val="FBF5DD"/>
            </a:solidFill>
            <a:ln w="38100">
              <a:solidFill>
                <a:srgbClr val="FF0000"/>
              </a:solidFill>
              <a:prstDash val="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anchor="ctr"/>
            <a:lstStyle/>
            <a:p>
              <a:pPr algn="ctr"/>
              <a:endPara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63" name="PHẠM DUYÊN 9 - 9Slide.vn">
              <a:extLst>
                <a:ext uri="{FF2B5EF4-FFF2-40B4-BE49-F238E27FC236}">
                  <a16:creationId xmlns:a16="http://schemas.microsoft.com/office/drawing/2014/main" id="{228DF30C-27A8-C1C7-77E7-3389457C98AA}"/>
                </a:ext>
              </a:extLst>
            </p:cNvPr>
            <p:cNvSpPr txBox="1"/>
            <p:nvPr/>
          </p:nvSpPr>
          <p:spPr>
            <a:xfrm>
              <a:off x="7619029" y="2969639"/>
              <a:ext cx="1525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3200" spc="-120" dirty="0" err="1">
                  <a:solidFill>
                    <a:schemeClr val="accent6"/>
                  </a:solidFill>
                </a:rPr>
                <a:t>Bài</a:t>
              </a:r>
              <a:r>
                <a:rPr lang="en-US" sz="3200" spc="-120" dirty="0">
                  <a:solidFill>
                    <a:schemeClr val="accent6"/>
                  </a:solidFill>
                </a:rPr>
                <a:t> </a:t>
              </a:r>
              <a:r>
                <a:rPr lang="en-US" sz="3200" spc="-120" dirty="0" err="1">
                  <a:solidFill>
                    <a:schemeClr val="accent6"/>
                  </a:solidFill>
                </a:rPr>
                <a:t>giải</a:t>
              </a:r>
              <a:endParaRPr lang="vi-VN" sz="3200" spc="-120" dirty="0">
                <a:solidFill>
                  <a:schemeClr val="accent6"/>
                </a:solidFill>
              </a:endParaRPr>
            </a:p>
          </p:txBody>
        </p:sp>
        <p:sp>
          <p:nvSpPr>
            <p:cNvPr id="64" name="PHẠM DUYÊN 10 - 9Slide.vn">
              <a:extLst>
                <a:ext uri="{FF2B5EF4-FFF2-40B4-BE49-F238E27FC236}">
                  <a16:creationId xmlns:a16="http://schemas.microsoft.com/office/drawing/2014/main" id="{2F0CD0B4-BDC0-75BB-2A09-7C2A42F38DFC}"/>
                </a:ext>
              </a:extLst>
            </p:cNvPr>
            <p:cNvSpPr txBox="1"/>
            <p:nvPr/>
          </p:nvSpPr>
          <p:spPr>
            <a:xfrm>
              <a:off x="6208045" y="3505189"/>
              <a:ext cx="5905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miếng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cắt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PHẠM DUYÊN 11 - 9Slide.vn">
              <a:extLst>
                <a:ext uri="{FF2B5EF4-FFF2-40B4-BE49-F238E27FC236}">
                  <a16:creationId xmlns:a16="http://schemas.microsoft.com/office/drawing/2014/main" id="{EE59A239-DF5A-93D8-0D09-B42C66789B6B}"/>
                </a:ext>
              </a:extLst>
            </p:cNvPr>
            <p:cNvSpPr txBox="1"/>
            <p:nvPr/>
          </p:nvSpPr>
          <p:spPr>
            <a:xfrm>
              <a:off x="7307850" y="3956477"/>
              <a:ext cx="330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x 3 </a:t>
              </a:r>
              <a:r>
                <a:rPr lang="vi-VN" sz="28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69" name="PHẠM DUYÊN 10 - 9Slide.vn">
              <a:extLst>
                <a:ext uri="{FF2B5EF4-FFF2-40B4-BE49-F238E27FC236}">
                  <a16:creationId xmlns:a16="http://schemas.microsoft.com/office/drawing/2014/main" id="{D4EF7DDC-5A42-67D2-F3A6-97BE109685A0}"/>
                </a:ext>
              </a:extLst>
            </p:cNvPr>
            <p:cNvSpPr txBox="1"/>
            <p:nvPr/>
          </p:nvSpPr>
          <p:spPr>
            <a:xfrm>
              <a:off x="6524610" y="4428546"/>
              <a:ext cx="556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miếng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PHẠM DUYÊN 11 - 9Slide.vn">
              <a:extLst>
                <a:ext uri="{FF2B5EF4-FFF2-40B4-BE49-F238E27FC236}">
                  <a16:creationId xmlns:a16="http://schemas.microsoft.com/office/drawing/2014/main" id="{6ADD58CD-FA5D-6B9F-EA94-2BF185F4BC27}"/>
                </a:ext>
              </a:extLst>
            </p:cNvPr>
            <p:cNvSpPr txBox="1"/>
            <p:nvPr/>
          </p:nvSpPr>
          <p:spPr>
            <a:xfrm>
              <a:off x="7316741" y="4891253"/>
              <a:ext cx="33076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– 9 </a:t>
              </a:r>
              <a:r>
                <a:rPr lang="vi-VN" sz="28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74" name="PHẠM DUYÊN 10 - 9Slide.vn">
              <a:extLst>
                <a:ext uri="{FF2B5EF4-FFF2-40B4-BE49-F238E27FC236}">
                  <a16:creationId xmlns:a16="http://schemas.microsoft.com/office/drawing/2014/main" id="{8FD63D5E-F86B-89E3-D866-39FAFC13EC5A}"/>
                </a:ext>
              </a:extLst>
            </p:cNvPr>
            <p:cNvSpPr txBox="1"/>
            <p:nvPr/>
          </p:nvSpPr>
          <p:spPr>
            <a:xfrm>
              <a:off x="7747832" y="5440946"/>
              <a:ext cx="13078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PHẠM DUYÊN 10 - 9Slide.vn">
              <a:extLst>
                <a:ext uri="{FF2B5EF4-FFF2-40B4-BE49-F238E27FC236}">
                  <a16:creationId xmlns:a16="http://schemas.microsoft.com/office/drawing/2014/main" id="{DB6B96EA-C462-AECB-D954-8E480DAE40C8}"/>
                </a:ext>
              </a:extLst>
            </p:cNvPr>
            <p:cNvSpPr txBox="1"/>
            <p:nvPr/>
          </p:nvSpPr>
          <p:spPr>
            <a:xfrm>
              <a:off x="9071671" y="5445092"/>
              <a:ext cx="16336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spc="-6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800" spc="-60" baseline="30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05ECD2B-9763-BAA2-2B6B-441611256B00}"/>
              </a:ext>
            </a:extLst>
          </p:cNvPr>
          <p:cNvGrpSpPr/>
          <p:nvPr/>
        </p:nvGrpSpPr>
        <p:grpSpPr>
          <a:xfrm>
            <a:off x="476541" y="2670711"/>
            <a:ext cx="4967630" cy="3104890"/>
            <a:chOff x="2145686" y="3864990"/>
            <a:chExt cx="5895377" cy="2545238"/>
          </a:xfrm>
        </p:grpSpPr>
        <p:sp>
          <p:nvSpPr>
            <p:cNvPr id="7" name="PHẠM DUYÊN 8 - 9Slide.vn">
              <a:extLst>
                <a:ext uri="{FF2B5EF4-FFF2-40B4-BE49-F238E27FC236}">
                  <a16:creationId xmlns:a16="http://schemas.microsoft.com/office/drawing/2014/main" id="{A82CB0A4-0972-88F5-8C57-1CA1A01BC385}"/>
                </a:ext>
              </a:extLst>
            </p:cNvPr>
            <p:cNvSpPr>
              <a:spLocks/>
            </p:cNvSpPr>
            <p:nvPr/>
          </p:nvSpPr>
          <p:spPr>
            <a:xfrm>
              <a:off x="2145686" y="3864990"/>
              <a:ext cx="5895377" cy="2545238"/>
            </a:xfrm>
            <a:prstGeom prst="roundRect">
              <a:avLst>
                <a:gd name="adj" fmla="val 6263"/>
              </a:avLst>
            </a:prstGeom>
            <a:solidFill>
              <a:srgbClr val="FBF5DD"/>
            </a:solidFill>
            <a:ln w="28575">
              <a:solidFill>
                <a:srgbClr val="FF0000"/>
              </a:solidFill>
              <a:prstDash val="lgDash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1440" tIns="45720" rIns="91440" bIns="45720" anchor="ctr"/>
            <a:lstStyle/>
            <a:p>
              <a:pPr algn="ctr"/>
              <a:endParaRPr lang="zh-CN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字魂105号-简雅黑" panose="00000500000000000000" pitchFamily="2" charset="-122"/>
              </a:endParaRPr>
            </a:p>
          </p:txBody>
        </p:sp>
        <p:sp>
          <p:nvSpPr>
            <p:cNvPr id="8" name="PHẠM DUYÊN 9 - 9Slide.vn">
              <a:extLst>
                <a:ext uri="{FF2B5EF4-FFF2-40B4-BE49-F238E27FC236}">
                  <a16:creationId xmlns:a16="http://schemas.microsoft.com/office/drawing/2014/main" id="{75E8A818-0B10-C2ED-CCBE-68AF006E03C4}"/>
                </a:ext>
              </a:extLst>
            </p:cNvPr>
            <p:cNvSpPr txBox="1"/>
            <p:nvPr/>
          </p:nvSpPr>
          <p:spPr>
            <a:xfrm>
              <a:off x="4265717" y="3981794"/>
              <a:ext cx="2320503" cy="479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3200" spc="-120" dirty="0" err="1">
                  <a:solidFill>
                    <a:schemeClr val="accent6"/>
                  </a:solidFill>
                </a:rPr>
                <a:t>Bài</a:t>
              </a:r>
              <a:r>
                <a:rPr lang="en-US" sz="3200" spc="-120" dirty="0">
                  <a:solidFill>
                    <a:schemeClr val="accent6"/>
                  </a:solidFill>
                </a:rPr>
                <a:t> </a:t>
              </a:r>
              <a:r>
                <a:rPr lang="en-US" sz="3200" spc="-120" dirty="0" err="1">
                  <a:solidFill>
                    <a:schemeClr val="accent6"/>
                  </a:solidFill>
                </a:rPr>
                <a:t>giải</a:t>
              </a:r>
              <a:endParaRPr lang="vi-VN" sz="3200" spc="-120" dirty="0">
                <a:solidFill>
                  <a:schemeClr val="accent6"/>
                </a:solidFill>
              </a:endParaRPr>
            </a:p>
          </p:txBody>
        </p:sp>
        <p:sp>
          <p:nvSpPr>
            <p:cNvPr id="9" name="PHẠM DUYÊN 10 - 9Slide.vn">
              <a:extLst>
                <a:ext uri="{FF2B5EF4-FFF2-40B4-BE49-F238E27FC236}">
                  <a16:creationId xmlns:a16="http://schemas.microsoft.com/office/drawing/2014/main" id="{0929E9BA-A4DC-95D3-0AC6-D29FC1540317}"/>
                </a:ext>
              </a:extLst>
            </p:cNvPr>
            <p:cNvSpPr txBox="1"/>
            <p:nvPr/>
          </p:nvSpPr>
          <p:spPr>
            <a:xfrm>
              <a:off x="2415257" y="4441839"/>
              <a:ext cx="5345216" cy="782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miếng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vuông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PHẠM DUYÊN 11 - 9Slide.vn">
              <a:extLst>
                <a:ext uri="{FF2B5EF4-FFF2-40B4-BE49-F238E27FC236}">
                  <a16:creationId xmlns:a16="http://schemas.microsoft.com/office/drawing/2014/main" id="{4944D48D-756B-A91D-A1EE-52A4B51B5441}"/>
                </a:ext>
              </a:extLst>
            </p:cNvPr>
            <p:cNvSpPr txBox="1"/>
            <p:nvPr/>
          </p:nvSpPr>
          <p:spPr>
            <a:xfrm>
              <a:off x="3747973" y="5258733"/>
              <a:ext cx="3365970" cy="42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8 </a:t>
              </a:r>
              <a:r>
                <a:rPr lang="vi-VN" sz="2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2800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</a:t>
              </a:r>
              <a:r>
                <a:rPr lang="en-US" sz="2800" spc="-14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800" spc="-140" baseline="30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PHẠM DUYÊN 10 - 9Slide.vn">
              <a:extLst>
                <a:ext uri="{FF2B5EF4-FFF2-40B4-BE49-F238E27FC236}">
                  <a16:creationId xmlns:a16="http://schemas.microsoft.com/office/drawing/2014/main" id="{A4F52871-3E56-16C7-2CA4-B61BC4CE0D25}"/>
                </a:ext>
              </a:extLst>
            </p:cNvPr>
            <p:cNvSpPr txBox="1"/>
            <p:nvPr/>
          </p:nvSpPr>
          <p:spPr>
            <a:xfrm>
              <a:off x="4580891" y="5787325"/>
              <a:ext cx="2842092" cy="42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spc="-40">
                  <a:solidFill>
                    <a:schemeClr val="accent5"/>
                  </a:solidFill>
                  <a:latin typeface="+mj-lt"/>
                </a:defRPr>
              </a:lvl1pPr>
            </a:lstStyle>
            <a:p>
              <a:pPr algn="just"/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Đáp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spc="-14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2800" spc="-14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r>
                <a:rPr lang="en-US" sz="2800" spc="-14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en-US" sz="2800" spc="-140" baseline="30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vi-VN" sz="2800" spc="-14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PHẠM DUYÊN 2 - 9Slide.vn">
            <a:extLst>
              <a:ext uri="{FF2B5EF4-FFF2-40B4-BE49-F238E27FC236}">
                <a16:creationId xmlns:a16="http://schemas.microsoft.com/office/drawing/2014/main" id="{36546F85-7E30-4C65-C551-8BB80D876C2F}"/>
              </a:ext>
            </a:extLst>
          </p:cNvPr>
          <p:cNvSpPr txBox="1"/>
          <p:nvPr/>
        </p:nvSpPr>
        <p:spPr>
          <a:xfrm>
            <a:off x="1018452" y="427770"/>
            <a:ext cx="7242032" cy="56455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6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28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kumimoji="0" lang="en-US" sz="2800" b="0" i="0" u="none" strike="noStrike" kern="1200" cap="none" spc="-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7896F6-CAC9-61DF-94C9-6BEAF4C6F2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"/>
          <a:stretch/>
        </p:blipFill>
        <p:spPr>
          <a:xfrm>
            <a:off x="5724443" y="3056805"/>
            <a:ext cx="6101405" cy="2747512"/>
          </a:xfrm>
          <a:prstGeom prst="roundRect">
            <a:avLst>
              <a:gd name="adj" fmla="val 29936"/>
            </a:avLst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4190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1DD4D9-02EF-A8DC-A4F0-56E088E0E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78E5410-008E-896F-1F44-54314F854340}"/>
              </a:ext>
            </a:extLst>
          </p:cNvPr>
          <p:cNvGrpSpPr/>
          <p:nvPr/>
        </p:nvGrpSpPr>
        <p:grpSpPr>
          <a:xfrm>
            <a:off x="5158924" y="545625"/>
            <a:ext cx="1244126" cy="1256045"/>
            <a:chOff x="1568397" y="1200149"/>
            <a:chExt cx="946203" cy="971550"/>
          </a:xfrm>
          <a:solidFill>
            <a:srgbClr val="99CCFF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9AF357-6B8B-E803-8AA3-6CE280146415}"/>
                </a:ext>
              </a:extLst>
            </p:cNvPr>
            <p:cNvSpPr/>
            <p:nvPr/>
          </p:nvSpPr>
          <p:spPr>
            <a:xfrm>
              <a:off x="1568399" y="1200151"/>
              <a:ext cx="469952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BF5140-180F-8CD2-FE06-18D514C34176}"/>
                </a:ext>
              </a:extLst>
            </p:cNvPr>
            <p:cNvSpPr/>
            <p:nvPr/>
          </p:nvSpPr>
          <p:spPr>
            <a:xfrm>
              <a:off x="2038350" y="1200149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7AFB7A-24EB-B2BD-BFA1-723F55DF76E4}"/>
                </a:ext>
              </a:extLst>
            </p:cNvPr>
            <p:cNvSpPr/>
            <p:nvPr/>
          </p:nvSpPr>
          <p:spPr>
            <a:xfrm>
              <a:off x="1568397" y="1685924"/>
              <a:ext cx="469952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5BC4CD-7AC0-63EE-F314-A472E43E389F}"/>
              </a:ext>
            </a:extLst>
          </p:cNvPr>
          <p:cNvGrpSpPr/>
          <p:nvPr/>
        </p:nvGrpSpPr>
        <p:grpSpPr>
          <a:xfrm>
            <a:off x="5958835" y="563435"/>
            <a:ext cx="2501224" cy="2525802"/>
            <a:chOff x="154386" y="1184659"/>
            <a:chExt cx="1883963" cy="1893310"/>
          </a:xfrm>
          <a:solidFill>
            <a:srgbClr val="FF99CC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75220D5-0670-8EC6-A8A3-AE0E9A8EBDC2}"/>
                </a:ext>
              </a:extLst>
            </p:cNvPr>
            <p:cNvSpPr/>
            <p:nvPr/>
          </p:nvSpPr>
          <p:spPr>
            <a:xfrm>
              <a:off x="1545826" y="1184659"/>
              <a:ext cx="492523" cy="472488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AB5B517-8943-0C87-C888-18F224410ADE}"/>
                </a:ext>
              </a:extLst>
            </p:cNvPr>
            <p:cNvSpPr/>
            <p:nvPr/>
          </p:nvSpPr>
          <p:spPr>
            <a:xfrm>
              <a:off x="1545826" y="1653175"/>
              <a:ext cx="492523" cy="489639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8CEF876-F2CD-E3B0-B9C7-B0C75A2BAC0B}"/>
                </a:ext>
              </a:extLst>
            </p:cNvPr>
            <p:cNvSpPr/>
            <p:nvPr/>
          </p:nvSpPr>
          <p:spPr>
            <a:xfrm>
              <a:off x="1550588" y="2130574"/>
              <a:ext cx="487761" cy="461188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167479-90CD-F653-9DA5-BF81DD090706}"/>
                </a:ext>
              </a:extLst>
            </p:cNvPr>
            <p:cNvSpPr/>
            <p:nvPr/>
          </p:nvSpPr>
          <p:spPr>
            <a:xfrm>
              <a:off x="1085850" y="2130573"/>
              <a:ext cx="464738" cy="477724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AE8F0D4-372B-71AD-99DE-5870DC50E0A8}"/>
                </a:ext>
              </a:extLst>
            </p:cNvPr>
            <p:cNvSpPr/>
            <p:nvPr/>
          </p:nvSpPr>
          <p:spPr>
            <a:xfrm>
              <a:off x="1088671" y="2591762"/>
              <a:ext cx="457155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231D14-2603-D5C6-7BF0-3E4C89473A8A}"/>
                </a:ext>
              </a:extLst>
            </p:cNvPr>
            <p:cNvSpPr/>
            <p:nvPr/>
          </p:nvSpPr>
          <p:spPr>
            <a:xfrm>
              <a:off x="614363" y="2591762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A35798E-E69E-6AC4-35DF-B266ECB20D14}"/>
                </a:ext>
              </a:extLst>
            </p:cNvPr>
            <p:cNvSpPr/>
            <p:nvPr/>
          </p:nvSpPr>
          <p:spPr>
            <a:xfrm>
              <a:off x="154386" y="2592194"/>
              <a:ext cx="464738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E24C1556-1557-7451-6591-50899B383290}"/>
              </a:ext>
            </a:extLst>
          </p:cNvPr>
          <p:cNvSpPr/>
          <p:nvPr/>
        </p:nvSpPr>
        <p:spPr>
          <a:xfrm>
            <a:off x="11068841" y="2451088"/>
            <a:ext cx="653891" cy="640184"/>
          </a:xfrm>
          <a:prstGeom prst="rect">
            <a:avLst/>
          </a:prstGeom>
          <a:solidFill>
            <a:srgbClr val="FCB04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2C08F28-6BC3-589A-0A97-B5D952729AF1}"/>
              </a:ext>
            </a:extLst>
          </p:cNvPr>
          <p:cNvGrpSpPr/>
          <p:nvPr/>
        </p:nvGrpSpPr>
        <p:grpSpPr>
          <a:xfrm>
            <a:off x="8922282" y="1219274"/>
            <a:ext cx="1855583" cy="1869385"/>
            <a:chOff x="608200" y="1685924"/>
            <a:chExt cx="1430150" cy="1457325"/>
          </a:xfrm>
          <a:solidFill>
            <a:srgbClr val="FEF8A2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E11DD22-22E1-6A67-44D7-7E73816DA055}"/>
                </a:ext>
              </a:extLst>
            </p:cNvPr>
            <p:cNvSpPr/>
            <p:nvPr/>
          </p:nvSpPr>
          <p:spPr>
            <a:xfrm>
              <a:off x="1562100" y="1685924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BA4B-4B8B-D170-7EEF-533A16E33CFB}"/>
                </a:ext>
              </a:extLst>
            </p:cNvPr>
            <p:cNvSpPr/>
            <p:nvPr/>
          </p:nvSpPr>
          <p:spPr>
            <a:xfrm>
              <a:off x="1562100" y="2171699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E7DCDF1-2E6A-9B47-E54A-9B507050A4EE}"/>
                </a:ext>
              </a:extLst>
            </p:cNvPr>
            <p:cNvSpPr/>
            <p:nvPr/>
          </p:nvSpPr>
          <p:spPr>
            <a:xfrm>
              <a:off x="1085850" y="2171699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47F541-4595-4113-6864-33A98D2D23EB}"/>
                </a:ext>
              </a:extLst>
            </p:cNvPr>
            <p:cNvSpPr/>
            <p:nvPr/>
          </p:nvSpPr>
          <p:spPr>
            <a:xfrm>
              <a:off x="1085850" y="2657474"/>
              <a:ext cx="4762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F93447D-0477-432F-51E3-836974A53039}"/>
                </a:ext>
              </a:extLst>
            </p:cNvPr>
            <p:cNvSpPr/>
            <p:nvPr/>
          </p:nvSpPr>
          <p:spPr>
            <a:xfrm>
              <a:off x="608200" y="2657474"/>
              <a:ext cx="477650" cy="485775"/>
            </a:xfrm>
            <a:prstGeom prst="rect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534610E-714F-86C6-A345-99DE305ABD5B}"/>
              </a:ext>
            </a:extLst>
          </p:cNvPr>
          <p:cNvSpPr txBox="1"/>
          <p:nvPr/>
        </p:nvSpPr>
        <p:spPr>
          <a:xfrm>
            <a:off x="7873992" y="3088659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095AF5-42FE-DE88-1C01-0011BF364054}"/>
              </a:ext>
            </a:extLst>
          </p:cNvPr>
          <p:cNvSpPr txBox="1"/>
          <p:nvPr/>
        </p:nvSpPr>
        <p:spPr>
          <a:xfrm>
            <a:off x="11009368" y="3218168"/>
            <a:ext cx="80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cm</a:t>
            </a:r>
          </a:p>
        </p:txBody>
      </p:sp>
      <p:grpSp>
        <p:nvGrpSpPr>
          <p:cNvPr id="35" name="PHẠM DUYÊN 1 - 9Slide.vn">
            <a:extLst>
              <a:ext uri="{FF2B5EF4-FFF2-40B4-BE49-F238E27FC236}">
                <a16:creationId xmlns:a16="http://schemas.microsoft.com/office/drawing/2014/main" id="{5D05F2C6-97B2-A518-A566-A91BCA0CBA82}"/>
              </a:ext>
            </a:extLst>
          </p:cNvPr>
          <p:cNvGrpSpPr/>
          <p:nvPr/>
        </p:nvGrpSpPr>
        <p:grpSpPr>
          <a:xfrm>
            <a:off x="331382" y="362959"/>
            <a:ext cx="529493" cy="657973"/>
            <a:chOff x="1806355" y="2764680"/>
            <a:chExt cx="745981" cy="926990"/>
          </a:xfrm>
        </p:grpSpPr>
        <p:sp>
          <p:nvSpPr>
            <p:cNvPr id="36" name="Oval 9">
              <a:extLst>
                <a:ext uri="{FF2B5EF4-FFF2-40B4-BE49-F238E27FC236}">
                  <a16:creationId xmlns:a16="http://schemas.microsoft.com/office/drawing/2014/main" id="{0D9598BD-A9EC-3F45-0669-09D6E5BA0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355" y="2944479"/>
              <a:ext cx="745981" cy="747191"/>
            </a:xfrm>
            <a:prstGeom prst="ellipse">
              <a:avLst/>
            </a:prstGeom>
            <a:gradFill>
              <a:gsLst>
                <a:gs pos="29000">
                  <a:schemeClr val="accent6"/>
                </a:gs>
                <a:gs pos="87000">
                  <a:schemeClr val="accent6">
                    <a:lumMod val="40000"/>
                    <a:lumOff val="60000"/>
                  </a:schemeClr>
                </a:gs>
              </a:gsLst>
              <a:lin ang="135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字魂105号-简雅黑" panose="00000500000000000000" charset="-122"/>
              </a:endParaRPr>
            </a:p>
          </p:txBody>
        </p:sp>
        <p:sp>
          <p:nvSpPr>
            <p:cNvPr id="37" name="91">
              <a:extLst>
                <a:ext uri="{FF2B5EF4-FFF2-40B4-BE49-F238E27FC236}">
                  <a16:creationId xmlns:a16="http://schemas.microsoft.com/office/drawing/2014/main" id="{4A9D04AE-A5F8-EED1-9C5F-E1D57A6D0430}"/>
                </a:ext>
              </a:extLst>
            </p:cNvPr>
            <p:cNvSpPr txBox="1"/>
            <p:nvPr/>
          </p:nvSpPr>
          <p:spPr>
            <a:xfrm>
              <a:off x="1861217" y="2764680"/>
              <a:ext cx="656379" cy="9105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 w="31750">
                    <a:solidFill>
                      <a:srgbClr val="F05945">
                        <a:lumMod val="75000"/>
                      </a:srgbClr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white">
                        <a:alpha val="100000"/>
                      </a:prstClr>
                    </a:outerShdw>
                  </a:effectLst>
                  <a:uLnTx/>
                  <a:uFillTx/>
                  <a:latin typeface="#9Slide03 HelveBold" panose="02040603050506020204" pitchFamily="18" charset="0"/>
                  <a:ea typeface="字魂164号-方悦黑" panose="00000500000000000000" charset="-122"/>
                  <a:cs typeface="+mn-cs"/>
                </a:rPr>
                <a:t>3</a:t>
              </a:r>
            </a:p>
          </p:txBody>
        </p:sp>
      </p:grpSp>
      <p:sp>
        <p:nvSpPr>
          <p:cNvPr id="38" name="PHẠM DUYÊN 2 - 9Slide.vn">
            <a:extLst>
              <a:ext uri="{FF2B5EF4-FFF2-40B4-BE49-F238E27FC236}">
                <a16:creationId xmlns:a16="http://schemas.microsoft.com/office/drawing/2014/main" id="{1676687E-D136-6945-A66A-11EBBE0063FA}"/>
              </a:ext>
            </a:extLst>
          </p:cNvPr>
          <p:cNvSpPr txBox="1"/>
          <p:nvPr/>
        </p:nvSpPr>
        <p:spPr>
          <a:xfrm>
            <a:off x="720412" y="362959"/>
            <a:ext cx="4147536" cy="1951740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Ghép bốn tấm bìa trong hình bên thành một hình vuông. Tính diện tích của hình vuông đó.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8C262D0-5D48-184E-58AC-8A93ECCD2A86}"/>
              </a:ext>
            </a:extLst>
          </p:cNvPr>
          <p:cNvGrpSpPr/>
          <p:nvPr/>
        </p:nvGrpSpPr>
        <p:grpSpPr>
          <a:xfrm>
            <a:off x="4070319" y="3687586"/>
            <a:ext cx="6250329" cy="2791148"/>
            <a:chOff x="5382228" y="3687586"/>
            <a:chExt cx="6250329" cy="2791148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2DD6637-9856-49CF-0D0F-9AA4668A111B}"/>
                </a:ext>
              </a:extLst>
            </p:cNvPr>
            <p:cNvGrpSpPr/>
            <p:nvPr/>
          </p:nvGrpSpPr>
          <p:grpSpPr>
            <a:xfrm>
              <a:off x="5382228" y="3687586"/>
              <a:ext cx="6250329" cy="2791148"/>
              <a:chOff x="2145686" y="3864990"/>
              <a:chExt cx="5895377" cy="2545238"/>
            </a:xfrm>
          </p:grpSpPr>
          <p:sp>
            <p:nvSpPr>
              <p:cNvPr id="48" name="PHẠM DUYÊN 8 - 9Slide.vn">
                <a:extLst>
                  <a:ext uri="{FF2B5EF4-FFF2-40B4-BE49-F238E27FC236}">
                    <a16:creationId xmlns:a16="http://schemas.microsoft.com/office/drawing/2014/main" id="{350686F6-D606-54F6-2F71-1888B2CEC45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145686" y="3864990"/>
                <a:ext cx="5895377" cy="2545238"/>
              </a:xfrm>
              <a:prstGeom prst="roundRect">
                <a:avLst>
                  <a:gd name="adj" fmla="val 6263"/>
                </a:avLst>
              </a:prstGeom>
              <a:solidFill>
                <a:srgbClr val="FBF5DD"/>
              </a:solidFill>
              <a:ln w="28575">
                <a:solidFill>
                  <a:srgbClr val="FF0000"/>
                </a:solidFill>
                <a:prstDash val="lgDash"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lIns="91440" tIns="45720" rIns="91440" bIns="45720" anchor="ctr"/>
              <a:lstStyle/>
              <a:p>
                <a:pPr algn="ctr"/>
                <a:endParaRPr lang="zh-CN" altLang="en-US" sz="32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49" name="PHẠM DUYÊN 9 - 9Slide.vn">
                <a:extLst>
                  <a:ext uri="{FF2B5EF4-FFF2-40B4-BE49-F238E27FC236}">
                    <a16:creationId xmlns:a16="http://schemas.microsoft.com/office/drawing/2014/main" id="{9D573C1B-0856-BF76-A2D0-F63E7E7761DA}"/>
                  </a:ext>
                </a:extLst>
              </p:cNvPr>
              <p:cNvSpPr txBox="1"/>
              <p:nvPr/>
            </p:nvSpPr>
            <p:spPr>
              <a:xfrm>
                <a:off x="4316580" y="3901473"/>
                <a:ext cx="1281229" cy="477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3600" spc="-40">
                    <a:solidFill>
                      <a:schemeClr val="accent5"/>
                    </a:solidFill>
                    <a:latin typeface="+mj-lt"/>
                  </a:defRPr>
                </a:lvl1pPr>
              </a:lstStyle>
              <a:p>
                <a:pPr algn="just"/>
                <a:endParaRPr lang="vi-VN" sz="2800" spc="-120" dirty="0">
                  <a:solidFill>
                    <a:schemeClr val="accent6"/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AF14C32-3B3E-DBF8-9655-02603326BCE2}"/>
                </a:ext>
              </a:extLst>
            </p:cNvPr>
            <p:cNvSpPr txBox="1"/>
            <p:nvPr/>
          </p:nvSpPr>
          <p:spPr>
            <a:xfrm>
              <a:off x="5974403" y="4137685"/>
              <a:ext cx="4879527" cy="2334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2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h</a:t>
              </a:r>
              <a:r>
                <a:rPr lang="vi-VN" sz="2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ình vuông là:</a:t>
              </a:r>
              <a:endPara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x 4 </a:t>
              </a:r>
              <a:r>
                <a:rPr lang="en-US" sz="2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26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</a:t>
              </a:r>
              <a:r>
                <a:rPr lang="en-US" sz="2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cm)</a:t>
              </a:r>
              <a:endParaRPr lang="vi-VN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14000"/>
                </a:lnSpc>
              </a:pPr>
              <a:r>
                <a:rPr lang="vi-VN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Diện tích hình vuông là:</a:t>
              </a:r>
            </a:p>
            <a:p>
              <a:pPr algn="ctr">
                <a:lnSpc>
                  <a:spcPct val="114000"/>
                </a:lnSpc>
              </a:pPr>
              <a:r>
                <a:rPr lang="vi-VN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8 = </a:t>
              </a:r>
              <a:r>
                <a:rPr lang="vi-VN" sz="2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</a:t>
              </a:r>
              <a:r>
                <a:rPr lang="vi-VN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60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sz="2600" i="0" baseline="30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vi-VN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14000"/>
                </a:lnSpc>
              </a:pPr>
              <a:r>
                <a:rPr lang="en-US" sz="2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           </a:t>
              </a:r>
              <a:endPara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E8C074-77DB-8CE2-6447-0365C996CD8F}"/>
              </a:ext>
            </a:extLst>
          </p:cNvPr>
          <p:cNvSpPr/>
          <p:nvPr/>
        </p:nvSpPr>
        <p:spPr>
          <a:xfrm>
            <a:off x="1185997" y="3218169"/>
            <a:ext cx="2338867" cy="15267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đôi, làm SGK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9A44FC-709E-0FF6-570F-E6EAA51B8662}"/>
              </a:ext>
            </a:extLst>
          </p:cNvPr>
          <p:cNvCxnSpPr>
            <a:cxnSpLocks/>
          </p:cNvCxnSpPr>
          <p:nvPr/>
        </p:nvCxnSpPr>
        <p:spPr>
          <a:xfrm>
            <a:off x="905871" y="854891"/>
            <a:ext cx="28279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D4EB4E-F2B8-6AAB-6FF8-38261020FE22}"/>
              </a:ext>
            </a:extLst>
          </p:cNvPr>
          <p:cNvCxnSpPr>
            <a:cxnSpLocks/>
          </p:cNvCxnSpPr>
          <p:nvPr/>
        </p:nvCxnSpPr>
        <p:spPr>
          <a:xfrm>
            <a:off x="2330995" y="1331215"/>
            <a:ext cx="23314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7754020-171D-A7DA-E1A7-50343A7BB0DB}"/>
              </a:ext>
            </a:extLst>
          </p:cNvPr>
          <p:cNvCxnSpPr>
            <a:cxnSpLocks/>
          </p:cNvCxnSpPr>
          <p:nvPr/>
        </p:nvCxnSpPr>
        <p:spPr>
          <a:xfrm>
            <a:off x="905871" y="1723186"/>
            <a:ext cx="9800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B9C6BC-42AD-0908-EF12-51B826866624}"/>
              </a:ext>
            </a:extLst>
          </p:cNvPr>
          <p:cNvCxnSpPr>
            <a:cxnSpLocks/>
          </p:cNvCxnSpPr>
          <p:nvPr/>
        </p:nvCxnSpPr>
        <p:spPr>
          <a:xfrm>
            <a:off x="3243760" y="1723186"/>
            <a:ext cx="14187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79E457-D1F3-22B4-33E0-EA5613701EB6}"/>
              </a:ext>
            </a:extLst>
          </p:cNvPr>
          <p:cNvCxnSpPr>
            <a:cxnSpLocks/>
          </p:cNvCxnSpPr>
          <p:nvPr/>
        </p:nvCxnSpPr>
        <p:spPr>
          <a:xfrm>
            <a:off x="1621628" y="2161336"/>
            <a:ext cx="16221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95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7 L -0.24349 -0.0951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06445 0.0034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6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26758 -0.0018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9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/>
      <p:bldP spid="33" grpId="0"/>
      <p:bldP spid="2" grpId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504" y="663277"/>
            <a:ext cx="5364945" cy="15729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0399" y="2708711"/>
            <a:ext cx="8734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chu vi,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995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25194" y="4547979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386623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2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3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5903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1165" y="2467123"/>
            <a:ext cx="5724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03" y="97756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94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28BA6-F029-1B39-6674-9CC2C12A7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Tính được diện tích hình vuông theo quy tắc đã nêu trong SGK.</a:t>
            </a:r>
          </a:p>
          <a:p>
            <a:pPr lvl="0" algn="just"/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giải các bài toán thực tế liên quan đến diện tích hình vuông và bài toán giải bằng hai bước 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5728" y="55022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680" y="1589161"/>
            <a:ext cx="2921000" cy="36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5" name="Picture 1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92" y="2438401"/>
            <a:ext cx="2944812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 descr="117 reference of sunlight png transparent background | Sun clip art, Happy  sunshine, Su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06" y="-189044"/>
            <a:ext cx="2128895" cy="212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4999317"/>
            <a:ext cx="12420600" cy="1858683"/>
          </a:xfrm>
          <a:custGeom>
            <a:avLst/>
            <a:gdLst>
              <a:gd name="connsiteX0" fmla="*/ 0 w 12420600"/>
              <a:gd name="connsiteY0" fmla="*/ 0 h 1295400"/>
              <a:gd name="connsiteX1" fmla="*/ 12420600 w 12420600"/>
              <a:gd name="connsiteY1" fmla="*/ 0 h 1295400"/>
              <a:gd name="connsiteX2" fmla="*/ 12420600 w 12420600"/>
              <a:gd name="connsiteY2" fmla="*/ 1295400 h 1295400"/>
              <a:gd name="connsiteX3" fmla="*/ 0 w 12420600"/>
              <a:gd name="connsiteY3" fmla="*/ 1295400 h 1295400"/>
              <a:gd name="connsiteX4" fmla="*/ 0 w 12420600"/>
              <a:gd name="connsiteY4" fmla="*/ 0 h 1295400"/>
              <a:gd name="connsiteX0-1" fmla="*/ 0 w 12420600"/>
              <a:gd name="connsiteY0-2" fmla="*/ 533400 h 1828800"/>
              <a:gd name="connsiteX1-3" fmla="*/ 8686641 w 12420600"/>
              <a:gd name="connsiteY1-4" fmla="*/ 0 h 1828800"/>
              <a:gd name="connsiteX2-5" fmla="*/ 12420600 w 12420600"/>
              <a:gd name="connsiteY2-6" fmla="*/ 533400 h 1828800"/>
              <a:gd name="connsiteX3-7" fmla="*/ 12420600 w 12420600"/>
              <a:gd name="connsiteY3-8" fmla="*/ 1828800 h 1828800"/>
              <a:gd name="connsiteX4-9" fmla="*/ 0 w 12420600"/>
              <a:gd name="connsiteY4-10" fmla="*/ 1828800 h 1828800"/>
              <a:gd name="connsiteX5" fmla="*/ 0 w 12420600"/>
              <a:gd name="connsiteY5" fmla="*/ 533400 h 1828800"/>
              <a:gd name="connsiteX0-11" fmla="*/ 0 w 12420600"/>
              <a:gd name="connsiteY0-12" fmla="*/ 533400 h 1828800"/>
              <a:gd name="connsiteX1-13" fmla="*/ 8686641 w 12420600"/>
              <a:gd name="connsiteY1-14" fmla="*/ 0 h 1828800"/>
              <a:gd name="connsiteX2-15" fmla="*/ 12420600 w 12420600"/>
              <a:gd name="connsiteY2-16" fmla="*/ 533400 h 1828800"/>
              <a:gd name="connsiteX3-17" fmla="*/ 12420600 w 12420600"/>
              <a:gd name="connsiteY3-18" fmla="*/ 1828800 h 1828800"/>
              <a:gd name="connsiteX4-19" fmla="*/ 0 w 12420600"/>
              <a:gd name="connsiteY4-20" fmla="*/ 1828800 h 1828800"/>
              <a:gd name="connsiteX5-21" fmla="*/ 0 w 12420600"/>
              <a:gd name="connsiteY5-22" fmla="*/ 533400 h 1828800"/>
              <a:gd name="connsiteX0-23" fmla="*/ 0 w 12420600"/>
              <a:gd name="connsiteY0-24" fmla="*/ 563283 h 1858683"/>
              <a:gd name="connsiteX1-25" fmla="*/ 8686641 w 12420600"/>
              <a:gd name="connsiteY1-26" fmla="*/ 29883 h 1858683"/>
              <a:gd name="connsiteX2-27" fmla="*/ 12420600 w 12420600"/>
              <a:gd name="connsiteY2-28" fmla="*/ 563283 h 1858683"/>
              <a:gd name="connsiteX3-29" fmla="*/ 12420600 w 12420600"/>
              <a:gd name="connsiteY3-30" fmla="*/ 1858683 h 1858683"/>
              <a:gd name="connsiteX4-31" fmla="*/ 0 w 12420600"/>
              <a:gd name="connsiteY4-32" fmla="*/ 1858683 h 1858683"/>
              <a:gd name="connsiteX5-33" fmla="*/ 0 w 12420600"/>
              <a:gd name="connsiteY5-34" fmla="*/ 563283 h 18586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2420600" h="1858683">
                <a:moveTo>
                  <a:pt x="0" y="563283"/>
                </a:moveTo>
                <a:cubicBezTo>
                  <a:pt x="2870147" y="563283"/>
                  <a:pt x="5846974" y="-152997"/>
                  <a:pt x="8686641" y="29883"/>
                </a:cubicBezTo>
                <a:cubicBezTo>
                  <a:pt x="9992254" y="131483"/>
                  <a:pt x="11175947" y="385483"/>
                  <a:pt x="12420600" y="563283"/>
                </a:cubicBezTo>
                <a:lnTo>
                  <a:pt x="12420600" y="1858683"/>
                </a:lnTo>
                <a:lnTo>
                  <a:pt x="0" y="1858683"/>
                </a:lnTo>
                <a:lnTo>
                  <a:pt x="0" y="563283"/>
                </a:lnTo>
                <a:close/>
              </a:path>
            </a:pathLst>
          </a:custGeom>
          <a:solidFill>
            <a:srgbClr val="72D4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72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82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06" y="197604"/>
            <a:ext cx="1486037" cy="9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357" y="238631"/>
            <a:ext cx="1116482" cy="6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Đám mây dịch vụ lưu trữ Web Internet Máy học Amazon dịch Vụ Web - phim đám  mây 1270*771 minh bạch Png Tải về miễn phí - Màu Xanh, Trái Tim, Bầu Trời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51" y="499373"/>
            <a:ext cx="1977916" cy="12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40" y="1327084"/>
            <a:ext cx="1111317" cy="111131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4" y="609601"/>
            <a:ext cx="1111317" cy="1111317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25400" y="2783755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62719" y="4545227"/>
            <a:ext cx="609600" cy="609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9F0FADC-3D4B-4B47-B670-EEB9A5160156}"/>
              </a:ext>
            </a:extLst>
          </p:cNvPr>
          <p:cNvSpPr/>
          <p:nvPr/>
        </p:nvSpPr>
        <p:spPr>
          <a:xfrm>
            <a:off x="3257550" y="5524500"/>
            <a:ext cx="6543675" cy="981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phúc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75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100000" numSld="6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085" y="4876800"/>
            <a:ext cx="1905000" cy="1905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1225485" y="867156"/>
            <a:ext cx="9227551" cy="1077218"/>
          </a:xfrm>
          <a:custGeom>
            <a:avLst/>
            <a:gdLst>
              <a:gd name="connsiteX0" fmla="*/ 0 w 9227551"/>
              <a:gd name="connsiteY0" fmla="*/ 179539 h 1077218"/>
              <a:gd name="connsiteX1" fmla="*/ 471202 w 9227551"/>
              <a:gd name="connsiteY1" fmla="*/ 0 h 1077218"/>
              <a:gd name="connsiteX2" fmla="*/ 8756347 w 9227551"/>
              <a:gd name="connsiteY2" fmla="*/ 0 h 1077218"/>
              <a:gd name="connsiteX3" fmla="*/ 9227551 w 9227551"/>
              <a:gd name="connsiteY3" fmla="*/ 179539 h 1077218"/>
              <a:gd name="connsiteX4" fmla="*/ 9227551 w 9227551"/>
              <a:gd name="connsiteY4" fmla="*/ 897677 h 1077218"/>
              <a:gd name="connsiteX5" fmla="*/ 8756347 w 9227551"/>
              <a:gd name="connsiteY5" fmla="*/ 1077218 h 1077218"/>
              <a:gd name="connsiteX6" fmla="*/ 471202 w 9227551"/>
              <a:gd name="connsiteY6" fmla="*/ 1077218 h 1077218"/>
              <a:gd name="connsiteX7" fmla="*/ 0 w 9227551"/>
              <a:gd name="connsiteY7" fmla="*/ 897677 h 1077218"/>
              <a:gd name="connsiteX8" fmla="*/ 0 w 9227551"/>
              <a:gd name="connsiteY8" fmla="*/ 179539 h 1077218"/>
              <a:gd name="connsiteX0" fmla="*/ 0 w 9227551"/>
              <a:gd name="connsiteY0" fmla="*/ 179539 h 1077218"/>
              <a:gd name="connsiteX1" fmla="*/ 471202 w 9227551"/>
              <a:gd name="connsiteY1" fmla="*/ 0 h 1077218"/>
              <a:gd name="connsiteX2" fmla="*/ 8756347 w 9227551"/>
              <a:gd name="connsiteY2" fmla="*/ 0 h 1077218"/>
              <a:gd name="connsiteX3" fmla="*/ 9227551 w 9227551"/>
              <a:gd name="connsiteY3" fmla="*/ 179539 h 1077218"/>
              <a:gd name="connsiteX4" fmla="*/ 9227551 w 9227551"/>
              <a:gd name="connsiteY4" fmla="*/ 897677 h 1077218"/>
              <a:gd name="connsiteX5" fmla="*/ 8756347 w 9227551"/>
              <a:gd name="connsiteY5" fmla="*/ 1077218 h 1077218"/>
              <a:gd name="connsiteX6" fmla="*/ 471202 w 9227551"/>
              <a:gd name="connsiteY6" fmla="*/ 1077218 h 1077218"/>
              <a:gd name="connsiteX7" fmla="*/ 0 w 9227551"/>
              <a:gd name="connsiteY7" fmla="*/ 897677 h 1077218"/>
              <a:gd name="connsiteX8" fmla="*/ 0 w 9227551"/>
              <a:gd name="connsiteY8" fmla="*/ 179539 h 1077218"/>
              <a:gd name="connsiteX0" fmla="*/ 0 w 9227551"/>
              <a:gd name="connsiteY0" fmla="*/ 179539 h 1077218"/>
              <a:gd name="connsiteX1" fmla="*/ 471202 w 9227551"/>
              <a:gd name="connsiteY1" fmla="*/ 0 h 1077218"/>
              <a:gd name="connsiteX2" fmla="*/ 8756347 w 9227551"/>
              <a:gd name="connsiteY2" fmla="*/ 0 h 1077218"/>
              <a:gd name="connsiteX3" fmla="*/ 9227551 w 9227551"/>
              <a:gd name="connsiteY3" fmla="*/ 179539 h 1077218"/>
              <a:gd name="connsiteX4" fmla="*/ 9227551 w 9227551"/>
              <a:gd name="connsiteY4" fmla="*/ 897677 h 1077218"/>
              <a:gd name="connsiteX5" fmla="*/ 8756347 w 9227551"/>
              <a:gd name="connsiteY5" fmla="*/ 1077218 h 1077218"/>
              <a:gd name="connsiteX6" fmla="*/ 471202 w 9227551"/>
              <a:gd name="connsiteY6" fmla="*/ 1077218 h 1077218"/>
              <a:gd name="connsiteX7" fmla="*/ 0 w 9227551"/>
              <a:gd name="connsiteY7" fmla="*/ 897677 h 1077218"/>
              <a:gd name="connsiteX8" fmla="*/ 0 w 9227551"/>
              <a:gd name="connsiteY8" fmla="*/ 179539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27551" h="1077218" fill="none" extrusionOk="0">
                <a:moveTo>
                  <a:pt x="0" y="179539"/>
                </a:moveTo>
                <a:cubicBezTo>
                  <a:pt x="90737" y="79511"/>
                  <a:pt x="259901" y="-10390"/>
                  <a:pt x="471202" y="0"/>
                </a:cubicBezTo>
                <a:cubicBezTo>
                  <a:pt x="2054131" y="-283859"/>
                  <a:pt x="7158158" y="-106362"/>
                  <a:pt x="8756347" y="0"/>
                </a:cubicBezTo>
                <a:cubicBezTo>
                  <a:pt x="9055671" y="20011"/>
                  <a:pt x="9225000" y="71496"/>
                  <a:pt x="9227551" y="179539"/>
                </a:cubicBezTo>
                <a:cubicBezTo>
                  <a:pt x="9148959" y="531199"/>
                  <a:pt x="9371873" y="717914"/>
                  <a:pt x="9227551" y="897677"/>
                </a:cubicBezTo>
                <a:cubicBezTo>
                  <a:pt x="9271860" y="1057829"/>
                  <a:pt x="9004403" y="1110066"/>
                  <a:pt x="8756347" y="1077218"/>
                </a:cubicBezTo>
                <a:cubicBezTo>
                  <a:pt x="7132916" y="1464591"/>
                  <a:pt x="3537617" y="899109"/>
                  <a:pt x="471202" y="1077218"/>
                </a:cubicBezTo>
                <a:cubicBezTo>
                  <a:pt x="225739" y="1101965"/>
                  <a:pt x="62648" y="983858"/>
                  <a:pt x="0" y="897677"/>
                </a:cubicBezTo>
                <a:cubicBezTo>
                  <a:pt x="-6319" y="728658"/>
                  <a:pt x="-133802" y="253014"/>
                  <a:pt x="0" y="179539"/>
                </a:cubicBezTo>
                <a:close/>
              </a:path>
              <a:path w="9227551" h="1077218" stroke="0" extrusionOk="0">
                <a:moveTo>
                  <a:pt x="0" y="179539"/>
                </a:moveTo>
                <a:cubicBezTo>
                  <a:pt x="93212" y="119219"/>
                  <a:pt x="211273" y="-27491"/>
                  <a:pt x="471202" y="0"/>
                </a:cubicBezTo>
                <a:cubicBezTo>
                  <a:pt x="2018394" y="3210"/>
                  <a:pt x="7386014" y="237102"/>
                  <a:pt x="8756347" y="0"/>
                </a:cubicBezTo>
                <a:cubicBezTo>
                  <a:pt x="9042390" y="-1271"/>
                  <a:pt x="9267733" y="117579"/>
                  <a:pt x="9227551" y="179539"/>
                </a:cubicBezTo>
                <a:cubicBezTo>
                  <a:pt x="9354633" y="188006"/>
                  <a:pt x="9173558" y="507140"/>
                  <a:pt x="9227551" y="897677"/>
                </a:cubicBezTo>
                <a:cubicBezTo>
                  <a:pt x="9174111" y="970264"/>
                  <a:pt x="9022736" y="1082840"/>
                  <a:pt x="8756347" y="1077218"/>
                </a:cubicBezTo>
                <a:cubicBezTo>
                  <a:pt x="5221326" y="1019051"/>
                  <a:pt x="4211463" y="1236546"/>
                  <a:pt x="471202" y="1077218"/>
                </a:cubicBezTo>
                <a:cubicBezTo>
                  <a:pt x="186812" y="1107368"/>
                  <a:pt x="47498" y="988744"/>
                  <a:pt x="0" y="897677"/>
                </a:cubicBezTo>
                <a:cubicBezTo>
                  <a:pt x="-87929" y="695293"/>
                  <a:pt x="57026" y="540935"/>
                  <a:pt x="0" y="179539"/>
                </a:cubicBezTo>
                <a:close/>
              </a:path>
              <a:path w="9227551" h="1077218" fill="none" stroke="0" extrusionOk="0">
                <a:moveTo>
                  <a:pt x="0" y="179539"/>
                </a:moveTo>
                <a:cubicBezTo>
                  <a:pt x="58148" y="96130"/>
                  <a:pt x="260682" y="-28591"/>
                  <a:pt x="471202" y="0"/>
                </a:cubicBezTo>
                <a:cubicBezTo>
                  <a:pt x="2595671" y="149645"/>
                  <a:pt x="6961187" y="321673"/>
                  <a:pt x="8756347" y="0"/>
                </a:cubicBezTo>
                <a:cubicBezTo>
                  <a:pt x="9047703" y="12843"/>
                  <a:pt x="9235415" y="85077"/>
                  <a:pt x="9227551" y="179539"/>
                </a:cubicBezTo>
                <a:cubicBezTo>
                  <a:pt x="9196923" y="467227"/>
                  <a:pt x="9364417" y="755147"/>
                  <a:pt x="9227551" y="897677"/>
                </a:cubicBezTo>
                <a:cubicBezTo>
                  <a:pt x="9261592" y="1010975"/>
                  <a:pt x="9005378" y="1052167"/>
                  <a:pt x="8756347" y="1077218"/>
                </a:cubicBezTo>
                <a:cubicBezTo>
                  <a:pt x="4643796" y="947626"/>
                  <a:pt x="4561353" y="1045473"/>
                  <a:pt x="471202" y="1077218"/>
                </a:cubicBezTo>
                <a:cubicBezTo>
                  <a:pt x="197857" y="1076552"/>
                  <a:pt x="52620" y="1011784"/>
                  <a:pt x="0" y="897677"/>
                </a:cubicBezTo>
                <a:cubicBezTo>
                  <a:pt x="-39603" y="715917"/>
                  <a:pt x="-88736" y="257191"/>
                  <a:pt x="0" y="179539"/>
                </a:cubicBezTo>
                <a:close/>
              </a:path>
              <a:path w="9227551" h="1077218" fill="none" stroke="0" extrusionOk="0">
                <a:moveTo>
                  <a:pt x="0" y="179539"/>
                </a:moveTo>
                <a:cubicBezTo>
                  <a:pt x="85584" y="83312"/>
                  <a:pt x="262910" y="-17654"/>
                  <a:pt x="471202" y="0"/>
                </a:cubicBezTo>
                <a:cubicBezTo>
                  <a:pt x="2338984" y="-36078"/>
                  <a:pt x="7030570" y="44254"/>
                  <a:pt x="8756347" y="0"/>
                </a:cubicBezTo>
                <a:cubicBezTo>
                  <a:pt x="9056346" y="25567"/>
                  <a:pt x="9226489" y="75070"/>
                  <a:pt x="9227551" y="179539"/>
                </a:cubicBezTo>
                <a:cubicBezTo>
                  <a:pt x="9172015" y="512216"/>
                  <a:pt x="9362401" y="715404"/>
                  <a:pt x="9227551" y="897677"/>
                </a:cubicBezTo>
                <a:cubicBezTo>
                  <a:pt x="9257106" y="995397"/>
                  <a:pt x="9004599" y="1081820"/>
                  <a:pt x="8756347" y="1077218"/>
                </a:cubicBezTo>
                <a:cubicBezTo>
                  <a:pt x="7414321" y="831223"/>
                  <a:pt x="3274695" y="443109"/>
                  <a:pt x="471202" y="1077218"/>
                </a:cubicBezTo>
                <a:cubicBezTo>
                  <a:pt x="211119" y="1103557"/>
                  <a:pt x="71355" y="988657"/>
                  <a:pt x="0" y="897677"/>
                </a:cubicBezTo>
                <a:cubicBezTo>
                  <a:pt x="-8385" y="712479"/>
                  <a:pt x="-116968" y="270110"/>
                  <a:pt x="0" y="179539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89702" h="1323439" fill="none" extrusionOk="0">
                        <a:moveTo>
                          <a:pt x="0" y="220577"/>
                        </a:moveTo>
                        <a:cubicBezTo>
                          <a:pt x="64706" y="98299"/>
                          <a:pt x="286931" y="-10262"/>
                          <a:pt x="535654" y="0"/>
                        </a:cubicBezTo>
                        <a:cubicBezTo>
                          <a:pt x="2513399" y="-171800"/>
                          <a:pt x="8090378" y="-116389"/>
                          <a:pt x="9954047" y="0"/>
                        </a:cubicBezTo>
                        <a:cubicBezTo>
                          <a:pt x="10289662" y="20244"/>
                          <a:pt x="10487148" y="90306"/>
                          <a:pt x="10489702" y="220577"/>
                        </a:cubicBezTo>
                        <a:cubicBezTo>
                          <a:pt x="10430461" y="646893"/>
                          <a:pt x="10641646" y="869676"/>
                          <a:pt x="10489702" y="1102861"/>
                        </a:cubicBezTo>
                        <a:cubicBezTo>
                          <a:pt x="10522019" y="1261572"/>
                          <a:pt x="10242163" y="1338170"/>
                          <a:pt x="9954047" y="1323439"/>
                        </a:cubicBezTo>
                        <a:cubicBezTo>
                          <a:pt x="8523602" y="1290946"/>
                          <a:pt x="4014086" y="1203466"/>
                          <a:pt x="535654" y="1323439"/>
                        </a:cubicBezTo>
                        <a:cubicBezTo>
                          <a:pt x="253700" y="1346603"/>
                          <a:pt x="62998" y="1211793"/>
                          <a:pt x="0" y="1102861"/>
                        </a:cubicBezTo>
                        <a:cubicBezTo>
                          <a:pt x="-30794" y="893543"/>
                          <a:pt x="-133303" y="315742"/>
                          <a:pt x="0" y="220577"/>
                        </a:cubicBezTo>
                        <a:close/>
                      </a:path>
                      <a:path w="10489702" h="1323439" stroke="0" extrusionOk="0">
                        <a:moveTo>
                          <a:pt x="0" y="220577"/>
                        </a:moveTo>
                        <a:cubicBezTo>
                          <a:pt x="86546" y="130064"/>
                          <a:pt x="242635" y="-31876"/>
                          <a:pt x="535654" y="0"/>
                        </a:cubicBezTo>
                        <a:cubicBezTo>
                          <a:pt x="2246377" y="-84942"/>
                          <a:pt x="8400956" y="54087"/>
                          <a:pt x="9954047" y="0"/>
                        </a:cubicBezTo>
                        <a:cubicBezTo>
                          <a:pt x="10277666" y="16569"/>
                          <a:pt x="10526771" y="129011"/>
                          <a:pt x="10489702" y="220577"/>
                        </a:cubicBezTo>
                        <a:cubicBezTo>
                          <a:pt x="10617653" y="294274"/>
                          <a:pt x="10362117" y="668012"/>
                          <a:pt x="10489702" y="1102861"/>
                        </a:cubicBezTo>
                        <a:cubicBezTo>
                          <a:pt x="10452110" y="1203679"/>
                          <a:pt x="10249391" y="1324174"/>
                          <a:pt x="9954047" y="1323439"/>
                        </a:cubicBezTo>
                        <a:cubicBezTo>
                          <a:pt x="5726595" y="1249480"/>
                          <a:pt x="4683339" y="1374577"/>
                          <a:pt x="535654" y="1323439"/>
                        </a:cubicBezTo>
                        <a:cubicBezTo>
                          <a:pt x="211811" y="1354885"/>
                          <a:pt x="53189" y="1224651"/>
                          <a:pt x="0" y="1102861"/>
                        </a:cubicBezTo>
                        <a:cubicBezTo>
                          <a:pt x="-81045" y="856135"/>
                          <a:pt x="89272" y="613427"/>
                          <a:pt x="0" y="220577"/>
                        </a:cubicBezTo>
                        <a:close/>
                      </a:path>
                      <a:path w="10489702" h="1323439" fill="none" stroke="0" extrusionOk="0">
                        <a:moveTo>
                          <a:pt x="0" y="220577"/>
                        </a:moveTo>
                        <a:cubicBezTo>
                          <a:pt x="79931" y="100993"/>
                          <a:pt x="265094" y="-10075"/>
                          <a:pt x="535654" y="0"/>
                        </a:cubicBezTo>
                        <a:cubicBezTo>
                          <a:pt x="2877043" y="138018"/>
                          <a:pt x="7697451" y="107306"/>
                          <a:pt x="9954047" y="0"/>
                        </a:cubicBezTo>
                        <a:cubicBezTo>
                          <a:pt x="10285980" y="25738"/>
                          <a:pt x="10498418" y="107230"/>
                          <a:pt x="10489702" y="220577"/>
                        </a:cubicBezTo>
                        <a:cubicBezTo>
                          <a:pt x="10458016" y="597837"/>
                          <a:pt x="10636262" y="898726"/>
                          <a:pt x="10489702" y="1102861"/>
                        </a:cubicBezTo>
                        <a:cubicBezTo>
                          <a:pt x="10513812" y="1205887"/>
                          <a:pt x="10213444" y="1291668"/>
                          <a:pt x="9954047" y="1323439"/>
                        </a:cubicBezTo>
                        <a:cubicBezTo>
                          <a:pt x="5276556" y="1162194"/>
                          <a:pt x="5180997" y="1279679"/>
                          <a:pt x="535654" y="1323439"/>
                        </a:cubicBezTo>
                        <a:cubicBezTo>
                          <a:pt x="240899" y="1332883"/>
                          <a:pt x="64538" y="1221625"/>
                          <a:pt x="0" y="1102861"/>
                        </a:cubicBezTo>
                        <a:cubicBezTo>
                          <a:pt x="-44886" y="885120"/>
                          <a:pt x="-114932" y="344602"/>
                          <a:pt x="0" y="2205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ta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2534" y="2197738"/>
            <a:ext cx="7988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02533" y="3050160"/>
            <a:ext cx="989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02533" y="3799582"/>
            <a:ext cx="10394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02533" y="3817649"/>
            <a:ext cx="635267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38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02" y="4540175"/>
            <a:ext cx="1905000" cy="190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784371" y="468643"/>
            <a:ext cx="10489702" cy="1077218"/>
          </a:xfrm>
          <a:custGeom>
            <a:avLst/>
            <a:gdLst>
              <a:gd name="connsiteX0" fmla="*/ 0 w 10489702"/>
              <a:gd name="connsiteY0" fmla="*/ 179539 h 1077218"/>
              <a:gd name="connsiteX1" fmla="*/ 535654 w 10489702"/>
              <a:gd name="connsiteY1" fmla="*/ 0 h 1077218"/>
              <a:gd name="connsiteX2" fmla="*/ 9954047 w 10489702"/>
              <a:gd name="connsiteY2" fmla="*/ 0 h 1077218"/>
              <a:gd name="connsiteX3" fmla="*/ 10489702 w 10489702"/>
              <a:gd name="connsiteY3" fmla="*/ 179539 h 1077218"/>
              <a:gd name="connsiteX4" fmla="*/ 10489702 w 10489702"/>
              <a:gd name="connsiteY4" fmla="*/ 897677 h 1077218"/>
              <a:gd name="connsiteX5" fmla="*/ 9954047 w 10489702"/>
              <a:gd name="connsiteY5" fmla="*/ 1077218 h 1077218"/>
              <a:gd name="connsiteX6" fmla="*/ 535654 w 10489702"/>
              <a:gd name="connsiteY6" fmla="*/ 1077218 h 1077218"/>
              <a:gd name="connsiteX7" fmla="*/ 0 w 10489702"/>
              <a:gd name="connsiteY7" fmla="*/ 897677 h 1077218"/>
              <a:gd name="connsiteX8" fmla="*/ 0 w 10489702"/>
              <a:gd name="connsiteY8" fmla="*/ 179539 h 1077218"/>
              <a:gd name="connsiteX0" fmla="*/ 0 w 10489702"/>
              <a:gd name="connsiteY0" fmla="*/ 179539 h 1077218"/>
              <a:gd name="connsiteX1" fmla="*/ 535654 w 10489702"/>
              <a:gd name="connsiteY1" fmla="*/ 0 h 1077218"/>
              <a:gd name="connsiteX2" fmla="*/ 9954047 w 10489702"/>
              <a:gd name="connsiteY2" fmla="*/ 0 h 1077218"/>
              <a:gd name="connsiteX3" fmla="*/ 10489702 w 10489702"/>
              <a:gd name="connsiteY3" fmla="*/ 179539 h 1077218"/>
              <a:gd name="connsiteX4" fmla="*/ 10489702 w 10489702"/>
              <a:gd name="connsiteY4" fmla="*/ 897677 h 1077218"/>
              <a:gd name="connsiteX5" fmla="*/ 9954047 w 10489702"/>
              <a:gd name="connsiteY5" fmla="*/ 1077218 h 1077218"/>
              <a:gd name="connsiteX6" fmla="*/ 535654 w 10489702"/>
              <a:gd name="connsiteY6" fmla="*/ 1077218 h 1077218"/>
              <a:gd name="connsiteX7" fmla="*/ 0 w 10489702"/>
              <a:gd name="connsiteY7" fmla="*/ 897677 h 1077218"/>
              <a:gd name="connsiteX8" fmla="*/ 0 w 10489702"/>
              <a:gd name="connsiteY8" fmla="*/ 179539 h 1077218"/>
              <a:gd name="connsiteX0" fmla="*/ 0 w 10489702"/>
              <a:gd name="connsiteY0" fmla="*/ 179539 h 1077218"/>
              <a:gd name="connsiteX1" fmla="*/ 535654 w 10489702"/>
              <a:gd name="connsiteY1" fmla="*/ 0 h 1077218"/>
              <a:gd name="connsiteX2" fmla="*/ 9954047 w 10489702"/>
              <a:gd name="connsiteY2" fmla="*/ 0 h 1077218"/>
              <a:gd name="connsiteX3" fmla="*/ 10489702 w 10489702"/>
              <a:gd name="connsiteY3" fmla="*/ 179539 h 1077218"/>
              <a:gd name="connsiteX4" fmla="*/ 10489702 w 10489702"/>
              <a:gd name="connsiteY4" fmla="*/ 897677 h 1077218"/>
              <a:gd name="connsiteX5" fmla="*/ 9954047 w 10489702"/>
              <a:gd name="connsiteY5" fmla="*/ 1077218 h 1077218"/>
              <a:gd name="connsiteX6" fmla="*/ 535654 w 10489702"/>
              <a:gd name="connsiteY6" fmla="*/ 1077218 h 1077218"/>
              <a:gd name="connsiteX7" fmla="*/ 0 w 10489702"/>
              <a:gd name="connsiteY7" fmla="*/ 897677 h 1077218"/>
              <a:gd name="connsiteX8" fmla="*/ 0 w 10489702"/>
              <a:gd name="connsiteY8" fmla="*/ 179539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89702" h="1077218" fill="none" extrusionOk="0">
                <a:moveTo>
                  <a:pt x="0" y="179539"/>
                </a:moveTo>
                <a:cubicBezTo>
                  <a:pt x="103461" y="79438"/>
                  <a:pt x="307992" y="-14078"/>
                  <a:pt x="535654" y="0"/>
                </a:cubicBezTo>
                <a:cubicBezTo>
                  <a:pt x="2442134" y="-205275"/>
                  <a:pt x="8233251" y="-135014"/>
                  <a:pt x="9954047" y="0"/>
                </a:cubicBezTo>
                <a:cubicBezTo>
                  <a:pt x="10294130" y="20336"/>
                  <a:pt x="10486175" y="67070"/>
                  <a:pt x="10489702" y="179539"/>
                </a:cubicBezTo>
                <a:cubicBezTo>
                  <a:pt x="10395097" y="532763"/>
                  <a:pt x="10663322" y="728285"/>
                  <a:pt x="10489702" y="897677"/>
                </a:cubicBezTo>
                <a:cubicBezTo>
                  <a:pt x="10534714" y="1051617"/>
                  <a:pt x="10228950" y="1140315"/>
                  <a:pt x="9954047" y="1077218"/>
                </a:cubicBezTo>
                <a:cubicBezTo>
                  <a:pt x="8178823" y="1441557"/>
                  <a:pt x="4035848" y="710934"/>
                  <a:pt x="535654" y="1077218"/>
                </a:cubicBezTo>
                <a:cubicBezTo>
                  <a:pt x="257139" y="1103974"/>
                  <a:pt x="82250" y="979726"/>
                  <a:pt x="0" y="897677"/>
                </a:cubicBezTo>
                <a:cubicBezTo>
                  <a:pt x="-27667" y="727506"/>
                  <a:pt x="-139614" y="255478"/>
                  <a:pt x="0" y="179539"/>
                </a:cubicBezTo>
                <a:close/>
              </a:path>
              <a:path w="10489702" h="1077218" stroke="0" extrusionOk="0">
                <a:moveTo>
                  <a:pt x="0" y="179539"/>
                </a:moveTo>
                <a:cubicBezTo>
                  <a:pt x="113332" y="126807"/>
                  <a:pt x="233696" y="-32321"/>
                  <a:pt x="535654" y="0"/>
                </a:cubicBezTo>
                <a:cubicBezTo>
                  <a:pt x="2274905" y="-20355"/>
                  <a:pt x="8396564" y="250139"/>
                  <a:pt x="9954047" y="0"/>
                </a:cubicBezTo>
                <a:cubicBezTo>
                  <a:pt x="10278726" y="2010"/>
                  <a:pt x="10529566" y="109648"/>
                  <a:pt x="10489702" y="179539"/>
                </a:cubicBezTo>
                <a:cubicBezTo>
                  <a:pt x="10621896" y="224478"/>
                  <a:pt x="10386078" y="528676"/>
                  <a:pt x="10489702" y="897677"/>
                </a:cubicBezTo>
                <a:cubicBezTo>
                  <a:pt x="10448828" y="978212"/>
                  <a:pt x="10280492" y="1101554"/>
                  <a:pt x="9954047" y="1077218"/>
                </a:cubicBezTo>
                <a:cubicBezTo>
                  <a:pt x="5832120" y="1018185"/>
                  <a:pt x="4693721" y="1132177"/>
                  <a:pt x="535654" y="1077218"/>
                </a:cubicBezTo>
                <a:cubicBezTo>
                  <a:pt x="213339" y="1117108"/>
                  <a:pt x="54308" y="984084"/>
                  <a:pt x="0" y="897677"/>
                </a:cubicBezTo>
                <a:cubicBezTo>
                  <a:pt x="-108483" y="694279"/>
                  <a:pt x="86891" y="503911"/>
                  <a:pt x="0" y="179539"/>
                </a:cubicBezTo>
                <a:close/>
              </a:path>
              <a:path w="10489702" h="1077218" fill="none" stroke="0" extrusionOk="0">
                <a:moveTo>
                  <a:pt x="0" y="179539"/>
                </a:moveTo>
                <a:cubicBezTo>
                  <a:pt x="54823" y="110948"/>
                  <a:pt x="286025" y="-23729"/>
                  <a:pt x="535654" y="0"/>
                </a:cubicBezTo>
                <a:cubicBezTo>
                  <a:pt x="3082468" y="230598"/>
                  <a:pt x="7862290" y="290731"/>
                  <a:pt x="9954047" y="0"/>
                </a:cubicBezTo>
                <a:cubicBezTo>
                  <a:pt x="10285152" y="10431"/>
                  <a:pt x="10499847" y="71292"/>
                  <a:pt x="10489702" y="179539"/>
                </a:cubicBezTo>
                <a:cubicBezTo>
                  <a:pt x="10452076" y="444809"/>
                  <a:pt x="10638081" y="736934"/>
                  <a:pt x="10489702" y="897677"/>
                </a:cubicBezTo>
                <a:cubicBezTo>
                  <a:pt x="10531007" y="1020985"/>
                  <a:pt x="10255992" y="1053010"/>
                  <a:pt x="9954047" y="1077218"/>
                </a:cubicBezTo>
                <a:cubicBezTo>
                  <a:pt x="5289621" y="956113"/>
                  <a:pt x="5182911" y="1043577"/>
                  <a:pt x="535654" y="1077218"/>
                </a:cubicBezTo>
                <a:cubicBezTo>
                  <a:pt x="224422" y="1075114"/>
                  <a:pt x="61220" y="1008282"/>
                  <a:pt x="0" y="897677"/>
                </a:cubicBezTo>
                <a:cubicBezTo>
                  <a:pt x="-45259" y="706046"/>
                  <a:pt x="-100880" y="254019"/>
                  <a:pt x="0" y="179539"/>
                </a:cubicBezTo>
                <a:close/>
              </a:path>
              <a:path w="10489702" h="1077218" fill="none" stroke="0" extrusionOk="0">
                <a:moveTo>
                  <a:pt x="0" y="179539"/>
                </a:moveTo>
                <a:cubicBezTo>
                  <a:pt x="86543" y="82525"/>
                  <a:pt x="301991" y="-21689"/>
                  <a:pt x="535654" y="0"/>
                </a:cubicBezTo>
                <a:cubicBezTo>
                  <a:pt x="2659814" y="-21156"/>
                  <a:pt x="8067679" y="-58199"/>
                  <a:pt x="9954047" y="0"/>
                </a:cubicBezTo>
                <a:cubicBezTo>
                  <a:pt x="10291504" y="19991"/>
                  <a:pt x="10492422" y="80472"/>
                  <a:pt x="10489702" y="179539"/>
                </a:cubicBezTo>
                <a:cubicBezTo>
                  <a:pt x="10428912" y="520056"/>
                  <a:pt x="10647689" y="746150"/>
                  <a:pt x="10489702" y="897677"/>
                </a:cubicBezTo>
                <a:cubicBezTo>
                  <a:pt x="10523870" y="975164"/>
                  <a:pt x="10231194" y="1073614"/>
                  <a:pt x="9954047" y="1077218"/>
                </a:cubicBezTo>
                <a:cubicBezTo>
                  <a:pt x="8498914" y="986010"/>
                  <a:pt x="3992721" y="934863"/>
                  <a:pt x="535654" y="1077218"/>
                </a:cubicBezTo>
                <a:cubicBezTo>
                  <a:pt x="246142" y="1100765"/>
                  <a:pt x="76433" y="988294"/>
                  <a:pt x="0" y="897677"/>
                </a:cubicBezTo>
                <a:cubicBezTo>
                  <a:pt x="-10694" y="711373"/>
                  <a:pt x="-132953" y="272520"/>
                  <a:pt x="0" y="179539"/>
                </a:cubicBezTo>
                <a:close/>
              </a:path>
            </a:pathLst>
          </a:custGeom>
          <a:solidFill>
            <a:srgbClr val="FFFF66"/>
          </a:solidFill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89702" h="1323439" fill="none" extrusionOk="0">
                        <a:moveTo>
                          <a:pt x="0" y="220577"/>
                        </a:moveTo>
                        <a:cubicBezTo>
                          <a:pt x="64706" y="98299"/>
                          <a:pt x="286931" y="-10262"/>
                          <a:pt x="535654" y="0"/>
                        </a:cubicBezTo>
                        <a:cubicBezTo>
                          <a:pt x="2513399" y="-171800"/>
                          <a:pt x="8090378" y="-116389"/>
                          <a:pt x="9954047" y="0"/>
                        </a:cubicBezTo>
                        <a:cubicBezTo>
                          <a:pt x="10289662" y="20244"/>
                          <a:pt x="10487148" y="90306"/>
                          <a:pt x="10489702" y="220577"/>
                        </a:cubicBezTo>
                        <a:cubicBezTo>
                          <a:pt x="10430461" y="646893"/>
                          <a:pt x="10641646" y="869676"/>
                          <a:pt x="10489702" y="1102861"/>
                        </a:cubicBezTo>
                        <a:cubicBezTo>
                          <a:pt x="10522019" y="1261572"/>
                          <a:pt x="10242163" y="1338170"/>
                          <a:pt x="9954047" y="1323439"/>
                        </a:cubicBezTo>
                        <a:cubicBezTo>
                          <a:pt x="8523602" y="1290946"/>
                          <a:pt x="4014086" y="1203466"/>
                          <a:pt x="535654" y="1323439"/>
                        </a:cubicBezTo>
                        <a:cubicBezTo>
                          <a:pt x="253700" y="1346603"/>
                          <a:pt x="62998" y="1211793"/>
                          <a:pt x="0" y="1102861"/>
                        </a:cubicBezTo>
                        <a:cubicBezTo>
                          <a:pt x="-30794" y="893543"/>
                          <a:pt x="-133303" y="315742"/>
                          <a:pt x="0" y="220577"/>
                        </a:cubicBezTo>
                        <a:close/>
                      </a:path>
                      <a:path w="10489702" h="1323439" stroke="0" extrusionOk="0">
                        <a:moveTo>
                          <a:pt x="0" y="220577"/>
                        </a:moveTo>
                        <a:cubicBezTo>
                          <a:pt x="86546" y="130064"/>
                          <a:pt x="242635" y="-31876"/>
                          <a:pt x="535654" y="0"/>
                        </a:cubicBezTo>
                        <a:cubicBezTo>
                          <a:pt x="2246377" y="-84942"/>
                          <a:pt x="8400956" y="54087"/>
                          <a:pt x="9954047" y="0"/>
                        </a:cubicBezTo>
                        <a:cubicBezTo>
                          <a:pt x="10277666" y="16569"/>
                          <a:pt x="10526771" y="129011"/>
                          <a:pt x="10489702" y="220577"/>
                        </a:cubicBezTo>
                        <a:cubicBezTo>
                          <a:pt x="10617653" y="294274"/>
                          <a:pt x="10362117" y="668012"/>
                          <a:pt x="10489702" y="1102861"/>
                        </a:cubicBezTo>
                        <a:cubicBezTo>
                          <a:pt x="10452110" y="1203679"/>
                          <a:pt x="10249391" y="1324174"/>
                          <a:pt x="9954047" y="1323439"/>
                        </a:cubicBezTo>
                        <a:cubicBezTo>
                          <a:pt x="5726595" y="1249480"/>
                          <a:pt x="4683339" y="1374577"/>
                          <a:pt x="535654" y="1323439"/>
                        </a:cubicBezTo>
                        <a:cubicBezTo>
                          <a:pt x="211811" y="1354885"/>
                          <a:pt x="53189" y="1224651"/>
                          <a:pt x="0" y="1102861"/>
                        </a:cubicBezTo>
                        <a:cubicBezTo>
                          <a:pt x="-81045" y="856135"/>
                          <a:pt x="89272" y="613427"/>
                          <a:pt x="0" y="220577"/>
                        </a:cubicBezTo>
                        <a:close/>
                      </a:path>
                      <a:path w="10489702" h="1323439" fill="none" stroke="0" extrusionOk="0">
                        <a:moveTo>
                          <a:pt x="0" y="220577"/>
                        </a:moveTo>
                        <a:cubicBezTo>
                          <a:pt x="79931" y="100993"/>
                          <a:pt x="265094" y="-10075"/>
                          <a:pt x="535654" y="0"/>
                        </a:cubicBezTo>
                        <a:cubicBezTo>
                          <a:pt x="2877043" y="138018"/>
                          <a:pt x="7697451" y="107306"/>
                          <a:pt x="9954047" y="0"/>
                        </a:cubicBezTo>
                        <a:cubicBezTo>
                          <a:pt x="10285980" y="25738"/>
                          <a:pt x="10498418" y="107230"/>
                          <a:pt x="10489702" y="220577"/>
                        </a:cubicBezTo>
                        <a:cubicBezTo>
                          <a:pt x="10458016" y="597837"/>
                          <a:pt x="10636262" y="898726"/>
                          <a:pt x="10489702" y="1102861"/>
                        </a:cubicBezTo>
                        <a:cubicBezTo>
                          <a:pt x="10513812" y="1205887"/>
                          <a:pt x="10213444" y="1291668"/>
                          <a:pt x="9954047" y="1323439"/>
                        </a:cubicBezTo>
                        <a:cubicBezTo>
                          <a:pt x="5276556" y="1162194"/>
                          <a:pt x="5180997" y="1279679"/>
                          <a:pt x="535654" y="1323439"/>
                        </a:cubicBezTo>
                        <a:cubicBezTo>
                          <a:pt x="240899" y="1332883"/>
                          <a:pt x="64538" y="1221625"/>
                          <a:pt x="0" y="1102861"/>
                        </a:cubicBezTo>
                        <a:cubicBezTo>
                          <a:pt x="-44886" y="885120"/>
                          <a:pt x="-114932" y="344602"/>
                          <a:pt x="0" y="2205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 tích hình chữ nhật biết chiều dài là 5cm, chiều rộng</a:t>
            </a:r>
            <a:r>
              <a:rPr kumimoji="0" lang="nl-NL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3195" y="2477662"/>
            <a:ext cx="219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15 cm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43196" y="3330084"/>
            <a:ext cx="1806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 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22983" y="4081323"/>
            <a:ext cx="2232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15 cm</a:t>
            </a:r>
          </a:p>
        </p:txBody>
      </p:sp>
      <p:sp>
        <p:nvSpPr>
          <p:cNvPr id="15" name="Oval 14"/>
          <p:cNvSpPr/>
          <p:nvPr/>
        </p:nvSpPr>
        <p:spPr>
          <a:xfrm>
            <a:off x="8643196" y="4079506"/>
            <a:ext cx="551740" cy="5486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84102" y="4035157"/>
            <a:ext cx="46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06715" y="3306495"/>
            <a:ext cx="468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  <p:graphicFrame>
        <p:nvGraphicFramePr>
          <p:cNvPr id="20" name="PHẠM DUYÊN 4 - 9Slide.vn">
            <a:extLst>
              <a:ext uri="{FF2B5EF4-FFF2-40B4-BE49-F238E27FC236}">
                <a16:creationId xmlns:a16="http://schemas.microsoft.com/office/drawing/2014/main" id="{C2997E09-C84B-25E1-B022-701C40E93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484553"/>
              </p:ext>
            </p:extLst>
          </p:nvPr>
        </p:nvGraphicFramePr>
        <p:xfrm>
          <a:off x="1900801" y="2273449"/>
          <a:ext cx="2740917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639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3639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  <a:gridCol w="913639">
                  <a:extLst>
                    <a:ext uri="{9D8B030D-6E8A-4147-A177-3AD203B41FA5}">
                      <a16:colId xmlns:a16="http://schemas.microsoft.com/office/drawing/2014/main" val="416354017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572758" y="1609139"/>
            <a:ext cx="181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cm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1520" y="3391639"/>
            <a:ext cx="112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 cm</a:t>
            </a:r>
          </a:p>
        </p:txBody>
      </p:sp>
      <p:graphicFrame>
        <p:nvGraphicFramePr>
          <p:cNvPr id="23" name="PHẠM DUYÊN 4 - 9Slide.vn">
            <a:extLst>
              <a:ext uri="{FF2B5EF4-FFF2-40B4-BE49-F238E27FC236}">
                <a16:creationId xmlns:a16="http://schemas.microsoft.com/office/drawing/2014/main" id="{C2997E09-C84B-25E1-B022-701C40E93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883834"/>
              </p:ext>
            </p:extLst>
          </p:nvPr>
        </p:nvGraphicFramePr>
        <p:xfrm>
          <a:off x="4637360" y="2273449"/>
          <a:ext cx="182727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639">
                  <a:extLst>
                    <a:ext uri="{9D8B030D-6E8A-4147-A177-3AD203B41FA5}">
                      <a16:colId xmlns:a16="http://schemas.microsoft.com/office/drawing/2014/main" val="3549282861"/>
                    </a:ext>
                  </a:extLst>
                </a:gridCol>
                <a:gridCol w="913639">
                  <a:extLst>
                    <a:ext uri="{9D8B030D-6E8A-4147-A177-3AD203B41FA5}">
                      <a16:colId xmlns:a16="http://schemas.microsoft.com/office/drawing/2014/main" val="380876482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888815" y="1679684"/>
            <a:ext cx="1079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871819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BFB5671-3C4A-2C53-B5FC-BCA6BDE6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498" y="160020"/>
            <a:ext cx="2764468" cy="1789364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E5F8AEC0-A123-1745-1787-1175CA04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4641" y="685800"/>
            <a:ext cx="4791871" cy="19691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26B15-594D-0E09-A83A-5BC68497DD42}"/>
              </a:ext>
            </a:extLst>
          </p:cNvPr>
          <p:cNvSpPr txBox="1"/>
          <p:nvPr/>
        </p:nvSpPr>
        <p:spPr>
          <a:xfrm>
            <a:off x="2138517" y="3429000"/>
            <a:ext cx="8981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>
                <a:solidFill>
                  <a:srgbClr val="FF0000"/>
                </a:solidFill>
              </a:rPr>
              <a:t>DIỆN TÍCH TÍCH HÌNH VUÔNG</a:t>
            </a:r>
            <a:endParaRPr lang="en-US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AB3B1FD0-53D0-4834-9EFC-8B62D6CE8D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28600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 p14:presetBounceEnd="68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accel="34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08C3FE4E-8DB5-144F-24C7-F477AF877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r="2105"/>
          <a:stretch/>
        </p:blipFill>
        <p:spPr>
          <a:xfrm>
            <a:off x="321956" y="3470988"/>
            <a:ext cx="5271696" cy="3067746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21" name="PHẠM DUYÊN 2 - 9Slide.vn">
            <a:extLst>
              <a:ext uri="{FF2B5EF4-FFF2-40B4-BE49-F238E27FC236}">
                <a16:creationId xmlns:a16="http://schemas.microsoft.com/office/drawing/2014/main" id="{532ADED4-3583-9B41-7219-0190CDC2C0D4}"/>
              </a:ext>
            </a:extLst>
          </p:cNvPr>
          <p:cNvGrpSpPr/>
          <p:nvPr/>
        </p:nvGrpSpPr>
        <p:grpSpPr>
          <a:xfrm>
            <a:off x="420699" y="1248019"/>
            <a:ext cx="3007651" cy="2224524"/>
            <a:chOff x="374045" y="774695"/>
            <a:chExt cx="3007651" cy="22245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523379C-16A9-C180-E592-02C9D0C4E1CD}"/>
                </a:ext>
              </a:extLst>
            </p:cNvPr>
            <p:cNvSpPr/>
            <p:nvPr/>
          </p:nvSpPr>
          <p:spPr>
            <a:xfrm rot="9516587" flipH="1">
              <a:off x="374045" y="774695"/>
              <a:ext cx="3007651" cy="2224524"/>
            </a:xfrm>
            <a:custGeom>
              <a:avLst/>
              <a:gdLst>
                <a:gd name="connsiteX0" fmla="*/ 676205 w 3007651"/>
                <a:gd name="connsiteY0" fmla="*/ 2207965 h 2224524"/>
                <a:gd name="connsiteX1" fmla="*/ 2855459 w 3007651"/>
                <a:gd name="connsiteY1" fmla="*/ 1354354 h 2224524"/>
                <a:gd name="connsiteX2" fmla="*/ 2991092 w 3007651"/>
                <a:gd name="connsiteY2" fmla="*/ 1044046 h 2224524"/>
                <a:gd name="connsiteX3" fmla="*/ 2641753 w 3007651"/>
                <a:gd name="connsiteY3" fmla="*/ 152192 h 2224524"/>
                <a:gd name="connsiteX4" fmla="*/ 2331446 w 3007651"/>
                <a:gd name="connsiteY4" fmla="*/ 16559 h 2224524"/>
                <a:gd name="connsiteX5" fmla="*/ 712754 w 3007651"/>
                <a:gd name="connsiteY5" fmla="*/ 650598 h 2224524"/>
                <a:gd name="connsiteX6" fmla="*/ 698534 w 3007651"/>
                <a:gd name="connsiteY6" fmla="*/ 594548 h 2224524"/>
                <a:gd name="connsiteX7" fmla="*/ 727482 w 3007651"/>
                <a:gd name="connsiteY7" fmla="*/ 335420 h 2224524"/>
                <a:gd name="connsiteX8" fmla="*/ 491941 w 3007651"/>
                <a:gd name="connsiteY8" fmla="*/ 608955 h 2224524"/>
                <a:gd name="connsiteX9" fmla="*/ 453869 w 3007651"/>
                <a:gd name="connsiteY9" fmla="*/ 740444 h 2224524"/>
                <a:gd name="connsiteX10" fmla="*/ 452447 w 3007651"/>
                <a:gd name="connsiteY10" fmla="*/ 752560 h 2224524"/>
                <a:gd name="connsiteX11" fmla="*/ 152192 w 3007651"/>
                <a:gd name="connsiteY11" fmla="*/ 870170 h 2224524"/>
                <a:gd name="connsiteX12" fmla="*/ 16559 w 3007651"/>
                <a:gd name="connsiteY12" fmla="*/ 1180477 h 2224524"/>
                <a:gd name="connsiteX13" fmla="*/ 365897 w 3007651"/>
                <a:gd name="connsiteY13" fmla="*/ 2072332 h 2224524"/>
                <a:gd name="connsiteX14" fmla="*/ 676205 w 3007651"/>
                <a:gd name="connsiteY14" fmla="*/ 2207965 h 222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7651" h="2224524">
                  <a:moveTo>
                    <a:pt x="676205" y="2207965"/>
                  </a:moveTo>
                  <a:lnTo>
                    <a:pt x="2855459" y="1354354"/>
                  </a:lnTo>
                  <a:cubicBezTo>
                    <a:pt x="2978602" y="1306119"/>
                    <a:pt x="3039327" y="1167190"/>
                    <a:pt x="2991092" y="1044046"/>
                  </a:cubicBezTo>
                  <a:lnTo>
                    <a:pt x="2641753" y="152192"/>
                  </a:lnTo>
                  <a:cubicBezTo>
                    <a:pt x="2593518" y="29049"/>
                    <a:pt x="2454589" y="-31676"/>
                    <a:pt x="2331446" y="16559"/>
                  </a:cubicBezTo>
                  <a:lnTo>
                    <a:pt x="712754" y="650598"/>
                  </a:lnTo>
                  <a:lnTo>
                    <a:pt x="698534" y="594548"/>
                  </a:lnTo>
                  <a:cubicBezTo>
                    <a:pt x="686679" y="506525"/>
                    <a:pt x="705004" y="423768"/>
                    <a:pt x="727482" y="335420"/>
                  </a:cubicBezTo>
                  <a:cubicBezTo>
                    <a:pt x="616411" y="424007"/>
                    <a:pt x="547855" y="503611"/>
                    <a:pt x="491941" y="608955"/>
                  </a:cubicBezTo>
                  <a:cubicBezTo>
                    <a:pt x="477620" y="635482"/>
                    <a:pt x="463303" y="685403"/>
                    <a:pt x="453869" y="740444"/>
                  </a:cubicBezTo>
                  <a:lnTo>
                    <a:pt x="452447" y="752560"/>
                  </a:lnTo>
                  <a:lnTo>
                    <a:pt x="152192" y="870170"/>
                  </a:lnTo>
                  <a:cubicBezTo>
                    <a:pt x="29049" y="918405"/>
                    <a:pt x="-31676" y="1057334"/>
                    <a:pt x="16559" y="1180477"/>
                  </a:cubicBezTo>
                  <a:lnTo>
                    <a:pt x="365897" y="2072332"/>
                  </a:lnTo>
                  <a:cubicBezTo>
                    <a:pt x="414132" y="2195475"/>
                    <a:pt x="553061" y="2256200"/>
                    <a:pt x="676205" y="220796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3" name="PHẠM DUYÊN 2 - 9Slide.vn">
              <a:extLst>
                <a:ext uri="{FF2B5EF4-FFF2-40B4-BE49-F238E27FC236}">
                  <a16:creationId xmlns:a16="http://schemas.microsoft.com/office/drawing/2014/main" id="{427ECCF1-816C-80BE-5EBC-C8DE48E4D6D1}"/>
                </a:ext>
              </a:extLst>
            </p:cNvPr>
            <p:cNvSpPr txBox="1"/>
            <p:nvPr/>
          </p:nvSpPr>
          <p:spPr>
            <a:xfrm>
              <a:off x="435850" y="1315187"/>
              <a:ext cx="2839194" cy="137883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8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 đã biết tính diện tích hình chữ nhật. Còn hình vuông thì sao nhỉ?</a:t>
              </a:r>
            </a:p>
          </p:txBody>
        </p:sp>
      </p:grp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D5151AF-95FA-6305-22DB-BB6B8B73E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graphicFrame>
        <p:nvGraphicFramePr>
          <p:cNvPr id="10" name="PHẠM DUYÊN 4 - 9Slide.vn">
            <a:extLst>
              <a:ext uri="{FF2B5EF4-FFF2-40B4-BE49-F238E27FC236}">
                <a16:creationId xmlns:a16="http://schemas.microsoft.com/office/drawing/2014/main" id="{C2997E09-C84B-25E1-B022-701C40E93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782933"/>
              </p:ext>
            </p:extLst>
          </p:nvPr>
        </p:nvGraphicFramePr>
        <p:xfrm>
          <a:off x="8063723" y="2362200"/>
          <a:ext cx="2743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cm</a:t>
                      </a:r>
                      <a:r>
                        <a:rPr lang="en-US" sz="2000" baseline="30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grpSp>
        <p:nvGrpSpPr>
          <p:cNvPr id="8" name="PHẠM DUYÊN 5 - 9Slide.vn">
            <a:extLst>
              <a:ext uri="{FF2B5EF4-FFF2-40B4-BE49-F238E27FC236}">
                <a16:creationId xmlns:a16="http://schemas.microsoft.com/office/drawing/2014/main" id="{9F507777-9323-BAA5-BD1C-EE4674AA1DCD}"/>
              </a:ext>
            </a:extLst>
          </p:cNvPr>
          <p:cNvGrpSpPr/>
          <p:nvPr/>
        </p:nvGrpSpPr>
        <p:grpSpPr>
          <a:xfrm>
            <a:off x="4028317" y="1782182"/>
            <a:ext cx="3007651" cy="2348325"/>
            <a:chOff x="3767060" y="2155407"/>
            <a:chExt cx="3007651" cy="234832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13776DA-E08B-76E2-9D67-70689E6EBECB}"/>
                </a:ext>
              </a:extLst>
            </p:cNvPr>
            <p:cNvSpPr/>
            <p:nvPr/>
          </p:nvSpPr>
          <p:spPr>
            <a:xfrm rot="12083413">
              <a:off x="3767060" y="2155407"/>
              <a:ext cx="3007651" cy="2348325"/>
            </a:xfrm>
            <a:custGeom>
              <a:avLst/>
              <a:gdLst>
                <a:gd name="connsiteX0" fmla="*/ 2855459 w 3007651"/>
                <a:gd name="connsiteY0" fmla="*/ 1478155 h 2348325"/>
                <a:gd name="connsiteX1" fmla="*/ 676205 w 3007651"/>
                <a:gd name="connsiteY1" fmla="*/ 2331766 h 2348325"/>
                <a:gd name="connsiteX2" fmla="*/ 365897 w 3007651"/>
                <a:gd name="connsiteY2" fmla="*/ 2196133 h 2348325"/>
                <a:gd name="connsiteX3" fmla="*/ 16559 w 3007651"/>
                <a:gd name="connsiteY3" fmla="*/ 1304278 h 2348325"/>
                <a:gd name="connsiteX4" fmla="*/ 152192 w 3007651"/>
                <a:gd name="connsiteY4" fmla="*/ 993971 h 2348325"/>
                <a:gd name="connsiteX5" fmla="*/ 1624831 w 3007651"/>
                <a:gd name="connsiteY5" fmla="*/ 417140 h 2348325"/>
                <a:gd name="connsiteX6" fmla="*/ 1626253 w 3007651"/>
                <a:gd name="connsiteY6" fmla="*/ 405025 h 2348325"/>
                <a:gd name="connsiteX7" fmla="*/ 1664325 w 3007651"/>
                <a:gd name="connsiteY7" fmla="*/ 273535 h 2348325"/>
                <a:gd name="connsiteX8" fmla="*/ 1899866 w 3007651"/>
                <a:gd name="connsiteY8" fmla="*/ 0 h 2348325"/>
                <a:gd name="connsiteX9" fmla="*/ 1870918 w 3007651"/>
                <a:gd name="connsiteY9" fmla="*/ 259128 h 2348325"/>
                <a:gd name="connsiteX10" fmla="*/ 1885138 w 3007651"/>
                <a:gd name="connsiteY10" fmla="*/ 315178 h 2348325"/>
                <a:gd name="connsiteX11" fmla="*/ 2331446 w 3007651"/>
                <a:gd name="connsiteY11" fmla="*/ 140360 h 2348325"/>
                <a:gd name="connsiteX12" fmla="*/ 2641753 w 3007651"/>
                <a:gd name="connsiteY12" fmla="*/ 275993 h 2348325"/>
                <a:gd name="connsiteX13" fmla="*/ 2991092 w 3007651"/>
                <a:gd name="connsiteY13" fmla="*/ 1167848 h 2348325"/>
                <a:gd name="connsiteX14" fmla="*/ 2855459 w 3007651"/>
                <a:gd name="connsiteY14" fmla="*/ 1478155 h 23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07651" h="2348325">
                  <a:moveTo>
                    <a:pt x="2855459" y="1478155"/>
                  </a:moveTo>
                  <a:lnTo>
                    <a:pt x="676205" y="2331766"/>
                  </a:lnTo>
                  <a:cubicBezTo>
                    <a:pt x="553062" y="2380001"/>
                    <a:pt x="414132" y="2319276"/>
                    <a:pt x="365897" y="2196133"/>
                  </a:cubicBezTo>
                  <a:lnTo>
                    <a:pt x="16559" y="1304278"/>
                  </a:lnTo>
                  <a:cubicBezTo>
                    <a:pt x="-31676" y="1181135"/>
                    <a:pt x="29049" y="1042206"/>
                    <a:pt x="152192" y="993971"/>
                  </a:cubicBezTo>
                  <a:lnTo>
                    <a:pt x="1624831" y="417140"/>
                  </a:lnTo>
                  <a:lnTo>
                    <a:pt x="1626253" y="405025"/>
                  </a:lnTo>
                  <a:cubicBezTo>
                    <a:pt x="1635687" y="349983"/>
                    <a:pt x="1650004" y="300063"/>
                    <a:pt x="1664325" y="273535"/>
                  </a:cubicBezTo>
                  <a:cubicBezTo>
                    <a:pt x="1720239" y="168191"/>
                    <a:pt x="1788795" y="88587"/>
                    <a:pt x="1899866" y="0"/>
                  </a:cubicBezTo>
                  <a:cubicBezTo>
                    <a:pt x="1877388" y="88348"/>
                    <a:pt x="1859063" y="171106"/>
                    <a:pt x="1870918" y="259128"/>
                  </a:cubicBezTo>
                  <a:lnTo>
                    <a:pt x="1885138" y="315178"/>
                  </a:lnTo>
                  <a:lnTo>
                    <a:pt x="2331446" y="140360"/>
                  </a:lnTo>
                  <a:cubicBezTo>
                    <a:pt x="2454589" y="92125"/>
                    <a:pt x="2593518" y="152850"/>
                    <a:pt x="2641753" y="275993"/>
                  </a:cubicBezTo>
                  <a:lnTo>
                    <a:pt x="2991092" y="1167848"/>
                  </a:lnTo>
                  <a:cubicBezTo>
                    <a:pt x="3039327" y="1290991"/>
                    <a:pt x="2978602" y="1429920"/>
                    <a:pt x="2855459" y="1478155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-8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20" name="PHẠM DUYÊN 2 - 9Slide.vn">
              <a:extLst>
                <a:ext uri="{FF2B5EF4-FFF2-40B4-BE49-F238E27FC236}">
                  <a16:creationId xmlns:a16="http://schemas.microsoft.com/office/drawing/2014/main" id="{7C6D45DB-80B6-B5A6-57DE-F8E1FB8D0FE7}"/>
                </a:ext>
              </a:extLst>
            </p:cNvPr>
            <p:cNvSpPr txBox="1"/>
            <p:nvPr/>
          </p:nvSpPr>
          <p:spPr>
            <a:xfrm>
              <a:off x="3864066" y="2620367"/>
              <a:ext cx="2849926" cy="1378839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-80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Cách tính diện tích hình vuông cũng giống cách tính diện tích hình chữ nhật thôi!</a:t>
              </a:r>
            </a:p>
          </p:txBody>
        </p:sp>
      </p:grpSp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F9C066B3-98E9-669E-BEC9-9DBDC2A7FEBF}"/>
              </a:ext>
            </a:extLst>
          </p:cNvPr>
          <p:cNvSpPr txBox="1"/>
          <p:nvPr/>
        </p:nvSpPr>
        <p:spPr>
          <a:xfrm>
            <a:off x="10792063" y="18885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</a:t>
            </a:r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276EA741-A05E-BEBB-1FF3-170CF595F3B5}"/>
              </a:ext>
            </a:extLst>
          </p:cNvPr>
          <p:cNvSpPr txBox="1"/>
          <p:nvPr/>
        </p:nvSpPr>
        <p:spPr>
          <a:xfrm>
            <a:off x="7363063" y="4967778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D</a:t>
            </a:r>
          </a:p>
        </p:txBody>
      </p:sp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77AA0882-AD80-C43B-3AB2-1B0720B33257}"/>
              </a:ext>
            </a:extLst>
          </p:cNvPr>
          <p:cNvSpPr txBox="1"/>
          <p:nvPr/>
        </p:nvSpPr>
        <p:spPr>
          <a:xfrm>
            <a:off x="10792063" y="4967778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</a:t>
            </a:r>
          </a:p>
        </p:txBody>
      </p: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1B0DB772-D197-5EA2-8FD5-885FDFF9CC43}"/>
              </a:ext>
            </a:extLst>
          </p:cNvPr>
          <p:cNvSpPr txBox="1"/>
          <p:nvPr/>
        </p:nvSpPr>
        <p:spPr>
          <a:xfrm>
            <a:off x="7363063" y="18885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</a:t>
            </a:r>
          </a:p>
        </p:txBody>
      </p:sp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6C3EACA9-600D-2012-52BF-5D42AB741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306" y="344566"/>
            <a:ext cx="5909388" cy="9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3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3D5151AF-95FA-6305-22DB-BB6B8B73E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8" y="159657"/>
            <a:ext cx="2231572" cy="1115786"/>
          </a:xfrm>
          <a:prstGeom prst="rect">
            <a:avLst/>
          </a:prstGeom>
        </p:spPr>
      </p:pic>
      <p:graphicFrame>
        <p:nvGraphicFramePr>
          <p:cNvPr id="10" name="PHẠM DUYÊN 4 - 9Slide.vn">
            <a:extLst>
              <a:ext uri="{FF2B5EF4-FFF2-40B4-BE49-F238E27FC236}">
                <a16:creationId xmlns:a16="http://schemas.microsoft.com/office/drawing/2014/main" id="{C2997E09-C84B-25E1-B022-701C40E93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480128"/>
              </p:ext>
            </p:extLst>
          </p:nvPr>
        </p:nvGraphicFramePr>
        <p:xfrm>
          <a:off x="8063723" y="2362200"/>
          <a:ext cx="2743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cm</a:t>
                      </a:r>
                      <a:r>
                        <a:rPr lang="en-US" sz="2000" baseline="30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F9C066B3-98E9-669E-BEC9-9DBDC2A7FEBF}"/>
              </a:ext>
            </a:extLst>
          </p:cNvPr>
          <p:cNvSpPr txBox="1"/>
          <p:nvPr/>
        </p:nvSpPr>
        <p:spPr>
          <a:xfrm>
            <a:off x="10792063" y="18885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</a:t>
            </a:r>
          </a:p>
        </p:txBody>
      </p:sp>
      <p:sp>
        <p:nvSpPr>
          <p:cNvPr id="5" name="PHẠM DUYÊN 7 - 9Slide.vn">
            <a:extLst>
              <a:ext uri="{FF2B5EF4-FFF2-40B4-BE49-F238E27FC236}">
                <a16:creationId xmlns:a16="http://schemas.microsoft.com/office/drawing/2014/main" id="{276EA741-A05E-BEBB-1FF3-170CF595F3B5}"/>
              </a:ext>
            </a:extLst>
          </p:cNvPr>
          <p:cNvSpPr txBox="1"/>
          <p:nvPr/>
        </p:nvSpPr>
        <p:spPr>
          <a:xfrm>
            <a:off x="7363063" y="4967778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D</a:t>
            </a:r>
          </a:p>
        </p:txBody>
      </p:sp>
      <p:sp>
        <p:nvSpPr>
          <p:cNvPr id="6" name="PHẠM DUYÊN 8 - 9Slide.vn">
            <a:extLst>
              <a:ext uri="{FF2B5EF4-FFF2-40B4-BE49-F238E27FC236}">
                <a16:creationId xmlns:a16="http://schemas.microsoft.com/office/drawing/2014/main" id="{77AA0882-AD80-C43B-3AB2-1B0720B33257}"/>
              </a:ext>
            </a:extLst>
          </p:cNvPr>
          <p:cNvSpPr txBox="1"/>
          <p:nvPr/>
        </p:nvSpPr>
        <p:spPr>
          <a:xfrm>
            <a:off x="10792063" y="4967778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</a:t>
            </a:r>
          </a:p>
        </p:txBody>
      </p:sp>
      <p:sp>
        <p:nvSpPr>
          <p:cNvPr id="7" name="PHẠM DUYÊN 9 - 9Slide.vn">
            <a:extLst>
              <a:ext uri="{FF2B5EF4-FFF2-40B4-BE49-F238E27FC236}">
                <a16:creationId xmlns:a16="http://schemas.microsoft.com/office/drawing/2014/main" id="{1B0DB772-D197-5EA2-8FD5-885FDFF9CC43}"/>
              </a:ext>
            </a:extLst>
          </p:cNvPr>
          <p:cNvSpPr txBox="1"/>
          <p:nvPr/>
        </p:nvSpPr>
        <p:spPr>
          <a:xfrm>
            <a:off x="7363063" y="18885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777DC5-7DE3-45A5-915A-AF1C1CE302F9}"/>
              </a:ext>
            </a:extLst>
          </p:cNvPr>
          <p:cNvSpPr txBox="1"/>
          <p:nvPr/>
        </p:nvSpPr>
        <p:spPr>
          <a:xfrm>
            <a:off x="2802835" y="470105"/>
            <a:ext cx="8703365" cy="954107"/>
          </a:xfrm>
          <a:custGeom>
            <a:avLst/>
            <a:gdLst>
              <a:gd name="connsiteX0" fmla="*/ 0 w 8703365"/>
              <a:gd name="connsiteY0" fmla="*/ 159020 h 954107"/>
              <a:gd name="connsiteX1" fmla="*/ 444435 w 8703365"/>
              <a:gd name="connsiteY1" fmla="*/ 0 h 954107"/>
              <a:gd name="connsiteX2" fmla="*/ 8258929 w 8703365"/>
              <a:gd name="connsiteY2" fmla="*/ 0 h 954107"/>
              <a:gd name="connsiteX3" fmla="*/ 8703365 w 8703365"/>
              <a:gd name="connsiteY3" fmla="*/ 159020 h 954107"/>
              <a:gd name="connsiteX4" fmla="*/ 8703365 w 8703365"/>
              <a:gd name="connsiteY4" fmla="*/ 795085 h 954107"/>
              <a:gd name="connsiteX5" fmla="*/ 8258929 w 8703365"/>
              <a:gd name="connsiteY5" fmla="*/ 954107 h 954107"/>
              <a:gd name="connsiteX6" fmla="*/ 444435 w 8703365"/>
              <a:gd name="connsiteY6" fmla="*/ 954107 h 954107"/>
              <a:gd name="connsiteX7" fmla="*/ 0 w 8703365"/>
              <a:gd name="connsiteY7" fmla="*/ 795085 h 954107"/>
              <a:gd name="connsiteX8" fmla="*/ 0 w 8703365"/>
              <a:gd name="connsiteY8" fmla="*/ 159020 h 954107"/>
              <a:gd name="connsiteX0" fmla="*/ 0 w 8703365"/>
              <a:gd name="connsiteY0" fmla="*/ 159020 h 954107"/>
              <a:gd name="connsiteX1" fmla="*/ 444435 w 8703365"/>
              <a:gd name="connsiteY1" fmla="*/ 0 h 954107"/>
              <a:gd name="connsiteX2" fmla="*/ 8258929 w 8703365"/>
              <a:gd name="connsiteY2" fmla="*/ 0 h 954107"/>
              <a:gd name="connsiteX3" fmla="*/ 8703365 w 8703365"/>
              <a:gd name="connsiteY3" fmla="*/ 159020 h 954107"/>
              <a:gd name="connsiteX4" fmla="*/ 8703365 w 8703365"/>
              <a:gd name="connsiteY4" fmla="*/ 795085 h 954107"/>
              <a:gd name="connsiteX5" fmla="*/ 8258929 w 8703365"/>
              <a:gd name="connsiteY5" fmla="*/ 954107 h 954107"/>
              <a:gd name="connsiteX6" fmla="*/ 444435 w 8703365"/>
              <a:gd name="connsiteY6" fmla="*/ 954107 h 954107"/>
              <a:gd name="connsiteX7" fmla="*/ 0 w 8703365"/>
              <a:gd name="connsiteY7" fmla="*/ 795085 h 954107"/>
              <a:gd name="connsiteX8" fmla="*/ 0 w 8703365"/>
              <a:gd name="connsiteY8" fmla="*/ 159020 h 954107"/>
              <a:gd name="connsiteX0" fmla="*/ 0 w 8703365"/>
              <a:gd name="connsiteY0" fmla="*/ 159020 h 954107"/>
              <a:gd name="connsiteX1" fmla="*/ 444435 w 8703365"/>
              <a:gd name="connsiteY1" fmla="*/ 0 h 954107"/>
              <a:gd name="connsiteX2" fmla="*/ 8258929 w 8703365"/>
              <a:gd name="connsiteY2" fmla="*/ 0 h 954107"/>
              <a:gd name="connsiteX3" fmla="*/ 8703365 w 8703365"/>
              <a:gd name="connsiteY3" fmla="*/ 159020 h 954107"/>
              <a:gd name="connsiteX4" fmla="*/ 8703365 w 8703365"/>
              <a:gd name="connsiteY4" fmla="*/ 795085 h 954107"/>
              <a:gd name="connsiteX5" fmla="*/ 8258929 w 8703365"/>
              <a:gd name="connsiteY5" fmla="*/ 954107 h 954107"/>
              <a:gd name="connsiteX6" fmla="*/ 444435 w 8703365"/>
              <a:gd name="connsiteY6" fmla="*/ 954107 h 954107"/>
              <a:gd name="connsiteX7" fmla="*/ 0 w 8703365"/>
              <a:gd name="connsiteY7" fmla="*/ 795085 h 954107"/>
              <a:gd name="connsiteX8" fmla="*/ 0 w 8703365"/>
              <a:gd name="connsiteY8" fmla="*/ 15902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03365" h="954107" fill="none" extrusionOk="0">
                <a:moveTo>
                  <a:pt x="0" y="159020"/>
                </a:moveTo>
                <a:cubicBezTo>
                  <a:pt x="86217" y="74613"/>
                  <a:pt x="240891" y="-9899"/>
                  <a:pt x="444435" y="0"/>
                </a:cubicBezTo>
                <a:cubicBezTo>
                  <a:pt x="2207003" y="-25271"/>
                  <a:pt x="6603566" y="91645"/>
                  <a:pt x="8258929" y="0"/>
                </a:cubicBezTo>
                <a:cubicBezTo>
                  <a:pt x="8540184" y="19924"/>
                  <a:pt x="8703547" y="68145"/>
                  <a:pt x="8703365" y="159020"/>
                </a:cubicBezTo>
                <a:cubicBezTo>
                  <a:pt x="8644622" y="426230"/>
                  <a:pt x="8833033" y="649778"/>
                  <a:pt x="8703365" y="795085"/>
                </a:cubicBezTo>
                <a:cubicBezTo>
                  <a:pt x="8730506" y="900340"/>
                  <a:pt x="8483337" y="943910"/>
                  <a:pt x="8258929" y="954107"/>
                </a:cubicBezTo>
                <a:cubicBezTo>
                  <a:pt x="6880234" y="427441"/>
                  <a:pt x="3258675" y="717321"/>
                  <a:pt x="444435" y="954107"/>
                </a:cubicBezTo>
                <a:cubicBezTo>
                  <a:pt x="208372" y="972125"/>
                  <a:pt x="70719" y="876297"/>
                  <a:pt x="0" y="795085"/>
                </a:cubicBezTo>
                <a:cubicBezTo>
                  <a:pt x="-20177" y="639924"/>
                  <a:pt x="-110244" y="243564"/>
                  <a:pt x="0" y="159020"/>
                </a:cubicBezTo>
                <a:close/>
              </a:path>
              <a:path w="8703365" h="954107" stroke="0" extrusionOk="0">
                <a:moveTo>
                  <a:pt x="0" y="159020"/>
                </a:moveTo>
                <a:cubicBezTo>
                  <a:pt x="99454" y="93359"/>
                  <a:pt x="231678" y="-31234"/>
                  <a:pt x="444435" y="0"/>
                </a:cubicBezTo>
                <a:cubicBezTo>
                  <a:pt x="1755252" y="-160938"/>
                  <a:pt x="7045511" y="17795"/>
                  <a:pt x="8258929" y="0"/>
                </a:cubicBezTo>
                <a:cubicBezTo>
                  <a:pt x="8533115" y="16850"/>
                  <a:pt x="8731954" y="78676"/>
                  <a:pt x="8703365" y="159020"/>
                </a:cubicBezTo>
                <a:cubicBezTo>
                  <a:pt x="8799003" y="214002"/>
                  <a:pt x="8642537" y="523990"/>
                  <a:pt x="8703365" y="795085"/>
                </a:cubicBezTo>
                <a:cubicBezTo>
                  <a:pt x="8675429" y="874116"/>
                  <a:pt x="8502446" y="960557"/>
                  <a:pt x="8258929" y="954107"/>
                </a:cubicBezTo>
                <a:cubicBezTo>
                  <a:pt x="4701552" y="957274"/>
                  <a:pt x="3897196" y="850205"/>
                  <a:pt x="444435" y="954107"/>
                </a:cubicBezTo>
                <a:cubicBezTo>
                  <a:pt x="182263" y="991765"/>
                  <a:pt x="53162" y="879783"/>
                  <a:pt x="0" y="795085"/>
                </a:cubicBezTo>
                <a:cubicBezTo>
                  <a:pt x="-27319" y="619819"/>
                  <a:pt x="49851" y="436401"/>
                  <a:pt x="0" y="159020"/>
                </a:cubicBezTo>
                <a:close/>
              </a:path>
              <a:path w="8703365" h="954107" fill="none" stroke="0" extrusionOk="0">
                <a:moveTo>
                  <a:pt x="0" y="159020"/>
                </a:moveTo>
                <a:cubicBezTo>
                  <a:pt x="80633" y="83999"/>
                  <a:pt x="192684" y="-26708"/>
                  <a:pt x="444435" y="0"/>
                </a:cubicBezTo>
                <a:cubicBezTo>
                  <a:pt x="2424460" y="163391"/>
                  <a:pt x="6380978" y="342036"/>
                  <a:pt x="8258929" y="0"/>
                </a:cubicBezTo>
                <a:cubicBezTo>
                  <a:pt x="8534474" y="17053"/>
                  <a:pt x="8714152" y="83207"/>
                  <a:pt x="8703365" y="159020"/>
                </a:cubicBezTo>
                <a:cubicBezTo>
                  <a:pt x="8686513" y="397523"/>
                  <a:pt x="8829960" y="644780"/>
                  <a:pt x="8703365" y="795085"/>
                </a:cubicBezTo>
                <a:cubicBezTo>
                  <a:pt x="8696988" y="857091"/>
                  <a:pt x="8481112" y="936514"/>
                  <a:pt x="8258929" y="954107"/>
                </a:cubicBezTo>
                <a:cubicBezTo>
                  <a:pt x="4399204" y="838095"/>
                  <a:pt x="4310460" y="937661"/>
                  <a:pt x="444435" y="954107"/>
                </a:cubicBezTo>
                <a:cubicBezTo>
                  <a:pt x="200521" y="966959"/>
                  <a:pt x="54488" y="870006"/>
                  <a:pt x="0" y="795085"/>
                </a:cubicBezTo>
                <a:cubicBezTo>
                  <a:pt x="-58420" y="636122"/>
                  <a:pt x="-101775" y="260854"/>
                  <a:pt x="0" y="15902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  <a:gd name="connsiteX0" fmla="*/ 0 w 10489702"/>
                      <a:gd name="connsiteY0" fmla="*/ 220577 h 1323439"/>
                      <a:gd name="connsiteX1" fmla="*/ 535654 w 10489702"/>
                      <a:gd name="connsiteY1" fmla="*/ 0 h 1323439"/>
                      <a:gd name="connsiteX2" fmla="*/ 9954047 w 10489702"/>
                      <a:gd name="connsiteY2" fmla="*/ 0 h 1323439"/>
                      <a:gd name="connsiteX3" fmla="*/ 10489702 w 10489702"/>
                      <a:gd name="connsiteY3" fmla="*/ 220577 h 1323439"/>
                      <a:gd name="connsiteX4" fmla="*/ 10489702 w 10489702"/>
                      <a:gd name="connsiteY4" fmla="*/ 1102861 h 1323439"/>
                      <a:gd name="connsiteX5" fmla="*/ 9954047 w 10489702"/>
                      <a:gd name="connsiteY5" fmla="*/ 1323439 h 1323439"/>
                      <a:gd name="connsiteX6" fmla="*/ 535654 w 10489702"/>
                      <a:gd name="connsiteY6" fmla="*/ 1323439 h 1323439"/>
                      <a:gd name="connsiteX7" fmla="*/ 0 w 10489702"/>
                      <a:gd name="connsiteY7" fmla="*/ 1102861 h 1323439"/>
                      <a:gd name="connsiteX8" fmla="*/ 0 w 10489702"/>
                      <a:gd name="connsiteY8" fmla="*/ 220577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89702" h="1323439" fill="none" extrusionOk="0">
                        <a:moveTo>
                          <a:pt x="0" y="220577"/>
                        </a:moveTo>
                        <a:cubicBezTo>
                          <a:pt x="64706" y="98299"/>
                          <a:pt x="286931" y="-10262"/>
                          <a:pt x="535654" y="0"/>
                        </a:cubicBezTo>
                        <a:cubicBezTo>
                          <a:pt x="2513399" y="-171800"/>
                          <a:pt x="8090378" y="-116389"/>
                          <a:pt x="9954047" y="0"/>
                        </a:cubicBezTo>
                        <a:cubicBezTo>
                          <a:pt x="10289662" y="20244"/>
                          <a:pt x="10487148" y="90306"/>
                          <a:pt x="10489702" y="220577"/>
                        </a:cubicBezTo>
                        <a:cubicBezTo>
                          <a:pt x="10430461" y="646893"/>
                          <a:pt x="10641646" y="869676"/>
                          <a:pt x="10489702" y="1102861"/>
                        </a:cubicBezTo>
                        <a:cubicBezTo>
                          <a:pt x="10522019" y="1261572"/>
                          <a:pt x="10242163" y="1338170"/>
                          <a:pt x="9954047" y="1323439"/>
                        </a:cubicBezTo>
                        <a:cubicBezTo>
                          <a:pt x="8523602" y="1290946"/>
                          <a:pt x="4014086" y="1203466"/>
                          <a:pt x="535654" y="1323439"/>
                        </a:cubicBezTo>
                        <a:cubicBezTo>
                          <a:pt x="253700" y="1346603"/>
                          <a:pt x="62998" y="1211793"/>
                          <a:pt x="0" y="1102861"/>
                        </a:cubicBezTo>
                        <a:cubicBezTo>
                          <a:pt x="-30794" y="893543"/>
                          <a:pt x="-133303" y="315742"/>
                          <a:pt x="0" y="220577"/>
                        </a:cubicBezTo>
                        <a:close/>
                      </a:path>
                      <a:path w="10489702" h="1323439" stroke="0" extrusionOk="0">
                        <a:moveTo>
                          <a:pt x="0" y="220577"/>
                        </a:moveTo>
                        <a:cubicBezTo>
                          <a:pt x="86546" y="130064"/>
                          <a:pt x="242635" y="-31876"/>
                          <a:pt x="535654" y="0"/>
                        </a:cubicBezTo>
                        <a:cubicBezTo>
                          <a:pt x="2246377" y="-84942"/>
                          <a:pt x="8400956" y="54087"/>
                          <a:pt x="9954047" y="0"/>
                        </a:cubicBezTo>
                        <a:cubicBezTo>
                          <a:pt x="10277666" y="16569"/>
                          <a:pt x="10526771" y="129011"/>
                          <a:pt x="10489702" y="220577"/>
                        </a:cubicBezTo>
                        <a:cubicBezTo>
                          <a:pt x="10617653" y="294274"/>
                          <a:pt x="10362117" y="668012"/>
                          <a:pt x="10489702" y="1102861"/>
                        </a:cubicBezTo>
                        <a:cubicBezTo>
                          <a:pt x="10452110" y="1203679"/>
                          <a:pt x="10249391" y="1324174"/>
                          <a:pt x="9954047" y="1323439"/>
                        </a:cubicBezTo>
                        <a:cubicBezTo>
                          <a:pt x="5726595" y="1249480"/>
                          <a:pt x="4683339" y="1374577"/>
                          <a:pt x="535654" y="1323439"/>
                        </a:cubicBezTo>
                        <a:cubicBezTo>
                          <a:pt x="211811" y="1354885"/>
                          <a:pt x="53189" y="1224651"/>
                          <a:pt x="0" y="1102861"/>
                        </a:cubicBezTo>
                        <a:cubicBezTo>
                          <a:pt x="-81045" y="856135"/>
                          <a:pt x="89272" y="613427"/>
                          <a:pt x="0" y="220577"/>
                        </a:cubicBezTo>
                        <a:close/>
                      </a:path>
                      <a:path w="10489702" h="1323439" fill="none" stroke="0" extrusionOk="0">
                        <a:moveTo>
                          <a:pt x="0" y="220577"/>
                        </a:moveTo>
                        <a:cubicBezTo>
                          <a:pt x="79931" y="100993"/>
                          <a:pt x="265094" y="-10075"/>
                          <a:pt x="535654" y="0"/>
                        </a:cubicBezTo>
                        <a:cubicBezTo>
                          <a:pt x="2877043" y="138018"/>
                          <a:pt x="7697451" y="107306"/>
                          <a:pt x="9954047" y="0"/>
                        </a:cubicBezTo>
                        <a:cubicBezTo>
                          <a:pt x="10285980" y="25738"/>
                          <a:pt x="10498418" y="107230"/>
                          <a:pt x="10489702" y="220577"/>
                        </a:cubicBezTo>
                        <a:cubicBezTo>
                          <a:pt x="10458016" y="597837"/>
                          <a:pt x="10636262" y="898726"/>
                          <a:pt x="10489702" y="1102861"/>
                        </a:cubicBezTo>
                        <a:cubicBezTo>
                          <a:pt x="10513812" y="1205887"/>
                          <a:pt x="10213444" y="1291668"/>
                          <a:pt x="9954047" y="1323439"/>
                        </a:cubicBezTo>
                        <a:cubicBezTo>
                          <a:pt x="5276556" y="1162194"/>
                          <a:pt x="5180997" y="1279679"/>
                          <a:pt x="535654" y="1323439"/>
                        </a:cubicBezTo>
                        <a:cubicBezTo>
                          <a:pt x="240899" y="1332883"/>
                          <a:pt x="64538" y="1221625"/>
                          <a:pt x="0" y="1102861"/>
                        </a:cubicBezTo>
                        <a:cubicBezTo>
                          <a:pt x="-44886" y="885120"/>
                          <a:pt x="-114932" y="344602"/>
                          <a:pt x="0" y="22057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  Thực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cột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hàng</a:t>
            </a:r>
            <a:r>
              <a:rPr lang="en-US" sz="2800" dirty="0">
                <a:solidFill>
                  <a:srgbClr val="0070C0"/>
                </a:solidFill>
                <a:latin typeface="Arial-Rounded" panose="020B0500000000000000"/>
                <a:ea typeface="Calibri" panose="020F0502020204030204" pitchFamily="34" charset="0"/>
              </a:rPr>
              <a:t>) </a:t>
            </a:r>
            <a:endParaRPr lang="en-US" sz="2800" dirty="0">
              <a:solidFill>
                <a:srgbClr val="0070C0"/>
              </a:solidFill>
              <a:latin typeface="Arial-Rounded" panose="020B050000000000000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688447"/>
              </p:ext>
            </p:extLst>
          </p:nvPr>
        </p:nvGraphicFramePr>
        <p:xfrm>
          <a:off x="634131" y="1717927"/>
          <a:ext cx="6728932" cy="2072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321643">
                  <a:extLst>
                    <a:ext uri="{9D8B030D-6E8A-4147-A177-3AD203B41FA5}">
                      <a16:colId xmlns:a16="http://schemas.microsoft.com/office/drawing/2014/main" val="2081349138"/>
                    </a:ext>
                  </a:extLst>
                </a:gridCol>
                <a:gridCol w="3407289">
                  <a:extLst>
                    <a:ext uri="{9D8B030D-6E8A-4147-A177-3AD203B41FA5}">
                      <a16:colId xmlns:a16="http://schemas.microsoft.com/office/drawing/2014/main" val="1020001298"/>
                    </a:ext>
                  </a:extLst>
                </a:gridCol>
              </a:tblGrid>
              <a:tr h="4319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ô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mỗi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hàng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10486"/>
                  </a:ext>
                </a:extLst>
              </a:tr>
              <a:tr h="4319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hàng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56392"/>
                  </a:ext>
                </a:extLst>
              </a:tr>
              <a:tr h="4319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lượng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ô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549317"/>
                  </a:ext>
                </a:extLst>
              </a:tr>
              <a:tr h="431974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Diện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tích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31413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032025"/>
              </p:ext>
            </p:extLst>
          </p:nvPr>
        </p:nvGraphicFramePr>
        <p:xfrm>
          <a:off x="634131" y="4265071"/>
          <a:ext cx="6796395" cy="2072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14735">
                  <a:extLst>
                    <a:ext uri="{9D8B030D-6E8A-4147-A177-3AD203B41FA5}">
                      <a16:colId xmlns:a16="http://schemas.microsoft.com/office/drawing/2014/main" val="2081349138"/>
                    </a:ext>
                  </a:extLst>
                </a:gridCol>
                <a:gridCol w="3581660">
                  <a:extLst>
                    <a:ext uri="{9D8B030D-6E8A-4147-A177-3AD203B41FA5}">
                      <a16:colId xmlns:a16="http://schemas.microsoft.com/office/drawing/2014/main" val="1020001298"/>
                    </a:ext>
                  </a:extLst>
                </a:gridCol>
              </a:tblGrid>
              <a:tr h="506363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ô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mỗi</a:t>
                      </a:r>
                      <a:r>
                        <a:rPr lang="en-US" sz="24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cột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210486"/>
                  </a:ext>
                </a:extLst>
              </a:tr>
              <a:tr h="506363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cột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56392"/>
                  </a:ext>
                </a:extLst>
              </a:tr>
              <a:tr h="506363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lượng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ô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549317"/>
                  </a:ext>
                </a:extLst>
              </a:tr>
              <a:tr h="506363">
                <a:tc>
                  <a:txBody>
                    <a:bodyPr/>
                    <a:lstStyle/>
                    <a:p>
                      <a:pPr algn="l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+mn-lt"/>
                        </a:rPr>
                        <a:t>Diện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tích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vuông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31413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504136" y="2682396"/>
            <a:ext cx="40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x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8601" y="2791998"/>
            <a:ext cx="135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ô </a:t>
            </a:r>
            <a:r>
              <a:rPr lang="en-US" sz="2400" dirty="0" err="1">
                <a:solidFill>
                  <a:schemeClr val="tx2"/>
                </a:solidFill>
              </a:rPr>
              <a:t>vuông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10193" y="3364666"/>
            <a:ext cx="8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cm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0307" y="3328902"/>
            <a:ext cx="53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6DAE321-ECC6-9FF2-133E-BECF2A0033B2}"/>
              </a:ext>
            </a:extLst>
          </p:cNvPr>
          <p:cNvGrpSpPr/>
          <p:nvPr/>
        </p:nvGrpSpPr>
        <p:grpSpPr>
          <a:xfrm>
            <a:off x="5166883" y="1780859"/>
            <a:ext cx="340689" cy="400110"/>
            <a:chOff x="4783518" y="1933683"/>
            <a:chExt cx="340689" cy="400110"/>
          </a:xfrm>
        </p:grpSpPr>
        <p:sp>
          <p:nvSpPr>
            <p:cNvPr id="23" name="TextBox 22"/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377834" y="2754247"/>
            <a:ext cx="40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=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599998-8A6A-E5C7-889E-7371B11F4A2C}"/>
              </a:ext>
            </a:extLst>
          </p:cNvPr>
          <p:cNvGrpSpPr/>
          <p:nvPr/>
        </p:nvGrpSpPr>
        <p:grpSpPr>
          <a:xfrm>
            <a:off x="5153478" y="2288975"/>
            <a:ext cx="340689" cy="400110"/>
            <a:chOff x="4783518" y="1933683"/>
            <a:chExt cx="340689" cy="40011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23A2A2-99F9-3FCB-D6C0-8E8D91E5B136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52259D-9386-0DC7-B8C3-BCF206B2502D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F974FC-F22C-FB78-4232-606BD43B0417}"/>
              </a:ext>
            </a:extLst>
          </p:cNvPr>
          <p:cNvGrpSpPr/>
          <p:nvPr/>
        </p:nvGrpSpPr>
        <p:grpSpPr>
          <a:xfrm>
            <a:off x="4076836" y="2803221"/>
            <a:ext cx="340689" cy="400110"/>
            <a:chOff x="4783518" y="1933683"/>
            <a:chExt cx="340689" cy="40011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2146BF-1CEB-71CF-206D-F01021F9991A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C214C6-4A35-5A03-DD6C-BF05E140CC05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E880F3-CD89-0AB1-FFB1-B971C68DDC59}"/>
              </a:ext>
            </a:extLst>
          </p:cNvPr>
          <p:cNvGrpSpPr/>
          <p:nvPr/>
        </p:nvGrpSpPr>
        <p:grpSpPr>
          <a:xfrm>
            <a:off x="4933926" y="2819716"/>
            <a:ext cx="340689" cy="400110"/>
            <a:chOff x="4783518" y="1933683"/>
            <a:chExt cx="340689" cy="40011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4D7B5A-5EC8-A395-26D1-8E1CCB7278EE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E2B6892-8B5E-40E8-4D94-248E3B573CE9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20A550E-DC89-C2DA-5E88-DAEA723E7628}"/>
              </a:ext>
            </a:extLst>
          </p:cNvPr>
          <p:cNvGrpSpPr/>
          <p:nvPr/>
        </p:nvGrpSpPr>
        <p:grpSpPr>
          <a:xfrm>
            <a:off x="5752330" y="2821952"/>
            <a:ext cx="340689" cy="400110"/>
            <a:chOff x="4783518" y="1933683"/>
            <a:chExt cx="340689" cy="4001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44E162-EAD1-FBB2-4BBA-4814235F9111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53869CE-40D0-DE8F-83F8-DE7DD27398F5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1BD58E-E2E8-E1BC-0B1E-43413E4854F2}"/>
              </a:ext>
            </a:extLst>
          </p:cNvPr>
          <p:cNvGrpSpPr/>
          <p:nvPr/>
        </p:nvGrpSpPr>
        <p:grpSpPr>
          <a:xfrm>
            <a:off x="5758212" y="3377585"/>
            <a:ext cx="340689" cy="400110"/>
            <a:chOff x="4783518" y="1933683"/>
            <a:chExt cx="340689" cy="40011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A2CA6D0-5066-4F1E-119B-368CC7A838AC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0D7E4F8-59A6-C5B5-07A8-B6ECE122981E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8AC69190-2156-FDC4-C8AE-441921E22BA2}"/>
              </a:ext>
            </a:extLst>
          </p:cNvPr>
          <p:cNvSpPr txBox="1"/>
          <p:nvPr/>
        </p:nvSpPr>
        <p:spPr>
          <a:xfrm>
            <a:off x="4381992" y="5283514"/>
            <a:ext cx="40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x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B2A4B6-F30C-D24C-310F-F189A62D94CC}"/>
              </a:ext>
            </a:extLst>
          </p:cNvPr>
          <p:cNvSpPr txBox="1"/>
          <p:nvPr/>
        </p:nvSpPr>
        <p:spPr>
          <a:xfrm>
            <a:off x="5902540" y="5371500"/>
            <a:ext cx="1356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ô </a:t>
            </a:r>
            <a:r>
              <a:rPr lang="en-US" sz="2400" dirty="0" err="1">
                <a:solidFill>
                  <a:schemeClr val="tx2"/>
                </a:solidFill>
              </a:rPr>
              <a:t>vuông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7340CF9-134A-66EA-C653-F89474164D7B}"/>
              </a:ext>
            </a:extLst>
          </p:cNvPr>
          <p:cNvSpPr txBox="1"/>
          <p:nvPr/>
        </p:nvSpPr>
        <p:spPr>
          <a:xfrm>
            <a:off x="6106070" y="5892485"/>
            <a:ext cx="849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cm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8F4D763-385B-DCD2-C9C4-786C0A48D9C6}"/>
              </a:ext>
            </a:extLst>
          </p:cNvPr>
          <p:cNvSpPr txBox="1"/>
          <p:nvPr/>
        </p:nvSpPr>
        <p:spPr>
          <a:xfrm>
            <a:off x="6616184" y="5856721"/>
            <a:ext cx="539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2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A42BE64-76AD-ED72-E13D-F356471D1F10}"/>
              </a:ext>
            </a:extLst>
          </p:cNvPr>
          <p:cNvGrpSpPr/>
          <p:nvPr/>
        </p:nvGrpSpPr>
        <p:grpSpPr>
          <a:xfrm>
            <a:off x="4812789" y="4327789"/>
            <a:ext cx="340689" cy="400110"/>
            <a:chOff x="4783518" y="1933683"/>
            <a:chExt cx="340689" cy="40011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43DD626-6E40-9829-F755-52E50E5549C5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B78931F-4DEF-608C-E740-268606DC63A4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14B50F83-C42F-836A-D591-B3D9A3FFD299}"/>
              </a:ext>
            </a:extLst>
          </p:cNvPr>
          <p:cNvSpPr txBox="1"/>
          <p:nvPr/>
        </p:nvSpPr>
        <p:spPr>
          <a:xfrm>
            <a:off x="5099968" y="5312152"/>
            <a:ext cx="40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=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D0153FD-83B8-6DC0-3E2D-15467A60B0C6}"/>
              </a:ext>
            </a:extLst>
          </p:cNvPr>
          <p:cNvGrpSpPr/>
          <p:nvPr/>
        </p:nvGrpSpPr>
        <p:grpSpPr>
          <a:xfrm>
            <a:off x="4812788" y="4825969"/>
            <a:ext cx="340689" cy="400110"/>
            <a:chOff x="4783518" y="1933683"/>
            <a:chExt cx="340689" cy="40011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4C011F8-22B9-1B8F-666B-4298755587BE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BCA8C81-DC69-8B69-2EED-96933F0B2606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BF1950-36EC-5FA3-75C6-445B37642FB6}"/>
              </a:ext>
            </a:extLst>
          </p:cNvPr>
          <p:cNvGrpSpPr/>
          <p:nvPr/>
        </p:nvGrpSpPr>
        <p:grpSpPr>
          <a:xfrm>
            <a:off x="4009248" y="5382842"/>
            <a:ext cx="340689" cy="400110"/>
            <a:chOff x="4783518" y="1933683"/>
            <a:chExt cx="340689" cy="400110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B0E7C06-978A-1D58-50E4-9D4CA46322D5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A62963-4C4E-43F6-3F2D-52B53102A942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F64E4AF-A2BC-843F-32DC-D0B8917189D4}"/>
              </a:ext>
            </a:extLst>
          </p:cNvPr>
          <p:cNvGrpSpPr/>
          <p:nvPr/>
        </p:nvGrpSpPr>
        <p:grpSpPr>
          <a:xfrm>
            <a:off x="4812789" y="5384711"/>
            <a:ext cx="340689" cy="400110"/>
            <a:chOff x="4783518" y="1933683"/>
            <a:chExt cx="340689" cy="40011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5D5F31-4E7E-249E-E2B2-18A1EA225EC8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282494F-A5CD-EE2B-7025-617619121F01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2515732-F3EE-CC0C-BCFA-2DE0871C1D38}"/>
              </a:ext>
            </a:extLst>
          </p:cNvPr>
          <p:cNvGrpSpPr/>
          <p:nvPr/>
        </p:nvGrpSpPr>
        <p:grpSpPr>
          <a:xfrm>
            <a:off x="5519672" y="5370682"/>
            <a:ext cx="340689" cy="400110"/>
            <a:chOff x="4783518" y="1933683"/>
            <a:chExt cx="340689" cy="400110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4B838A8-3C24-2E35-9482-29BF57F830B0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082F1A4-07B5-AA47-60C5-3C5AEADA6CDB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B4AD20D-1A8A-D72C-CF2D-AEA7E042BF08}"/>
              </a:ext>
            </a:extLst>
          </p:cNvPr>
          <p:cNvGrpSpPr/>
          <p:nvPr/>
        </p:nvGrpSpPr>
        <p:grpSpPr>
          <a:xfrm>
            <a:off x="5519671" y="5886486"/>
            <a:ext cx="340689" cy="400110"/>
            <a:chOff x="4783518" y="1933683"/>
            <a:chExt cx="340689" cy="40011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006883F-7E0C-4505-DEAA-C3A987372A6B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7D18CA5-8927-A17D-CC5F-75BCE41F59A5}"/>
                </a:ext>
              </a:extLst>
            </p:cNvPr>
            <p:cNvSpPr txBox="1"/>
            <p:nvPr/>
          </p:nvSpPr>
          <p:spPr>
            <a:xfrm>
              <a:off x="4783518" y="1933683"/>
              <a:ext cx="3406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1253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9" grpId="0" animBg="1"/>
      <p:bldP spid="29" grpId="0"/>
      <p:bldP spid="30" grpId="0"/>
      <p:bldP spid="32" grpId="0"/>
      <p:bldP spid="33" grpId="0"/>
      <p:bldP spid="55" grpId="0"/>
      <p:bldP spid="63" grpId="0"/>
      <p:bldP spid="64" grpId="0"/>
      <p:bldP spid="65" grpId="0"/>
      <p:bldP spid="66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HẠM DUYÊN 5 - 9Slide.vn">
            <a:extLst>
              <a:ext uri="{FF2B5EF4-FFF2-40B4-BE49-F238E27FC236}">
                <a16:creationId xmlns:a16="http://schemas.microsoft.com/office/drawing/2014/main" id="{19509159-AA2A-70C6-E190-6B5FB02FB6E2}"/>
              </a:ext>
            </a:extLst>
          </p:cNvPr>
          <p:cNvSpPr>
            <a:spLocks/>
          </p:cNvSpPr>
          <p:nvPr/>
        </p:nvSpPr>
        <p:spPr>
          <a:xfrm>
            <a:off x="5638397" y="698105"/>
            <a:ext cx="6118510" cy="3421602"/>
          </a:xfrm>
          <a:prstGeom prst="roundRect">
            <a:avLst>
              <a:gd name="adj" fmla="val 6263"/>
            </a:avLst>
          </a:prstGeom>
          <a:solidFill>
            <a:srgbClr val="FBF5D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字魂105号-简雅黑" panose="00000500000000000000" pitchFamily="2" charset="-122"/>
            </a:endParaRPr>
          </a:p>
        </p:txBody>
      </p:sp>
      <p:pic>
        <p:nvPicPr>
          <p:cNvPr id="2" name="PHẠM DUYÊN 6 - 9Slide.vn">
            <a:extLst>
              <a:ext uri="{FF2B5EF4-FFF2-40B4-BE49-F238E27FC236}">
                <a16:creationId xmlns:a16="http://schemas.microsoft.com/office/drawing/2014/main" id="{9C57B3E1-F608-6029-C604-13E43F64E7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" y="-137181"/>
            <a:ext cx="2231572" cy="1115786"/>
          </a:xfrm>
          <a:prstGeom prst="rect">
            <a:avLst/>
          </a:prstGeom>
        </p:spPr>
      </p:pic>
      <p:sp>
        <p:nvSpPr>
          <p:cNvPr id="20" name="PHẠM DUYÊN 7 - 9Slide.vn">
            <a:extLst>
              <a:ext uri="{FF2B5EF4-FFF2-40B4-BE49-F238E27FC236}">
                <a16:creationId xmlns:a16="http://schemas.microsoft.com/office/drawing/2014/main" id="{40DCD934-E9DF-4167-4496-F9ADB09DBB1A}"/>
              </a:ext>
            </a:extLst>
          </p:cNvPr>
          <p:cNvSpPr txBox="1"/>
          <p:nvPr/>
        </p:nvSpPr>
        <p:spPr>
          <a:xfrm>
            <a:off x="6654380" y="96480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-12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HẠM DUYÊN 8 - 9Slide.vn">
            <a:extLst>
              <a:ext uri="{FF2B5EF4-FFF2-40B4-BE49-F238E27FC236}">
                <a16:creationId xmlns:a16="http://schemas.microsoft.com/office/drawing/2014/main" id="{C6AC1AA0-64B5-A442-2555-D9FFA649375D}"/>
              </a:ext>
            </a:extLst>
          </p:cNvPr>
          <p:cNvSpPr txBox="1"/>
          <p:nvPr/>
        </p:nvSpPr>
        <p:spPr>
          <a:xfrm>
            <a:off x="4260799" y="112033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</a:t>
            </a:r>
          </a:p>
        </p:txBody>
      </p:sp>
      <p:sp>
        <p:nvSpPr>
          <p:cNvPr id="6" name="PHẠM DUYÊN 9 - 9Slide.vn">
            <a:extLst>
              <a:ext uri="{FF2B5EF4-FFF2-40B4-BE49-F238E27FC236}">
                <a16:creationId xmlns:a16="http://schemas.microsoft.com/office/drawing/2014/main" id="{0D455034-43E8-AF71-4B52-0959E602B6E4}"/>
              </a:ext>
            </a:extLst>
          </p:cNvPr>
          <p:cNvSpPr txBox="1"/>
          <p:nvPr/>
        </p:nvSpPr>
        <p:spPr>
          <a:xfrm>
            <a:off x="755599" y="41996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D</a:t>
            </a:r>
          </a:p>
        </p:txBody>
      </p:sp>
      <p:sp>
        <p:nvSpPr>
          <p:cNvPr id="7" name="PHẠM DUYÊN 10 - 9Slide.vn">
            <a:extLst>
              <a:ext uri="{FF2B5EF4-FFF2-40B4-BE49-F238E27FC236}">
                <a16:creationId xmlns:a16="http://schemas.microsoft.com/office/drawing/2014/main" id="{430FB393-7019-DFBE-37F5-6DCFE23F35E5}"/>
              </a:ext>
            </a:extLst>
          </p:cNvPr>
          <p:cNvSpPr txBox="1"/>
          <p:nvPr/>
        </p:nvSpPr>
        <p:spPr>
          <a:xfrm>
            <a:off x="4260799" y="4199604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C</a:t>
            </a:r>
          </a:p>
        </p:txBody>
      </p:sp>
      <p:sp>
        <p:nvSpPr>
          <p:cNvPr id="8" name="PHẠM DUYÊN 11 - 9Slide.vn">
            <a:extLst>
              <a:ext uri="{FF2B5EF4-FFF2-40B4-BE49-F238E27FC236}">
                <a16:creationId xmlns:a16="http://schemas.microsoft.com/office/drawing/2014/main" id="{EE6260C5-CEA8-EF6F-170A-CB5E80EE6533}"/>
              </a:ext>
            </a:extLst>
          </p:cNvPr>
          <p:cNvSpPr txBox="1"/>
          <p:nvPr/>
        </p:nvSpPr>
        <p:spPr>
          <a:xfrm>
            <a:off x="755599" y="1120330"/>
            <a:ext cx="714137" cy="540715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A</a:t>
            </a:r>
          </a:p>
        </p:txBody>
      </p:sp>
      <p:sp>
        <p:nvSpPr>
          <p:cNvPr id="12" name="PHẠM DUYÊN 12 - 9Slide.vn">
            <a:extLst>
              <a:ext uri="{FF2B5EF4-FFF2-40B4-BE49-F238E27FC236}">
                <a16:creationId xmlns:a16="http://schemas.microsoft.com/office/drawing/2014/main" id="{89417ECF-DFF7-FA1A-395D-97B9C8E63BFA}"/>
              </a:ext>
            </a:extLst>
          </p:cNvPr>
          <p:cNvSpPr/>
          <p:nvPr/>
        </p:nvSpPr>
        <p:spPr>
          <a:xfrm rot="5400000" flipV="1">
            <a:off x="2789795" y="76475"/>
            <a:ext cx="210910" cy="2678351"/>
          </a:xfrm>
          <a:prstGeom prst="leftBrace">
            <a:avLst>
              <a:gd name="adj1" fmla="val 83421"/>
              <a:gd name="adj2" fmla="val 50000"/>
            </a:avLst>
          </a:prstGeom>
          <a:ln w="28575" cap="rnd">
            <a:solidFill>
              <a:srgbClr val="FF0000"/>
            </a:solidFill>
            <a:round/>
            <a:headEnd w="med" len="sm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13 - 9Slide.vn">
            <a:extLst>
              <a:ext uri="{FF2B5EF4-FFF2-40B4-BE49-F238E27FC236}">
                <a16:creationId xmlns:a16="http://schemas.microsoft.com/office/drawing/2014/main" id="{4D3123B7-40EA-3FE6-A188-E51E65250BB1}"/>
              </a:ext>
            </a:extLst>
          </p:cNvPr>
          <p:cNvSpPr txBox="1"/>
          <p:nvPr/>
        </p:nvSpPr>
        <p:spPr>
          <a:xfrm>
            <a:off x="2131562" y="808345"/>
            <a:ext cx="1499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-6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14 - 9Slide.vn">
            <a:extLst>
              <a:ext uri="{FF2B5EF4-FFF2-40B4-BE49-F238E27FC236}">
                <a16:creationId xmlns:a16="http://schemas.microsoft.com/office/drawing/2014/main" id="{442D105A-B82E-4997-2EC5-DB2713914226}"/>
              </a:ext>
            </a:extLst>
          </p:cNvPr>
          <p:cNvSpPr txBox="1"/>
          <p:nvPr/>
        </p:nvSpPr>
        <p:spPr>
          <a:xfrm>
            <a:off x="7104250" y="1500626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x 3 = 9 (ô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6283C2BD-3E70-0868-8608-088FAA1BB02A}"/>
              </a:ext>
            </a:extLst>
          </p:cNvPr>
          <p:cNvSpPr txBox="1"/>
          <p:nvPr/>
        </p:nvSpPr>
        <p:spPr>
          <a:xfrm>
            <a:off x="6174181" y="2072983"/>
            <a:ext cx="5309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1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cm</a:t>
            </a:r>
            <a:r>
              <a:rPr kumimoji="0" lang="en-US" sz="3200" b="0" i="0" u="none" strike="noStrike" kern="1200" cap="none" spc="-12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vi-VN" sz="3200" b="0" i="0" u="none" strike="noStrike" kern="1200" cap="none" spc="-12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16 - 9Slide.vn">
            <a:extLst>
              <a:ext uri="{FF2B5EF4-FFF2-40B4-BE49-F238E27FC236}">
                <a16:creationId xmlns:a16="http://schemas.microsoft.com/office/drawing/2014/main" id="{960A07BC-BF70-3DA0-9D32-3EE88734B7EC}"/>
              </a:ext>
            </a:extLst>
          </p:cNvPr>
          <p:cNvSpPr txBox="1"/>
          <p:nvPr/>
        </p:nvSpPr>
        <p:spPr>
          <a:xfrm>
            <a:off x="5849044" y="2734525"/>
            <a:ext cx="6158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kumimoji="0" lang="en-US" sz="3200" b="0" i="0" u="none" strike="noStrike" kern="1200" cap="none" spc="-2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-2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-2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PHẠM DUYÊN 17 - 9Slide.vn">
            <a:extLst>
              <a:ext uri="{FF2B5EF4-FFF2-40B4-BE49-F238E27FC236}">
                <a16:creationId xmlns:a16="http://schemas.microsoft.com/office/drawing/2014/main" id="{CE4E7043-B2BB-6AC3-891A-8324D279DEC6}"/>
              </a:ext>
            </a:extLst>
          </p:cNvPr>
          <p:cNvSpPr txBox="1"/>
          <p:nvPr/>
        </p:nvSpPr>
        <p:spPr>
          <a:xfrm>
            <a:off x="7492580" y="3373844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x 3 = 9 (cm</a:t>
            </a:r>
            <a:r>
              <a:rPr kumimoji="0" lang="en-US" sz="3200" b="0" i="0" u="none" strike="noStrike" kern="1200" cap="none" spc="-12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-1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vi-VN" sz="3200" b="0" i="0" u="none" strike="noStrike" kern="1200" cap="none" spc="-12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31808" y="759607"/>
            <a:ext cx="1124757" cy="559140"/>
            <a:chOff x="2815293" y="795163"/>
            <a:chExt cx="1124757" cy="559140"/>
          </a:xfrm>
        </p:grpSpPr>
        <p:sp>
          <p:nvSpPr>
            <p:cNvPr id="19" name="PHẠM DUYÊN 13 - 9Slide.vn">
              <a:extLst>
                <a:ext uri="{FF2B5EF4-FFF2-40B4-BE49-F238E27FC236}">
                  <a16:creationId xmlns:a16="http://schemas.microsoft.com/office/drawing/2014/main" id="{4D3123B7-40EA-3FE6-A188-E51E65250BB1}"/>
                </a:ext>
              </a:extLst>
            </p:cNvPr>
            <p:cNvSpPr txBox="1"/>
            <p:nvPr/>
          </p:nvSpPr>
          <p:spPr>
            <a:xfrm>
              <a:off x="2815293" y="892638"/>
              <a:ext cx="8361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-6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00550" y="795163"/>
              <a:ext cx="539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2" name="PHẠM DUYÊN 4 - 9Slide.vn">
            <a:extLst>
              <a:ext uri="{FF2B5EF4-FFF2-40B4-BE49-F238E27FC236}">
                <a16:creationId xmlns:a16="http://schemas.microsoft.com/office/drawing/2014/main" id="{C2997E09-C84B-25E1-B022-701C40E93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970988"/>
              </p:ext>
            </p:extLst>
          </p:nvPr>
        </p:nvGraphicFramePr>
        <p:xfrm>
          <a:off x="1510519" y="1614976"/>
          <a:ext cx="27432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5569580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126316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854504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07186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02202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 cm</a:t>
                      </a:r>
                      <a:r>
                        <a:rPr lang="en-US" sz="2000" baseline="30000">
                          <a:latin typeface="Arial" panose="020B0604020202020204" pitchFamily="34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000">
                        <a:latin typeface="Arial" panose="020B06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361303"/>
                  </a:ext>
                </a:extLst>
              </a:tr>
            </a:tbl>
          </a:graphicData>
        </a:graphic>
      </p:graphicFrame>
      <p:sp>
        <p:nvSpPr>
          <p:cNvPr id="32" name="Rectangle: Rounded Corners 14">
            <a:extLst>
              <a:ext uri="{FF2B5EF4-FFF2-40B4-BE49-F238E27FC236}">
                <a16:creationId xmlns:a16="http://schemas.microsoft.com/office/drawing/2014/main" id="{BB45C7BD-DD60-452C-AEBA-BDE9BA9D33B8}"/>
              </a:ext>
            </a:extLst>
          </p:cNvPr>
          <p:cNvSpPr/>
          <p:nvPr/>
        </p:nvSpPr>
        <p:spPr>
          <a:xfrm>
            <a:off x="582385" y="5243024"/>
            <a:ext cx="11174521" cy="1087770"/>
          </a:xfrm>
          <a:prstGeom prst="roundRect">
            <a:avLst/>
          </a:prstGeom>
          <a:solidFill>
            <a:srgbClr val="FF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diện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lấy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kumimoji="0" lang="en-US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nó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991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12" grpId="0" animBg="1"/>
      <p:bldP spid="17" grpId="0"/>
      <p:bldP spid="17" grpId="1"/>
      <p:bldP spid="23" grpId="0"/>
      <p:bldP spid="24" grpId="0"/>
      <p:bldP spid="25" grpId="0"/>
      <p:bldP spid="26" grpId="0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1273</TotalTime>
  <Words>748</Words>
  <Application>Microsoft Office PowerPoint</Application>
  <PresentationFormat>Widescreen</PresentationFormat>
  <Paragraphs>146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等线</vt:lpstr>
      <vt:lpstr>#9Slide03 HelveBold</vt:lpstr>
      <vt:lpstr>#9Slide03 Sofia Pro Soft</vt:lpstr>
      <vt:lpstr>#9Slide03 Sofia Pro Soft Bold</vt:lpstr>
      <vt:lpstr>Arial</vt:lpstr>
      <vt:lpstr>Arial-Rounded</vt:lpstr>
      <vt:lpstr>Calibri</vt:lpstr>
      <vt:lpstr>Calibri Light</vt:lpstr>
      <vt:lpstr>Times New Roman</vt:lpstr>
      <vt:lpstr>Tw Cen MT</vt:lpstr>
      <vt:lpstr>Tw Cen MT Condensed</vt:lpstr>
      <vt:lpstr>VL Duepuntozero</vt:lpstr>
      <vt:lpstr>Wingdings 3</vt:lpstr>
      <vt:lpstr>Integral</vt:lpstr>
      <vt:lpstr>Office Theme</vt:lpstr>
      <vt:lpstr>3_Office Theme</vt:lpstr>
      <vt:lpstr>4_Office Theme</vt:lpstr>
      <vt:lpstr>5_Office Theme</vt:lpstr>
      <vt:lpstr>7_Office Theme</vt:lpstr>
      <vt:lpstr>6_Office Theme</vt:lpstr>
      <vt:lpstr>8_Office Theme</vt:lpstr>
      <vt:lpstr>9_Office Theme</vt:lpstr>
      <vt:lpstr>12_Office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</dc:creator>
  <cp:lastModifiedBy>EHEHEHE</cp:lastModifiedBy>
  <cp:revision>50</cp:revision>
  <dcterms:created xsi:type="dcterms:W3CDTF">2023-01-30T13:38:54Z</dcterms:created>
  <dcterms:modified xsi:type="dcterms:W3CDTF">2026-02-02T08:14:03Z</dcterms:modified>
</cp:coreProperties>
</file>