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</p:sldMasterIdLst>
  <p:notesMasterIdLst>
    <p:notesMasterId r:id="rId16"/>
  </p:notesMasterIdLst>
  <p:sldIdLst>
    <p:sldId id="257" r:id="rId4"/>
    <p:sldId id="3220" r:id="rId5"/>
    <p:sldId id="3186" r:id="rId6"/>
    <p:sldId id="260" r:id="rId7"/>
    <p:sldId id="3191" r:id="rId8"/>
    <p:sldId id="3192" r:id="rId9"/>
    <p:sldId id="3193" r:id="rId10"/>
    <p:sldId id="3194" r:id="rId11"/>
    <p:sldId id="3213" r:id="rId12"/>
    <p:sldId id="3215" r:id="rId13"/>
    <p:sldId id="3216" r:id="rId14"/>
    <p:sldId id="32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53EFB-5CEB-4F0D-A2E8-174BD7AEDD52}" type="datetimeFigureOut">
              <a:rPr lang="en-US" smtClean="0"/>
              <a:t>08-Feb-26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7A1F3-2A0C-4728-A9A8-4659EA1C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0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7A1F3-2A0C-4728-A9A8-4659EA1CA1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8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7A1F3-2A0C-4728-A9A8-4659EA1CA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035EF-6F72-416D-9767-387F78F1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0C2FD-CB4D-4D41-919B-F29F54E026EA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F92DD-B640-48E4-994D-7CDA5FCD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B5729-6A69-4C32-B3B7-14D60E84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910E5-2738-4E03-B9EC-B594D51A84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0739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6EC55-0FFF-43C4-88A2-3C28A4EA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B07D-145E-4BF8-864C-F85A159912C5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EBE41-46A7-4DB9-AB47-1C340E2D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E7F87-E602-448F-B7A3-2048844F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14AC8-73EE-435B-86A9-8DA0FA5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496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3B3F9-67F6-4CB0-B260-D7F4D668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B0DC-5E72-444E-AE11-ED327FC9851A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FB225-7210-40A7-B6C3-CFABCC8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D0B82-D796-4F82-B5E5-8A028099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3F42F-C279-49A3-9CCB-2FC066968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25914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2AA4F-4DA2-4783-9681-D3F8E9D9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48DE1-19DD-4197-A341-201CEAC46FBB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EC37F-5B4B-4413-A0EC-DF418BEB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38F1-C31D-4DF4-9CF9-A0F8E023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08312-F1D3-404C-B288-F59057BC8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357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BCAAE-2F22-4618-B5A0-DCB1DE65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7A738-766A-419C-A18E-F1514A6EDF9E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961B6-3F30-4BC0-8BEE-04DB652D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3B30E-17B0-45B1-9DBF-1200C07C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E8CE4-F709-4355-B79A-2D09C838D8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1337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90CA1-C2C9-446E-A8A3-66A95C90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D26AC-6C3D-4829-A294-2EA87C6049E1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110F7-F8A1-45BE-948F-74DB3E33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50AB8-4E6C-4680-B3F1-FABC4FF3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AE96-D563-4A65-AA63-529DC0FB67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2731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A6F1D-EB29-444F-8454-AB182548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B267F-022A-4CBB-8937-BC7D90D2BF9E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BF322-1F6E-43D6-AF8A-350A4FB0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37765-F3ED-4C51-8EE0-1A9EC859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C8B46-60FA-4957-8146-14165B78E8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55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D1167-CBB6-4445-840B-253B98904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75BE-DF24-4DED-AF67-C8D3E1594D93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95E9C-A692-4E93-9B8B-207F4985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43EE-5E0D-4E74-8693-315BCEC4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F9337-20CE-4A8A-A684-8B805762ED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913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EC0F-686D-4E6F-8F93-26317F85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9F488-05D7-4C89-AEB8-D5B083CEC483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16257-C4B0-499E-B309-ABD45013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1B04-485E-4E3C-92FC-9BDD5B26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7F1B8-E941-4FF3-9881-1D4687A948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688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0692-2EA2-4CCE-AE59-7A514265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D76C-5BD4-4257-A322-D390908E5798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142E7-D2EA-4455-8143-D277172B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7B4EB-1CFA-4DFE-96FA-6794F61E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7D6FD-0A54-49E3-A7DE-964CF5B5AF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7950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04F9D-D1F3-428A-B759-C2D65227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6045-C5EC-4C9D-AE20-EE42FF51C174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1A44B-5BA8-4AD8-A878-4D7F5F03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14825-BFC9-400E-BFFF-EFBA2185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12ED-309B-446A-84F7-6E7643481A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653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89DD-D766-4097-8981-EA7AEF5D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E8B2E-8983-4A3D-AB52-D66CAEA3F18D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1FB0F-2AAE-45AB-BC44-80889C73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CB1D4-2310-4C82-9DB3-B801BF8C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977B-2785-4BF8-AFD3-68CEE566CC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95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E28A9-B9BA-4056-809C-12C61EC70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F686A-DD00-49B9-8F0B-E6DA11BF27C9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6B015-24A0-415D-A26D-AEF1DB18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AB39-FE0C-4CB1-99F0-69A698DE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9587E-5190-4822-B563-123BA67311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5890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01E2C-8FAB-43C8-87D7-4F735758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35AA-A50E-4837-98CE-27AE623EBF5A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E5488-A34D-4C4C-AA4E-5698370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E68F6-FDF2-48C5-B53B-21567520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85B20-B703-409C-8F4F-994EFCE368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240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8EAE6-42BB-4FAB-A848-E38D11EA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0C4F-6378-44A4-A78C-3BC33654C167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DCB-825F-4456-AD1B-00B7A416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8E289-3E1C-446B-B2F5-6195F37F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DB4B2-1089-467B-9013-4EBBC260B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8859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F4E8A-A1DA-41C4-8B59-A482C12F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FBC58-5A25-49E5-BA27-1BD43CFDA4DD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2A49-7C7F-424E-9077-566D0190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86806-9AAF-49C2-9FF2-6C4FD287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B02B1-3934-4E53-8B66-1732104956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0638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49D6-4EFB-4CDE-BEA1-1A60B384B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474E0-5596-4685-933B-4BC0B1040363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FE8FA-E7C7-4057-8F7D-3B319645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D094-EAF3-4988-8942-317D5BD8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9A778-ED7C-4FD5-8D60-450F934BF6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8671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A5769-BA9D-4DB9-8D7F-874F3ABD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8AE6C-89AF-425A-8625-E16D2F442FD7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B7B1B-0A63-49EF-8C5B-38450D63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CE4C-75C4-49CF-A9BD-FC15E913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6D364-8F46-47B5-A94E-CC89348E41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8870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8575-C85F-473B-890F-589C7F37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E3C11-60E1-46DF-888E-9B8A2C0DDA59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5EBE-4531-4AC7-A51B-6BBB2C97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525E6-7B2A-4415-AAC8-76D9FAD9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8C9E-E27D-4781-A99A-4D9BD11E99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292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98AFE-0A93-4428-8A13-622D533F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233C-A740-4A90-87B3-31A386543FD8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CBFE6-A0F1-4723-A0E4-40DCEA7D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BEB9-19D6-40D5-A135-45FE76B8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D5E11-8C37-4AC0-9B83-935F6F2767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3654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C4759-02F5-47A8-A2FB-148B193F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98B3-DF7C-4E89-A669-5610D069A650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C5697-7ACA-43A8-AB22-EC965D22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43E53-DC67-4F5E-8AC2-B8C478FA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5EB-50E3-44D7-8D8B-E0E841B21B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00964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98987-69A9-4392-89D2-1A0AB59A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5DE9-4B87-4C63-AD9C-3BB466C3218F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8AE4-5A36-4560-B2AF-2DF8D407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30424-496E-4F3D-90B9-A905ADEE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1D7A3-4712-4E2B-BE6F-2E3FF362C4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0390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B9A83-ECEF-4C2B-9B86-CB97189F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A39A-18E7-4F55-9833-DF83E7D74EAC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E3D35-D6D3-4D1A-ACC4-1C5829B8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39D1-D6E8-4406-8A93-4DBD00DF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154D0-ABB4-4138-9787-DBC5A12DCE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5080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C6EA-8B13-411E-91D4-9C0C118A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D149-7926-488B-9E16-FC5FC153845B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23D44-6BA5-4C1C-8CC5-F553E13E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16398-0242-495E-9C24-E2DC8022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540D1-77F8-4F3E-8706-D58AE32646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10710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7F765-6510-4A6F-973D-AACFA1F4E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00F32-0542-4BEC-BB94-2CD3142E30EA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AC8C4-DFAC-4035-BD88-43FCD1AD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1DA40-E289-4551-B2DB-B33A701B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54B7-48B4-4539-ADC2-367A947CD3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6768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6E347-9020-4417-A230-3828B576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1B5B8-B8C1-4C89-9C05-9D25B27F7E1F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7CD8E-86F7-4BCC-A18C-8B53CDEF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C13DB-5ADC-41EF-A796-D0E64B82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2658D-AEBA-4BBD-B10E-61000ECD67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15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AF062-F1ED-4AC7-9256-13220690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8C45-9023-4EAE-8256-307682E7BAB4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FCFAA-D5EC-4E82-AB0F-34160672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B5AC5-76FF-4647-9208-01C42E44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53AC6-DCE9-43D5-AEF3-D2EEE1C22D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2695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230FD-8B88-46FF-82E2-1A4ADA87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AD1D8-4A16-4229-B654-C30E98B2A3B8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C5DA7-0F69-468F-8465-C7F2D224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5E7FF-0756-4120-935D-A79C5D25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F6E17-88F6-45DF-9C4D-A0FBC0985B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7066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6D275-F2CF-474E-BEC7-A3E2AC14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1F2CE-8B4E-485F-8434-1C1A8A014E2B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8910F-797D-49E5-BBAD-9D16F301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FBFDF-1132-402A-ADDC-7A4310BB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C170-F650-4167-A9F8-F8FBB36F75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2820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1C0F7-CB02-49FF-B40A-5C1A4A8B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1956-0214-491E-AD41-22C62052A1B0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B48CA-365D-469D-BC15-981BD091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1E498-8A4F-4322-A75E-B8420823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F7D7-A8A0-4921-B8A9-B2A186AAD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6511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35ADA-4013-4371-A79A-FE176DE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93D5E-F848-464D-A9AE-BD88715EE1AB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AE994-BBA4-4635-945B-8A0C9890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58CD3-951F-4762-8053-89302C2E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9F23-A828-4008-A4D4-A8C5DBFAAA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8497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B175D-3378-4D9B-8CE4-00F0347B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3EC2-13C9-4F28-BE97-E668BEBF60F1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F371-05E0-4432-AF25-BA2A225C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09FD-A0FB-43A4-8FBF-B134A55B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CB7E4-DE42-4A88-AB34-9464686A24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6573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F821-1E56-448B-B585-9F76F7E7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5DDB-DC30-4ED8-A84D-18B50D484843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917F5-FFE0-4DB8-B254-B3AA2501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19CD7-ED71-46F1-890D-58F90467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38DED-ECC6-4D32-B99C-9BC8E9115E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3095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342F-0B54-4379-859F-2E73EBE2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64156-B134-4BD5-9A0B-CB74F74BC808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FF9FB-668C-4706-8875-DCF2CA6E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250EC-8418-4FF4-8C67-07CD2FD4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8B0E-DD55-4E90-913D-A287DA286C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6752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F182D-F220-4AF8-B379-604ABD67E3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2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94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018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ABEC1-C223-44F9-8C2B-5033261E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27635-09AB-4C3F-BD18-70CB3268FD2E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B61A2-1A8C-4F19-84AA-1A6A5E3F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D374C-D84C-47E7-97C5-195D30AD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E511-C014-4DB7-A8E3-6B08E5367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2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47956-723D-41C3-BCC6-FF08056C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60C2B-E482-4172-86B1-C44CD0A57311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59C06F-EA4C-4BB5-91DE-6FC6724E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4BF52-B4E6-4E78-AA38-5970662D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94124-A133-4E3D-9F7F-2D19D556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5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01824-CF44-4AEE-9DAD-49C8C7E0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E8931-0734-48D1-825E-E710BD90AF4F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A275-56F0-4FEF-9163-051A1E67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81457-8B9B-4BC6-9FF0-17F9360F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56E4-9648-404F-8423-DBA35DCD4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51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229DA-EC5D-4672-A972-EFFEEDD6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0CCCC-4717-4552-A800-E24740C4DE02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BF282-A3E2-45C3-871C-315BD0B1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60725-4359-4105-B8C5-6E89BD02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09C36-C0D4-4667-8F09-592278E6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3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5A1E8-BAFC-4A50-AEEC-2583EA21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B7FDD-5672-4B8B-B73A-58921E71676C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A69CD-19B0-43D7-B315-ADE77697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A55A-BE08-45F4-9FBE-BAD04626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62305-587C-455B-A4E4-50DC4F6CE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84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B89EE-048C-4339-B84E-0A72DDC8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A91D0-9B8E-49C3-99CA-FECA451438DD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DA614-B7F3-434D-8B25-99E209B5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C2179-F959-4CB3-8569-A4472F07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BD82-C271-4D46-8698-5293B2DE8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5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CA9F6-959D-4474-9F78-DC223EB9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49541-50BF-421B-92EA-857ED69B8211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B2068-6D84-4877-8833-8DEC4151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9F3F-BE84-42A1-9618-2EF738B5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6307-8214-4D0B-9760-72E7C7F0D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9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29FC1-B36C-4458-BB39-28ABAC64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8AFD1-88E5-466A-AE92-E5C59931027B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E6789-3B4A-46AD-9E9F-DEBF4609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9D6C7-689A-4E21-A6A0-79456730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E8EB9-4E8A-4D10-9FC9-13C247AD66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06672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2638-D38D-475F-8213-EC55F19E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B557-E1F8-4F69-95EB-77D148354C7D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A818-B331-4EE7-8A90-98F45BAA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48AD6-69E9-4C37-89FB-257F3A16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AAD4C-7C16-431F-BDE0-02A3C8D9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0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231DFFF1-4E7B-40D4-8DD1-92CBBDF2D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88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45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944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390B20-3E50-40DA-A456-7396F8E0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55DBC-729F-4761-AFFC-A8131E5B7289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97D78B-BC8F-4F81-91D0-889EB100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A93EDA-A84E-41B9-B8E7-04D7A7D6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F06A-9E55-4CB5-B7B1-BFD7C8591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8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65B405-63BF-4154-98DA-226FE261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E44D2-906C-4B7D-BC83-557629564D78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D5380A-3F1F-46CF-A8A0-D6DF8089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688E7D-8E88-42DB-9505-C9758737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F947-FCB4-42D6-ACB5-4CD89FE0F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81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116A43-A8EB-4A7C-AA87-68A8748E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8A09-A146-4A86-9CBF-2C264D6A2C17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FE201E-4FD4-4561-8449-2D515AAB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AD1FA7-736F-4281-8FA7-0314AD02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11C23-D532-4672-BEDE-B51F459B2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96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75F2E9-F89D-474A-9E8E-018496A1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86406-4A1B-40E9-8A9D-152C6899802E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70DE85-CC2E-4239-A354-2F50BF97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454C96-9869-401A-94E2-6D7C0617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4FC0-7AF4-4F72-99DA-0357D21C7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1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E888CD-DA18-4DD8-9D45-FDEDC973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6F1B9-2AE5-4F08-9E68-B0B314F1E950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02D9D6-1ABC-4326-9548-5BE21A13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29D58A-A6EA-4D82-9CD2-DBDF9443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A9233-85AC-408E-ABA1-2CF5866FF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74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C7F5C0-7FB8-45F0-AB16-7A733CF6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03D2-F8A4-4A5E-B005-A640ADF26AEF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39F69A-401E-462B-8C08-39B88EE0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03CA25-02E4-4321-9BB2-F85DB788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50F9F-B2A8-4D73-9364-2B9300049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4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665D0-0702-445B-BA93-321D9597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DCE70-4BE9-44FB-B204-48920A200E51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4876D-7A3E-4D1A-89DC-8E18C65E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ADBA2-02A0-4CE7-9CDD-25B25761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B4F5A-AC6B-459C-B71D-62D621BC07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1083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0C05-4507-4493-AFA3-1B27EEBA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A2907-C8D8-409D-BB37-4E0A61557EC6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2F4CE-D0CC-49E8-8C39-9C45D5F7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1E65-1F16-4FD4-9782-1D1F1E0C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C830A-4A02-4CA1-AA0B-4E5921C0E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7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9FD46-90DC-46EB-9678-33C33160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BE4C1-50C7-4FCA-AF3D-64FB87D63C1D}" type="datetimeFigureOut">
              <a:rPr lang="en-US"/>
              <a:pPr>
                <a:defRPr/>
              </a:pPr>
              <a:t>08-Feb-26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FF5E1-6A88-4A9D-904F-090AAE09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C8535-8B57-49E6-BE9F-91DAD6EF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FEF29-4ABF-4B7F-B1B1-D624495E5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5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9BEAA-B17D-44AE-8DBF-AD607FFD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F85FF-3FBB-4560-BD3A-A3014ACEF592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EDC5-68EC-461C-B4A2-9453640D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32C95-B450-4973-82D1-D0952798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4E3AF-4BAA-4684-8E68-663462D928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4586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5791A-9463-4B4E-9B86-36F73297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68CD5-4B1E-4655-B7C8-96E51F18AA0D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1889-D16B-48C2-B13B-18954357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A3885-8429-4D71-AD99-D8E367BF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12B3-2E51-4091-BDDE-5C66A1F17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99277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E374-9CEB-4EBB-B871-52CCC3A1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C1E72-DFD7-4D9E-80DA-836B1D9B7DF4}" type="datetimeFigureOut">
              <a:rPr lang="en-GB"/>
              <a:pPr>
                <a:defRPr/>
              </a:pPr>
              <a:t>08/02/2026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8B08-94C2-4060-8C9F-F562037A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BA7F-B8CF-4575-B235-4C7CB264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6BDA-9EE0-4544-996C-F19E80DF9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0870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68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0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4514F41C-C183-4805-B1EC-FD0CC62848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4297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922AC5-BC23-425C-81B9-6ABF4759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B4927473-7B7D-4B01-BC71-41B4E9F5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898C2-63CE-48D3-91C6-140A928FB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108" y="3035628"/>
            <a:ext cx="816934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05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9">
            <a:extLst>
              <a:ext uri="{FF2B5EF4-FFF2-40B4-BE49-F238E27FC236}">
                <a16:creationId xmlns:a16="http://schemas.microsoft.com/office/drawing/2014/main" id="{C094E333-DFE2-432A-8C8F-ED6593B37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742950" y="82047"/>
            <a:ext cx="10096500" cy="6290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0D8D67-A293-418C-AC20-1139FDE6FCD2}"/>
              </a:ext>
            </a:extLst>
          </p:cNvPr>
          <p:cNvSpPr txBox="1"/>
          <p:nvPr/>
        </p:nvSpPr>
        <p:spPr>
          <a:xfrm>
            <a:off x="1696847" y="2419886"/>
            <a:ext cx="8188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mạnh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yếu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bản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068F5-C6D0-4A77-9163-3AFF87C8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378" y="3743325"/>
            <a:ext cx="3041109" cy="2262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6594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63B32-303D-4BF5-A534-485270B1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78" y="113665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69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  <a:extLst>
              <a:ext uri="{FF2B5EF4-FFF2-40B4-BE49-F238E27FC236}">
                <a16:creationId xmlns:a16="http://schemas.microsoft.com/office/drawing/2014/main" id="{9C6FD110-293E-40EB-9FE2-4F2C972681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58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BE618DC6-36D0-48CE-A739-2ECB954434C7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4055A01-6E25-45E3-B0C4-C954746161C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481B27-D6FC-48C5-874E-354F2FB7A272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DFC0F39-52A9-4E3E-9A0A-3178A3004712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FCEB3C3-98D7-4BBB-9DF9-3FFB93D8071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F785B659-CD68-4AA4-99B7-58E36FAA0226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7A781-3C42-4F85-A32D-95CB52F693B5}"/>
              </a:ext>
            </a:extLst>
          </p:cNvPr>
          <p:cNvSpPr txBox="1"/>
          <p:nvPr/>
        </p:nvSpPr>
        <p:spPr>
          <a:xfrm>
            <a:off x="4623027" y="19318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91EBE-5D42-4928-BA9C-88B8E22C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411" y="2880673"/>
            <a:ext cx="8382727" cy="157290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BE30344-6492-4726-AA6B-47FF15CB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19735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7A5A2E6-E805-42DB-87F0-333E62D6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B4927473-7B7D-4B01-BC71-41B4E9F5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57252F92-85E3-4DE3-A165-7A925DB5281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CB074-FAF1-463F-9E63-206BEC009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188" y="2771243"/>
            <a:ext cx="4261473" cy="34872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D03F507-1C3D-4494-802E-6CB23B83E6C9}"/>
              </a:ext>
            </a:extLst>
          </p:cNvPr>
          <p:cNvSpPr/>
          <p:nvPr/>
        </p:nvSpPr>
        <p:spPr>
          <a:xfrm>
            <a:off x="568325" y="118562"/>
            <a:ext cx="11258550" cy="6638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4D676-79BE-405E-9EDC-6DF5DB90B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161925"/>
            <a:ext cx="9399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cs typeface="Arial" panose="020B0604020202020204" pitchFamily="34" charset="0"/>
              </a:rPr>
              <a:t>1. Đ</a:t>
            </a:r>
            <a:r>
              <a:rPr lang="vi-VN" altLang="en-US" sz="3200" b="1" dirty="0">
                <a:solidFill>
                  <a:srgbClr val="333333"/>
                </a:solidFill>
                <a:cs typeface="Arial" panose="020B0604020202020204" pitchFamily="34" charset="0"/>
              </a:rPr>
              <a:t>ọc tình huống và trả lời câu hỏi: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9E9001-4C5D-4B31-A1B3-250C596DB42C}"/>
              </a:ext>
            </a:extLst>
          </p:cNvPr>
          <p:cNvGrpSpPr/>
          <p:nvPr/>
        </p:nvGrpSpPr>
        <p:grpSpPr>
          <a:xfrm>
            <a:off x="3050082" y="790063"/>
            <a:ext cx="6774638" cy="5798192"/>
            <a:chOff x="3405682" y="1589215"/>
            <a:chExt cx="6123228" cy="5150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2A95E5-9766-434A-864C-25ED767A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5682" y="4158164"/>
              <a:ext cx="5906275" cy="25812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40B014-BFCB-46CF-ADC2-8189FB576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6849" y="1589215"/>
              <a:ext cx="5992061" cy="272453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955C9A4-D509-43BC-921F-31F56B4D3FAD}"/>
              </a:ext>
            </a:extLst>
          </p:cNvPr>
          <p:cNvSpPr/>
          <p:nvPr/>
        </p:nvSpPr>
        <p:spPr>
          <a:xfrm>
            <a:off x="466724" y="457200"/>
            <a:ext cx="115347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C43E4-5D34-478F-95BF-DB46A67DA014}"/>
              </a:ext>
            </a:extLst>
          </p:cNvPr>
          <p:cNvGrpSpPr/>
          <p:nvPr/>
        </p:nvGrpSpPr>
        <p:grpSpPr>
          <a:xfrm>
            <a:off x="120111" y="2400300"/>
            <a:ext cx="5042440" cy="4050150"/>
            <a:chOff x="191286" y="1586972"/>
            <a:chExt cx="6069814" cy="45878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FA3202-146F-462B-87F5-9E6D53F0E559}"/>
                </a:ext>
              </a:extLst>
            </p:cNvPr>
            <p:cNvGrpSpPr/>
            <p:nvPr/>
          </p:nvGrpSpPr>
          <p:grpSpPr>
            <a:xfrm>
              <a:off x="961452" y="1586972"/>
              <a:ext cx="4932746" cy="1120669"/>
              <a:chOff x="688186" y="657156"/>
              <a:chExt cx="4932746" cy="1120669"/>
            </a:xfrm>
            <a:solidFill>
              <a:srgbClr val="FFCCCC"/>
            </a:solidFill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974D9E91-2ABA-4EF5-A0EC-424F2EA3A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8186" y="657156"/>
                <a:ext cx="4932746" cy="112066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B02536-170F-4F1F-99B1-45CC9D396364}"/>
                  </a:ext>
                </a:extLst>
              </p:cNvPr>
              <p:cNvSpPr txBox="1"/>
              <p:nvPr/>
            </p:nvSpPr>
            <p:spPr>
              <a:xfrm>
                <a:off x="947012" y="854950"/>
                <a:ext cx="4444606" cy="66241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  <a:endParaRPr lang="vi-V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57F2B5-7A4D-4A06-A0D7-FA7DD039F12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D2A510-A8D9-4E5A-A433-5FDD435EA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2934373-FC93-4296-A483-55991EFF3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83102DD-1080-4E79-A61E-EB5339A28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24848CB-189A-4B6C-B57F-C75FA9D31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C10430-7B23-45A5-B22B-80B68A30AB38}"/>
              </a:ext>
            </a:extLst>
          </p:cNvPr>
          <p:cNvGrpSpPr/>
          <p:nvPr/>
        </p:nvGrpSpPr>
        <p:grpSpPr>
          <a:xfrm>
            <a:off x="5133975" y="481605"/>
            <a:ext cx="9311662" cy="4023719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2F487214-2919-4984-90D4-9646C0D420DC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47083F-A81C-40CE-BAAD-C83388ACD176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vi-VN" sz="3000" b="1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95EDA1-9DF1-438D-B5E8-CB8DD0971B86}"/>
              </a:ext>
            </a:extLst>
          </p:cNvPr>
          <p:cNvSpPr txBox="1"/>
          <p:nvPr/>
        </p:nvSpPr>
        <p:spPr>
          <a:xfrm>
            <a:off x="5219700" y="513286"/>
            <a:ext cx="6353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Theo em nếu cứ nhút nhát Hà có biết được điểm mạnh của bản thân không? Vì sao?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6E50B-748B-4E72-9C01-70ACDC121388}"/>
              </a:ext>
            </a:extLst>
          </p:cNvPr>
          <p:cNvSpPr txBox="1"/>
          <p:nvPr/>
        </p:nvSpPr>
        <p:spPr>
          <a:xfrm>
            <a:off x="5248275" y="1932511"/>
            <a:ext cx="635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Vì sao Hòa luôn chăm chỉ tập thể dục và ăn uống đủ chất?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68858-C716-46A2-88B9-6E96743C2A0D}"/>
              </a:ext>
            </a:extLst>
          </p:cNvPr>
          <p:cNvSpPr txBox="1"/>
          <p:nvPr/>
        </p:nvSpPr>
        <p:spPr>
          <a:xfrm>
            <a:off x="5124450" y="2799286"/>
            <a:ext cx="635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Theo em vì sao cần phải biết điểm mạnh và điểm yếu của bản thân?</a:t>
            </a:r>
          </a:p>
        </p:txBody>
      </p:sp>
      <p:pic>
        <p:nvPicPr>
          <p:cNvPr id="21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D8635DDB-BC79-410E-B71B-69F42051C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9968" y="5536625"/>
            <a:ext cx="1710479" cy="9621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42857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42857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18" grpId="0"/>
          <p:bldP spid="19" grpId="0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E8CCE31-D603-4877-9D31-F1917F4BEB20}"/>
              </a:ext>
            </a:extLst>
          </p:cNvPr>
          <p:cNvSpPr/>
          <p:nvPr/>
        </p:nvSpPr>
        <p:spPr>
          <a:xfrm>
            <a:off x="228600" y="457200"/>
            <a:ext cx="114966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DAFA4-CB4B-44DD-BC9B-9F3DB41E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51" y="1251248"/>
            <a:ext cx="9090789" cy="414822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F581E8BC-ECBE-4719-B9AA-73DD9DD6D35F}"/>
              </a:ext>
            </a:extLst>
          </p:cNvPr>
          <p:cNvSpPr/>
          <p:nvPr/>
        </p:nvSpPr>
        <p:spPr>
          <a:xfrm>
            <a:off x="266700" y="457200"/>
            <a:ext cx="114585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AF53C-9BBF-47A5-9883-B218A1EE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27" y="1484543"/>
            <a:ext cx="9821546" cy="40524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1A1DD8F-107C-46E0-AC40-B90D0E39741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1065CB-94ED-4466-8540-5828B64DC72E}"/>
              </a:ext>
            </a:extLst>
          </p:cNvPr>
          <p:cNvGrpSpPr/>
          <p:nvPr/>
        </p:nvGrpSpPr>
        <p:grpSpPr>
          <a:xfrm>
            <a:off x="1657919" y="1118398"/>
            <a:ext cx="9198467" cy="4234616"/>
            <a:chOff x="2278140" y="1118398"/>
            <a:chExt cx="7635719" cy="3085452"/>
          </a:xfrm>
        </p:grpSpPr>
        <p:sp>
          <p:nvSpPr>
            <p:cNvPr id="8" name="Google Shape;174;p4">
              <a:extLst>
                <a:ext uri="{FF2B5EF4-FFF2-40B4-BE49-F238E27FC236}">
                  <a16:creationId xmlns:a16="http://schemas.microsoft.com/office/drawing/2014/main" id="{804FFEA8-C506-4DA0-A21D-C03865B758F0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E143E7-BDB8-4C79-895B-34599B0D32F1}"/>
                </a:ext>
              </a:extLst>
            </p:cNvPr>
            <p:cNvSpPr txBox="1"/>
            <p:nvPr/>
          </p:nvSpPr>
          <p:spPr>
            <a:xfrm>
              <a:off x="2728354" y="1604185"/>
              <a:ext cx="6647821" cy="2578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 được điểm mạnh,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yếu của bản thân sẽ giúp em biết cách phát huy điểm mạnh và khắc phục điểm yếu đó.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 rõ những khả năng, khó khăn của bản thân để đặt ra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mục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tiêu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p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hù hợp đồng thời còn giúp em giao tiếp, ứng xử tốt hơn với người khác.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D0AB8B-29A3-40C8-9E0A-97E40659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572E5-7AE6-4449-827B-540F2FEC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7287823-C8F0-4D84-8181-3268FDCBB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68FB789-28A8-4552-8FD6-E48BDC539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2790D60-BADA-4AAA-A08F-C12ACF92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0183AD5-DF49-4801-8B52-704406E50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AC1B94-BE7B-4B8E-A4B0-E2BCECE53ECE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思源黑体 CN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146</Words>
  <Application>Microsoft Office PowerPoint</Application>
  <PresentationFormat>Widescreen</PresentationFormat>
  <Paragraphs>12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思源黑体 CN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59</cp:revision>
  <dcterms:created xsi:type="dcterms:W3CDTF">2022-10-27T11:47:00Z</dcterms:created>
  <dcterms:modified xsi:type="dcterms:W3CDTF">2026-02-08T16:25:50Z</dcterms:modified>
</cp:coreProperties>
</file>