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31"/>
  </p:notesMasterIdLst>
  <p:sldIdLst>
    <p:sldId id="399" r:id="rId4"/>
    <p:sldId id="381" r:id="rId5"/>
    <p:sldId id="383" r:id="rId6"/>
    <p:sldId id="385" r:id="rId7"/>
    <p:sldId id="384" r:id="rId8"/>
    <p:sldId id="386" r:id="rId9"/>
    <p:sldId id="257" r:id="rId10"/>
    <p:sldId id="387" r:id="rId11"/>
    <p:sldId id="318" r:id="rId12"/>
    <p:sldId id="319" r:id="rId13"/>
    <p:sldId id="323" r:id="rId14"/>
    <p:sldId id="322" r:id="rId15"/>
    <p:sldId id="390" r:id="rId16"/>
    <p:sldId id="388" r:id="rId17"/>
    <p:sldId id="389" r:id="rId18"/>
    <p:sldId id="325" r:id="rId19"/>
    <p:sldId id="326" r:id="rId20"/>
    <p:sldId id="391" r:id="rId21"/>
    <p:sldId id="337" r:id="rId22"/>
    <p:sldId id="393" r:id="rId23"/>
    <p:sldId id="394" r:id="rId24"/>
    <p:sldId id="395" r:id="rId25"/>
    <p:sldId id="396" r:id="rId26"/>
    <p:sldId id="397" r:id="rId27"/>
    <p:sldId id="392" r:id="rId28"/>
    <p:sldId id="398" r:id="rId29"/>
    <p:sldId id="3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snapToGrid="0">
      <p:cViewPr varScale="1">
        <p:scale>
          <a:sx n="68" d="100"/>
          <a:sy n="68"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96571-8AF8-4B91-90C2-B3A1CBFBCB37}"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09B21-55A5-4AF7-821D-83988BDEF9A9}" type="slidenum">
              <a:rPr lang="en-US" smtClean="0"/>
              <a:t>‹#›</a:t>
            </a:fld>
            <a:endParaRPr lang="en-US"/>
          </a:p>
        </p:txBody>
      </p:sp>
    </p:spTree>
    <p:extLst>
      <p:ext uri="{BB962C8B-B14F-4D97-AF65-F5344CB8AC3E}">
        <p14:creationId xmlns:p14="http://schemas.microsoft.com/office/powerpoint/2010/main" val="29676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84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302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816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707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1116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263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76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0714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561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724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1403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555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912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42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29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33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5517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233568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7" name="Google Shape;57;p15"/>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8" name="Google Shape;5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21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5" name="Google Shape;65;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474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164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922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3E1384-D1CB-41C1-98F2-30CD180CDE84}"/>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5F4CA1-70FC-495F-9BA2-C08BDD10BC4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E5FE1E-AFDE-439A-9264-C92E2D51FBA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18DD4B2-02C7-498A-8EF5-D160DE30A9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9BECE4-B651-490C-B489-78CF45CE943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9526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4D3C7B-94ED-47DC-8292-A432F0F54434}"/>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4E89C0-D135-4054-B608-A891180DB73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E55B5BD-5C4E-49E2-A884-6F5AE70891E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81E5B2-9BCC-46EB-949A-23A3FDC1D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62D1CB-1BB0-4495-A66A-63B22BD11A08}"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28965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41E681-A70D-43E3-8F78-A9FDD0953F7F}"/>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D6BEF9-EC97-4C35-BED2-D660205867A8}"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25344C1-FAF9-4036-B829-B9A4EDE4830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D73837-2100-4AAB-96AC-C7F07EB77B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9D775-A99F-4B8C-96F5-3FF92EBF655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6225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C7A808-C68B-4901-86C8-B762292EF5BA}"/>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0A5FB5-345A-40EC-9D66-2B4839C0E70B}"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80CB5D-05DA-458D-9DA6-3279187D4C2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1233FC-25E0-45CB-883D-C34D91F0C94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1C748-3EE9-4F6A-887D-557ED5DCBE0A}"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67008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335690-CF59-45EB-A31B-1AA741A9BE55}"/>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2F8DD0-C88F-4DFE-881E-DE0E2BB892FA}"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405ACB-382F-4121-BA9F-D4DA236C8CC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04F5B6E-BB41-49B0-88CE-BFF30F7206D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5674D6-4451-4A4A-9767-49B0270C008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08781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D0103-BAFC-4460-A68F-A534D170AB93}"/>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CB4F41-1EA6-4452-AB0E-84B970E3635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F715DD-BA6C-4147-8E72-B75CB42504A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3AF8-8822-407E-B76B-F5594BE815D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606DCB-33C9-4B86-95DC-C394615C978A}"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8522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2026/2/6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742030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BAC7A6-982A-480A-8D75-B16293610E97}"/>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60BC9-BA04-4AAF-840D-1DC2F98E8170}"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EFA78D3-E861-4645-AC09-CB022660690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8362D9-D549-4D56-972D-4E7EFC8F843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EB8FBA-C714-43EC-BC69-2F47144DAEB8}"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7471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E08125-B316-4CCA-B5EE-62FC4971CD2C}"/>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54C30-B7A7-41B0-88D9-4AFCB6B5A03B}"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440D1D9-39A3-4C0C-B60A-C8CD9AF801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0AF015-ED30-4FD9-94A4-A4E065BEA0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51437A-19EE-40A0-BE2F-48C6C5A7B5EC}"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97880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1A5DF4-9964-4807-9B9E-53C61946F570}"/>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C4075B-4A76-4215-BB5C-19A0BA0150DC}"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59BAC1-B7C8-4F6B-97CB-6B4693C49D6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4B9871-D5C7-4D25-94BC-8D49B401F8E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A18162-21F1-489C-8E31-104C8F4968AE}"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89674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21597E-06E1-44C5-A496-4B7D7CB321D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649D21-6C56-4B51-807D-FA145A7A9C18}"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299E1D9-BEAC-4FD7-A2D9-DA566224C0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0B71DB-CF4E-4EC2-B6D1-C5B3BD07BE7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CB816A-3DD8-441F-8EB7-116481F5EB2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9661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3D6CD9-E5F5-4AC4-BFFF-F3E1A1ED3F48}"/>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0B7F5F-B563-41C3-A492-380D746BF195}"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DE6F24-B9EB-43DF-A06C-F927571090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4AEED2-2874-4D01-9A45-C3E00BD6AC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F00DB3-7EBC-445D-86F7-B04F7E6F849B}"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74616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8D81A6-B002-4EE8-9292-6460E03DD897}"/>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F43218-D63D-4EA1-B6E0-281E688337AA}"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CCC937-7728-43C9-8449-80B858E5CD2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100D0E-DFEA-405E-AAE7-506D36FD598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5B6D74-8155-493D-9FC7-8AAECFB7A9CF}"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81651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0B7F44-F68D-425F-B0B3-E71955A2EA5B}"/>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084D51-0F4F-4DA9-A46B-1118577CF45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9C51D9-BAA8-4A8E-84CD-A29A2B0EB9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17303C-C270-4B98-BB14-EFA796E2A68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FA2820-3DF3-49A1-8194-E1488C7396E1}"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37500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FE4B3-C42B-48E3-9DFB-4A6348E838D9}"/>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31917A-8447-4AAE-88BF-B4D78080F5D2}"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802874D-7AC9-4248-B513-43520ABEF7F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1BB851-84D6-42C8-81B6-8CE07DD4249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818A4E-8C26-4269-BC92-96D5427537DE}"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0076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EAB172-54DB-4B46-94E1-90D8A6C2D6FF}"/>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56B57-3B09-460A-B06D-B3F272EF9186}"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DDAFF1-3E69-474C-A0F4-9D55186327C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70D0F7-1A94-4098-B61C-DB0D6728177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D5E3BA-B9E0-4C7A-B7F4-38C1C8498802}"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9216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596679-B28E-415A-A110-7AEAE378FF50}"/>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0F392A-0EC4-45FC-847B-0ACA27B73105}"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DF1B35F-BF55-4BF5-9FD0-6CFE994C089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8228D5-E76A-48CD-A387-21B730C4315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8E2642F-AF4C-4E57-8489-A37154600B4D}"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7403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4" name="Google Shape;1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294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2C33A0-D127-473E-B5A0-BAAF45BD6237}"/>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248DB7-3DF3-41C4-95D5-862BC8C327E3}"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30762E-3907-4F90-A18E-226608449C4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5DB8BC-8469-4DFC-ADEC-2857E6BC2D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924C6-3C5F-4576-8E89-341E3C602F9A}"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42588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4AD938-5CBF-447F-AC43-C99F940D8FB8}"/>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5E234D-021A-45CA-B236-295919FC36AB}"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30E23C-F989-4F19-BCB8-88004C31C1B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8F4C802-C8FA-4AE2-8FFE-43E73F22515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9DB07F-F4B4-4569-9537-CEC71CCE18A2}"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65081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3AE75E-C4E2-44BE-B03A-AC11980A9E2E}"/>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DEB1C5-D2A3-4C1A-90A6-BAC6785BA6FA}"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F98E57-3323-4F6A-8B49-C1584FC1D8D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9F54DC-D099-43F5-AD3F-FF66CCD2D19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6CA83E-13C4-411F-B22A-1EF1EB87231C}"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8447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89AA9-D1D9-4AB6-9257-48BD196BDFCC}"/>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D92042-9D6D-4D40-A079-2DC944375A36}"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144A28-494E-4C93-8963-9E34B7A59E5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EBF7F2-8E7B-4A2A-A9E0-1599936BB03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F01573-BA81-4A55-8FC9-83CFB87DD810}"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153827"/>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0F3422-78C0-42EE-9D21-E3AABB27134F}"/>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E6D3A4-BB9C-4725-A1EB-0668DE411C50}"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3FDC6C-EB1C-42C6-B73B-AE6688C9E3D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8552E8-FAF1-4291-9135-AA92608458F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78A6F6-912D-4E12-907C-804425F3C4B1}"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05314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E82898-DE3E-41FB-8CDF-3BD03F082070}"/>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F759B4-B471-4578-B1C6-EBD9840A03DE}"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3DA427-14DD-49D6-9726-8D4F883B43A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95A729-98A0-465F-8BE3-22D8F65DFD9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677D4B-C715-4946-95DA-5BEAB94305AC}"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85753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13D702-8898-4BC8-AC17-234DF100309D}"/>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733AF2-5844-4484-B0B1-E0682B84FFA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7686EA-08E0-46F4-848F-46F16E156F4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A7325C3-F11D-400D-9984-3E1F7135D49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6C818F-E49C-4EA1-823E-76D2623BDE6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73838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F4BB46-0D98-4AA2-BE5F-598D0ED815E5}"/>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0F6569-3B56-4B32-919F-FAE938D7FCB4}"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D1F1C1-0718-4DC4-845C-CEBD45042F7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A13D7-7F15-4919-A0BB-534B072CE82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C88857-4E8A-4275-B92A-5CC288B1CD63}"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46742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804F64-D410-4481-B33E-321289911D1A}"/>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135443-88ED-4F2E-B9E4-DFD221E171EF}"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B81881-046C-43A6-AB4D-FC63AA8A3B4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99305C-771B-4E9A-A574-6A91DD3151D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90F00E-763D-4C17-866F-90904B9625A6}"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6815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0675D3-0FF8-4533-8F9A-E40A913067E7}"/>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DE74F7-B064-41B6-B756-2431564A03E5}"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AE6965-7D47-49C6-9DCE-34E7EA59CD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701662-7447-4223-8F79-F20387809DC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4B6B4B-00E7-487E-915B-6A0E89F5CE10}"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4041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0933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C2DF7-C1B3-45D7-8020-1A3AB9F36CAA}"/>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9324F9-1608-4381-8C61-B27F8A48EB6E}"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25EA4F-E3AB-49F7-B976-F92802FA97C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D5ECE5-466D-4D0D-AFE8-51B76A5CE88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977A61-CAEC-40D5-8CDC-5682F8EF54BB}"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41814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5B6D39-856C-450C-AEB6-76F13EA5B0B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2E2AF6-7173-448B-AE64-F8EB7BF9DE93}"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F68CDF-A7D9-47E4-99B6-3A4D9292FD0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3FD417-E080-4076-A3F3-C33AD675BF1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1F7192-53D7-40C2-8562-9BFEDCC7171E}"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00146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30AF8-B4F6-4F2B-A60F-EF7C5F5139E9}"/>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2B644-8C33-4524-B6B1-6337E7245957}"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69FE683-7D33-43C3-B2C4-21D0283266A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CC232B-A5F6-4D74-88EF-D2C9E4DB6FE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B7E476-7856-48D7-A491-72FE49D67552}"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67687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CD9BB-51C7-48CD-8E7D-4D6A26E56834}"/>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087CE6-3EFC-418D-B7A9-D72E072DEC4A}"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C4DCFC-154C-4023-AE55-91E020943E8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8CC443-5391-4DBD-9B1A-F093C177CC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C23401-42F2-430A-808D-AA55B509BBA8}"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50227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4AF648-37F0-4746-A6D0-3A26C90621AB}"/>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DFECE6-2F62-40B2-A655-174C4AE95A45}"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D8B7BF-E15B-459F-9B24-CABDBE6AC50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E9CCDE-ED69-44D7-A3C4-1F7A4586C67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29CE17-7BC8-463F-B47F-5835551E05E6}"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80865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F7362C-CB90-4E6E-B07C-B6E73C4EDE0A}"/>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4BA8A7-147A-4FD2-A64D-A133A2CC117E}"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5579E34-F8D3-46B5-ADFD-8590228075D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7B06E1C-1099-4D6A-8E3F-6FB97EEBCB1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F7F75DE-9BE2-4858-8A9D-7EBA86CDC69A}"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70939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8E2286-5E4A-4E4B-A23C-1B6359CA40E6}"/>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3389F6-DC7C-4073-905A-66393AE13F08}"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0418D9C-F37F-484E-BB26-B551BD06282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9E6E708-DCD2-4E6C-B9CF-E81DB60CB04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7EBC59-2DC3-44AD-96E7-87DCBF26351F}"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53377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382658-25C4-4ADB-B3FB-87BC1F7DA023}"/>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A0BA8D-5DFF-4B96-9D07-4125AA32DCEB}"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AA71A1A-E3DA-436B-B982-F0BA1585515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AFEE06-4FAE-45E9-91A8-D685F5B446F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A6133E-01A4-4B97-A539-39B26586E669}"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02293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BDC36-4FA8-4C2A-A538-EB4F826E8B3E}"/>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AA04C3-BD57-400B-9FAD-C1FE42F6CAD1}"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9542540-6A10-4303-BBED-6B58EAA362E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F4DF636-F5BA-40FF-8B4C-68251789EE5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BA11A0-54F3-470E-B671-A6513A8CAD2D}"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80124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F3956-85C6-4610-BD17-50614D22838A}"/>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EA2B6-D25F-4222-BC22-EDA78E6E76F8}"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1769A-FC74-4E21-A4FA-EB775041D06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7604DC-959B-4561-942C-74CA1E0C9FE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576417-F682-456C-80BC-33010CBA8C2B}"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01765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26" name="Google Shape;26;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3326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F7573A-AF66-4BA0-A48D-4A8D8839D5D5}"/>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2777BD-19C0-4552-A74D-873899FD7824}"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7F3B39-797E-4F1D-903D-46AE2A70559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E17928D-4BA3-44A2-B3F0-1B0FD37B344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B427AB-0BA9-4660-B0CA-152CE8C21256}"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6745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EEF66-4899-496A-A663-FF3DE2A7EA0B}"/>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48A064-5C4F-41E7-AD49-5B8B73F0DB0D}"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FFE07CC-0547-4293-B6BF-D81D2DB2BEC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E8EFA6-68EC-459F-84C4-2C96E7F6200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C97E20-2F53-4064-AA7B-0360E7AB1B55}"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2966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F0B214-41FC-42C4-AF56-326A1BCB1397}"/>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D000CD-5612-4859-853B-A70B9173C974}" type="datetimeFigureOut">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06/02/2026</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5E763E4-9A20-4BC7-9778-76F91E70760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8737610-CB34-4D34-B0F1-74070BF296E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1105-3619-4809-8540-7F677DC12A71}"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3423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2" name="Google Shape;32;p11"/>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3" name="Google Shape;33;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7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39" name="Google Shape;39;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0" name="Google Shape;40;p12"/>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1" name="Google Shape;41;p12"/>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2" name="Google Shape;4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135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097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8076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2026/2/6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91311452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2" name="9Slide.vn - 2019">
            <a:extLst>
              <a:ext uri="{FF2B5EF4-FFF2-40B4-BE49-F238E27FC236}">
                <a16:creationId xmlns:a16="http://schemas.microsoft.com/office/drawing/2014/main" id="{11656DF7-C11A-4CD6-91C4-3224538EE4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8179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9299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567B-A897-487A-95AC-6CE56A053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635952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462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2"/>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rgbClr val="00206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Calibri" panose="020F0502020204030204" pitchFamily="34" charset="0"/>
                <a:cs typeface="Calibri" panose="020F0502020204030204" pitchFamily="34" charset="0"/>
              </a:rPr>
              <a:t>Em cùng bạn thảo luận về ảnh hưởng của việc sử dụng dụng cụ mất an toàn trong các tình huống ở Hình 7.</a:t>
            </a:r>
            <a:endParaRPr lang="en-US" sz="3200" b="1"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13B6FA7-EBBE-4677-9939-39A560295BF6}"/>
              </a:ext>
            </a:extLst>
          </p:cNvPr>
          <p:cNvPicPr>
            <a:picLocks noChangeAspect="1"/>
          </p:cNvPicPr>
          <p:nvPr/>
        </p:nvPicPr>
        <p:blipFill>
          <a:blip r:embed="rId7"/>
          <a:stretch>
            <a:fillRect/>
          </a:stretch>
        </p:blipFill>
        <p:spPr>
          <a:xfrm>
            <a:off x="561707" y="1422489"/>
            <a:ext cx="5453894" cy="3796784"/>
          </a:xfrm>
          <a:prstGeom prst="rect">
            <a:avLst/>
          </a:prstGeom>
        </p:spPr>
      </p:pic>
      <p:pic>
        <p:nvPicPr>
          <p:cNvPr id="22" name="Picture 21">
            <a:extLst>
              <a:ext uri="{FF2B5EF4-FFF2-40B4-BE49-F238E27FC236}">
                <a16:creationId xmlns:a16="http://schemas.microsoft.com/office/drawing/2014/main" id="{60D71862-C679-4A1F-8D3E-B78341838523}"/>
              </a:ext>
            </a:extLst>
          </p:cNvPr>
          <p:cNvPicPr>
            <a:picLocks noChangeAspect="1"/>
          </p:cNvPicPr>
          <p:nvPr/>
        </p:nvPicPr>
        <p:blipFill>
          <a:blip r:embed="rId8"/>
          <a:stretch>
            <a:fillRect/>
          </a:stretch>
        </p:blipFill>
        <p:spPr>
          <a:xfrm>
            <a:off x="6211906" y="1355547"/>
            <a:ext cx="5139158" cy="3874000"/>
          </a:xfrm>
          <a:prstGeom prst="rect">
            <a:avLst/>
          </a:prstGeom>
        </p:spPr>
      </p:pic>
      <p:pic>
        <p:nvPicPr>
          <p:cNvPr id="24" name="Picture 23">
            <a:extLst>
              <a:ext uri="{FF2B5EF4-FFF2-40B4-BE49-F238E27FC236}">
                <a16:creationId xmlns:a16="http://schemas.microsoft.com/office/drawing/2014/main" id="{2A21E9D8-3A4A-4BAB-B513-3EB9E6FC31E7}"/>
              </a:ext>
            </a:extLst>
          </p:cNvPr>
          <p:cNvPicPr>
            <a:picLocks noChangeAspect="1"/>
          </p:cNvPicPr>
          <p:nvPr/>
        </p:nvPicPr>
        <p:blipFill>
          <a:blip r:embed="rId9"/>
          <a:stretch>
            <a:fillRect/>
          </a:stretch>
        </p:blipFill>
        <p:spPr>
          <a:xfrm>
            <a:off x="4001033" y="4711203"/>
            <a:ext cx="3830257" cy="21467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36" name="Cloud 35">
            <a:extLst>
              <a:ext uri="{FF2B5EF4-FFF2-40B4-BE49-F238E27FC236}">
                <a16:creationId xmlns:a16="http://schemas.microsoft.com/office/drawing/2014/main" id="{6C001014-FAB0-45E3-8082-D2DB21904750}"/>
              </a:ext>
            </a:extLst>
          </p:cNvPr>
          <p:cNvSpPr/>
          <p:nvPr/>
        </p:nvSpPr>
        <p:spPr>
          <a:xfrm>
            <a:off x="3884360" y="940390"/>
            <a:ext cx="3994341" cy="2136199"/>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CÙNG CHIA SẺ</a:t>
            </a:r>
          </a:p>
        </p:txBody>
      </p:sp>
      <p:pic>
        <p:nvPicPr>
          <p:cNvPr id="37" name="Picture 2" descr="Cute cartoon thai student namaste greeting in the school uniform. Free Vector">
            <a:extLst>
              <a:ext uri="{FF2B5EF4-FFF2-40B4-BE49-F238E27FC236}">
                <a16:creationId xmlns:a16="http://schemas.microsoft.com/office/drawing/2014/main" id="{0ECA0BA4-40EA-4D2B-B709-B6BBF9341E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054906"/>
            <a:ext cx="26003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te cartoon thai student namaste greeting in the school uniform. Free Vector">
            <a:extLst>
              <a:ext uri="{FF2B5EF4-FFF2-40B4-BE49-F238E27FC236}">
                <a16:creationId xmlns:a16="http://schemas.microsoft.com/office/drawing/2014/main" id="{3D0C36C8-C638-43E0-A8F0-F6307DEFB8F2}"/>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659229" y="2268023"/>
            <a:ext cx="2540135" cy="39814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0C3EC00-A757-457B-B896-9AA7BBFB634C}"/>
              </a:ext>
            </a:extLst>
          </p:cNvPr>
          <p:cNvSpPr txBox="1"/>
          <p:nvPr/>
        </p:nvSpPr>
        <p:spPr>
          <a:xfrm>
            <a:off x="3572291" y="4917046"/>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nhóm 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26" name="Picture 25">
            <a:extLst>
              <a:ext uri="{FF2B5EF4-FFF2-40B4-BE49-F238E27FC236}">
                <a16:creationId xmlns:a16="http://schemas.microsoft.com/office/drawing/2014/main" id="{DCFE952C-0A35-4E7B-9A23-25D9FC12B35E}"/>
              </a:ext>
            </a:extLst>
          </p:cNvPr>
          <p:cNvPicPr>
            <a:picLocks noChangeAspect="1"/>
          </p:cNvPicPr>
          <p:nvPr/>
        </p:nvPicPr>
        <p:blipFill>
          <a:blip r:embed="rId7"/>
          <a:stretch>
            <a:fillRect/>
          </a:stretch>
        </p:blipFill>
        <p:spPr>
          <a:xfrm>
            <a:off x="689760" y="2283538"/>
            <a:ext cx="5094591" cy="1754993"/>
          </a:xfrm>
          <a:prstGeom prst="rect">
            <a:avLst/>
          </a:prstGeom>
        </p:spPr>
      </p:pic>
      <p:sp>
        <p:nvSpPr>
          <p:cNvPr id="28" name="圆角矩形 7">
            <a:extLst>
              <a:ext uri="{FF2B5EF4-FFF2-40B4-BE49-F238E27FC236}">
                <a16:creationId xmlns:a16="http://schemas.microsoft.com/office/drawing/2014/main" id="{FA4B0C30-90C0-4F3F-9D78-8AD2849D3459}"/>
              </a:ext>
            </a:extLst>
          </p:cNvPr>
          <p:cNvSpPr/>
          <p:nvPr/>
        </p:nvSpPr>
        <p:spPr>
          <a:xfrm>
            <a:off x="5804899" y="1818527"/>
            <a:ext cx="5948737" cy="2969230"/>
          </a:xfrm>
          <a:prstGeom prst="roundRect">
            <a:avLst>
              <a:gd name="adj" fmla="val 44118"/>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prstClr val="white"/>
                </a:solidFill>
                <a:latin typeface="Calibri" panose="020F0502020204030204" pitchFamily="34" charset="0"/>
                <a:cs typeface="Calibri" panose="020F0502020204030204" pitchFamily="34" charset="0"/>
                <a:sym typeface="+mn-ea"/>
              </a:rPr>
              <a:t>Kéo cắt miếng gỗ hoặc nhựa thì làm hư kéo nhưng khi cố gắng cắt có thể làm tay của người sử dụng bị trầy xước, chảy máu.</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28" name="圆角矩形 7">
            <a:extLst>
              <a:ext uri="{FF2B5EF4-FFF2-40B4-BE49-F238E27FC236}">
                <a16:creationId xmlns:a16="http://schemas.microsoft.com/office/drawing/2014/main" id="{FA4B0C30-90C0-4F3F-9D78-8AD2849D3459}"/>
              </a:ext>
            </a:extLst>
          </p:cNvPr>
          <p:cNvSpPr/>
          <p:nvPr/>
        </p:nvSpPr>
        <p:spPr>
          <a:xfrm>
            <a:off x="6493267" y="1957069"/>
            <a:ext cx="5157627" cy="2306705"/>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libri" panose="020F0502020204030204" pitchFamily="34" charset="0"/>
                <a:cs typeface="Calibri" panose="020F0502020204030204" pitchFamily="34" charset="0"/>
                <a:sym typeface="+mn-ea"/>
              </a:rPr>
              <a:t>C</a:t>
            </a:r>
            <a:r>
              <a:rPr lang="vi-VN" altLang="zh-CN" sz="3200" b="1" dirty="0">
                <a:solidFill>
                  <a:prstClr val="white"/>
                </a:solidFill>
                <a:latin typeface="Calibri" panose="020F0502020204030204" pitchFamily="34" charset="0"/>
                <a:cs typeface="Calibri" panose="020F0502020204030204" pitchFamily="34" charset="0"/>
                <a:sym typeface="+mn-ea"/>
              </a:rPr>
              <a:t>họn dụng cụ quá to so với tay cầm nên không thể cắt được</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dễ</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gây</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bị</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thương</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6" name="Picture 5">
            <a:extLst>
              <a:ext uri="{FF2B5EF4-FFF2-40B4-BE49-F238E27FC236}">
                <a16:creationId xmlns:a16="http://schemas.microsoft.com/office/drawing/2014/main" id="{E1BA0E84-E2AB-4B37-B9BC-7074F20A27F9}"/>
              </a:ext>
            </a:extLst>
          </p:cNvPr>
          <p:cNvPicPr>
            <a:picLocks noChangeAspect="1"/>
          </p:cNvPicPr>
          <p:nvPr/>
        </p:nvPicPr>
        <p:blipFill>
          <a:blip r:embed="rId7"/>
          <a:stretch>
            <a:fillRect/>
          </a:stretch>
        </p:blipFill>
        <p:spPr>
          <a:xfrm>
            <a:off x="752421" y="2126161"/>
            <a:ext cx="5591175" cy="2009775"/>
          </a:xfrm>
          <a:prstGeom prst="rect">
            <a:avLst/>
          </a:prstGeom>
        </p:spPr>
      </p:pic>
    </p:spTree>
    <p:extLst>
      <p:ext uri="{BB962C8B-B14F-4D97-AF65-F5344CB8AC3E}">
        <p14:creationId xmlns:p14="http://schemas.microsoft.com/office/powerpoint/2010/main" val="410908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28" name="圆角矩形 7">
            <a:extLst>
              <a:ext uri="{FF2B5EF4-FFF2-40B4-BE49-F238E27FC236}">
                <a16:creationId xmlns:a16="http://schemas.microsoft.com/office/drawing/2014/main" id="{FA4B0C30-90C0-4F3F-9D78-8AD2849D3459}"/>
              </a:ext>
            </a:extLst>
          </p:cNvPr>
          <p:cNvSpPr/>
          <p:nvPr/>
        </p:nvSpPr>
        <p:spPr>
          <a:xfrm>
            <a:off x="6493267" y="1957069"/>
            <a:ext cx="5003515" cy="2306705"/>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libri" panose="020F0502020204030204" pitchFamily="34" charset="0"/>
                <a:cs typeface="Calibri" panose="020F0502020204030204" pitchFamily="34" charset="0"/>
                <a:sym typeface="+mn-ea"/>
              </a:rPr>
              <a:t>K</a:t>
            </a:r>
            <a:r>
              <a:rPr lang="vi-VN" altLang="zh-CN" sz="3200" b="1" dirty="0">
                <a:solidFill>
                  <a:prstClr val="white"/>
                </a:solidFill>
                <a:latin typeface="Calibri" panose="020F0502020204030204" pitchFamily="34" charset="0"/>
                <a:cs typeface="Calibri" panose="020F0502020204030204" pitchFamily="34" charset="0"/>
                <a:sym typeface="+mn-ea"/>
              </a:rPr>
              <a:t>hông tập trung khi sử dụng dụng cụ gây nguy hiểm khi sử dụng.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6" name="Picture 5">
            <a:extLst>
              <a:ext uri="{FF2B5EF4-FFF2-40B4-BE49-F238E27FC236}">
                <a16:creationId xmlns:a16="http://schemas.microsoft.com/office/drawing/2014/main" id="{FF7DE12B-47D1-4D2F-93E7-1A7714516873}"/>
              </a:ext>
            </a:extLst>
          </p:cNvPr>
          <p:cNvPicPr>
            <a:picLocks noChangeAspect="1"/>
          </p:cNvPicPr>
          <p:nvPr/>
        </p:nvPicPr>
        <p:blipFill>
          <a:blip r:embed="rId7"/>
          <a:stretch>
            <a:fillRect/>
          </a:stretch>
        </p:blipFill>
        <p:spPr>
          <a:xfrm>
            <a:off x="648181" y="2187806"/>
            <a:ext cx="5553075" cy="2009775"/>
          </a:xfrm>
          <a:prstGeom prst="rect">
            <a:avLst/>
          </a:prstGeom>
        </p:spPr>
      </p:pic>
    </p:spTree>
    <p:extLst>
      <p:ext uri="{BB962C8B-B14F-4D97-AF65-F5344CB8AC3E}">
        <p14:creationId xmlns:p14="http://schemas.microsoft.com/office/powerpoint/2010/main" val="33951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28" name="圆角矩形 7">
            <a:extLst>
              <a:ext uri="{FF2B5EF4-FFF2-40B4-BE49-F238E27FC236}">
                <a16:creationId xmlns:a16="http://schemas.microsoft.com/office/drawing/2014/main" id="{FA4B0C30-90C0-4F3F-9D78-8AD2849D3459}"/>
              </a:ext>
            </a:extLst>
          </p:cNvPr>
          <p:cNvSpPr/>
          <p:nvPr/>
        </p:nvSpPr>
        <p:spPr>
          <a:xfrm>
            <a:off x="5609691" y="1376737"/>
            <a:ext cx="6061752" cy="2887037"/>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libri" panose="020F0502020204030204" pitchFamily="34" charset="0"/>
                <a:cs typeface="Calibri" panose="020F0502020204030204" pitchFamily="34" charset="0"/>
                <a:sym typeface="+mn-ea"/>
              </a:rPr>
              <a:t>K</a:t>
            </a:r>
            <a:r>
              <a:rPr lang="vi-VN" altLang="zh-CN" sz="3200" b="1" dirty="0">
                <a:solidFill>
                  <a:prstClr val="white"/>
                </a:solidFill>
                <a:latin typeface="Calibri" panose="020F0502020204030204" pitchFamily="34" charset="0"/>
                <a:cs typeface="Calibri" panose="020F0502020204030204" pitchFamily="34" charset="0"/>
                <a:sym typeface="+mn-ea"/>
              </a:rPr>
              <a:t>hông cất gọn dụng cụ sau khi sử dụng Có thể làm bị thương chính mình và người xung quanh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khi</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không</a:t>
            </a:r>
            <a:r>
              <a:rPr lang="en-US" altLang="zh-CN" sz="3200" b="1" dirty="0">
                <a:solidFill>
                  <a:prstClr val="white"/>
                </a:solidFill>
                <a:latin typeface="Calibri" panose="020F0502020204030204" pitchFamily="34" charset="0"/>
                <a:cs typeface="Calibri" panose="020F0502020204030204" pitchFamily="34" charset="0"/>
                <a:sym typeface="+mn-ea"/>
              </a:rPr>
              <a:t> may </a:t>
            </a:r>
            <a:r>
              <a:rPr lang="en-US" altLang="zh-CN" sz="3200" b="1" dirty="0" err="1">
                <a:solidFill>
                  <a:prstClr val="white"/>
                </a:solidFill>
                <a:latin typeface="Calibri" panose="020F0502020204030204" pitchFamily="34" charset="0"/>
                <a:cs typeface="Calibri" panose="020F0502020204030204" pitchFamily="34" charset="0"/>
                <a:sym typeface="+mn-ea"/>
              </a:rPr>
              <a:t>vấp</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phải</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6" name="Picture 5">
            <a:extLst>
              <a:ext uri="{FF2B5EF4-FFF2-40B4-BE49-F238E27FC236}">
                <a16:creationId xmlns:a16="http://schemas.microsoft.com/office/drawing/2014/main" id="{F36E3357-6FBB-41B4-8724-8C926E6B8008}"/>
              </a:ext>
            </a:extLst>
          </p:cNvPr>
          <p:cNvPicPr>
            <a:picLocks noChangeAspect="1"/>
          </p:cNvPicPr>
          <p:nvPr/>
        </p:nvPicPr>
        <p:blipFill>
          <a:blip r:embed="rId7"/>
          <a:stretch>
            <a:fillRect/>
          </a:stretch>
        </p:blipFill>
        <p:spPr>
          <a:xfrm>
            <a:off x="491554" y="2214617"/>
            <a:ext cx="5056491" cy="1834049"/>
          </a:xfrm>
          <a:prstGeom prst="rect">
            <a:avLst/>
          </a:prstGeom>
        </p:spPr>
      </p:pic>
    </p:spTree>
    <p:extLst>
      <p:ext uri="{BB962C8B-B14F-4D97-AF65-F5344CB8AC3E}">
        <p14:creationId xmlns:p14="http://schemas.microsoft.com/office/powerpoint/2010/main" val="1406700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solidFill>
                  <a:schemeClr val="bg1">
                    <a:lumMod val="10000"/>
                  </a:schemeClr>
                </a:solidFill>
                <a:latin typeface="Calibri" panose="020F0502020204030204" pitchFamily="34" charset="0"/>
                <a:cs typeface="Calibri" panose="020F0502020204030204" pitchFamily="34" charset="0"/>
              </a:rPr>
              <a:t>Chọn dụng cụ vừa với tay cầm, hạn chế có đ</a:t>
            </a:r>
            <a:r>
              <a:rPr lang="en-US" sz="3200" b="1" dirty="0" err="1">
                <a:solidFill>
                  <a:schemeClr val="bg1">
                    <a:lumMod val="10000"/>
                  </a:schemeClr>
                </a:solidFill>
                <a:latin typeface="Calibri" panose="020F0502020204030204" pitchFamily="34" charset="0"/>
                <a:cs typeface="Calibri" panose="020F0502020204030204" pitchFamily="34" charset="0"/>
              </a:rPr>
              <a:t>ầu</a:t>
            </a:r>
            <a:r>
              <a:rPr lang="vi-VN" sz="3200" b="1" dirty="0">
                <a:solidFill>
                  <a:schemeClr val="bg1">
                    <a:lumMod val="10000"/>
                  </a:schemeClr>
                </a:solidFill>
                <a:latin typeface="Calibri" panose="020F0502020204030204" pitchFamily="34" charset="0"/>
                <a:cs typeface="Calibri" panose="020F0502020204030204" pitchFamily="34" charset="0"/>
              </a:rPr>
              <a:t> sắc, nhọn.</a:t>
            </a:r>
            <a:endParaRPr lang="en-US" sz="3200" b="1" dirty="0">
              <a:solidFill>
                <a:schemeClr val="bg1">
                  <a:lumMod val="10000"/>
                </a:schemeClr>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chemeClr val="bg1">
                    <a:lumMod val="10000"/>
                  </a:schemeClr>
                </a:solidFill>
                <a:latin typeface="Calibri" panose="020F0502020204030204" pitchFamily="34" charset="0"/>
                <a:cs typeface="Calibri" panose="020F0502020204030204" pitchFamily="34" charset="0"/>
              </a:rPr>
              <a:t>Tập trung khi sử dụng dụng cụ, không đùa nghịch để tránh làm người khác bị thương.</a:t>
            </a:r>
            <a:endParaRPr lang="en-US" sz="3200" b="1" dirty="0">
              <a:solidFill>
                <a:schemeClr val="bg1">
                  <a:lumMod val="10000"/>
                </a:schemeClr>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chemeClr val="bg1">
                    <a:lumMod val="10000"/>
                  </a:schemeClr>
                </a:solidFill>
                <a:latin typeface="Calibri" panose="020F0502020204030204" pitchFamily="34" charset="0"/>
                <a:cs typeface="Calibri" panose="020F0502020204030204" pitchFamily="34" charset="0"/>
              </a:rPr>
              <a:t>Cất dụng cụ vào hộp hoặc bao đựng và để nơi an toàn.</a:t>
            </a:r>
            <a:endParaRPr lang="en-US" sz="3200" b="1" dirty="0">
              <a:solidFill>
                <a:schemeClr val="bg1">
                  <a:lumMod val="10000"/>
                </a:schemeClr>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9"/>
          <a:stretch>
            <a:fillRect/>
          </a:stretch>
        </p:blipFill>
        <p:spPr>
          <a:xfrm>
            <a:off x="5547253" y="693835"/>
            <a:ext cx="4035902"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8" name="Picture 7">
            <a:extLst>
              <a:ext uri="{FF2B5EF4-FFF2-40B4-BE49-F238E27FC236}">
                <a16:creationId xmlns:a16="http://schemas.microsoft.com/office/drawing/2014/main" id="{D8A4E20D-F87E-44BF-A197-8D75ADB78DEE}"/>
              </a:ext>
            </a:extLst>
          </p:cNvPr>
          <p:cNvPicPr>
            <a:picLocks noChangeAspect="1"/>
          </p:cNvPicPr>
          <p:nvPr/>
        </p:nvPicPr>
        <p:blipFill>
          <a:blip r:embed="rId7"/>
          <a:stretch>
            <a:fillRect/>
          </a:stretch>
        </p:blipFill>
        <p:spPr>
          <a:xfrm>
            <a:off x="3200149" y="1661007"/>
            <a:ext cx="5791702" cy="3535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rgbClr val="00206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Em hãy sử dụng com pa, kéo, hồ dán và giấy thủ công để cắt, dán hình tròn theo các bước sau: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07A8991-15A7-45A7-9C6D-D39173CD3F84}"/>
              </a:ext>
            </a:extLst>
          </p:cNvPr>
          <p:cNvSpPr txBox="1"/>
          <p:nvPr/>
        </p:nvSpPr>
        <p:spPr>
          <a:xfrm>
            <a:off x="616449" y="1325366"/>
            <a:ext cx="5578867" cy="584775"/>
          </a:xfrm>
          <a:prstGeom prst="rect">
            <a:avLst/>
          </a:prstGeom>
          <a:noFill/>
        </p:spPr>
        <p:txBody>
          <a:bodyPr wrap="square" rtlCol="0">
            <a:spAutoFit/>
          </a:bodyPr>
          <a:lstStyle/>
          <a:p>
            <a:r>
              <a:rPr lang="vi-VN" sz="3200" b="1" i="0" dirty="0">
                <a:solidFill>
                  <a:srgbClr val="FF0000"/>
                </a:solidFill>
                <a:effectLst/>
                <a:latin typeface="Calibri" panose="020F0502020204030204" pitchFamily="34" charset="0"/>
                <a:cs typeface="Calibri" panose="020F0502020204030204" pitchFamily="34" charset="0"/>
              </a:rPr>
              <a:t>Bước 1: Vẽ đường tròn</a:t>
            </a:r>
            <a:endParaRPr lang="en-US" sz="3200" b="1" dirty="0">
              <a:solidFill>
                <a:srgbClr val="FF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7880B27-DDC7-4721-B990-1E5A1B9E6372}"/>
              </a:ext>
            </a:extLst>
          </p:cNvPr>
          <p:cNvPicPr>
            <a:picLocks noChangeAspect="1"/>
          </p:cNvPicPr>
          <p:nvPr/>
        </p:nvPicPr>
        <p:blipFill>
          <a:blip r:embed="rId7"/>
          <a:stretch>
            <a:fillRect/>
          </a:stretch>
        </p:blipFill>
        <p:spPr>
          <a:xfrm>
            <a:off x="703780" y="1956211"/>
            <a:ext cx="5266106" cy="2174001"/>
          </a:xfrm>
          <a:prstGeom prst="rect">
            <a:avLst/>
          </a:prstGeom>
        </p:spPr>
      </p:pic>
      <p:pic>
        <p:nvPicPr>
          <p:cNvPr id="9" name="Picture 8">
            <a:extLst>
              <a:ext uri="{FF2B5EF4-FFF2-40B4-BE49-F238E27FC236}">
                <a16:creationId xmlns:a16="http://schemas.microsoft.com/office/drawing/2014/main" id="{23028760-99DA-4DCB-A9DF-284D4A0D1062}"/>
              </a:ext>
            </a:extLst>
          </p:cNvPr>
          <p:cNvPicPr>
            <a:picLocks noChangeAspect="1"/>
          </p:cNvPicPr>
          <p:nvPr/>
        </p:nvPicPr>
        <p:blipFill>
          <a:blip r:embed="rId8"/>
          <a:stretch>
            <a:fillRect/>
          </a:stretch>
        </p:blipFill>
        <p:spPr>
          <a:xfrm>
            <a:off x="6308333" y="2082214"/>
            <a:ext cx="4609672" cy="2022205"/>
          </a:xfrm>
          <a:prstGeom prst="rect">
            <a:avLst/>
          </a:prstGeom>
        </p:spPr>
      </p:pic>
      <p:pic>
        <p:nvPicPr>
          <p:cNvPr id="11" name="Picture 10">
            <a:extLst>
              <a:ext uri="{FF2B5EF4-FFF2-40B4-BE49-F238E27FC236}">
                <a16:creationId xmlns:a16="http://schemas.microsoft.com/office/drawing/2014/main" id="{6BCA129B-6810-4E44-BBC5-60CA2CB4FA73}"/>
              </a:ext>
            </a:extLst>
          </p:cNvPr>
          <p:cNvPicPr>
            <a:picLocks noChangeAspect="1"/>
          </p:cNvPicPr>
          <p:nvPr/>
        </p:nvPicPr>
        <p:blipFill>
          <a:blip r:embed="rId9"/>
          <a:stretch>
            <a:fillRect/>
          </a:stretch>
        </p:blipFill>
        <p:spPr>
          <a:xfrm>
            <a:off x="4078841" y="4239025"/>
            <a:ext cx="4902966" cy="1918192"/>
          </a:xfrm>
          <a:prstGeom prst="rect">
            <a:avLst/>
          </a:prstGeom>
        </p:spPr>
      </p:pic>
    </p:spTree>
    <p:extLst>
      <p:ext uri="{BB962C8B-B14F-4D97-AF65-F5344CB8AC3E}">
        <p14:creationId xmlns:p14="http://schemas.microsoft.com/office/powerpoint/2010/main" val="103470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0" name="Oval 29">
            <a:extLst>
              <a:ext uri="{FF2B5EF4-FFF2-40B4-BE49-F238E27FC236}">
                <a16:creationId xmlns:a16="http://schemas.microsoft.com/office/drawing/2014/main" id="{3587EAEC-74EA-48F4-AF7D-DC4B7F134834}"/>
              </a:ext>
            </a:extLst>
          </p:cNvPr>
          <p:cNvSpPr/>
          <p:nvPr/>
        </p:nvSpPr>
        <p:spPr>
          <a:xfrm>
            <a:off x="6096000" y="2113064"/>
            <a:ext cx="1828800" cy="18288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5BCF6CF8-A4A0-4872-97CA-711398A70CD1}"/>
              </a:ext>
            </a:extLst>
          </p:cNvPr>
          <p:cNvGrpSpPr/>
          <p:nvPr/>
        </p:nvGrpSpPr>
        <p:grpSpPr>
          <a:xfrm>
            <a:off x="876003" y="2620300"/>
            <a:ext cx="1828800" cy="7315200"/>
            <a:chOff x="5192536" y="2415743"/>
            <a:chExt cx="1828800" cy="7315200"/>
          </a:xfrm>
        </p:grpSpPr>
        <p:grpSp>
          <p:nvGrpSpPr>
            <p:cNvPr id="37" name="Group 36">
              <a:extLst>
                <a:ext uri="{FF2B5EF4-FFF2-40B4-BE49-F238E27FC236}">
                  <a16:creationId xmlns:a16="http://schemas.microsoft.com/office/drawing/2014/main" id="{F61621BB-94C3-46CB-89E0-5BFFDA5CFC4A}"/>
                </a:ext>
              </a:extLst>
            </p:cNvPr>
            <p:cNvGrpSpPr/>
            <p:nvPr/>
          </p:nvGrpSpPr>
          <p:grpSpPr>
            <a:xfrm>
              <a:off x="6106936" y="2415743"/>
              <a:ext cx="914400" cy="3657600"/>
              <a:chOff x="5466080" y="1999992"/>
              <a:chExt cx="1524000" cy="4155699"/>
            </a:xfrm>
          </p:grpSpPr>
          <p:sp>
            <p:nvSpPr>
              <p:cNvPr id="39" name="Isosceles Triangle 2">
                <a:extLst>
                  <a:ext uri="{FF2B5EF4-FFF2-40B4-BE49-F238E27FC236}">
                    <a16:creationId xmlns:a16="http://schemas.microsoft.com/office/drawing/2014/main" id="{8B69015D-92EA-474C-A5EB-C57806EC91F5}"/>
                  </a:ext>
                </a:extLst>
              </p:cNvPr>
              <p:cNvSpPr/>
              <p:nvPr/>
            </p:nvSpPr>
            <p:spPr>
              <a:xfrm>
                <a:off x="5466080" y="2692400"/>
                <a:ext cx="1524000" cy="3463291"/>
              </a:xfrm>
              <a:custGeom>
                <a:avLst/>
                <a:gdLst>
                  <a:gd name="connsiteX0" fmla="*/ 0 w 1524000"/>
                  <a:gd name="connsiteY0" fmla="*/ 3463291 h 3463291"/>
                  <a:gd name="connsiteX1" fmla="*/ 762000 w 1524000"/>
                  <a:gd name="connsiteY1" fmla="*/ 0 h 3463291"/>
                  <a:gd name="connsiteX2" fmla="*/ 1524000 w 1524000"/>
                  <a:gd name="connsiteY2" fmla="*/ 3463291 h 3463291"/>
                  <a:gd name="connsiteX3" fmla="*/ 0 w 1524000"/>
                  <a:gd name="connsiteY3" fmla="*/ 3463291 h 3463291"/>
                  <a:gd name="connsiteX0" fmla="*/ 0 w 1524000"/>
                  <a:gd name="connsiteY0" fmla="*/ 3463291 h 3463291"/>
                  <a:gd name="connsiteX1" fmla="*/ 762000 w 1524000"/>
                  <a:gd name="connsiteY1" fmla="*/ 0 h 3463291"/>
                  <a:gd name="connsiteX2" fmla="*/ 1524000 w 1524000"/>
                  <a:gd name="connsiteY2" fmla="*/ 3463291 h 3463291"/>
                  <a:gd name="connsiteX3" fmla="*/ 772160 w 1524000"/>
                  <a:gd name="connsiteY3" fmla="*/ 863817 h 3463291"/>
                  <a:gd name="connsiteX4" fmla="*/ 0 w 1524000"/>
                  <a:gd name="connsiteY4" fmla="*/ 3463291 h 346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3463291">
                    <a:moveTo>
                      <a:pt x="0" y="3463291"/>
                    </a:moveTo>
                    <a:lnTo>
                      <a:pt x="762000" y="0"/>
                    </a:lnTo>
                    <a:lnTo>
                      <a:pt x="1524000" y="3463291"/>
                    </a:lnTo>
                    <a:cubicBezTo>
                      <a:pt x="1293707" y="3460400"/>
                      <a:pt x="1002453" y="866708"/>
                      <a:pt x="772160" y="863817"/>
                    </a:cubicBezTo>
                    <a:lnTo>
                      <a:pt x="0" y="346329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E73FA3A-0E58-46EB-A1AD-19192454E487}"/>
                  </a:ext>
                </a:extLst>
              </p:cNvPr>
              <p:cNvSpPr/>
              <p:nvPr/>
            </p:nvSpPr>
            <p:spPr>
              <a:xfrm>
                <a:off x="6046493" y="1999992"/>
                <a:ext cx="345440" cy="10464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A4EB1BB6-0A83-40A4-8484-6364ABC83E6C}"/>
                  </a:ext>
                </a:extLst>
              </p:cNvPr>
              <p:cNvSpPr/>
              <p:nvPr/>
            </p:nvSpPr>
            <p:spPr>
              <a:xfrm>
                <a:off x="5904253" y="2584767"/>
                <a:ext cx="629920" cy="5847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4E1E00-63FF-4C9F-B092-52ECF04FC182}"/>
                  </a:ext>
                </a:extLst>
              </p:cNvPr>
              <p:cNvSpPr/>
              <p:nvPr/>
            </p:nvSpPr>
            <p:spPr>
              <a:xfrm>
                <a:off x="6046493" y="2741672"/>
                <a:ext cx="34544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258FCA2A-6A4F-4F9D-82C4-D4F3CB67B7D5}"/>
                </a:ext>
              </a:extLst>
            </p:cNvPr>
            <p:cNvSpPr/>
            <p:nvPr/>
          </p:nvSpPr>
          <p:spPr>
            <a:xfrm>
              <a:off x="5192536" y="6073343"/>
              <a:ext cx="1828800" cy="365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5E-6 7.40741E-7 L 0.42891 -0.47245 " pathEditMode="relative" rAng="0" ptsTypes="AA">
                                      <p:cBhvr>
                                        <p:cTn id="6" dur="2000" fill="hold"/>
                                        <p:tgtEl>
                                          <p:spTgt spid="31"/>
                                        </p:tgtEl>
                                        <p:attrNameLst>
                                          <p:attrName>ppt_x</p:attrName>
                                          <p:attrName>ppt_y</p:attrName>
                                        </p:attrNameLst>
                                      </p:cBhvr>
                                      <p:rCtr x="21445" y="-23634"/>
                                    </p:animMotion>
                                  </p:childTnLst>
                                </p:cTn>
                              </p:par>
                              <p:par>
                                <p:cTn id="7" presetID="8" presetClass="emph" presetSubtype="0" fill="hold" nodeType="withEffect">
                                  <p:stCondLst>
                                    <p:cond delay="0"/>
                                  </p:stCondLst>
                                  <p:childTnLst>
                                    <p:animRot by="-5400000">
                                      <p:cBhvr>
                                        <p:cTn id="8" dur="2000" fill="hold"/>
                                        <p:tgtEl>
                                          <p:spTgt spid="31"/>
                                        </p:tgtEl>
                                        <p:attrNameLst>
                                          <p:attrName>r</p:attrName>
                                        </p:attrNameLst>
                                      </p:cBhvr>
                                    </p:animRot>
                                  </p:childTnLst>
                                </p:cTn>
                              </p:par>
                            </p:childTnLst>
                          </p:cTn>
                        </p:par>
                        <p:par>
                          <p:cTn id="9" fill="hold">
                            <p:stCondLst>
                              <p:cond delay="2000"/>
                            </p:stCondLst>
                            <p:childTnLst>
                              <p:par>
                                <p:cTn id="10" presetID="8" presetClass="emph" presetSubtype="0" fill="hold" nodeType="afterEffect">
                                  <p:stCondLst>
                                    <p:cond delay="0"/>
                                  </p:stCondLst>
                                  <p:childTnLst>
                                    <p:animRot by="21600000">
                                      <p:cBhvr>
                                        <p:cTn id="11" dur="2000" fill="hold"/>
                                        <p:tgtEl>
                                          <p:spTgt spid="31"/>
                                        </p:tgtEl>
                                        <p:attrNameLst>
                                          <p:attrName>r</p:attrName>
                                        </p:attrNameLst>
                                      </p:cBhvr>
                                    </p:animRot>
                                  </p:childTnLst>
                                </p:cTn>
                              </p:par>
                              <p:par>
                                <p:cTn id="12" presetID="21" presetClass="entr" presetSubtype="1"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heel(1)">
                                      <p:cBhvr>
                                        <p:cTn id="14" dur="225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07" name="Google Shape;107;p2"/>
          <p:cNvGrpSpPr/>
          <p:nvPr/>
        </p:nvGrpSpPr>
        <p:grpSpPr>
          <a:xfrm flipH="1">
            <a:off x="-2392824" y="4075481"/>
            <a:ext cx="2088693" cy="1150596"/>
            <a:chOff x="9445780" y="4114581"/>
            <a:chExt cx="1277374" cy="862947"/>
          </a:xfrm>
        </p:grpSpPr>
        <p:pic>
          <p:nvPicPr>
            <p:cNvPr id="108" name="Google Shape;108;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09" name="Google Shape;109;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1</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0" name="Google Shape;110;p2"/>
          <p:cNvGrpSpPr/>
          <p:nvPr/>
        </p:nvGrpSpPr>
        <p:grpSpPr>
          <a:xfrm flipH="1">
            <a:off x="-1262924" y="5388437"/>
            <a:ext cx="2088693" cy="1150596"/>
            <a:chOff x="9445780" y="4114581"/>
            <a:chExt cx="1277374" cy="862947"/>
          </a:xfrm>
        </p:grpSpPr>
        <p:pic>
          <p:nvPicPr>
            <p:cNvPr id="111" name="Google Shape;111;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2" name="Google Shape;112;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4</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3" name="Google Shape;113;p2"/>
          <p:cNvGrpSpPr/>
          <p:nvPr/>
        </p:nvGrpSpPr>
        <p:grpSpPr>
          <a:xfrm>
            <a:off x="12410577" y="4074600"/>
            <a:ext cx="1703165" cy="1107941"/>
            <a:chOff x="9445780" y="4149750"/>
            <a:chExt cx="1277374" cy="830956"/>
          </a:xfrm>
        </p:grpSpPr>
        <p:pic>
          <p:nvPicPr>
            <p:cNvPr id="114" name="Google Shape;114;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5" name="Google Shape;115;p2"/>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3</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6" name="Google Shape;116;p2"/>
          <p:cNvGrpSpPr/>
          <p:nvPr/>
        </p:nvGrpSpPr>
        <p:grpSpPr>
          <a:xfrm>
            <a:off x="12594373" y="5533000"/>
            <a:ext cx="1703165" cy="1107941"/>
            <a:chOff x="9445780" y="4149750"/>
            <a:chExt cx="1277374" cy="830956"/>
          </a:xfrm>
        </p:grpSpPr>
        <p:pic>
          <p:nvPicPr>
            <p:cNvPr id="117" name="Google Shape;117;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8" name="Google Shape;118;p2">
              <a:hlinkClick r:id="rId12"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2830896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4" name="Picture 13">
            <a:extLst>
              <a:ext uri="{FF2B5EF4-FFF2-40B4-BE49-F238E27FC236}">
                <a16:creationId xmlns:a16="http://schemas.microsoft.com/office/drawing/2014/main" id="{C02B878B-2CFB-4AF0-B5CE-FA8125C5A8DE}"/>
              </a:ext>
            </a:extLst>
          </p:cNvPr>
          <p:cNvPicPr/>
          <p:nvPr/>
        </p:nvPicPr>
        <p:blipFill>
          <a:blip r:embed="rId7"/>
          <a:stretch>
            <a:fillRect/>
          </a:stretch>
        </p:blipFill>
        <p:spPr>
          <a:xfrm>
            <a:off x="459105" y="3938905"/>
            <a:ext cx="3351530" cy="2919095"/>
          </a:xfrm>
          <a:prstGeom prst="rect">
            <a:avLst/>
          </a:prstGeom>
          <a:noFill/>
          <a:ln w="9525">
            <a:noFill/>
          </a:ln>
        </p:spPr>
      </p:pic>
      <p:sp>
        <p:nvSpPr>
          <p:cNvPr id="15" name="Rectangular Callout 4">
            <a:extLst>
              <a:ext uri="{FF2B5EF4-FFF2-40B4-BE49-F238E27FC236}">
                <a16:creationId xmlns:a16="http://schemas.microsoft.com/office/drawing/2014/main" id="{505B101F-C34C-4017-9A75-04E913614521}"/>
              </a:ext>
            </a:extLst>
          </p:cNvPr>
          <p:cNvSpPr/>
          <p:nvPr/>
        </p:nvSpPr>
        <p:spPr>
          <a:xfrm>
            <a:off x="2076450" y="1387475"/>
            <a:ext cx="9255946" cy="2145665"/>
          </a:xfrm>
          <a:prstGeom prst="wedgeRectCallout">
            <a:avLst>
              <a:gd name="adj1" fmla="val -41252"/>
              <a:gd name="adj2" fmla="val 63643"/>
            </a:avLst>
          </a:prstGeom>
          <a:solidFill>
            <a:schemeClr val="bg1"/>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字魂107号-萌趣欢乐体"/>
                <a:cs typeface="Calibri" panose="020F0502020204030204" pitchFamily="34" charset="0"/>
              </a:rPr>
              <a:t>Lưu</a:t>
            </a:r>
            <a:r>
              <a:rPr kumimoji="0" lang="en-US" sz="3200" b="1" i="0" u="none" strike="noStrike" kern="1200" cap="none" spc="0" normalizeH="0" noProof="0" dirty="0">
                <a:ln>
                  <a:noFill/>
                </a:ln>
                <a:solidFill>
                  <a:srgbClr val="0070C0"/>
                </a:solidFill>
                <a:effectLst/>
                <a:uLnTx/>
                <a:uFillTx/>
                <a:latin typeface="Calibri" panose="020F0502020204030204" pitchFamily="34" charset="0"/>
                <a:ea typeface="字魂107号-萌趣欢乐体"/>
                <a:cs typeface="Calibri" panose="020F0502020204030204" pitchFamily="34" charset="0"/>
              </a:rPr>
              <a:t> ý: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Chọn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com pa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có</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đầu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kim</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không</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quá</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sắc</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nhọn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C00000"/>
                </a:solidFill>
                <a:latin typeface="Calibri" panose="020F0502020204030204" pitchFamily="34" charset="0"/>
                <a:ea typeface="字魂107号-萌趣欢乐体"/>
                <a:cs typeface="Calibri" panose="020F0502020204030204" pitchFamily="34" charset="0"/>
              </a:rPr>
              <a:t>Khi</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sử</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dụng</a:t>
            </a:r>
            <a:r>
              <a:rPr lang="en-US" sz="3200" b="1" dirty="0">
                <a:solidFill>
                  <a:srgbClr val="C00000"/>
                </a:solidFill>
                <a:latin typeface="Calibri" panose="020F0502020204030204" pitchFamily="34" charset="0"/>
                <a:ea typeface="字魂107号-萌趣欢乐体"/>
                <a:cs typeface="Calibri" panose="020F0502020204030204" pitchFamily="34" charset="0"/>
              </a:rPr>
              <a:t> com pa </a:t>
            </a:r>
            <a:r>
              <a:rPr lang="en-US" sz="3200" b="1" dirty="0" err="1">
                <a:solidFill>
                  <a:srgbClr val="C00000"/>
                </a:solidFill>
                <a:latin typeface="Calibri" panose="020F0502020204030204" pitchFamily="34" charset="0"/>
                <a:ea typeface="字魂107号-萌趣欢乐体"/>
                <a:cs typeface="Calibri" panose="020F0502020204030204" pitchFamily="34" charset="0"/>
              </a:rPr>
              <a:t>cần</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tập</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trung</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và</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cẩn</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thận</a:t>
            </a:r>
            <a:r>
              <a:rPr lang="en-US" sz="3200" b="1" dirty="0">
                <a:solidFill>
                  <a:srgbClr val="C00000"/>
                </a:solidFill>
                <a:latin typeface="Calibri" panose="020F0502020204030204" pitchFamily="34" charset="0"/>
                <a:ea typeface="字魂107号-萌趣欢乐体"/>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Cất</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gọn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com pa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sau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khi</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sử</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dụng</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93460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animEffect transition="in" filter="wipe(down)">
                                      <p:cBhvr>
                                        <p:cTn id="13" dur="500"/>
                                        <p:tgtEl>
                                          <p:spTgt spid="1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078530"/>
            <a:ext cx="1091565" cy="1125855"/>
          </a:xfrm>
          <a:prstGeom prst="rect">
            <a:avLst/>
          </a:prstGeom>
        </p:spPr>
      </p:pic>
      <p:sp>
        <p:nvSpPr>
          <p:cNvPr id="4" name="TextBox 3">
            <a:extLst>
              <a:ext uri="{FF2B5EF4-FFF2-40B4-BE49-F238E27FC236}">
                <a16:creationId xmlns:a16="http://schemas.microsoft.com/office/drawing/2014/main" id="{207A8991-15A7-45A7-9C6D-D39173CD3F84}"/>
              </a:ext>
            </a:extLst>
          </p:cNvPr>
          <p:cNvSpPr txBox="1"/>
          <p:nvPr/>
        </p:nvSpPr>
        <p:spPr>
          <a:xfrm>
            <a:off x="616449" y="1078786"/>
            <a:ext cx="5578867" cy="584775"/>
          </a:xfrm>
          <a:prstGeom prst="rect">
            <a:avLst/>
          </a:prstGeom>
          <a:noFill/>
        </p:spPr>
        <p:txBody>
          <a:bodyPr wrap="square" rtlCol="0">
            <a:spAutoFit/>
          </a:bodyPr>
          <a:lstStyle/>
          <a:p>
            <a:pPr lvl="0"/>
            <a:r>
              <a:rPr lang="vi-VN" sz="3200" b="1" dirty="0">
                <a:solidFill>
                  <a:srgbClr val="FF0000"/>
                </a:solidFill>
                <a:latin typeface="Calibri" panose="020F0502020204030204" pitchFamily="34" charset="0"/>
                <a:cs typeface="Calibri" panose="020F0502020204030204" pitchFamily="34" charset="0"/>
              </a:rPr>
              <a:t>Bước 2: Cắt hình tròn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708918" y="2013735"/>
            <a:ext cx="5825446" cy="3955550"/>
          </a:xfrm>
          <a:prstGeom prst="roundRect">
            <a:avLst>
              <a:gd name="adj" fmla="val 12341"/>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prstClr val="white"/>
                </a:solidFill>
                <a:latin typeface="Calibri" panose="020F0502020204030204" pitchFamily="34" charset="0"/>
                <a:cs typeface="Calibri" panose="020F0502020204030204" pitchFamily="34" charset="0"/>
                <a:sym typeface="+mn-ea"/>
              </a:rPr>
              <a:t>Sử dụng kéo để cắt theo đường tròn vừa vẽ.</a:t>
            </a:r>
            <a:endParaRPr lang="en-US" altLang="zh-CN" sz="28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Cầm</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kéo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đúng</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cách</a:t>
            </a:r>
            <a:endPar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endParaRPr>
          </a:p>
          <a:p>
            <a:pPr marL="457200" lvl="0" indent="-457200" algn="just">
              <a:buFontTx/>
              <a:buChar char="-"/>
              <a:defRPr/>
            </a:pPr>
            <a:r>
              <a:rPr lang="en-US" altLang="zh-CN" sz="2800" b="1" baseline="0" dirty="0" err="1">
                <a:solidFill>
                  <a:prstClr val="white"/>
                </a:solidFill>
                <a:latin typeface="Calibri" panose="020F0502020204030204" pitchFamily="34" charset="0"/>
                <a:cs typeface="Calibri" panose="020F0502020204030204" pitchFamily="34" charset="0"/>
                <a:sym typeface="+mn-ea"/>
              </a:rPr>
              <a:t>Cắt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theo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đường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tròn</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vừa</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vẽ</a:t>
            </a:r>
            <a:endParaRPr lang="en-US" altLang="zh-CN" sz="28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Mắt</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luôn</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nhìn</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theo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kéo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để</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cắt</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cho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chính</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xác</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a:t>
            </a:r>
          </a:p>
          <a:p>
            <a:pPr marL="457200" lvl="0" indent="-457200" algn="just">
              <a:buFontTx/>
              <a:buChar char="-"/>
              <a:defRPr/>
            </a:pPr>
            <a:r>
              <a:rPr lang="en-US" altLang="zh-CN" sz="2800" b="1" baseline="0" dirty="0" err="1">
                <a:solidFill>
                  <a:prstClr val="white"/>
                </a:solidFill>
                <a:latin typeface="Calibri" panose="020F0502020204030204" pitchFamily="34" charset="0"/>
                <a:cs typeface="Calibri" panose="020F0502020204030204" pitchFamily="34" charset="0"/>
                <a:sym typeface="+mn-ea"/>
              </a:rPr>
              <a:t>Lưu</a:t>
            </a:r>
            <a:r>
              <a:rPr lang="en-US" altLang="zh-CN" sz="2800" b="1" dirty="0">
                <a:solidFill>
                  <a:prstClr val="white"/>
                </a:solidFill>
                <a:latin typeface="Calibri" panose="020F0502020204030204" pitchFamily="34" charset="0"/>
                <a:cs typeface="Calibri" panose="020F0502020204030204" pitchFamily="34" charset="0"/>
                <a:sym typeface="+mn-ea"/>
              </a:rPr>
              <a:t> ý: Khi </a:t>
            </a:r>
            <a:r>
              <a:rPr lang="en-US" altLang="zh-CN" sz="2800" b="1" dirty="0" err="1">
                <a:solidFill>
                  <a:prstClr val="white"/>
                </a:solidFill>
                <a:latin typeface="Calibri" panose="020F0502020204030204" pitchFamily="34" charset="0"/>
                <a:cs typeface="Calibri" panose="020F0502020204030204" pitchFamily="34" charset="0"/>
                <a:sym typeface="+mn-ea"/>
              </a:rPr>
              <a:t>sưt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dụng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kéo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không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đùa</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nghịch</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và</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cất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gọn</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kéo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sau</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khi</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sử</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dụng</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8" name="Picture 7">
            <a:extLst>
              <a:ext uri="{FF2B5EF4-FFF2-40B4-BE49-F238E27FC236}">
                <a16:creationId xmlns:a16="http://schemas.microsoft.com/office/drawing/2014/main" id="{798C13A1-C412-431A-9E15-134669D94A42}"/>
              </a:ext>
            </a:extLst>
          </p:cNvPr>
          <p:cNvPicPr>
            <a:picLocks noChangeAspect="1"/>
          </p:cNvPicPr>
          <p:nvPr/>
        </p:nvPicPr>
        <p:blipFill>
          <a:blip r:embed="rId7"/>
          <a:stretch>
            <a:fillRect/>
          </a:stretch>
        </p:blipFill>
        <p:spPr>
          <a:xfrm>
            <a:off x="7059683" y="2032678"/>
            <a:ext cx="3672078" cy="3196868"/>
          </a:xfrm>
          <a:prstGeom prst="rect">
            <a:avLst/>
          </a:prstGeom>
        </p:spPr>
      </p:pic>
    </p:spTree>
    <p:extLst>
      <p:ext uri="{BB962C8B-B14F-4D97-AF65-F5344CB8AC3E}">
        <p14:creationId xmlns:p14="http://schemas.microsoft.com/office/powerpoint/2010/main" val="3795497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 calcmode="lin" valueType="num">
                                      <p:cBhvr>
                                        <p:cTn id="17" dur="500" fill="hold"/>
                                        <p:tgtEl>
                                          <p:spTgt spid="13">
                                            <p:bg/>
                                          </p:spTgt>
                                        </p:tgtEl>
                                        <p:attrNameLst>
                                          <p:attrName>ppt_w</p:attrName>
                                        </p:attrNameLst>
                                      </p:cBhvr>
                                      <p:tavLst>
                                        <p:tav tm="0">
                                          <p:val>
                                            <p:fltVal val="0"/>
                                          </p:val>
                                        </p:tav>
                                        <p:tav tm="100000">
                                          <p:val>
                                            <p:strVal val="#ppt_w"/>
                                          </p:val>
                                        </p:tav>
                                      </p:tavLst>
                                    </p:anim>
                                    <p:anim calcmode="lin" valueType="num">
                                      <p:cBhvr>
                                        <p:cTn id="18" dur="500" fill="hold"/>
                                        <p:tgtEl>
                                          <p:spTgt spid="13">
                                            <p:bg/>
                                          </p:spTgt>
                                        </p:tgtEl>
                                        <p:attrNameLst>
                                          <p:attrName>ppt_h</p:attrName>
                                        </p:attrNameLst>
                                      </p:cBhvr>
                                      <p:tavLst>
                                        <p:tav tm="0">
                                          <p:val>
                                            <p:fltVal val="0"/>
                                          </p:val>
                                        </p:tav>
                                        <p:tav tm="100000">
                                          <p:val>
                                            <p:strVal val="#ppt_h"/>
                                          </p:val>
                                        </p:tav>
                                      </p:tavLst>
                                    </p:anim>
                                    <p:animEffect transition="in" filter="fade">
                                      <p:cBhvr>
                                        <p:cTn id="19" dur="500"/>
                                        <p:tgtEl>
                                          <p:spTgt spid="13">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p:cTn id="31"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1"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 calcmode="lin" valueType="num">
                                      <p:cBhvr>
                                        <p:cTn id="38"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 calcmode="lin" valueType="num">
                                      <p:cBhvr>
                                        <p:cTn id="45"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1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13">
                                            <p:txEl>
                                              <p:pRg st="4" end="4"/>
                                            </p:txEl>
                                          </p:spTgt>
                                        </p:tgtEl>
                                        <p:attrNameLst>
                                          <p:attrName>style.visibility</p:attrName>
                                        </p:attrNameLst>
                                      </p:cBhvr>
                                      <p:to>
                                        <p:strVal val="visible"/>
                                      </p:to>
                                    </p:set>
                                    <p:anim calcmode="lin" valueType="num">
                                      <p:cBhvr>
                                        <p:cTn id="52"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078530"/>
            <a:ext cx="1091565" cy="1125855"/>
          </a:xfrm>
          <a:prstGeom prst="rect">
            <a:avLst/>
          </a:prstGeom>
        </p:spPr>
      </p:pic>
      <p:sp>
        <p:nvSpPr>
          <p:cNvPr id="4" name="TextBox 3">
            <a:extLst>
              <a:ext uri="{FF2B5EF4-FFF2-40B4-BE49-F238E27FC236}">
                <a16:creationId xmlns:a16="http://schemas.microsoft.com/office/drawing/2014/main" id="{207A8991-15A7-45A7-9C6D-D39173CD3F84}"/>
              </a:ext>
            </a:extLst>
          </p:cNvPr>
          <p:cNvSpPr txBox="1"/>
          <p:nvPr/>
        </p:nvSpPr>
        <p:spPr>
          <a:xfrm>
            <a:off x="636997" y="976044"/>
            <a:ext cx="55788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Bước </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3</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Dán</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hình tròn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667822" y="1643866"/>
            <a:ext cx="5825446" cy="3256907"/>
          </a:xfrm>
          <a:prstGeom prst="roundRect">
            <a:avLst>
              <a:gd name="adj" fmla="val 12341"/>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prstClr val="white"/>
                </a:solidFill>
                <a:latin typeface="Calibri" panose="020F0502020204030204" pitchFamily="34" charset="0"/>
                <a:cs typeface="Calibri" panose="020F0502020204030204" pitchFamily="34" charset="0"/>
                <a:sym typeface="+mn-ea"/>
              </a:rPr>
              <a:t>Dùng hồ dán để dán hình tròn lên trên mặt giấy thủ công khác.</a:t>
            </a:r>
            <a:endParaRPr lang="en-US" altLang="zh-CN" sz="32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Bôi</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hồ</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dán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lên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mặt</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sau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hình</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tròn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a:t>
            </a:r>
          </a:p>
          <a:p>
            <a:pPr marL="457200" lvl="0" indent="-457200" algn="just">
              <a:buFontTx/>
              <a:buChar char="-"/>
              <a:defRPr/>
            </a:pPr>
            <a:r>
              <a:rPr lang="en-US" altLang="zh-CN" sz="3200" b="1" baseline="0" dirty="0" err="1">
                <a:solidFill>
                  <a:prstClr val="white"/>
                </a:solidFill>
                <a:latin typeface="Calibri" panose="020F0502020204030204" pitchFamily="34" charset="0"/>
                <a:cs typeface="Calibri" panose="020F0502020204030204" pitchFamily="34" charset="0"/>
                <a:sym typeface="+mn-ea"/>
              </a:rPr>
              <a:t>Dán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hình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tròn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lên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trên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giấy</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thủ</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công</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khác</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màu</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7" name="Picture 6">
            <a:extLst>
              <a:ext uri="{FF2B5EF4-FFF2-40B4-BE49-F238E27FC236}">
                <a16:creationId xmlns:a16="http://schemas.microsoft.com/office/drawing/2014/main" id="{3D1D10DD-500C-46C0-B8B3-5825C71EC86F}"/>
              </a:ext>
            </a:extLst>
          </p:cNvPr>
          <p:cNvPicPr>
            <a:picLocks noChangeAspect="1"/>
          </p:cNvPicPr>
          <p:nvPr/>
        </p:nvPicPr>
        <p:blipFill>
          <a:blip r:embed="rId7"/>
          <a:stretch>
            <a:fillRect/>
          </a:stretch>
        </p:blipFill>
        <p:spPr>
          <a:xfrm>
            <a:off x="7007296" y="1046358"/>
            <a:ext cx="3410699" cy="2846523"/>
          </a:xfrm>
          <a:prstGeom prst="rect">
            <a:avLst/>
          </a:prstGeom>
        </p:spPr>
      </p:pic>
      <p:pic>
        <p:nvPicPr>
          <p:cNvPr id="10" name="Picture 9">
            <a:extLst>
              <a:ext uri="{FF2B5EF4-FFF2-40B4-BE49-F238E27FC236}">
                <a16:creationId xmlns:a16="http://schemas.microsoft.com/office/drawing/2014/main" id="{6E0832C4-8042-456C-849C-6A12D69C5704}"/>
              </a:ext>
            </a:extLst>
          </p:cNvPr>
          <p:cNvPicPr>
            <a:picLocks noChangeAspect="1"/>
          </p:cNvPicPr>
          <p:nvPr/>
        </p:nvPicPr>
        <p:blipFill>
          <a:blip r:embed="rId8"/>
          <a:stretch>
            <a:fillRect/>
          </a:stretch>
        </p:blipFill>
        <p:spPr>
          <a:xfrm>
            <a:off x="7414516" y="3865490"/>
            <a:ext cx="2869915" cy="2270548"/>
          </a:xfrm>
          <a:prstGeom prst="rect">
            <a:avLst/>
          </a:prstGeom>
        </p:spPr>
      </p:pic>
      <p:sp>
        <p:nvSpPr>
          <p:cNvPr id="11" name="TextBox 10">
            <a:extLst>
              <a:ext uri="{FF2B5EF4-FFF2-40B4-BE49-F238E27FC236}">
                <a16:creationId xmlns:a16="http://schemas.microsoft.com/office/drawing/2014/main" id="{61C25159-2AB9-4D57-9242-5BE2865604CE}"/>
              </a:ext>
            </a:extLst>
          </p:cNvPr>
          <p:cNvSpPr txBox="1"/>
          <p:nvPr/>
        </p:nvSpPr>
        <p:spPr>
          <a:xfrm>
            <a:off x="1284269" y="4993241"/>
            <a:ext cx="6102849" cy="1323439"/>
          </a:xfrm>
          <a:prstGeom prst="rect">
            <a:avLst/>
          </a:prstGeom>
          <a:noFill/>
        </p:spPr>
        <p:txBody>
          <a:bodyPr wrap="square" rtlCol="0">
            <a:spAutoFit/>
          </a:bodyPr>
          <a:lstStyle/>
          <a:p>
            <a:pPr algn="just"/>
            <a:r>
              <a:rPr lang="en-US" sz="2000" b="1" dirty="0" err="1">
                <a:latin typeface="Calibri" panose="020F0502020204030204" pitchFamily="34" charset="0"/>
                <a:cs typeface="Calibri" panose="020F0502020204030204" pitchFamily="34" charset="0"/>
              </a:rPr>
              <a:t>Lưu</a:t>
            </a:r>
            <a:r>
              <a:rPr lang="en-US" sz="2000" b="1" dirty="0">
                <a:latin typeface="Calibri" panose="020F0502020204030204" pitchFamily="34" charset="0"/>
                <a:cs typeface="Calibri" panose="020F0502020204030204" pitchFamily="34" charset="0"/>
              </a:rPr>
              <a:t> ý: </a:t>
            </a:r>
            <a:r>
              <a:rPr lang="en-US" sz="2000" dirty="0" err="1">
                <a:latin typeface="Calibri" panose="020F0502020204030204" pitchFamily="34" charset="0"/>
                <a:cs typeface="Calibri" panose="020F0502020204030204" pitchFamily="34" charset="0"/>
              </a:rPr>
              <a:t>Bôi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vừa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đủ</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mặt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đậy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nắp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lọ</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dùng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nữa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tránh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hỏng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hoặc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đổ</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ngoài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nước</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90337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 calcmode="lin" valueType="num">
                                      <p:cBhvr>
                                        <p:cTn id="12" dur="500" fill="hold"/>
                                        <p:tgtEl>
                                          <p:spTgt spid="13">
                                            <p:bg/>
                                          </p:spTgt>
                                        </p:tgtEl>
                                        <p:attrNameLst>
                                          <p:attrName>ppt_w</p:attrName>
                                        </p:attrNameLst>
                                      </p:cBhvr>
                                      <p:tavLst>
                                        <p:tav tm="0">
                                          <p:val>
                                            <p:fltVal val="0"/>
                                          </p:val>
                                        </p:tav>
                                        <p:tav tm="100000">
                                          <p:val>
                                            <p:strVal val="#ppt_w"/>
                                          </p:val>
                                        </p:tav>
                                      </p:tavLst>
                                    </p:anim>
                                    <p:anim calcmode="lin" valueType="num">
                                      <p:cBhvr>
                                        <p:cTn id="13" dur="500" fill="hold"/>
                                        <p:tgtEl>
                                          <p:spTgt spid="13">
                                            <p:bg/>
                                          </p:spTgt>
                                        </p:tgtEl>
                                        <p:attrNameLst>
                                          <p:attrName>ppt_h</p:attrName>
                                        </p:attrNameLst>
                                      </p:cBhvr>
                                      <p:tavLst>
                                        <p:tav tm="0">
                                          <p:val>
                                            <p:fltVal val="0"/>
                                          </p:val>
                                        </p:tav>
                                        <p:tav tm="100000">
                                          <p:val>
                                            <p:strVal val="#ppt_h"/>
                                          </p:val>
                                        </p:tav>
                                      </p:tavLst>
                                    </p:anim>
                                    <p:animEffect transition="in" filter="fade">
                                      <p:cBhvr>
                                        <p:cTn id="14" dur="500"/>
                                        <p:tgtEl>
                                          <p:spTgt spid="1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1"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 calcmode="lin" valueType="num">
                                      <p:cBhvr>
                                        <p:cTn id="26"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 calcmode="lin" valueType="num">
                                      <p:cBhvr>
                                        <p:cTn id="3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8" name="Picture 7">
            <a:extLst>
              <a:ext uri="{FF2B5EF4-FFF2-40B4-BE49-F238E27FC236}">
                <a16:creationId xmlns:a16="http://schemas.microsoft.com/office/drawing/2014/main" id="{781E3B85-1580-4693-901B-53FC75A2F5FE}"/>
              </a:ext>
            </a:extLst>
          </p:cNvPr>
          <p:cNvPicPr>
            <a:picLocks noChangeAspect="1"/>
          </p:cNvPicPr>
          <p:nvPr/>
        </p:nvPicPr>
        <p:blipFill>
          <a:blip r:embed="rId7"/>
          <a:stretch>
            <a:fillRect/>
          </a:stretch>
        </p:blipFill>
        <p:spPr>
          <a:xfrm>
            <a:off x="728769" y="2208730"/>
            <a:ext cx="10422226" cy="1829014"/>
          </a:xfrm>
          <a:prstGeom prst="rect">
            <a:avLst/>
          </a:prstGeom>
        </p:spPr>
      </p:pic>
    </p:spTree>
    <p:extLst>
      <p:ext uri="{BB962C8B-B14F-4D97-AF65-F5344CB8AC3E}">
        <p14:creationId xmlns:p14="http://schemas.microsoft.com/office/powerpoint/2010/main" val="162704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3200" b="1" dirty="0">
                <a:solidFill>
                  <a:prstClr val="white">
                    <a:lumMod val="10000"/>
                  </a:prstClr>
                </a:solidFill>
                <a:latin typeface="Calibri" panose="020F0502020204030204" pitchFamily="34" charset="0"/>
                <a:cs typeface="Calibri" panose="020F0502020204030204" pitchFamily="34" charset="0"/>
              </a:rPr>
              <a:t>Chọn dụng cụ vừa với tay cầm, hạn chế có đàu sắc, nhọn. Tập trung khi sử dụng dụng cụ, không đùa nghịch để tránh làm người khác bị thương. Cất dụng cụ vào hộp hoặc bao đựng và để nơi an toàn.</a:t>
            </a:r>
            <a:endParaRPr kumimoji="0" lang="en-US" sz="3200" b="1" i="0" u="none" strike="noStrike" kern="120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9"/>
          <a:stretch>
            <a:fillRect/>
          </a:stretch>
        </p:blipFill>
        <p:spPr>
          <a:xfrm>
            <a:off x="5547253" y="693835"/>
            <a:ext cx="4035902" cy="1072989"/>
          </a:xfrm>
          <a:prstGeom prst="rect">
            <a:avLst/>
          </a:prstGeom>
        </p:spPr>
      </p:pic>
    </p:spTree>
    <p:extLst>
      <p:ext uri="{BB962C8B-B14F-4D97-AF65-F5344CB8AC3E}">
        <p14:creationId xmlns:p14="http://schemas.microsoft.com/office/powerpoint/2010/main" val="26992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258085" y="74543"/>
            <a:ext cx="12009120" cy="6858000"/>
          </a:xfrm>
          <a:prstGeom prst="rect">
            <a:avLst/>
          </a:prstGeom>
        </p:spPr>
      </p:pic>
      <p:sp>
        <p:nvSpPr>
          <p:cNvPr id="13" name="圆角矩形 7">
            <a:extLst>
              <a:ext uri="{FF2B5EF4-FFF2-40B4-BE49-F238E27FC236}">
                <a16:creationId xmlns:a16="http://schemas.microsoft.com/office/drawing/2014/main" id="{A32B4788-D54B-4985-9EE8-2E7B6E6FE055}"/>
              </a:ext>
            </a:extLst>
          </p:cNvPr>
          <p:cNvSpPr/>
          <p:nvPr/>
        </p:nvSpPr>
        <p:spPr>
          <a:xfrm>
            <a:off x="1777429" y="339048"/>
            <a:ext cx="9030983" cy="1818526"/>
          </a:xfrm>
          <a:prstGeom prst="roundRect">
            <a:avLst>
              <a:gd name="adj" fmla="val 50000"/>
            </a:avLst>
          </a:prstGeom>
          <a:solidFill>
            <a:srgbClr val="00B05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err="1">
                <a:solidFill>
                  <a:prstClr val="white"/>
                </a:solidFill>
                <a:latin typeface="Calibri" panose="020F0502020204030204" pitchFamily="34" charset="0"/>
                <a:cs typeface="Calibri" panose="020F0502020204030204" pitchFamily="34" charset="0"/>
                <a:sym typeface="+mn-ea"/>
              </a:rPr>
              <a:t>Về</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nhà</a:t>
            </a:r>
            <a:r>
              <a:rPr lang="en-US" altLang="zh-CN" sz="3200" b="1" dirty="0">
                <a:solidFill>
                  <a:prstClr val="white"/>
                </a:solidFill>
                <a:latin typeface="Calibri" panose="020F0502020204030204" pitchFamily="34" charset="0"/>
                <a:cs typeface="Calibri" panose="020F0502020204030204" pitchFamily="34" charset="0"/>
                <a:sym typeface="+mn-ea"/>
              </a:rPr>
              <a:t>:</a:t>
            </a:r>
          </a:p>
          <a:p>
            <a:pPr lvl="0" algn="just">
              <a:defRPr/>
            </a:pPr>
            <a:r>
              <a:rPr lang="en-US" altLang="zh-CN" sz="3200" b="1" dirty="0" err="1">
                <a:solidFill>
                  <a:prstClr val="white"/>
                </a:solidFill>
                <a:latin typeface="Calibri" panose="020F0502020204030204" pitchFamily="34" charset="0"/>
                <a:cs typeface="Calibri" panose="020F0502020204030204" pitchFamily="34" charset="0"/>
                <a:sym typeface="+mn-ea"/>
              </a:rPr>
              <a:t>Làm</a:t>
            </a:r>
            <a:r>
              <a:rPr lang="en-US" altLang="zh-CN" sz="3200" b="1" dirty="0">
                <a:solidFill>
                  <a:prstClr val="white"/>
                </a:solidFill>
                <a:latin typeface="Calibri" panose="020F0502020204030204" pitchFamily="34" charset="0"/>
                <a:cs typeface="Calibri" panose="020F0502020204030204" pitchFamily="34" charset="0"/>
                <a:sym typeface="+mn-ea"/>
              </a:rPr>
              <a:t> 1 </a:t>
            </a:r>
            <a:r>
              <a:rPr lang="en-US" altLang="zh-CN" sz="3200" b="1" dirty="0" err="1">
                <a:solidFill>
                  <a:prstClr val="white"/>
                </a:solidFill>
                <a:latin typeface="Calibri" panose="020F0502020204030204" pitchFamily="34" charset="0"/>
                <a:cs typeface="Calibri" panose="020F0502020204030204" pitchFamily="34" charset="0"/>
                <a:sym typeface="+mn-ea"/>
              </a:rPr>
              <a:t>sản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phẩm</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thủ</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công</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bất</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kì</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và</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đánh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dấu</a:t>
            </a:r>
            <a:r>
              <a:rPr lang="en-US" altLang="zh-CN" sz="3200" b="1" dirty="0">
                <a:solidFill>
                  <a:prstClr val="white"/>
                </a:solidFill>
                <a:latin typeface="Calibri" panose="020F0502020204030204" pitchFamily="34" charset="0"/>
                <a:cs typeface="Calibri" panose="020F0502020204030204" pitchFamily="34" charset="0"/>
                <a:sym typeface="+mn-ea"/>
              </a:rPr>
              <a:t> X </a:t>
            </a:r>
            <a:r>
              <a:rPr lang="en-US" altLang="zh-CN" sz="3200" b="1" dirty="0" err="1">
                <a:solidFill>
                  <a:prstClr val="white"/>
                </a:solidFill>
                <a:latin typeface="Calibri" panose="020F0502020204030204" pitchFamily="34" charset="0"/>
                <a:cs typeface="Calibri" panose="020F0502020204030204" pitchFamily="34" charset="0"/>
                <a:sym typeface="+mn-ea"/>
              </a:rPr>
              <a:t>để</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đánh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giá</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kết</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quả</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thực</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hành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theo</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tiêu</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chí</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sau</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graphicFrame>
        <p:nvGraphicFramePr>
          <p:cNvPr id="2" name="Table 1">
            <a:extLst>
              <a:ext uri="{FF2B5EF4-FFF2-40B4-BE49-F238E27FC236}">
                <a16:creationId xmlns:a16="http://schemas.microsoft.com/office/drawing/2014/main" id="{58430458-0D39-4CC0-9D52-45238830D6A1}"/>
              </a:ext>
            </a:extLst>
          </p:cNvPr>
          <p:cNvGraphicFramePr>
            <a:graphicFrameLocks noGrp="1"/>
          </p:cNvGraphicFramePr>
          <p:nvPr>
            <p:extLst>
              <p:ext uri="{D42A27DB-BD31-4B8C-83A1-F6EECF244321}">
                <p14:modId xmlns:p14="http://schemas.microsoft.com/office/powerpoint/2010/main" val="3291781157"/>
              </p:ext>
            </p:extLst>
          </p:nvPr>
        </p:nvGraphicFramePr>
        <p:xfrm>
          <a:off x="603011" y="2546147"/>
          <a:ext cx="7972745" cy="2909210"/>
        </p:xfrm>
        <a:graphic>
          <a:graphicData uri="http://schemas.openxmlformats.org/drawingml/2006/table">
            <a:tbl>
              <a:tblPr firstRow="1" firstCol="1" bandRow="1">
                <a:tableStyleId>{9DCAF9ED-07DC-4A11-8D7F-57B35C25682E}</a:tableStyleId>
              </a:tblPr>
              <a:tblGrid>
                <a:gridCol w="3830107">
                  <a:extLst>
                    <a:ext uri="{9D8B030D-6E8A-4147-A177-3AD203B41FA5}">
                      <a16:colId xmlns:a16="http://schemas.microsoft.com/office/drawing/2014/main" val="1722006515"/>
                    </a:ext>
                  </a:extLst>
                </a:gridCol>
                <a:gridCol w="964702">
                  <a:extLst>
                    <a:ext uri="{9D8B030D-6E8A-4147-A177-3AD203B41FA5}">
                      <a16:colId xmlns:a16="http://schemas.microsoft.com/office/drawing/2014/main" val="4018564706"/>
                    </a:ext>
                  </a:extLst>
                </a:gridCol>
                <a:gridCol w="1616872">
                  <a:extLst>
                    <a:ext uri="{9D8B030D-6E8A-4147-A177-3AD203B41FA5}">
                      <a16:colId xmlns:a16="http://schemas.microsoft.com/office/drawing/2014/main" val="4182539039"/>
                    </a:ext>
                  </a:extLst>
                </a:gridCol>
                <a:gridCol w="1561064">
                  <a:extLst>
                    <a:ext uri="{9D8B030D-6E8A-4147-A177-3AD203B41FA5}">
                      <a16:colId xmlns:a16="http://schemas.microsoft.com/office/drawing/2014/main" val="2618464205"/>
                    </a:ext>
                  </a:extLst>
                </a:gridCol>
              </a:tblGrid>
              <a:tr h="414229">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Tiêu</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chí</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Tốt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Bình thường</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Không tốt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865792"/>
                  </a:ext>
                </a:extLst>
              </a:tr>
              <a:tr h="414229">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Chọn vật liệu phù hợp</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943643"/>
                  </a:ext>
                </a:extLst>
              </a:tr>
              <a:tr h="414229">
                <a:tc>
                  <a:txBody>
                    <a:bodyPr/>
                    <a:lstStyle/>
                    <a:p>
                      <a:pPr marL="0" marR="0" algn="just">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Hình thức sản phẩm</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303853"/>
                  </a:ext>
                </a:extLst>
              </a:tr>
              <a:tr h="414229">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Sử dụng dụng cụ an toàn</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210165"/>
                  </a:ext>
                </a:extLst>
              </a:tr>
              <a:tr h="849976">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Vệ sinh, gọn gàng sau khi thực hành</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13924"/>
                  </a:ext>
                </a:extLst>
              </a:tr>
            </a:tbl>
          </a:graphicData>
        </a:graphic>
      </p:graphicFrame>
      <p:pic>
        <p:nvPicPr>
          <p:cNvPr id="4" name="Hình ảnh 3">
            <a:extLst>
              <a:ext uri="{FF2B5EF4-FFF2-40B4-BE49-F238E27FC236}">
                <a16:creationId xmlns:a16="http://schemas.microsoft.com/office/drawing/2014/main" id="{335EB9FF-994E-7244-169F-098B016848FE}"/>
              </a:ext>
            </a:extLst>
          </p:cNvPr>
          <p:cNvPicPr>
            <a:picLocks noChangeAspect="1"/>
          </p:cNvPicPr>
          <p:nvPr/>
        </p:nvPicPr>
        <p:blipFill>
          <a:blip r:embed="rId6"/>
          <a:stretch>
            <a:fillRect/>
          </a:stretch>
        </p:blipFill>
        <p:spPr>
          <a:xfrm>
            <a:off x="8626478" y="2716838"/>
            <a:ext cx="3455598" cy="2544231"/>
          </a:xfrm>
          <a:prstGeom prst="rect">
            <a:avLst/>
          </a:prstGeom>
        </p:spPr>
      </p:pic>
    </p:spTree>
    <p:extLst>
      <p:ext uri="{BB962C8B-B14F-4D97-AF65-F5344CB8AC3E}">
        <p14:creationId xmlns:p14="http://schemas.microsoft.com/office/powerpoint/2010/main" val="195378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258085" y="74543"/>
            <a:ext cx="12009120" cy="6858000"/>
          </a:xfrm>
          <a:prstGeom prst="rect">
            <a:avLst/>
          </a:prstGeom>
        </p:spPr>
      </p:pic>
      <p:pic>
        <p:nvPicPr>
          <p:cNvPr id="9" name="图片 8" descr="组 3"/>
          <p:cNvPicPr>
            <a:picLocks noChangeAspect="1"/>
          </p:cNvPicPr>
          <p:nvPr/>
        </p:nvPicPr>
        <p:blipFill>
          <a:blip r:embed="rId6"/>
          <a:stretch>
            <a:fillRect/>
          </a:stretch>
        </p:blipFill>
        <p:spPr>
          <a:xfrm>
            <a:off x="0" y="-153642"/>
            <a:ext cx="12192000" cy="6858000"/>
          </a:xfrm>
          <a:prstGeom prst="rect">
            <a:avLst/>
          </a:prstGeom>
        </p:spPr>
      </p:pic>
      <p:pic>
        <p:nvPicPr>
          <p:cNvPr id="2" name="Picture 1">
            <a:extLst>
              <a:ext uri="{FF2B5EF4-FFF2-40B4-BE49-F238E27FC236}">
                <a16:creationId xmlns:a16="http://schemas.microsoft.com/office/drawing/2014/main" id="{C9597D56-8949-4FDB-9523-D0EC7B44E796}"/>
              </a:ext>
            </a:extLst>
          </p:cNvPr>
          <p:cNvPicPr>
            <a:picLocks noChangeAspect="1"/>
          </p:cNvPicPr>
          <p:nvPr/>
        </p:nvPicPr>
        <p:blipFill>
          <a:blip r:embed="rId7"/>
          <a:stretch>
            <a:fillRect/>
          </a:stretch>
        </p:blipFill>
        <p:spPr>
          <a:xfrm>
            <a:off x="1193371" y="2129869"/>
            <a:ext cx="9620322" cy="2310584"/>
          </a:xfrm>
          <a:prstGeom prst="rect">
            <a:avLst/>
          </a:prstGeom>
        </p:spPr>
      </p:pic>
    </p:spTree>
    <p:extLst>
      <p:ext uri="{BB962C8B-B14F-4D97-AF65-F5344CB8AC3E}">
        <p14:creationId xmlns:p14="http://schemas.microsoft.com/office/powerpoint/2010/main" val="225086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任意多边形: 形状 40">
            <a:extLst>
              <a:ext uri="{FF2B5EF4-FFF2-40B4-BE49-F238E27FC236}">
                <a16:creationId xmlns:a16="http://schemas.microsoft.com/office/drawing/2014/main" id="{D51F200A-C462-44E4-AB25-B864EF78544B}"/>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8E6DA3E4-006F-45B7-9DE8-AFDFDC8C2685}"/>
              </a:ext>
            </a:extLst>
          </p:cNvPr>
          <p:cNvSpPr txBox="1"/>
          <p:nvPr/>
        </p:nvSpPr>
        <p:spPr>
          <a:xfrm>
            <a:off x="1276585" y="2074476"/>
            <a:ext cx="10257514" cy="3458704"/>
          </a:xfrm>
          <a:prstGeom prst="rect">
            <a:avLst/>
          </a:prstGeom>
          <a:noFill/>
        </p:spPr>
        <p:txBody>
          <a:bodyPr wrap="square" rtlCol="0">
            <a:spAutoFit/>
          </a:bodyPr>
          <a:lstStyle/>
          <a:p>
            <a:pPr lvl="0" algn="just">
              <a:lnSpc>
                <a:spcPct val="150000"/>
              </a:lnSpc>
              <a:spcAft>
                <a:spcPts val="1000"/>
              </a:spcAft>
              <a:defRPr/>
            </a:pPr>
            <a:r>
              <a:rPr lang="vi-VN" sz="3600" dirty="0">
                <a:solidFill>
                  <a:prstClr val="black"/>
                </a:solidFill>
                <a:latin typeface="Calibri" panose="020F0502020204030204" pitchFamily="34" charset="0"/>
                <a:cs typeface="Calibri" panose="020F0502020204030204" pitchFamily="34" charset="0"/>
              </a:rPr>
              <a:t>- Kể được tên một số vật liệu, dụng cụ đơn giản để làm thủ công</a:t>
            </a:r>
          </a:p>
          <a:p>
            <a:pPr lvl="0" algn="just">
              <a:lnSpc>
                <a:spcPct val="150000"/>
              </a:lnSpc>
              <a:spcAft>
                <a:spcPts val="1000"/>
              </a:spcAft>
              <a:defRPr/>
            </a:pPr>
            <a:r>
              <a:rPr lang="vi-VN" sz="3600" dirty="0">
                <a:solidFill>
                  <a:prstClr val="black"/>
                </a:solidFill>
                <a:latin typeface="Calibri" panose="020F0502020204030204" pitchFamily="34" charset="0"/>
                <a:cs typeface="Calibri" panose="020F0502020204030204" pitchFamily="34" charset="0"/>
              </a:rPr>
              <a:t>- Sử dụng các dụng cụ làm thủ công đúng cách và an toàn.</a:t>
            </a:r>
          </a:p>
        </p:txBody>
      </p:sp>
      <p:pic>
        <p:nvPicPr>
          <p:cNvPr id="8" name="Picture 7">
            <a:extLst>
              <a:ext uri="{FF2B5EF4-FFF2-40B4-BE49-F238E27FC236}">
                <a16:creationId xmlns:a16="http://schemas.microsoft.com/office/drawing/2014/main" id="{9E065942-5231-4A51-87CD-0226E8E593D4}"/>
              </a:ext>
            </a:extLst>
          </p:cNvPr>
          <p:cNvPicPr>
            <a:picLocks noChangeAspect="1"/>
          </p:cNvPicPr>
          <p:nvPr/>
        </p:nvPicPr>
        <p:blipFill>
          <a:blip r:embed="rId4"/>
          <a:stretch>
            <a:fillRect/>
          </a:stretch>
        </p:blipFill>
        <p:spPr>
          <a:xfrm>
            <a:off x="561119" y="2327040"/>
            <a:ext cx="764626" cy="727133"/>
          </a:xfrm>
          <a:prstGeom prst="rect">
            <a:avLst/>
          </a:prstGeom>
        </p:spPr>
      </p:pic>
      <p:pic>
        <p:nvPicPr>
          <p:cNvPr id="9" name="Picture 8">
            <a:extLst>
              <a:ext uri="{FF2B5EF4-FFF2-40B4-BE49-F238E27FC236}">
                <a16:creationId xmlns:a16="http://schemas.microsoft.com/office/drawing/2014/main" id="{90E23B57-1704-4995-B0F4-CCFB88568153}"/>
              </a:ext>
            </a:extLst>
          </p:cNvPr>
          <p:cNvPicPr>
            <a:picLocks noChangeAspect="1"/>
          </p:cNvPicPr>
          <p:nvPr/>
        </p:nvPicPr>
        <p:blipFill>
          <a:blip r:embed="rId4"/>
          <a:stretch>
            <a:fillRect/>
          </a:stretch>
        </p:blipFill>
        <p:spPr>
          <a:xfrm>
            <a:off x="561119" y="3930110"/>
            <a:ext cx="764626" cy="727133"/>
          </a:xfrm>
          <a:prstGeom prst="rect">
            <a:avLst/>
          </a:prstGeom>
        </p:spPr>
      </p:pic>
      <p:pic>
        <p:nvPicPr>
          <p:cNvPr id="12" name="Picture 11">
            <a:extLst>
              <a:ext uri="{FF2B5EF4-FFF2-40B4-BE49-F238E27FC236}">
                <a16:creationId xmlns:a16="http://schemas.microsoft.com/office/drawing/2014/main" id="{E4B1D646-D7A4-417E-B59E-F5E665D33273}"/>
              </a:ext>
            </a:extLst>
          </p:cNvPr>
          <p:cNvPicPr>
            <a:picLocks noChangeAspect="1"/>
          </p:cNvPicPr>
          <p:nvPr/>
        </p:nvPicPr>
        <p:blipFill>
          <a:blip r:embed="rId5"/>
          <a:stretch>
            <a:fillRect/>
          </a:stretch>
        </p:blipFill>
        <p:spPr>
          <a:xfrm>
            <a:off x="561119" y="383227"/>
            <a:ext cx="10833531" cy="1298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1500"/>
                            </p:stCondLst>
                            <p:childTnLst>
                              <p:par>
                                <p:cTn id="18" presetID="3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800" decel="100000"/>
                                        <p:tgtEl>
                                          <p:spTgt spid="9"/>
                                        </p:tgtEl>
                                      </p:cBhvr>
                                    </p:animEffect>
                                    <p:anim calcmode="lin" valueType="num">
                                      <p:cBhvr>
                                        <p:cTn id="21" dur="800" decel="100000" fill="hold"/>
                                        <p:tgtEl>
                                          <p:spTgt spid="9"/>
                                        </p:tgtEl>
                                        <p:attrNameLst>
                                          <p:attrName>style.rotation</p:attrName>
                                        </p:attrNameLst>
                                      </p:cBhvr>
                                      <p:tavLst>
                                        <p:tav tm="0">
                                          <p:val>
                                            <p:fltVal val="-90"/>
                                          </p:val>
                                        </p:tav>
                                        <p:tav tm="100000">
                                          <p:val>
                                            <p:fltVal val="0"/>
                                          </p:val>
                                        </p:tav>
                                      </p:tavLst>
                                    </p:anim>
                                    <p:anim calcmode="lin" valueType="num">
                                      <p:cBhvr>
                                        <p:cTn id="22" dur="800" decel="100000" fill="hold"/>
                                        <p:tgtEl>
                                          <p:spTgt spid="9"/>
                                        </p:tgtEl>
                                        <p:attrNameLst>
                                          <p:attrName>ppt_x</p:attrName>
                                        </p:attrNameLst>
                                      </p:cBhvr>
                                      <p:tavLst>
                                        <p:tav tm="0">
                                          <p:val>
                                            <p:strVal val="#ppt_x+0.4"/>
                                          </p:val>
                                        </p:tav>
                                        <p:tav tm="100000">
                                          <p:val>
                                            <p:strVal val="#ppt_x-0.05"/>
                                          </p:val>
                                        </p:tav>
                                      </p:tavLst>
                                    </p:anim>
                                    <p:anim calcmode="lin" valueType="num">
                                      <p:cBhvr>
                                        <p:cTn id="23" dur="800" decel="100000" fill="hold"/>
                                        <p:tgtEl>
                                          <p:spTgt spid="9"/>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sp>
        <p:nvSpPr>
          <p:cNvPr id="25" name="任意多边形: 形状 40">
            <a:extLst>
              <a:ext uri="{FF2B5EF4-FFF2-40B4-BE49-F238E27FC236}">
                <a16:creationId xmlns:a16="http://schemas.microsoft.com/office/drawing/2014/main" id="{5F7AC97F-15BA-4D05-AF95-D501701EBDB6}"/>
              </a:ext>
            </a:extLst>
          </p:cNvPr>
          <p:cNvSpPr/>
          <p:nvPr/>
        </p:nvSpPr>
        <p:spPr>
          <a:xfrm>
            <a:off x="337457" y="0"/>
            <a:ext cx="11429999" cy="65151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libri" panose="020F0502020204030204"/>
              <a:ea typeface="思源黑体 CN Bold" panose="020B0800000000000000" pitchFamily="34" charset="-122"/>
              <a:cs typeface="+mn-cs"/>
            </a:endParaRPr>
          </a:p>
        </p:txBody>
      </p:sp>
      <p:sp>
        <p:nvSpPr>
          <p:cNvPr id="26" name="Google Shape;3661;p31">
            <a:extLst>
              <a:ext uri="{FF2B5EF4-FFF2-40B4-BE49-F238E27FC236}">
                <a16:creationId xmlns:a16="http://schemas.microsoft.com/office/drawing/2014/main" id="{9A2F3863-49D0-4BC5-9FFC-2B6EFE564CF6}"/>
              </a:ext>
            </a:extLst>
          </p:cNvPr>
          <p:cNvSpPr/>
          <p:nvPr/>
        </p:nvSpPr>
        <p:spPr>
          <a:xfrm rot="16200000">
            <a:off x="5421111" y="-4145158"/>
            <a:ext cx="1644119" cy="10091143"/>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FFF00"/>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63A537">
                  <a:lumMod val="75000"/>
                </a:srgbClr>
              </a:solidFill>
              <a:effectLst/>
              <a:highlight>
                <a:srgbClr val="FFFF00"/>
              </a:highlight>
              <a:uLnTx/>
              <a:uFillTx/>
              <a:latin typeface="Arial"/>
              <a:ea typeface="+mn-ea"/>
              <a:cs typeface="Arial"/>
              <a:sym typeface="Arial"/>
            </a:endParaRPr>
          </a:p>
        </p:txBody>
      </p:sp>
      <p:sp>
        <p:nvSpPr>
          <p:cNvPr id="27" name="TextBox 26">
            <a:extLst>
              <a:ext uri="{FF2B5EF4-FFF2-40B4-BE49-F238E27FC236}">
                <a16:creationId xmlns:a16="http://schemas.microsoft.com/office/drawing/2014/main" id="{B194BC6A-CD7A-4410-BC62-4C4FCE0B8D6F}"/>
              </a:ext>
            </a:extLst>
          </p:cNvPr>
          <p:cNvSpPr txBox="1"/>
          <p:nvPr/>
        </p:nvSpPr>
        <p:spPr>
          <a:xfrm>
            <a:off x="1698598" y="462454"/>
            <a:ext cx="96539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Sản phẩm thủ công này được làm từ vật liệu và dụng cụ làm thủ công nào?</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A82E0E3A-EA65-4A3A-B16B-171EB80970BC}"/>
              </a:ext>
            </a:extLst>
          </p:cNvPr>
          <p:cNvSpPr/>
          <p:nvPr/>
        </p:nvSpPr>
        <p:spPr>
          <a:xfrm>
            <a:off x="5347342" y="2940877"/>
            <a:ext cx="6242146" cy="2197051"/>
          </a:xfrm>
          <a:custGeom>
            <a:avLst/>
            <a:gdLst>
              <a:gd name="connsiteX0" fmla="*/ 0 w 6242146"/>
              <a:gd name="connsiteY0" fmla="*/ 366182 h 2197051"/>
              <a:gd name="connsiteX1" fmla="*/ 366182 w 6242146"/>
              <a:gd name="connsiteY1" fmla="*/ 0 h 2197051"/>
              <a:gd name="connsiteX2" fmla="*/ 944709 w 6242146"/>
              <a:gd name="connsiteY2" fmla="*/ 0 h 2197051"/>
              <a:gd name="connsiteX3" fmla="*/ 1523236 w 6242146"/>
              <a:gd name="connsiteY3" fmla="*/ 0 h 2197051"/>
              <a:gd name="connsiteX4" fmla="*/ 2267057 w 6242146"/>
              <a:gd name="connsiteY4" fmla="*/ 0 h 2197051"/>
              <a:gd name="connsiteX5" fmla="*/ 2845584 w 6242146"/>
              <a:gd name="connsiteY5" fmla="*/ 0 h 2197051"/>
              <a:gd name="connsiteX6" fmla="*/ 3479209 w 6242146"/>
              <a:gd name="connsiteY6" fmla="*/ 0 h 2197051"/>
              <a:gd name="connsiteX7" fmla="*/ 4002638 w 6242146"/>
              <a:gd name="connsiteY7" fmla="*/ 0 h 2197051"/>
              <a:gd name="connsiteX8" fmla="*/ 4636263 w 6242146"/>
              <a:gd name="connsiteY8" fmla="*/ 0 h 2197051"/>
              <a:gd name="connsiteX9" fmla="*/ 5875964 w 6242146"/>
              <a:gd name="connsiteY9" fmla="*/ 0 h 2197051"/>
              <a:gd name="connsiteX10" fmla="*/ 6242146 w 6242146"/>
              <a:gd name="connsiteY10" fmla="*/ 366182 h 2197051"/>
              <a:gd name="connsiteX11" fmla="*/ 6242146 w 6242146"/>
              <a:gd name="connsiteY11" fmla="*/ 839764 h 2197051"/>
              <a:gd name="connsiteX12" fmla="*/ 6242146 w 6242146"/>
              <a:gd name="connsiteY12" fmla="*/ 1298699 h 2197051"/>
              <a:gd name="connsiteX13" fmla="*/ 6242146 w 6242146"/>
              <a:gd name="connsiteY13" fmla="*/ 1830869 h 2197051"/>
              <a:gd name="connsiteX14" fmla="*/ 5875964 w 6242146"/>
              <a:gd name="connsiteY14" fmla="*/ 2197051 h 2197051"/>
              <a:gd name="connsiteX15" fmla="*/ 5077046 w 6242146"/>
              <a:gd name="connsiteY15" fmla="*/ 2197051 h 2197051"/>
              <a:gd name="connsiteX16" fmla="*/ 4388323 w 6242146"/>
              <a:gd name="connsiteY16" fmla="*/ 2197051 h 2197051"/>
              <a:gd name="connsiteX17" fmla="*/ 3699600 w 6242146"/>
              <a:gd name="connsiteY17" fmla="*/ 2197051 h 2197051"/>
              <a:gd name="connsiteX18" fmla="*/ 2955780 w 6242146"/>
              <a:gd name="connsiteY18" fmla="*/ 2197051 h 2197051"/>
              <a:gd name="connsiteX19" fmla="*/ 2377252 w 6242146"/>
              <a:gd name="connsiteY19" fmla="*/ 2197051 h 2197051"/>
              <a:gd name="connsiteX20" fmla="*/ 1578334 w 6242146"/>
              <a:gd name="connsiteY20" fmla="*/ 2197051 h 2197051"/>
              <a:gd name="connsiteX21" fmla="*/ 366182 w 6242146"/>
              <a:gd name="connsiteY21" fmla="*/ 2197051 h 2197051"/>
              <a:gd name="connsiteX22" fmla="*/ 0 w 6242146"/>
              <a:gd name="connsiteY22" fmla="*/ 1830869 h 2197051"/>
              <a:gd name="connsiteX23" fmla="*/ 0 w 6242146"/>
              <a:gd name="connsiteY23" fmla="*/ 1386581 h 2197051"/>
              <a:gd name="connsiteX24" fmla="*/ 0 w 6242146"/>
              <a:gd name="connsiteY24" fmla="*/ 883705 h 2197051"/>
              <a:gd name="connsiteX25" fmla="*/ 0 w 6242146"/>
              <a:gd name="connsiteY25" fmla="*/ 366182 h 219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42146" h="2197051" fill="none" extrusionOk="0">
                <a:moveTo>
                  <a:pt x="0" y="366182"/>
                </a:moveTo>
                <a:cubicBezTo>
                  <a:pt x="42462" y="186597"/>
                  <a:pt x="178848" y="-8521"/>
                  <a:pt x="366182" y="0"/>
                </a:cubicBezTo>
                <a:cubicBezTo>
                  <a:pt x="531581" y="10235"/>
                  <a:pt x="725174" y="21716"/>
                  <a:pt x="944709" y="0"/>
                </a:cubicBezTo>
                <a:cubicBezTo>
                  <a:pt x="1164244" y="-21716"/>
                  <a:pt x="1288120" y="-15912"/>
                  <a:pt x="1523236" y="0"/>
                </a:cubicBezTo>
                <a:cubicBezTo>
                  <a:pt x="1758352" y="15912"/>
                  <a:pt x="2102279" y="-6214"/>
                  <a:pt x="2267057" y="0"/>
                </a:cubicBezTo>
                <a:cubicBezTo>
                  <a:pt x="2431835" y="6214"/>
                  <a:pt x="2683439" y="-26753"/>
                  <a:pt x="2845584" y="0"/>
                </a:cubicBezTo>
                <a:cubicBezTo>
                  <a:pt x="3007729" y="26753"/>
                  <a:pt x="3231314" y="-20623"/>
                  <a:pt x="3479209" y="0"/>
                </a:cubicBezTo>
                <a:cubicBezTo>
                  <a:pt x="3727104" y="20623"/>
                  <a:pt x="3774302" y="-7457"/>
                  <a:pt x="4002638" y="0"/>
                </a:cubicBezTo>
                <a:cubicBezTo>
                  <a:pt x="4230974" y="7457"/>
                  <a:pt x="4462813" y="18359"/>
                  <a:pt x="4636263" y="0"/>
                </a:cubicBezTo>
                <a:cubicBezTo>
                  <a:pt x="4809713" y="-18359"/>
                  <a:pt x="5274731" y="24394"/>
                  <a:pt x="5875964" y="0"/>
                </a:cubicBezTo>
                <a:cubicBezTo>
                  <a:pt x="6065254" y="-36654"/>
                  <a:pt x="6252385" y="127025"/>
                  <a:pt x="6242146" y="366182"/>
                </a:cubicBezTo>
                <a:cubicBezTo>
                  <a:pt x="6245199" y="461297"/>
                  <a:pt x="6223607" y="736504"/>
                  <a:pt x="6242146" y="839764"/>
                </a:cubicBezTo>
                <a:cubicBezTo>
                  <a:pt x="6260685" y="943024"/>
                  <a:pt x="6258740" y="1179625"/>
                  <a:pt x="6242146" y="1298699"/>
                </a:cubicBezTo>
                <a:cubicBezTo>
                  <a:pt x="6225552" y="1417774"/>
                  <a:pt x="6265357" y="1580882"/>
                  <a:pt x="6242146" y="1830869"/>
                </a:cubicBezTo>
                <a:cubicBezTo>
                  <a:pt x="6257360" y="2012583"/>
                  <a:pt x="6048252" y="2178828"/>
                  <a:pt x="5875964" y="2197051"/>
                </a:cubicBezTo>
                <a:cubicBezTo>
                  <a:pt x="5653945" y="2234586"/>
                  <a:pt x="5440851" y="2230348"/>
                  <a:pt x="5077046" y="2197051"/>
                </a:cubicBezTo>
                <a:cubicBezTo>
                  <a:pt x="4713241" y="2163754"/>
                  <a:pt x="4669008" y="2197018"/>
                  <a:pt x="4388323" y="2197051"/>
                </a:cubicBezTo>
                <a:cubicBezTo>
                  <a:pt x="4107638" y="2197084"/>
                  <a:pt x="3857749" y="2194425"/>
                  <a:pt x="3699600" y="2197051"/>
                </a:cubicBezTo>
                <a:cubicBezTo>
                  <a:pt x="3541451" y="2199677"/>
                  <a:pt x="3265077" y="2221684"/>
                  <a:pt x="2955780" y="2197051"/>
                </a:cubicBezTo>
                <a:cubicBezTo>
                  <a:pt x="2646483" y="2172418"/>
                  <a:pt x="2503428" y="2221991"/>
                  <a:pt x="2377252" y="2197051"/>
                </a:cubicBezTo>
                <a:cubicBezTo>
                  <a:pt x="2251076" y="2172111"/>
                  <a:pt x="1968792" y="2218926"/>
                  <a:pt x="1578334" y="2197051"/>
                </a:cubicBezTo>
                <a:cubicBezTo>
                  <a:pt x="1187876" y="2175176"/>
                  <a:pt x="714408" y="2240796"/>
                  <a:pt x="366182" y="2197051"/>
                </a:cubicBezTo>
                <a:cubicBezTo>
                  <a:pt x="163150" y="2205953"/>
                  <a:pt x="42144" y="2053208"/>
                  <a:pt x="0" y="1830869"/>
                </a:cubicBezTo>
                <a:cubicBezTo>
                  <a:pt x="-4991" y="1696218"/>
                  <a:pt x="-713" y="1582359"/>
                  <a:pt x="0" y="1386581"/>
                </a:cubicBezTo>
                <a:cubicBezTo>
                  <a:pt x="713" y="1190803"/>
                  <a:pt x="6048" y="1096545"/>
                  <a:pt x="0" y="883705"/>
                </a:cubicBezTo>
                <a:cubicBezTo>
                  <a:pt x="-6048" y="670865"/>
                  <a:pt x="12720" y="544664"/>
                  <a:pt x="0" y="366182"/>
                </a:cubicBezTo>
                <a:close/>
              </a:path>
              <a:path w="6242146" h="2197051" stroke="0" extrusionOk="0">
                <a:moveTo>
                  <a:pt x="0" y="366182"/>
                </a:moveTo>
                <a:cubicBezTo>
                  <a:pt x="14664" y="121885"/>
                  <a:pt x="147512" y="-21560"/>
                  <a:pt x="366182" y="0"/>
                </a:cubicBezTo>
                <a:cubicBezTo>
                  <a:pt x="634400" y="31177"/>
                  <a:pt x="758743" y="34786"/>
                  <a:pt x="1110003" y="0"/>
                </a:cubicBezTo>
                <a:cubicBezTo>
                  <a:pt x="1461263" y="-34786"/>
                  <a:pt x="1628027" y="-7946"/>
                  <a:pt x="1798725" y="0"/>
                </a:cubicBezTo>
                <a:cubicBezTo>
                  <a:pt x="1969423" y="7946"/>
                  <a:pt x="2207268" y="-17453"/>
                  <a:pt x="2597644" y="0"/>
                </a:cubicBezTo>
                <a:cubicBezTo>
                  <a:pt x="2988020" y="17453"/>
                  <a:pt x="3182624" y="28882"/>
                  <a:pt x="3396562" y="0"/>
                </a:cubicBezTo>
                <a:cubicBezTo>
                  <a:pt x="3610500" y="-28882"/>
                  <a:pt x="3857694" y="16825"/>
                  <a:pt x="4085285" y="0"/>
                </a:cubicBezTo>
                <a:cubicBezTo>
                  <a:pt x="4312876" y="-16825"/>
                  <a:pt x="4427530" y="16891"/>
                  <a:pt x="4718910" y="0"/>
                </a:cubicBezTo>
                <a:cubicBezTo>
                  <a:pt x="5010291" y="-16891"/>
                  <a:pt x="5432044" y="-38761"/>
                  <a:pt x="5875964" y="0"/>
                </a:cubicBezTo>
                <a:cubicBezTo>
                  <a:pt x="6103820" y="-30317"/>
                  <a:pt x="6249616" y="199358"/>
                  <a:pt x="6242146" y="366182"/>
                </a:cubicBezTo>
                <a:cubicBezTo>
                  <a:pt x="6255453" y="608697"/>
                  <a:pt x="6225163" y="644000"/>
                  <a:pt x="6242146" y="869058"/>
                </a:cubicBezTo>
                <a:cubicBezTo>
                  <a:pt x="6259129" y="1094116"/>
                  <a:pt x="6233759" y="1174774"/>
                  <a:pt x="6242146" y="1342640"/>
                </a:cubicBezTo>
                <a:cubicBezTo>
                  <a:pt x="6250533" y="1510506"/>
                  <a:pt x="6217934" y="1586893"/>
                  <a:pt x="6242146" y="1830869"/>
                </a:cubicBezTo>
                <a:cubicBezTo>
                  <a:pt x="6201916" y="2047128"/>
                  <a:pt x="6071594" y="2189213"/>
                  <a:pt x="5875964" y="2197051"/>
                </a:cubicBezTo>
                <a:cubicBezTo>
                  <a:pt x="5613885" y="2180405"/>
                  <a:pt x="5461746" y="2187984"/>
                  <a:pt x="5297437" y="2197051"/>
                </a:cubicBezTo>
                <a:cubicBezTo>
                  <a:pt x="5133128" y="2206118"/>
                  <a:pt x="4859338" y="2214544"/>
                  <a:pt x="4663812" y="2197051"/>
                </a:cubicBezTo>
                <a:cubicBezTo>
                  <a:pt x="4468287" y="2179558"/>
                  <a:pt x="4215451" y="2201532"/>
                  <a:pt x="3864894" y="2197051"/>
                </a:cubicBezTo>
                <a:cubicBezTo>
                  <a:pt x="3514337" y="2192570"/>
                  <a:pt x="3395182" y="2170195"/>
                  <a:pt x="3176171" y="2197051"/>
                </a:cubicBezTo>
                <a:cubicBezTo>
                  <a:pt x="2957160" y="2223907"/>
                  <a:pt x="2777690" y="2212782"/>
                  <a:pt x="2652742" y="2197051"/>
                </a:cubicBezTo>
                <a:cubicBezTo>
                  <a:pt x="2527794" y="2181320"/>
                  <a:pt x="2203146" y="2209735"/>
                  <a:pt x="1908921" y="2197051"/>
                </a:cubicBezTo>
                <a:cubicBezTo>
                  <a:pt x="1614696" y="2184367"/>
                  <a:pt x="1526194" y="2210865"/>
                  <a:pt x="1220198" y="2197051"/>
                </a:cubicBezTo>
                <a:cubicBezTo>
                  <a:pt x="914202" y="2183237"/>
                  <a:pt x="740489" y="2214675"/>
                  <a:pt x="366182" y="2197051"/>
                </a:cubicBezTo>
                <a:cubicBezTo>
                  <a:pt x="177267" y="2238669"/>
                  <a:pt x="-27445" y="2023778"/>
                  <a:pt x="0" y="1830869"/>
                </a:cubicBezTo>
                <a:cubicBezTo>
                  <a:pt x="23099" y="1716334"/>
                  <a:pt x="5199" y="1482255"/>
                  <a:pt x="0" y="1327993"/>
                </a:cubicBezTo>
                <a:cubicBezTo>
                  <a:pt x="-5199" y="1173731"/>
                  <a:pt x="11672" y="1060243"/>
                  <a:pt x="0" y="825117"/>
                </a:cubicBezTo>
                <a:cubicBezTo>
                  <a:pt x="-11672" y="589991"/>
                  <a:pt x="10995" y="543923"/>
                  <a:pt x="0" y="366182"/>
                </a:cubicBezTo>
                <a:close/>
              </a:path>
            </a:pathLst>
          </a:custGeom>
          <a:solidFill>
            <a:schemeClr val="accent6">
              <a:lumMod val="20000"/>
              <a:lumOff val="80000"/>
            </a:schemeClr>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D6C9CF69-3071-47B8-B8ED-3BABE8B7686D}"/>
              </a:ext>
            </a:extLst>
          </p:cNvPr>
          <p:cNvSpPr txBox="1"/>
          <p:nvPr/>
        </p:nvSpPr>
        <p:spPr>
          <a:xfrm>
            <a:off x="5612130" y="3374289"/>
            <a:ext cx="5849768" cy="1446550"/>
          </a:xfrm>
          <a:prstGeom prst="rect">
            <a:avLst/>
          </a:prstGeom>
          <a:noFill/>
        </p:spPr>
        <p:txBody>
          <a:bodyPr wrap="square" rtlCol="0">
            <a:spAutoFit/>
          </a:bodyPr>
          <a:lstStyle/>
          <a:p>
            <a:pPr lvl="0" algn="ctr">
              <a:defRPr/>
            </a:pPr>
            <a:r>
              <a:rPr lang="en-US" sz="4400" b="1" dirty="0" err="1">
                <a:solidFill>
                  <a:srgbClr val="44C1A3">
                    <a:lumMod val="50000"/>
                  </a:srgbClr>
                </a:solidFill>
                <a:latin typeface="Calibri" panose="020F0502020204030204"/>
              </a:rPr>
              <a:t>Vật</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liệu</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Vải</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nỉ</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chỉ</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màu</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Dụng</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cụ</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Kéo</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bút</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chì</a:t>
            </a:r>
            <a:r>
              <a:rPr lang="en-US" sz="4400" b="1" dirty="0">
                <a:solidFill>
                  <a:srgbClr val="44C1A3">
                    <a:lumMod val="50000"/>
                  </a:srgbClr>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1" name="Picture 10">
            <a:extLst>
              <a:ext uri="{FF2B5EF4-FFF2-40B4-BE49-F238E27FC236}">
                <a16:creationId xmlns:a16="http://schemas.microsoft.com/office/drawing/2014/main" id="{DD5510F8-1236-49E9-8C57-18535375B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66" y="2157168"/>
            <a:ext cx="3860859" cy="3860859"/>
          </a:xfrm>
          <a:prstGeom prst="rect">
            <a:avLst/>
          </a:prstGeom>
          <a:noFill/>
          <a:ln>
            <a:noFill/>
          </a:ln>
        </p:spPr>
      </p:pic>
    </p:spTree>
    <p:extLst>
      <p:ext uri="{BB962C8B-B14F-4D97-AF65-F5344CB8AC3E}">
        <p14:creationId xmlns:p14="http://schemas.microsoft.com/office/powerpoint/2010/main" val="85995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10" name="Google Shape;110;p2"/>
          <p:cNvGrpSpPr/>
          <p:nvPr/>
        </p:nvGrpSpPr>
        <p:grpSpPr>
          <a:xfrm flipH="1">
            <a:off x="5326804" y="4648200"/>
            <a:ext cx="2088693" cy="1150596"/>
            <a:chOff x="9445780" y="4114581"/>
            <a:chExt cx="1277374" cy="862947"/>
          </a:xfrm>
        </p:grpSpPr>
        <p:pic>
          <p:nvPicPr>
            <p:cNvPr id="111" name="Google Shape;111;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2" name="Google Shape;112;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1</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6" name="Google Shape;116;p2"/>
          <p:cNvGrpSpPr/>
          <p:nvPr/>
        </p:nvGrpSpPr>
        <p:grpSpPr>
          <a:xfrm>
            <a:off x="8122639" y="5093308"/>
            <a:ext cx="1703165" cy="1107941"/>
            <a:chOff x="9445780" y="4149750"/>
            <a:chExt cx="1277374" cy="830956"/>
          </a:xfrm>
        </p:grpSpPr>
        <p:pic>
          <p:nvPicPr>
            <p:cNvPr id="117" name="Google Shape;117;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8" name="Google Shape;118;p2">
              <a:hlinkClick r:id="rId12"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085818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5"/>
                                        </p:tgtEl>
                                        <p:attrNameLst>
                                          <p:attrName>r</p:attrName>
                                        </p:attrNameLst>
                                      </p:cBhvr>
                                    </p:animRot>
                                    <p:animRot by="-240000">
                                      <p:cBhvr>
                                        <p:cTn id="7" dur="200" fill="hold">
                                          <p:stCondLst>
                                            <p:cond delay="200"/>
                                          </p:stCondLst>
                                        </p:cTn>
                                        <p:tgtEl>
                                          <p:spTgt spid="105"/>
                                        </p:tgtEl>
                                        <p:attrNameLst>
                                          <p:attrName>r</p:attrName>
                                        </p:attrNameLst>
                                      </p:cBhvr>
                                    </p:animRot>
                                    <p:animRot by="240000">
                                      <p:cBhvr>
                                        <p:cTn id="8" dur="200" fill="hold">
                                          <p:stCondLst>
                                            <p:cond delay="400"/>
                                          </p:stCondLst>
                                        </p:cTn>
                                        <p:tgtEl>
                                          <p:spTgt spid="105"/>
                                        </p:tgtEl>
                                        <p:attrNameLst>
                                          <p:attrName>r</p:attrName>
                                        </p:attrNameLst>
                                      </p:cBhvr>
                                    </p:animRot>
                                    <p:animRot by="-240000">
                                      <p:cBhvr>
                                        <p:cTn id="9" dur="200" fill="hold">
                                          <p:stCondLst>
                                            <p:cond delay="600"/>
                                          </p:stCondLst>
                                        </p:cTn>
                                        <p:tgtEl>
                                          <p:spTgt spid="105"/>
                                        </p:tgtEl>
                                        <p:attrNameLst>
                                          <p:attrName>r</p:attrName>
                                        </p:attrNameLst>
                                      </p:cBhvr>
                                    </p:animRot>
                                    <p:animRot by="120000">
                                      <p:cBhvr>
                                        <p:cTn id="10" dur="200" fill="hold">
                                          <p:stCondLst>
                                            <p:cond delay="800"/>
                                          </p:stCondLst>
                                        </p:cTn>
                                        <p:tgtEl>
                                          <p:spTgt spid="105"/>
                                        </p:tgtEl>
                                        <p:attrNameLst>
                                          <p:attrName>r</p:attrName>
                                        </p:attrNameLst>
                                      </p:cBhvr>
                                    </p:animRot>
                                  </p:childTnLst>
                                </p:cTn>
                              </p:par>
                              <p:par>
                                <p:cTn id="11" presetID="42" presetClass="path" presetSubtype="0" accel="50000" decel="50000" fill="hold" nodeType="withEffect">
                                  <p:stCondLst>
                                    <p:cond delay="0"/>
                                  </p:stCondLst>
                                  <p:childTnLst>
                                    <p:animMotion origin="layout" path="M 3.95833E-6 -4.07407E-6 L 0.12916 -0.28657 " pathEditMode="relative" rAng="0" ptsTypes="AA">
                                      <p:cBhvr>
                                        <p:cTn id="12" dur="2000" fill="hold"/>
                                        <p:tgtEl>
                                          <p:spTgt spid="110"/>
                                        </p:tgtEl>
                                        <p:attrNameLst>
                                          <p:attrName>ppt_x</p:attrName>
                                          <p:attrName>ppt_y</p:attrName>
                                        </p:attrNameLst>
                                      </p:cBhvr>
                                      <p:rCtr x="6458" y="-14329"/>
                                    </p:animMotion>
                                  </p:childTnLst>
                                </p:cTn>
                              </p:par>
                            </p:childTnLst>
                          </p:cTn>
                        </p:par>
                        <p:par>
                          <p:cTn id="13" fill="hold">
                            <p:stCondLst>
                              <p:cond delay="2000"/>
                            </p:stCondLst>
                            <p:childTnLst>
                              <p:par>
                                <p:cTn id="14" presetID="14" presetClass="exit" presetSubtype="10" fill="hold" nodeType="afterEffect">
                                  <p:stCondLst>
                                    <p:cond delay="0"/>
                                  </p:stCondLst>
                                  <p:childTnLst>
                                    <p:animEffect transition="out" filter="randombar(horizontal)">
                                      <p:cBhvr>
                                        <p:cTn id="15" dur="500"/>
                                        <p:tgtEl>
                                          <p:spTgt spid="110"/>
                                        </p:tgtEl>
                                      </p:cBhvr>
                                    </p:animEffect>
                                    <p:set>
                                      <p:cBhvr>
                                        <p:cTn id="16"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4">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5">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6">
            <a:alphaModFix/>
          </a:blip>
          <a:srcRect/>
          <a:stretch/>
        </p:blipFill>
        <p:spPr>
          <a:xfrm>
            <a:off x="1" y="4648200"/>
            <a:ext cx="3927231" cy="2115285"/>
          </a:xfrm>
          <a:prstGeom prst="rect">
            <a:avLst/>
          </a:prstGeom>
          <a:noFill/>
          <a:ln>
            <a:noFill/>
          </a:ln>
        </p:spPr>
      </p:pic>
      <p:sp>
        <p:nvSpPr>
          <p:cNvPr id="25" name="任意多边形: 形状 40">
            <a:extLst>
              <a:ext uri="{FF2B5EF4-FFF2-40B4-BE49-F238E27FC236}">
                <a16:creationId xmlns:a16="http://schemas.microsoft.com/office/drawing/2014/main" id="{5F7AC97F-15BA-4D05-AF95-D501701EBDB6}"/>
              </a:ext>
            </a:extLst>
          </p:cNvPr>
          <p:cNvSpPr/>
          <p:nvPr/>
        </p:nvSpPr>
        <p:spPr>
          <a:xfrm>
            <a:off x="337457" y="342900"/>
            <a:ext cx="11429999" cy="61722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libri" panose="020F0502020204030204"/>
              <a:ea typeface="思源黑体 CN Bold" panose="020B0800000000000000" pitchFamily="34" charset="-122"/>
              <a:cs typeface="+mn-cs"/>
            </a:endParaRPr>
          </a:p>
        </p:txBody>
      </p:sp>
      <p:sp>
        <p:nvSpPr>
          <p:cNvPr id="11" name="Rectangle: Rounded Corners 10">
            <a:extLst>
              <a:ext uri="{FF2B5EF4-FFF2-40B4-BE49-F238E27FC236}">
                <a16:creationId xmlns:a16="http://schemas.microsoft.com/office/drawing/2014/main" id="{888315CE-BC82-4927-835D-5D843BCB0277}"/>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413AC87A-E15F-4E96-AC30-2FC101E31364}"/>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xmln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247DF07-6977-4A5E-976E-C12E759E6889}"/>
              </a:ext>
            </a:extLst>
          </p:cNvPr>
          <p:cNvSpPr txBox="1"/>
          <p:nvPr/>
        </p:nvSpPr>
        <p:spPr>
          <a:xfrm>
            <a:off x="1163451" y="295998"/>
            <a:ext cx="100931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dụng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cụ</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liệu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thủ</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DapAnA - 9Slide.vn">
            <a:extLst>
              <a:ext uri="{FF2B5EF4-FFF2-40B4-BE49-F238E27FC236}">
                <a16:creationId xmlns:a16="http://schemas.microsoft.com/office/drawing/2014/main" id="{3BDBF2D3-B79D-42F4-A3D2-40273A9E3C32}"/>
              </a:ext>
            </a:extLst>
          </p:cNvPr>
          <p:cNvGrpSpPr/>
          <p:nvPr/>
        </p:nvGrpSpPr>
        <p:grpSpPr>
          <a:xfrm>
            <a:off x="609600" y="3061123"/>
            <a:ext cx="5044329" cy="1421875"/>
            <a:chOff x="609600" y="3061123"/>
            <a:chExt cx="5044329" cy="1421875"/>
          </a:xfrm>
        </p:grpSpPr>
        <p:grpSp>
          <p:nvGrpSpPr>
            <p:cNvPr id="10" name="Group 9">
              <a:extLst>
                <a:ext uri="{FF2B5EF4-FFF2-40B4-BE49-F238E27FC236}">
                  <a16:creationId xmlns:a16="http://schemas.microsoft.com/office/drawing/2014/main" id="{1300DAA8-C7DE-42FF-9226-4D4BD814C58E}"/>
                </a:ext>
              </a:extLst>
            </p:cNvPr>
            <p:cNvGrpSpPr/>
            <p:nvPr/>
          </p:nvGrpSpPr>
          <p:grpSpPr>
            <a:xfrm>
              <a:off x="609600" y="3061123"/>
              <a:ext cx="5044329" cy="1421875"/>
              <a:chOff x="289671" y="3263476"/>
              <a:chExt cx="10591800" cy="1981200"/>
            </a:xfrm>
          </p:grpSpPr>
          <p:sp>
            <p:nvSpPr>
              <p:cNvPr id="18" name="Rectangle: Rounded Corners 17">
                <a:extLst>
                  <a:ext uri="{FF2B5EF4-FFF2-40B4-BE49-F238E27FC236}">
                    <a16:creationId xmlns:a16="http://schemas.microsoft.com/office/drawing/2014/main" id="{417F5F01-0F86-4832-B66A-0619B5147A85}"/>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C7DD8AC-27D6-4922-8BDA-73A24A994DF7}"/>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CDB379B-BB98-499C-B715-BEA833F5E7F3}"/>
                </a:ext>
              </a:extLst>
            </p:cNvPr>
            <p:cNvSpPr txBox="1"/>
            <p:nvPr/>
          </p:nvSpPr>
          <p:spPr>
            <a:xfrm>
              <a:off x="2557261" y="3341620"/>
              <a:ext cx="2403030"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Giấy</a:t>
              </a:r>
              <a:r>
                <a:rPr lang="en-US" sz="4800" b="1" dirty="0">
                  <a:solidFill>
                    <a:srgbClr val="E76EA3"/>
                  </a:solidFill>
                  <a:latin typeface="Calibri" panose="020F0502020204030204" pitchFamily="34" charset="0"/>
                  <a:cs typeface="Calibri" panose="020F0502020204030204" pitchFamily="34" charset="0"/>
                </a:rPr>
                <a:t> </a:t>
              </a:r>
              <a:r>
                <a:rPr lang="en-US" sz="4800" b="1" dirty="0" err="1">
                  <a:solidFill>
                    <a:srgbClr val="E76EA3"/>
                  </a:solidFill>
                  <a:latin typeface="Calibri" panose="020F0502020204030204" pitchFamily="34" charset="0"/>
                  <a:cs typeface="Calibri" panose="020F0502020204030204" pitchFamily="34" charset="0"/>
                </a:rPr>
                <a:t>màu</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7D8B6C9C-C36E-4C29-AA1A-D286F1FFF9A2}"/>
                </a:ext>
              </a:extLst>
            </p:cNvPr>
            <p:cNvGrpSpPr/>
            <p:nvPr/>
          </p:nvGrpSpPr>
          <p:grpSpPr>
            <a:xfrm>
              <a:off x="742754" y="3134284"/>
              <a:ext cx="1320383" cy="1229921"/>
              <a:chOff x="812176" y="3134284"/>
              <a:chExt cx="1320383" cy="1229921"/>
            </a:xfrm>
          </p:grpSpPr>
          <p:pic>
            <p:nvPicPr>
              <p:cNvPr id="16" name="Picture 15">
                <a:extLst>
                  <a:ext uri="{FF2B5EF4-FFF2-40B4-BE49-F238E27FC236}">
                    <a16:creationId xmlns:a16="http://schemas.microsoft.com/office/drawing/2014/main" id="{FF1F6E41-F86D-449F-B16F-4AD5F73469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17" name="TextBox 16">
                <a:extLst>
                  <a:ext uri="{FF2B5EF4-FFF2-40B4-BE49-F238E27FC236}">
                    <a16:creationId xmlns:a16="http://schemas.microsoft.com/office/drawing/2014/main" id="{C60EECD1-677B-47B5-B2F8-AE3EFF815864}"/>
                  </a:ext>
                </a:extLst>
              </p:cNvPr>
              <p:cNvSpPr txBox="1"/>
              <p:nvPr/>
            </p:nvSpPr>
            <p:spPr>
              <a:xfrm>
                <a:off x="1215887" y="3134284"/>
                <a:ext cx="512961"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A</a:t>
                </a:r>
              </a:p>
            </p:txBody>
          </p:sp>
        </p:grpSp>
      </p:grpSp>
      <p:grpSp>
        <p:nvGrpSpPr>
          <p:cNvPr id="20" name="DapAnB - 9Slide.vn">
            <a:extLst>
              <a:ext uri="{FF2B5EF4-FFF2-40B4-BE49-F238E27FC236}">
                <a16:creationId xmlns:a16="http://schemas.microsoft.com/office/drawing/2014/main" id="{7A132C57-B8DA-46E9-AC88-3CD7BBC0D55B}"/>
              </a:ext>
            </a:extLst>
          </p:cNvPr>
          <p:cNvGrpSpPr/>
          <p:nvPr/>
        </p:nvGrpSpPr>
        <p:grpSpPr>
          <a:xfrm>
            <a:off x="6835816" y="3061123"/>
            <a:ext cx="5044329" cy="1421875"/>
            <a:chOff x="6835816" y="3061123"/>
            <a:chExt cx="5044329" cy="1421875"/>
          </a:xfrm>
        </p:grpSpPr>
        <p:grpSp>
          <p:nvGrpSpPr>
            <p:cNvPr id="21" name="Group 20">
              <a:extLst>
                <a:ext uri="{FF2B5EF4-FFF2-40B4-BE49-F238E27FC236}">
                  <a16:creationId xmlns:a16="http://schemas.microsoft.com/office/drawing/2014/main" id="{AC55FB0E-7904-4D04-8A42-E1036CAABC8A}"/>
                </a:ext>
              </a:extLst>
            </p:cNvPr>
            <p:cNvGrpSpPr/>
            <p:nvPr/>
          </p:nvGrpSpPr>
          <p:grpSpPr>
            <a:xfrm>
              <a:off x="6835816" y="3061123"/>
              <a:ext cx="5044329" cy="1421875"/>
              <a:chOff x="289671" y="3263477"/>
              <a:chExt cx="10591800" cy="1981200"/>
            </a:xfrm>
          </p:grpSpPr>
          <p:sp>
            <p:nvSpPr>
              <p:cNvPr id="27" name="Rectangle: Rounded Corners 26">
                <a:extLst>
                  <a:ext uri="{FF2B5EF4-FFF2-40B4-BE49-F238E27FC236}">
                    <a16:creationId xmlns:a16="http://schemas.microsoft.com/office/drawing/2014/main" id="{ABC1240B-1853-45CC-813A-AE992F304623}"/>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6CAD022-D337-45E4-9F3E-502D8B2A96C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1A995CCE-26D1-4CF9-87A9-65875A04A354}"/>
                </a:ext>
              </a:extLst>
            </p:cNvPr>
            <p:cNvSpPr txBox="1"/>
            <p:nvPr/>
          </p:nvSpPr>
          <p:spPr>
            <a:xfrm>
              <a:off x="9173658" y="3315149"/>
              <a:ext cx="1766509"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Bút</a:t>
              </a:r>
              <a:r>
                <a:rPr lang="en-US" sz="4800" b="1" dirty="0">
                  <a:solidFill>
                    <a:srgbClr val="E76EA3"/>
                  </a:solidFill>
                  <a:latin typeface="Calibri" panose="020F0502020204030204" pitchFamily="34" charset="0"/>
                  <a:cs typeface="Calibri" panose="020F0502020204030204" pitchFamily="34" charset="0"/>
                </a:rPr>
                <a:t> </a:t>
              </a:r>
              <a:r>
                <a:rPr lang="en-US" sz="4800" b="1" dirty="0" err="1">
                  <a:solidFill>
                    <a:srgbClr val="E76EA3"/>
                  </a:solidFill>
                  <a:latin typeface="Calibri" panose="020F0502020204030204" pitchFamily="34" charset="0"/>
                  <a:cs typeface="Calibri" panose="020F0502020204030204" pitchFamily="34" charset="0"/>
                </a:rPr>
                <a:t>chì</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8D0449E0-B552-408B-B043-5F23DBDC0E6B}"/>
                </a:ext>
              </a:extLst>
            </p:cNvPr>
            <p:cNvGrpSpPr/>
            <p:nvPr/>
          </p:nvGrpSpPr>
          <p:grpSpPr>
            <a:xfrm>
              <a:off x="6980629" y="3134284"/>
              <a:ext cx="1320383" cy="1229921"/>
              <a:chOff x="7038392" y="3134284"/>
              <a:chExt cx="1320383" cy="1229921"/>
            </a:xfrm>
          </p:grpSpPr>
          <p:pic>
            <p:nvPicPr>
              <p:cNvPr id="24" name="Picture 23">
                <a:extLst>
                  <a:ext uri="{FF2B5EF4-FFF2-40B4-BE49-F238E27FC236}">
                    <a16:creationId xmlns:a16="http://schemas.microsoft.com/office/drawing/2014/main" id="{A378938E-BC48-467D-8AC3-062A54F4BB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0B1199B0-79DC-4480-ADC6-054919C45813}"/>
                  </a:ext>
                </a:extLst>
              </p:cNvPr>
              <p:cNvSpPr txBox="1"/>
              <p:nvPr/>
            </p:nvSpPr>
            <p:spPr>
              <a:xfrm>
                <a:off x="7461340" y="3134284"/>
                <a:ext cx="474489"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B</a:t>
                </a:r>
              </a:p>
            </p:txBody>
          </p:sp>
        </p:grpSp>
      </p:grpSp>
      <p:grpSp>
        <p:nvGrpSpPr>
          <p:cNvPr id="29" name="Dap an C - 9Slide.vn">
            <a:extLst>
              <a:ext uri="{FF2B5EF4-FFF2-40B4-BE49-F238E27FC236}">
                <a16:creationId xmlns:a16="http://schemas.microsoft.com/office/drawing/2014/main" id="{1BF189EB-5B62-4FE2-BA14-22FCC88C81E5}"/>
              </a:ext>
            </a:extLst>
          </p:cNvPr>
          <p:cNvGrpSpPr/>
          <p:nvPr/>
        </p:nvGrpSpPr>
        <p:grpSpPr>
          <a:xfrm>
            <a:off x="4062080" y="5105400"/>
            <a:ext cx="5044329" cy="1421875"/>
            <a:chOff x="4062080" y="5105400"/>
            <a:chExt cx="5044329" cy="1421875"/>
          </a:xfrm>
        </p:grpSpPr>
        <p:grpSp>
          <p:nvGrpSpPr>
            <p:cNvPr id="30" name="Group 29">
              <a:extLst>
                <a:ext uri="{FF2B5EF4-FFF2-40B4-BE49-F238E27FC236}">
                  <a16:creationId xmlns:a16="http://schemas.microsoft.com/office/drawing/2014/main" id="{4169F668-9F01-4787-BC76-B7ED3F876E79}"/>
                </a:ext>
              </a:extLst>
            </p:cNvPr>
            <p:cNvGrpSpPr/>
            <p:nvPr/>
          </p:nvGrpSpPr>
          <p:grpSpPr>
            <a:xfrm>
              <a:off x="4062080" y="5105400"/>
              <a:ext cx="5044329" cy="1421875"/>
              <a:chOff x="289671" y="3263477"/>
              <a:chExt cx="10591800" cy="1981200"/>
            </a:xfrm>
          </p:grpSpPr>
          <p:sp>
            <p:nvSpPr>
              <p:cNvPr id="35" name="Rectangle: Rounded Corners 34">
                <a:extLst>
                  <a:ext uri="{FF2B5EF4-FFF2-40B4-BE49-F238E27FC236}">
                    <a16:creationId xmlns:a16="http://schemas.microsoft.com/office/drawing/2014/main" id="{C41C9195-3420-4256-A59C-EBED94C0842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745B235-81C3-4F2E-9209-48198FF165CB}"/>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CCBC7D7-E4D3-43F8-ADC8-86A496029DD7}"/>
                </a:ext>
              </a:extLst>
            </p:cNvPr>
            <p:cNvSpPr txBox="1"/>
            <p:nvPr/>
          </p:nvSpPr>
          <p:spPr>
            <a:xfrm>
              <a:off x="6661211" y="5344801"/>
              <a:ext cx="1243930"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Cuốc</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FF30C375-8A0E-494C-BCA7-D800E838396F}"/>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252F2F16-5665-4E12-A9E6-4FE4C5622A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350AAF5A-E5A8-495B-B88C-524F7FB14635}"/>
                  </a:ext>
                </a:extLst>
              </p:cNvPr>
              <p:cNvSpPr txBox="1"/>
              <p:nvPr/>
            </p:nvSpPr>
            <p:spPr>
              <a:xfrm>
                <a:off x="4701229" y="5208081"/>
                <a:ext cx="447237"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C</a:t>
                </a:r>
              </a:p>
            </p:txBody>
          </p:sp>
        </p:grpSp>
      </p:grpSp>
      <p:pic>
        <p:nvPicPr>
          <p:cNvPr id="3" name="Picture 2" descr="Shape&#10;&#10;Description automatically generated">
            <a:extLst>
              <a:ext uri="{FF2B5EF4-FFF2-40B4-BE49-F238E27FC236}">
                <a16:creationId xmlns:a16="http://schemas.microsoft.com/office/drawing/2014/main" id="{B32BE66C-C562-4538-9D9E-EA20DD874F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88455" y="4592548"/>
            <a:ext cx="1844466" cy="1561672"/>
          </a:xfrm>
          <a:prstGeom prst="rect">
            <a:avLst/>
          </a:prstGeom>
        </p:spPr>
      </p:pic>
    </p:spTree>
    <p:extLst>
      <p:ext uri="{BB962C8B-B14F-4D97-AF65-F5344CB8AC3E}">
        <p14:creationId xmlns:p14="http://schemas.microsoft.com/office/powerpoint/2010/main" val="588000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mThanhDung_2.wav"/>
                                        </p:tgtEl>
                                      </p:cMediaNode>
                                    </p:audio>
                                  </p:sub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nextCondLst>
                <p:cond evt="onClick" delay="0">
                  <p:tgtEl>
                    <p:spTgt spid="2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16" name="Google Shape;116;p2"/>
          <p:cNvGrpSpPr/>
          <p:nvPr/>
        </p:nvGrpSpPr>
        <p:grpSpPr>
          <a:xfrm>
            <a:off x="6675595" y="4751674"/>
            <a:ext cx="1703165" cy="1107941"/>
            <a:chOff x="9445780" y="4149750"/>
            <a:chExt cx="1277374" cy="830956"/>
          </a:xfrm>
        </p:grpSpPr>
        <p:pic>
          <p:nvPicPr>
            <p:cNvPr id="117" name="Google Shape;117;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8" name="Google Shape;118;p2">
              <a:hlinkClick r:id="rId11"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843110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5"/>
                                        </p:tgtEl>
                                        <p:attrNameLst>
                                          <p:attrName>r</p:attrName>
                                        </p:attrNameLst>
                                      </p:cBhvr>
                                    </p:animRot>
                                    <p:animRot by="-240000">
                                      <p:cBhvr>
                                        <p:cTn id="7" dur="200" fill="hold">
                                          <p:stCondLst>
                                            <p:cond delay="200"/>
                                          </p:stCondLst>
                                        </p:cTn>
                                        <p:tgtEl>
                                          <p:spTgt spid="105"/>
                                        </p:tgtEl>
                                        <p:attrNameLst>
                                          <p:attrName>r</p:attrName>
                                        </p:attrNameLst>
                                      </p:cBhvr>
                                    </p:animRot>
                                    <p:animRot by="240000">
                                      <p:cBhvr>
                                        <p:cTn id="8" dur="200" fill="hold">
                                          <p:stCondLst>
                                            <p:cond delay="400"/>
                                          </p:stCondLst>
                                        </p:cTn>
                                        <p:tgtEl>
                                          <p:spTgt spid="105"/>
                                        </p:tgtEl>
                                        <p:attrNameLst>
                                          <p:attrName>r</p:attrName>
                                        </p:attrNameLst>
                                      </p:cBhvr>
                                    </p:animRot>
                                    <p:animRot by="-240000">
                                      <p:cBhvr>
                                        <p:cTn id="9" dur="200" fill="hold">
                                          <p:stCondLst>
                                            <p:cond delay="600"/>
                                          </p:stCondLst>
                                        </p:cTn>
                                        <p:tgtEl>
                                          <p:spTgt spid="105"/>
                                        </p:tgtEl>
                                        <p:attrNameLst>
                                          <p:attrName>r</p:attrName>
                                        </p:attrNameLst>
                                      </p:cBhvr>
                                    </p:animRot>
                                    <p:animRot by="120000">
                                      <p:cBhvr>
                                        <p:cTn id="10" dur="200" fill="hold">
                                          <p:stCondLst>
                                            <p:cond delay="800"/>
                                          </p:stCondLst>
                                        </p:cTn>
                                        <p:tgtEl>
                                          <p:spTgt spid="105"/>
                                        </p:tgtEl>
                                        <p:attrNameLst>
                                          <p:attrName>r</p:attrName>
                                        </p:attrNameLst>
                                      </p:cBhvr>
                                    </p:animRot>
                                  </p:childTnLst>
                                </p:cTn>
                              </p:par>
                              <p:par>
                                <p:cTn id="11" presetID="42" presetClass="path" presetSubtype="0" accel="50000" decel="50000" fill="hold" nodeType="withEffect">
                                  <p:stCondLst>
                                    <p:cond delay="0"/>
                                  </p:stCondLst>
                                  <p:childTnLst>
                                    <p:animMotion origin="layout" path="M 2.29167E-6 -1.11111E-6 L 0.04453 -0.27361 " pathEditMode="relative" rAng="0" ptsTypes="AA">
                                      <p:cBhvr>
                                        <p:cTn id="12" dur="2000" fill="hold"/>
                                        <p:tgtEl>
                                          <p:spTgt spid="116"/>
                                        </p:tgtEl>
                                        <p:attrNameLst>
                                          <p:attrName>ppt_x</p:attrName>
                                          <p:attrName>ppt_y</p:attrName>
                                        </p:attrNameLst>
                                      </p:cBhvr>
                                      <p:rCtr x="2227" y="-13681"/>
                                    </p:animMotion>
                                  </p:childTnLst>
                                </p:cTn>
                              </p:par>
                            </p:childTnLst>
                          </p:cTn>
                        </p:par>
                        <p:par>
                          <p:cTn id="13" fill="hold">
                            <p:stCondLst>
                              <p:cond delay="2000"/>
                            </p:stCondLst>
                            <p:childTnLst>
                              <p:par>
                                <p:cTn id="14" presetID="14" presetClass="exit" presetSubtype="10" fill="hold" nodeType="afterEffect">
                                  <p:stCondLst>
                                    <p:cond delay="0"/>
                                  </p:stCondLst>
                                  <p:childTnLst>
                                    <p:animEffect transition="out" filter="randombar(horizontal)">
                                      <p:cBhvr>
                                        <p:cTn id="15" dur="500"/>
                                        <p:tgtEl>
                                          <p:spTgt spid="116"/>
                                        </p:tgtEl>
                                      </p:cBhvr>
                                    </p:animEffect>
                                    <p:set>
                                      <p:cBhvr>
                                        <p:cTn id="16" dur="1" fill="hold">
                                          <p:stCondLst>
                                            <p:cond delay="4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258085" y="74543"/>
            <a:ext cx="12009120" cy="6858000"/>
          </a:xfrm>
          <a:prstGeom prst="rect">
            <a:avLst/>
          </a:prstGeom>
        </p:spPr>
      </p:pic>
      <p:pic>
        <p:nvPicPr>
          <p:cNvPr id="9" name="图片 8" descr="组 3"/>
          <p:cNvPicPr>
            <a:picLocks noChangeAspect="1"/>
          </p:cNvPicPr>
          <p:nvPr/>
        </p:nvPicPr>
        <p:blipFill>
          <a:blip r:embed="rId6"/>
          <a:stretch>
            <a:fillRect/>
          </a:stretch>
        </p:blipFill>
        <p:spPr>
          <a:xfrm>
            <a:off x="0" y="-153642"/>
            <a:ext cx="12192000" cy="6858000"/>
          </a:xfrm>
          <a:prstGeom prst="rect">
            <a:avLst/>
          </a:prstGeom>
        </p:spPr>
      </p:pic>
      <p:pic>
        <p:nvPicPr>
          <p:cNvPr id="11" name="Picture 10">
            <a:extLst>
              <a:ext uri="{FF2B5EF4-FFF2-40B4-BE49-F238E27FC236}">
                <a16:creationId xmlns:a16="http://schemas.microsoft.com/office/drawing/2014/main" id="{1AFA8031-53FA-4B01-9C15-41369DA5A452}"/>
              </a:ext>
            </a:extLst>
          </p:cNvPr>
          <p:cNvPicPr>
            <a:picLocks noChangeAspect="1"/>
          </p:cNvPicPr>
          <p:nvPr/>
        </p:nvPicPr>
        <p:blipFill>
          <a:blip r:embed="rId7"/>
          <a:stretch>
            <a:fillRect/>
          </a:stretch>
        </p:blipFill>
        <p:spPr>
          <a:xfrm>
            <a:off x="4533897" y="1189039"/>
            <a:ext cx="3078747" cy="1176630"/>
          </a:xfrm>
          <a:prstGeom prst="rect">
            <a:avLst/>
          </a:prstGeom>
        </p:spPr>
      </p:pic>
      <p:pic>
        <p:nvPicPr>
          <p:cNvPr id="3" name="Picture 2">
            <a:extLst>
              <a:ext uri="{FF2B5EF4-FFF2-40B4-BE49-F238E27FC236}">
                <a16:creationId xmlns:a16="http://schemas.microsoft.com/office/drawing/2014/main" id="{80656AC0-9423-4570-AFDD-1AEBF5917162}"/>
              </a:ext>
            </a:extLst>
          </p:cNvPr>
          <p:cNvPicPr>
            <a:picLocks noChangeAspect="1"/>
          </p:cNvPicPr>
          <p:nvPr/>
        </p:nvPicPr>
        <p:blipFill>
          <a:blip r:embed="rId8"/>
          <a:stretch>
            <a:fillRect/>
          </a:stretch>
        </p:blipFill>
        <p:spPr>
          <a:xfrm>
            <a:off x="2088512" y="2023677"/>
            <a:ext cx="8333954" cy="285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258085" y="74543"/>
            <a:ext cx="12009120" cy="6858000"/>
          </a:xfrm>
          <a:prstGeom prst="rect">
            <a:avLst/>
          </a:prstGeom>
        </p:spPr>
      </p:pic>
      <p:pic>
        <p:nvPicPr>
          <p:cNvPr id="9" name="图片 8" descr="组 3"/>
          <p:cNvPicPr>
            <a:picLocks noChangeAspect="1"/>
          </p:cNvPicPr>
          <p:nvPr/>
        </p:nvPicPr>
        <p:blipFill>
          <a:blip r:embed="rId6"/>
          <a:stretch>
            <a:fillRect/>
          </a:stretch>
        </p:blipFill>
        <p:spPr>
          <a:xfrm>
            <a:off x="0" y="-153642"/>
            <a:ext cx="12192000" cy="6858000"/>
          </a:xfrm>
          <a:prstGeom prst="rect">
            <a:avLst/>
          </a:prstGeom>
        </p:spPr>
      </p:pic>
      <p:pic>
        <p:nvPicPr>
          <p:cNvPr id="11" name="Picture 10">
            <a:extLst>
              <a:ext uri="{FF2B5EF4-FFF2-40B4-BE49-F238E27FC236}">
                <a16:creationId xmlns:a16="http://schemas.microsoft.com/office/drawing/2014/main" id="{1AFA8031-53FA-4B01-9C15-41369DA5A452}"/>
              </a:ext>
            </a:extLst>
          </p:cNvPr>
          <p:cNvPicPr>
            <a:picLocks noChangeAspect="1"/>
          </p:cNvPicPr>
          <p:nvPr/>
        </p:nvPicPr>
        <p:blipFill>
          <a:blip r:embed="rId7"/>
          <a:stretch>
            <a:fillRect/>
          </a:stretch>
        </p:blipFill>
        <p:spPr>
          <a:xfrm>
            <a:off x="4533897" y="1189039"/>
            <a:ext cx="3078747" cy="1176630"/>
          </a:xfrm>
          <a:prstGeom prst="rect">
            <a:avLst/>
          </a:prstGeom>
        </p:spPr>
      </p:pic>
      <p:pic>
        <p:nvPicPr>
          <p:cNvPr id="3" name="Picture 2">
            <a:extLst>
              <a:ext uri="{FF2B5EF4-FFF2-40B4-BE49-F238E27FC236}">
                <a16:creationId xmlns:a16="http://schemas.microsoft.com/office/drawing/2014/main" id="{80656AC0-9423-4570-AFDD-1AEBF5917162}"/>
              </a:ext>
            </a:extLst>
          </p:cNvPr>
          <p:cNvPicPr>
            <a:picLocks noChangeAspect="1"/>
          </p:cNvPicPr>
          <p:nvPr/>
        </p:nvPicPr>
        <p:blipFill>
          <a:blip r:embed="rId8"/>
          <a:stretch>
            <a:fillRect/>
          </a:stretch>
        </p:blipFill>
        <p:spPr>
          <a:xfrm>
            <a:off x="2088512" y="2023677"/>
            <a:ext cx="8333954" cy="2853175"/>
          </a:xfrm>
          <a:prstGeom prst="rect">
            <a:avLst/>
          </a:prstGeom>
        </p:spPr>
      </p:pic>
    </p:spTree>
    <p:extLst>
      <p:ext uri="{BB962C8B-B14F-4D97-AF65-F5344CB8AC3E}">
        <p14:creationId xmlns:p14="http://schemas.microsoft.com/office/powerpoint/2010/main" val="336632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Picture 54">
            <a:extLst>
              <a:ext uri="{FF2B5EF4-FFF2-40B4-BE49-F238E27FC236}">
                <a16:creationId xmlns:a16="http://schemas.microsoft.com/office/drawing/2014/main" id="{6046699C-8824-423E-9A12-9C16A937E6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946" y="631403"/>
            <a:ext cx="7998645" cy="5962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641</Words>
  <Application>Microsoft Office PowerPoint</Application>
  <PresentationFormat>Widescreen</PresentationFormat>
  <Paragraphs>92</Paragraphs>
  <Slides>27</Slides>
  <Notes>26</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等线</vt:lpstr>
      <vt:lpstr>微软雅黑</vt:lpstr>
      <vt:lpstr>Arial</vt:lpstr>
      <vt:lpstr>Calibri</vt:lpstr>
      <vt:lpstr>Calibri Light</vt:lpstr>
      <vt:lpstr>思源黑体 CN Bold</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54</cp:revision>
  <dcterms:created xsi:type="dcterms:W3CDTF">2022-10-30T11:14:27Z</dcterms:created>
  <dcterms:modified xsi:type="dcterms:W3CDTF">2026-02-06T06:59:25Z</dcterms:modified>
</cp:coreProperties>
</file>