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  <p:sldMasterId id="2147483720" r:id="rId5"/>
    <p:sldMasterId id="2147483732" r:id="rId6"/>
    <p:sldMasterId id="2147483746" r:id="rId7"/>
  </p:sldMasterIdLst>
  <p:notesMasterIdLst>
    <p:notesMasterId r:id="rId27"/>
  </p:notesMasterIdLst>
  <p:sldIdLst>
    <p:sldId id="268" r:id="rId8"/>
    <p:sldId id="259" r:id="rId9"/>
    <p:sldId id="256" r:id="rId10"/>
    <p:sldId id="266" r:id="rId11"/>
    <p:sldId id="264" r:id="rId12"/>
    <p:sldId id="263" r:id="rId13"/>
    <p:sldId id="265" r:id="rId14"/>
    <p:sldId id="260" r:id="rId15"/>
    <p:sldId id="269" r:id="rId16"/>
    <p:sldId id="275" r:id="rId17"/>
    <p:sldId id="274" r:id="rId18"/>
    <p:sldId id="270" r:id="rId19"/>
    <p:sldId id="271" r:id="rId20"/>
    <p:sldId id="276" r:id="rId21"/>
    <p:sldId id="272" r:id="rId22"/>
    <p:sldId id="273" r:id="rId23"/>
    <p:sldId id="277" r:id="rId24"/>
    <p:sldId id="279" r:id="rId25"/>
    <p:sldId id="278" r:id="rId26"/>
  </p:sldIdLst>
  <p:sldSz cx="12161838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DD71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0188" autoAdjust="0"/>
  </p:normalViewPr>
  <p:slideViewPr>
    <p:cSldViewPr>
      <p:cViewPr varScale="1">
        <p:scale>
          <a:sx n="60" d="100"/>
          <a:sy n="60" d="100"/>
        </p:scale>
        <p:origin x="1076" y="36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24063-62DE-41B8-83BF-850B3016569B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B5B23-AD8B-4E84-AD21-A9BF9EFA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 phong bao lì xì để tới câu hỏi</a:t>
            </a:r>
          </a:p>
          <a:p>
            <a:pPr marL="228600" indent="-228600">
              <a:buAutoNum type="arabicPeriod"/>
            </a:pPr>
            <a:r>
              <a:rPr lang="en-US"/>
              <a:t>Tại câu hỏi, click vào con hổ để quay về</a:t>
            </a:r>
          </a:p>
          <a:p>
            <a:pPr marL="228600" indent="-228600">
              <a:buAutoNum type="arabicPeriod"/>
            </a:pPr>
            <a:r>
              <a:rPr lang="en-US"/>
              <a:t>Chơi xong click vào mũi tên để đi tới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48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74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81764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84D2D60-CB6B-40AA-BD02-88C1E7CC96CA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89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6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gi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6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22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2701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061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981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1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240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39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2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01" y="3178648"/>
            <a:ext cx="12179239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3935" y="2601144"/>
            <a:ext cx="4894238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37863" y="4084497"/>
            <a:ext cx="3764095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5411" y="-215471"/>
            <a:ext cx="9778967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40103" y="3169721"/>
            <a:ext cx="802191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04265" y="450640"/>
            <a:ext cx="4454282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1210" y="1050116"/>
            <a:ext cx="731167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8" y="5065472"/>
            <a:ext cx="2349156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597265" y="6533240"/>
            <a:ext cx="6997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086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>
                <a:solidFill>
                  <a:prstClr val="black"/>
                </a:solidFill>
              </a:rPr>
              <a:pPr/>
              <a:t>1/17/2026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61840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34333" y="4741024"/>
            <a:ext cx="3067305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4467" y="1186048"/>
            <a:ext cx="937476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4878" y="885551"/>
            <a:ext cx="950777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5819" y="5630648"/>
            <a:ext cx="10430201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3774" y="5086237"/>
            <a:ext cx="968941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089" y="344265"/>
            <a:ext cx="944888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25980" y="4604607"/>
            <a:ext cx="602779" cy="1763585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185561" y="343752"/>
            <a:ext cx="931127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11304" y="750715"/>
            <a:ext cx="570935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267" y="6059219"/>
            <a:ext cx="570935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7647" y="4237643"/>
            <a:ext cx="35846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36179" y="5216310"/>
            <a:ext cx="101190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54315" y="5437766"/>
            <a:ext cx="527330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52671" y="5437766"/>
            <a:ext cx="527330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15240" y="5437766"/>
            <a:ext cx="527330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59915" y="304122"/>
            <a:ext cx="358248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34333" y="483690"/>
            <a:ext cx="358248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38244" y="6278481"/>
            <a:ext cx="6997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8012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5454" y="469294"/>
            <a:ext cx="11130932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3592" y="-171430"/>
            <a:ext cx="70150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2248" y="5468730"/>
            <a:ext cx="1835401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35112" y="6442392"/>
            <a:ext cx="301429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29830" y="5138025"/>
            <a:ext cx="602779" cy="1763585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52579" y="-122394"/>
            <a:ext cx="416143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02522" y="6524285"/>
            <a:ext cx="32413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/>
                </a:solidFill>
              </a:rPr>
              <a:pPr/>
              <a:t>2026/1/17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34" y="1616716"/>
            <a:ext cx="12161837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09" y="459894"/>
            <a:ext cx="1161487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45" y="31135"/>
            <a:ext cx="1243908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52" y="1223059"/>
            <a:ext cx="7904532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6"/>
            <a:ext cx="12161838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9" y="2067454"/>
            <a:ext cx="721051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98" y="109484"/>
            <a:ext cx="526872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803" y="286931"/>
            <a:ext cx="64124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493" y="2953680"/>
            <a:ext cx="808239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1" y="377785"/>
            <a:ext cx="1161487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75" y="487235"/>
            <a:ext cx="1160343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185" y="703322"/>
            <a:ext cx="1369874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179227" y="-18115"/>
            <a:ext cx="6300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0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2"/>
            <a:ext cx="1218921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5"/>
            <a:ext cx="3300760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7991929" y="1"/>
            <a:ext cx="6300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9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61840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5454" y="469294"/>
            <a:ext cx="11130932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3592" y="-171430"/>
            <a:ext cx="70150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2248" y="5468730"/>
            <a:ext cx="1835401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35112" y="6442392"/>
            <a:ext cx="301429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29830" y="5138025"/>
            <a:ext cx="602779" cy="1763585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52579" y="-122394"/>
            <a:ext cx="416143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02522" y="6524285"/>
            <a:ext cx="6300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61840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5454" y="469294"/>
            <a:ext cx="11130932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3592" y="-171430"/>
            <a:ext cx="70150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2248" y="5468730"/>
            <a:ext cx="1835401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35112" y="6442392"/>
            <a:ext cx="301429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29830" y="5138025"/>
            <a:ext cx="602779" cy="1763585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52579" y="-122394"/>
            <a:ext cx="416143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66108" y="1157470"/>
            <a:ext cx="5993918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08515" y="1477608"/>
            <a:ext cx="220555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06117" y="1064033"/>
            <a:ext cx="2391571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40137" y="1982712"/>
            <a:ext cx="42173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90" y="1150963"/>
            <a:ext cx="1477631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02522" y="6524285"/>
            <a:ext cx="32413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61840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5454" y="469294"/>
            <a:ext cx="11130932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3592" y="-171430"/>
            <a:ext cx="70150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2248" y="5468730"/>
            <a:ext cx="1835401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35112" y="6442392"/>
            <a:ext cx="301429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29830" y="5138025"/>
            <a:ext cx="602779" cy="1763585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52579" y="-122394"/>
            <a:ext cx="416143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3264" y="1179056"/>
            <a:ext cx="5993918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13238" y="1082086"/>
            <a:ext cx="220555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397825" y="1522000"/>
            <a:ext cx="2391571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47292" y="2004298"/>
            <a:ext cx="42173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988" y="2622107"/>
            <a:ext cx="3021439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02522" y="6524285"/>
            <a:ext cx="32413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6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61840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5454" y="469294"/>
            <a:ext cx="11130932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3592" y="-171430"/>
            <a:ext cx="70150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2248" y="5468730"/>
            <a:ext cx="1835401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35112" y="6442392"/>
            <a:ext cx="301429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29830" y="5138025"/>
            <a:ext cx="602779" cy="1763585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52579" y="-122394"/>
            <a:ext cx="416143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58270" y="983094"/>
            <a:ext cx="5993918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20981" y="1261475"/>
            <a:ext cx="220555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69874" y="1148481"/>
            <a:ext cx="2391571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46544" y="1913422"/>
            <a:ext cx="42173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3140" y="3997564"/>
            <a:ext cx="3970523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49041" y="6560137"/>
            <a:ext cx="32413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5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08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61840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5454" y="469294"/>
            <a:ext cx="11130932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3592" y="-171430"/>
            <a:ext cx="70150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2248" y="5468730"/>
            <a:ext cx="1835401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35112" y="6442392"/>
            <a:ext cx="301429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29830" y="5138025"/>
            <a:ext cx="602779" cy="1763585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52579" y="-122394"/>
            <a:ext cx="416143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3264" y="1179056"/>
            <a:ext cx="5993918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13238" y="1082086"/>
            <a:ext cx="220555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397825" y="1522000"/>
            <a:ext cx="2391571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47292" y="2004298"/>
            <a:ext cx="42173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56298" y="2989410"/>
            <a:ext cx="2835199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496165" y="6517886"/>
            <a:ext cx="32413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3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125" y="202020"/>
            <a:ext cx="11709304" cy="6507125"/>
          </a:xfrm>
          <a:custGeom>
            <a:avLst/>
            <a:gdLst>
              <a:gd name="connsiteX0" fmla="*/ 0 w 11709304"/>
              <a:gd name="connsiteY0" fmla="*/ 0 h 6507125"/>
              <a:gd name="connsiteX1" fmla="*/ 585465 w 11709304"/>
              <a:gd name="connsiteY1" fmla="*/ 0 h 6507125"/>
              <a:gd name="connsiteX2" fmla="*/ 936744 w 11709304"/>
              <a:gd name="connsiteY2" fmla="*/ 0 h 6507125"/>
              <a:gd name="connsiteX3" fmla="*/ 1522210 w 11709304"/>
              <a:gd name="connsiteY3" fmla="*/ 0 h 6507125"/>
              <a:gd name="connsiteX4" fmla="*/ 1756396 w 11709304"/>
              <a:gd name="connsiteY4" fmla="*/ 0 h 6507125"/>
              <a:gd name="connsiteX5" fmla="*/ 2341861 w 11709304"/>
              <a:gd name="connsiteY5" fmla="*/ 0 h 6507125"/>
              <a:gd name="connsiteX6" fmla="*/ 3044419 w 11709304"/>
              <a:gd name="connsiteY6" fmla="*/ 0 h 6507125"/>
              <a:gd name="connsiteX7" fmla="*/ 3512791 w 11709304"/>
              <a:gd name="connsiteY7" fmla="*/ 0 h 6507125"/>
              <a:gd name="connsiteX8" fmla="*/ 3746977 w 11709304"/>
              <a:gd name="connsiteY8" fmla="*/ 0 h 6507125"/>
              <a:gd name="connsiteX9" fmla="*/ 4566629 w 11709304"/>
              <a:gd name="connsiteY9" fmla="*/ 0 h 6507125"/>
              <a:gd name="connsiteX10" fmla="*/ 5152094 w 11709304"/>
              <a:gd name="connsiteY10" fmla="*/ 0 h 6507125"/>
              <a:gd name="connsiteX11" fmla="*/ 5737559 w 11709304"/>
              <a:gd name="connsiteY11" fmla="*/ 0 h 6507125"/>
              <a:gd name="connsiteX12" fmla="*/ 6205931 w 11709304"/>
              <a:gd name="connsiteY12" fmla="*/ 0 h 6507125"/>
              <a:gd name="connsiteX13" fmla="*/ 7025582 w 11709304"/>
              <a:gd name="connsiteY13" fmla="*/ 0 h 6507125"/>
              <a:gd name="connsiteX14" fmla="*/ 7259768 w 11709304"/>
              <a:gd name="connsiteY14" fmla="*/ 0 h 6507125"/>
              <a:gd name="connsiteX15" fmla="*/ 7611048 w 11709304"/>
              <a:gd name="connsiteY15" fmla="*/ 0 h 6507125"/>
              <a:gd name="connsiteX16" fmla="*/ 8196513 w 11709304"/>
              <a:gd name="connsiteY16" fmla="*/ 0 h 6507125"/>
              <a:gd name="connsiteX17" fmla="*/ 9016164 w 11709304"/>
              <a:gd name="connsiteY17" fmla="*/ 0 h 6507125"/>
              <a:gd name="connsiteX18" fmla="*/ 9250350 w 11709304"/>
              <a:gd name="connsiteY18" fmla="*/ 0 h 6507125"/>
              <a:gd name="connsiteX19" fmla="*/ 9718722 w 11709304"/>
              <a:gd name="connsiteY19" fmla="*/ 0 h 6507125"/>
              <a:gd name="connsiteX20" fmla="*/ 10538374 w 11709304"/>
              <a:gd name="connsiteY20" fmla="*/ 0 h 6507125"/>
              <a:gd name="connsiteX21" fmla="*/ 11123839 w 11709304"/>
              <a:gd name="connsiteY21" fmla="*/ 0 h 6507125"/>
              <a:gd name="connsiteX22" fmla="*/ 11709304 w 11709304"/>
              <a:gd name="connsiteY22" fmla="*/ 0 h 6507125"/>
              <a:gd name="connsiteX23" fmla="*/ 11709304 w 11709304"/>
              <a:gd name="connsiteY23" fmla="*/ 721699 h 6507125"/>
              <a:gd name="connsiteX24" fmla="*/ 11709304 w 11709304"/>
              <a:gd name="connsiteY24" fmla="*/ 1183114 h 6507125"/>
              <a:gd name="connsiteX25" fmla="*/ 11709304 w 11709304"/>
              <a:gd name="connsiteY25" fmla="*/ 1644528 h 6507125"/>
              <a:gd name="connsiteX26" fmla="*/ 11709304 w 11709304"/>
              <a:gd name="connsiteY26" fmla="*/ 2236085 h 6507125"/>
              <a:gd name="connsiteX27" fmla="*/ 11709304 w 11709304"/>
              <a:gd name="connsiteY27" fmla="*/ 2827642 h 6507125"/>
              <a:gd name="connsiteX28" fmla="*/ 11709304 w 11709304"/>
              <a:gd name="connsiteY28" fmla="*/ 3223985 h 6507125"/>
              <a:gd name="connsiteX29" fmla="*/ 11709304 w 11709304"/>
              <a:gd name="connsiteY29" fmla="*/ 3815541 h 6507125"/>
              <a:gd name="connsiteX30" fmla="*/ 11709304 w 11709304"/>
              <a:gd name="connsiteY30" fmla="*/ 4537241 h 6507125"/>
              <a:gd name="connsiteX31" fmla="*/ 11709304 w 11709304"/>
              <a:gd name="connsiteY31" fmla="*/ 4998655 h 6507125"/>
              <a:gd name="connsiteX32" fmla="*/ 11709304 w 11709304"/>
              <a:gd name="connsiteY32" fmla="*/ 5394998 h 6507125"/>
              <a:gd name="connsiteX33" fmla="*/ 11709304 w 11709304"/>
              <a:gd name="connsiteY33" fmla="*/ 5986555 h 6507125"/>
              <a:gd name="connsiteX34" fmla="*/ 11709304 w 11709304"/>
              <a:gd name="connsiteY34" fmla="*/ 6507125 h 6507125"/>
              <a:gd name="connsiteX35" fmla="*/ 11006746 w 11709304"/>
              <a:gd name="connsiteY35" fmla="*/ 6507125 h 6507125"/>
              <a:gd name="connsiteX36" fmla="*/ 10772560 w 11709304"/>
              <a:gd name="connsiteY36" fmla="*/ 6507125 h 6507125"/>
              <a:gd name="connsiteX37" fmla="*/ 10070001 w 11709304"/>
              <a:gd name="connsiteY37" fmla="*/ 6507125 h 6507125"/>
              <a:gd name="connsiteX38" fmla="*/ 9835815 w 11709304"/>
              <a:gd name="connsiteY38" fmla="*/ 6507125 h 6507125"/>
              <a:gd name="connsiteX39" fmla="*/ 9133257 w 11709304"/>
              <a:gd name="connsiteY39" fmla="*/ 6507125 h 6507125"/>
              <a:gd name="connsiteX40" fmla="*/ 8781978 w 11709304"/>
              <a:gd name="connsiteY40" fmla="*/ 6507125 h 6507125"/>
              <a:gd name="connsiteX41" fmla="*/ 8313606 w 11709304"/>
              <a:gd name="connsiteY41" fmla="*/ 6507125 h 6507125"/>
              <a:gd name="connsiteX42" fmla="*/ 8079420 w 11709304"/>
              <a:gd name="connsiteY42" fmla="*/ 6507125 h 6507125"/>
              <a:gd name="connsiteX43" fmla="*/ 7611048 w 11709304"/>
              <a:gd name="connsiteY43" fmla="*/ 6507125 h 6507125"/>
              <a:gd name="connsiteX44" fmla="*/ 6791396 w 11709304"/>
              <a:gd name="connsiteY44" fmla="*/ 6507125 h 6507125"/>
              <a:gd name="connsiteX45" fmla="*/ 6557210 w 11709304"/>
              <a:gd name="connsiteY45" fmla="*/ 6507125 h 6507125"/>
              <a:gd name="connsiteX46" fmla="*/ 5854652 w 11709304"/>
              <a:gd name="connsiteY46" fmla="*/ 6507125 h 6507125"/>
              <a:gd name="connsiteX47" fmla="*/ 5269187 w 11709304"/>
              <a:gd name="connsiteY47" fmla="*/ 6507125 h 6507125"/>
              <a:gd name="connsiteX48" fmla="*/ 4917908 w 11709304"/>
              <a:gd name="connsiteY48" fmla="*/ 6507125 h 6507125"/>
              <a:gd name="connsiteX49" fmla="*/ 4566629 w 11709304"/>
              <a:gd name="connsiteY49" fmla="*/ 6507125 h 6507125"/>
              <a:gd name="connsiteX50" fmla="*/ 4098256 w 11709304"/>
              <a:gd name="connsiteY50" fmla="*/ 6507125 h 6507125"/>
              <a:gd name="connsiteX51" fmla="*/ 3512791 w 11709304"/>
              <a:gd name="connsiteY51" fmla="*/ 6507125 h 6507125"/>
              <a:gd name="connsiteX52" fmla="*/ 2693140 w 11709304"/>
              <a:gd name="connsiteY52" fmla="*/ 6507125 h 6507125"/>
              <a:gd name="connsiteX53" fmla="*/ 1990582 w 11709304"/>
              <a:gd name="connsiteY53" fmla="*/ 6507125 h 6507125"/>
              <a:gd name="connsiteX54" fmla="*/ 1756396 w 11709304"/>
              <a:gd name="connsiteY54" fmla="*/ 6507125 h 6507125"/>
              <a:gd name="connsiteX55" fmla="*/ 936744 w 11709304"/>
              <a:gd name="connsiteY55" fmla="*/ 6507125 h 6507125"/>
              <a:gd name="connsiteX56" fmla="*/ 0 w 11709304"/>
              <a:gd name="connsiteY56" fmla="*/ 6507125 h 6507125"/>
              <a:gd name="connsiteX57" fmla="*/ 0 w 11709304"/>
              <a:gd name="connsiteY57" fmla="*/ 5785426 h 6507125"/>
              <a:gd name="connsiteX58" fmla="*/ 0 w 11709304"/>
              <a:gd name="connsiteY58" fmla="*/ 5128798 h 6507125"/>
              <a:gd name="connsiteX59" fmla="*/ 0 w 11709304"/>
              <a:gd name="connsiteY59" fmla="*/ 4537241 h 6507125"/>
              <a:gd name="connsiteX60" fmla="*/ 0 w 11709304"/>
              <a:gd name="connsiteY60" fmla="*/ 3880613 h 6507125"/>
              <a:gd name="connsiteX61" fmla="*/ 0 w 11709304"/>
              <a:gd name="connsiteY61" fmla="*/ 3158913 h 6507125"/>
              <a:gd name="connsiteX62" fmla="*/ 0 w 11709304"/>
              <a:gd name="connsiteY62" fmla="*/ 2437214 h 6507125"/>
              <a:gd name="connsiteX63" fmla="*/ 0 w 11709304"/>
              <a:gd name="connsiteY63" fmla="*/ 1715515 h 6507125"/>
              <a:gd name="connsiteX64" fmla="*/ 0 w 11709304"/>
              <a:gd name="connsiteY64" fmla="*/ 1319172 h 6507125"/>
              <a:gd name="connsiteX65" fmla="*/ 0 w 11709304"/>
              <a:gd name="connsiteY65" fmla="*/ 662544 h 6507125"/>
              <a:gd name="connsiteX66" fmla="*/ 0 w 1170930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09304" h="6507125" fill="none" extrusionOk="0">
                <a:moveTo>
                  <a:pt x="0" y="0"/>
                </a:moveTo>
                <a:cubicBezTo>
                  <a:pt x="236955" y="-56855"/>
                  <a:pt x="382414" y="17024"/>
                  <a:pt x="585465" y="0"/>
                </a:cubicBezTo>
                <a:cubicBezTo>
                  <a:pt x="788517" y="-17024"/>
                  <a:pt x="763762" y="10618"/>
                  <a:pt x="936744" y="0"/>
                </a:cubicBezTo>
                <a:cubicBezTo>
                  <a:pt x="1109726" y="-10618"/>
                  <a:pt x="1233651" y="26528"/>
                  <a:pt x="1522210" y="0"/>
                </a:cubicBezTo>
                <a:cubicBezTo>
                  <a:pt x="1810769" y="-26528"/>
                  <a:pt x="1675197" y="5174"/>
                  <a:pt x="1756396" y="0"/>
                </a:cubicBezTo>
                <a:cubicBezTo>
                  <a:pt x="1837595" y="-5174"/>
                  <a:pt x="2203864" y="15049"/>
                  <a:pt x="2341861" y="0"/>
                </a:cubicBezTo>
                <a:cubicBezTo>
                  <a:pt x="2479859" y="-15049"/>
                  <a:pt x="2859363" y="77499"/>
                  <a:pt x="3044419" y="0"/>
                </a:cubicBezTo>
                <a:cubicBezTo>
                  <a:pt x="3229475" y="-77499"/>
                  <a:pt x="3323556" y="10747"/>
                  <a:pt x="3512791" y="0"/>
                </a:cubicBezTo>
                <a:cubicBezTo>
                  <a:pt x="3702026" y="-10747"/>
                  <a:pt x="3661066" y="20110"/>
                  <a:pt x="3746977" y="0"/>
                </a:cubicBezTo>
                <a:cubicBezTo>
                  <a:pt x="3832888" y="-20110"/>
                  <a:pt x="4305308" y="4287"/>
                  <a:pt x="4566629" y="0"/>
                </a:cubicBezTo>
                <a:cubicBezTo>
                  <a:pt x="4827950" y="-4287"/>
                  <a:pt x="4965233" y="8773"/>
                  <a:pt x="5152094" y="0"/>
                </a:cubicBezTo>
                <a:cubicBezTo>
                  <a:pt x="5338956" y="-8773"/>
                  <a:pt x="5532140" y="2631"/>
                  <a:pt x="5737559" y="0"/>
                </a:cubicBezTo>
                <a:cubicBezTo>
                  <a:pt x="5942978" y="-2631"/>
                  <a:pt x="6050279" y="18913"/>
                  <a:pt x="6205931" y="0"/>
                </a:cubicBezTo>
                <a:cubicBezTo>
                  <a:pt x="6361583" y="-18913"/>
                  <a:pt x="6770544" y="5946"/>
                  <a:pt x="7025582" y="0"/>
                </a:cubicBezTo>
                <a:cubicBezTo>
                  <a:pt x="7280620" y="-5946"/>
                  <a:pt x="7204586" y="15006"/>
                  <a:pt x="7259768" y="0"/>
                </a:cubicBezTo>
                <a:cubicBezTo>
                  <a:pt x="7314950" y="-15006"/>
                  <a:pt x="7530147" y="42111"/>
                  <a:pt x="7611048" y="0"/>
                </a:cubicBezTo>
                <a:cubicBezTo>
                  <a:pt x="7691949" y="-42111"/>
                  <a:pt x="7952777" y="18100"/>
                  <a:pt x="8196513" y="0"/>
                </a:cubicBezTo>
                <a:cubicBezTo>
                  <a:pt x="8440250" y="-18100"/>
                  <a:pt x="8616258" y="89451"/>
                  <a:pt x="9016164" y="0"/>
                </a:cubicBezTo>
                <a:cubicBezTo>
                  <a:pt x="9416070" y="-89451"/>
                  <a:pt x="9158877" y="8522"/>
                  <a:pt x="9250350" y="0"/>
                </a:cubicBezTo>
                <a:cubicBezTo>
                  <a:pt x="9341823" y="-8522"/>
                  <a:pt x="9576382" y="35771"/>
                  <a:pt x="9718722" y="0"/>
                </a:cubicBezTo>
                <a:cubicBezTo>
                  <a:pt x="9861062" y="-35771"/>
                  <a:pt x="10327036" y="97452"/>
                  <a:pt x="10538374" y="0"/>
                </a:cubicBezTo>
                <a:cubicBezTo>
                  <a:pt x="10749712" y="-97452"/>
                  <a:pt x="11001672" y="1264"/>
                  <a:pt x="11123839" y="0"/>
                </a:cubicBezTo>
                <a:cubicBezTo>
                  <a:pt x="11246007" y="-1264"/>
                  <a:pt x="11551180" y="46576"/>
                  <a:pt x="11709304" y="0"/>
                </a:cubicBezTo>
                <a:cubicBezTo>
                  <a:pt x="11772748" y="212046"/>
                  <a:pt x="11708704" y="488839"/>
                  <a:pt x="11709304" y="721699"/>
                </a:cubicBezTo>
                <a:cubicBezTo>
                  <a:pt x="11709904" y="954559"/>
                  <a:pt x="11683376" y="1073711"/>
                  <a:pt x="11709304" y="1183114"/>
                </a:cubicBezTo>
                <a:cubicBezTo>
                  <a:pt x="11735232" y="1292518"/>
                  <a:pt x="11664581" y="1487929"/>
                  <a:pt x="11709304" y="1644528"/>
                </a:cubicBezTo>
                <a:cubicBezTo>
                  <a:pt x="11754027" y="1801127"/>
                  <a:pt x="11673969" y="2055674"/>
                  <a:pt x="11709304" y="2236085"/>
                </a:cubicBezTo>
                <a:cubicBezTo>
                  <a:pt x="11744639" y="2416496"/>
                  <a:pt x="11644939" y="2661380"/>
                  <a:pt x="11709304" y="2827642"/>
                </a:cubicBezTo>
                <a:cubicBezTo>
                  <a:pt x="11773669" y="2993904"/>
                  <a:pt x="11676614" y="3065710"/>
                  <a:pt x="11709304" y="3223985"/>
                </a:cubicBezTo>
                <a:cubicBezTo>
                  <a:pt x="11741994" y="3382260"/>
                  <a:pt x="11699604" y="3559281"/>
                  <a:pt x="11709304" y="3815541"/>
                </a:cubicBezTo>
                <a:cubicBezTo>
                  <a:pt x="11719004" y="4071801"/>
                  <a:pt x="11631189" y="4277915"/>
                  <a:pt x="11709304" y="4537241"/>
                </a:cubicBezTo>
                <a:cubicBezTo>
                  <a:pt x="11787419" y="4796567"/>
                  <a:pt x="11704713" y="4796994"/>
                  <a:pt x="11709304" y="4998655"/>
                </a:cubicBezTo>
                <a:cubicBezTo>
                  <a:pt x="11713895" y="5200316"/>
                  <a:pt x="11690210" y="5308582"/>
                  <a:pt x="11709304" y="5394998"/>
                </a:cubicBezTo>
                <a:cubicBezTo>
                  <a:pt x="11728398" y="5481414"/>
                  <a:pt x="11670436" y="5736459"/>
                  <a:pt x="11709304" y="5986555"/>
                </a:cubicBezTo>
                <a:cubicBezTo>
                  <a:pt x="11748172" y="6236651"/>
                  <a:pt x="11679383" y="6334874"/>
                  <a:pt x="11709304" y="6507125"/>
                </a:cubicBezTo>
                <a:cubicBezTo>
                  <a:pt x="11430053" y="6553613"/>
                  <a:pt x="11168951" y="6499233"/>
                  <a:pt x="11006746" y="6507125"/>
                </a:cubicBezTo>
                <a:cubicBezTo>
                  <a:pt x="10844541" y="6515017"/>
                  <a:pt x="10841570" y="6491651"/>
                  <a:pt x="10772560" y="6507125"/>
                </a:cubicBezTo>
                <a:cubicBezTo>
                  <a:pt x="10703550" y="6522599"/>
                  <a:pt x="10359865" y="6493308"/>
                  <a:pt x="10070001" y="6507125"/>
                </a:cubicBezTo>
                <a:cubicBezTo>
                  <a:pt x="9780137" y="6520942"/>
                  <a:pt x="9885245" y="6496065"/>
                  <a:pt x="9835815" y="6507125"/>
                </a:cubicBezTo>
                <a:cubicBezTo>
                  <a:pt x="9786385" y="6518185"/>
                  <a:pt x="9299573" y="6506628"/>
                  <a:pt x="9133257" y="6507125"/>
                </a:cubicBezTo>
                <a:cubicBezTo>
                  <a:pt x="8966941" y="6507622"/>
                  <a:pt x="8921743" y="6496576"/>
                  <a:pt x="8781978" y="6507125"/>
                </a:cubicBezTo>
                <a:cubicBezTo>
                  <a:pt x="8642213" y="6517674"/>
                  <a:pt x="8480555" y="6501272"/>
                  <a:pt x="8313606" y="6507125"/>
                </a:cubicBezTo>
                <a:cubicBezTo>
                  <a:pt x="8146657" y="6512978"/>
                  <a:pt x="8186213" y="6491874"/>
                  <a:pt x="8079420" y="6507125"/>
                </a:cubicBezTo>
                <a:cubicBezTo>
                  <a:pt x="7972627" y="6522376"/>
                  <a:pt x="7716911" y="6493015"/>
                  <a:pt x="7611048" y="6507125"/>
                </a:cubicBezTo>
                <a:cubicBezTo>
                  <a:pt x="7505185" y="6521235"/>
                  <a:pt x="7005924" y="6472825"/>
                  <a:pt x="6791396" y="6507125"/>
                </a:cubicBezTo>
                <a:cubicBezTo>
                  <a:pt x="6576868" y="6541425"/>
                  <a:pt x="6644990" y="6506579"/>
                  <a:pt x="6557210" y="6507125"/>
                </a:cubicBezTo>
                <a:cubicBezTo>
                  <a:pt x="6469430" y="6507671"/>
                  <a:pt x="6094200" y="6470693"/>
                  <a:pt x="5854652" y="6507125"/>
                </a:cubicBezTo>
                <a:cubicBezTo>
                  <a:pt x="5615104" y="6543557"/>
                  <a:pt x="5414774" y="6443554"/>
                  <a:pt x="5269187" y="6507125"/>
                </a:cubicBezTo>
                <a:cubicBezTo>
                  <a:pt x="5123600" y="6570696"/>
                  <a:pt x="5028993" y="6483554"/>
                  <a:pt x="4917908" y="6507125"/>
                </a:cubicBezTo>
                <a:cubicBezTo>
                  <a:pt x="4806823" y="6530696"/>
                  <a:pt x="4676506" y="6487033"/>
                  <a:pt x="4566629" y="6507125"/>
                </a:cubicBezTo>
                <a:cubicBezTo>
                  <a:pt x="4456752" y="6527217"/>
                  <a:pt x="4195022" y="6470956"/>
                  <a:pt x="4098256" y="6507125"/>
                </a:cubicBezTo>
                <a:cubicBezTo>
                  <a:pt x="4001490" y="6543294"/>
                  <a:pt x="3653962" y="6479520"/>
                  <a:pt x="3512791" y="6507125"/>
                </a:cubicBezTo>
                <a:cubicBezTo>
                  <a:pt x="3371620" y="6534730"/>
                  <a:pt x="3065704" y="6485181"/>
                  <a:pt x="2693140" y="6507125"/>
                </a:cubicBezTo>
                <a:cubicBezTo>
                  <a:pt x="2320576" y="6529069"/>
                  <a:pt x="2289653" y="6442115"/>
                  <a:pt x="1990582" y="6507125"/>
                </a:cubicBezTo>
                <a:cubicBezTo>
                  <a:pt x="1691511" y="6572135"/>
                  <a:pt x="1868589" y="6504994"/>
                  <a:pt x="1756396" y="6507125"/>
                </a:cubicBezTo>
                <a:cubicBezTo>
                  <a:pt x="1644203" y="6509256"/>
                  <a:pt x="1285660" y="6470833"/>
                  <a:pt x="936744" y="6507125"/>
                </a:cubicBezTo>
                <a:cubicBezTo>
                  <a:pt x="587828" y="6543417"/>
                  <a:pt x="285401" y="6455658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09304" h="6507125" stroke="0" extrusionOk="0">
                <a:moveTo>
                  <a:pt x="0" y="0"/>
                </a:moveTo>
                <a:cubicBezTo>
                  <a:pt x="286670" y="-16988"/>
                  <a:pt x="322308" y="56365"/>
                  <a:pt x="585465" y="0"/>
                </a:cubicBezTo>
                <a:cubicBezTo>
                  <a:pt x="848622" y="-56365"/>
                  <a:pt x="820356" y="14152"/>
                  <a:pt x="936744" y="0"/>
                </a:cubicBezTo>
                <a:cubicBezTo>
                  <a:pt x="1053132" y="-14152"/>
                  <a:pt x="1089099" y="27641"/>
                  <a:pt x="1170930" y="0"/>
                </a:cubicBezTo>
                <a:cubicBezTo>
                  <a:pt x="1252761" y="-27641"/>
                  <a:pt x="1320044" y="6694"/>
                  <a:pt x="1405116" y="0"/>
                </a:cubicBezTo>
                <a:cubicBezTo>
                  <a:pt x="1490188" y="-6694"/>
                  <a:pt x="1848858" y="14909"/>
                  <a:pt x="1990582" y="0"/>
                </a:cubicBezTo>
                <a:cubicBezTo>
                  <a:pt x="2132306" y="-14909"/>
                  <a:pt x="2396913" y="15737"/>
                  <a:pt x="2576047" y="0"/>
                </a:cubicBezTo>
                <a:cubicBezTo>
                  <a:pt x="2755182" y="-15737"/>
                  <a:pt x="2916680" y="55036"/>
                  <a:pt x="3044419" y="0"/>
                </a:cubicBezTo>
                <a:cubicBezTo>
                  <a:pt x="3172158" y="-55036"/>
                  <a:pt x="3471038" y="53655"/>
                  <a:pt x="3629884" y="0"/>
                </a:cubicBezTo>
                <a:cubicBezTo>
                  <a:pt x="3788730" y="-53655"/>
                  <a:pt x="3912217" y="33502"/>
                  <a:pt x="4098256" y="0"/>
                </a:cubicBezTo>
                <a:cubicBezTo>
                  <a:pt x="4284295" y="-33502"/>
                  <a:pt x="4284297" y="6152"/>
                  <a:pt x="4332442" y="0"/>
                </a:cubicBezTo>
                <a:cubicBezTo>
                  <a:pt x="4380587" y="-6152"/>
                  <a:pt x="4581779" y="2208"/>
                  <a:pt x="4683722" y="0"/>
                </a:cubicBezTo>
                <a:cubicBezTo>
                  <a:pt x="4785665" y="-2208"/>
                  <a:pt x="5309243" y="86420"/>
                  <a:pt x="5503373" y="0"/>
                </a:cubicBezTo>
                <a:cubicBezTo>
                  <a:pt x="5697503" y="-86420"/>
                  <a:pt x="5807679" y="6946"/>
                  <a:pt x="5971745" y="0"/>
                </a:cubicBezTo>
                <a:cubicBezTo>
                  <a:pt x="6135811" y="-6946"/>
                  <a:pt x="6154859" y="5451"/>
                  <a:pt x="6323024" y="0"/>
                </a:cubicBezTo>
                <a:cubicBezTo>
                  <a:pt x="6491189" y="-5451"/>
                  <a:pt x="6759352" y="675"/>
                  <a:pt x="6908489" y="0"/>
                </a:cubicBezTo>
                <a:cubicBezTo>
                  <a:pt x="7057626" y="-675"/>
                  <a:pt x="7149760" y="33888"/>
                  <a:pt x="7259768" y="0"/>
                </a:cubicBezTo>
                <a:cubicBezTo>
                  <a:pt x="7369776" y="-33888"/>
                  <a:pt x="7767406" y="14606"/>
                  <a:pt x="7962327" y="0"/>
                </a:cubicBezTo>
                <a:cubicBezTo>
                  <a:pt x="8157248" y="-14606"/>
                  <a:pt x="8142199" y="2818"/>
                  <a:pt x="8196513" y="0"/>
                </a:cubicBezTo>
                <a:cubicBezTo>
                  <a:pt x="8250827" y="-2818"/>
                  <a:pt x="8355156" y="7699"/>
                  <a:pt x="8430699" y="0"/>
                </a:cubicBezTo>
                <a:cubicBezTo>
                  <a:pt x="8506242" y="-7699"/>
                  <a:pt x="8797357" y="76068"/>
                  <a:pt x="9133257" y="0"/>
                </a:cubicBezTo>
                <a:cubicBezTo>
                  <a:pt x="9469157" y="-76068"/>
                  <a:pt x="9584235" y="6353"/>
                  <a:pt x="9835815" y="0"/>
                </a:cubicBezTo>
                <a:cubicBezTo>
                  <a:pt x="10087395" y="-6353"/>
                  <a:pt x="9990948" y="14649"/>
                  <a:pt x="10070001" y="0"/>
                </a:cubicBezTo>
                <a:cubicBezTo>
                  <a:pt x="10149054" y="-14649"/>
                  <a:pt x="10446503" y="17843"/>
                  <a:pt x="10655467" y="0"/>
                </a:cubicBezTo>
                <a:cubicBezTo>
                  <a:pt x="10864431" y="-17843"/>
                  <a:pt x="10833182" y="26676"/>
                  <a:pt x="10889653" y="0"/>
                </a:cubicBezTo>
                <a:cubicBezTo>
                  <a:pt x="10946124" y="-26676"/>
                  <a:pt x="11452015" y="47998"/>
                  <a:pt x="11709304" y="0"/>
                </a:cubicBezTo>
                <a:cubicBezTo>
                  <a:pt x="11735758" y="249704"/>
                  <a:pt x="11707454" y="384548"/>
                  <a:pt x="11709304" y="591557"/>
                </a:cubicBezTo>
                <a:cubicBezTo>
                  <a:pt x="11711154" y="798566"/>
                  <a:pt x="11693769" y="866102"/>
                  <a:pt x="11709304" y="987900"/>
                </a:cubicBezTo>
                <a:cubicBezTo>
                  <a:pt x="11724839" y="1109698"/>
                  <a:pt x="11656193" y="1344087"/>
                  <a:pt x="11709304" y="1514385"/>
                </a:cubicBezTo>
                <a:cubicBezTo>
                  <a:pt x="11762415" y="1684683"/>
                  <a:pt x="11682004" y="1762913"/>
                  <a:pt x="11709304" y="1975800"/>
                </a:cubicBezTo>
                <a:cubicBezTo>
                  <a:pt x="11736604" y="2188687"/>
                  <a:pt x="11670846" y="2274464"/>
                  <a:pt x="11709304" y="2502285"/>
                </a:cubicBezTo>
                <a:cubicBezTo>
                  <a:pt x="11747762" y="2730106"/>
                  <a:pt x="11666345" y="2995182"/>
                  <a:pt x="11709304" y="3223985"/>
                </a:cubicBezTo>
                <a:cubicBezTo>
                  <a:pt x="11752263" y="3452788"/>
                  <a:pt x="11671708" y="3463165"/>
                  <a:pt x="11709304" y="3620328"/>
                </a:cubicBezTo>
                <a:cubicBezTo>
                  <a:pt x="11746900" y="3777491"/>
                  <a:pt x="11677961" y="4043633"/>
                  <a:pt x="11709304" y="4342027"/>
                </a:cubicBezTo>
                <a:cubicBezTo>
                  <a:pt x="11740647" y="4640421"/>
                  <a:pt x="11700173" y="4583818"/>
                  <a:pt x="11709304" y="4738370"/>
                </a:cubicBezTo>
                <a:cubicBezTo>
                  <a:pt x="11718435" y="4892922"/>
                  <a:pt x="11704538" y="4965083"/>
                  <a:pt x="11709304" y="5134713"/>
                </a:cubicBezTo>
                <a:cubicBezTo>
                  <a:pt x="11714070" y="5304343"/>
                  <a:pt x="11633282" y="5553418"/>
                  <a:pt x="11709304" y="5791341"/>
                </a:cubicBezTo>
                <a:cubicBezTo>
                  <a:pt x="11785326" y="6029264"/>
                  <a:pt x="11683980" y="6176136"/>
                  <a:pt x="11709304" y="6507125"/>
                </a:cubicBezTo>
                <a:cubicBezTo>
                  <a:pt x="11478912" y="6551115"/>
                  <a:pt x="11374745" y="6490814"/>
                  <a:pt x="11240932" y="6507125"/>
                </a:cubicBezTo>
                <a:cubicBezTo>
                  <a:pt x="11107119" y="6523436"/>
                  <a:pt x="11063289" y="6496262"/>
                  <a:pt x="11006746" y="6507125"/>
                </a:cubicBezTo>
                <a:cubicBezTo>
                  <a:pt x="10950203" y="6517988"/>
                  <a:pt x="10711747" y="6486046"/>
                  <a:pt x="10538374" y="6507125"/>
                </a:cubicBezTo>
                <a:cubicBezTo>
                  <a:pt x="10365001" y="6528204"/>
                  <a:pt x="10045722" y="6445754"/>
                  <a:pt x="9718722" y="6507125"/>
                </a:cubicBezTo>
                <a:cubicBezTo>
                  <a:pt x="9391722" y="6568496"/>
                  <a:pt x="9261636" y="6466121"/>
                  <a:pt x="9016164" y="6507125"/>
                </a:cubicBezTo>
                <a:cubicBezTo>
                  <a:pt x="8770692" y="6548129"/>
                  <a:pt x="8830873" y="6481026"/>
                  <a:pt x="8664885" y="6507125"/>
                </a:cubicBezTo>
                <a:cubicBezTo>
                  <a:pt x="8498897" y="6533224"/>
                  <a:pt x="8370495" y="6472926"/>
                  <a:pt x="8079420" y="6507125"/>
                </a:cubicBezTo>
                <a:cubicBezTo>
                  <a:pt x="7788345" y="6541324"/>
                  <a:pt x="7815584" y="6495541"/>
                  <a:pt x="7728141" y="6507125"/>
                </a:cubicBezTo>
                <a:cubicBezTo>
                  <a:pt x="7640698" y="6518709"/>
                  <a:pt x="7178629" y="6504541"/>
                  <a:pt x="7025582" y="6507125"/>
                </a:cubicBezTo>
                <a:cubicBezTo>
                  <a:pt x="6872535" y="6509709"/>
                  <a:pt x="6591577" y="6435512"/>
                  <a:pt x="6323024" y="6507125"/>
                </a:cubicBezTo>
                <a:cubicBezTo>
                  <a:pt x="6054471" y="6578738"/>
                  <a:pt x="6163599" y="6494906"/>
                  <a:pt x="6088838" y="6507125"/>
                </a:cubicBezTo>
                <a:cubicBezTo>
                  <a:pt x="6014077" y="6519344"/>
                  <a:pt x="5527593" y="6497992"/>
                  <a:pt x="5386280" y="6507125"/>
                </a:cubicBezTo>
                <a:cubicBezTo>
                  <a:pt x="5244967" y="6516258"/>
                  <a:pt x="5138860" y="6455935"/>
                  <a:pt x="4917908" y="6507125"/>
                </a:cubicBezTo>
                <a:cubicBezTo>
                  <a:pt x="4696956" y="6558315"/>
                  <a:pt x="4360387" y="6473090"/>
                  <a:pt x="4098256" y="6507125"/>
                </a:cubicBezTo>
                <a:cubicBezTo>
                  <a:pt x="3836125" y="6541160"/>
                  <a:pt x="3820036" y="6490686"/>
                  <a:pt x="3746977" y="6507125"/>
                </a:cubicBezTo>
                <a:cubicBezTo>
                  <a:pt x="3673918" y="6523564"/>
                  <a:pt x="3226971" y="6456872"/>
                  <a:pt x="2927326" y="6507125"/>
                </a:cubicBezTo>
                <a:cubicBezTo>
                  <a:pt x="2627681" y="6557378"/>
                  <a:pt x="2741272" y="6488606"/>
                  <a:pt x="2693140" y="6507125"/>
                </a:cubicBezTo>
                <a:cubicBezTo>
                  <a:pt x="2645008" y="6525644"/>
                  <a:pt x="2239208" y="6467483"/>
                  <a:pt x="1873489" y="6507125"/>
                </a:cubicBezTo>
                <a:cubicBezTo>
                  <a:pt x="1507770" y="6546767"/>
                  <a:pt x="1311748" y="6503218"/>
                  <a:pt x="1170930" y="6507125"/>
                </a:cubicBezTo>
                <a:cubicBezTo>
                  <a:pt x="1030112" y="6511032"/>
                  <a:pt x="910506" y="6495862"/>
                  <a:pt x="702558" y="6507125"/>
                </a:cubicBezTo>
                <a:cubicBezTo>
                  <a:pt x="494610" y="6518388"/>
                  <a:pt x="265567" y="6474741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20480" y="-31899"/>
            <a:ext cx="32413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0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794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D358-15E5-42CB-9717-7713D1AB89B9}" type="datetimeFigureOut">
              <a:rPr lang="en-US" smtClean="0">
                <a:solidFill>
                  <a:prstClr val="black"/>
                </a:solidFill>
              </a:rPr>
              <a:pPr/>
              <a:t>1/17/2026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639AC-F544-42E4-BD88-AECF58F2861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3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2" r:id="rId12"/>
  </p:sldLayoutIdLst>
  <p:txStyles>
    <p:titleStyle>
      <a:lvl1pPr algn="ctr" defTabSz="1216152" rtl="0" eaLnBrk="1" latinLnBrk="0" hangingPunct="1">
        <a:spcBef>
          <a:spcPct val="0"/>
        </a:spcBef>
        <a:buNone/>
        <a:defRPr sz="585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4" r:id="rId12"/>
    <p:sldLayoutId id="2147483745" r:id="rId13"/>
    <p:sldLayoutId id="2147483761" r:id="rId14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97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76.png"/><Relationship Id="rId18" Type="http://schemas.openxmlformats.org/officeDocument/2006/relationships/image" Target="../media/image81.emf"/><Relationship Id="rId3" Type="http://schemas.microsoft.com/office/2007/relationships/media" Target="../media/media5.mp3"/><Relationship Id="rId21" Type="http://schemas.openxmlformats.org/officeDocument/2006/relationships/image" Target="../media/image84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3.png"/><Relationship Id="rId17" Type="http://schemas.openxmlformats.org/officeDocument/2006/relationships/image" Target="../media/image80.emf"/><Relationship Id="rId2" Type="http://schemas.openxmlformats.org/officeDocument/2006/relationships/audio" Target="../media/media4.mp3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5.png"/><Relationship Id="rId24" Type="http://schemas.openxmlformats.org/officeDocument/2006/relationships/image" Target="../media/image87.png"/><Relationship Id="rId5" Type="http://schemas.microsoft.com/office/2007/relationships/media" Target="../media/media6.mp3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4.png"/><Relationship Id="rId19" Type="http://schemas.openxmlformats.org/officeDocument/2006/relationships/image" Target="../media/image82.png"/><Relationship Id="rId4" Type="http://schemas.openxmlformats.org/officeDocument/2006/relationships/audio" Target="../media/media5.mp3"/><Relationship Id="rId9" Type="http://schemas.openxmlformats.org/officeDocument/2006/relationships/image" Target="../media/image73.jpg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9.png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21" Type="http://schemas.microsoft.com/office/2007/relationships/hdphoto" Target="../media/hdphoto4.wdp"/><Relationship Id="rId7" Type="http://schemas.openxmlformats.org/officeDocument/2006/relationships/image" Target="../media/image36.png"/><Relationship Id="rId12" Type="http://schemas.openxmlformats.org/officeDocument/2006/relationships/slide" Target="slide5.xml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8.png"/><Relationship Id="rId24" Type="http://schemas.microsoft.com/office/2007/relationships/hdphoto" Target="../media/hdphoto5.wdp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23" Type="http://schemas.openxmlformats.org/officeDocument/2006/relationships/image" Target="../media/image45.png"/><Relationship Id="rId10" Type="http://schemas.openxmlformats.org/officeDocument/2006/relationships/slide" Target="slide7.xml"/><Relationship Id="rId19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slide" Target="slide8.xml"/><Relationship Id="rId2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microsoft.com/office/2007/relationships/hdphoto" Target="../media/hdphoto7.wdp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6.wdp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50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microsoft.com/office/2007/relationships/hdphoto" Target="../media/hdphoto9.wdp"/><Relationship Id="rId1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50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microsoft.com/office/2007/relationships/hdphoto" Target="../media/hdphoto11.wdp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50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microsoft.com/office/2007/relationships/hdphoto" Target="../media/hdphoto10.wdp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11.wdp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microsoft.com/office/2007/relationships/hdphoto" Target="../media/hdphoto12.wdp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50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microsoft.com/office/2007/relationships/hdphoto" Target="../media/hdphoto13.wdp"/><Relationship Id="rId1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D5332F-D340-456E-A84A-F7FFBCF73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4C4D40D8-0F69-46A7-B3B6-5219ABC04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ACAD1E6-5B25-48B3-B655-A22D0CB4BD7F}"/>
              </a:ext>
            </a:extLst>
          </p:cNvPr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C55644-3E20-4814-BD15-5DD0AB1E5E1B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38FFD7-762C-4096-AB67-68671407061F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9A7CCFC-4342-4BF9-8E21-06664CC097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63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9236293" y="542445"/>
            <a:ext cx="2800511" cy="1621360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106453" y="178861"/>
            <a:ext cx="2438361" cy="1411693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6231791"/>
            <a:ext cx="12161838" cy="99822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5183"/>
            <a:ext cx="2133920" cy="15830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B5131F-1E05-4DC1-AD67-C68A8320AA28}"/>
              </a:ext>
            </a:extLst>
          </p:cNvPr>
          <p:cNvGrpSpPr/>
          <p:nvPr/>
        </p:nvGrpSpPr>
        <p:grpSpPr>
          <a:xfrm>
            <a:off x="1728944" y="1305547"/>
            <a:ext cx="8890407" cy="4565129"/>
            <a:chOff x="1733230" y="1248506"/>
            <a:chExt cx="8912456" cy="456512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1B605F3-A4D3-40CE-9AC9-E7D8046363EA}"/>
                </a:ext>
              </a:extLst>
            </p:cNvPr>
            <p:cNvCxnSpPr/>
            <p:nvPr/>
          </p:nvCxnSpPr>
          <p:spPr>
            <a:xfrm flipH="1">
              <a:off x="1733230" y="1290488"/>
              <a:ext cx="1" cy="45231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58ABAC-C657-4895-A8AA-42A2CDD9D460}"/>
                </a:ext>
              </a:extLst>
            </p:cNvPr>
            <p:cNvGrpSpPr/>
            <p:nvPr/>
          </p:nvGrpSpPr>
          <p:grpSpPr>
            <a:xfrm>
              <a:off x="1746878" y="1248506"/>
              <a:ext cx="8898808" cy="4565129"/>
              <a:chOff x="1746878" y="1248506"/>
              <a:chExt cx="8898808" cy="456512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EF8B4DE-9DF0-49F6-AE85-145C908B7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6878" y="2567774"/>
                <a:ext cx="8894502" cy="324586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120E45A-D340-43BC-8C6B-1665EDE34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14"/>
              <a:stretch/>
            </p:blipFill>
            <p:spPr>
              <a:xfrm>
                <a:off x="1751184" y="1248506"/>
                <a:ext cx="8894502" cy="1379045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DEAEE05-4C06-46C1-992B-07FF96282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4" y="475521"/>
            <a:ext cx="1208558" cy="121155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102BC3-A6A5-4B99-9218-814F3F048584}"/>
              </a:ext>
            </a:extLst>
          </p:cNvPr>
          <p:cNvCxnSpPr/>
          <p:nvPr/>
        </p:nvCxnSpPr>
        <p:spPr>
          <a:xfrm>
            <a:off x="1535042" y="1112300"/>
            <a:ext cx="9355928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D49D4B-E589-4DC1-A668-23929F3BDBF3}"/>
              </a:ext>
            </a:extLst>
          </p:cNvPr>
          <p:cNvSpPr txBox="1"/>
          <p:nvPr/>
        </p:nvSpPr>
        <p:spPr>
          <a:xfrm>
            <a:off x="4408666" y="536761"/>
            <a:ext cx="7753172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0E553-8B08-4B82-B19D-8C86F56C4AA2}"/>
              </a:ext>
            </a:extLst>
          </p:cNvPr>
          <p:cNvSpPr txBox="1"/>
          <p:nvPr/>
        </p:nvSpPr>
        <p:spPr>
          <a:xfrm>
            <a:off x="2272875" y="1629357"/>
            <a:ext cx="7880268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Ba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3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2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345EB2-DD9C-4F14-A60F-E58DDC53FD74}"/>
              </a:ext>
            </a:extLst>
          </p:cNvPr>
          <p:cNvSpPr txBox="1"/>
          <p:nvPr/>
        </p:nvSpPr>
        <p:spPr>
          <a:xfrm>
            <a:off x="4777617" y="2291469"/>
            <a:ext cx="2632169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TǨn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89851E-E699-4B40-B0C7-19752D7A50ED}"/>
              </a:ext>
            </a:extLst>
          </p:cNvPr>
          <p:cNvSpPr txBox="1"/>
          <p:nvPr/>
        </p:nvSpPr>
        <p:spPr>
          <a:xfrm>
            <a:off x="2292720" y="2776272"/>
            <a:ext cx="5117066" cy="738659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Số bị chia, số chia, thương</a:t>
            </a: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1" name="Cloud Callout 21">
            <a:extLst>
              <a:ext uri="{FF2B5EF4-FFF2-40B4-BE49-F238E27FC236}">
                <a16:creationId xmlns:a16="http://schemas.microsoft.com/office/drawing/2014/main" id="{0D281841-0AB5-4576-8C13-5233FC40C2BE}"/>
              </a:ext>
            </a:extLst>
          </p:cNvPr>
          <p:cNvSpPr/>
          <p:nvPr/>
        </p:nvSpPr>
        <p:spPr>
          <a:xfrm>
            <a:off x="8991103" y="327449"/>
            <a:ext cx="3060397" cy="1084652"/>
          </a:xfrm>
          <a:prstGeom prst="cloudCallout">
            <a:avLst>
              <a:gd name="adj1" fmla="val -65373"/>
              <a:gd name="adj2" fmla="val 3774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 trang 19, 20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89851E-E699-4B40-B0C7-19752D7A50ED}"/>
              </a:ext>
            </a:extLst>
          </p:cNvPr>
          <p:cNvSpPr txBox="1"/>
          <p:nvPr/>
        </p:nvSpPr>
        <p:spPr>
          <a:xfrm>
            <a:off x="6924494" y="2809504"/>
            <a:ext cx="2062912" cy="738656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(Tiết 2)</a:t>
            </a: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7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d35ad80c2bff9b5643004a1697612c">
            <a:extLst>
              <a:ext uri="{FF2B5EF4-FFF2-40B4-BE49-F238E27FC236}">
                <a16:creationId xmlns:a16="http://schemas.microsoft.com/office/drawing/2014/main" id="{ED5A92A1-DA64-4926-9E4F-1036EBBA8AB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2119" y="2119103"/>
            <a:ext cx="3429000" cy="2705735"/>
          </a:xfrm>
          <a:prstGeom prst="rect">
            <a:avLst/>
          </a:prstGeom>
        </p:spPr>
      </p:pic>
      <p:pic>
        <p:nvPicPr>
          <p:cNvPr id="3" name="图片 2" descr="b3d35ad80c2bff9b5643004a1697612c">
            <a:extLst>
              <a:ext uri="{FF2B5EF4-FFF2-40B4-BE49-F238E27FC236}">
                <a16:creationId xmlns:a16="http://schemas.microsoft.com/office/drawing/2014/main" id="{69F8AE4C-F9B2-45E4-9A18-262EB793C5A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10832" y="3611150"/>
            <a:ext cx="3546557" cy="270573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9766F71-1F90-4DE7-AE48-C5B96DFE7344}"/>
              </a:ext>
            </a:extLst>
          </p:cNvPr>
          <p:cNvSpPr txBox="1"/>
          <p:nvPr/>
        </p:nvSpPr>
        <p:spPr>
          <a:xfrm>
            <a:off x="571123" y="2871804"/>
            <a:ext cx="3383044" cy="1200329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chia.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A938A3-183A-4D31-8F2C-941D4435F64B}"/>
              </a:ext>
            </a:extLst>
          </p:cNvPr>
          <p:cNvSpPr txBox="1"/>
          <p:nvPr/>
        </p:nvSpPr>
        <p:spPr>
          <a:xfrm>
            <a:off x="4472505" y="4541831"/>
            <a:ext cx="2823210" cy="1200329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được thương khi biết số bị chia và số chia.</a:t>
            </a:r>
            <a:endParaRPr lang="en-US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A5E52E0F-4B66-4E76-8587-1B2CF0301380}"/>
              </a:ext>
            </a:extLst>
          </p:cNvPr>
          <p:cNvSpPr/>
          <p:nvPr/>
        </p:nvSpPr>
        <p:spPr>
          <a:xfrm>
            <a:off x="3718575" y="1116066"/>
            <a:ext cx="4533923" cy="699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3200" b="1" spc="44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32" y="2293412"/>
            <a:ext cx="2240387" cy="2248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1207333"/>
            <a:ext cx="1758054" cy="1823539"/>
          </a:xfrm>
          <a:prstGeom prst="rect">
            <a:avLst/>
          </a:prstGeom>
        </p:spPr>
      </p:pic>
      <p:pic>
        <p:nvPicPr>
          <p:cNvPr id="9" name="图片 2" descr="b3d35ad80c2bff9b5643004a1697612c">
            <a:extLst>
              <a:ext uri="{FF2B5EF4-FFF2-40B4-BE49-F238E27FC236}">
                <a16:creationId xmlns:a16="http://schemas.microsoft.com/office/drawing/2014/main" id="{69F8AE4C-F9B2-45E4-9A18-262EB793C5A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062119" y="2119102"/>
            <a:ext cx="3546557" cy="2705735"/>
          </a:xfrm>
          <a:prstGeom prst="rect">
            <a:avLst/>
          </a:prstGeom>
        </p:spPr>
      </p:pic>
      <p:pic>
        <p:nvPicPr>
          <p:cNvPr id="1028" name="Picture 4" descr="Hình ảnh Cartoon Dễ Thương Thiết Kế động Vật Con Cáo Nhỏ, Cáo Clipart, Hoạt  Hình, đáng Yêu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3" t="26787" r="20196" b="17610"/>
          <a:stretch/>
        </p:blipFill>
        <p:spPr bwMode="auto">
          <a:xfrm>
            <a:off x="9705121" y="3962400"/>
            <a:ext cx="2456717" cy="258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B6A938A3-183A-4D31-8F2C-941D4435F64B}"/>
              </a:ext>
            </a:extLst>
          </p:cNvPr>
          <p:cNvSpPr txBox="1"/>
          <p:nvPr/>
        </p:nvSpPr>
        <p:spPr>
          <a:xfrm>
            <a:off x="8423792" y="2632791"/>
            <a:ext cx="2823210" cy="1200329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 dụng vào giải bài toán thực tế liên quan đến phép chia.</a:t>
            </a:r>
            <a:endParaRPr lang="en-US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0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4 1.48148E-6 L 1.66667E-6 1.48148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4 1.48148E-6 L -8.33333E-7 1.48148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4 1.48148E-6 L -8.33333E-7 1.48148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6A965D74-ADD9-438A-A033-3BB319D45C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2185470"/>
                  </p:ext>
                </p:extLst>
              </p:nvPr>
            </p:nvGraphicFramePr>
            <p:xfrm>
              <a:off x="1061957" y="1431593"/>
              <a:ext cx="9725065" cy="455020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5013">
                      <a:extLst>
                        <a:ext uri="{9D8B030D-6E8A-4147-A177-3AD203B41FA5}">
                          <a16:colId xmlns:a16="http://schemas.microsoft.com/office/drawing/2014/main" val="3211544988"/>
                        </a:ext>
                      </a:extLst>
                    </a:gridCol>
                    <a:gridCol w="1945013">
                      <a:extLst>
                        <a:ext uri="{9D8B030D-6E8A-4147-A177-3AD203B41FA5}">
                          <a16:colId xmlns:a16="http://schemas.microsoft.com/office/drawing/2014/main" val="3685594962"/>
                        </a:ext>
                      </a:extLst>
                    </a:gridCol>
                    <a:gridCol w="1945013">
                      <a:extLst>
                        <a:ext uri="{9D8B030D-6E8A-4147-A177-3AD203B41FA5}">
                          <a16:colId xmlns:a16="http://schemas.microsoft.com/office/drawing/2014/main" val="1081098542"/>
                        </a:ext>
                      </a:extLst>
                    </a:gridCol>
                    <a:gridCol w="1945013">
                      <a:extLst>
                        <a:ext uri="{9D8B030D-6E8A-4147-A177-3AD203B41FA5}">
                          <a16:colId xmlns:a16="http://schemas.microsoft.com/office/drawing/2014/main" val="2067637651"/>
                        </a:ext>
                      </a:extLst>
                    </a:gridCol>
                    <a:gridCol w="1945013">
                      <a:extLst>
                        <a:ext uri="{9D8B030D-6E8A-4147-A177-3AD203B41FA5}">
                          <a16:colId xmlns:a16="http://schemas.microsoft.com/office/drawing/2014/main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Phép nhân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Phép chia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Số bị chia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Số chia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Thương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+mj-lt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+mj-lt"/>
                            </a:rPr>
                            <a:t> 8 = 16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16 : 2 = 8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16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2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8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16 : 8 = 2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16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8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2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+mj-lt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+mj-lt"/>
                            </a:rPr>
                            <a:t> 9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a:t>18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18 : 2 = 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18 : 9 = 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+mj-lt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+mj-lt"/>
                            </a:rPr>
                            <a:t> 7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+mj-lt"/>
                            </a:rPr>
                            <a:t>35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35 : 5 = 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35 : 7 = 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37613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A965D74-ADD9-438A-A033-3BB319D45C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2185470"/>
                  </p:ext>
                </p:extLst>
              </p:nvPr>
            </p:nvGraphicFramePr>
            <p:xfrm>
              <a:off x="1061957" y="1431593"/>
              <a:ext cx="9725065" cy="455020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501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211544988"/>
                        </a:ext>
                      </a:extLst>
                    </a:gridCol>
                    <a:gridCol w="194501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685594962"/>
                        </a:ext>
                      </a:extLst>
                    </a:gridCol>
                    <a:gridCol w="194501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081098542"/>
                        </a:ext>
                      </a:extLst>
                    </a:gridCol>
                    <a:gridCol w="194501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67637651"/>
                        </a:ext>
                      </a:extLst>
                    </a:gridCol>
                    <a:gridCol w="194501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92864187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Phép nhân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Phép chia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Số bị chia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Số chia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Thương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43182" r="-400313" b="-20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16 : 2 = 8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16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2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8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16 : 8 = 2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16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8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2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142534" r="-400313" b="-1067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18 : 2 = 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18 : 9 = 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243636" r="-400313" b="-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35 : 5 = 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+mj-lt"/>
                            </a:rPr>
                            <a:t>35 : 7 = 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L="91214" marR="91214"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8337613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719" y="159141"/>
            <a:ext cx="2670875" cy="1033166"/>
          </a:xfrm>
          <a:prstGeom prst="rect">
            <a:avLst/>
          </a:prstGeom>
          <a:noFill/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0A77F8E8-C62F-4C2C-9797-AF4016C62A1B}"/>
              </a:ext>
            </a:extLst>
          </p:cNvPr>
          <p:cNvSpPr/>
          <p:nvPr/>
        </p:nvSpPr>
        <p:spPr>
          <a:xfrm>
            <a:off x="3167704" y="457200"/>
            <a:ext cx="436240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1A584E-F84F-402F-BDB4-E7D6212273BD}"/>
              </a:ext>
            </a:extLst>
          </p:cNvPr>
          <p:cNvGrpSpPr/>
          <p:nvPr/>
        </p:nvGrpSpPr>
        <p:grpSpPr>
          <a:xfrm>
            <a:off x="3783982" y="477164"/>
            <a:ext cx="1101607" cy="523221"/>
            <a:chOff x="1870518" y="1440653"/>
            <a:chExt cx="1104340" cy="5117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3430D3B-8385-4467-A124-5B22AC977B39}"/>
                </a:ext>
              </a:extLst>
            </p:cNvPr>
            <p:cNvGrpSpPr/>
            <p:nvPr/>
          </p:nvGrpSpPr>
          <p:grpSpPr>
            <a:xfrm>
              <a:off x="1870518" y="1440654"/>
              <a:ext cx="760124" cy="511709"/>
              <a:chOff x="1870518" y="1440654"/>
              <a:chExt cx="760124" cy="51170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E169F0C-E2C4-49D1-972C-703109AF7DA9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60124" cy="45961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80D783-331F-4818-A366-F258D6CF4B9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5979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Số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D210C2-3EF9-4C20-ABBB-25DEA28F731B}"/>
                </a:ext>
              </a:extLst>
            </p:cNvPr>
            <p:cNvSpPr txBox="1"/>
            <p:nvPr/>
          </p:nvSpPr>
          <p:spPr>
            <a:xfrm>
              <a:off x="2630642" y="1440653"/>
              <a:ext cx="344216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E154CF-822E-4FEE-975F-4B2FA595C5E0}"/>
              </a:ext>
            </a:extLst>
          </p:cNvPr>
          <p:cNvSpPr/>
          <p:nvPr/>
        </p:nvSpPr>
        <p:spPr>
          <a:xfrm>
            <a:off x="2451819" y="3702453"/>
            <a:ext cx="504900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AA6082C-7129-47EE-A1DF-29A407E09CC7}"/>
              </a:ext>
            </a:extLst>
          </p:cNvPr>
          <p:cNvSpPr/>
          <p:nvPr/>
        </p:nvSpPr>
        <p:spPr>
          <a:xfrm>
            <a:off x="2451819" y="5044322"/>
            <a:ext cx="504900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87E4BD-7DF3-42E9-8640-40B6DF87F5E2}"/>
              </a:ext>
            </a:extLst>
          </p:cNvPr>
          <p:cNvSpPr txBox="1"/>
          <p:nvPr/>
        </p:nvSpPr>
        <p:spPr>
          <a:xfrm>
            <a:off x="4389247" y="3375993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2BC708-CC1F-4156-831B-4C9E6DDFE2E4}"/>
              </a:ext>
            </a:extLst>
          </p:cNvPr>
          <p:cNvSpPr txBox="1"/>
          <p:nvPr/>
        </p:nvSpPr>
        <p:spPr>
          <a:xfrm>
            <a:off x="5567471" y="3375992"/>
            <a:ext cx="71771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42E870-1A69-48FD-91F2-085E28A4B5ED}"/>
              </a:ext>
            </a:extLst>
          </p:cNvPr>
          <p:cNvSpPr txBox="1"/>
          <p:nvPr/>
        </p:nvSpPr>
        <p:spPr>
          <a:xfrm>
            <a:off x="7649744" y="3375991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DEAC56C-3B12-4CAD-B4C2-B405D1652C6E}"/>
              </a:ext>
            </a:extLst>
          </p:cNvPr>
          <p:cNvSpPr txBox="1"/>
          <p:nvPr/>
        </p:nvSpPr>
        <p:spPr>
          <a:xfrm>
            <a:off x="9619933" y="3375989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62F6EE-11C1-49F1-AFBC-4413212104D0}"/>
              </a:ext>
            </a:extLst>
          </p:cNvPr>
          <p:cNvSpPr txBox="1"/>
          <p:nvPr/>
        </p:nvSpPr>
        <p:spPr>
          <a:xfrm>
            <a:off x="4384655" y="4061594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A3924EF-7A72-41DD-8E82-842D576D9E5F}"/>
              </a:ext>
            </a:extLst>
          </p:cNvPr>
          <p:cNvSpPr txBox="1"/>
          <p:nvPr/>
        </p:nvSpPr>
        <p:spPr>
          <a:xfrm>
            <a:off x="5562879" y="4061593"/>
            <a:ext cx="71771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1BE9E0-72DB-417C-8ADC-F7CED47EF6A1}"/>
              </a:ext>
            </a:extLst>
          </p:cNvPr>
          <p:cNvSpPr txBox="1"/>
          <p:nvPr/>
        </p:nvSpPr>
        <p:spPr>
          <a:xfrm>
            <a:off x="7645151" y="4061592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6A9583-D824-455F-89D7-A79798735A30}"/>
              </a:ext>
            </a:extLst>
          </p:cNvPr>
          <p:cNvSpPr txBox="1"/>
          <p:nvPr/>
        </p:nvSpPr>
        <p:spPr>
          <a:xfrm>
            <a:off x="9615340" y="4061591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B328515-3E6A-4ABC-AEA4-1DEEE234B1B0}"/>
              </a:ext>
            </a:extLst>
          </p:cNvPr>
          <p:cNvSpPr txBox="1"/>
          <p:nvPr/>
        </p:nvSpPr>
        <p:spPr>
          <a:xfrm>
            <a:off x="4389247" y="4734580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0B0144-B7FB-4C66-AB00-99B1B7B0F772}"/>
              </a:ext>
            </a:extLst>
          </p:cNvPr>
          <p:cNvSpPr txBox="1"/>
          <p:nvPr/>
        </p:nvSpPr>
        <p:spPr>
          <a:xfrm>
            <a:off x="5567471" y="4701050"/>
            <a:ext cx="71771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FE3AE77-E891-4CF8-ADD3-33FF0D32692C}"/>
              </a:ext>
            </a:extLst>
          </p:cNvPr>
          <p:cNvSpPr txBox="1"/>
          <p:nvPr/>
        </p:nvSpPr>
        <p:spPr>
          <a:xfrm>
            <a:off x="7649744" y="4701049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2437EEC-D32E-4A5B-A5B8-20EFA3A7B699}"/>
              </a:ext>
            </a:extLst>
          </p:cNvPr>
          <p:cNvSpPr txBox="1"/>
          <p:nvPr/>
        </p:nvSpPr>
        <p:spPr>
          <a:xfrm>
            <a:off x="9619933" y="4701048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44A987-3953-4FAF-BD25-2C4A75444F87}"/>
              </a:ext>
            </a:extLst>
          </p:cNvPr>
          <p:cNvSpPr txBox="1"/>
          <p:nvPr/>
        </p:nvSpPr>
        <p:spPr>
          <a:xfrm>
            <a:off x="4384655" y="5386652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0F3DB0-B858-4678-9E23-38EDC260BFD6}"/>
              </a:ext>
            </a:extLst>
          </p:cNvPr>
          <p:cNvSpPr txBox="1"/>
          <p:nvPr/>
        </p:nvSpPr>
        <p:spPr>
          <a:xfrm>
            <a:off x="5562879" y="5386651"/>
            <a:ext cx="71771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4CFC20F-906A-4E84-9A29-A3B3B6BC9F27}"/>
              </a:ext>
            </a:extLst>
          </p:cNvPr>
          <p:cNvSpPr txBox="1"/>
          <p:nvPr/>
        </p:nvSpPr>
        <p:spPr>
          <a:xfrm>
            <a:off x="7645151" y="5386650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7E71D22-7F21-4261-A258-391A30577516}"/>
              </a:ext>
            </a:extLst>
          </p:cNvPr>
          <p:cNvSpPr txBox="1"/>
          <p:nvPr/>
        </p:nvSpPr>
        <p:spPr>
          <a:xfrm>
            <a:off x="9615340" y="5386649"/>
            <a:ext cx="39627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75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19" y="229719"/>
            <a:ext cx="2838476" cy="109799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22506F-4385-4C53-BC11-EB1C79F09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3833" y="1846938"/>
            <a:ext cx="2460872" cy="3971925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C173B742-D850-4D8B-9BE9-724976478B45}"/>
              </a:ext>
            </a:extLst>
          </p:cNvPr>
          <p:cNvSpPr/>
          <p:nvPr/>
        </p:nvSpPr>
        <p:spPr>
          <a:xfrm>
            <a:off x="2960707" y="661466"/>
            <a:ext cx="436240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23D091-6954-47F0-95CF-70A67D74F9AB}"/>
              </a:ext>
            </a:extLst>
          </p:cNvPr>
          <p:cNvSpPr txBox="1"/>
          <p:nvPr/>
        </p:nvSpPr>
        <p:spPr>
          <a:xfrm>
            <a:off x="3396949" y="678638"/>
            <a:ext cx="5050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Tìm thương trong phép chia, biết: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8204D1-F42D-4885-9CC0-809D25C18183}"/>
              </a:ext>
            </a:extLst>
          </p:cNvPr>
          <p:cNvSpPr txBox="1"/>
          <p:nvPr/>
        </p:nvSpPr>
        <p:spPr>
          <a:xfrm>
            <a:off x="2173496" y="1327717"/>
            <a:ext cx="4676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a) Số bị chia là 10, số chia là 2.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2554EFD-9965-4EF4-B0D4-E0254B2AEDA1}"/>
              </a:ext>
            </a:extLst>
          </p:cNvPr>
          <p:cNvSpPr txBox="1"/>
          <p:nvPr/>
        </p:nvSpPr>
        <p:spPr>
          <a:xfrm>
            <a:off x="2173495" y="1899696"/>
            <a:ext cx="115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 có: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21081A-34DA-4705-B28F-5D5DA79A0FA4}"/>
              </a:ext>
            </a:extLst>
          </p:cNvPr>
          <p:cNvGrpSpPr/>
          <p:nvPr/>
        </p:nvGrpSpPr>
        <p:grpSpPr>
          <a:xfrm>
            <a:off x="3401208" y="1874860"/>
            <a:ext cx="1849613" cy="584775"/>
            <a:chOff x="2626169" y="2556949"/>
            <a:chExt cx="1854200" cy="5847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CB8A74-E1A2-4258-B235-40E2F7EE8B13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32CAB4-9BA3-4CFA-934D-CE056024C270}"/>
                </a:ext>
              </a:extLst>
            </p:cNvPr>
            <p:cNvSpPr txBox="1"/>
            <p:nvPr/>
          </p:nvSpPr>
          <p:spPr>
            <a:xfrm>
              <a:off x="2688727" y="2556949"/>
              <a:ext cx="17647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10 : 2 = 5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07E4022-7A40-4435-95CE-FA9F9ED3D3A1}"/>
              </a:ext>
            </a:extLst>
          </p:cNvPr>
          <p:cNvSpPr txBox="1"/>
          <p:nvPr/>
        </p:nvSpPr>
        <p:spPr>
          <a:xfrm>
            <a:off x="2185372" y="2376049"/>
            <a:ext cx="492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Vậy thương trong phép chia là 5.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F495F0-21C5-4059-87EE-8F28F3A15B3A}"/>
              </a:ext>
            </a:extLst>
          </p:cNvPr>
          <p:cNvSpPr txBox="1"/>
          <p:nvPr/>
        </p:nvSpPr>
        <p:spPr>
          <a:xfrm>
            <a:off x="2182248" y="2952175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b) Số bị chia là 8, số chia là 2.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6AF1C33-6DC4-480B-8AE5-57B93C644136}"/>
              </a:ext>
            </a:extLst>
          </p:cNvPr>
          <p:cNvSpPr txBox="1"/>
          <p:nvPr/>
        </p:nvSpPr>
        <p:spPr>
          <a:xfrm>
            <a:off x="2182248" y="3524154"/>
            <a:ext cx="115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 có: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7AB161E-EFC7-4F3C-B293-87A4E4E534B1}"/>
              </a:ext>
            </a:extLst>
          </p:cNvPr>
          <p:cNvGrpSpPr/>
          <p:nvPr/>
        </p:nvGrpSpPr>
        <p:grpSpPr>
          <a:xfrm>
            <a:off x="3409960" y="3499318"/>
            <a:ext cx="1849613" cy="584775"/>
            <a:chOff x="2626169" y="2556949"/>
            <a:chExt cx="1854200" cy="58477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8E2EA1F-9E9F-4607-BB1B-3105FB243241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170CBA9-A795-4FE9-9B87-A4CCECC2A025}"/>
                </a:ext>
              </a:extLst>
            </p:cNvPr>
            <p:cNvSpPr txBox="1"/>
            <p:nvPr/>
          </p:nvSpPr>
          <p:spPr>
            <a:xfrm>
              <a:off x="2752227" y="2556949"/>
              <a:ext cx="1559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 </a:t>
              </a:r>
              <a:r>
                <a:rPr lang="vi-VN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2 </a:t>
              </a:r>
              <a:r>
                <a: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= 4</a:t>
              </a:r>
              <a:endPara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CB6BF8D-BE49-4768-81CE-6BC7D05EE019}"/>
              </a:ext>
            </a:extLst>
          </p:cNvPr>
          <p:cNvSpPr txBox="1"/>
          <p:nvPr/>
        </p:nvSpPr>
        <p:spPr>
          <a:xfrm>
            <a:off x="2194125" y="4000507"/>
            <a:ext cx="492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Vậy thương trong phép chia là 4.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D5A23AB-E31F-4126-8CF6-C5CF2F55BE7E}"/>
              </a:ext>
            </a:extLst>
          </p:cNvPr>
          <p:cNvSpPr txBox="1"/>
          <p:nvPr/>
        </p:nvSpPr>
        <p:spPr>
          <a:xfrm>
            <a:off x="2182248" y="4596143"/>
            <a:ext cx="4676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c) Số bị chia là 10, số chia là 5.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494EDD-7157-4F42-832B-B6E5ACAEC666}"/>
              </a:ext>
            </a:extLst>
          </p:cNvPr>
          <p:cNvSpPr txBox="1"/>
          <p:nvPr/>
        </p:nvSpPr>
        <p:spPr>
          <a:xfrm>
            <a:off x="2182248" y="5168122"/>
            <a:ext cx="115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 có: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9BF0573-51A3-46BA-AAE4-E2C6E2A23B71}"/>
              </a:ext>
            </a:extLst>
          </p:cNvPr>
          <p:cNvGrpSpPr/>
          <p:nvPr/>
        </p:nvGrpSpPr>
        <p:grpSpPr>
          <a:xfrm>
            <a:off x="3409960" y="5143286"/>
            <a:ext cx="1849613" cy="584775"/>
            <a:chOff x="2626169" y="2556949"/>
            <a:chExt cx="1854200" cy="58477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D328D1C-8105-4D87-961A-F7C5E96E1899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84F3CB-1D9E-4D7F-8DC8-1780EE0D336C}"/>
                </a:ext>
              </a:extLst>
            </p:cNvPr>
            <p:cNvSpPr txBox="1"/>
            <p:nvPr/>
          </p:nvSpPr>
          <p:spPr>
            <a:xfrm>
              <a:off x="2688727" y="2556949"/>
              <a:ext cx="17647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10 : 5 = 2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FB50A00-D084-43C8-8B92-E7A95D2103DE}"/>
              </a:ext>
            </a:extLst>
          </p:cNvPr>
          <p:cNvSpPr txBox="1"/>
          <p:nvPr/>
        </p:nvSpPr>
        <p:spPr>
          <a:xfrm>
            <a:off x="2194125" y="5644475"/>
            <a:ext cx="492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Vậy thương trong phép chia là 2.</a:t>
            </a:r>
          </a:p>
        </p:txBody>
      </p:sp>
    </p:spTree>
    <p:extLst>
      <p:ext uri="{BB962C8B-B14F-4D97-AF65-F5344CB8AC3E}">
        <p14:creationId xmlns:p14="http://schemas.microsoft.com/office/powerpoint/2010/main" val="337077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3" grpId="0"/>
      <p:bldP spid="59" grpId="0"/>
      <p:bldP spid="60" grpId="0"/>
      <p:bldP spid="61" grpId="0"/>
      <p:bldP spid="62" grpId="0"/>
      <p:bldP spid="63" grpId="0"/>
      <p:bldP spid="67" grpId="0"/>
      <p:bldP spid="68" grpId="0"/>
      <p:bldP spid="69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9236293" y="542445"/>
            <a:ext cx="2800511" cy="1621360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106453" y="178861"/>
            <a:ext cx="2438361" cy="1411693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6231791"/>
            <a:ext cx="12161838" cy="99822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5183"/>
            <a:ext cx="2133920" cy="15830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B5131F-1E05-4DC1-AD67-C68A8320AA28}"/>
              </a:ext>
            </a:extLst>
          </p:cNvPr>
          <p:cNvGrpSpPr/>
          <p:nvPr/>
        </p:nvGrpSpPr>
        <p:grpSpPr>
          <a:xfrm>
            <a:off x="1728944" y="1305547"/>
            <a:ext cx="8890407" cy="4565129"/>
            <a:chOff x="1733230" y="1248506"/>
            <a:chExt cx="8912456" cy="456512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1B605F3-A4D3-40CE-9AC9-E7D8046363EA}"/>
                </a:ext>
              </a:extLst>
            </p:cNvPr>
            <p:cNvCxnSpPr/>
            <p:nvPr/>
          </p:nvCxnSpPr>
          <p:spPr>
            <a:xfrm flipH="1">
              <a:off x="1733230" y="1290488"/>
              <a:ext cx="1" cy="45231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58ABAC-C657-4895-A8AA-42A2CDD9D460}"/>
                </a:ext>
              </a:extLst>
            </p:cNvPr>
            <p:cNvGrpSpPr/>
            <p:nvPr/>
          </p:nvGrpSpPr>
          <p:grpSpPr>
            <a:xfrm>
              <a:off x="1746878" y="1248506"/>
              <a:ext cx="8898808" cy="4565129"/>
              <a:chOff x="1746878" y="1248506"/>
              <a:chExt cx="8898808" cy="456512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EF8B4DE-9DF0-49F6-AE85-145C908B7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6878" y="2567774"/>
                <a:ext cx="8894502" cy="324586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120E45A-D340-43BC-8C6B-1665EDE34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14"/>
              <a:stretch/>
            </p:blipFill>
            <p:spPr>
              <a:xfrm>
                <a:off x="1751184" y="1248506"/>
                <a:ext cx="8894502" cy="1379045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DEAEE05-4C06-46C1-992B-07FF96282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4" y="475521"/>
            <a:ext cx="1208558" cy="121155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102BC3-A6A5-4B99-9218-814F3F048584}"/>
              </a:ext>
            </a:extLst>
          </p:cNvPr>
          <p:cNvCxnSpPr/>
          <p:nvPr/>
        </p:nvCxnSpPr>
        <p:spPr>
          <a:xfrm>
            <a:off x="1535042" y="1112300"/>
            <a:ext cx="9355928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D49D4B-E589-4DC1-A668-23929F3BDBF3}"/>
              </a:ext>
            </a:extLst>
          </p:cNvPr>
          <p:cNvSpPr txBox="1"/>
          <p:nvPr/>
        </p:nvSpPr>
        <p:spPr>
          <a:xfrm>
            <a:off x="4408666" y="536761"/>
            <a:ext cx="7753172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0E553-8B08-4B82-B19D-8C86F56C4AA2}"/>
              </a:ext>
            </a:extLst>
          </p:cNvPr>
          <p:cNvSpPr txBox="1"/>
          <p:nvPr/>
        </p:nvSpPr>
        <p:spPr>
          <a:xfrm>
            <a:off x="2272875" y="1629357"/>
            <a:ext cx="7880268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Bài 2: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345EB2-DD9C-4F14-A60F-E58DDC53FD74}"/>
              </a:ext>
            </a:extLst>
          </p:cNvPr>
          <p:cNvSpPr txBox="1"/>
          <p:nvPr/>
        </p:nvSpPr>
        <p:spPr>
          <a:xfrm>
            <a:off x="2270919" y="2280047"/>
            <a:ext cx="6629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a, 10 : 2 = 5. Vậy thương là 5. 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89851E-E699-4B40-B0C7-19752D7A50ED}"/>
              </a:ext>
            </a:extLst>
          </p:cNvPr>
          <p:cNvSpPr txBox="1"/>
          <p:nvPr/>
        </p:nvSpPr>
        <p:spPr>
          <a:xfrm>
            <a:off x="2292720" y="2795240"/>
            <a:ext cx="8283999" cy="738659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b, 8 : 2 = 4.  Vậy thương là 4.</a:t>
            </a: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89851E-E699-4B40-B0C7-19752D7A50ED}"/>
              </a:ext>
            </a:extLst>
          </p:cNvPr>
          <p:cNvSpPr txBox="1"/>
          <p:nvPr/>
        </p:nvSpPr>
        <p:spPr>
          <a:xfrm>
            <a:off x="2265407" y="3452344"/>
            <a:ext cx="6787312" cy="738656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c, 10 : 5 = 2.  Vậy thương là 2.  </a:t>
            </a: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08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7B0720DF-6EB5-4BCB-982E-C5311A77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346" y="1"/>
            <a:ext cx="2875598" cy="119230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D97705-6D9A-42E9-9A09-DB97EFF5C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552" y="1633089"/>
            <a:ext cx="3827385" cy="401451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E628BA-7872-4BE1-A0AB-2FDB19353E52}"/>
              </a:ext>
            </a:extLst>
          </p:cNvPr>
          <p:cNvSpPr/>
          <p:nvPr/>
        </p:nvSpPr>
        <p:spPr>
          <a:xfrm>
            <a:off x="3914994" y="488085"/>
            <a:ext cx="436240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AAC037-AC5F-49C8-B680-A650329E8213}"/>
              </a:ext>
            </a:extLst>
          </p:cNvPr>
          <p:cNvGrpSpPr/>
          <p:nvPr/>
        </p:nvGrpSpPr>
        <p:grpSpPr>
          <a:xfrm>
            <a:off x="4489313" y="413604"/>
            <a:ext cx="1125651" cy="584776"/>
            <a:chOff x="1870518" y="1440653"/>
            <a:chExt cx="1128444" cy="571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FB236E-03FF-4F6D-9CC9-9A7B8A8B6143}"/>
                </a:ext>
              </a:extLst>
            </p:cNvPr>
            <p:cNvGrpSpPr/>
            <p:nvPr/>
          </p:nvGrpSpPr>
          <p:grpSpPr>
            <a:xfrm>
              <a:off x="1870518" y="1440654"/>
              <a:ext cx="819377" cy="571910"/>
              <a:chOff x="1870518" y="1440654"/>
              <a:chExt cx="819377" cy="57191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5E5EE6B-F185-4D4F-963A-9B4F8152A92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819377" cy="571909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571ADF-8C00-4D46-979F-F71D37330DD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19009" cy="57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75CD7C-38FF-4CC9-AA3D-50AB0ABE375D}"/>
                </a:ext>
              </a:extLst>
            </p:cNvPr>
            <p:cNvSpPr txBox="1"/>
            <p:nvPr/>
          </p:nvSpPr>
          <p:spPr>
            <a:xfrm>
              <a:off x="2630642" y="1440653"/>
              <a:ext cx="368320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D90C5B-CB5D-4465-B34C-A7E6C56E47E2}"/>
              </a:ext>
            </a:extLst>
          </p:cNvPr>
          <p:cNvSpPr txBox="1"/>
          <p:nvPr/>
        </p:nvSpPr>
        <p:spPr>
          <a:xfrm>
            <a:off x="946809" y="1200717"/>
            <a:ext cx="776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a) Từ ba thẻ số bên, em lập được hai phép chia sau: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BFF20A-A593-45C7-B87A-E4B15492406C}"/>
              </a:ext>
            </a:extLst>
          </p:cNvPr>
          <p:cNvGrpSpPr/>
          <p:nvPr/>
        </p:nvGrpSpPr>
        <p:grpSpPr>
          <a:xfrm>
            <a:off x="2728117" y="1946126"/>
            <a:ext cx="3193543" cy="523220"/>
            <a:chOff x="4376061" y="4170771"/>
            <a:chExt cx="3201463" cy="5232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7936D1-C0D1-4683-A4F5-C3AD24E5FD05}"/>
                </a:ext>
              </a:extLst>
            </p:cNvPr>
            <p:cNvSpPr txBox="1"/>
            <p:nvPr/>
          </p:nvSpPr>
          <p:spPr>
            <a:xfrm>
              <a:off x="4376061" y="4170771"/>
              <a:ext cx="3201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(A) 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       :        =     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D2C37F2-BF67-4D2A-972D-0F7D9A9BCEE4}"/>
                </a:ext>
              </a:extLst>
            </p:cNvPr>
            <p:cNvSpPr/>
            <p:nvPr/>
          </p:nvSpPr>
          <p:spPr>
            <a:xfrm>
              <a:off x="5063564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9B61BB2-C7C1-47A4-BAD7-6A15D30EB77F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9D5EC9-C610-4A4A-9B2C-41BC1D34F65F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3F5555-9510-4E28-991E-D26CAC11FCC4}"/>
              </a:ext>
            </a:extLst>
          </p:cNvPr>
          <p:cNvSpPr/>
          <p:nvPr/>
        </p:nvSpPr>
        <p:spPr>
          <a:xfrm>
            <a:off x="3406721" y="1946126"/>
            <a:ext cx="542988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AEE9FB-2625-45F0-BF22-2DF894496C61}"/>
              </a:ext>
            </a:extLst>
          </p:cNvPr>
          <p:cNvSpPr/>
          <p:nvPr/>
        </p:nvSpPr>
        <p:spPr>
          <a:xfrm>
            <a:off x="4290592" y="1917548"/>
            <a:ext cx="542988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A93FEFD-C935-4209-B203-3C566B554F3D}"/>
              </a:ext>
            </a:extLst>
          </p:cNvPr>
          <p:cNvSpPr/>
          <p:nvPr/>
        </p:nvSpPr>
        <p:spPr>
          <a:xfrm>
            <a:off x="5082076" y="1916533"/>
            <a:ext cx="566715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683E44-0902-41AC-8FC1-D21C0D1757BA}"/>
              </a:ext>
            </a:extLst>
          </p:cNvPr>
          <p:cNvGrpSpPr/>
          <p:nvPr/>
        </p:nvGrpSpPr>
        <p:grpSpPr>
          <a:xfrm>
            <a:off x="2728118" y="2649396"/>
            <a:ext cx="3172702" cy="523220"/>
            <a:chOff x="4376063" y="4170771"/>
            <a:chExt cx="3180571" cy="52322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4F610F-C96B-4B12-A28E-9712E6D8796B}"/>
                </a:ext>
              </a:extLst>
            </p:cNvPr>
            <p:cNvSpPr txBox="1"/>
            <p:nvPr/>
          </p:nvSpPr>
          <p:spPr>
            <a:xfrm>
              <a:off x="4376063" y="4170771"/>
              <a:ext cx="31805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(B) </a:t>
              </a:r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       :        =     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BE18F0C-6E22-4117-9700-E604658E8872}"/>
                </a:ext>
              </a:extLst>
            </p:cNvPr>
            <p:cNvSpPr/>
            <p:nvPr/>
          </p:nvSpPr>
          <p:spPr>
            <a:xfrm>
              <a:off x="5063565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16C6257-CA31-4FBC-A4BC-FDF0FAF8FA7A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7E2E518-2558-49DF-90AF-A35EB6B5E91E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CBB8482-67AB-4F94-924D-91B5811A53A8}"/>
              </a:ext>
            </a:extLst>
          </p:cNvPr>
          <p:cNvSpPr/>
          <p:nvPr/>
        </p:nvSpPr>
        <p:spPr>
          <a:xfrm>
            <a:off x="3413919" y="2629453"/>
            <a:ext cx="542988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F88B24F-E6DD-4E7F-8945-722A7D1AC7A2}"/>
              </a:ext>
            </a:extLst>
          </p:cNvPr>
          <p:cNvSpPr/>
          <p:nvPr/>
        </p:nvSpPr>
        <p:spPr>
          <a:xfrm>
            <a:off x="4290592" y="2620818"/>
            <a:ext cx="542988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D1E6CE1-694B-4BE7-95B7-5B30328E6CE7}"/>
              </a:ext>
            </a:extLst>
          </p:cNvPr>
          <p:cNvSpPr/>
          <p:nvPr/>
        </p:nvSpPr>
        <p:spPr>
          <a:xfrm>
            <a:off x="5082076" y="2619803"/>
            <a:ext cx="566715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F87F00-81A7-4B9F-AD3F-4512818193BC}"/>
              </a:ext>
            </a:extLst>
          </p:cNvPr>
          <p:cNvSpPr txBox="1"/>
          <p:nvPr/>
        </p:nvSpPr>
        <p:spPr>
          <a:xfrm>
            <a:off x="946809" y="3409512"/>
            <a:ext cx="559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B07A8134-FB28-4024-B0D9-35BDB5E7B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620951"/>
              </p:ext>
            </p:extLst>
          </p:nvPr>
        </p:nvGraphicFramePr>
        <p:xfrm>
          <a:off x="2828228" y="3688818"/>
          <a:ext cx="5081490" cy="23580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3830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693830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693830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</a:tblGrid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Phép chia</a:t>
                      </a: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FF0066"/>
                          </a:solidFill>
                          <a:latin typeface="+mj-lt"/>
                        </a:rPr>
                        <a:t>(A) </a:t>
                      </a:r>
                      <a:endParaRPr lang="vi-VN" sz="3200" dirty="0">
                        <a:latin typeface="+mj-lt"/>
                      </a:endParaRP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FF0066"/>
                          </a:solidFill>
                          <a:latin typeface="+mj-lt"/>
                        </a:rPr>
                        <a:t>(B) </a:t>
                      </a:r>
                      <a:endParaRPr lang="vi-VN" sz="3200" dirty="0">
                        <a:latin typeface="+mj-lt"/>
                      </a:endParaRP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Số bị chia</a:t>
                      </a: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?</a:t>
                      </a: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?</a:t>
                      </a: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Số chia</a:t>
                      </a: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?</a:t>
                      </a: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?</a:t>
                      </a: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Thương</a:t>
                      </a: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?</a:t>
                      </a: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?</a:t>
                      </a:r>
                    </a:p>
                  </a:txBody>
                  <a:tcPr marL="91214" marR="91214"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2B43627-9325-4D9A-B1F5-C74AF742359B}"/>
              </a:ext>
            </a:extLst>
          </p:cNvPr>
          <p:cNvSpPr txBox="1"/>
          <p:nvPr/>
        </p:nvSpPr>
        <p:spPr>
          <a:xfrm>
            <a:off x="5146148" y="4343877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0764A7-8E5C-4F54-B7A0-68E211D7E072}"/>
              </a:ext>
            </a:extLst>
          </p:cNvPr>
          <p:cNvSpPr txBox="1"/>
          <p:nvPr/>
        </p:nvSpPr>
        <p:spPr>
          <a:xfrm>
            <a:off x="5166519" y="4925052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7C2F6-22F3-40E9-AECF-95F395ABC291}"/>
              </a:ext>
            </a:extLst>
          </p:cNvPr>
          <p:cNvSpPr txBox="1"/>
          <p:nvPr/>
        </p:nvSpPr>
        <p:spPr>
          <a:xfrm>
            <a:off x="5183332" y="5535285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E6DCE1-D88D-4403-A5AE-6262D5F75BF3}"/>
              </a:ext>
            </a:extLst>
          </p:cNvPr>
          <p:cNvSpPr txBox="1"/>
          <p:nvPr/>
        </p:nvSpPr>
        <p:spPr>
          <a:xfrm>
            <a:off x="6902427" y="4326193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DC2023-3E80-4D57-8EB1-E1D89167E79F}"/>
              </a:ext>
            </a:extLst>
          </p:cNvPr>
          <p:cNvSpPr txBox="1"/>
          <p:nvPr/>
        </p:nvSpPr>
        <p:spPr>
          <a:xfrm>
            <a:off x="6909814" y="4886347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77D56E-754F-4B84-9D02-60405B41C71B}"/>
              </a:ext>
            </a:extLst>
          </p:cNvPr>
          <p:cNvSpPr txBox="1"/>
          <p:nvPr/>
        </p:nvSpPr>
        <p:spPr>
          <a:xfrm>
            <a:off x="6902427" y="5496580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401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8" grpId="0"/>
      <p:bldP spid="30" grpId="0" animBg="1"/>
      <p:bldP spid="31" grpId="0" animBg="1"/>
      <p:bldP spid="32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18A114-02A3-486D-A84A-73739F353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378" y="1357855"/>
            <a:ext cx="9262661" cy="4142290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122C2B4C-040E-4D9C-9D4A-019AC8126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319" y="100189"/>
            <a:ext cx="2823275" cy="1092118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3908F3-319D-43B7-BE01-C012EC4073DF}"/>
              </a:ext>
            </a:extLst>
          </p:cNvPr>
          <p:cNvSpPr/>
          <p:nvPr/>
        </p:nvSpPr>
        <p:spPr>
          <a:xfrm>
            <a:off x="2960594" y="457200"/>
            <a:ext cx="521839" cy="64210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5B2F9-730F-4A4B-80B2-3CC6A38AA6CB}"/>
              </a:ext>
            </a:extLst>
          </p:cNvPr>
          <p:cNvSpPr txBox="1"/>
          <p:nvPr/>
        </p:nvSpPr>
        <p:spPr>
          <a:xfrm>
            <a:off x="3494081" y="291813"/>
            <a:ext cx="8378037" cy="954107"/>
          </a:xfrm>
          <a:prstGeom prst="rect">
            <a:avLst/>
          </a:prstGeom>
          <a:solidFill>
            <a:srgbClr val="FFDD71"/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Từ các số bị chia, số chia và thương dưới đây, em hãy lập các phép chia thích hợp.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3B8FCE-14C2-4816-97EC-883613F613B4}"/>
              </a:ext>
            </a:extLst>
          </p:cNvPr>
          <p:cNvCxnSpPr>
            <a:cxnSpLocks/>
          </p:cNvCxnSpPr>
          <p:nvPr/>
        </p:nvCxnSpPr>
        <p:spPr>
          <a:xfrm>
            <a:off x="3642269" y="3047285"/>
            <a:ext cx="1879911" cy="13888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7A4996-5C62-473A-BF43-194D957A891C}"/>
              </a:ext>
            </a:extLst>
          </p:cNvPr>
          <p:cNvCxnSpPr>
            <a:cxnSpLocks/>
          </p:cNvCxnSpPr>
          <p:nvPr/>
        </p:nvCxnSpPr>
        <p:spPr>
          <a:xfrm flipV="1">
            <a:off x="6770808" y="4401519"/>
            <a:ext cx="1419818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F89BBF-55CD-4464-B10C-B8C9EF79D5CD}"/>
              </a:ext>
            </a:extLst>
          </p:cNvPr>
          <p:cNvSpPr txBox="1"/>
          <p:nvPr/>
        </p:nvSpPr>
        <p:spPr>
          <a:xfrm>
            <a:off x="2779685" y="5476797"/>
            <a:ext cx="2154757" cy="707886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10 : 2 = 5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C3B593-9C55-4CC4-9F44-2B61323DC5ED}"/>
              </a:ext>
            </a:extLst>
          </p:cNvPr>
          <p:cNvCxnSpPr>
            <a:cxnSpLocks/>
          </p:cNvCxnSpPr>
          <p:nvPr/>
        </p:nvCxnSpPr>
        <p:spPr>
          <a:xfrm flipV="1">
            <a:off x="3642269" y="3124693"/>
            <a:ext cx="1870217" cy="12768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6B1D31-8054-4308-A579-5CD420D6C3E0}"/>
              </a:ext>
            </a:extLst>
          </p:cNvPr>
          <p:cNvCxnSpPr>
            <a:cxnSpLocks/>
          </p:cNvCxnSpPr>
          <p:nvPr/>
        </p:nvCxnSpPr>
        <p:spPr>
          <a:xfrm flipV="1">
            <a:off x="6761114" y="3031725"/>
            <a:ext cx="1429512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D00CC00-7CAA-485A-874D-C8ABFF8357A9}"/>
              </a:ext>
            </a:extLst>
          </p:cNvPr>
          <p:cNvSpPr txBox="1"/>
          <p:nvPr/>
        </p:nvSpPr>
        <p:spPr>
          <a:xfrm>
            <a:off x="6520974" y="5476797"/>
            <a:ext cx="2154757" cy="707886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197569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9236293" y="542445"/>
            <a:ext cx="2800511" cy="1621360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106453" y="178861"/>
            <a:ext cx="2438361" cy="1411693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6231791"/>
            <a:ext cx="12161838" cy="99822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5183"/>
            <a:ext cx="2133920" cy="15830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B5131F-1E05-4DC1-AD67-C68A8320AA28}"/>
              </a:ext>
            </a:extLst>
          </p:cNvPr>
          <p:cNvGrpSpPr/>
          <p:nvPr/>
        </p:nvGrpSpPr>
        <p:grpSpPr>
          <a:xfrm>
            <a:off x="1728944" y="1305547"/>
            <a:ext cx="8890407" cy="4565129"/>
            <a:chOff x="1733230" y="1248506"/>
            <a:chExt cx="8912456" cy="456512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1B605F3-A4D3-40CE-9AC9-E7D8046363EA}"/>
                </a:ext>
              </a:extLst>
            </p:cNvPr>
            <p:cNvCxnSpPr/>
            <p:nvPr/>
          </p:nvCxnSpPr>
          <p:spPr>
            <a:xfrm flipH="1">
              <a:off x="1733230" y="1290488"/>
              <a:ext cx="1" cy="45231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58ABAC-C657-4895-A8AA-42A2CDD9D460}"/>
                </a:ext>
              </a:extLst>
            </p:cNvPr>
            <p:cNvGrpSpPr/>
            <p:nvPr/>
          </p:nvGrpSpPr>
          <p:grpSpPr>
            <a:xfrm>
              <a:off x="1746878" y="1248506"/>
              <a:ext cx="8898808" cy="4565129"/>
              <a:chOff x="1746878" y="1248506"/>
              <a:chExt cx="8898808" cy="456512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EF8B4DE-9DF0-49F6-AE85-145C908B7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6878" y="2567774"/>
                <a:ext cx="8894502" cy="324586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120E45A-D340-43BC-8C6B-1665EDE34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14"/>
              <a:stretch/>
            </p:blipFill>
            <p:spPr>
              <a:xfrm>
                <a:off x="1751184" y="1248506"/>
                <a:ext cx="8894502" cy="1379045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DEAEE05-4C06-46C1-992B-07FF96282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4" y="475521"/>
            <a:ext cx="1208558" cy="121155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102BC3-A6A5-4B99-9218-814F3F048584}"/>
              </a:ext>
            </a:extLst>
          </p:cNvPr>
          <p:cNvCxnSpPr/>
          <p:nvPr/>
        </p:nvCxnSpPr>
        <p:spPr>
          <a:xfrm>
            <a:off x="1535042" y="1112300"/>
            <a:ext cx="9355928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D49D4B-E589-4DC1-A668-23929F3BDBF3}"/>
              </a:ext>
            </a:extLst>
          </p:cNvPr>
          <p:cNvSpPr txBox="1"/>
          <p:nvPr/>
        </p:nvSpPr>
        <p:spPr>
          <a:xfrm>
            <a:off x="4408666" y="536761"/>
            <a:ext cx="7753172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0E553-8B08-4B82-B19D-8C86F56C4AA2}"/>
              </a:ext>
            </a:extLst>
          </p:cNvPr>
          <p:cNvSpPr txBox="1"/>
          <p:nvPr/>
        </p:nvSpPr>
        <p:spPr>
          <a:xfrm>
            <a:off x="2272875" y="1629357"/>
            <a:ext cx="2436444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Bài 2: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345EB2-DD9C-4F14-A60F-E58DDC53FD74}"/>
              </a:ext>
            </a:extLst>
          </p:cNvPr>
          <p:cNvSpPr txBox="1"/>
          <p:nvPr/>
        </p:nvSpPr>
        <p:spPr>
          <a:xfrm>
            <a:off x="2270919" y="2280047"/>
            <a:ext cx="6629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a, 10 : 2 = 5. Vậy thương là 5. 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89851E-E699-4B40-B0C7-19752D7A50ED}"/>
              </a:ext>
            </a:extLst>
          </p:cNvPr>
          <p:cNvSpPr txBox="1"/>
          <p:nvPr/>
        </p:nvSpPr>
        <p:spPr>
          <a:xfrm>
            <a:off x="2292720" y="2795240"/>
            <a:ext cx="8283999" cy="738659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b, 8 : 2 = 4.  Vậy thương là 4.</a:t>
            </a: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89851E-E699-4B40-B0C7-19752D7A50ED}"/>
              </a:ext>
            </a:extLst>
          </p:cNvPr>
          <p:cNvSpPr txBox="1"/>
          <p:nvPr/>
        </p:nvSpPr>
        <p:spPr>
          <a:xfrm>
            <a:off x="2265407" y="3452344"/>
            <a:ext cx="6787312" cy="738656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c, 10 : 5 = 2.  Vậy thương là 2.  </a:t>
            </a: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E0E553-8B08-4B82-B19D-8C86F56C4AA2}"/>
              </a:ext>
            </a:extLst>
          </p:cNvPr>
          <p:cNvSpPr txBox="1"/>
          <p:nvPr/>
        </p:nvSpPr>
        <p:spPr>
          <a:xfrm>
            <a:off x="2265407" y="4185047"/>
            <a:ext cx="2279407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Bài 4: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E0E553-8B08-4B82-B19D-8C86F56C4AA2}"/>
              </a:ext>
            </a:extLst>
          </p:cNvPr>
          <p:cNvSpPr txBox="1"/>
          <p:nvPr/>
        </p:nvSpPr>
        <p:spPr>
          <a:xfrm>
            <a:off x="2270919" y="4800600"/>
            <a:ext cx="2819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10 : 2 = 5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E0E553-8B08-4B82-B19D-8C86F56C4AA2}"/>
              </a:ext>
            </a:extLst>
          </p:cNvPr>
          <p:cNvSpPr txBox="1"/>
          <p:nvPr/>
        </p:nvSpPr>
        <p:spPr>
          <a:xfrm>
            <a:off x="2270919" y="5480447"/>
            <a:ext cx="2819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15 : 5 = 3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836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Mẹ Ngày Của Mẹ đi Chợ Mẹ, Mẹ, Ngày Của Mẹ, Mua Sắm Hàng Tạp Hóa  miễn phí tải tập tin PNG PSDComment và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C5B2F9-730F-4A4B-80B2-3CC6A38AA6CB}"/>
              </a:ext>
            </a:extLst>
          </p:cNvPr>
          <p:cNvSpPr txBox="1"/>
          <p:nvPr/>
        </p:nvSpPr>
        <p:spPr>
          <a:xfrm>
            <a:off x="3109120" y="299847"/>
            <a:ext cx="4724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Mẹ đi chợ mua được 8 chai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Nước rửa tay Lifebuoy bảo vệ 500g giá tốt tại Bách hoá XANH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0" r="31095"/>
          <a:stretch/>
        </p:blipFill>
        <p:spPr bwMode="auto">
          <a:xfrm>
            <a:off x="7071519" y="64268"/>
            <a:ext cx="990600" cy="151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C5B2F9-730F-4A4B-80B2-3CC6A38AA6CB}"/>
              </a:ext>
            </a:extLst>
          </p:cNvPr>
          <p:cNvSpPr txBox="1"/>
          <p:nvPr/>
        </p:nvSpPr>
        <p:spPr>
          <a:xfrm>
            <a:off x="3185319" y="1752600"/>
            <a:ext cx="5410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Mẹ chia cho 2 chị em: Mai và Lan.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Nước rửa tay Lifebuoy bảo vệ 500g giá tốt tại Bách hoá XANH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0" r="31095"/>
          <a:stretch/>
        </p:blipFill>
        <p:spPr bwMode="auto">
          <a:xfrm>
            <a:off x="6293748" y="2551956"/>
            <a:ext cx="990600" cy="151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C5B2F9-730F-4A4B-80B2-3CC6A38AA6CB}"/>
              </a:ext>
            </a:extLst>
          </p:cNvPr>
          <p:cNvSpPr txBox="1"/>
          <p:nvPr/>
        </p:nvSpPr>
        <p:spPr>
          <a:xfrm>
            <a:off x="3234232" y="3049145"/>
            <a:ext cx="5410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Mỗi bạn được 4 chai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 rot="154607">
            <a:off x="306464" y="4304389"/>
            <a:ext cx="762000" cy="762000"/>
          </a:xfrm>
          <a:prstGeom prst="ellipse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5B2F9-730F-4A4B-80B2-3CC6A38AA6CB}"/>
              </a:ext>
            </a:extLst>
          </p:cNvPr>
          <p:cNvSpPr txBox="1"/>
          <p:nvPr/>
        </p:nvSpPr>
        <p:spPr>
          <a:xfrm>
            <a:off x="1223211" y="4191000"/>
            <a:ext cx="1068900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Ba số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8, 2, 4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nằm trong phép tính nào lập được từ câu chuyện trên?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Hãy nêu tên các thành phần có trong phép tính lập được.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21081A-34DA-4705-B28F-5D5DA79A0FA4}"/>
              </a:ext>
            </a:extLst>
          </p:cNvPr>
          <p:cNvGrpSpPr/>
          <p:nvPr/>
        </p:nvGrpSpPr>
        <p:grpSpPr>
          <a:xfrm>
            <a:off x="4718100" y="5172570"/>
            <a:ext cx="2070948" cy="716916"/>
            <a:chOff x="2626169" y="2581784"/>
            <a:chExt cx="2076084" cy="7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CB8A74-E1A2-4258-B235-40E2F7EE8B13}"/>
                </a:ext>
              </a:extLst>
            </p:cNvPr>
            <p:cNvSpPr/>
            <p:nvPr/>
          </p:nvSpPr>
          <p:spPr>
            <a:xfrm>
              <a:off x="2626169" y="2581784"/>
              <a:ext cx="2053699" cy="694830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32CAB4-9BA3-4CFA-934D-CE056024C270}"/>
                </a:ext>
              </a:extLst>
            </p:cNvPr>
            <p:cNvSpPr txBox="1"/>
            <p:nvPr/>
          </p:nvSpPr>
          <p:spPr>
            <a:xfrm>
              <a:off x="2767128" y="2590814"/>
              <a:ext cx="19351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r>
                <a:rPr lang="vi-VN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2 </a:t>
              </a:r>
              <a:r>
                <a:rPr lang="vi-VN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4328319" y="5715000"/>
            <a:ext cx="530391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66219" y="6106180"/>
            <a:ext cx="189249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Số bị chia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736515" y="5801380"/>
            <a:ext cx="1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44174" y="6105850"/>
            <a:ext cx="144154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Số chia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650916" y="5801380"/>
            <a:ext cx="492232" cy="2184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24628" y="6105850"/>
            <a:ext cx="189249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Thương</a:t>
            </a:r>
          </a:p>
        </p:txBody>
      </p:sp>
      <p:sp>
        <p:nvSpPr>
          <p:cNvPr id="17" name="Oval 16"/>
          <p:cNvSpPr/>
          <p:nvPr/>
        </p:nvSpPr>
        <p:spPr>
          <a:xfrm>
            <a:off x="4858710" y="5172570"/>
            <a:ext cx="1031709" cy="69483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890419" y="5696607"/>
            <a:ext cx="677295" cy="40924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Thông điệp 5K quan trọng thế nào trong trạng thái bình thường mới? | VTV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228" y="0"/>
            <a:ext cx="344676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6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2" grpId="0" animBg="1"/>
      <p:bldP spid="9" grpId="0"/>
      <p:bldP spid="13" grpId="0" animBg="1"/>
      <p:bldP spid="18" grpId="0" animBg="1"/>
      <p:bldP spid="21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" y="-21878"/>
            <a:ext cx="12161638" cy="69019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249" y="539910"/>
            <a:ext cx="5951235" cy="6340148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05167" y="7247920"/>
            <a:ext cx="622411" cy="613520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62430" y="7392861"/>
            <a:ext cx="622411" cy="6135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255" y="1189336"/>
            <a:ext cx="6862177" cy="54498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" y="2795483"/>
            <a:ext cx="12161345" cy="40845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3912200" y="2527791"/>
            <a:ext cx="893767" cy="105482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568243" y="1043333"/>
            <a:ext cx="772146" cy="106808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" y="3137151"/>
            <a:ext cx="722906" cy="334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78" y="2267955"/>
            <a:ext cx="861960" cy="206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4755" y="3139130"/>
            <a:ext cx="4320395" cy="3539719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087" y="238407"/>
            <a:ext cx="804985" cy="72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233" y="2167376"/>
            <a:ext cx="858386" cy="77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997" y="3364625"/>
            <a:ext cx="767344" cy="69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49" y="340849"/>
            <a:ext cx="1373668" cy="123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875286" y="6941163"/>
            <a:ext cx="622411" cy="6135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516373" y="1314310"/>
            <a:ext cx="6045976" cy="1569511"/>
          </a:xfrm>
          <a:prstGeom prst="rect">
            <a:avLst/>
          </a:prstGeom>
          <a:noFill/>
        </p:spPr>
        <p:txBody>
          <a:bodyPr wrap="square" lIns="91292" tIns="45646" rIns="91292" bIns="45646" rtlCol="0">
            <a:spAutoFit/>
          </a:bodyPr>
          <a:lstStyle/>
          <a:p>
            <a:pPr algn="ctr" defTabSz="912914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2914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3906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666F86-54F0-4CEA-BCFF-C8B8FBDB1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245"/>
            <a:ext cx="6858594" cy="4041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31336" y="3870302"/>
            <a:ext cx="11099165" cy="234035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1778" y="4339389"/>
            <a:ext cx="10378281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56">
                <a:latin typeface="Times New Roman" pitchFamily="18" charset="0"/>
                <a:cs typeface="Times New Roman" pitchFamily="18" charset="0"/>
              </a:rPr>
              <a:t>Các em hãy trả lời đúng các câu hỏi để nhận những phong bao lì xì may mắn nhé.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5837" y="685800"/>
            <a:ext cx="405395" cy="405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33A42-E2EC-4B79-BDA3-AACBC0301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710" y="327951"/>
            <a:ext cx="3542349" cy="354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0DDB2-BD4D-4BBD-9BD6-D244ADB54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5760D-592B-495C-9142-31F068DF3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245"/>
            <a:ext cx="6858594" cy="4041998"/>
          </a:xfrm>
          <a:prstGeom prst="rect">
            <a:avLst/>
          </a:prstGeom>
        </p:spPr>
      </p:pic>
      <p:pic>
        <p:nvPicPr>
          <p:cNvPr id="5" name="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3194747" y="1403515"/>
            <a:ext cx="843036" cy="1686073"/>
          </a:xfrm>
          <a:prstGeom prst="rect">
            <a:avLst/>
          </a:prstGeom>
        </p:spPr>
      </p:pic>
      <p:pic>
        <p:nvPicPr>
          <p:cNvPr id="6" name="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8976519" y="4572000"/>
            <a:ext cx="876180" cy="1833489"/>
          </a:xfrm>
          <a:prstGeom prst="rect">
            <a:avLst/>
          </a:prstGeom>
        </p:spPr>
      </p:pic>
      <p:pic>
        <p:nvPicPr>
          <p:cNvPr id="8" name="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2565674" y="4035119"/>
            <a:ext cx="885489" cy="1732140"/>
          </a:xfrm>
          <a:prstGeom prst="rect">
            <a:avLst/>
          </a:prstGeom>
        </p:spPr>
      </p:pic>
      <p:pic>
        <p:nvPicPr>
          <p:cNvPr id="9" name="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51717" r="52079" b="3232"/>
          <a:stretch/>
        </p:blipFill>
        <p:spPr>
          <a:xfrm>
            <a:off x="6416345" y="2727419"/>
            <a:ext cx="884497" cy="1745512"/>
          </a:xfrm>
          <a:prstGeom prst="rect">
            <a:avLst/>
          </a:prstGeom>
        </p:spPr>
      </p:pic>
      <p:pic>
        <p:nvPicPr>
          <p:cNvPr id="11" name="7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51717" r="4440" b="3232"/>
          <a:stretch/>
        </p:blipFill>
        <p:spPr>
          <a:xfrm>
            <a:off x="8976519" y="1066796"/>
            <a:ext cx="806757" cy="1620782"/>
          </a:xfrm>
          <a:prstGeom prst="rect">
            <a:avLst/>
          </a:prstGeom>
        </p:spPr>
      </p:pic>
      <p:pic>
        <p:nvPicPr>
          <p:cNvPr id="3074" name="Picture 2" descr="Cartoon Doodle Mũi Tên Retro Được Cô Lập Trên Nền Trắng Hình Minh Họa  Vector Hình minh họa Sẵn có - Tải xuống Hình ảnh Ngay bây giờ - iStock">
            <a:hlinkClick r:id="rId16" action="ppaction://hlinksldjump"/>
            <a:extLst>
              <a:ext uri="{FF2B5EF4-FFF2-40B4-BE49-F238E27FC236}">
                <a16:creationId xmlns:a16="http://schemas.microsoft.com/office/drawing/2014/main" id="{5046B38F-B87B-41B9-99A7-7D74439E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813" b="89746" l="20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8131" y="-246536"/>
            <a:ext cx="1833489" cy="183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9411A0-6573-4523-A3EB-8BF3776ED31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20" y="1422870"/>
            <a:ext cx="1447800" cy="159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A1E17-A74B-49FC-B851-8E937B02A7F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250" b="785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0466"/>
          <a:stretch/>
        </p:blipFill>
        <p:spPr>
          <a:xfrm>
            <a:off x="8487967" y="1586953"/>
            <a:ext cx="1646501" cy="1016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540B52-C5D9-4470-97F0-347F1F15AB1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92" y="4409983"/>
            <a:ext cx="1084251" cy="1078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3034ED-E401-4A4F-A399-66FF566B0FA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65" y="3234352"/>
            <a:ext cx="1084251" cy="1078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4789C-E50C-4667-BDDF-87EF6CDE17E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50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83" y="4709212"/>
            <a:ext cx="1084251" cy="14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1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2888F80-A0EE-444A-94BA-5EA98384B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31018" y="49392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29123" y="3189019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04753" y="4617727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04753" y="3204877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19909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8499" y="1052144"/>
            <a:ext cx="719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x 6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4405" y="331463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5091" y="333850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4405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2170" y="4735584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7813" r="8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8" r="19564"/>
          <a:stretch/>
        </p:blipFill>
        <p:spPr>
          <a:xfrm>
            <a:off x="5991036" y="2501562"/>
            <a:ext cx="1149286" cy="1976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83285" y="4524823"/>
            <a:ext cx="1215783" cy="12384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40362" y="4451587"/>
            <a:ext cx="1215784" cy="12384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83286" y="3146626"/>
            <a:ext cx="1215783" cy="123847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826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826" y="303990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0858" y="2501343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826" y="1402027"/>
            <a:ext cx="810789" cy="810789"/>
          </a:xfrm>
          <a:prstGeom prst="rect">
            <a:avLst/>
          </a:prstGeom>
        </p:spPr>
      </p:pic>
      <p:pic>
        <p:nvPicPr>
          <p:cNvPr id="2050" name="Picture 2" descr="AI, EPS tranh hổ trang trí tết năm nhâm dần 2022">
            <a:hlinkClick r:id="rId14" action="ppaction://hlinksldjump"/>
            <a:extLst>
              <a:ext uri="{FF2B5EF4-FFF2-40B4-BE49-F238E27FC236}">
                <a16:creationId xmlns:a16="http://schemas.microsoft.com/office/drawing/2014/main" id="{8BAD5827-14D4-4C7B-B7EB-01098C5C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163" y="4280254"/>
            <a:ext cx="2116307" cy="26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5F3CA65-88A8-42BF-9C90-F60784073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31019" y="415536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79798" y="4528316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95058" y="4611672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38337" y="2906738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69721" y="2934813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0919" y="563940"/>
            <a:ext cx="7195754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phép tính 5 x 8 = 40 thì 40 là gì?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9574" y="4709215"/>
            <a:ext cx="2280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Tích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5978" y="3032353"/>
            <a:ext cx="274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Thừa số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3319" y="3066026"/>
            <a:ext cx="284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Số hạng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3319" y="4840069"/>
            <a:ext cx="2738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Thương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5602149" y="4053599"/>
            <a:ext cx="1697257" cy="1814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64371" y="4577823"/>
            <a:ext cx="1061374" cy="1081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45343" y="2874875"/>
            <a:ext cx="1061374" cy="1081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31521" y="2846801"/>
            <a:ext cx="1061374" cy="108118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826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303990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0858" y="2501343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1402027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EFA1EDBA-6213-4D77-B89F-E02A3EE8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0417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14F0E57-22F2-4368-A236-BE3833EBA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70557" y="380781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0430" y="4652143"/>
            <a:ext cx="3539233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05713" y="2869791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38337" y="2906738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19909" y="4673693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2765" y="563940"/>
            <a:ext cx="7195754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phép tính 12 : 2 = 6 thì 12 là gì?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9774" y="4854714"/>
            <a:ext cx="3090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Số bị chia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5978" y="3032353"/>
            <a:ext cx="2794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Thương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4405" y="4842226"/>
            <a:ext cx="2280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Tích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1919" y="3025914"/>
            <a:ext cx="2736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Số chia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40036" y="4450424"/>
            <a:ext cx="1370510" cy="1465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31217" y="2841882"/>
            <a:ext cx="1129611" cy="11506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55102" y="4640507"/>
            <a:ext cx="1129611" cy="11506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55103" y="2845893"/>
            <a:ext cx="1129611" cy="115069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826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303990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0858" y="2501343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1402027"/>
            <a:ext cx="810789" cy="810789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51467" y="-1115349"/>
            <a:ext cx="1060969" cy="5035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6152">
              <a:defRPr/>
            </a:pPr>
            <a:r>
              <a:rPr lang="en-US" sz="2394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B8BAF1E-A303-4A04-8132-F66F592B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0417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9D9E24D-4FB4-47E2-94E8-A024BE8E6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31018" y="287192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4437" y="2890750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44437" y="4575369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38337" y="2906738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19909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8379" y="533400"/>
            <a:ext cx="7865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phép chia 12 : 2 = 6 thì số chia là?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1854" y="3016367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5978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4405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01854" y="469322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47204" y="2712202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93730" y="4501686"/>
            <a:ext cx="1139583" cy="1160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55632" y="4517674"/>
            <a:ext cx="1131762" cy="1152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28519" y="2852557"/>
            <a:ext cx="1131762" cy="115288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826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826" y="303990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0858" y="2501343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826" y="1402027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4" action="ppaction://hlinksldjump"/>
            <a:extLst>
              <a:ext uri="{FF2B5EF4-FFF2-40B4-BE49-F238E27FC236}">
                <a16:creationId xmlns:a16="http://schemas.microsoft.com/office/drawing/2014/main" id="{CE9BF3A5-4320-48D1-8ABF-A7A457A2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0417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9BAD38ED-E918-4875-BDE3-185A45FA0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2591" y="18658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09407" y="2886875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09407" y="4571494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38337" y="2906738"/>
            <a:ext cx="34811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19909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0365" y="381000"/>
            <a:ext cx="7195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phép tính 12 : 2 = 6 thì 6 là?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6824" y="3012492"/>
            <a:ext cx="2728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Thương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5978" y="3032353"/>
            <a:ext cx="323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Số bị chia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4405" y="4704609"/>
            <a:ext cx="2280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Tích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66824" y="4689351"/>
            <a:ext cx="2728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Số chia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552887" y="2762751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45044" y="4571494"/>
            <a:ext cx="1010152" cy="1029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21883" y="4528316"/>
            <a:ext cx="1010152" cy="10290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65826" y="2920313"/>
            <a:ext cx="1010152" cy="1029005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826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303990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0858" y="2501343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0826" y="1402027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9CB2674-97AE-43E5-A38E-0670A445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0417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>
                <a:solidFill>
                  <a:srgbClr val="FF0168"/>
                </a:solidFill>
                <a:latin typeface="Times New Roman" pitchFamily="18" charset="0"/>
                <a:cs typeface="Times New Roman" pitchFamily="18" charset="0"/>
              </a:rPr>
              <a:t>BÀI 42</a:t>
            </a:r>
            <a:br>
              <a:rPr lang="en-US" sz="5400" b="1">
                <a:solidFill>
                  <a:srgbClr val="FF01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>
                <a:solidFill>
                  <a:srgbClr val="FF0168"/>
                </a:solidFill>
                <a:latin typeface="Times New Roman" pitchFamily="18" charset="0"/>
                <a:cs typeface="Times New Roman" pitchFamily="18" charset="0"/>
              </a:rPr>
              <a:t>SỐ BỊ CHIA, SỐ CHIA, THƯƠNG</a:t>
            </a:r>
            <a:br>
              <a:rPr lang="en-US" sz="5400" b="1">
                <a:solidFill>
                  <a:srgbClr val="FF01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5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270919" y="685800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ĐỀ 8:</a:t>
            </a:r>
          </a:p>
          <a:p>
            <a:pPr algn="ctr"/>
            <a:r>
              <a:rPr lang="en-US" sz="4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 NHÂN, PHÉP CHIA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9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6&quot;/&gt;&lt;/object&gt;&lt;object type=&quot;3&quot; unique_id=&quot;10007&quot;&gt;&lt;property id=&quot;20148&quot; value=&quot;5&quot;/&gt;&lt;property id=&quot;20300&quot; value=&quot;Slide 5&quot;/&gt;&lt;property id=&quot;20307&quot; value=&quot;265&quot;/&gt;&lt;/object&gt;&lt;object type=&quot;3&quot; unique_id=&quot;10008&quot;&gt;&lt;property id=&quot;20148&quot; value=&quot;5&quot;/&gt;&lt;property id=&quot;20300&quot; value=&quot;Slide 6&quot;/&gt;&lt;property id=&quot;20307&quot; value=&quot;264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1&quot;/&gt;&lt;/object&gt;&lt;object type=&quot;3&quot; unique_id=&quot;10012&quot;&gt;&lt;property id=&quot;20148&quot; value=&quot;5&quot;/&gt;&lt;property id=&quot;20300&quot; value=&quot;Slide 10&quot;/&gt;&lt;property id=&quot;20307&quot; value=&quot;260&quot;/&gt;&lt;/object&gt;&lt;object type=&quot;3&quot; unique_id=&quot;10049&quot;&gt;&lt;property id=&quot;20148&quot; value=&quot;5&quot;/&gt;&lt;property id=&quot;20300&quot; value=&quot;Slide 11&quot;/&gt;&lt;property id=&quot;20307&quot; value=&quot;267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762</Words>
  <Application>Microsoft Office PowerPoint</Application>
  <PresentationFormat>Custom</PresentationFormat>
  <Paragraphs>182</Paragraphs>
  <Slides>19</Slides>
  <Notes>5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Arial</vt:lpstr>
      <vt:lpstr>Arial-Rounded</vt:lpstr>
      <vt:lpstr>Calibri</vt:lpstr>
      <vt:lpstr>Cambria Math</vt:lpstr>
      <vt:lpstr>HP001 4 hàng</vt:lpstr>
      <vt:lpstr>Times New Roman</vt:lpstr>
      <vt:lpstr>Office Theme</vt:lpstr>
      <vt:lpstr>1_Office Theme</vt:lpstr>
      <vt:lpstr>4_Office Theme</vt:lpstr>
      <vt:lpstr>5_Office Theme</vt:lpstr>
      <vt:lpstr>6_Office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42 SỐ BỊ CHIA, SỐ CHIA, THƯƠNG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52</cp:revision>
  <dcterms:created xsi:type="dcterms:W3CDTF">2020-08-08T17:20:00Z</dcterms:created>
  <dcterms:modified xsi:type="dcterms:W3CDTF">2026-01-17T09:14:11Z</dcterms:modified>
</cp:coreProperties>
</file>