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#9Slide05 Aphrodite Pro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06E9-D962-4C0A-8448-C4AEB8846B9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08C7B-BA03-42AA-963F-46B55F61F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0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4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8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5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78A31-B58C-4F22-8C52-A961D950D02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D3A97-CF50-4079-9344-E4CA4E728C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8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3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11" Type="http://schemas.openxmlformats.org/officeDocument/2006/relationships/image" Target="../media/image7.png"/><Relationship Id="rId5" Type="http://schemas.openxmlformats.org/officeDocument/2006/relationships/image" Target="../media/image11.jp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RÙA CON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ồng nhiều cây xanh có phải là giải pháp tuyệt vời nhất để chống trái đất  ấm lê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098"/>
            <a:ext cx="12192000" cy="68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68900" y="5346700"/>
            <a:ext cx="686435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 CỰC TRỒNG 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ơm, xả các loại rác, nước có cặn bẩn từ tàu xuống vùng nước cảng biển không  đúng quy định hiện nay bị xử phạt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77700" cy="68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98550" y="53467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XẢ RÁC, XẢ NƯỚC THẢI BẨN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Lấp ao, hồ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 rác bừa bãi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0348" y="300968"/>
            <a:ext cx="5011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 quanh ta có rất nhiều loài thực vật và động vật. Chúng ta cùng bảo vệ môi trường sống của thực vật và động vật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rùa sống ở đâu?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6421343" y="2913743"/>
            <a:ext cx="5297857" cy="2231521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cs typeface="+mj-cs"/>
                </a:rPr>
                <a:t>B. Dưới nước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 Light"/>
                <a:ea typeface="+mj-ea"/>
                <a:cs typeface="+mj-cs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1983171" y="1673702"/>
            <a:ext cx="2276483" cy="4851470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1150482" y="3732970"/>
            <a:ext cx="4575618" cy="39894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+mj-cs"/>
              </a:rPr>
              <a:t>A. Trên cạn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7203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cua sống ở đâu?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1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Dưới nước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Trên cạn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5496" y="2118185"/>
            <a:ext cx="10699952" cy="2179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221108" y="1404729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mpact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TỰ NHIÊN VÀ XÃ HỘI</a:t>
            </a:r>
            <a:endParaRPr kumimoji="0" lang="zh-CN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mpact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118185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" y="2044329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62" y="51218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Bây giờ, các con hãy báo cáo kết quả tìm hiểu ở tiết trước của chúng ta nhé!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pic>
        <p:nvPicPr>
          <p:cNvPr id="1026" name="Picture 2" descr="https://img.loigiaihay.com/picture/2021/1025/giai-bang-trang-73-bai-19-sgk-tnxh-knt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2" y="439236"/>
            <a:ext cx="10526621" cy="50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68748" y="491514"/>
            <a:ext cx="9153427" cy="2353286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thảo luận về các việc nên hoặc không nên làm để bảo vệ môi trường sống của thực vật và động vật nơi em đã quan sát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21071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773192"/>
            <a:chOff x="1912729" y="5023933"/>
            <a:chExt cx="3510756" cy="773192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 rác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Trồng, chăm sóc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xả nước thải bẩn</a:t>
            </a: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860160"/>
            <a:ext cx="659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bứt lá bẻ cành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8860" y="300968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ả rác nơi công cộng, cần biện pháp chế tà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33450" y="1905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NHẶT RÁC, KHÔNG XẢ RÁC BỪA BÃI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208</Words>
  <Application>Microsoft Office PowerPoint</Application>
  <PresentationFormat>Widescreen</PresentationFormat>
  <Paragraphs>42</Paragraphs>
  <Slides>14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#9Slide07 HoneyCream</vt:lpstr>
      <vt:lpstr>Calibri Light</vt:lpstr>
      <vt:lpstr>UTM Showcard</vt:lpstr>
      <vt:lpstr>UTM Azuki</vt:lpstr>
      <vt:lpstr>冬青黑体简体中文 W3</vt:lpstr>
      <vt:lpstr>#9Slide05 Aphrodite Pro</vt:lpstr>
      <vt:lpstr>Calibri</vt:lpstr>
      <vt:lpstr>UTM Impact</vt:lpstr>
      <vt:lpstr>Cambria</vt:lpstr>
      <vt:lpstr>SVN-Newton</vt:lpstr>
      <vt:lpstr>Times New Roman</vt:lpstr>
      <vt:lpstr>Arial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4</cp:revision>
  <dcterms:created xsi:type="dcterms:W3CDTF">2023-01-14T09:39:20Z</dcterms:created>
  <dcterms:modified xsi:type="dcterms:W3CDTF">2026-01-22T15:03:56Z</dcterms:modified>
</cp:coreProperties>
</file>