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3.xml" ContentType="application/vnd.openxmlformats-officedocument.theme+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84" r:id="rId1"/>
    <p:sldMasterId id="2147483708" r:id="rId2"/>
    <p:sldMasterId id="2147483720" r:id="rId3"/>
    <p:sldMasterId id="2147483732" r:id="rId4"/>
  </p:sldMasterIdLst>
  <p:notesMasterIdLst>
    <p:notesMasterId r:id="rId16"/>
  </p:notesMasterIdLst>
  <p:sldIdLst>
    <p:sldId id="371" r:id="rId5"/>
    <p:sldId id="341" r:id="rId6"/>
    <p:sldId id="333" r:id="rId7"/>
    <p:sldId id="373" r:id="rId8"/>
    <p:sldId id="372" r:id="rId9"/>
    <p:sldId id="334" r:id="rId10"/>
    <p:sldId id="335" r:id="rId11"/>
    <p:sldId id="336" r:id="rId12"/>
    <p:sldId id="360" r:id="rId13"/>
    <p:sldId id="353" r:id="rId14"/>
    <p:sldId id="368" r:id="rId15"/>
  </p:sldIdLst>
  <p:sldSz cx="6858000" cy="5143500"/>
  <p:notesSz cx="6858000" cy="9144000"/>
  <p:embeddedFontLst>
    <p:embeddedFont>
      <p:font typeface="Calibri" panose="020F0502020204030204" pitchFamily="34" charset="0"/>
      <p:regular r:id="rId17"/>
      <p:bold r:id="rId18"/>
      <p:italic r:id="rId19"/>
      <p:boldItalic r:id="rId20"/>
    </p:embeddedFont>
    <p:embeddedFont>
      <p:font typeface="Calibri Light" panose="020F0302020204030204" pitchFamily="34" charset="0"/>
      <p:regular r:id="rId21"/>
      <p:italic r:id="rId22"/>
    </p:embeddedFont>
    <p:embeddedFont>
      <p:font typeface="HP001 4 hàng" panose="020B0604020202020204" charset="0"/>
      <p:regular r:id="rId23"/>
      <p:bold r:id="rId24"/>
    </p:embeddedFont>
    <p:embeddedFont>
      <p:font typeface="Kalam" panose="020B0604020202020204" charset="0"/>
      <p:regular r:id="rId25"/>
      <p:bold r:id="rId26"/>
    </p:embeddedFont>
    <p:embeddedFont>
      <p:font typeface="Montserrat" panose="00000500000000000000" pitchFamily="2" charset="0"/>
      <p:regular r:id="rId27"/>
      <p:bold r:id="rId28"/>
      <p:italic r:id="rId29"/>
      <p:boldItalic r:id="rId30"/>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EE7FB"/>
    <a:srgbClr val="E6F7F9"/>
    <a:srgbClr val="000000"/>
    <a:srgbClr val="ED3D6C"/>
    <a:srgbClr val="DF3C7E"/>
    <a:srgbClr val="E2F7E2"/>
    <a:srgbClr val="C7F1C6"/>
    <a:srgbClr val="BED096"/>
    <a:srgbClr val="B7D574"/>
    <a:srgbClr val="7EA13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98A10E9E-05DE-497A-B104-E80DA98F5660}">
  <a:tblStyle styleId="{98A10E9E-05DE-497A-B104-E80DA98F5660}"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823" autoAdjust="0"/>
    <p:restoredTop sz="95846"/>
  </p:normalViewPr>
  <p:slideViewPr>
    <p:cSldViewPr snapToGrid="0">
      <p:cViewPr varScale="1">
        <p:scale>
          <a:sx n="88" d="100"/>
          <a:sy n="88" d="100"/>
        </p:scale>
        <p:origin x="1244" y="6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font" Target="fonts/font2.fntdata"/><Relationship Id="rId26" Type="http://schemas.openxmlformats.org/officeDocument/2006/relationships/font" Target="fonts/font10.fntdata"/><Relationship Id="rId3" Type="http://schemas.openxmlformats.org/officeDocument/2006/relationships/slideMaster" Target="slideMasters/slideMaster3.xml"/><Relationship Id="rId21" Type="http://schemas.openxmlformats.org/officeDocument/2006/relationships/font" Target="fonts/font5.fntdata"/><Relationship Id="rId34"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font" Target="fonts/font1.fntdata"/><Relationship Id="rId25" Type="http://schemas.openxmlformats.org/officeDocument/2006/relationships/font" Target="fonts/font9.fntdata"/><Relationship Id="rId33"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notesMaster" Target="notesMasters/notesMaster1.xml"/><Relationship Id="rId20" Type="http://schemas.openxmlformats.org/officeDocument/2006/relationships/font" Target="fonts/font4.fntdata"/><Relationship Id="rId29" Type="http://schemas.openxmlformats.org/officeDocument/2006/relationships/font" Target="fonts/font13.fntdata"/><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font" Target="fonts/font8.fntdata"/><Relationship Id="rId32"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font" Target="fonts/font7.fntdata"/><Relationship Id="rId28" Type="http://schemas.openxmlformats.org/officeDocument/2006/relationships/font" Target="fonts/font12.fntdata"/><Relationship Id="rId10" Type="http://schemas.openxmlformats.org/officeDocument/2006/relationships/slide" Target="slides/slide6.xml"/><Relationship Id="rId19" Type="http://schemas.openxmlformats.org/officeDocument/2006/relationships/font" Target="fonts/font3.fntdata"/><Relationship Id="rId31" Type="http://schemas.openxmlformats.org/officeDocument/2006/relationships/presProps" Target="presProps.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font" Target="fonts/font6.fntdata"/><Relationship Id="rId27" Type="http://schemas.openxmlformats.org/officeDocument/2006/relationships/font" Target="fonts/font11.fntdata"/><Relationship Id="rId30" Type="http://schemas.openxmlformats.org/officeDocument/2006/relationships/font" Target="fonts/font14.fntdata"/><Relationship Id="rId8" Type="http://schemas.openxmlformats.org/officeDocument/2006/relationships/slide" Target="slides/slide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1B2AA4F-B828-4D7C-AFD3-893933DAFCB4}"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48473695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Blank" type="blank" preserve="1">
  <p:cSld name="2_Blank">
    <p:bg>
      <p:bgPr>
        <a:blipFill dpi="0" rotWithShape="1">
          <a:blip r:embed="rId2">
            <a:lum/>
          </a:blip>
          <a:srcRect/>
          <a:stretch>
            <a:fillRect/>
          </a:stretch>
        </a:blipFill>
        <a:effectLst/>
      </p:bgPr>
    </p:bg>
    <p:spTree>
      <p:nvGrpSpPr>
        <p:cNvPr id="1" name="Shape 151"/>
        <p:cNvGrpSpPr/>
        <p:nvPr/>
      </p:nvGrpSpPr>
      <p:grpSpPr>
        <a:xfrm>
          <a:off x="0" y="0"/>
          <a:ext cx="0" cy="0"/>
          <a:chOff x="0" y="0"/>
          <a:chExt cx="0" cy="0"/>
        </a:xfrm>
      </p:grpSpPr>
      <p:sp>
        <p:nvSpPr>
          <p:cNvPr id="2" name="Freeform 9"/>
          <p:cNvSpPr>
            <a:spLocks/>
          </p:cNvSpPr>
          <p:nvPr userDrawn="1"/>
        </p:nvSpPr>
        <p:spPr bwMode="auto">
          <a:xfrm rot="10800000">
            <a:off x="276225" y="239920"/>
            <a:ext cx="6315075" cy="4636880"/>
          </a:xfrm>
          <a:custGeom>
            <a:avLst/>
            <a:gdLst>
              <a:gd name="T0" fmla="*/ 2466 w 2671"/>
              <a:gd name="T1" fmla="*/ 92 h 1682"/>
              <a:gd name="T2" fmla="*/ 200 w 2671"/>
              <a:gd name="T3" fmla="*/ 99 h 1682"/>
              <a:gd name="T4" fmla="*/ 169 w 2671"/>
              <a:gd name="T5" fmla="*/ 1583 h 1682"/>
              <a:gd name="T6" fmla="*/ 2481 w 2671"/>
              <a:gd name="T7" fmla="*/ 1562 h 1682"/>
              <a:gd name="T8" fmla="*/ 2466 w 2671"/>
              <a:gd name="T9" fmla="*/ 92 h 1682"/>
              <a:gd name="connsiteX0" fmla="*/ 9074 w 9535"/>
              <a:gd name="connsiteY0" fmla="*/ 447 h 9722"/>
              <a:gd name="connsiteX1" fmla="*/ 544 w 9535"/>
              <a:gd name="connsiteY1" fmla="*/ 264 h 9722"/>
              <a:gd name="connsiteX2" fmla="*/ 475 w 9535"/>
              <a:gd name="connsiteY2" fmla="*/ 9311 h 9722"/>
              <a:gd name="connsiteX3" fmla="*/ 9131 w 9535"/>
              <a:gd name="connsiteY3" fmla="*/ 9187 h 9722"/>
              <a:gd name="connsiteX4" fmla="*/ 9074 w 9535"/>
              <a:gd name="connsiteY4" fmla="*/ 447 h 9722"/>
              <a:gd name="connsiteX0" fmla="*/ 9519 w 10001"/>
              <a:gd name="connsiteY0" fmla="*/ 986 h 10526"/>
              <a:gd name="connsiteX1" fmla="*/ 5107 w 10001"/>
              <a:gd name="connsiteY1" fmla="*/ 519 h 10526"/>
              <a:gd name="connsiteX2" fmla="*/ 573 w 10001"/>
              <a:gd name="connsiteY2" fmla="*/ 798 h 10526"/>
              <a:gd name="connsiteX3" fmla="*/ 500 w 10001"/>
              <a:gd name="connsiteY3" fmla="*/ 10103 h 10526"/>
              <a:gd name="connsiteX4" fmla="*/ 9578 w 10001"/>
              <a:gd name="connsiteY4" fmla="*/ 9976 h 10526"/>
              <a:gd name="connsiteX5" fmla="*/ 9519 w 10001"/>
              <a:gd name="connsiteY5" fmla="*/ 986 h 10526"/>
              <a:gd name="connsiteX0" fmla="*/ 9561 w 10043"/>
              <a:gd name="connsiteY0" fmla="*/ 870 h 10410"/>
              <a:gd name="connsiteX1" fmla="*/ 5149 w 10043"/>
              <a:gd name="connsiteY1" fmla="*/ 403 h 10410"/>
              <a:gd name="connsiteX2" fmla="*/ 533 w 10043"/>
              <a:gd name="connsiteY2" fmla="*/ 862 h 10410"/>
              <a:gd name="connsiteX3" fmla="*/ 542 w 10043"/>
              <a:gd name="connsiteY3" fmla="*/ 9987 h 10410"/>
              <a:gd name="connsiteX4" fmla="*/ 9620 w 10043"/>
              <a:gd name="connsiteY4" fmla="*/ 9860 h 10410"/>
              <a:gd name="connsiteX5" fmla="*/ 9561 w 10043"/>
              <a:gd name="connsiteY5" fmla="*/ 870 h 10410"/>
              <a:gd name="connsiteX0" fmla="*/ 9572 w 10054"/>
              <a:gd name="connsiteY0" fmla="*/ 835 h 10375"/>
              <a:gd name="connsiteX1" fmla="*/ 5160 w 10054"/>
              <a:gd name="connsiteY1" fmla="*/ 368 h 10375"/>
              <a:gd name="connsiteX2" fmla="*/ 544 w 10054"/>
              <a:gd name="connsiteY2" fmla="*/ 827 h 10375"/>
              <a:gd name="connsiteX3" fmla="*/ 553 w 10054"/>
              <a:gd name="connsiteY3" fmla="*/ 9952 h 10375"/>
              <a:gd name="connsiteX4" fmla="*/ 9631 w 10054"/>
              <a:gd name="connsiteY4" fmla="*/ 9825 h 10375"/>
              <a:gd name="connsiteX5" fmla="*/ 9572 w 10054"/>
              <a:gd name="connsiteY5" fmla="*/ 835 h 10375"/>
              <a:gd name="connsiteX0" fmla="*/ 9532 w 10014"/>
              <a:gd name="connsiteY0" fmla="*/ 835 h 10375"/>
              <a:gd name="connsiteX1" fmla="*/ 5120 w 10014"/>
              <a:gd name="connsiteY1" fmla="*/ 368 h 10375"/>
              <a:gd name="connsiteX2" fmla="*/ 504 w 10014"/>
              <a:gd name="connsiteY2" fmla="*/ 827 h 10375"/>
              <a:gd name="connsiteX3" fmla="*/ 513 w 10014"/>
              <a:gd name="connsiteY3" fmla="*/ 9952 h 10375"/>
              <a:gd name="connsiteX4" fmla="*/ 9591 w 10014"/>
              <a:gd name="connsiteY4" fmla="*/ 9825 h 10375"/>
              <a:gd name="connsiteX5" fmla="*/ 9532 w 10014"/>
              <a:gd name="connsiteY5" fmla="*/ 835 h 10375"/>
              <a:gd name="connsiteX0" fmla="*/ 9532 w 10014"/>
              <a:gd name="connsiteY0" fmla="*/ 653 h 10193"/>
              <a:gd name="connsiteX1" fmla="*/ 5120 w 10014"/>
              <a:gd name="connsiteY1" fmla="*/ 186 h 10193"/>
              <a:gd name="connsiteX2" fmla="*/ 504 w 10014"/>
              <a:gd name="connsiteY2" fmla="*/ 645 h 10193"/>
              <a:gd name="connsiteX3" fmla="*/ 513 w 10014"/>
              <a:gd name="connsiteY3" fmla="*/ 9770 h 10193"/>
              <a:gd name="connsiteX4" fmla="*/ 9591 w 10014"/>
              <a:gd name="connsiteY4" fmla="*/ 9643 h 10193"/>
              <a:gd name="connsiteX5" fmla="*/ 9532 w 10014"/>
              <a:gd name="connsiteY5" fmla="*/ 653 h 10193"/>
              <a:gd name="connsiteX0" fmla="*/ 9532 w 10014"/>
              <a:gd name="connsiteY0" fmla="*/ 579 h 10119"/>
              <a:gd name="connsiteX1" fmla="*/ 5120 w 10014"/>
              <a:gd name="connsiteY1" fmla="*/ 112 h 10119"/>
              <a:gd name="connsiteX2" fmla="*/ 504 w 10014"/>
              <a:gd name="connsiteY2" fmla="*/ 571 h 10119"/>
              <a:gd name="connsiteX3" fmla="*/ 513 w 10014"/>
              <a:gd name="connsiteY3" fmla="*/ 9696 h 10119"/>
              <a:gd name="connsiteX4" fmla="*/ 9591 w 10014"/>
              <a:gd name="connsiteY4" fmla="*/ 9569 h 10119"/>
              <a:gd name="connsiteX5" fmla="*/ 9532 w 10014"/>
              <a:gd name="connsiteY5" fmla="*/ 579 h 10119"/>
              <a:gd name="connsiteX0" fmla="*/ 9560 w 10042"/>
              <a:gd name="connsiteY0" fmla="*/ 783 h 10323"/>
              <a:gd name="connsiteX1" fmla="*/ 5132 w 10042"/>
              <a:gd name="connsiteY1" fmla="*/ 521 h 10323"/>
              <a:gd name="connsiteX2" fmla="*/ 532 w 10042"/>
              <a:gd name="connsiteY2" fmla="*/ 775 h 10323"/>
              <a:gd name="connsiteX3" fmla="*/ 541 w 10042"/>
              <a:gd name="connsiteY3" fmla="*/ 9900 h 10323"/>
              <a:gd name="connsiteX4" fmla="*/ 9619 w 10042"/>
              <a:gd name="connsiteY4" fmla="*/ 9773 h 10323"/>
              <a:gd name="connsiteX5" fmla="*/ 9560 w 10042"/>
              <a:gd name="connsiteY5" fmla="*/ 783 h 10323"/>
              <a:gd name="connsiteX0" fmla="*/ 9562 w 10044"/>
              <a:gd name="connsiteY0" fmla="*/ 560 h 10100"/>
              <a:gd name="connsiteX1" fmla="*/ 5134 w 10044"/>
              <a:gd name="connsiteY1" fmla="*/ 298 h 10100"/>
              <a:gd name="connsiteX2" fmla="*/ 534 w 10044"/>
              <a:gd name="connsiteY2" fmla="*/ 552 h 10100"/>
              <a:gd name="connsiteX3" fmla="*/ 543 w 10044"/>
              <a:gd name="connsiteY3" fmla="*/ 9677 h 10100"/>
              <a:gd name="connsiteX4" fmla="*/ 9621 w 10044"/>
              <a:gd name="connsiteY4" fmla="*/ 9550 h 10100"/>
              <a:gd name="connsiteX5" fmla="*/ 9562 w 10044"/>
              <a:gd name="connsiteY5" fmla="*/ 560 h 10100"/>
              <a:gd name="connsiteX0" fmla="*/ 9598 w 10080"/>
              <a:gd name="connsiteY0" fmla="*/ 482 h 10022"/>
              <a:gd name="connsiteX1" fmla="*/ 5170 w 10080"/>
              <a:gd name="connsiteY1" fmla="*/ 220 h 10022"/>
              <a:gd name="connsiteX2" fmla="*/ 504 w 10080"/>
              <a:gd name="connsiteY2" fmla="*/ 602 h 10022"/>
              <a:gd name="connsiteX3" fmla="*/ 579 w 10080"/>
              <a:gd name="connsiteY3" fmla="*/ 9599 h 10022"/>
              <a:gd name="connsiteX4" fmla="*/ 9657 w 10080"/>
              <a:gd name="connsiteY4" fmla="*/ 9472 h 10022"/>
              <a:gd name="connsiteX5" fmla="*/ 9598 w 10080"/>
              <a:gd name="connsiteY5" fmla="*/ 482 h 10022"/>
              <a:gd name="connsiteX0" fmla="*/ 9553 w 10035"/>
              <a:gd name="connsiteY0" fmla="*/ 453 h 9993"/>
              <a:gd name="connsiteX1" fmla="*/ 5125 w 10035"/>
              <a:gd name="connsiteY1" fmla="*/ 191 h 9993"/>
              <a:gd name="connsiteX2" fmla="*/ 459 w 10035"/>
              <a:gd name="connsiteY2" fmla="*/ 573 h 9993"/>
              <a:gd name="connsiteX3" fmla="*/ 534 w 10035"/>
              <a:gd name="connsiteY3" fmla="*/ 9570 h 9993"/>
              <a:gd name="connsiteX4" fmla="*/ 9612 w 10035"/>
              <a:gd name="connsiteY4" fmla="*/ 9443 h 9993"/>
              <a:gd name="connsiteX5" fmla="*/ 9553 w 10035"/>
              <a:gd name="connsiteY5" fmla="*/ 453 h 9993"/>
              <a:gd name="connsiteX0" fmla="*/ 9520 w 10000"/>
              <a:gd name="connsiteY0" fmla="*/ 453 h 10000"/>
              <a:gd name="connsiteX1" fmla="*/ 5107 w 10000"/>
              <a:gd name="connsiteY1" fmla="*/ 191 h 10000"/>
              <a:gd name="connsiteX2" fmla="*/ 457 w 10000"/>
              <a:gd name="connsiteY2" fmla="*/ 573 h 10000"/>
              <a:gd name="connsiteX3" fmla="*/ 532 w 10000"/>
              <a:gd name="connsiteY3" fmla="*/ 9577 h 10000"/>
              <a:gd name="connsiteX4" fmla="*/ 9578 w 10000"/>
              <a:gd name="connsiteY4" fmla="*/ 9450 h 10000"/>
              <a:gd name="connsiteX5" fmla="*/ 9520 w 10000"/>
              <a:gd name="connsiteY5" fmla="*/ 453 h 10000"/>
              <a:gd name="connsiteX0" fmla="*/ 9520 w 10000"/>
              <a:gd name="connsiteY0" fmla="*/ 445 h 9992"/>
              <a:gd name="connsiteX1" fmla="*/ 5107 w 10000"/>
              <a:gd name="connsiteY1" fmla="*/ 183 h 9992"/>
              <a:gd name="connsiteX2" fmla="*/ 457 w 10000"/>
              <a:gd name="connsiteY2" fmla="*/ 565 h 9992"/>
              <a:gd name="connsiteX3" fmla="*/ 532 w 10000"/>
              <a:gd name="connsiteY3" fmla="*/ 9569 h 9992"/>
              <a:gd name="connsiteX4" fmla="*/ 9578 w 10000"/>
              <a:gd name="connsiteY4" fmla="*/ 9442 h 9992"/>
              <a:gd name="connsiteX5" fmla="*/ 9520 w 10000"/>
              <a:gd name="connsiteY5" fmla="*/ 445 h 9992"/>
              <a:gd name="connsiteX0" fmla="*/ 9561 w 10041"/>
              <a:gd name="connsiteY0" fmla="*/ 695 h 10250"/>
              <a:gd name="connsiteX1" fmla="*/ 5115 w 10041"/>
              <a:gd name="connsiteY1" fmla="*/ 356 h 10250"/>
              <a:gd name="connsiteX2" fmla="*/ 498 w 10041"/>
              <a:gd name="connsiteY2" fmla="*/ 815 h 10250"/>
              <a:gd name="connsiteX3" fmla="*/ 573 w 10041"/>
              <a:gd name="connsiteY3" fmla="*/ 9827 h 10250"/>
              <a:gd name="connsiteX4" fmla="*/ 9619 w 10041"/>
              <a:gd name="connsiteY4" fmla="*/ 9700 h 10250"/>
              <a:gd name="connsiteX5" fmla="*/ 9561 w 10041"/>
              <a:gd name="connsiteY5" fmla="*/ 695 h 10250"/>
              <a:gd name="connsiteX0" fmla="*/ 9561 w 9999"/>
              <a:gd name="connsiteY0" fmla="*/ 695 h 10250"/>
              <a:gd name="connsiteX1" fmla="*/ 5115 w 9999"/>
              <a:gd name="connsiteY1" fmla="*/ 356 h 10250"/>
              <a:gd name="connsiteX2" fmla="*/ 498 w 9999"/>
              <a:gd name="connsiteY2" fmla="*/ 815 h 10250"/>
              <a:gd name="connsiteX3" fmla="*/ 573 w 9999"/>
              <a:gd name="connsiteY3" fmla="*/ 9827 h 10250"/>
              <a:gd name="connsiteX4" fmla="*/ 9619 w 9999"/>
              <a:gd name="connsiteY4" fmla="*/ 9700 h 10250"/>
              <a:gd name="connsiteX5" fmla="*/ 9561 w 9999"/>
              <a:gd name="connsiteY5" fmla="*/ 695 h 10250"/>
              <a:gd name="connsiteX0" fmla="*/ 9562 w 10000"/>
              <a:gd name="connsiteY0" fmla="*/ 678 h 10000"/>
              <a:gd name="connsiteX1" fmla="*/ 5116 w 10000"/>
              <a:gd name="connsiteY1" fmla="*/ 347 h 10000"/>
              <a:gd name="connsiteX2" fmla="*/ 498 w 10000"/>
              <a:gd name="connsiteY2" fmla="*/ 795 h 10000"/>
              <a:gd name="connsiteX3" fmla="*/ 573 w 10000"/>
              <a:gd name="connsiteY3" fmla="*/ 9587 h 10000"/>
              <a:gd name="connsiteX4" fmla="*/ 9620 w 10000"/>
              <a:gd name="connsiteY4" fmla="*/ 9463 h 10000"/>
              <a:gd name="connsiteX5" fmla="*/ 9562 w 10000"/>
              <a:gd name="connsiteY5" fmla="*/ 678 h 10000"/>
              <a:gd name="connsiteX0" fmla="*/ 9598 w 10036"/>
              <a:gd name="connsiteY0" fmla="*/ 678 h 10408"/>
              <a:gd name="connsiteX1" fmla="*/ 5152 w 10036"/>
              <a:gd name="connsiteY1" fmla="*/ 347 h 10408"/>
              <a:gd name="connsiteX2" fmla="*/ 534 w 10036"/>
              <a:gd name="connsiteY2" fmla="*/ 795 h 10408"/>
              <a:gd name="connsiteX3" fmla="*/ 609 w 10036"/>
              <a:gd name="connsiteY3" fmla="*/ 9587 h 10408"/>
              <a:gd name="connsiteX4" fmla="*/ 5168 w 10036"/>
              <a:gd name="connsiteY4" fmla="*/ 10029 h 10408"/>
              <a:gd name="connsiteX5" fmla="*/ 9656 w 10036"/>
              <a:gd name="connsiteY5" fmla="*/ 9463 h 10408"/>
              <a:gd name="connsiteX6" fmla="*/ 9598 w 10036"/>
              <a:gd name="connsiteY6" fmla="*/ 678 h 10408"/>
              <a:gd name="connsiteX0" fmla="*/ 9598 w 10036"/>
              <a:gd name="connsiteY0" fmla="*/ 678 h 10408"/>
              <a:gd name="connsiteX1" fmla="*/ 5152 w 10036"/>
              <a:gd name="connsiteY1" fmla="*/ 347 h 10408"/>
              <a:gd name="connsiteX2" fmla="*/ 534 w 10036"/>
              <a:gd name="connsiteY2" fmla="*/ 795 h 10408"/>
              <a:gd name="connsiteX3" fmla="*/ 609 w 10036"/>
              <a:gd name="connsiteY3" fmla="*/ 9587 h 10408"/>
              <a:gd name="connsiteX4" fmla="*/ 5168 w 10036"/>
              <a:gd name="connsiteY4" fmla="*/ 10029 h 10408"/>
              <a:gd name="connsiteX5" fmla="*/ 9656 w 10036"/>
              <a:gd name="connsiteY5" fmla="*/ 9463 h 10408"/>
              <a:gd name="connsiteX6" fmla="*/ 9598 w 10036"/>
              <a:gd name="connsiteY6" fmla="*/ 678 h 10408"/>
              <a:gd name="connsiteX0" fmla="*/ 9598 w 10036"/>
              <a:gd name="connsiteY0" fmla="*/ 678 h 10408"/>
              <a:gd name="connsiteX1" fmla="*/ 5152 w 10036"/>
              <a:gd name="connsiteY1" fmla="*/ 347 h 10408"/>
              <a:gd name="connsiteX2" fmla="*/ 534 w 10036"/>
              <a:gd name="connsiteY2" fmla="*/ 795 h 10408"/>
              <a:gd name="connsiteX3" fmla="*/ 609 w 10036"/>
              <a:gd name="connsiteY3" fmla="*/ 9587 h 10408"/>
              <a:gd name="connsiteX4" fmla="*/ 5168 w 10036"/>
              <a:gd name="connsiteY4" fmla="*/ 10029 h 10408"/>
              <a:gd name="connsiteX5" fmla="*/ 9656 w 10036"/>
              <a:gd name="connsiteY5" fmla="*/ 9463 h 10408"/>
              <a:gd name="connsiteX6" fmla="*/ 9598 w 10036"/>
              <a:gd name="connsiteY6" fmla="*/ 678 h 10408"/>
              <a:gd name="connsiteX0" fmla="*/ 9604 w 10042"/>
              <a:gd name="connsiteY0" fmla="*/ 678 h 10231"/>
              <a:gd name="connsiteX1" fmla="*/ 5158 w 10042"/>
              <a:gd name="connsiteY1" fmla="*/ 347 h 10231"/>
              <a:gd name="connsiteX2" fmla="*/ 540 w 10042"/>
              <a:gd name="connsiteY2" fmla="*/ 795 h 10231"/>
              <a:gd name="connsiteX3" fmla="*/ 615 w 10042"/>
              <a:gd name="connsiteY3" fmla="*/ 9587 h 10231"/>
              <a:gd name="connsiteX4" fmla="*/ 5174 w 10042"/>
              <a:gd name="connsiteY4" fmla="*/ 10029 h 10231"/>
              <a:gd name="connsiteX5" fmla="*/ 9662 w 10042"/>
              <a:gd name="connsiteY5" fmla="*/ 9463 h 10231"/>
              <a:gd name="connsiteX6" fmla="*/ 9604 w 10042"/>
              <a:gd name="connsiteY6" fmla="*/ 678 h 10231"/>
              <a:gd name="connsiteX0" fmla="*/ 9631 w 10069"/>
              <a:gd name="connsiteY0" fmla="*/ 685 h 10297"/>
              <a:gd name="connsiteX1" fmla="*/ 5185 w 10069"/>
              <a:gd name="connsiteY1" fmla="*/ 354 h 10297"/>
              <a:gd name="connsiteX2" fmla="*/ 567 w 10069"/>
              <a:gd name="connsiteY2" fmla="*/ 802 h 10297"/>
              <a:gd name="connsiteX3" fmla="*/ 593 w 10069"/>
              <a:gd name="connsiteY3" fmla="*/ 9694 h 10297"/>
              <a:gd name="connsiteX4" fmla="*/ 5201 w 10069"/>
              <a:gd name="connsiteY4" fmla="*/ 10036 h 10297"/>
              <a:gd name="connsiteX5" fmla="*/ 9689 w 10069"/>
              <a:gd name="connsiteY5" fmla="*/ 9470 h 10297"/>
              <a:gd name="connsiteX6" fmla="*/ 9631 w 10069"/>
              <a:gd name="connsiteY6" fmla="*/ 685 h 10297"/>
              <a:gd name="connsiteX0" fmla="*/ 9642 w 10080"/>
              <a:gd name="connsiteY0" fmla="*/ 685 h 10204"/>
              <a:gd name="connsiteX1" fmla="*/ 5196 w 10080"/>
              <a:gd name="connsiteY1" fmla="*/ 354 h 10204"/>
              <a:gd name="connsiteX2" fmla="*/ 578 w 10080"/>
              <a:gd name="connsiteY2" fmla="*/ 802 h 10204"/>
              <a:gd name="connsiteX3" fmla="*/ 604 w 10080"/>
              <a:gd name="connsiteY3" fmla="*/ 9694 h 10204"/>
              <a:gd name="connsiteX4" fmla="*/ 5212 w 10080"/>
              <a:gd name="connsiteY4" fmla="*/ 10036 h 10204"/>
              <a:gd name="connsiteX5" fmla="*/ 9700 w 10080"/>
              <a:gd name="connsiteY5" fmla="*/ 9470 h 10204"/>
              <a:gd name="connsiteX6" fmla="*/ 9642 w 10080"/>
              <a:gd name="connsiteY6" fmla="*/ 685 h 10204"/>
              <a:gd name="connsiteX0" fmla="*/ 9642 w 10204"/>
              <a:gd name="connsiteY0" fmla="*/ 772 h 10409"/>
              <a:gd name="connsiteX1" fmla="*/ 5196 w 10204"/>
              <a:gd name="connsiteY1" fmla="*/ 441 h 10409"/>
              <a:gd name="connsiteX2" fmla="*/ 578 w 10204"/>
              <a:gd name="connsiteY2" fmla="*/ 889 h 10409"/>
              <a:gd name="connsiteX3" fmla="*/ 604 w 10204"/>
              <a:gd name="connsiteY3" fmla="*/ 9781 h 10409"/>
              <a:gd name="connsiteX4" fmla="*/ 5212 w 10204"/>
              <a:gd name="connsiteY4" fmla="*/ 10123 h 10409"/>
              <a:gd name="connsiteX5" fmla="*/ 9651 w 10204"/>
              <a:gd name="connsiteY5" fmla="*/ 9758 h 10409"/>
              <a:gd name="connsiteX6" fmla="*/ 9642 w 10204"/>
              <a:gd name="connsiteY6" fmla="*/ 772 h 10409"/>
              <a:gd name="connsiteX0" fmla="*/ 9642 w 10230"/>
              <a:gd name="connsiteY0" fmla="*/ 772 h 10250"/>
              <a:gd name="connsiteX1" fmla="*/ 5196 w 10230"/>
              <a:gd name="connsiteY1" fmla="*/ 441 h 10250"/>
              <a:gd name="connsiteX2" fmla="*/ 578 w 10230"/>
              <a:gd name="connsiteY2" fmla="*/ 889 h 10250"/>
              <a:gd name="connsiteX3" fmla="*/ 604 w 10230"/>
              <a:gd name="connsiteY3" fmla="*/ 9781 h 10250"/>
              <a:gd name="connsiteX4" fmla="*/ 5212 w 10230"/>
              <a:gd name="connsiteY4" fmla="*/ 10123 h 10250"/>
              <a:gd name="connsiteX5" fmla="*/ 9651 w 10230"/>
              <a:gd name="connsiteY5" fmla="*/ 9758 h 10250"/>
              <a:gd name="connsiteX6" fmla="*/ 9642 w 10230"/>
              <a:gd name="connsiteY6" fmla="*/ 772 h 10250"/>
              <a:gd name="connsiteX0" fmla="*/ 9642 w 10133"/>
              <a:gd name="connsiteY0" fmla="*/ 772 h 10250"/>
              <a:gd name="connsiteX1" fmla="*/ 5196 w 10133"/>
              <a:gd name="connsiteY1" fmla="*/ 441 h 10250"/>
              <a:gd name="connsiteX2" fmla="*/ 578 w 10133"/>
              <a:gd name="connsiteY2" fmla="*/ 889 h 10250"/>
              <a:gd name="connsiteX3" fmla="*/ 604 w 10133"/>
              <a:gd name="connsiteY3" fmla="*/ 9781 h 10250"/>
              <a:gd name="connsiteX4" fmla="*/ 5212 w 10133"/>
              <a:gd name="connsiteY4" fmla="*/ 10123 h 10250"/>
              <a:gd name="connsiteX5" fmla="*/ 9651 w 10133"/>
              <a:gd name="connsiteY5" fmla="*/ 9758 h 10250"/>
              <a:gd name="connsiteX6" fmla="*/ 9642 w 10133"/>
              <a:gd name="connsiteY6" fmla="*/ 772 h 10250"/>
              <a:gd name="connsiteX0" fmla="*/ 9642 w 10150"/>
              <a:gd name="connsiteY0" fmla="*/ 779 h 10263"/>
              <a:gd name="connsiteX1" fmla="*/ 5196 w 10150"/>
              <a:gd name="connsiteY1" fmla="*/ 448 h 10263"/>
              <a:gd name="connsiteX2" fmla="*/ 578 w 10150"/>
              <a:gd name="connsiteY2" fmla="*/ 896 h 10263"/>
              <a:gd name="connsiteX3" fmla="*/ 604 w 10150"/>
              <a:gd name="connsiteY3" fmla="*/ 9788 h 10263"/>
              <a:gd name="connsiteX4" fmla="*/ 5212 w 10150"/>
              <a:gd name="connsiteY4" fmla="*/ 10130 h 10263"/>
              <a:gd name="connsiteX5" fmla="*/ 9684 w 10150"/>
              <a:gd name="connsiteY5" fmla="*/ 9865 h 10263"/>
              <a:gd name="connsiteX6" fmla="*/ 9642 w 10150"/>
              <a:gd name="connsiteY6" fmla="*/ 779 h 10263"/>
              <a:gd name="connsiteX0" fmla="*/ 9642 w 10204"/>
              <a:gd name="connsiteY0" fmla="*/ 779 h 10257"/>
              <a:gd name="connsiteX1" fmla="*/ 5196 w 10204"/>
              <a:gd name="connsiteY1" fmla="*/ 448 h 10257"/>
              <a:gd name="connsiteX2" fmla="*/ 578 w 10204"/>
              <a:gd name="connsiteY2" fmla="*/ 896 h 10257"/>
              <a:gd name="connsiteX3" fmla="*/ 604 w 10204"/>
              <a:gd name="connsiteY3" fmla="*/ 9788 h 10257"/>
              <a:gd name="connsiteX4" fmla="*/ 5212 w 10204"/>
              <a:gd name="connsiteY4" fmla="*/ 10130 h 10257"/>
              <a:gd name="connsiteX5" fmla="*/ 9684 w 10204"/>
              <a:gd name="connsiteY5" fmla="*/ 9865 h 10257"/>
              <a:gd name="connsiteX6" fmla="*/ 9642 w 10204"/>
              <a:gd name="connsiteY6" fmla="*/ 779 h 10257"/>
              <a:gd name="connsiteX0" fmla="*/ 9642 w 10206"/>
              <a:gd name="connsiteY0" fmla="*/ 686 h 10205"/>
              <a:gd name="connsiteX1" fmla="*/ 5196 w 10206"/>
              <a:gd name="connsiteY1" fmla="*/ 355 h 10205"/>
              <a:gd name="connsiteX2" fmla="*/ 578 w 10206"/>
              <a:gd name="connsiteY2" fmla="*/ 803 h 10205"/>
              <a:gd name="connsiteX3" fmla="*/ 604 w 10206"/>
              <a:gd name="connsiteY3" fmla="*/ 9695 h 10205"/>
              <a:gd name="connsiteX4" fmla="*/ 5212 w 10206"/>
              <a:gd name="connsiteY4" fmla="*/ 10037 h 10205"/>
              <a:gd name="connsiteX5" fmla="*/ 9684 w 10206"/>
              <a:gd name="connsiteY5" fmla="*/ 9772 h 10205"/>
              <a:gd name="connsiteX6" fmla="*/ 10111 w 10206"/>
              <a:gd name="connsiteY6" fmla="*/ 5246 h 10205"/>
              <a:gd name="connsiteX7" fmla="*/ 9642 w 10206"/>
              <a:gd name="connsiteY7" fmla="*/ 686 h 10205"/>
              <a:gd name="connsiteX0" fmla="*/ 9642 w 10206"/>
              <a:gd name="connsiteY0" fmla="*/ 686 h 10205"/>
              <a:gd name="connsiteX1" fmla="*/ 5196 w 10206"/>
              <a:gd name="connsiteY1" fmla="*/ 355 h 10205"/>
              <a:gd name="connsiteX2" fmla="*/ 578 w 10206"/>
              <a:gd name="connsiteY2" fmla="*/ 803 h 10205"/>
              <a:gd name="connsiteX3" fmla="*/ 604 w 10206"/>
              <a:gd name="connsiteY3" fmla="*/ 9695 h 10205"/>
              <a:gd name="connsiteX4" fmla="*/ 5212 w 10206"/>
              <a:gd name="connsiteY4" fmla="*/ 10037 h 10205"/>
              <a:gd name="connsiteX5" fmla="*/ 9684 w 10206"/>
              <a:gd name="connsiteY5" fmla="*/ 9772 h 10205"/>
              <a:gd name="connsiteX6" fmla="*/ 10111 w 10206"/>
              <a:gd name="connsiteY6" fmla="*/ 5246 h 10205"/>
              <a:gd name="connsiteX7" fmla="*/ 9642 w 10206"/>
              <a:gd name="connsiteY7" fmla="*/ 686 h 10205"/>
              <a:gd name="connsiteX0" fmla="*/ 9642 w 10223"/>
              <a:gd name="connsiteY0" fmla="*/ 686 h 10164"/>
              <a:gd name="connsiteX1" fmla="*/ 5196 w 10223"/>
              <a:gd name="connsiteY1" fmla="*/ 355 h 10164"/>
              <a:gd name="connsiteX2" fmla="*/ 578 w 10223"/>
              <a:gd name="connsiteY2" fmla="*/ 803 h 10164"/>
              <a:gd name="connsiteX3" fmla="*/ 604 w 10223"/>
              <a:gd name="connsiteY3" fmla="*/ 9695 h 10164"/>
              <a:gd name="connsiteX4" fmla="*/ 5212 w 10223"/>
              <a:gd name="connsiteY4" fmla="*/ 10037 h 10164"/>
              <a:gd name="connsiteX5" fmla="*/ 9684 w 10223"/>
              <a:gd name="connsiteY5" fmla="*/ 9772 h 10164"/>
              <a:gd name="connsiteX6" fmla="*/ 10111 w 10223"/>
              <a:gd name="connsiteY6" fmla="*/ 5246 h 10164"/>
              <a:gd name="connsiteX7" fmla="*/ 9642 w 10223"/>
              <a:gd name="connsiteY7" fmla="*/ 686 h 10164"/>
              <a:gd name="connsiteX0" fmla="*/ 9642 w 10136"/>
              <a:gd name="connsiteY0" fmla="*/ 686 h 10164"/>
              <a:gd name="connsiteX1" fmla="*/ 5196 w 10136"/>
              <a:gd name="connsiteY1" fmla="*/ 355 h 10164"/>
              <a:gd name="connsiteX2" fmla="*/ 578 w 10136"/>
              <a:gd name="connsiteY2" fmla="*/ 803 h 10164"/>
              <a:gd name="connsiteX3" fmla="*/ 604 w 10136"/>
              <a:gd name="connsiteY3" fmla="*/ 9695 h 10164"/>
              <a:gd name="connsiteX4" fmla="*/ 5212 w 10136"/>
              <a:gd name="connsiteY4" fmla="*/ 10037 h 10164"/>
              <a:gd name="connsiteX5" fmla="*/ 9684 w 10136"/>
              <a:gd name="connsiteY5" fmla="*/ 9772 h 10164"/>
              <a:gd name="connsiteX6" fmla="*/ 10111 w 10136"/>
              <a:gd name="connsiteY6" fmla="*/ 5246 h 10164"/>
              <a:gd name="connsiteX7" fmla="*/ 9642 w 10136"/>
              <a:gd name="connsiteY7" fmla="*/ 686 h 10164"/>
              <a:gd name="connsiteX0" fmla="*/ 9642 w 10236"/>
              <a:gd name="connsiteY0" fmla="*/ 686 h 10203"/>
              <a:gd name="connsiteX1" fmla="*/ 5196 w 10236"/>
              <a:gd name="connsiteY1" fmla="*/ 355 h 10203"/>
              <a:gd name="connsiteX2" fmla="*/ 578 w 10236"/>
              <a:gd name="connsiteY2" fmla="*/ 803 h 10203"/>
              <a:gd name="connsiteX3" fmla="*/ 604 w 10236"/>
              <a:gd name="connsiteY3" fmla="*/ 9695 h 10203"/>
              <a:gd name="connsiteX4" fmla="*/ 5212 w 10236"/>
              <a:gd name="connsiteY4" fmla="*/ 10037 h 10203"/>
              <a:gd name="connsiteX5" fmla="*/ 9684 w 10236"/>
              <a:gd name="connsiteY5" fmla="*/ 9772 h 10203"/>
              <a:gd name="connsiteX6" fmla="*/ 10160 w 10236"/>
              <a:gd name="connsiteY6" fmla="*/ 5271 h 10203"/>
              <a:gd name="connsiteX7" fmla="*/ 9642 w 10236"/>
              <a:gd name="connsiteY7" fmla="*/ 686 h 10203"/>
              <a:gd name="connsiteX0" fmla="*/ 9642 w 10236"/>
              <a:gd name="connsiteY0" fmla="*/ 686 h 10203"/>
              <a:gd name="connsiteX1" fmla="*/ 5196 w 10236"/>
              <a:gd name="connsiteY1" fmla="*/ 355 h 10203"/>
              <a:gd name="connsiteX2" fmla="*/ 578 w 10236"/>
              <a:gd name="connsiteY2" fmla="*/ 803 h 10203"/>
              <a:gd name="connsiteX3" fmla="*/ 604 w 10236"/>
              <a:gd name="connsiteY3" fmla="*/ 9695 h 10203"/>
              <a:gd name="connsiteX4" fmla="*/ 5212 w 10236"/>
              <a:gd name="connsiteY4" fmla="*/ 10037 h 10203"/>
              <a:gd name="connsiteX5" fmla="*/ 9684 w 10236"/>
              <a:gd name="connsiteY5" fmla="*/ 9772 h 10203"/>
              <a:gd name="connsiteX6" fmla="*/ 10160 w 10236"/>
              <a:gd name="connsiteY6" fmla="*/ 5271 h 10203"/>
              <a:gd name="connsiteX7" fmla="*/ 9642 w 10236"/>
              <a:gd name="connsiteY7" fmla="*/ 686 h 10203"/>
              <a:gd name="connsiteX0" fmla="*/ 9642 w 10182"/>
              <a:gd name="connsiteY0" fmla="*/ 686 h 10202"/>
              <a:gd name="connsiteX1" fmla="*/ 5196 w 10182"/>
              <a:gd name="connsiteY1" fmla="*/ 355 h 10202"/>
              <a:gd name="connsiteX2" fmla="*/ 578 w 10182"/>
              <a:gd name="connsiteY2" fmla="*/ 803 h 10202"/>
              <a:gd name="connsiteX3" fmla="*/ 604 w 10182"/>
              <a:gd name="connsiteY3" fmla="*/ 9695 h 10202"/>
              <a:gd name="connsiteX4" fmla="*/ 5212 w 10182"/>
              <a:gd name="connsiteY4" fmla="*/ 10037 h 10202"/>
              <a:gd name="connsiteX5" fmla="*/ 9684 w 10182"/>
              <a:gd name="connsiteY5" fmla="*/ 9772 h 10202"/>
              <a:gd name="connsiteX6" fmla="*/ 10160 w 10182"/>
              <a:gd name="connsiteY6" fmla="*/ 5271 h 10202"/>
              <a:gd name="connsiteX7" fmla="*/ 9642 w 10182"/>
              <a:gd name="connsiteY7" fmla="*/ 686 h 10202"/>
              <a:gd name="connsiteX0" fmla="*/ 9642 w 10190"/>
              <a:gd name="connsiteY0" fmla="*/ 686 h 10164"/>
              <a:gd name="connsiteX1" fmla="*/ 5196 w 10190"/>
              <a:gd name="connsiteY1" fmla="*/ 355 h 10164"/>
              <a:gd name="connsiteX2" fmla="*/ 578 w 10190"/>
              <a:gd name="connsiteY2" fmla="*/ 803 h 10164"/>
              <a:gd name="connsiteX3" fmla="*/ 604 w 10190"/>
              <a:gd name="connsiteY3" fmla="*/ 9695 h 10164"/>
              <a:gd name="connsiteX4" fmla="*/ 5212 w 10190"/>
              <a:gd name="connsiteY4" fmla="*/ 10037 h 10164"/>
              <a:gd name="connsiteX5" fmla="*/ 9684 w 10190"/>
              <a:gd name="connsiteY5" fmla="*/ 9772 h 10164"/>
              <a:gd name="connsiteX6" fmla="*/ 10160 w 10190"/>
              <a:gd name="connsiteY6" fmla="*/ 5271 h 10164"/>
              <a:gd name="connsiteX7" fmla="*/ 9642 w 10190"/>
              <a:gd name="connsiteY7" fmla="*/ 686 h 10164"/>
              <a:gd name="connsiteX0" fmla="*/ 9642 w 10161"/>
              <a:gd name="connsiteY0" fmla="*/ 686 h 10164"/>
              <a:gd name="connsiteX1" fmla="*/ 5196 w 10161"/>
              <a:gd name="connsiteY1" fmla="*/ 355 h 10164"/>
              <a:gd name="connsiteX2" fmla="*/ 578 w 10161"/>
              <a:gd name="connsiteY2" fmla="*/ 803 h 10164"/>
              <a:gd name="connsiteX3" fmla="*/ 604 w 10161"/>
              <a:gd name="connsiteY3" fmla="*/ 9695 h 10164"/>
              <a:gd name="connsiteX4" fmla="*/ 5212 w 10161"/>
              <a:gd name="connsiteY4" fmla="*/ 10037 h 10164"/>
              <a:gd name="connsiteX5" fmla="*/ 9684 w 10161"/>
              <a:gd name="connsiteY5" fmla="*/ 9772 h 10164"/>
              <a:gd name="connsiteX6" fmla="*/ 10160 w 10161"/>
              <a:gd name="connsiteY6" fmla="*/ 5271 h 10164"/>
              <a:gd name="connsiteX7" fmla="*/ 9642 w 10161"/>
              <a:gd name="connsiteY7" fmla="*/ 686 h 10164"/>
              <a:gd name="connsiteX0" fmla="*/ 9625 w 10144"/>
              <a:gd name="connsiteY0" fmla="*/ 684 h 10149"/>
              <a:gd name="connsiteX1" fmla="*/ 5179 w 10144"/>
              <a:gd name="connsiteY1" fmla="*/ 353 h 10149"/>
              <a:gd name="connsiteX2" fmla="*/ 561 w 10144"/>
              <a:gd name="connsiteY2" fmla="*/ 801 h 10149"/>
              <a:gd name="connsiteX3" fmla="*/ 620 w 10144"/>
              <a:gd name="connsiteY3" fmla="*/ 9668 h 10149"/>
              <a:gd name="connsiteX4" fmla="*/ 5195 w 10144"/>
              <a:gd name="connsiteY4" fmla="*/ 10035 h 10149"/>
              <a:gd name="connsiteX5" fmla="*/ 9667 w 10144"/>
              <a:gd name="connsiteY5" fmla="*/ 9770 h 10149"/>
              <a:gd name="connsiteX6" fmla="*/ 10143 w 10144"/>
              <a:gd name="connsiteY6" fmla="*/ 5269 h 10149"/>
              <a:gd name="connsiteX7" fmla="*/ 9625 w 10144"/>
              <a:gd name="connsiteY7" fmla="*/ 684 h 10149"/>
              <a:gd name="connsiteX0" fmla="*/ 9625 w 10144"/>
              <a:gd name="connsiteY0" fmla="*/ 684 h 10122"/>
              <a:gd name="connsiteX1" fmla="*/ 5179 w 10144"/>
              <a:gd name="connsiteY1" fmla="*/ 353 h 10122"/>
              <a:gd name="connsiteX2" fmla="*/ 561 w 10144"/>
              <a:gd name="connsiteY2" fmla="*/ 801 h 10122"/>
              <a:gd name="connsiteX3" fmla="*/ 620 w 10144"/>
              <a:gd name="connsiteY3" fmla="*/ 9668 h 10122"/>
              <a:gd name="connsiteX4" fmla="*/ 5195 w 10144"/>
              <a:gd name="connsiteY4" fmla="*/ 10035 h 10122"/>
              <a:gd name="connsiteX5" fmla="*/ 9667 w 10144"/>
              <a:gd name="connsiteY5" fmla="*/ 9770 h 10122"/>
              <a:gd name="connsiteX6" fmla="*/ 10143 w 10144"/>
              <a:gd name="connsiteY6" fmla="*/ 5269 h 10122"/>
              <a:gd name="connsiteX7" fmla="*/ 9625 w 10144"/>
              <a:gd name="connsiteY7" fmla="*/ 684 h 10122"/>
              <a:gd name="connsiteX0" fmla="*/ 9601 w 10120"/>
              <a:gd name="connsiteY0" fmla="*/ 684 h 10446"/>
              <a:gd name="connsiteX1" fmla="*/ 5155 w 10120"/>
              <a:gd name="connsiteY1" fmla="*/ 353 h 10446"/>
              <a:gd name="connsiteX2" fmla="*/ 553 w 10120"/>
              <a:gd name="connsiteY2" fmla="*/ 801 h 10446"/>
              <a:gd name="connsiteX3" fmla="*/ 596 w 10120"/>
              <a:gd name="connsiteY3" fmla="*/ 9668 h 10446"/>
              <a:gd name="connsiteX4" fmla="*/ 5171 w 10120"/>
              <a:gd name="connsiteY4" fmla="*/ 10035 h 10446"/>
              <a:gd name="connsiteX5" fmla="*/ 9643 w 10120"/>
              <a:gd name="connsiteY5" fmla="*/ 9770 h 10446"/>
              <a:gd name="connsiteX6" fmla="*/ 10119 w 10120"/>
              <a:gd name="connsiteY6" fmla="*/ 5269 h 10446"/>
              <a:gd name="connsiteX7" fmla="*/ 9601 w 10120"/>
              <a:gd name="connsiteY7" fmla="*/ 684 h 10446"/>
              <a:gd name="connsiteX0" fmla="*/ 9599 w 10118"/>
              <a:gd name="connsiteY0" fmla="*/ 430 h 9905"/>
              <a:gd name="connsiteX1" fmla="*/ 5153 w 10118"/>
              <a:gd name="connsiteY1" fmla="*/ 99 h 9905"/>
              <a:gd name="connsiteX2" fmla="*/ 551 w 10118"/>
              <a:gd name="connsiteY2" fmla="*/ 547 h 9905"/>
              <a:gd name="connsiteX3" fmla="*/ 89 w 10118"/>
              <a:gd name="connsiteY3" fmla="*/ 4589 h 9905"/>
              <a:gd name="connsiteX4" fmla="*/ 594 w 10118"/>
              <a:gd name="connsiteY4" fmla="*/ 9414 h 9905"/>
              <a:gd name="connsiteX5" fmla="*/ 5169 w 10118"/>
              <a:gd name="connsiteY5" fmla="*/ 9781 h 9905"/>
              <a:gd name="connsiteX6" fmla="*/ 9641 w 10118"/>
              <a:gd name="connsiteY6" fmla="*/ 9516 h 9905"/>
              <a:gd name="connsiteX7" fmla="*/ 10117 w 10118"/>
              <a:gd name="connsiteY7" fmla="*/ 5015 h 9905"/>
              <a:gd name="connsiteX8" fmla="*/ 9599 w 10118"/>
              <a:gd name="connsiteY8" fmla="*/ 430 h 9905"/>
              <a:gd name="connsiteX0" fmla="*/ 9464 w 9977"/>
              <a:gd name="connsiteY0" fmla="*/ 434 h 10000"/>
              <a:gd name="connsiteX1" fmla="*/ 5070 w 9977"/>
              <a:gd name="connsiteY1" fmla="*/ 100 h 10000"/>
              <a:gd name="connsiteX2" fmla="*/ 522 w 9977"/>
              <a:gd name="connsiteY2" fmla="*/ 552 h 10000"/>
              <a:gd name="connsiteX3" fmla="*/ 65 w 9977"/>
              <a:gd name="connsiteY3" fmla="*/ 4633 h 10000"/>
              <a:gd name="connsiteX4" fmla="*/ 564 w 9977"/>
              <a:gd name="connsiteY4" fmla="*/ 9504 h 10000"/>
              <a:gd name="connsiteX5" fmla="*/ 5086 w 9977"/>
              <a:gd name="connsiteY5" fmla="*/ 9875 h 10000"/>
              <a:gd name="connsiteX6" fmla="*/ 9506 w 9977"/>
              <a:gd name="connsiteY6" fmla="*/ 9607 h 10000"/>
              <a:gd name="connsiteX7" fmla="*/ 9976 w 9977"/>
              <a:gd name="connsiteY7" fmla="*/ 5063 h 10000"/>
              <a:gd name="connsiteX8" fmla="*/ 9464 w 9977"/>
              <a:gd name="connsiteY8" fmla="*/ 434 h 10000"/>
              <a:gd name="connsiteX0" fmla="*/ 9486 w 10000"/>
              <a:gd name="connsiteY0" fmla="*/ 436 h 10002"/>
              <a:gd name="connsiteX1" fmla="*/ 5082 w 10000"/>
              <a:gd name="connsiteY1" fmla="*/ 102 h 10002"/>
              <a:gd name="connsiteX2" fmla="*/ 572 w 10000"/>
              <a:gd name="connsiteY2" fmla="*/ 377 h 10002"/>
              <a:gd name="connsiteX3" fmla="*/ 65 w 10000"/>
              <a:gd name="connsiteY3" fmla="*/ 4635 h 10002"/>
              <a:gd name="connsiteX4" fmla="*/ 565 w 10000"/>
              <a:gd name="connsiteY4" fmla="*/ 9506 h 10002"/>
              <a:gd name="connsiteX5" fmla="*/ 5098 w 10000"/>
              <a:gd name="connsiteY5" fmla="*/ 9877 h 10002"/>
              <a:gd name="connsiteX6" fmla="*/ 9528 w 10000"/>
              <a:gd name="connsiteY6" fmla="*/ 9609 h 10002"/>
              <a:gd name="connsiteX7" fmla="*/ 9999 w 10000"/>
              <a:gd name="connsiteY7" fmla="*/ 5065 h 10002"/>
              <a:gd name="connsiteX8" fmla="*/ 9486 w 10000"/>
              <a:gd name="connsiteY8" fmla="*/ 436 h 10002"/>
              <a:gd name="connsiteX0" fmla="*/ 9422 w 9936"/>
              <a:gd name="connsiteY0" fmla="*/ 436 h 9996"/>
              <a:gd name="connsiteX1" fmla="*/ 5018 w 9936"/>
              <a:gd name="connsiteY1" fmla="*/ 102 h 9996"/>
              <a:gd name="connsiteX2" fmla="*/ 508 w 9936"/>
              <a:gd name="connsiteY2" fmla="*/ 377 h 9996"/>
              <a:gd name="connsiteX3" fmla="*/ 1 w 9936"/>
              <a:gd name="connsiteY3" fmla="*/ 4635 h 9996"/>
              <a:gd name="connsiteX4" fmla="*/ 501 w 9936"/>
              <a:gd name="connsiteY4" fmla="*/ 9506 h 9996"/>
              <a:gd name="connsiteX5" fmla="*/ 5034 w 9936"/>
              <a:gd name="connsiteY5" fmla="*/ 9877 h 9996"/>
              <a:gd name="connsiteX6" fmla="*/ 9464 w 9936"/>
              <a:gd name="connsiteY6" fmla="*/ 9609 h 9996"/>
              <a:gd name="connsiteX7" fmla="*/ 9935 w 9936"/>
              <a:gd name="connsiteY7" fmla="*/ 5065 h 9996"/>
              <a:gd name="connsiteX8" fmla="*/ 9422 w 9936"/>
              <a:gd name="connsiteY8" fmla="*/ 436 h 9996"/>
              <a:gd name="connsiteX0" fmla="*/ 9483 w 9971"/>
              <a:gd name="connsiteY0" fmla="*/ 436 h 10000"/>
              <a:gd name="connsiteX1" fmla="*/ 5050 w 9971"/>
              <a:gd name="connsiteY1" fmla="*/ 102 h 10000"/>
              <a:gd name="connsiteX2" fmla="*/ 511 w 9971"/>
              <a:gd name="connsiteY2" fmla="*/ 377 h 10000"/>
              <a:gd name="connsiteX3" fmla="*/ 1 w 9971"/>
              <a:gd name="connsiteY3" fmla="*/ 4637 h 10000"/>
              <a:gd name="connsiteX4" fmla="*/ 504 w 9971"/>
              <a:gd name="connsiteY4" fmla="*/ 9510 h 10000"/>
              <a:gd name="connsiteX5" fmla="*/ 5066 w 9971"/>
              <a:gd name="connsiteY5" fmla="*/ 9881 h 10000"/>
              <a:gd name="connsiteX6" fmla="*/ 9525 w 9971"/>
              <a:gd name="connsiteY6" fmla="*/ 9613 h 10000"/>
              <a:gd name="connsiteX7" fmla="*/ 9968 w 9971"/>
              <a:gd name="connsiteY7" fmla="*/ 5067 h 10000"/>
              <a:gd name="connsiteX8" fmla="*/ 9483 w 9971"/>
              <a:gd name="connsiteY8" fmla="*/ 436 h 10000"/>
              <a:gd name="connsiteX0" fmla="*/ 9511 w 9999"/>
              <a:gd name="connsiteY0" fmla="*/ 436 h 10012"/>
              <a:gd name="connsiteX1" fmla="*/ 5065 w 9999"/>
              <a:gd name="connsiteY1" fmla="*/ 102 h 10012"/>
              <a:gd name="connsiteX2" fmla="*/ 512 w 9999"/>
              <a:gd name="connsiteY2" fmla="*/ 377 h 10012"/>
              <a:gd name="connsiteX3" fmla="*/ 1 w 9999"/>
              <a:gd name="connsiteY3" fmla="*/ 4637 h 10012"/>
              <a:gd name="connsiteX4" fmla="*/ 505 w 9999"/>
              <a:gd name="connsiteY4" fmla="*/ 9510 h 10012"/>
              <a:gd name="connsiteX5" fmla="*/ 5081 w 9999"/>
              <a:gd name="connsiteY5" fmla="*/ 9881 h 10012"/>
              <a:gd name="connsiteX6" fmla="*/ 9522 w 9999"/>
              <a:gd name="connsiteY6" fmla="*/ 9637 h 10012"/>
              <a:gd name="connsiteX7" fmla="*/ 9997 w 9999"/>
              <a:gd name="connsiteY7" fmla="*/ 5067 h 10012"/>
              <a:gd name="connsiteX8" fmla="*/ 9511 w 9999"/>
              <a:gd name="connsiteY8" fmla="*/ 436 h 10012"/>
              <a:gd name="connsiteX0" fmla="*/ 9512 w 10003"/>
              <a:gd name="connsiteY0" fmla="*/ 435 h 10000"/>
              <a:gd name="connsiteX1" fmla="*/ 5066 w 10003"/>
              <a:gd name="connsiteY1" fmla="*/ 102 h 10000"/>
              <a:gd name="connsiteX2" fmla="*/ 512 w 10003"/>
              <a:gd name="connsiteY2" fmla="*/ 377 h 10000"/>
              <a:gd name="connsiteX3" fmla="*/ 1 w 10003"/>
              <a:gd name="connsiteY3" fmla="*/ 4631 h 10000"/>
              <a:gd name="connsiteX4" fmla="*/ 505 w 10003"/>
              <a:gd name="connsiteY4" fmla="*/ 9499 h 10000"/>
              <a:gd name="connsiteX5" fmla="*/ 5082 w 10003"/>
              <a:gd name="connsiteY5" fmla="*/ 9869 h 10000"/>
              <a:gd name="connsiteX6" fmla="*/ 9523 w 10003"/>
              <a:gd name="connsiteY6" fmla="*/ 9625 h 10000"/>
              <a:gd name="connsiteX7" fmla="*/ 9998 w 10003"/>
              <a:gd name="connsiteY7" fmla="*/ 5061 h 10000"/>
              <a:gd name="connsiteX8" fmla="*/ 9512 w 10003"/>
              <a:gd name="connsiteY8" fmla="*/ 435 h 10000"/>
              <a:gd name="connsiteX0" fmla="*/ 9512 w 10003"/>
              <a:gd name="connsiteY0" fmla="*/ 435 h 10000"/>
              <a:gd name="connsiteX1" fmla="*/ 5066 w 10003"/>
              <a:gd name="connsiteY1" fmla="*/ 102 h 10000"/>
              <a:gd name="connsiteX2" fmla="*/ 512 w 10003"/>
              <a:gd name="connsiteY2" fmla="*/ 377 h 10000"/>
              <a:gd name="connsiteX3" fmla="*/ 1 w 10003"/>
              <a:gd name="connsiteY3" fmla="*/ 4631 h 10000"/>
              <a:gd name="connsiteX4" fmla="*/ 505 w 10003"/>
              <a:gd name="connsiteY4" fmla="*/ 9499 h 10000"/>
              <a:gd name="connsiteX5" fmla="*/ 5082 w 10003"/>
              <a:gd name="connsiteY5" fmla="*/ 9869 h 10000"/>
              <a:gd name="connsiteX6" fmla="*/ 9523 w 10003"/>
              <a:gd name="connsiteY6" fmla="*/ 9625 h 10000"/>
              <a:gd name="connsiteX7" fmla="*/ 9998 w 10003"/>
              <a:gd name="connsiteY7" fmla="*/ 5061 h 10000"/>
              <a:gd name="connsiteX8" fmla="*/ 9512 w 10003"/>
              <a:gd name="connsiteY8" fmla="*/ 435 h 10000"/>
              <a:gd name="connsiteX0" fmla="*/ 9577 w 10068"/>
              <a:gd name="connsiteY0" fmla="*/ 435 h 9994"/>
              <a:gd name="connsiteX1" fmla="*/ 5131 w 10068"/>
              <a:gd name="connsiteY1" fmla="*/ 102 h 9994"/>
              <a:gd name="connsiteX2" fmla="*/ 577 w 10068"/>
              <a:gd name="connsiteY2" fmla="*/ 377 h 9994"/>
              <a:gd name="connsiteX3" fmla="*/ 66 w 10068"/>
              <a:gd name="connsiteY3" fmla="*/ 4631 h 9994"/>
              <a:gd name="connsiteX4" fmla="*/ 570 w 10068"/>
              <a:gd name="connsiteY4" fmla="*/ 9499 h 9994"/>
              <a:gd name="connsiteX5" fmla="*/ 5162 w 10068"/>
              <a:gd name="connsiteY5" fmla="*/ 9845 h 9994"/>
              <a:gd name="connsiteX6" fmla="*/ 9588 w 10068"/>
              <a:gd name="connsiteY6" fmla="*/ 9625 h 9994"/>
              <a:gd name="connsiteX7" fmla="*/ 10063 w 10068"/>
              <a:gd name="connsiteY7" fmla="*/ 5061 h 9994"/>
              <a:gd name="connsiteX8" fmla="*/ 9577 w 10068"/>
              <a:gd name="connsiteY8" fmla="*/ 435 h 9994"/>
              <a:gd name="connsiteX0" fmla="*/ 9447 w 9935"/>
              <a:gd name="connsiteY0" fmla="*/ 435 h 10084"/>
              <a:gd name="connsiteX1" fmla="*/ 5031 w 9935"/>
              <a:gd name="connsiteY1" fmla="*/ 102 h 10084"/>
              <a:gd name="connsiteX2" fmla="*/ 508 w 9935"/>
              <a:gd name="connsiteY2" fmla="*/ 377 h 10084"/>
              <a:gd name="connsiteX3" fmla="*/ 1 w 9935"/>
              <a:gd name="connsiteY3" fmla="*/ 4634 h 10084"/>
              <a:gd name="connsiteX4" fmla="*/ 501 w 9935"/>
              <a:gd name="connsiteY4" fmla="*/ 9505 h 10084"/>
              <a:gd name="connsiteX5" fmla="*/ 5062 w 9935"/>
              <a:gd name="connsiteY5" fmla="*/ 9851 h 10084"/>
              <a:gd name="connsiteX6" fmla="*/ 9458 w 9935"/>
              <a:gd name="connsiteY6" fmla="*/ 9631 h 10084"/>
              <a:gd name="connsiteX7" fmla="*/ 9930 w 9935"/>
              <a:gd name="connsiteY7" fmla="*/ 5064 h 10084"/>
              <a:gd name="connsiteX8" fmla="*/ 9447 w 9935"/>
              <a:gd name="connsiteY8" fmla="*/ 435 h 10084"/>
              <a:gd name="connsiteX0" fmla="*/ 9509 w 10000"/>
              <a:gd name="connsiteY0" fmla="*/ 431 h 10000"/>
              <a:gd name="connsiteX1" fmla="*/ 5064 w 10000"/>
              <a:gd name="connsiteY1" fmla="*/ 101 h 10000"/>
              <a:gd name="connsiteX2" fmla="*/ 511 w 10000"/>
              <a:gd name="connsiteY2" fmla="*/ 374 h 10000"/>
              <a:gd name="connsiteX3" fmla="*/ 1 w 10000"/>
              <a:gd name="connsiteY3" fmla="*/ 4595 h 10000"/>
              <a:gd name="connsiteX4" fmla="*/ 504 w 10000"/>
              <a:gd name="connsiteY4" fmla="*/ 9426 h 10000"/>
              <a:gd name="connsiteX5" fmla="*/ 5095 w 10000"/>
              <a:gd name="connsiteY5" fmla="*/ 9769 h 10000"/>
              <a:gd name="connsiteX6" fmla="*/ 9520 w 10000"/>
              <a:gd name="connsiteY6" fmla="*/ 9551 h 10000"/>
              <a:gd name="connsiteX7" fmla="*/ 9995 w 10000"/>
              <a:gd name="connsiteY7" fmla="*/ 5022 h 10000"/>
              <a:gd name="connsiteX8" fmla="*/ 9509 w 10000"/>
              <a:gd name="connsiteY8" fmla="*/ 431 h 10000"/>
              <a:gd name="connsiteX0" fmla="*/ 9509 w 10000"/>
              <a:gd name="connsiteY0" fmla="*/ 431 h 9855"/>
              <a:gd name="connsiteX1" fmla="*/ 5064 w 10000"/>
              <a:gd name="connsiteY1" fmla="*/ 101 h 9855"/>
              <a:gd name="connsiteX2" fmla="*/ 511 w 10000"/>
              <a:gd name="connsiteY2" fmla="*/ 374 h 9855"/>
              <a:gd name="connsiteX3" fmla="*/ 1 w 10000"/>
              <a:gd name="connsiteY3" fmla="*/ 4595 h 9855"/>
              <a:gd name="connsiteX4" fmla="*/ 504 w 10000"/>
              <a:gd name="connsiteY4" fmla="*/ 9426 h 9855"/>
              <a:gd name="connsiteX5" fmla="*/ 5095 w 10000"/>
              <a:gd name="connsiteY5" fmla="*/ 9769 h 9855"/>
              <a:gd name="connsiteX6" fmla="*/ 9520 w 10000"/>
              <a:gd name="connsiteY6" fmla="*/ 9551 h 9855"/>
              <a:gd name="connsiteX7" fmla="*/ 9995 w 10000"/>
              <a:gd name="connsiteY7" fmla="*/ 5022 h 9855"/>
              <a:gd name="connsiteX8" fmla="*/ 9509 w 10000"/>
              <a:gd name="connsiteY8" fmla="*/ 431 h 9855"/>
              <a:gd name="connsiteX0" fmla="*/ 9509 w 10000"/>
              <a:gd name="connsiteY0" fmla="*/ 437 h 10097"/>
              <a:gd name="connsiteX1" fmla="*/ 5064 w 10000"/>
              <a:gd name="connsiteY1" fmla="*/ 102 h 10097"/>
              <a:gd name="connsiteX2" fmla="*/ 511 w 10000"/>
              <a:gd name="connsiteY2" fmla="*/ 380 h 10097"/>
              <a:gd name="connsiteX3" fmla="*/ 1 w 10000"/>
              <a:gd name="connsiteY3" fmla="*/ 4663 h 10097"/>
              <a:gd name="connsiteX4" fmla="*/ 504 w 10000"/>
              <a:gd name="connsiteY4" fmla="*/ 9565 h 10097"/>
              <a:gd name="connsiteX5" fmla="*/ 5095 w 10000"/>
              <a:gd name="connsiteY5" fmla="*/ 9913 h 10097"/>
              <a:gd name="connsiteX6" fmla="*/ 9520 w 10000"/>
              <a:gd name="connsiteY6" fmla="*/ 9692 h 10097"/>
              <a:gd name="connsiteX7" fmla="*/ 9995 w 10000"/>
              <a:gd name="connsiteY7" fmla="*/ 5096 h 10097"/>
              <a:gd name="connsiteX8" fmla="*/ 9509 w 10000"/>
              <a:gd name="connsiteY8" fmla="*/ 437 h 10097"/>
              <a:gd name="connsiteX0" fmla="*/ 9518 w 10009"/>
              <a:gd name="connsiteY0" fmla="*/ 437 h 10052"/>
              <a:gd name="connsiteX1" fmla="*/ 5073 w 10009"/>
              <a:gd name="connsiteY1" fmla="*/ 102 h 10052"/>
              <a:gd name="connsiteX2" fmla="*/ 520 w 10009"/>
              <a:gd name="connsiteY2" fmla="*/ 380 h 10052"/>
              <a:gd name="connsiteX3" fmla="*/ 10 w 10009"/>
              <a:gd name="connsiteY3" fmla="*/ 4663 h 10052"/>
              <a:gd name="connsiteX4" fmla="*/ 391 w 10009"/>
              <a:gd name="connsiteY4" fmla="*/ 9493 h 10052"/>
              <a:gd name="connsiteX5" fmla="*/ 5104 w 10009"/>
              <a:gd name="connsiteY5" fmla="*/ 9913 h 10052"/>
              <a:gd name="connsiteX6" fmla="*/ 9529 w 10009"/>
              <a:gd name="connsiteY6" fmla="*/ 9692 h 10052"/>
              <a:gd name="connsiteX7" fmla="*/ 10004 w 10009"/>
              <a:gd name="connsiteY7" fmla="*/ 5096 h 10052"/>
              <a:gd name="connsiteX8" fmla="*/ 9518 w 10009"/>
              <a:gd name="connsiteY8" fmla="*/ 437 h 10052"/>
              <a:gd name="connsiteX0" fmla="*/ 9518 w 10009"/>
              <a:gd name="connsiteY0" fmla="*/ 437 h 10052"/>
              <a:gd name="connsiteX1" fmla="*/ 5073 w 10009"/>
              <a:gd name="connsiteY1" fmla="*/ 102 h 10052"/>
              <a:gd name="connsiteX2" fmla="*/ 520 w 10009"/>
              <a:gd name="connsiteY2" fmla="*/ 380 h 10052"/>
              <a:gd name="connsiteX3" fmla="*/ 10 w 10009"/>
              <a:gd name="connsiteY3" fmla="*/ 4663 h 10052"/>
              <a:gd name="connsiteX4" fmla="*/ 391 w 10009"/>
              <a:gd name="connsiteY4" fmla="*/ 9493 h 10052"/>
              <a:gd name="connsiteX5" fmla="*/ 5104 w 10009"/>
              <a:gd name="connsiteY5" fmla="*/ 9913 h 10052"/>
              <a:gd name="connsiteX6" fmla="*/ 9529 w 10009"/>
              <a:gd name="connsiteY6" fmla="*/ 9692 h 10052"/>
              <a:gd name="connsiteX7" fmla="*/ 10004 w 10009"/>
              <a:gd name="connsiteY7" fmla="*/ 5096 h 10052"/>
              <a:gd name="connsiteX8" fmla="*/ 9518 w 10009"/>
              <a:gd name="connsiteY8" fmla="*/ 437 h 10052"/>
              <a:gd name="connsiteX0" fmla="*/ 9518 w 10009"/>
              <a:gd name="connsiteY0" fmla="*/ 437 h 10052"/>
              <a:gd name="connsiteX1" fmla="*/ 5073 w 10009"/>
              <a:gd name="connsiteY1" fmla="*/ 102 h 10052"/>
              <a:gd name="connsiteX2" fmla="*/ 520 w 10009"/>
              <a:gd name="connsiteY2" fmla="*/ 380 h 10052"/>
              <a:gd name="connsiteX3" fmla="*/ 10 w 10009"/>
              <a:gd name="connsiteY3" fmla="*/ 4663 h 10052"/>
              <a:gd name="connsiteX4" fmla="*/ 391 w 10009"/>
              <a:gd name="connsiteY4" fmla="*/ 9493 h 10052"/>
              <a:gd name="connsiteX5" fmla="*/ 5104 w 10009"/>
              <a:gd name="connsiteY5" fmla="*/ 9913 h 10052"/>
              <a:gd name="connsiteX6" fmla="*/ 9529 w 10009"/>
              <a:gd name="connsiteY6" fmla="*/ 9692 h 10052"/>
              <a:gd name="connsiteX7" fmla="*/ 10004 w 10009"/>
              <a:gd name="connsiteY7" fmla="*/ 5096 h 10052"/>
              <a:gd name="connsiteX8" fmla="*/ 9518 w 10009"/>
              <a:gd name="connsiteY8" fmla="*/ 437 h 10052"/>
              <a:gd name="connsiteX0" fmla="*/ 9518 w 10009"/>
              <a:gd name="connsiteY0" fmla="*/ 484 h 10099"/>
              <a:gd name="connsiteX1" fmla="*/ 5073 w 10009"/>
              <a:gd name="connsiteY1" fmla="*/ 149 h 10099"/>
              <a:gd name="connsiteX2" fmla="*/ 520 w 10009"/>
              <a:gd name="connsiteY2" fmla="*/ 355 h 10099"/>
              <a:gd name="connsiteX3" fmla="*/ 10 w 10009"/>
              <a:gd name="connsiteY3" fmla="*/ 4710 h 10099"/>
              <a:gd name="connsiteX4" fmla="*/ 391 w 10009"/>
              <a:gd name="connsiteY4" fmla="*/ 9540 h 10099"/>
              <a:gd name="connsiteX5" fmla="*/ 5104 w 10009"/>
              <a:gd name="connsiteY5" fmla="*/ 9960 h 10099"/>
              <a:gd name="connsiteX6" fmla="*/ 9529 w 10009"/>
              <a:gd name="connsiteY6" fmla="*/ 9739 h 10099"/>
              <a:gd name="connsiteX7" fmla="*/ 10004 w 10009"/>
              <a:gd name="connsiteY7" fmla="*/ 5143 h 10099"/>
              <a:gd name="connsiteX8" fmla="*/ 9518 w 10009"/>
              <a:gd name="connsiteY8" fmla="*/ 484 h 10099"/>
              <a:gd name="connsiteX0" fmla="*/ 9518 w 10009"/>
              <a:gd name="connsiteY0" fmla="*/ 436 h 10051"/>
              <a:gd name="connsiteX1" fmla="*/ 5073 w 10009"/>
              <a:gd name="connsiteY1" fmla="*/ 101 h 10051"/>
              <a:gd name="connsiteX2" fmla="*/ 520 w 10009"/>
              <a:gd name="connsiteY2" fmla="*/ 307 h 10051"/>
              <a:gd name="connsiteX3" fmla="*/ 10 w 10009"/>
              <a:gd name="connsiteY3" fmla="*/ 4662 h 10051"/>
              <a:gd name="connsiteX4" fmla="*/ 391 w 10009"/>
              <a:gd name="connsiteY4" fmla="*/ 9492 h 10051"/>
              <a:gd name="connsiteX5" fmla="*/ 5104 w 10009"/>
              <a:gd name="connsiteY5" fmla="*/ 9912 h 10051"/>
              <a:gd name="connsiteX6" fmla="*/ 9529 w 10009"/>
              <a:gd name="connsiteY6" fmla="*/ 9691 h 10051"/>
              <a:gd name="connsiteX7" fmla="*/ 10004 w 10009"/>
              <a:gd name="connsiteY7" fmla="*/ 5095 h 10051"/>
              <a:gd name="connsiteX8" fmla="*/ 9518 w 10009"/>
              <a:gd name="connsiteY8" fmla="*/ 436 h 10051"/>
              <a:gd name="connsiteX0" fmla="*/ 9646 w 10137"/>
              <a:gd name="connsiteY0" fmla="*/ 436 h 10051"/>
              <a:gd name="connsiteX1" fmla="*/ 5201 w 10137"/>
              <a:gd name="connsiteY1" fmla="*/ 101 h 10051"/>
              <a:gd name="connsiteX2" fmla="*/ 648 w 10137"/>
              <a:gd name="connsiteY2" fmla="*/ 307 h 10051"/>
              <a:gd name="connsiteX3" fmla="*/ 2 w 10137"/>
              <a:gd name="connsiteY3" fmla="*/ 4855 h 10051"/>
              <a:gd name="connsiteX4" fmla="*/ 519 w 10137"/>
              <a:gd name="connsiteY4" fmla="*/ 9492 h 10051"/>
              <a:gd name="connsiteX5" fmla="*/ 5232 w 10137"/>
              <a:gd name="connsiteY5" fmla="*/ 9912 h 10051"/>
              <a:gd name="connsiteX6" fmla="*/ 9657 w 10137"/>
              <a:gd name="connsiteY6" fmla="*/ 9691 h 10051"/>
              <a:gd name="connsiteX7" fmla="*/ 10132 w 10137"/>
              <a:gd name="connsiteY7" fmla="*/ 5095 h 10051"/>
              <a:gd name="connsiteX8" fmla="*/ 9646 w 10137"/>
              <a:gd name="connsiteY8" fmla="*/ 436 h 10051"/>
              <a:gd name="connsiteX0" fmla="*/ 9647 w 10138"/>
              <a:gd name="connsiteY0" fmla="*/ 436 h 10051"/>
              <a:gd name="connsiteX1" fmla="*/ 5202 w 10138"/>
              <a:gd name="connsiteY1" fmla="*/ 101 h 10051"/>
              <a:gd name="connsiteX2" fmla="*/ 479 w 10138"/>
              <a:gd name="connsiteY2" fmla="*/ 350 h 10051"/>
              <a:gd name="connsiteX3" fmla="*/ 3 w 10138"/>
              <a:gd name="connsiteY3" fmla="*/ 4855 h 10051"/>
              <a:gd name="connsiteX4" fmla="*/ 520 w 10138"/>
              <a:gd name="connsiteY4" fmla="*/ 9492 h 10051"/>
              <a:gd name="connsiteX5" fmla="*/ 5233 w 10138"/>
              <a:gd name="connsiteY5" fmla="*/ 9912 h 10051"/>
              <a:gd name="connsiteX6" fmla="*/ 9658 w 10138"/>
              <a:gd name="connsiteY6" fmla="*/ 9691 h 10051"/>
              <a:gd name="connsiteX7" fmla="*/ 10133 w 10138"/>
              <a:gd name="connsiteY7" fmla="*/ 5095 h 10051"/>
              <a:gd name="connsiteX8" fmla="*/ 9647 w 10138"/>
              <a:gd name="connsiteY8" fmla="*/ 436 h 10051"/>
              <a:gd name="connsiteX0" fmla="*/ 9647 w 10138"/>
              <a:gd name="connsiteY0" fmla="*/ 444 h 10059"/>
              <a:gd name="connsiteX1" fmla="*/ 5202 w 10138"/>
              <a:gd name="connsiteY1" fmla="*/ 109 h 10059"/>
              <a:gd name="connsiteX2" fmla="*/ 479 w 10138"/>
              <a:gd name="connsiteY2" fmla="*/ 358 h 10059"/>
              <a:gd name="connsiteX3" fmla="*/ 3 w 10138"/>
              <a:gd name="connsiteY3" fmla="*/ 4863 h 10059"/>
              <a:gd name="connsiteX4" fmla="*/ 520 w 10138"/>
              <a:gd name="connsiteY4" fmla="*/ 9500 h 10059"/>
              <a:gd name="connsiteX5" fmla="*/ 5233 w 10138"/>
              <a:gd name="connsiteY5" fmla="*/ 9920 h 10059"/>
              <a:gd name="connsiteX6" fmla="*/ 9658 w 10138"/>
              <a:gd name="connsiteY6" fmla="*/ 9699 h 10059"/>
              <a:gd name="connsiteX7" fmla="*/ 10133 w 10138"/>
              <a:gd name="connsiteY7" fmla="*/ 5103 h 10059"/>
              <a:gd name="connsiteX8" fmla="*/ 9647 w 10138"/>
              <a:gd name="connsiteY8" fmla="*/ 444 h 10059"/>
              <a:gd name="connsiteX0" fmla="*/ 9647 w 10138"/>
              <a:gd name="connsiteY0" fmla="*/ 444 h 10059"/>
              <a:gd name="connsiteX1" fmla="*/ 5202 w 10138"/>
              <a:gd name="connsiteY1" fmla="*/ 109 h 10059"/>
              <a:gd name="connsiteX2" fmla="*/ 479 w 10138"/>
              <a:gd name="connsiteY2" fmla="*/ 358 h 10059"/>
              <a:gd name="connsiteX3" fmla="*/ 3 w 10138"/>
              <a:gd name="connsiteY3" fmla="*/ 4863 h 10059"/>
              <a:gd name="connsiteX4" fmla="*/ 520 w 10138"/>
              <a:gd name="connsiteY4" fmla="*/ 9500 h 10059"/>
              <a:gd name="connsiteX5" fmla="*/ 5233 w 10138"/>
              <a:gd name="connsiteY5" fmla="*/ 9920 h 10059"/>
              <a:gd name="connsiteX6" fmla="*/ 9658 w 10138"/>
              <a:gd name="connsiteY6" fmla="*/ 9699 h 10059"/>
              <a:gd name="connsiteX7" fmla="*/ 10133 w 10138"/>
              <a:gd name="connsiteY7" fmla="*/ 5103 h 10059"/>
              <a:gd name="connsiteX8" fmla="*/ 9647 w 10138"/>
              <a:gd name="connsiteY8" fmla="*/ 444 h 10059"/>
              <a:gd name="connsiteX0" fmla="*/ 9647 w 10138"/>
              <a:gd name="connsiteY0" fmla="*/ 489 h 10104"/>
              <a:gd name="connsiteX1" fmla="*/ 4976 w 10138"/>
              <a:gd name="connsiteY1" fmla="*/ 47 h 10104"/>
              <a:gd name="connsiteX2" fmla="*/ 479 w 10138"/>
              <a:gd name="connsiteY2" fmla="*/ 403 h 10104"/>
              <a:gd name="connsiteX3" fmla="*/ 3 w 10138"/>
              <a:gd name="connsiteY3" fmla="*/ 4908 h 10104"/>
              <a:gd name="connsiteX4" fmla="*/ 520 w 10138"/>
              <a:gd name="connsiteY4" fmla="*/ 9545 h 10104"/>
              <a:gd name="connsiteX5" fmla="*/ 5233 w 10138"/>
              <a:gd name="connsiteY5" fmla="*/ 9965 h 10104"/>
              <a:gd name="connsiteX6" fmla="*/ 9658 w 10138"/>
              <a:gd name="connsiteY6" fmla="*/ 9744 h 10104"/>
              <a:gd name="connsiteX7" fmla="*/ 10133 w 10138"/>
              <a:gd name="connsiteY7" fmla="*/ 5148 h 10104"/>
              <a:gd name="connsiteX8" fmla="*/ 9647 w 10138"/>
              <a:gd name="connsiteY8" fmla="*/ 489 h 10104"/>
              <a:gd name="connsiteX0" fmla="*/ 9783 w 10174"/>
              <a:gd name="connsiteY0" fmla="*/ 464 h 10122"/>
              <a:gd name="connsiteX1" fmla="*/ 4976 w 10174"/>
              <a:gd name="connsiteY1" fmla="*/ 65 h 10122"/>
              <a:gd name="connsiteX2" fmla="*/ 479 w 10174"/>
              <a:gd name="connsiteY2" fmla="*/ 421 h 10122"/>
              <a:gd name="connsiteX3" fmla="*/ 3 w 10174"/>
              <a:gd name="connsiteY3" fmla="*/ 4926 h 10122"/>
              <a:gd name="connsiteX4" fmla="*/ 520 w 10174"/>
              <a:gd name="connsiteY4" fmla="*/ 9563 h 10122"/>
              <a:gd name="connsiteX5" fmla="*/ 5233 w 10174"/>
              <a:gd name="connsiteY5" fmla="*/ 9983 h 10122"/>
              <a:gd name="connsiteX6" fmla="*/ 9658 w 10174"/>
              <a:gd name="connsiteY6" fmla="*/ 9762 h 10122"/>
              <a:gd name="connsiteX7" fmla="*/ 10133 w 10174"/>
              <a:gd name="connsiteY7" fmla="*/ 5166 h 10122"/>
              <a:gd name="connsiteX8" fmla="*/ 9783 w 10174"/>
              <a:gd name="connsiteY8" fmla="*/ 464 h 10122"/>
              <a:gd name="connsiteX0" fmla="*/ 9783 w 10325"/>
              <a:gd name="connsiteY0" fmla="*/ 464 h 10122"/>
              <a:gd name="connsiteX1" fmla="*/ 4976 w 10325"/>
              <a:gd name="connsiteY1" fmla="*/ 65 h 10122"/>
              <a:gd name="connsiteX2" fmla="*/ 479 w 10325"/>
              <a:gd name="connsiteY2" fmla="*/ 421 h 10122"/>
              <a:gd name="connsiteX3" fmla="*/ 3 w 10325"/>
              <a:gd name="connsiteY3" fmla="*/ 4926 h 10122"/>
              <a:gd name="connsiteX4" fmla="*/ 520 w 10325"/>
              <a:gd name="connsiteY4" fmla="*/ 9563 h 10122"/>
              <a:gd name="connsiteX5" fmla="*/ 5233 w 10325"/>
              <a:gd name="connsiteY5" fmla="*/ 9983 h 10122"/>
              <a:gd name="connsiteX6" fmla="*/ 9658 w 10325"/>
              <a:gd name="connsiteY6" fmla="*/ 9762 h 10122"/>
              <a:gd name="connsiteX7" fmla="*/ 10325 w 10325"/>
              <a:gd name="connsiteY7" fmla="*/ 4952 h 10122"/>
              <a:gd name="connsiteX8" fmla="*/ 9783 w 10325"/>
              <a:gd name="connsiteY8" fmla="*/ 464 h 10122"/>
              <a:gd name="connsiteX0" fmla="*/ 9783 w 10364"/>
              <a:gd name="connsiteY0" fmla="*/ 464 h 10136"/>
              <a:gd name="connsiteX1" fmla="*/ 4976 w 10364"/>
              <a:gd name="connsiteY1" fmla="*/ 65 h 10136"/>
              <a:gd name="connsiteX2" fmla="*/ 479 w 10364"/>
              <a:gd name="connsiteY2" fmla="*/ 421 h 10136"/>
              <a:gd name="connsiteX3" fmla="*/ 3 w 10364"/>
              <a:gd name="connsiteY3" fmla="*/ 4926 h 10136"/>
              <a:gd name="connsiteX4" fmla="*/ 520 w 10364"/>
              <a:gd name="connsiteY4" fmla="*/ 9563 h 10136"/>
              <a:gd name="connsiteX5" fmla="*/ 5233 w 10364"/>
              <a:gd name="connsiteY5" fmla="*/ 9983 h 10136"/>
              <a:gd name="connsiteX6" fmla="*/ 9986 w 10364"/>
              <a:gd name="connsiteY6" fmla="*/ 9527 h 10136"/>
              <a:gd name="connsiteX7" fmla="*/ 10325 w 10364"/>
              <a:gd name="connsiteY7" fmla="*/ 4952 h 10136"/>
              <a:gd name="connsiteX8" fmla="*/ 9783 w 10364"/>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467"/>
              <a:gd name="connsiteY0" fmla="*/ 464 h 10099"/>
              <a:gd name="connsiteX1" fmla="*/ 4976 w 10467"/>
              <a:gd name="connsiteY1" fmla="*/ 65 h 10099"/>
              <a:gd name="connsiteX2" fmla="*/ 479 w 10467"/>
              <a:gd name="connsiteY2" fmla="*/ 421 h 10099"/>
              <a:gd name="connsiteX3" fmla="*/ 3 w 10467"/>
              <a:gd name="connsiteY3" fmla="*/ 4926 h 10099"/>
              <a:gd name="connsiteX4" fmla="*/ 520 w 10467"/>
              <a:gd name="connsiteY4" fmla="*/ 9563 h 10099"/>
              <a:gd name="connsiteX5" fmla="*/ 5403 w 10467"/>
              <a:gd name="connsiteY5" fmla="*/ 9897 h 10099"/>
              <a:gd name="connsiteX6" fmla="*/ 9986 w 10467"/>
              <a:gd name="connsiteY6" fmla="*/ 9527 h 10099"/>
              <a:gd name="connsiteX7" fmla="*/ 10325 w 10467"/>
              <a:gd name="connsiteY7" fmla="*/ 4952 h 10099"/>
              <a:gd name="connsiteX8" fmla="*/ 9783 w 10467"/>
              <a:gd name="connsiteY8" fmla="*/ 464 h 10099"/>
              <a:gd name="connsiteX0" fmla="*/ 9783 w 10467"/>
              <a:gd name="connsiteY0" fmla="*/ 464 h 10112"/>
              <a:gd name="connsiteX1" fmla="*/ 4976 w 10467"/>
              <a:gd name="connsiteY1" fmla="*/ 65 h 10112"/>
              <a:gd name="connsiteX2" fmla="*/ 479 w 10467"/>
              <a:gd name="connsiteY2" fmla="*/ 421 h 10112"/>
              <a:gd name="connsiteX3" fmla="*/ 3 w 10467"/>
              <a:gd name="connsiteY3" fmla="*/ 4926 h 10112"/>
              <a:gd name="connsiteX4" fmla="*/ 418 w 10467"/>
              <a:gd name="connsiteY4" fmla="*/ 9584 h 10112"/>
              <a:gd name="connsiteX5" fmla="*/ 5403 w 10467"/>
              <a:gd name="connsiteY5" fmla="*/ 9897 h 10112"/>
              <a:gd name="connsiteX6" fmla="*/ 9986 w 10467"/>
              <a:gd name="connsiteY6" fmla="*/ 9527 h 10112"/>
              <a:gd name="connsiteX7" fmla="*/ 10325 w 10467"/>
              <a:gd name="connsiteY7" fmla="*/ 4952 h 10112"/>
              <a:gd name="connsiteX8" fmla="*/ 9783 w 10467"/>
              <a:gd name="connsiteY8" fmla="*/ 464 h 10112"/>
              <a:gd name="connsiteX0" fmla="*/ 9783 w 10467"/>
              <a:gd name="connsiteY0" fmla="*/ 464 h 10168"/>
              <a:gd name="connsiteX1" fmla="*/ 4976 w 10467"/>
              <a:gd name="connsiteY1" fmla="*/ 65 h 10168"/>
              <a:gd name="connsiteX2" fmla="*/ 479 w 10467"/>
              <a:gd name="connsiteY2" fmla="*/ 421 h 10168"/>
              <a:gd name="connsiteX3" fmla="*/ 3 w 10467"/>
              <a:gd name="connsiteY3" fmla="*/ 4926 h 10168"/>
              <a:gd name="connsiteX4" fmla="*/ 418 w 10467"/>
              <a:gd name="connsiteY4" fmla="*/ 9584 h 10168"/>
              <a:gd name="connsiteX5" fmla="*/ 5403 w 10467"/>
              <a:gd name="connsiteY5" fmla="*/ 10025 h 10168"/>
              <a:gd name="connsiteX6" fmla="*/ 9986 w 10467"/>
              <a:gd name="connsiteY6" fmla="*/ 9527 h 10168"/>
              <a:gd name="connsiteX7" fmla="*/ 10325 w 10467"/>
              <a:gd name="connsiteY7" fmla="*/ 4952 h 10168"/>
              <a:gd name="connsiteX8" fmla="*/ 9783 w 10467"/>
              <a:gd name="connsiteY8" fmla="*/ 464 h 10168"/>
              <a:gd name="connsiteX0" fmla="*/ 9783 w 10467"/>
              <a:gd name="connsiteY0" fmla="*/ 464 h 10168"/>
              <a:gd name="connsiteX1" fmla="*/ 4976 w 10467"/>
              <a:gd name="connsiteY1" fmla="*/ 65 h 10168"/>
              <a:gd name="connsiteX2" fmla="*/ 479 w 10467"/>
              <a:gd name="connsiteY2" fmla="*/ 421 h 10168"/>
              <a:gd name="connsiteX3" fmla="*/ 3 w 10467"/>
              <a:gd name="connsiteY3" fmla="*/ 4926 h 10168"/>
              <a:gd name="connsiteX4" fmla="*/ 418 w 10467"/>
              <a:gd name="connsiteY4" fmla="*/ 9584 h 10168"/>
              <a:gd name="connsiteX5" fmla="*/ 5403 w 10467"/>
              <a:gd name="connsiteY5" fmla="*/ 10025 h 10168"/>
              <a:gd name="connsiteX6" fmla="*/ 9986 w 10467"/>
              <a:gd name="connsiteY6" fmla="*/ 9527 h 10168"/>
              <a:gd name="connsiteX7" fmla="*/ 10325 w 10467"/>
              <a:gd name="connsiteY7" fmla="*/ 4952 h 10168"/>
              <a:gd name="connsiteX8" fmla="*/ 9783 w 10467"/>
              <a:gd name="connsiteY8" fmla="*/ 464 h 10168"/>
              <a:gd name="connsiteX0" fmla="*/ 9783 w 10399"/>
              <a:gd name="connsiteY0" fmla="*/ 464 h 10244"/>
              <a:gd name="connsiteX1" fmla="*/ 4976 w 10399"/>
              <a:gd name="connsiteY1" fmla="*/ 65 h 10244"/>
              <a:gd name="connsiteX2" fmla="*/ 479 w 10399"/>
              <a:gd name="connsiteY2" fmla="*/ 421 h 10244"/>
              <a:gd name="connsiteX3" fmla="*/ 3 w 10399"/>
              <a:gd name="connsiteY3" fmla="*/ 4926 h 10244"/>
              <a:gd name="connsiteX4" fmla="*/ 418 w 10399"/>
              <a:gd name="connsiteY4" fmla="*/ 9584 h 10244"/>
              <a:gd name="connsiteX5" fmla="*/ 5403 w 10399"/>
              <a:gd name="connsiteY5" fmla="*/ 10025 h 10244"/>
              <a:gd name="connsiteX6" fmla="*/ 9850 w 10399"/>
              <a:gd name="connsiteY6" fmla="*/ 9784 h 10244"/>
              <a:gd name="connsiteX7" fmla="*/ 10325 w 10399"/>
              <a:gd name="connsiteY7" fmla="*/ 4952 h 10244"/>
              <a:gd name="connsiteX8" fmla="*/ 9783 w 10399"/>
              <a:gd name="connsiteY8" fmla="*/ 464 h 10244"/>
              <a:gd name="connsiteX0" fmla="*/ 9783 w 10399"/>
              <a:gd name="connsiteY0" fmla="*/ 464 h 10152"/>
              <a:gd name="connsiteX1" fmla="*/ 4976 w 10399"/>
              <a:gd name="connsiteY1" fmla="*/ 65 h 10152"/>
              <a:gd name="connsiteX2" fmla="*/ 479 w 10399"/>
              <a:gd name="connsiteY2" fmla="*/ 421 h 10152"/>
              <a:gd name="connsiteX3" fmla="*/ 3 w 10399"/>
              <a:gd name="connsiteY3" fmla="*/ 4926 h 10152"/>
              <a:gd name="connsiteX4" fmla="*/ 418 w 10399"/>
              <a:gd name="connsiteY4" fmla="*/ 9584 h 10152"/>
              <a:gd name="connsiteX5" fmla="*/ 5403 w 10399"/>
              <a:gd name="connsiteY5" fmla="*/ 10025 h 10152"/>
              <a:gd name="connsiteX6" fmla="*/ 9850 w 10399"/>
              <a:gd name="connsiteY6" fmla="*/ 9784 h 10152"/>
              <a:gd name="connsiteX7" fmla="*/ 10325 w 10399"/>
              <a:gd name="connsiteY7" fmla="*/ 4952 h 10152"/>
              <a:gd name="connsiteX8" fmla="*/ 9783 w 10399"/>
              <a:gd name="connsiteY8" fmla="*/ 464 h 10152"/>
              <a:gd name="connsiteX0" fmla="*/ 9783 w 10326"/>
              <a:gd name="connsiteY0" fmla="*/ 464 h 10152"/>
              <a:gd name="connsiteX1" fmla="*/ 4976 w 10326"/>
              <a:gd name="connsiteY1" fmla="*/ 65 h 10152"/>
              <a:gd name="connsiteX2" fmla="*/ 479 w 10326"/>
              <a:gd name="connsiteY2" fmla="*/ 421 h 10152"/>
              <a:gd name="connsiteX3" fmla="*/ 3 w 10326"/>
              <a:gd name="connsiteY3" fmla="*/ 4926 h 10152"/>
              <a:gd name="connsiteX4" fmla="*/ 418 w 10326"/>
              <a:gd name="connsiteY4" fmla="*/ 9584 h 10152"/>
              <a:gd name="connsiteX5" fmla="*/ 5403 w 10326"/>
              <a:gd name="connsiteY5" fmla="*/ 10025 h 10152"/>
              <a:gd name="connsiteX6" fmla="*/ 9850 w 10326"/>
              <a:gd name="connsiteY6" fmla="*/ 9784 h 10152"/>
              <a:gd name="connsiteX7" fmla="*/ 10325 w 10326"/>
              <a:gd name="connsiteY7" fmla="*/ 4952 h 10152"/>
              <a:gd name="connsiteX8" fmla="*/ 9783 w 10326"/>
              <a:gd name="connsiteY8" fmla="*/ 464 h 10152"/>
              <a:gd name="connsiteX0" fmla="*/ 9783 w 10334"/>
              <a:gd name="connsiteY0" fmla="*/ 464 h 10151"/>
              <a:gd name="connsiteX1" fmla="*/ 4976 w 10334"/>
              <a:gd name="connsiteY1" fmla="*/ 65 h 10151"/>
              <a:gd name="connsiteX2" fmla="*/ 479 w 10334"/>
              <a:gd name="connsiteY2" fmla="*/ 421 h 10151"/>
              <a:gd name="connsiteX3" fmla="*/ 3 w 10334"/>
              <a:gd name="connsiteY3" fmla="*/ 4926 h 10151"/>
              <a:gd name="connsiteX4" fmla="*/ 418 w 10334"/>
              <a:gd name="connsiteY4" fmla="*/ 9584 h 10151"/>
              <a:gd name="connsiteX5" fmla="*/ 5403 w 10334"/>
              <a:gd name="connsiteY5" fmla="*/ 10025 h 10151"/>
              <a:gd name="connsiteX6" fmla="*/ 9941 w 10334"/>
              <a:gd name="connsiteY6" fmla="*/ 9805 h 10151"/>
              <a:gd name="connsiteX7" fmla="*/ 10325 w 10334"/>
              <a:gd name="connsiteY7" fmla="*/ 4952 h 10151"/>
              <a:gd name="connsiteX8" fmla="*/ 9783 w 10334"/>
              <a:gd name="connsiteY8" fmla="*/ 464 h 10151"/>
              <a:gd name="connsiteX0" fmla="*/ 9783 w 10353"/>
              <a:gd name="connsiteY0" fmla="*/ 464 h 10151"/>
              <a:gd name="connsiteX1" fmla="*/ 4976 w 10353"/>
              <a:gd name="connsiteY1" fmla="*/ 65 h 10151"/>
              <a:gd name="connsiteX2" fmla="*/ 479 w 10353"/>
              <a:gd name="connsiteY2" fmla="*/ 421 h 10151"/>
              <a:gd name="connsiteX3" fmla="*/ 3 w 10353"/>
              <a:gd name="connsiteY3" fmla="*/ 4926 h 10151"/>
              <a:gd name="connsiteX4" fmla="*/ 418 w 10353"/>
              <a:gd name="connsiteY4" fmla="*/ 9584 h 10151"/>
              <a:gd name="connsiteX5" fmla="*/ 5403 w 10353"/>
              <a:gd name="connsiteY5" fmla="*/ 10025 h 10151"/>
              <a:gd name="connsiteX6" fmla="*/ 9941 w 10353"/>
              <a:gd name="connsiteY6" fmla="*/ 9805 h 10151"/>
              <a:gd name="connsiteX7" fmla="*/ 10348 w 10353"/>
              <a:gd name="connsiteY7" fmla="*/ 5038 h 10151"/>
              <a:gd name="connsiteX8" fmla="*/ 9783 w 10353"/>
              <a:gd name="connsiteY8" fmla="*/ 464 h 10151"/>
              <a:gd name="connsiteX0" fmla="*/ 9817 w 10353"/>
              <a:gd name="connsiteY0" fmla="*/ 454 h 10162"/>
              <a:gd name="connsiteX1" fmla="*/ 4976 w 10353"/>
              <a:gd name="connsiteY1" fmla="*/ 76 h 10162"/>
              <a:gd name="connsiteX2" fmla="*/ 479 w 10353"/>
              <a:gd name="connsiteY2" fmla="*/ 432 h 10162"/>
              <a:gd name="connsiteX3" fmla="*/ 3 w 10353"/>
              <a:gd name="connsiteY3" fmla="*/ 4937 h 10162"/>
              <a:gd name="connsiteX4" fmla="*/ 418 w 10353"/>
              <a:gd name="connsiteY4" fmla="*/ 9595 h 10162"/>
              <a:gd name="connsiteX5" fmla="*/ 5403 w 10353"/>
              <a:gd name="connsiteY5" fmla="*/ 10036 h 10162"/>
              <a:gd name="connsiteX6" fmla="*/ 9941 w 10353"/>
              <a:gd name="connsiteY6" fmla="*/ 9816 h 10162"/>
              <a:gd name="connsiteX7" fmla="*/ 10348 w 10353"/>
              <a:gd name="connsiteY7" fmla="*/ 5049 h 10162"/>
              <a:gd name="connsiteX8" fmla="*/ 9817 w 10353"/>
              <a:gd name="connsiteY8" fmla="*/ 454 h 10162"/>
              <a:gd name="connsiteX0" fmla="*/ 9817 w 10353"/>
              <a:gd name="connsiteY0" fmla="*/ 446 h 10154"/>
              <a:gd name="connsiteX1" fmla="*/ 5010 w 10353"/>
              <a:gd name="connsiteY1" fmla="*/ 89 h 10154"/>
              <a:gd name="connsiteX2" fmla="*/ 479 w 10353"/>
              <a:gd name="connsiteY2" fmla="*/ 424 h 10154"/>
              <a:gd name="connsiteX3" fmla="*/ 3 w 10353"/>
              <a:gd name="connsiteY3" fmla="*/ 4929 h 10154"/>
              <a:gd name="connsiteX4" fmla="*/ 418 w 10353"/>
              <a:gd name="connsiteY4" fmla="*/ 9587 h 10154"/>
              <a:gd name="connsiteX5" fmla="*/ 5403 w 10353"/>
              <a:gd name="connsiteY5" fmla="*/ 10028 h 10154"/>
              <a:gd name="connsiteX6" fmla="*/ 9941 w 10353"/>
              <a:gd name="connsiteY6" fmla="*/ 9808 h 10154"/>
              <a:gd name="connsiteX7" fmla="*/ 10348 w 10353"/>
              <a:gd name="connsiteY7" fmla="*/ 5041 h 10154"/>
              <a:gd name="connsiteX8" fmla="*/ 9817 w 10353"/>
              <a:gd name="connsiteY8" fmla="*/ 446 h 10154"/>
              <a:gd name="connsiteX0" fmla="*/ 9817 w 10353"/>
              <a:gd name="connsiteY0" fmla="*/ 446 h 10154"/>
              <a:gd name="connsiteX1" fmla="*/ 5010 w 10353"/>
              <a:gd name="connsiteY1" fmla="*/ 89 h 10154"/>
              <a:gd name="connsiteX2" fmla="*/ 479 w 10353"/>
              <a:gd name="connsiteY2" fmla="*/ 424 h 10154"/>
              <a:gd name="connsiteX3" fmla="*/ 3 w 10353"/>
              <a:gd name="connsiteY3" fmla="*/ 4929 h 10154"/>
              <a:gd name="connsiteX4" fmla="*/ 418 w 10353"/>
              <a:gd name="connsiteY4" fmla="*/ 9587 h 10154"/>
              <a:gd name="connsiteX5" fmla="*/ 5403 w 10353"/>
              <a:gd name="connsiteY5" fmla="*/ 10028 h 10154"/>
              <a:gd name="connsiteX6" fmla="*/ 9941 w 10353"/>
              <a:gd name="connsiteY6" fmla="*/ 9808 h 10154"/>
              <a:gd name="connsiteX7" fmla="*/ 10348 w 10353"/>
              <a:gd name="connsiteY7" fmla="*/ 5041 h 10154"/>
              <a:gd name="connsiteX8" fmla="*/ 9817 w 10353"/>
              <a:gd name="connsiteY8" fmla="*/ 446 h 10154"/>
              <a:gd name="connsiteX0" fmla="*/ 9817 w 10353"/>
              <a:gd name="connsiteY0" fmla="*/ 466 h 10174"/>
              <a:gd name="connsiteX1" fmla="*/ 5010 w 10353"/>
              <a:gd name="connsiteY1" fmla="*/ 109 h 10174"/>
              <a:gd name="connsiteX2" fmla="*/ 377 w 10353"/>
              <a:gd name="connsiteY2" fmla="*/ 358 h 10174"/>
              <a:gd name="connsiteX3" fmla="*/ 3 w 10353"/>
              <a:gd name="connsiteY3" fmla="*/ 4949 h 10174"/>
              <a:gd name="connsiteX4" fmla="*/ 418 w 10353"/>
              <a:gd name="connsiteY4" fmla="*/ 9607 h 10174"/>
              <a:gd name="connsiteX5" fmla="*/ 5403 w 10353"/>
              <a:gd name="connsiteY5" fmla="*/ 10048 h 10174"/>
              <a:gd name="connsiteX6" fmla="*/ 9941 w 10353"/>
              <a:gd name="connsiteY6" fmla="*/ 9828 h 10174"/>
              <a:gd name="connsiteX7" fmla="*/ 10348 w 10353"/>
              <a:gd name="connsiteY7" fmla="*/ 5061 h 10174"/>
              <a:gd name="connsiteX8" fmla="*/ 9817 w 10353"/>
              <a:gd name="connsiteY8" fmla="*/ 466 h 10174"/>
              <a:gd name="connsiteX0" fmla="*/ 9817 w 10353"/>
              <a:gd name="connsiteY0" fmla="*/ 565 h 10273"/>
              <a:gd name="connsiteX1" fmla="*/ 5010 w 10353"/>
              <a:gd name="connsiteY1" fmla="*/ 208 h 10273"/>
              <a:gd name="connsiteX2" fmla="*/ 377 w 10353"/>
              <a:gd name="connsiteY2" fmla="*/ 457 h 10273"/>
              <a:gd name="connsiteX3" fmla="*/ 3 w 10353"/>
              <a:gd name="connsiteY3" fmla="*/ 5048 h 10273"/>
              <a:gd name="connsiteX4" fmla="*/ 418 w 10353"/>
              <a:gd name="connsiteY4" fmla="*/ 9706 h 10273"/>
              <a:gd name="connsiteX5" fmla="*/ 5403 w 10353"/>
              <a:gd name="connsiteY5" fmla="*/ 10147 h 10273"/>
              <a:gd name="connsiteX6" fmla="*/ 9941 w 10353"/>
              <a:gd name="connsiteY6" fmla="*/ 9927 h 10273"/>
              <a:gd name="connsiteX7" fmla="*/ 10348 w 10353"/>
              <a:gd name="connsiteY7" fmla="*/ 5160 h 10273"/>
              <a:gd name="connsiteX8" fmla="*/ 9817 w 10353"/>
              <a:gd name="connsiteY8" fmla="*/ 565 h 10273"/>
              <a:gd name="connsiteX0" fmla="*/ 9817 w 10353"/>
              <a:gd name="connsiteY0" fmla="*/ 565 h 10273"/>
              <a:gd name="connsiteX1" fmla="*/ 5010 w 10353"/>
              <a:gd name="connsiteY1" fmla="*/ 208 h 10273"/>
              <a:gd name="connsiteX2" fmla="*/ 377 w 10353"/>
              <a:gd name="connsiteY2" fmla="*/ 457 h 10273"/>
              <a:gd name="connsiteX3" fmla="*/ 3 w 10353"/>
              <a:gd name="connsiteY3" fmla="*/ 5048 h 10273"/>
              <a:gd name="connsiteX4" fmla="*/ 418 w 10353"/>
              <a:gd name="connsiteY4" fmla="*/ 9706 h 10273"/>
              <a:gd name="connsiteX5" fmla="*/ 5403 w 10353"/>
              <a:gd name="connsiteY5" fmla="*/ 10147 h 10273"/>
              <a:gd name="connsiteX6" fmla="*/ 9941 w 10353"/>
              <a:gd name="connsiteY6" fmla="*/ 9927 h 10273"/>
              <a:gd name="connsiteX7" fmla="*/ 10348 w 10353"/>
              <a:gd name="connsiteY7" fmla="*/ 5160 h 10273"/>
              <a:gd name="connsiteX8" fmla="*/ 9817 w 10353"/>
              <a:gd name="connsiteY8" fmla="*/ 565 h 10273"/>
              <a:gd name="connsiteX0" fmla="*/ 9817 w 10353"/>
              <a:gd name="connsiteY0" fmla="*/ 482 h 10190"/>
              <a:gd name="connsiteX1" fmla="*/ 5010 w 10353"/>
              <a:gd name="connsiteY1" fmla="*/ 125 h 10190"/>
              <a:gd name="connsiteX2" fmla="*/ 377 w 10353"/>
              <a:gd name="connsiteY2" fmla="*/ 374 h 10190"/>
              <a:gd name="connsiteX3" fmla="*/ 3 w 10353"/>
              <a:gd name="connsiteY3" fmla="*/ 4965 h 10190"/>
              <a:gd name="connsiteX4" fmla="*/ 418 w 10353"/>
              <a:gd name="connsiteY4" fmla="*/ 9623 h 10190"/>
              <a:gd name="connsiteX5" fmla="*/ 5403 w 10353"/>
              <a:gd name="connsiteY5" fmla="*/ 10064 h 10190"/>
              <a:gd name="connsiteX6" fmla="*/ 9941 w 10353"/>
              <a:gd name="connsiteY6" fmla="*/ 9844 h 10190"/>
              <a:gd name="connsiteX7" fmla="*/ 10348 w 10353"/>
              <a:gd name="connsiteY7" fmla="*/ 5077 h 10190"/>
              <a:gd name="connsiteX8" fmla="*/ 9817 w 10353"/>
              <a:gd name="connsiteY8" fmla="*/ 482 h 10190"/>
              <a:gd name="connsiteX0" fmla="*/ 9815 w 10351"/>
              <a:gd name="connsiteY0" fmla="*/ 495 h 10203"/>
              <a:gd name="connsiteX1" fmla="*/ 5008 w 10351"/>
              <a:gd name="connsiteY1" fmla="*/ 138 h 10203"/>
              <a:gd name="connsiteX2" fmla="*/ 420 w 10351"/>
              <a:gd name="connsiteY2" fmla="*/ 366 h 10203"/>
              <a:gd name="connsiteX3" fmla="*/ 1 w 10351"/>
              <a:gd name="connsiteY3" fmla="*/ 4978 h 10203"/>
              <a:gd name="connsiteX4" fmla="*/ 416 w 10351"/>
              <a:gd name="connsiteY4" fmla="*/ 9636 h 10203"/>
              <a:gd name="connsiteX5" fmla="*/ 5401 w 10351"/>
              <a:gd name="connsiteY5" fmla="*/ 10077 h 10203"/>
              <a:gd name="connsiteX6" fmla="*/ 9939 w 10351"/>
              <a:gd name="connsiteY6" fmla="*/ 9857 h 10203"/>
              <a:gd name="connsiteX7" fmla="*/ 10346 w 10351"/>
              <a:gd name="connsiteY7" fmla="*/ 5090 h 10203"/>
              <a:gd name="connsiteX8" fmla="*/ 9815 w 10351"/>
              <a:gd name="connsiteY8" fmla="*/ 495 h 10203"/>
              <a:gd name="connsiteX0" fmla="*/ 9816 w 10352"/>
              <a:gd name="connsiteY0" fmla="*/ 495 h 10203"/>
              <a:gd name="connsiteX1" fmla="*/ 5009 w 10352"/>
              <a:gd name="connsiteY1" fmla="*/ 138 h 10203"/>
              <a:gd name="connsiteX2" fmla="*/ 421 w 10352"/>
              <a:gd name="connsiteY2" fmla="*/ 366 h 10203"/>
              <a:gd name="connsiteX3" fmla="*/ 2 w 10352"/>
              <a:gd name="connsiteY3" fmla="*/ 4978 h 10203"/>
              <a:gd name="connsiteX4" fmla="*/ 417 w 10352"/>
              <a:gd name="connsiteY4" fmla="*/ 9636 h 10203"/>
              <a:gd name="connsiteX5" fmla="*/ 5402 w 10352"/>
              <a:gd name="connsiteY5" fmla="*/ 10077 h 10203"/>
              <a:gd name="connsiteX6" fmla="*/ 9940 w 10352"/>
              <a:gd name="connsiteY6" fmla="*/ 9857 h 10203"/>
              <a:gd name="connsiteX7" fmla="*/ 10347 w 10352"/>
              <a:gd name="connsiteY7" fmla="*/ 5090 h 10203"/>
              <a:gd name="connsiteX8" fmla="*/ 9816 w 10352"/>
              <a:gd name="connsiteY8" fmla="*/ 495 h 10203"/>
              <a:gd name="connsiteX0" fmla="*/ 9818 w 10354"/>
              <a:gd name="connsiteY0" fmla="*/ 495 h 10198"/>
              <a:gd name="connsiteX1" fmla="*/ 5011 w 10354"/>
              <a:gd name="connsiteY1" fmla="*/ 138 h 10198"/>
              <a:gd name="connsiteX2" fmla="*/ 423 w 10354"/>
              <a:gd name="connsiteY2" fmla="*/ 366 h 10198"/>
              <a:gd name="connsiteX3" fmla="*/ 4 w 10354"/>
              <a:gd name="connsiteY3" fmla="*/ 4978 h 10198"/>
              <a:gd name="connsiteX4" fmla="*/ 385 w 10354"/>
              <a:gd name="connsiteY4" fmla="*/ 9572 h 10198"/>
              <a:gd name="connsiteX5" fmla="*/ 5404 w 10354"/>
              <a:gd name="connsiteY5" fmla="*/ 10077 h 10198"/>
              <a:gd name="connsiteX6" fmla="*/ 9942 w 10354"/>
              <a:gd name="connsiteY6" fmla="*/ 9857 h 10198"/>
              <a:gd name="connsiteX7" fmla="*/ 10349 w 10354"/>
              <a:gd name="connsiteY7" fmla="*/ 5090 h 10198"/>
              <a:gd name="connsiteX8" fmla="*/ 9818 w 10354"/>
              <a:gd name="connsiteY8" fmla="*/ 495 h 10198"/>
              <a:gd name="connsiteX0" fmla="*/ 9823 w 10359"/>
              <a:gd name="connsiteY0" fmla="*/ 495 h 10257"/>
              <a:gd name="connsiteX1" fmla="*/ 5016 w 10359"/>
              <a:gd name="connsiteY1" fmla="*/ 138 h 10257"/>
              <a:gd name="connsiteX2" fmla="*/ 428 w 10359"/>
              <a:gd name="connsiteY2" fmla="*/ 366 h 10257"/>
              <a:gd name="connsiteX3" fmla="*/ 9 w 10359"/>
              <a:gd name="connsiteY3" fmla="*/ 4978 h 10257"/>
              <a:gd name="connsiteX4" fmla="*/ 367 w 10359"/>
              <a:gd name="connsiteY4" fmla="*/ 9722 h 10257"/>
              <a:gd name="connsiteX5" fmla="*/ 5409 w 10359"/>
              <a:gd name="connsiteY5" fmla="*/ 10077 h 10257"/>
              <a:gd name="connsiteX6" fmla="*/ 9947 w 10359"/>
              <a:gd name="connsiteY6" fmla="*/ 9857 h 10257"/>
              <a:gd name="connsiteX7" fmla="*/ 10354 w 10359"/>
              <a:gd name="connsiteY7" fmla="*/ 5090 h 10257"/>
              <a:gd name="connsiteX8" fmla="*/ 9823 w 10359"/>
              <a:gd name="connsiteY8" fmla="*/ 495 h 10257"/>
              <a:gd name="connsiteX0" fmla="*/ 9817 w 10353"/>
              <a:gd name="connsiteY0" fmla="*/ 495 h 10285"/>
              <a:gd name="connsiteX1" fmla="*/ 5010 w 10353"/>
              <a:gd name="connsiteY1" fmla="*/ 138 h 10285"/>
              <a:gd name="connsiteX2" fmla="*/ 422 w 10353"/>
              <a:gd name="connsiteY2" fmla="*/ 366 h 10285"/>
              <a:gd name="connsiteX3" fmla="*/ 3 w 10353"/>
              <a:gd name="connsiteY3" fmla="*/ 4978 h 10285"/>
              <a:gd name="connsiteX4" fmla="*/ 395 w 10353"/>
              <a:gd name="connsiteY4" fmla="*/ 9765 h 10285"/>
              <a:gd name="connsiteX5" fmla="*/ 5403 w 10353"/>
              <a:gd name="connsiteY5" fmla="*/ 10077 h 10285"/>
              <a:gd name="connsiteX6" fmla="*/ 9941 w 10353"/>
              <a:gd name="connsiteY6" fmla="*/ 9857 h 10285"/>
              <a:gd name="connsiteX7" fmla="*/ 10348 w 10353"/>
              <a:gd name="connsiteY7" fmla="*/ 5090 h 10285"/>
              <a:gd name="connsiteX8" fmla="*/ 9817 w 10353"/>
              <a:gd name="connsiteY8" fmla="*/ 495 h 10285"/>
              <a:gd name="connsiteX0" fmla="*/ 9817 w 10353"/>
              <a:gd name="connsiteY0" fmla="*/ 495 h 10223"/>
              <a:gd name="connsiteX1" fmla="*/ 5010 w 10353"/>
              <a:gd name="connsiteY1" fmla="*/ 138 h 10223"/>
              <a:gd name="connsiteX2" fmla="*/ 422 w 10353"/>
              <a:gd name="connsiteY2" fmla="*/ 366 h 10223"/>
              <a:gd name="connsiteX3" fmla="*/ 3 w 10353"/>
              <a:gd name="connsiteY3" fmla="*/ 4978 h 10223"/>
              <a:gd name="connsiteX4" fmla="*/ 395 w 10353"/>
              <a:gd name="connsiteY4" fmla="*/ 9765 h 10223"/>
              <a:gd name="connsiteX5" fmla="*/ 5403 w 10353"/>
              <a:gd name="connsiteY5" fmla="*/ 10077 h 10223"/>
              <a:gd name="connsiteX6" fmla="*/ 9941 w 10353"/>
              <a:gd name="connsiteY6" fmla="*/ 9857 h 10223"/>
              <a:gd name="connsiteX7" fmla="*/ 10348 w 10353"/>
              <a:gd name="connsiteY7" fmla="*/ 5090 h 10223"/>
              <a:gd name="connsiteX8" fmla="*/ 9817 w 10353"/>
              <a:gd name="connsiteY8" fmla="*/ 495 h 10223"/>
              <a:gd name="connsiteX0" fmla="*/ 9818 w 10354"/>
              <a:gd name="connsiteY0" fmla="*/ 495 h 10209"/>
              <a:gd name="connsiteX1" fmla="*/ 5011 w 10354"/>
              <a:gd name="connsiteY1" fmla="*/ 138 h 10209"/>
              <a:gd name="connsiteX2" fmla="*/ 423 w 10354"/>
              <a:gd name="connsiteY2" fmla="*/ 366 h 10209"/>
              <a:gd name="connsiteX3" fmla="*/ 4 w 10354"/>
              <a:gd name="connsiteY3" fmla="*/ 4978 h 10209"/>
              <a:gd name="connsiteX4" fmla="*/ 385 w 10354"/>
              <a:gd name="connsiteY4" fmla="*/ 9744 h 10209"/>
              <a:gd name="connsiteX5" fmla="*/ 5404 w 10354"/>
              <a:gd name="connsiteY5" fmla="*/ 10077 h 10209"/>
              <a:gd name="connsiteX6" fmla="*/ 9942 w 10354"/>
              <a:gd name="connsiteY6" fmla="*/ 9857 h 10209"/>
              <a:gd name="connsiteX7" fmla="*/ 10349 w 10354"/>
              <a:gd name="connsiteY7" fmla="*/ 5090 h 10209"/>
              <a:gd name="connsiteX8" fmla="*/ 9818 w 10354"/>
              <a:gd name="connsiteY8" fmla="*/ 495 h 10209"/>
              <a:gd name="connsiteX0" fmla="*/ 9782 w 10318"/>
              <a:gd name="connsiteY0" fmla="*/ 495 h 10209"/>
              <a:gd name="connsiteX1" fmla="*/ 4975 w 10318"/>
              <a:gd name="connsiteY1" fmla="*/ 138 h 10209"/>
              <a:gd name="connsiteX2" fmla="*/ 387 w 10318"/>
              <a:gd name="connsiteY2" fmla="*/ 366 h 10209"/>
              <a:gd name="connsiteX3" fmla="*/ 13 w 10318"/>
              <a:gd name="connsiteY3" fmla="*/ 4958 h 10209"/>
              <a:gd name="connsiteX4" fmla="*/ 349 w 10318"/>
              <a:gd name="connsiteY4" fmla="*/ 9744 h 10209"/>
              <a:gd name="connsiteX5" fmla="*/ 5368 w 10318"/>
              <a:gd name="connsiteY5" fmla="*/ 10077 h 10209"/>
              <a:gd name="connsiteX6" fmla="*/ 9906 w 10318"/>
              <a:gd name="connsiteY6" fmla="*/ 9857 h 10209"/>
              <a:gd name="connsiteX7" fmla="*/ 10313 w 10318"/>
              <a:gd name="connsiteY7" fmla="*/ 5090 h 10209"/>
              <a:gd name="connsiteX8" fmla="*/ 9782 w 10318"/>
              <a:gd name="connsiteY8" fmla="*/ 495 h 10209"/>
              <a:gd name="connsiteX0" fmla="*/ 9779 w 10315"/>
              <a:gd name="connsiteY0" fmla="*/ 495 h 10197"/>
              <a:gd name="connsiteX1" fmla="*/ 4972 w 10315"/>
              <a:gd name="connsiteY1" fmla="*/ 138 h 10197"/>
              <a:gd name="connsiteX2" fmla="*/ 384 w 10315"/>
              <a:gd name="connsiteY2" fmla="*/ 366 h 10197"/>
              <a:gd name="connsiteX3" fmla="*/ 10 w 10315"/>
              <a:gd name="connsiteY3" fmla="*/ 4958 h 10197"/>
              <a:gd name="connsiteX4" fmla="*/ 369 w 10315"/>
              <a:gd name="connsiteY4" fmla="*/ 9586 h 10197"/>
              <a:gd name="connsiteX5" fmla="*/ 5365 w 10315"/>
              <a:gd name="connsiteY5" fmla="*/ 10077 h 10197"/>
              <a:gd name="connsiteX6" fmla="*/ 9903 w 10315"/>
              <a:gd name="connsiteY6" fmla="*/ 9857 h 10197"/>
              <a:gd name="connsiteX7" fmla="*/ 10310 w 10315"/>
              <a:gd name="connsiteY7" fmla="*/ 5090 h 10197"/>
              <a:gd name="connsiteX8" fmla="*/ 9779 w 10315"/>
              <a:gd name="connsiteY8" fmla="*/ 495 h 10197"/>
              <a:gd name="connsiteX0" fmla="*/ 9779 w 10315"/>
              <a:gd name="connsiteY0" fmla="*/ 495 h 10197"/>
              <a:gd name="connsiteX1" fmla="*/ 4972 w 10315"/>
              <a:gd name="connsiteY1" fmla="*/ 138 h 10197"/>
              <a:gd name="connsiteX2" fmla="*/ 384 w 10315"/>
              <a:gd name="connsiteY2" fmla="*/ 366 h 10197"/>
              <a:gd name="connsiteX3" fmla="*/ 10 w 10315"/>
              <a:gd name="connsiteY3" fmla="*/ 4958 h 10197"/>
              <a:gd name="connsiteX4" fmla="*/ 369 w 10315"/>
              <a:gd name="connsiteY4" fmla="*/ 9586 h 10197"/>
              <a:gd name="connsiteX5" fmla="*/ 5105 w 10315"/>
              <a:gd name="connsiteY5" fmla="*/ 10077 h 10197"/>
              <a:gd name="connsiteX6" fmla="*/ 9903 w 10315"/>
              <a:gd name="connsiteY6" fmla="*/ 9857 h 10197"/>
              <a:gd name="connsiteX7" fmla="*/ 10310 w 10315"/>
              <a:gd name="connsiteY7" fmla="*/ 5090 h 10197"/>
              <a:gd name="connsiteX8" fmla="*/ 9779 w 10315"/>
              <a:gd name="connsiteY8" fmla="*/ 495 h 10197"/>
              <a:gd name="connsiteX0" fmla="*/ 9779 w 10315"/>
              <a:gd name="connsiteY0" fmla="*/ 495 h 10231"/>
              <a:gd name="connsiteX1" fmla="*/ 4972 w 10315"/>
              <a:gd name="connsiteY1" fmla="*/ 138 h 10231"/>
              <a:gd name="connsiteX2" fmla="*/ 384 w 10315"/>
              <a:gd name="connsiteY2" fmla="*/ 366 h 10231"/>
              <a:gd name="connsiteX3" fmla="*/ 10 w 10315"/>
              <a:gd name="connsiteY3" fmla="*/ 4958 h 10231"/>
              <a:gd name="connsiteX4" fmla="*/ 369 w 10315"/>
              <a:gd name="connsiteY4" fmla="*/ 9586 h 10231"/>
              <a:gd name="connsiteX5" fmla="*/ 5105 w 10315"/>
              <a:gd name="connsiteY5" fmla="*/ 10077 h 10231"/>
              <a:gd name="connsiteX6" fmla="*/ 9903 w 10315"/>
              <a:gd name="connsiteY6" fmla="*/ 9857 h 10231"/>
              <a:gd name="connsiteX7" fmla="*/ 10310 w 10315"/>
              <a:gd name="connsiteY7" fmla="*/ 5090 h 10231"/>
              <a:gd name="connsiteX8" fmla="*/ 9779 w 10315"/>
              <a:gd name="connsiteY8" fmla="*/ 495 h 10231"/>
              <a:gd name="connsiteX0" fmla="*/ 9779 w 10310"/>
              <a:gd name="connsiteY0" fmla="*/ 495 h 10231"/>
              <a:gd name="connsiteX1" fmla="*/ 4972 w 10310"/>
              <a:gd name="connsiteY1" fmla="*/ 138 h 10231"/>
              <a:gd name="connsiteX2" fmla="*/ 384 w 10310"/>
              <a:gd name="connsiteY2" fmla="*/ 366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79 w 10310"/>
              <a:gd name="connsiteY0" fmla="*/ 471 h 10207"/>
              <a:gd name="connsiteX1" fmla="*/ 4972 w 10310"/>
              <a:gd name="connsiteY1" fmla="*/ 114 h 10207"/>
              <a:gd name="connsiteX2" fmla="*/ 441 w 10310"/>
              <a:gd name="connsiteY2" fmla="*/ 381 h 10207"/>
              <a:gd name="connsiteX3" fmla="*/ 10 w 10310"/>
              <a:gd name="connsiteY3" fmla="*/ 4934 h 10207"/>
              <a:gd name="connsiteX4" fmla="*/ 369 w 10310"/>
              <a:gd name="connsiteY4" fmla="*/ 9562 h 10207"/>
              <a:gd name="connsiteX5" fmla="*/ 5105 w 10310"/>
              <a:gd name="connsiteY5" fmla="*/ 10053 h 10207"/>
              <a:gd name="connsiteX6" fmla="*/ 9812 w 10310"/>
              <a:gd name="connsiteY6" fmla="*/ 9833 h 10207"/>
              <a:gd name="connsiteX7" fmla="*/ 10310 w 10310"/>
              <a:gd name="connsiteY7" fmla="*/ 5066 h 10207"/>
              <a:gd name="connsiteX8" fmla="*/ 9779 w 10310"/>
              <a:gd name="connsiteY8" fmla="*/ 471 h 10207"/>
              <a:gd name="connsiteX0" fmla="*/ 9779 w 10310"/>
              <a:gd name="connsiteY0" fmla="*/ 495 h 10231"/>
              <a:gd name="connsiteX1" fmla="*/ 4972 w 10310"/>
              <a:gd name="connsiteY1" fmla="*/ 138 h 10231"/>
              <a:gd name="connsiteX2" fmla="*/ 441 w 10310"/>
              <a:gd name="connsiteY2" fmla="*/ 405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79 w 10310"/>
              <a:gd name="connsiteY0" fmla="*/ 495 h 10231"/>
              <a:gd name="connsiteX1" fmla="*/ 4972 w 10310"/>
              <a:gd name="connsiteY1" fmla="*/ 138 h 10231"/>
              <a:gd name="connsiteX2" fmla="*/ 441 w 10310"/>
              <a:gd name="connsiteY2" fmla="*/ 405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79 w 10310"/>
              <a:gd name="connsiteY0" fmla="*/ 495 h 10231"/>
              <a:gd name="connsiteX1" fmla="*/ 4972 w 10310"/>
              <a:gd name="connsiteY1" fmla="*/ 138 h 10231"/>
              <a:gd name="connsiteX2" fmla="*/ 441 w 10310"/>
              <a:gd name="connsiteY2" fmla="*/ 405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88 w 10319"/>
              <a:gd name="connsiteY0" fmla="*/ 495 h 10231"/>
              <a:gd name="connsiteX1" fmla="*/ 4981 w 10319"/>
              <a:gd name="connsiteY1" fmla="*/ 138 h 10231"/>
              <a:gd name="connsiteX2" fmla="*/ 450 w 10319"/>
              <a:gd name="connsiteY2" fmla="*/ 405 h 10231"/>
              <a:gd name="connsiteX3" fmla="*/ 8 w 10319"/>
              <a:gd name="connsiteY3" fmla="*/ 4780 h 10231"/>
              <a:gd name="connsiteX4" fmla="*/ 378 w 10319"/>
              <a:gd name="connsiteY4" fmla="*/ 9586 h 10231"/>
              <a:gd name="connsiteX5" fmla="*/ 5114 w 10319"/>
              <a:gd name="connsiteY5" fmla="*/ 10077 h 10231"/>
              <a:gd name="connsiteX6" fmla="*/ 9821 w 10319"/>
              <a:gd name="connsiteY6" fmla="*/ 9857 h 10231"/>
              <a:gd name="connsiteX7" fmla="*/ 10319 w 10319"/>
              <a:gd name="connsiteY7" fmla="*/ 5090 h 10231"/>
              <a:gd name="connsiteX8" fmla="*/ 9788 w 10319"/>
              <a:gd name="connsiteY8" fmla="*/ 495 h 10231"/>
              <a:gd name="connsiteX0" fmla="*/ 9790 w 10321"/>
              <a:gd name="connsiteY0" fmla="*/ 495 h 10231"/>
              <a:gd name="connsiteX1" fmla="*/ 4983 w 10321"/>
              <a:gd name="connsiteY1" fmla="*/ 138 h 10231"/>
              <a:gd name="connsiteX2" fmla="*/ 452 w 10321"/>
              <a:gd name="connsiteY2" fmla="*/ 405 h 10231"/>
              <a:gd name="connsiteX3" fmla="*/ 10 w 10321"/>
              <a:gd name="connsiteY3" fmla="*/ 4780 h 10231"/>
              <a:gd name="connsiteX4" fmla="*/ 380 w 10321"/>
              <a:gd name="connsiteY4" fmla="*/ 9586 h 10231"/>
              <a:gd name="connsiteX5" fmla="*/ 5116 w 10321"/>
              <a:gd name="connsiteY5" fmla="*/ 10077 h 10231"/>
              <a:gd name="connsiteX6" fmla="*/ 9823 w 10321"/>
              <a:gd name="connsiteY6" fmla="*/ 9857 h 10231"/>
              <a:gd name="connsiteX7" fmla="*/ 10321 w 10321"/>
              <a:gd name="connsiteY7" fmla="*/ 5090 h 10231"/>
              <a:gd name="connsiteX8" fmla="*/ 9790 w 10321"/>
              <a:gd name="connsiteY8" fmla="*/ 495 h 10231"/>
              <a:gd name="connsiteX0" fmla="*/ 9707 w 10321"/>
              <a:gd name="connsiteY0" fmla="*/ 365 h 10316"/>
              <a:gd name="connsiteX1" fmla="*/ 4983 w 10321"/>
              <a:gd name="connsiteY1" fmla="*/ 223 h 10316"/>
              <a:gd name="connsiteX2" fmla="*/ 452 w 10321"/>
              <a:gd name="connsiteY2" fmla="*/ 490 h 10316"/>
              <a:gd name="connsiteX3" fmla="*/ 10 w 10321"/>
              <a:gd name="connsiteY3" fmla="*/ 4865 h 10316"/>
              <a:gd name="connsiteX4" fmla="*/ 380 w 10321"/>
              <a:gd name="connsiteY4" fmla="*/ 9671 h 10316"/>
              <a:gd name="connsiteX5" fmla="*/ 5116 w 10321"/>
              <a:gd name="connsiteY5" fmla="*/ 10162 h 10316"/>
              <a:gd name="connsiteX6" fmla="*/ 9823 w 10321"/>
              <a:gd name="connsiteY6" fmla="*/ 9942 h 10316"/>
              <a:gd name="connsiteX7" fmla="*/ 10321 w 10321"/>
              <a:gd name="connsiteY7" fmla="*/ 5175 h 10316"/>
              <a:gd name="connsiteX8" fmla="*/ 9707 w 10321"/>
              <a:gd name="connsiteY8" fmla="*/ 365 h 10316"/>
              <a:gd name="connsiteX0" fmla="*/ 9707 w 10327"/>
              <a:gd name="connsiteY0" fmla="*/ 365 h 10327"/>
              <a:gd name="connsiteX1" fmla="*/ 4983 w 10327"/>
              <a:gd name="connsiteY1" fmla="*/ 223 h 10327"/>
              <a:gd name="connsiteX2" fmla="*/ 452 w 10327"/>
              <a:gd name="connsiteY2" fmla="*/ 490 h 10327"/>
              <a:gd name="connsiteX3" fmla="*/ 10 w 10327"/>
              <a:gd name="connsiteY3" fmla="*/ 4865 h 10327"/>
              <a:gd name="connsiteX4" fmla="*/ 380 w 10327"/>
              <a:gd name="connsiteY4" fmla="*/ 9671 h 10327"/>
              <a:gd name="connsiteX5" fmla="*/ 5116 w 10327"/>
              <a:gd name="connsiteY5" fmla="*/ 10162 h 10327"/>
              <a:gd name="connsiteX6" fmla="*/ 9918 w 10327"/>
              <a:gd name="connsiteY6" fmla="*/ 9749 h 10327"/>
              <a:gd name="connsiteX7" fmla="*/ 10321 w 10327"/>
              <a:gd name="connsiteY7" fmla="*/ 5175 h 10327"/>
              <a:gd name="connsiteX8" fmla="*/ 9707 w 10327"/>
              <a:gd name="connsiteY8" fmla="*/ 365 h 10327"/>
              <a:gd name="connsiteX0" fmla="*/ 9707 w 10327"/>
              <a:gd name="connsiteY0" fmla="*/ 365 h 10265"/>
              <a:gd name="connsiteX1" fmla="*/ 4983 w 10327"/>
              <a:gd name="connsiteY1" fmla="*/ 223 h 10265"/>
              <a:gd name="connsiteX2" fmla="*/ 452 w 10327"/>
              <a:gd name="connsiteY2" fmla="*/ 490 h 10265"/>
              <a:gd name="connsiteX3" fmla="*/ 10 w 10327"/>
              <a:gd name="connsiteY3" fmla="*/ 4865 h 10265"/>
              <a:gd name="connsiteX4" fmla="*/ 380 w 10327"/>
              <a:gd name="connsiteY4" fmla="*/ 9671 h 10265"/>
              <a:gd name="connsiteX5" fmla="*/ 5188 w 10327"/>
              <a:gd name="connsiteY5" fmla="*/ 10012 h 10265"/>
              <a:gd name="connsiteX6" fmla="*/ 9918 w 10327"/>
              <a:gd name="connsiteY6" fmla="*/ 9749 h 10265"/>
              <a:gd name="connsiteX7" fmla="*/ 10321 w 10327"/>
              <a:gd name="connsiteY7" fmla="*/ 5175 h 10265"/>
              <a:gd name="connsiteX8" fmla="*/ 9707 w 10327"/>
              <a:gd name="connsiteY8" fmla="*/ 365 h 10265"/>
              <a:gd name="connsiteX0" fmla="*/ 9710 w 10330"/>
              <a:gd name="connsiteY0" fmla="*/ 365 h 10251"/>
              <a:gd name="connsiteX1" fmla="*/ 4986 w 10330"/>
              <a:gd name="connsiteY1" fmla="*/ 223 h 10251"/>
              <a:gd name="connsiteX2" fmla="*/ 455 w 10330"/>
              <a:gd name="connsiteY2" fmla="*/ 490 h 10251"/>
              <a:gd name="connsiteX3" fmla="*/ 13 w 10330"/>
              <a:gd name="connsiteY3" fmla="*/ 4865 h 10251"/>
              <a:gd name="connsiteX4" fmla="*/ 562 w 10330"/>
              <a:gd name="connsiteY4" fmla="*/ 9650 h 10251"/>
              <a:gd name="connsiteX5" fmla="*/ 5191 w 10330"/>
              <a:gd name="connsiteY5" fmla="*/ 10012 h 10251"/>
              <a:gd name="connsiteX6" fmla="*/ 9921 w 10330"/>
              <a:gd name="connsiteY6" fmla="*/ 9749 h 10251"/>
              <a:gd name="connsiteX7" fmla="*/ 10324 w 10330"/>
              <a:gd name="connsiteY7" fmla="*/ 5175 h 10251"/>
              <a:gd name="connsiteX8" fmla="*/ 9710 w 10330"/>
              <a:gd name="connsiteY8" fmla="*/ 365 h 10251"/>
              <a:gd name="connsiteX0" fmla="*/ 9710 w 10330"/>
              <a:gd name="connsiteY0" fmla="*/ 365 h 10127"/>
              <a:gd name="connsiteX1" fmla="*/ 4986 w 10330"/>
              <a:gd name="connsiteY1" fmla="*/ 223 h 10127"/>
              <a:gd name="connsiteX2" fmla="*/ 455 w 10330"/>
              <a:gd name="connsiteY2" fmla="*/ 490 h 10127"/>
              <a:gd name="connsiteX3" fmla="*/ 13 w 10330"/>
              <a:gd name="connsiteY3" fmla="*/ 4865 h 10127"/>
              <a:gd name="connsiteX4" fmla="*/ 562 w 10330"/>
              <a:gd name="connsiteY4" fmla="*/ 9650 h 10127"/>
              <a:gd name="connsiteX5" fmla="*/ 5191 w 10330"/>
              <a:gd name="connsiteY5" fmla="*/ 10012 h 10127"/>
              <a:gd name="connsiteX6" fmla="*/ 9921 w 10330"/>
              <a:gd name="connsiteY6" fmla="*/ 9749 h 10127"/>
              <a:gd name="connsiteX7" fmla="*/ 10324 w 10330"/>
              <a:gd name="connsiteY7" fmla="*/ 5175 h 10127"/>
              <a:gd name="connsiteX8" fmla="*/ 9710 w 10330"/>
              <a:gd name="connsiteY8" fmla="*/ 365 h 10127"/>
              <a:gd name="connsiteX0" fmla="*/ 9710 w 10330"/>
              <a:gd name="connsiteY0" fmla="*/ 365 h 10127"/>
              <a:gd name="connsiteX1" fmla="*/ 4986 w 10330"/>
              <a:gd name="connsiteY1" fmla="*/ 223 h 10127"/>
              <a:gd name="connsiteX2" fmla="*/ 455 w 10330"/>
              <a:gd name="connsiteY2" fmla="*/ 490 h 10127"/>
              <a:gd name="connsiteX3" fmla="*/ 13 w 10330"/>
              <a:gd name="connsiteY3" fmla="*/ 4865 h 10127"/>
              <a:gd name="connsiteX4" fmla="*/ 562 w 10330"/>
              <a:gd name="connsiteY4" fmla="*/ 9650 h 10127"/>
              <a:gd name="connsiteX5" fmla="*/ 5191 w 10330"/>
              <a:gd name="connsiteY5" fmla="*/ 10012 h 10127"/>
              <a:gd name="connsiteX6" fmla="*/ 9921 w 10330"/>
              <a:gd name="connsiteY6" fmla="*/ 9749 h 10127"/>
              <a:gd name="connsiteX7" fmla="*/ 10324 w 10330"/>
              <a:gd name="connsiteY7" fmla="*/ 5175 h 10127"/>
              <a:gd name="connsiteX8" fmla="*/ 9710 w 10330"/>
              <a:gd name="connsiteY8" fmla="*/ 365 h 10127"/>
              <a:gd name="connsiteX0" fmla="*/ 9712 w 10332"/>
              <a:gd name="connsiteY0" fmla="*/ 365 h 10317"/>
              <a:gd name="connsiteX1" fmla="*/ 4988 w 10332"/>
              <a:gd name="connsiteY1" fmla="*/ 223 h 10317"/>
              <a:gd name="connsiteX2" fmla="*/ 457 w 10332"/>
              <a:gd name="connsiteY2" fmla="*/ 490 h 10317"/>
              <a:gd name="connsiteX3" fmla="*/ 15 w 10332"/>
              <a:gd name="connsiteY3" fmla="*/ 4865 h 10317"/>
              <a:gd name="connsiteX4" fmla="*/ 588 w 10332"/>
              <a:gd name="connsiteY4" fmla="*/ 9929 h 10317"/>
              <a:gd name="connsiteX5" fmla="*/ 5193 w 10332"/>
              <a:gd name="connsiteY5" fmla="*/ 10012 h 10317"/>
              <a:gd name="connsiteX6" fmla="*/ 9923 w 10332"/>
              <a:gd name="connsiteY6" fmla="*/ 9749 h 10317"/>
              <a:gd name="connsiteX7" fmla="*/ 10326 w 10332"/>
              <a:gd name="connsiteY7" fmla="*/ 5175 h 10317"/>
              <a:gd name="connsiteX8" fmla="*/ 9712 w 10332"/>
              <a:gd name="connsiteY8" fmla="*/ 365 h 10317"/>
              <a:gd name="connsiteX0" fmla="*/ 9712 w 10332"/>
              <a:gd name="connsiteY0" fmla="*/ 365 h 10185"/>
              <a:gd name="connsiteX1" fmla="*/ 4988 w 10332"/>
              <a:gd name="connsiteY1" fmla="*/ 223 h 10185"/>
              <a:gd name="connsiteX2" fmla="*/ 457 w 10332"/>
              <a:gd name="connsiteY2" fmla="*/ 490 h 10185"/>
              <a:gd name="connsiteX3" fmla="*/ 15 w 10332"/>
              <a:gd name="connsiteY3" fmla="*/ 4865 h 10185"/>
              <a:gd name="connsiteX4" fmla="*/ 588 w 10332"/>
              <a:gd name="connsiteY4" fmla="*/ 9929 h 10185"/>
              <a:gd name="connsiteX5" fmla="*/ 5193 w 10332"/>
              <a:gd name="connsiteY5" fmla="*/ 10012 h 10185"/>
              <a:gd name="connsiteX6" fmla="*/ 9923 w 10332"/>
              <a:gd name="connsiteY6" fmla="*/ 9749 h 10185"/>
              <a:gd name="connsiteX7" fmla="*/ 10326 w 10332"/>
              <a:gd name="connsiteY7" fmla="*/ 5175 h 10185"/>
              <a:gd name="connsiteX8" fmla="*/ 9712 w 10332"/>
              <a:gd name="connsiteY8" fmla="*/ 365 h 10185"/>
              <a:gd name="connsiteX0" fmla="*/ 9712 w 10326"/>
              <a:gd name="connsiteY0" fmla="*/ 365 h 10183"/>
              <a:gd name="connsiteX1" fmla="*/ 4988 w 10326"/>
              <a:gd name="connsiteY1" fmla="*/ 223 h 10183"/>
              <a:gd name="connsiteX2" fmla="*/ 457 w 10326"/>
              <a:gd name="connsiteY2" fmla="*/ 490 h 10183"/>
              <a:gd name="connsiteX3" fmla="*/ 15 w 10326"/>
              <a:gd name="connsiteY3" fmla="*/ 4865 h 10183"/>
              <a:gd name="connsiteX4" fmla="*/ 588 w 10326"/>
              <a:gd name="connsiteY4" fmla="*/ 9929 h 10183"/>
              <a:gd name="connsiteX5" fmla="*/ 5193 w 10326"/>
              <a:gd name="connsiteY5" fmla="*/ 10012 h 10183"/>
              <a:gd name="connsiteX6" fmla="*/ 9792 w 10326"/>
              <a:gd name="connsiteY6" fmla="*/ 9792 h 10183"/>
              <a:gd name="connsiteX7" fmla="*/ 10326 w 10326"/>
              <a:gd name="connsiteY7" fmla="*/ 5175 h 10183"/>
              <a:gd name="connsiteX8" fmla="*/ 9712 w 10326"/>
              <a:gd name="connsiteY8" fmla="*/ 365 h 10183"/>
              <a:gd name="connsiteX0" fmla="*/ 9712 w 10326"/>
              <a:gd name="connsiteY0" fmla="*/ 365 h 10183"/>
              <a:gd name="connsiteX1" fmla="*/ 4988 w 10326"/>
              <a:gd name="connsiteY1" fmla="*/ 223 h 10183"/>
              <a:gd name="connsiteX2" fmla="*/ 457 w 10326"/>
              <a:gd name="connsiteY2" fmla="*/ 490 h 10183"/>
              <a:gd name="connsiteX3" fmla="*/ 15 w 10326"/>
              <a:gd name="connsiteY3" fmla="*/ 4865 h 10183"/>
              <a:gd name="connsiteX4" fmla="*/ 588 w 10326"/>
              <a:gd name="connsiteY4" fmla="*/ 9929 h 10183"/>
              <a:gd name="connsiteX5" fmla="*/ 5193 w 10326"/>
              <a:gd name="connsiteY5" fmla="*/ 10012 h 10183"/>
              <a:gd name="connsiteX6" fmla="*/ 9792 w 10326"/>
              <a:gd name="connsiteY6" fmla="*/ 9792 h 10183"/>
              <a:gd name="connsiteX7" fmla="*/ 10326 w 10326"/>
              <a:gd name="connsiteY7" fmla="*/ 5175 h 10183"/>
              <a:gd name="connsiteX8" fmla="*/ 9712 w 10326"/>
              <a:gd name="connsiteY8" fmla="*/ 365 h 10183"/>
              <a:gd name="connsiteX0" fmla="*/ 9712 w 10267"/>
              <a:gd name="connsiteY0" fmla="*/ 365 h 10183"/>
              <a:gd name="connsiteX1" fmla="*/ 4988 w 10267"/>
              <a:gd name="connsiteY1" fmla="*/ 223 h 10183"/>
              <a:gd name="connsiteX2" fmla="*/ 457 w 10267"/>
              <a:gd name="connsiteY2" fmla="*/ 490 h 10183"/>
              <a:gd name="connsiteX3" fmla="*/ 15 w 10267"/>
              <a:gd name="connsiteY3" fmla="*/ 4865 h 10183"/>
              <a:gd name="connsiteX4" fmla="*/ 588 w 10267"/>
              <a:gd name="connsiteY4" fmla="*/ 9929 h 10183"/>
              <a:gd name="connsiteX5" fmla="*/ 5193 w 10267"/>
              <a:gd name="connsiteY5" fmla="*/ 10012 h 10183"/>
              <a:gd name="connsiteX6" fmla="*/ 9792 w 10267"/>
              <a:gd name="connsiteY6" fmla="*/ 9792 h 10183"/>
              <a:gd name="connsiteX7" fmla="*/ 10266 w 10267"/>
              <a:gd name="connsiteY7" fmla="*/ 5175 h 10183"/>
              <a:gd name="connsiteX8" fmla="*/ 9712 w 10267"/>
              <a:gd name="connsiteY8" fmla="*/ 365 h 10183"/>
              <a:gd name="connsiteX0" fmla="*/ 9712 w 10288"/>
              <a:gd name="connsiteY0" fmla="*/ 365 h 10186"/>
              <a:gd name="connsiteX1" fmla="*/ 4988 w 10288"/>
              <a:gd name="connsiteY1" fmla="*/ 223 h 10186"/>
              <a:gd name="connsiteX2" fmla="*/ 457 w 10288"/>
              <a:gd name="connsiteY2" fmla="*/ 490 h 10186"/>
              <a:gd name="connsiteX3" fmla="*/ 15 w 10288"/>
              <a:gd name="connsiteY3" fmla="*/ 4865 h 10186"/>
              <a:gd name="connsiteX4" fmla="*/ 588 w 10288"/>
              <a:gd name="connsiteY4" fmla="*/ 9929 h 10186"/>
              <a:gd name="connsiteX5" fmla="*/ 5193 w 10288"/>
              <a:gd name="connsiteY5" fmla="*/ 10012 h 10186"/>
              <a:gd name="connsiteX6" fmla="*/ 9935 w 10288"/>
              <a:gd name="connsiteY6" fmla="*/ 9728 h 10186"/>
              <a:gd name="connsiteX7" fmla="*/ 10266 w 10288"/>
              <a:gd name="connsiteY7" fmla="*/ 5175 h 10186"/>
              <a:gd name="connsiteX8" fmla="*/ 9712 w 10288"/>
              <a:gd name="connsiteY8" fmla="*/ 365 h 10186"/>
              <a:gd name="connsiteX0" fmla="*/ 9712 w 10288"/>
              <a:gd name="connsiteY0" fmla="*/ 435 h 10256"/>
              <a:gd name="connsiteX1" fmla="*/ 4988 w 10288"/>
              <a:gd name="connsiteY1" fmla="*/ 100 h 10256"/>
              <a:gd name="connsiteX2" fmla="*/ 457 w 10288"/>
              <a:gd name="connsiteY2" fmla="*/ 560 h 10256"/>
              <a:gd name="connsiteX3" fmla="*/ 15 w 10288"/>
              <a:gd name="connsiteY3" fmla="*/ 4935 h 10256"/>
              <a:gd name="connsiteX4" fmla="*/ 588 w 10288"/>
              <a:gd name="connsiteY4" fmla="*/ 9999 h 10256"/>
              <a:gd name="connsiteX5" fmla="*/ 5193 w 10288"/>
              <a:gd name="connsiteY5" fmla="*/ 10082 h 10256"/>
              <a:gd name="connsiteX6" fmla="*/ 9935 w 10288"/>
              <a:gd name="connsiteY6" fmla="*/ 9798 h 10256"/>
              <a:gd name="connsiteX7" fmla="*/ 10266 w 10288"/>
              <a:gd name="connsiteY7" fmla="*/ 5245 h 10256"/>
              <a:gd name="connsiteX8" fmla="*/ 9712 w 10288"/>
              <a:gd name="connsiteY8" fmla="*/ 435 h 10256"/>
              <a:gd name="connsiteX0" fmla="*/ 9749 w 10325"/>
              <a:gd name="connsiteY0" fmla="*/ 435 h 10256"/>
              <a:gd name="connsiteX1" fmla="*/ 5025 w 10325"/>
              <a:gd name="connsiteY1" fmla="*/ 100 h 10256"/>
              <a:gd name="connsiteX2" fmla="*/ 387 w 10325"/>
              <a:gd name="connsiteY2" fmla="*/ 431 h 10256"/>
              <a:gd name="connsiteX3" fmla="*/ 52 w 10325"/>
              <a:gd name="connsiteY3" fmla="*/ 4935 h 10256"/>
              <a:gd name="connsiteX4" fmla="*/ 625 w 10325"/>
              <a:gd name="connsiteY4" fmla="*/ 9999 h 10256"/>
              <a:gd name="connsiteX5" fmla="*/ 5230 w 10325"/>
              <a:gd name="connsiteY5" fmla="*/ 10082 h 10256"/>
              <a:gd name="connsiteX6" fmla="*/ 9972 w 10325"/>
              <a:gd name="connsiteY6" fmla="*/ 9798 h 10256"/>
              <a:gd name="connsiteX7" fmla="*/ 10303 w 10325"/>
              <a:gd name="connsiteY7" fmla="*/ 5245 h 10256"/>
              <a:gd name="connsiteX8" fmla="*/ 9749 w 10325"/>
              <a:gd name="connsiteY8" fmla="*/ 435 h 10256"/>
              <a:gd name="connsiteX0" fmla="*/ 9821 w 10325"/>
              <a:gd name="connsiteY0" fmla="*/ 401 h 10308"/>
              <a:gd name="connsiteX1" fmla="*/ 5025 w 10325"/>
              <a:gd name="connsiteY1" fmla="*/ 152 h 10308"/>
              <a:gd name="connsiteX2" fmla="*/ 387 w 10325"/>
              <a:gd name="connsiteY2" fmla="*/ 483 h 10308"/>
              <a:gd name="connsiteX3" fmla="*/ 52 w 10325"/>
              <a:gd name="connsiteY3" fmla="*/ 4987 h 10308"/>
              <a:gd name="connsiteX4" fmla="*/ 625 w 10325"/>
              <a:gd name="connsiteY4" fmla="*/ 10051 h 10308"/>
              <a:gd name="connsiteX5" fmla="*/ 5230 w 10325"/>
              <a:gd name="connsiteY5" fmla="*/ 10134 h 10308"/>
              <a:gd name="connsiteX6" fmla="*/ 9972 w 10325"/>
              <a:gd name="connsiteY6" fmla="*/ 9850 h 10308"/>
              <a:gd name="connsiteX7" fmla="*/ 10303 w 10325"/>
              <a:gd name="connsiteY7" fmla="*/ 5297 h 10308"/>
              <a:gd name="connsiteX8" fmla="*/ 9821 w 10325"/>
              <a:gd name="connsiteY8" fmla="*/ 401 h 10308"/>
              <a:gd name="connsiteX0" fmla="*/ 9821 w 10325"/>
              <a:gd name="connsiteY0" fmla="*/ 444 h 10351"/>
              <a:gd name="connsiteX1" fmla="*/ 5120 w 10325"/>
              <a:gd name="connsiteY1" fmla="*/ 88 h 10351"/>
              <a:gd name="connsiteX2" fmla="*/ 387 w 10325"/>
              <a:gd name="connsiteY2" fmla="*/ 526 h 10351"/>
              <a:gd name="connsiteX3" fmla="*/ 52 w 10325"/>
              <a:gd name="connsiteY3" fmla="*/ 5030 h 10351"/>
              <a:gd name="connsiteX4" fmla="*/ 625 w 10325"/>
              <a:gd name="connsiteY4" fmla="*/ 10094 h 10351"/>
              <a:gd name="connsiteX5" fmla="*/ 5230 w 10325"/>
              <a:gd name="connsiteY5" fmla="*/ 10177 h 10351"/>
              <a:gd name="connsiteX6" fmla="*/ 9972 w 10325"/>
              <a:gd name="connsiteY6" fmla="*/ 9893 h 10351"/>
              <a:gd name="connsiteX7" fmla="*/ 10303 w 10325"/>
              <a:gd name="connsiteY7" fmla="*/ 5340 h 10351"/>
              <a:gd name="connsiteX8" fmla="*/ 9821 w 10325"/>
              <a:gd name="connsiteY8" fmla="*/ 444 h 10351"/>
              <a:gd name="connsiteX0" fmla="*/ 9939 w 10443"/>
              <a:gd name="connsiteY0" fmla="*/ 444 h 10504"/>
              <a:gd name="connsiteX1" fmla="*/ 5238 w 10443"/>
              <a:gd name="connsiteY1" fmla="*/ 88 h 10504"/>
              <a:gd name="connsiteX2" fmla="*/ 505 w 10443"/>
              <a:gd name="connsiteY2" fmla="*/ 526 h 10504"/>
              <a:gd name="connsiteX3" fmla="*/ 15 w 10443"/>
              <a:gd name="connsiteY3" fmla="*/ 5051 h 10504"/>
              <a:gd name="connsiteX4" fmla="*/ 743 w 10443"/>
              <a:gd name="connsiteY4" fmla="*/ 10094 h 10504"/>
              <a:gd name="connsiteX5" fmla="*/ 5348 w 10443"/>
              <a:gd name="connsiteY5" fmla="*/ 10177 h 10504"/>
              <a:gd name="connsiteX6" fmla="*/ 10090 w 10443"/>
              <a:gd name="connsiteY6" fmla="*/ 9893 h 10504"/>
              <a:gd name="connsiteX7" fmla="*/ 10421 w 10443"/>
              <a:gd name="connsiteY7" fmla="*/ 5340 h 10504"/>
              <a:gd name="connsiteX8" fmla="*/ 9939 w 10443"/>
              <a:gd name="connsiteY8" fmla="*/ 444 h 10504"/>
              <a:gd name="connsiteX0" fmla="*/ 9989 w 10493"/>
              <a:gd name="connsiteY0" fmla="*/ 444 h 10473"/>
              <a:gd name="connsiteX1" fmla="*/ 5288 w 10493"/>
              <a:gd name="connsiteY1" fmla="*/ 88 h 10473"/>
              <a:gd name="connsiteX2" fmla="*/ 555 w 10493"/>
              <a:gd name="connsiteY2" fmla="*/ 526 h 10473"/>
              <a:gd name="connsiteX3" fmla="*/ 65 w 10493"/>
              <a:gd name="connsiteY3" fmla="*/ 5051 h 10473"/>
              <a:gd name="connsiteX4" fmla="*/ 602 w 10493"/>
              <a:gd name="connsiteY4" fmla="*/ 10051 h 10473"/>
              <a:gd name="connsiteX5" fmla="*/ 5398 w 10493"/>
              <a:gd name="connsiteY5" fmla="*/ 10177 h 10473"/>
              <a:gd name="connsiteX6" fmla="*/ 10140 w 10493"/>
              <a:gd name="connsiteY6" fmla="*/ 9893 h 10473"/>
              <a:gd name="connsiteX7" fmla="*/ 10471 w 10493"/>
              <a:gd name="connsiteY7" fmla="*/ 5340 h 10473"/>
              <a:gd name="connsiteX8" fmla="*/ 9989 w 10493"/>
              <a:gd name="connsiteY8" fmla="*/ 444 h 10473"/>
              <a:gd name="connsiteX0" fmla="*/ 9928 w 10432"/>
              <a:gd name="connsiteY0" fmla="*/ 444 h 10484"/>
              <a:gd name="connsiteX1" fmla="*/ 5227 w 10432"/>
              <a:gd name="connsiteY1" fmla="*/ 88 h 10484"/>
              <a:gd name="connsiteX2" fmla="*/ 494 w 10432"/>
              <a:gd name="connsiteY2" fmla="*/ 526 h 10484"/>
              <a:gd name="connsiteX3" fmla="*/ 4 w 10432"/>
              <a:gd name="connsiteY3" fmla="*/ 5051 h 10484"/>
              <a:gd name="connsiteX4" fmla="*/ 541 w 10432"/>
              <a:gd name="connsiteY4" fmla="*/ 10051 h 10484"/>
              <a:gd name="connsiteX5" fmla="*/ 5337 w 10432"/>
              <a:gd name="connsiteY5" fmla="*/ 10177 h 10484"/>
              <a:gd name="connsiteX6" fmla="*/ 10079 w 10432"/>
              <a:gd name="connsiteY6" fmla="*/ 9893 h 10484"/>
              <a:gd name="connsiteX7" fmla="*/ 10410 w 10432"/>
              <a:gd name="connsiteY7" fmla="*/ 5340 h 10484"/>
              <a:gd name="connsiteX8" fmla="*/ 9928 w 10432"/>
              <a:gd name="connsiteY8" fmla="*/ 444 h 10484"/>
              <a:gd name="connsiteX0" fmla="*/ 9988 w 10492"/>
              <a:gd name="connsiteY0" fmla="*/ 444 h 10557"/>
              <a:gd name="connsiteX1" fmla="*/ 5287 w 10492"/>
              <a:gd name="connsiteY1" fmla="*/ 88 h 10557"/>
              <a:gd name="connsiteX2" fmla="*/ 554 w 10492"/>
              <a:gd name="connsiteY2" fmla="*/ 526 h 10557"/>
              <a:gd name="connsiteX3" fmla="*/ 64 w 10492"/>
              <a:gd name="connsiteY3" fmla="*/ 5051 h 10557"/>
              <a:gd name="connsiteX4" fmla="*/ 601 w 10492"/>
              <a:gd name="connsiteY4" fmla="*/ 10051 h 10557"/>
              <a:gd name="connsiteX5" fmla="*/ 5385 w 10492"/>
              <a:gd name="connsiteY5" fmla="*/ 10370 h 10557"/>
              <a:gd name="connsiteX6" fmla="*/ 10139 w 10492"/>
              <a:gd name="connsiteY6" fmla="*/ 9893 h 10557"/>
              <a:gd name="connsiteX7" fmla="*/ 10470 w 10492"/>
              <a:gd name="connsiteY7" fmla="*/ 5340 h 10557"/>
              <a:gd name="connsiteX8" fmla="*/ 9988 w 10492"/>
              <a:gd name="connsiteY8" fmla="*/ 444 h 10557"/>
              <a:gd name="connsiteX0" fmla="*/ 9928 w 10432"/>
              <a:gd name="connsiteY0" fmla="*/ 444 h 10515"/>
              <a:gd name="connsiteX1" fmla="*/ 5227 w 10432"/>
              <a:gd name="connsiteY1" fmla="*/ 88 h 10515"/>
              <a:gd name="connsiteX2" fmla="*/ 494 w 10432"/>
              <a:gd name="connsiteY2" fmla="*/ 526 h 10515"/>
              <a:gd name="connsiteX3" fmla="*/ 4 w 10432"/>
              <a:gd name="connsiteY3" fmla="*/ 5051 h 10515"/>
              <a:gd name="connsiteX4" fmla="*/ 541 w 10432"/>
              <a:gd name="connsiteY4" fmla="*/ 10051 h 10515"/>
              <a:gd name="connsiteX5" fmla="*/ 5325 w 10432"/>
              <a:gd name="connsiteY5" fmla="*/ 10370 h 10515"/>
              <a:gd name="connsiteX6" fmla="*/ 10079 w 10432"/>
              <a:gd name="connsiteY6" fmla="*/ 9893 h 10515"/>
              <a:gd name="connsiteX7" fmla="*/ 10410 w 10432"/>
              <a:gd name="connsiteY7" fmla="*/ 5340 h 10515"/>
              <a:gd name="connsiteX8" fmla="*/ 9928 w 10432"/>
              <a:gd name="connsiteY8" fmla="*/ 444 h 10515"/>
              <a:gd name="connsiteX0" fmla="*/ 9934 w 10438"/>
              <a:gd name="connsiteY0" fmla="*/ 444 h 10584"/>
              <a:gd name="connsiteX1" fmla="*/ 5233 w 10438"/>
              <a:gd name="connsiteY1" fmla="*/ 88 h 10584"/>
              <a:gd name="connsiteX2" fmla="*/ 500 w 10438"/>
              <a:gd name="connsiteY2" fmla="*/ 526 h 10584"/>
              <a:gd name="connsiteX3" fmla="*/ 10 w 10438"/>
              <a:gd name="connsiteY3" fmla="*/ 5051 h 10584"/>
              <a:gd name="connsiteX4" fmla="*/ 666 w 10438"/>
              <a:gd name="connsiteY4" fmla="*/ 10158 h 10584"/>
              <a:gd name="connsiteX5" fmla="*/ 5331 w 10438"/>
              <a:gd name="connsiteY5" fmla="*/ 10370 h 10584"/>
              <a:gd name="connsiteX6" fmla="*/ 10085 w 10438"/>
              <a:gd name="connsiteY6" fmla="*/ 9893 h 10584"/>
              <a:gd name="connsiteX7" fmla="*/ 10416 w 10438"/>
              <a:gd name="connsiteY7" fmla="*/ 5340 h 10584"/>
              <a:gd name="connsiteX8" fmla="*/ 9934 w 10438"/>
              <a:gd name="connsiteY8" fmla="*/ 444 h 10584"/>
              <a:gd name="connsiteX0" fmla="*/ 9934 w 10438"/>
              <a:gd name="connsiteY0" fmla="*/ 444 h 10605"/>
              <a:gd name="connsiteX1" fmla="*/ 5233 w 10438"/>
              <a:gd name="connsiteY1" fmla="*/ 88 h 10605"/>
              <a:gd name="connsiteX2" fmla="*/ 500 w 10438"/>
              <a:gd name="connsiteY2" fmla="*/ 526 h 10605"/>
              <a:gd name="connsiteX3" fmla="*/ 10 w 10438"/>
              <a:gd name="connsiteY3" fmla="*/ 5051 h 10605"/>
              <a:gd name="connsiteX4" fmla="*/ 666 w 10438"/>
              <a:gd name="connsiteY4" fmla="*/ 10158 h 10605"/>
              <a:gd name="connsiteX5" fmla="*/ 5331 w 10438"/>
              <a:gd name="connsiteY5" fmla="*/ 10370 h 10605"/>
              <a:gd name="connsiteX6" fmla="*/ 10085 w 10438"/>
              <a:gd name="connsiteY6" fmla="*/ 9893 h 10605"/>
              <a:gd name="connsiteX7" fmla="*/ 10416 w 10438"/>
              <a:gd name="connsiteY7" fmla="*/ 5340 h 10605"/>
              <a:gd name="connsiteX8" fmla="*/ 9934 w 10438"/>
              <a:gd name="connsiteY8" fmla="*/ 444 h 10605"/>
              <a:gd name="connsiteX0" fmla="*/ 9934 w 10438"/>
              <a:gd name="connsiteY0" fmla="*/ 444 h 10497"/>
              <a:gd name="connsiteX1" fmla="*/ 5233 w 10438"/>
              <a:gd name="connsiteY1" fmla="*/ 88 h 10497"/>
              <a:gd name="connsiteX2" fmla="*/ 500 w 10438"/>
              <a:gd name="connsiteY2" fmla="*/ 526 h 10497"/>
              <a:gd name="connsiteX3" fmla="*/ 10 w 10438"/>
              <a:gd name="connsiteY3" fmla="*/ 5051 h 10497"/>
              <a:gd name="connsiteX4" fmla="*/ 666 w 10438"/>
              <a:gd name="connsiteY4" fmla="*/ 10158 h 10497"/>
              <a:gd name="connsiteX5" fmla="*/ 5331 w 10438"/>
              <a:gd name="connsiteY5" fmla="*/ 10370 h 10497"/>
              <a:gd name="connsiteX6" fmla="*/ 10085 w 10438"/>
              <a:gd name="connsiteY6" fmla="*/ 9893 h 10497"/>
              <a:gd name="connsiteX7" fmla="*/ 10416 w 10438"/>
              <a:gd name="connsiteY7" fmla="*/ 5340 h 10497"/>
              <a:gd name="connsiteX8" fmla="*/ 9934 w 10438"/>
              <a:gd name="connsiteY8" fmla="*/ 444 h 10497"/>
              <a:gd name="connsiteX0" fmla="*/ 9934 w 10455"/>
              <a:gd name="connsiteY0" fmla="*/ 444 h 10491"/>
              <a:gd name="connsiteX1" fmla="*/ 5233 w 10455"/>
              <a:gd name="connsiteY1" fmla="*/ 88 h 10491"/>
              <a:gd name="connsiteX2" fmla="*/ 500 w 10455"/>
              <a:gd name="connsiteY2" fmla="*/ 526 h 10491"/>
              <a:gd name="connsiteX3" fmla="*/ 10 w 10455"/>
              <a:gd name="connsiteY3" fmla="*/ 5051 h 10491"/>
              <a:gd name="connsiteX4" fmla="*/ 666 w 10455"/>
              <a:gd name="connsiteY4" fmla="*/ 10158 h 10491"/>
              <a:gd name="connsiteX5" fmla="*/ 5331 w 10455"/>
              <a:gd name="connsiteY5" fmla="*/ 10370 h 10491"/>
              <a:gd name="connsiteX6" fmla="*/ 10133 w 10455"/>
              <a:gd name="connsiteY6" fmla="*/ 10000 h 10491"/>
              <a:gd name="connsiteX7" fmla="*/ 10416 w 10455"/>
              <a:gd name="connsiteY7" fmla="*/ 5340 h 10491"/>
              <a:gd name="connsiteX8" fmla="*/ 9934 w 10455"/>
              <a:gd name="connsiteY8" fmla="*/ 444 h 10491"/>
              <a:gd name="connsiteX0" fmla="*/ 9994 w 10455"/>
              <a:gd name="connsiteY0" fmla="*/ 435 h 10503"/>
              <a:gd name="connsiteX1" fmla="*/ 5233 w 10455"/>
              <a:gd name="connsiteY1" fmla="*/ 100 h 10503"/>
              <a:gd name="connsiteX2" fmla="*/ 500 w 10455"/>
              <a:gd name="connsiteY2" fmla="*/ 538 h 10503"/>
              <a:gd name="connsiteX3" fmla="*/ 10 w 10455"/>
              <a:gd name="connsiteY3" fmla="*/ 5063 h 10503"/>
              <a:gd name="connsiteX4" fmla="*/ 666 w 10455"/>
              <a:gd name="connsiteY4" fmla="*/ 10170 h 10503"/>
              <a:gd name="connsiteX5" fmla="*/ 5331 w 10455"/>
              <a:gd name="connsiteY5" fmla="*/ 10382 h 10503"/>
              <a:gd name="connsiteX6" fmla="*/ 10133 w 10455"/>
              <a:gd name="connsiteY6" fmla="*/ 10012 h 10503"/>
              <a:gd name="connsiteX7" fmla="*/ 10416 w 10455"/>
              <a:gd name="connsiteY7" fmla="*/ 5352 h 10503"/>
              <a:gd name="connsiteX8" fmla="*/ 9994 w 10455"/>
              <a:gd name="connsiteY8" fmla="*/ 435 h 10503"/>
              <a:gd name="connsiteX0" fmla="*/ 9994 w 10541"/>
              <a:gd name="connsiteY0" fmla="*/ 435 h 10503"/>
              <a:gd name="connsiteX1" fmla="*/ 5233 w 10541"/>
              <a:gd name="connsiteY1" fmla="*/ 100 h 10503"/>
              <a:gd name="connsiteX2" fmla="*/ 500 w 10541"/>
              <a:gd name="connsiteY2" fmla="*/ 538 h 10503"/>
              <a:gd name="connsiteX3" fmla="*/ 10 w 10541"/>
              <a:gd name="connsiteY3" fmla="*/ 5063 h 10503"/>
              <a:gd name="connsiteX4" fmla="*/ 666 w 10541"/>
              <a:gd name="connsiteY4" fmla="*/ 10170 h 10503"/>
              <a:gd name="connsiteX5" fmla="*/ 5331 w 10541"/>
              <a:gd name="connsiteY5" fmla="*/ 10382 h 10503"/>
              <a:gd name="connsiteX6" fmla="*/ 10133 w 10541"/>
              <a:gd name="connsiteY6" fmla="*/ 10012 h 10503"/>
              <a:gd name="connsiteX7" fmla="*/ 10535 w 10541"/>
              <a:gd name="connsiteY7" fmla="*/ 5331 h 10503"/>
              <a:gd name="connsiteX8" fmla="*/ 9994 w 10541"/>
              <a:gd name="connsiteY8" fmla="*/ 435 h 10503"/>
              <a:gd name="connsiteX0" fmla="*/ 9994 w 10550"/>
              <a:gd name="connsiteY0" fmla="*/ 435 h 10500"/>
              <a:gd name="connsiteX1" fmla="*/ 5233 w 10550"/>
              <a:gd name="connsiteY1" fmla="*/ 100 h 10500"/>
              <a:gd name="connsiteX2" fmla="*/ 500 w 10550"/>
              <a:gd name="connsiteY2" fmla="*/ 538 h 10500"/>
              <a:gd name="connsiteX3" fmla="*/ 10 w 10550"/>
              <a:gd name="connsiteY3" fmla="*/ 5063 h 10500"/>
              <a:gd name="connsiteX4" fmla="*/ 666 w 10550"/>
              <a:gd name="connsiteY4" fmla="*/ 10170 h 10500"/>
              <a:gd name="connsiteX5" fmla="*/ 5331 w 10550"/>
              <a:gd name="connsiteY5" fmla="*/ 10382 h 10500"/>
              <a:gd name="connsiteX6" fmla="*/ 10181 w 10550"/>
              <a:gd name="connsiteY6" fmla="*/ 10055 h 10500"/>
              <a:gd name="connsiteX7" fmla="*/ 10535 w 10550"/>
              <a:gd name="connsiteY7" fmla="*/ 5331 h 10500"/>
              <a:gd name="connsiteX8" fmla="*/ 9994 w 10550"/>
              <a:gd name="connsiteY8" fmla="*/ 435 h 10500"/>
              <a:gd name="connsiteX0" fmla="*/ 9994 w 10550"/>
              <a:gd name="connsiteY0" fmla="*/ 435 h 10528"/>
              <a:gd name="connsiteX1" fmla="*/ 5233 w 10550"/>
              <a:gd name="connsiteY1" fmla="*/ 100 h 10528"/>
              <a:gd name="connsiteX2" fmla="*/ 500 w 10550"/>
              <a:gd name="connsiteY2" fmla="*/ 538 h 10528"/>
              <a:gd name="connsiteX3" fmla="*/ 10 w 10550"/>
              <a:gd name="connsiteY3" fmla="*/ 5063 h 10528"/>
              <a:gd name="connsiteX4" fmla="*/ 666 w 10550"/>
              <a:gd name="connsiteY4" fmla="*/ 10213 h 10528"/>
              <a:gd name="connsiteX5" fmla="*/ 5331 w 10550"/>
              <a:gd name="connsiteY5" fmla="*/ 10382 h 10528"/>
              <a:gd name="connsiteX6" fmla="*/ 10181 w 10550"/>
              <a:gd name="connsiteY6" fmla="*/ 10055 h 10528"/>
              <a:gd name="connsiteX7" fmla="*/ 10535 w 10550"/>
              <a:gd name="connsiteY7" fmla="*/ 5331 h 10528"/>
              <a:gd name="connsiteX8" fmla="*/ 9994 w 10550"/>
              <a:gd name="connsiteY8" fmla="*/ 435 h 10528"/>
              <a:gd name="connsiteX0" fmla="*/ 9991 w 10547"/>
              <a:gd name="connsiteY0" fmla="*/ 435 h 10528"/>
              <a:gd name="connsiteX1" fmla="*/ 5230 w 10547"/>
              <a:gd name="connsiteY1" fmla="*/ 100 h 10528"/>
              <a:gd name="connsiteX2" fmla="*/ 497 w 10547"/>
              <a:gd name="connsiteY2" fmla="*/ 538 h 10528"/>
              <a:gd name="connsiteX3" fmla="*/ 7 w 10547"/>
              <a:gd name="connsiteY3" fmla="*/ 5063 h 10528"/>
              <a:gd name="connsiteX4" fmla="*/ 663 w 10547"/>
              <a:gd name="connsiteY4" fmla="*/ 10213 h 10528"/>
              <a:gd name="connsiteX5" fmla="*/ 5328 w 10547"/>
              <a:gd name="connsiteY5" fmla="*/ 10382 h 10528"/>
              <a:gd name="connsiteX6" fmla="*/ 10178 w 10547"/>
              <a:gd name="connsiteY6" fmla="*/ 10055 h 10528"/>
              <a:gd name="connsiteX7" fmla="*/ 10532 w 10547"/>
              <a:gd name="connsiteY7" fmla="*/ 5331 h 10528"/>
              <a:gd name="connsiteX8" fmla="*/ 9991 w 10547"/>
              <a:gd name="connsiteY8" fmla="*/ 435 h 10528"/>
              <a:gd name="connsiteX0" fmla="*/ 9999 w 10555"/>
              <a:gd name="connsiteY0" fmla="*/ 435 h 10528"/>
              <a:gd name="connsiteX1" fmla="*/ 5238 w 10555"/>
              <a:gd name="connsiteY1" fmla="*/ 100 h 10528"/>
              <a:gd name="connsiteX2" fmla="*/ 481 w 10555"/>
              <a:gd name="connsiteY2" fmla="*/ 559 h 10528"/>
              <a:gd name="connsiteX3" fmla="*/ 15 w 10555"/>
              <a:gd name="connsiteY3" fmla="*/ 5063 h 10528"/>
              <a:gd name="connsiteX4" fmla="*/ 671 w 10555"/>
              <a:gd name="connsiteY4" fmla="*/ 10213 h 10528"/>
              <a:gd name="connsiteX5" fmla="*/ 5336 w 10555"/>
              <a:gd name="connsiteY5" fmla="*/ 10382 h 10528"/>
              <a:gd name="connsiteX6" fmla="*/ 10186 w 10555"/>
              <a:gd name="connsiteY6" fmla="*/ 10055 h 10528"/>
              <a:gd name="connsiteX7" fmla="*/ 10540 w 10555"/>
              <a:gd name="connsiteY7" fmla="*/ 5331 h 10528"/>
              <a:gd name="connsiteX8" fmla="*/ 9999 w 10555"/>
              <a:gd name="connsiteY8" fmla="*/ 435 h 10528"/>
              <a:gd name="connsiteX0" fmla="*/ 9999 w 10555"/>
              <a:gd name="connsiteY0" fmla="*/ 457 h 10550"/>
              <a:gd name="connsiteX1" fmla="*/ 5238 w 10555"/>
              <a:gd name="connsiteY1" fmla="*/ 122 h 10550"/>
              <a:gd name="connsiteX2" fmla="*/ 481 w 10555"/>
              <a:gd name="connsiteY2" fmla="*/ 581 h 10550"/>
              <a:gd name="connsiteX3" fmla="*/ 15 w 10555"/>
              <a:gd name="connsiteY3" fmla="*/ 5085 h 10550"/>
              <a:gd name="connsiteX4" fmla="*/ 671 w 10555"/>
              <a:gd name="connsiteY4" fmla="*/ 10235 h 10550"/>
              <a:gd name="connsiteX5" fmla="*/ 5336 w 10555"/>
              <a:gd name="connsiteY5" fmla="*/ 10404 h 10550"/>
              <a:gd name="connsiteX6" fmla="*/ 10186 w 10555"/>
              <a:gd name="connsiteY6" fmla="*/ 10077 h 10550"/>
              <a:gd name="connsiteX7" fmla="*/ 10540 w 10555"/>
              <a:gd name="connsiteY7" fmla="*/ 5353 h 10550"/>
              <a:gd name="connsiteX8" fmla="*/ 9999 w 10555"/>
              <a:gd name="connsiteY8" fmla="*/ 457 h 10550"/>
              <a:gd name="connsiteX0" fmla="*/ 9987 w 10555"/>
              <a:gd name="connsiteY0" fmla="*/ 409 h 10566"/>
              <a:gd name="connsiteX1" fmla="*/ 5238 w 10555"/>
              <a:gd name="connsiteY1" fmla="*/ 138 h 10566"/>
              <a:gd name="connsiteX2" fmla="*/ 481 w 10555"/>
              <a:gd name="connsiteY2" fmla="*/ 597 h 10566"/>
              <a:gd name="connsiteX3" fmla="*/ 15 w 10555"/>
              <a:gd name="connsiteY3" fmla="*/ 5101 h 10566"/>
              <a:gd name="connsiteX4" fmla="*/ 671 w 10555"/>
              <a:gd name="connsiteY4" fmla="*/ 10251 h 10566"/>
              <a:gd name="connsiteX5" fmla="*/ 5336 w 10555"/>
              <a:gd name="connsiteY5" fmla="*/ 10420 h 10566"/>
              <a:gd name="connsiteX6" fmla="*/ 10186 w 10555"/>
              <a:gd name="connsiteY6" fmla="*/ 10093 h 10566"/>
              <a:gd name="connsiteX7" fmla="*/ 10540 w 10555"/>
              <a:gd name="connsiteY7" fmla="*/ 5369 h 10566"/>
              <a:gd name="connsiteX8" fmla="*/ 9987 w 10555"/>
              <a:gd name="connsiteY8" fmla="*/ 409 h 10566"/>
              <a:gd name="connsiteX0" fmla="*/ 9987 w 10555"/>
              <a:gd name="connsiteY0" fmla="*/ 409 h 10566"/>
              <a:gd name="connsiteX1" fmla="*/ 5238 w 10555"/>
              <a:gd name="connsiteY1" fmla="*/ 138 h 10566"/>
              <a:gd name="connsiteX2" fmla="*/ 481 w 10555"/>
              <a:gd name="connsiteY2" fmla="*/ 597 h 10566"/>
              <a:gd name="connsiteX3" fmla="*/ 15 w 10555"/>
              <a:gd name="connsiteY3" fmla="*/ 5101 h 10566"/>
              <a:gd name="connsiteX4" fmla="*/ 671 w 10555"/>
              <a:gd name="connsiteY4" fmla="*/ 10251 h 10566"/>
              <a:gd name="connsiteX5" fmla="*/ 5336 w 10555"/>
              <a:gd name="connsiteY5" fmla="*/ 10420 h 10566"/>
              <a:gd name="connsiteX6" fmla="*/ 10186 w 10555"/>
              <a:gd name="connsiteY6" fmla="*/ 10093 h 10566"/>
              <a:gd name="connsiteX7" fmla="*/ 10540 w 10555"/>
              <a:gd name="connsiteY7" fmla="*/ 5369 h 10566"/>
              <a:gd name="connsiteX8" fmla="*/ 9987 w 10555"/>
              <a:gd name="connsiteY8" fmla="*/ 409 h 10566"/>
              <a:gd name="connsiteX0" fmla="*/ 9987 w 10555"/>
              <a:gd name="connsiteY0" fmla="*/ 409 h 10566"/>
              <a:gd name="connsiteX1" fmla="*/ 5238 w 10555"/>
              <a:gd name="connsiteY1" fmla="*/ 138 h 10566"/>
              <a:gd name="connsiteX2" fmla="*/ 481 w 10555"/>
              <a:gd name="connsiteY2" fmla="*/ 597 h 10566"/>
              <a:gd name="connsiteX3" fmla="*/ 15 w 10555"/>
              <a:gd name="connsiteY3" fmla="*/ 5101 h 10566"/>
              <a:gd name="connsiteX4" fmla="*/ 671 w 10555"/>
              <a:gd name="connsiteY4" fmla="*/ 10251 h 10566"/>
              <a:gd name="connsiteX5" fmla="*/ 5336 w 10555"/>
              <a:gd name="connsiteY5" fmla="*/ 10420 h 10566"/>
              <a:gd name="connsiteX6" fmla="*/ 10186 w 10555"/>
              <a:gd name="connsiteY6" fmla="*/ 10093 h 10566"/>
              <a:gd name="connsiteX7" fmla="*/ 10540 w 10555"/>
              <a:gd name="connsiteY7" fmla="*/ 5369 h 10566"/>
              <a:gd name="connsiteX8" fmla="*/ 9987 w 10555"/>
              <a:gd name="connsiteY8" fmla="*/ 409 h 10566"/>
              <a:gd name="connsiteX0" fmla="*/ 9987 w 10547"/>
              <a:gd name="connsiteY0" fmla="*/ 409 h 10564"/>
              <a:gd name="connsiteX1" fmla="*/ 5238 w 10547"/>
              <a:gd name="connsiteY1" fmla="*/ 138 h 10564"/>
              <a:gd name="connsiteX2" fmla="*/ 481 w 10547"/>
              <a:gd name="connsiteY2" fmla="*/ 597 h 10564"/>
              <a:gd name="connsiteX3" fmla="*/ 15 w 10547"/>
              <a:gd name="connsiteY3" fmla="*/ 5101 h 10564"/>
              <a:gd name="connsiteX4" fmla="*/ 671 w 10547"/>
              <a:gd name="connsiteY4" fmla="*/ 10251 h 10564"/>
              <a:gd name="connsiteX5" fmla="*/ 5336 w 10547"/>
              <a:gd name="connsiteY5" fmla="*/ 10420 h 10564"/>
              <a:gd name="connsiteX6" fmla="*/ 10150 w 10547"/>
              <a:gd name="connsiteY6" fmla="*/ 10136 h 10564"/>
              <a:gd name="connsiteX7" fmla="*/ 10540 w 10547"/>
              <a:gd name="connsiteY7" fmla="*/ 5369 h 10564"/>
              <a:gd name="connsiteX8" fmla="*/ 9987 w 10547"/>
              <a:gd name="connsiteY8" fmla="*/ 409 h 10564"/>
              <a:gd name="connsiteX0" fmla="*/ 9987 w 10547"/>
              <a:gd name="connsiteY0" fmla="*/ 454 h 10609"/>
              <a:gd name="connsiteX1" fmla="*/ 5238 w 10547"/>
              <a:gd name="connsiteY1" fmla="*/ 76 h 10609"/>
              <a:gd name="connsiteX2" fmla="*/ 481 w 10547"/>
              <a:gd name="connsiteY2" fmla="*/ 642 h 10609"/>
              <a:gd name="connsiteX3" fmla="*/ 15 w 10547"/>
              <a:gd name="connsiteY3" fmla="*/ 5146 h 10609"/>
              <a:gd name="connsiteX4" fmla="*/ 671 w 10547"/>
              <a:gd name="connsiteY4" fmla="*/ 10296 h 10609"/>
              <a:gd name="connsiteX5" fmla="*/ 5336 w 10547"/>
              <a:gd name="connsiteY5" fmla="*/ 10465 h 10609"/>
              <a:gd name="connsiteX6" fmla="*/ 10150 w 10547"/>
              <a:gd name="connsiteY6" fmla="*/ 10181 h 10609"/>
              <a:gd name="connsiteX7" fmla="*/ 10540 w 10547"/>
              <a:gd name="connsiteY7" fmla="*/ 5414 h 10609"/>
              <a:gd name="connsiteX8" fmla="*/ 9987 w 10547"/>
              <a:gd name="connsiteY8" fmla="*/ 454 h 10609"/>
              <a:gd name="connsiteX0" fmla="*/ 9981 w 10541"/>
              <a:gd name="connsiteY0" fmla="*/ 454 h 10623"/>
              <a:gd name="connsiteX1" fmla="*/ 5232 w 10541"/>
              <a:gd name="connsiteY1" fmla="*/ 76 h 10623"/>
              <a:gd name="connsiteX2" fmla="*/ 475 w 10541"/>
              <a:gd name="connsiteY2" fmla="*/ 642 h 10623"/>
              <a:gd name="connsiteX3" fmla="*/ 9 w 10541"/>
              <a:gd name="connsiteY3" fmla="*/ 5146 h 10623"/>
              <a:gd name="connsiteX4" fmla="*/ 570 w 10541"/>
              <a:gd name="connsiteY4" fmla="*/ 10317 h 10623"/>
              <a:gd name="connsiteX5" fmla="*/ 5330 w 10541"/>
              <a:gd name="connsiteY5" fmla="*/ 10465 h 10623"/>
              <a:gd name="connsiteX6" fmla="*/ 10144 w 10541"/>
              <a:gd name="connsiteY6" fmla="*/ 10181 h 10623"/>
              <a:gd name="connsiteX7" fmla="*/ 10534 w 10541"/>
              <a:gd name="connsiteY7" fmla="*/ 5414 h 10623"/>
              <a:gd name="connsiteX8" fmla="*/ 9981 w 10541"/>
              <a:gd name="connsiteY8" fmla="*/ 454 h 10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541" h="10623">
                <a:moveTo>
                  <a:pt x="9981" y="454"/>
                </a:moveTo>
                <a:cubicBezTo>
                  <a:pt x="9093" y="-310"/>
                  <a:pt x="6898" y="133"/>
                  <a:pt x="5232" y="76"/>
                </a:cubicBezTo>
                <a:cubicBezTo>
                  <a:pt x="3658" y="159"/>
                  <a:pt x="953" y="-371"/>
                  <a:pt x="475" y="642"/>
                </a:cubicBezTo>
                <a:cubicBezTo>
                  <a:pt x="-56" y="1496"/>
                  <a:pt x="-7" y="3534"/>
                  <a:pt x="9" y="5146"/>
                </a:cubicBezTo>
                <a:cubicBezTo>
                  <a:pt x="25" y="6758"/>
                  <a:pt x="-40" y="9771"/>
                  <a:pt x="570" y="10317"/>
                </a:cubicBezTo>
                <a:cubicBezTo>
                  <a:pt x="1211" y="10891"/>
                  <a:pt x="3734" y="10488"/>
                  <a:pt x="5330" y="10465"/>
                </a:cubicBezTo>
                <a:cubicBezTo>
                  <a:pt x="6926" y="10442"/>
                  <a:pt x="9763" y="10642"/>
                  <a:pt x="10144" y="10181"/>
                </a:cubicBezTo>
                <a:cubicBezTo>
                  <a:pt x="10613" y="9764"/>
                  <a:pt x="10541" y="6952"/>
                  <a:pt x="10534" y="5414"/>
                </a:cubicBezTo>
                <a:cubicBezTo>
                  <a:pt x="10527" y="3877"/>
                  <a:pt x="10549" y="989"/>
                  <a:pt x="9981" y="454"/>
                </a:cubicBezTo>
                <a:close/>
              </a:path>
            </a:pathLst>
          </a:custGeom>
          <a:noFill/>
          <a:ln w="9525">
            <a:solidFill>
              <a:schemeClr val="tx1"/>
            </a:solidFill>
            <a:prstDash val="dash"/>
          </a:ln>
        </p:spPr>
        <p:txBody>
          <a:bodyPr vert="horz" wrap="square" lIns="91440" tIns="45720" rIns="91440" bIns="45720" numCol="1" anchor="t" anchorCtr="0" compatLnSpc="1">
            <a:prstTxWarp prst="textNoShape">
              <a:avLst/>
            </a:prstTxWarp>
          </a:bodyPr>
          <a:lstStyle/>
          <a:p>
            <a:endParaRPr lang="en-US" dirty="0"/>
          </a:p>
        </p:txBody>
      </p:sp>
    </p:spTree>
    <p:extLst>
      <p:ext uri="{BB962C8B-B14F-4D97-AF65-F5344CB8AC3E}">
        <p14:creationId xmlns:p14="http://schemas.microsoft.com/office/powerpoint/2010/main" val="236784717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lank" type="blank" preserve="1">
  <p:cSld name="1_Blank">
    <p:bg>
      <p:bgPr>
        <a:blipFill dpi="0" rotWithShape="1">
          <a:blip r:embed="rId2">
            <a:lum/>
          </a:blip>
          <a:srcRect/>
          <a:stretch>
            <a:fillRect/>
          </a:stretch>
        </a:blipFill>
        <a:effectLst/>
      </p:bgPr>
    </p:bg>
    <p:spTree>
      <p:nvGrpSpPr>
        <p:cNvPr id="1" name="Shape 151"/>
        <p:cNvGrpSpPr/>
        <p:nvPr/>
      </p:nvGrpSpPr>
      <p:grpSpPr>
        <a:xfrm>
          <a:off x="0" y="0"/>
          <a:ext cx="0" cy="0"/>
          <a:chOff x="0" y="0"/>
          <a:chExt cx="0" cy="0"/>
        </a:xfrm>
      </p:grpSpPr>
      <p:sp>
        <p:nvSpPr>
          <p:cNvPr id="2" name="Freeform 9"/>
          <p:cNvSpPr>
            <a:spLocks/>
          </p:cNvSpPr>
          <p:nvPr userDrawn="1"/>
        </p:nvSpPr>
        <p:spPr bwMode="auto">
          <a:xfrm rot="10800000">
            <a:off x="276225" y="239920"/>
            <a:ext cx="6315075" cy="4636880"/>
          </a:xfrm>
          <a:custGeom>
            <a:avLst/>
            <a:gdLst>
              <a:gd name="T0" fmla="*/ 2466 w 2671"/>
              <a:gd name="T1" fmla="*/ 92 h 1682"/>
              <a:gd name="T2" fmla="*/ 200 w 2671"/>
              <a:gd name="T3" fmla="*/ 99 h 1682"/>
              <a:gd name="T4" fmla="*/ 169 w 2671"/>
              <a:gd name="T5" fmla="*/ 1583 h 1682"/>
              <a:gd name="T6" fmla="*/ 2481 w 2671"/>
              <a:gd name="T7" fmla="*/ 1562 h 1682"/>
              <a:gd name="T8" fmla="*/ 2466 w 2671"/>
              <a:gd name="T9" fmla="*/ 92 h 1682"/>
              <a:gd name="connsiteX0" fmla="*/ 9074 w 9535"/>
              <a:gd name="connsiteY0" fmla="*/ 447 h 9722"/>
              <a:gd name="connsiteX1" fmla="*/ 544 w 9535"/>
              <a:gd name="connsiteY1" fmla="*/ 264 h 9722"/>
              <a:gd name="connsiteX2" fmla="*/ 475 w 9535"/>
              <a:gd name="connsiteY2" fmla="*/ 9311 h 9722"/>
              <a:gd name="connsiteX3" fmla="*/ 9131 w 9535"/>
              <a:gd name="connsiteY3" fmla="*/ 9187 h 9722"/>
              <a:gd name="connsiteX4" fmla="*/ 9074 w 9535"/>
              <a:gd name="connsiteY4" fmla="*/ 447 h 9722"/>
              <a:gd name="connsiteX0" fmla="*/ 9519 w 10001"/>
              <a:gd name="connsiteY0" fmla="*/ 986 h 10526"/>
              <a:gd name="connsiteX1" fmla="*/ 5107 w 10001"/>
              <a:gd name="connsiteY1" fmla="*/ 519 h 10526"/>
              <a:gd name="connsiteX2" fmla="*/ 573 w 10001"/>
              <a:gd name="connsiteY2" fmla="*/ 798 h 10526"/>
              <a:gd name="connsiteX3" fmla="*/ 500 w 10001"/>
              <a:gd name="connsiteY3" fmla="*/ 10103 h 10526"/>
              <a:gd name="connsiteX4" fmla="*/ 9578 w 10001"/>
              <a:gd name="connsiteY4" fmla="*/ 9976 h 10526"/>
              <a:gd name="connsiteX5" fmla="*/ 9519 w 10001"/>
              <a:gd name="connsiteY5" fmla="*/ 986 h 10526"/>
              <a:gd name="connsiteX0" fmla="*/ 9561 w 10043"/>
              <a:gd name="connsiteY0" fmla="*/ 870 h 10410"/>
              <a:gd name="connsiteX1" fmla="*/ 5149 w 10043"/>
              <a:gd name="connsiteY1" fmla="*/ 403 h 10410"/>
              <a:gd name="connsiteX2" fmla="*/ 533 w 10043"/>
              <a:gd name="connsiteY2" fmla="*/ 862 h 10410"/>
              <a:gd name="connsiteX3" fmla="*/ 542 w 10043"/>
              <a:gd name="connsiteY3" fmla="*/ 9987 h 10410"/>
              <a:gd name="connsiteX4" fmla="*/ 9620 w 10043"/>
              <a:gd name="connsiteY4" fmla="*/ 9860 h 10410"/>
              <a:gd name="connsiteX5" fmla="*/ 9561 w 10043"/>
              <a:gd name="connsiteY5" fmla="*/ 870 h 10410"/>
              <a:gd name="connsiteX0" fmla="*/ 9572 w 10054"/>
              <a:gd name="connsiteY0" fmla="*/ 835 h 10375"/>
              <a:gd name="connsiteX1" fmla="*/ 5160 w 10054"/>
              <a:gd name="connsiteY1" fmla="*/ 368 h 10375"/>
              <a:gd name="connsiteX2" fmla="*/ 544 w 10054"/>
              <a:gd name="connsiteY2" fmla="*/ 827 h 10375"/>
              <a:gd name="connsiteX3" fmla="*/ 553 w 10054"/>
              <a:gd name="connsiteY3" fmla="*/ 9952 h 10375"/>
              <a:gd name="connsiteX4" fmla="*/ 9631 w 10054"/>
              <a:gd name="connsiteY4" fmla="*/ 9825 h 10375"/>
              <a:gd name="connsiteX5" fmla="*/ 9572 w 10054"/>
              <a:gd name="connsiteY5" fmla="*/ 835 h 10375"/>
              <a:gd name="connsiteX0" fmla="*/ 9532 w 10014"/>
              <a:gd name="connsiteY0" fmla="*/ 835 h 10375"/>
              <a:gd name="connsiteX1" fmla="*/ 5120 w 10014"/>
              <a:gd name="connsiteY1" fmla="*/ 368 h 10375"/>
              <a:gd name="connsiteX2" fmla="*/ 504 w 10014"/>
              <a:gd name="connsiteY2" fmla="*/ 827 h 10375"/>
              <a:gd name="connsiteX3" fmla="*/ 513 w 10014"/>
              <a:gd name="connsiteY3" fmla="*/ 9952 h 10375"/>
              <a:gd name="connsiteX4" fmla="*/ 9591 w 10014"/>
              <a:gd name="connsiteY4" fmla="*/ 9825 h 10375"/>
              <a:gd name="connsiteX5" fmla="*/ 9532 w 10014"/>
              <a:gd name="connsiteY5" fmla="*/ 835 h 10375"/>
              <a:gd name="connsiteX0" fmla="*/ 9532 w 10014"/>
              <a:gd name="connsiteY0" fmla="*/ 653 h 10193"/>
              <a:gd name="connsiteX1" fmla="*/ 5120 w 10014"/>
              <a:gd name="connsiteY1" fmla="*/ 186 h 10193"/>
              <a:gd name="connsiteX2" fmla="*/ 504 w 10014"/>
              <a:gd name="connsiteY2" fmla="*/ 645 h 10193"/>
              <a:gd name="connsiteX3" fmla="*/ 513 w 10014"/>
              <a:gd name="connsiteY3" fmla="*/ 9770 h 10193"/>
              <a:gd name="connsiteX4" fmla="*/ 9591 w 10014"/>
              <a:gd name="connsiteY4" fmla="*/ 9643 h 10193"/>
              <a:gd name="connsiteX5" fmla="*/ 9532 w 10014"/>
              <a:gd name="connsiteY5" fmla="*/ 653 h 10193"/>
              <a:gd name="connsiteX0" fmla="*/ 9532 w 10014"/>
              <a:gd name="connsiteY0" fmla="*/ 579 h 10119"/>
              <a:gd name="connsiteX1" fmla="*/ 5120 w 10014"/>
              <a:gd name="connsiteY1" fmla="*/ 112 h 10119"/>
              <a:gd name="connsiteX2" fmla="*/ 504 w 10014"/>
              <a:gd name="connsiteY2" fmla="*/ 571 h 10119"/>
              <a:gd name="connsiteX3" fmla="*/ 513 w 10014"/>
              <a:gd name="connsiteY3" fmla="*/ 9696 h 10119"/>
              <a:gd name="connsiteX4" fmla="*/ 9591 w 10014"/>
              <a:gd name="connsiteY4" fmla="*/ 9569 h 10119"/>
              <a:gd name="connsiteX5" fmla="*/ 9532 w 10014"/>
              <a:gd name="connsiteY5" fmla="*/ 579 h 10119"/>
              <a:gd name="connsiteX0" fmla="*/ 9560 w 10042"/>
              <a:gd name="connsiteY0" fmla="*/ 783 h 10323"/>
              <a:gd name="connsiteX1" fmla="*/ 5132 w 10042"/>
              <a:gd name="connsiteY1" fmla="*/ 521 h 10323"/>
              <a:gd name="connsiteX2" fmla="*/ 532 w 10042"/>
              <a:gd name="connsiteY2" fmla="*/ 775 h 10323"/>
              <a:gd name="connsiteX3" fmla="*/ 541 w 10042"/>
              <a:gd name="connsiteY3" fmla="*/ 9900 h 10323"/>
              <a:gd name="connsiteX4" fmla="*/ 9619 w 10042"/>
              <a:gd name="connsiteY4" fmla="*/ 9773 h 10323"/>
              <a:gd name="connsiteX5" fmla="*/ 9560 w 10042"/>
              <a:gd name="connsiteY5" fmla="*/ 783 h 10323"/>
              <a:gd name="connsiteX0" fmla="*/ 9562 w 10044"/>
              <a:gd name="connsiteY0" fmla="*/ 560 h 10100"/>
              <a:gd name="connsiteX1" fmla="*/ 5134 w 10044"/>
              <a:gd name="connsiteY1" fmla="*/ 298 h 10100"/>
              <a:gd name="connsiteX2" fmla="*/ 534 w 10044"/>
              <a:gd name="connsiteY2" fmla="*/ 552 h 10100"/>
              <a:gd name="connsiteX3" fmla="*/ 543 w 10044"/>
              <a:gd name="connsiteY3" fmla="*/ 9677 h 10100"/>
              <a:gd name="connsiteX4" fmla="*/ 9621 w 10044"/>
              <a:gd name="connsiteY4" fmla="*/ 9550 h 10100"/>
              <a:gd name="connsiteX5" fmla="*/ 9562 w 10044"/>
              <a:gd name="connsiteY5" fmla="*/ 560 h 10100"/>
              <a:gd name="connsiteX0" fmla="*/ 9598 w 10080"/>
              <a:gd name="connsiteY0" fmla="*/ 482 h 10022"/>
              <a:gd name="connsiteX1" fmla="*/ 5170 w 10080"/>
              <a:gd name="connsiteY1" fmla="*/ 220 h 10022"/>
              <a:gd name="connsiteX2" fmla="*/ 504 w 10080"/>
              <a:gd name="connsiteY2" fmla="*/ 602 h 10022"/>
              <a:gd name="connsiteX3" fmla="*/ 579 w 10080"/>
              <a:gd name="connsiteY3" fmla="*/ 9599 h 10022"/>
              <a:gd name="connsiteX4" fmla="*/ 9657 w 10080"/>
              <a:gd name="connsiteY4" fmla="*/ 9472 h 10022"/>
              <a:gd name="connsiteX5" fmla="*/ 9598 w 10080"/>
              <a:gd name="connsiteY5" fmla="*/ 482 h 10022"/>
              <a:gd name="connsiteX0" fmla="*/ 9553 w 10035"/>
              <a:gd name="connsiteY0" fmla="*/ 453 h 9993"/>
              <a:gd name="connsiteX1" fmla="*/ 5125 w 10035"/>
              <a:gd name="connsiteY1" fmla="*/ 191 h 9993"/>
              <a:gd name="connsiteX2" fmla="*/ 459 w 10035"/>
              <a:gd name="connsiteY2" fmla="*/ 573 h 9993"/>
              <a:gd name="connsiteX3" fmla="*/ 534 w 10035"/>
              <a:gd name="connsiteY3" fmla="*/ 9570 h 9993"/>
              <a:gd name="connsiteX4" fmla="*/ 9612 w 10035"/>
              <a:gd name="connsiteY4" fmla="*/ 9443 h 9993"/>
              <a:gd name="connsiteX5" fmla="*/ 9553 w 10035"/>
              <a:gd name="connsiteY5" fmla="*/ 453 h 9993"/>
              <a:gd name="connsiteX0" fmla="*/ 9520 w 10000"/>
              <a:gd name="connsiteY0" fmla="*/ 453 h 10000"/>
              <a:gd name="connsiteX1" fmla="*/ 5107 w 10000"/>
              <a:gd name="connsiteY1" fmla="*/ 191 h 10000"/>
              <a:gd name="connsiteX2" fmla="*/ 457 w 10000"/>
              <a:gd name="connsiteY2" fmla="*/ 573 h 10000"/>
              <a:gd name="connsiteX3" fmla="*/ 532 w 10000"/>
              <a:gd name="connsiteY3" fmla="*/ 9577 h 10000"/>
              <a:gd name="connsiteX4" fmla="*/ 9578 w 10000"/>
              <a:gd name="connsiteY4" fmla="*/ 9450 h 10000"/>
              <a:gd name="connsiteX5" fmla="*/ 9520 w 10000"/>
              <a:gd name="connsiteY5" fmla="*/ 453 h 10000"/>
              <a:gd name="connsiteX0" fmla="*/ 9520 w 10000"/>
              <a:gd name="connsiteY0" fmla="*/ 445 h 9992"/>
              <a:gd name="connsiteX1" fmla="*/ 5107 w 10000"/>
              <a:gd name="connsiteY1" fmla="*/ 183 h 9992"/>
              <a:gd name="connsiteX2" fmla="*/ 457 w 10000"/>
              <a:gd name="connsiteY2" fmla="*/ 565 h 9992"/>
              <a:gd name="connsiteX3" fmla="*/ 532 w 10000"/>
              <a:gd name="connsiteY3" fmla="*/ 9569 h 9992"/>
              <a:gd name="connsiteX4" fmla="*/ 9578 w 10000"/>
              <a:gd name="connsiteY4" fmla="*/ 9442 h 9992"/>
              <a:gd name="connsiteX5" fmla="*/ 9520 w 10000"/>
              <a:gd name="connsiteY5" fmla="*/ 445 h 9992"/>
              <a:gd name="connsiteX0" fmla="*/ 9561 w 10041"/>
              <a:gd name="connsiteY0" fmla="*/ 695 h 10250"/>
              <a:gd name="connsiteX1" fmla="*/ 5115 w 10041"/>
              <a:gd name="connsiteY1" fmla="*/ 356 h 10250"/>
              <a:gd name="connsiteX2" fmla="*/ 498 w 10041"/>
              <a:gd name="connsiteY2" fmla="*/ 815 h 10250"/>
              <a:gd name="connsiteX3" fmla="*/ 573 w 10041"/>
              <a:gd name="connsiteY3" fmla="*/ 9827 h 10250"/>
              <a:gd name="connsiteX4" fmla="*/ 9619 w 10041"/>
              <a:gd name="connsiteY4" fmla="*/ 9700 h 10250"/>
              <a:gd name="connsiteX5" fmla="*/ 9561 w 10041"/>
              <a:gd name="connsiteY5" fmla="*/ 695 h 10250"/>
              <a:gd name="connsiteX0" fmla="*/ 9561 w 9999"/>
              <a:gd name="connsiteY0" fmla="*/ 695 h 10250"/>
              <a:gd name="connsiteX1" fmla="*/ 5115 w 9999"/>
              <a:gd name="connsiteY1" fmla="*/ 356 h 10250"/>
              <a:gd name="connsiteX2" fmla="*/ 498 w 9999"/>
              <a:gd name="connsiteY2" fmla="*/ 815 h 10250"/>
              <a:gd name="connsiteX3" fmla="*/ 573 w 9999"/>
              <a:gd name="connsiteY3" fmla="*/ 9827 h 10250"/>
              <a:gd name="connsiteX4" fmla="*/ 9619 w 9999"/>
              <a:gd name="connsiteY4" fmla="*/ 9700 h 10250"/>
              <a:gd name="connsiteX5" fmla="*/ 9561 w 9999"/>
              <a:gd name="connsiteY5" fmla="*/ 695 h 10250"/>
              <a:gd name="connsiteX0" fmla="*/ 9562 w 10000"/>
              <a:gd name="connsiteY0" fmla="*/ 678 h 10000"/>
              <a:gd name="connsiteX1" fmla="*/ 5116 w 10000"/>
              <a:gd name="connsiteY1" fmla="*/ 347 h 10000"/>
              <a:gd name="connsiteX2" fmla="*/ 498 w 10000"/>
              <a:gd name="connsiteY2" fmla="*/ 795 h 10000"/>
              <a:gd name="connsiteX3" fmla="*/ 573 w 10000"/>
              <a:gd name="connsiteY3" fmla="*/ 9587 h 10000"/>
              <a:gd name="connsiteX4" fmla="*/ 9620 w 10000"/>
              <a:gd name="connsiteY4" fmla="*/ 9463 h 10000"/>
              <a:gd name="connsiteX5" fmla="*/ 9562 w 10000"/>
              <a:gd name="connsiteY5" fmla="*/ 678 h 10000"/>
              <a:gd name="connsiteX0" fmla="*/ 9598 w 10036"/>
              <a:gd name="connsiteY0" fmla="*/ 678 h 10408"/>
              <a:gd name="connsiteX1" fmla="*/ 5152 w 10036"/>
              <a:gd name="connsiteY1" fmla="*/ 347 h 10408"/>
              <a:gd name="connsiteX2" fmla="*/ 534 w 10036"/>
              <a:gd name="connsiteY2" fmla="*/ 795 h 10408"/>
              <a:gd name="connsiteX3" fmla="*/ 609 w 10036"/>
              <a:gd name="connsiteY3" fmla="*/ 9587 h 10408"/>
              <a:gd name="connsiteX4" fmla="*/ 5168 w 10036"/>
              <a:gd name="connsiteY4" fmla="*/ 10029 h 10408"/>
              <a:gd name="connsiteX5" fmla="*/ 9656 w 10036"/>
              <a:gd name="connsiteY5" fmla="*/ 9463 h 10408"/>
              <a:gd name="connsiteX6" fmla="*/ 9598 w 10036"/>
              <a:gd name="connsiteY6" fmla="*/ 678 h 10408"/>
              <a:gd name="connsiteX0" fmla="*/ 9598 w 10036"/>
              <a:gd name="connsiteY0" fmla="*/ 678 h 10408"/>
              <a:gd name="connsiteX1" fmla="*/ 5152 w 10036"/>
              <a:gd name="connsiteY1" fmla="*/ 347 h 10408"/>
              <a:gd name="connsiteX2" fmla="*/ 534 w 10036"/>
              <a:gd name="connsiteY2" fmla="*/ 795 h 10408"/>
              <a:gd name="connsiteX3" fmla="*/ 609 w 10036"/>
              <a:gd name="connsiteY3" fmla="*/ 9587 h 10408"/>
              <a:gd name="connsiteX4" fmla="*/ 5168 w 10036"/>
              <a:gd name="connsiteY4" fmla="*/ 10029 h 10408"/>
              <a:gd name="connsiteX5" fmla="*/ 9656 w 10036"/>
              <a:gd name="connsiteY5" fmla="*/ 9463 h 10408"/>
              <a:gd name="connsiteX6" fmla="*/ 9598 w 10036"/>
              <a:gd name="connsiteY6" fmla="*/ 678 h 10408"/>
              <a:gd name="connsiteX0" fmla="*/ 9598 w 10036"/>
              <a:gd name="connsiteY0" fmla="*/ 678 h 10408"/>
              <a:gd name="connsiteX1" fmla="*/ 5152 w 10036"/>
              <a:gd name="connsiteY1" fmla="*/ 347 h 10408"/>
              <a:gd name="connsiteX2" fmla="*/ 534 w 10036"/>
              <a:gd name="connsiteY2" fmla="*/ 795 h 10408"/>
              <a:gd name="connsiteX3" fmla="*/ 609 w 10036"/>
              <a:gd name="connsiteY3" fmla="*/ 9587 h 10408"/>
              <a:gd name="connsiteX4" fmla="*/ 5168 w 10036"/>
              <a:gd name="connsiteY4" fmla="*/ 10029 h 10408"/>
              <a:gd name="connsiteX5" fmla="*/ 9656 w 10036"/>
              <a:gd name="connsiteY5" fmla="*/ 9463 h 10408"/>
              <a:gd name="connsiteX6" fmla="*/ 9598 w 10036"/>
              <a:gd name="connsiteY6" fmla="*/ 678 h 10408"/>
              <a:gd name="connsiteX0" fmla="*/ 9604 w 10042"/>
              <a:gd name="connsiteY0" fmla="*/ 678 h 10231"/>
              <a:gd name="connsiteX1" fmla="*/ 5158 w 10042"/>
              <a:gd name="connsiteY1" fmla="*/ 347 h 10231"/>
              <a:gd name="connsiteX2" fmla="*/ 540 w 10042"/>
              <a:gd name="connsiteY2" fmla="*/ 795 h 10231"/>
              <a:gd name="connsiteX3" fmla="*/ 615 w 10042"/>
              <a:gd name="connsiteY3" fmla="*/ 9587 h 10231"/>
              <a:gd name="connsiteX4" fmla="*/ 5174 w 10042"/>
              <a:gd name="connsiteY4" fmla="*/ 10029 h 10231"/>
              <a:gd name="connsiteX5" fmla="*/ 9662 w 10042"/>
              <a:gd name="connsiteY5" fmla="*/ 9463 h 10231"/>
              <a:gd name="connsiteX6" fmla="*/ 9604 w 10042"/>
              <a:gd name="connsiteY6" fmla="*/ 678 h 10231"/>
              <a:gd name="connsiteX0" fmla="*/ 9631 w 10069"/>
              <a:gd name="connsiteY0" fmla="*/ 685 h 10297"/>
              <a:gd name="connsiteX1" fmla="*/ 5185 w 10069"/>
              <a:gd name="connsiteY1" fmla="*/ 354 h 10297"/>
              <a:gd name="connsiteX2" fmla="*/ 567 w 10069"/>
              <a:gd name="connsiteY2" fmla="*/ 802 h 10297"/>
              <a:gd name="connsiteX3" fmla="*/ 593 w 10069"/>
              <a:gd name="connsiteY3" fmla="*/ 9694 h 10297"/>
              <a:gd name="connsiteX4" fmla="*/ 5201 w 10069"/>
              <a:gd name="connsiteY4" fmla="*/ 10036 h 10297"/>
              <a:gd name="connsiteX5" fmla="*/ 9689 w 10069"/>
              <a:gd name="connsiteY5" fmla="*/ 9470 h 10297"/>
              <a:gd name="connsiteX6" fmla="*/ 9631 w 10069"/>
              <a:gd name="connsiteY6" fmla="*/ 685 h 10297"/>
              <a:gd name="connsiteX0" fmla="*/ 9642 w 10080"/>
              <a:gd name="connsiteY0" fmla="*/ 685 h 10204"/>
              <a:gd name="connsiteX1" fmla="*/ 5196 w 10080"/>
              <a:gd name="connsiteY1" fmla="*/ 354 h 10204"/>
              <a:gd name="connsiteX2" fmla="*/ 578 w 10080"/>
              <a:gd name="connsiteY2" fmla="*/ 802 h 10204"/>
              <a:gd name="connsiteX3" fmla="*/ 604 w 10080"/>
              <a:gd name="connsiteY3" fmla="*/ 9694 h 10204"/>
              <a:gd name="connsiteX4" fmla="*/ 5212 w 10080"/>
              <a:gd name="connsiteY4" fmla="*/ 10036 h 10204"/>
              <a:gd name="connsiteX5" fmla="*/ 9700 w 10080"/>
              <a:gd name="connsiteY5" fmla="*/ 9470 h 10204"/>
              <a:gd name="connsiteX6" fmla="*/ 9642 w 10080"/>
              <a:gd name="connsiteY6" fmla="*/ 685 h 10204"/>
              <a:gd name="connsiteX0" fmla="*/ 9642 w 10204"/>
              <a:gd name="connsiteY0" fmla="*/ 772 h 10409"/>
              <a:gd name="connsiteX1" fmla="*/ 5196 w 10204"/>
              <a:gd name="connsiteY1" fmla="*/ 441 h 10409"/>
              <a:gd name="connsiteX2" fmla="*/ 578 w 10204"/>
              <a:gd name="connsiteY2" fmla="*/ 889 h 10409"/>
              <a:gd name="connsiteX3" fmla="*/ 604 w 10204"/>
              <a:gd name="connsiteY3" fmla="*/ 9781 h 10409"/>
              <a:gd name="connsiteX4" fmla="*/ 5212 w 10204"/>
              <a:gd name="connsiteY4" fmla="*/ 10123 h 10409"/>
              <a:gd name="connsiteX5" fmla="*/ 9651 w 10204"/>
              <a:gd name="connsiteY5" fmla="*/ 9758 h 10409"/>
              <a:gd name="connsiteX6" fmla="*/ 9642 w 10204"/>
              <a:gd name="connsiteY6" fmla="*/ 772 h 10409"/>
              <a:gd name="connsiteX0" fmla="*/ 9642 w 10230"/>
              <a:gd name="connsiteY0" fmla="*/ 772 h 10250"/>
              <a:gd name="connsiteX1" fmla="*/ 5196 w 10230"/>
              <a:gd name="connsiteY1" fmla="*/ 441 h 10250"/>
              <a:gd name="connsiteX2" fmla="*/ 578 w 10230"/>
              <a:gd name="connsiteY2" fmla="*/ 889 h 10250"/>
              <a:gd name="connsiteX3" fmla="*/ 604 w 10230"/>
              <a:gd name="connsiteY3" fmla="*/ 9781 h 10250"/>
              <a:gd name="connsiteX4" fmla="*/ 5212 w 10230"/>
              <a:gd name="connsiteY4" fmla="*/ 10123 h 10250"/>
              <a:gd name="connsiteX5" fmla="*/ 9651 w 10230"/>
              <a:gd name="connsiteY5" fmla="*/ 9758 h 10250"/>
              <a:gd name="connsiteX6" fmla="*/ 9642 w 10230"/>
              <a:gd name="connsiteY6" fmla="*/ 772 h 10250"/>
              <a:gd name="connsiteX0" fmla="*/ 9642 w 10133"/>
              <a:gd name="connsiteY0" fmla="*/ 772 h 10250"/>
              <a:gd name="connsiteX1" fmla="*/ 5196 w 10133"/>
              <a:gd name="connsiteY1" fmla="*/ 441 h 10250"/>
              <a:gd name="connsiteX2" fmla="*/ 578 w 10133"/>
              <a:gd name="connsiteY2" fmla="*/ 889 h 10250"/>
              <a:gd name="connsiteX3" fmla="*/ 604 w 10133"/>
              <a:gd name="connsiteY3" fmla="*/ 9781 h 10250"/>
              <a:gd name="connsiteX4" fmla="*/ 5212 w 10133"/>
              <a:gd name="connsiteY4" fmla="*/ 10123 h 10250"/>
              <a:gd name="connsiteX5" fmla="*/ 9651 w 10133"/>
              <a:gd name="connsiteY5" fmla="*/ 9758 h 10250"/>
              <a:gd name="connsiteX6" fmla="*/ 9642 w 10133"/>
              <a:gd name="connsiteY6" fmla="*/ 772 h 10250"/>
              <a:gd name="connsiteX0" fmla="*/ 9642 w 10150"/>
              <a:gd name="connsiteY0" fmla="*/ 779 h 10263"/>
              <a:gd name="connsiteX1" fmla="*/ 5196 w 10150"/>
              <a:gd name="connsiteY1" fmla="*/ 448 h 10263"/>
              <a:gd name="connsiteX2" fmla="*/ 578 w 10150"/>
              <a:gd name="connsiteY2" fmla="*/ 896 h 10263"/>
              <a:gd name="connsiteX3" fmla="*/ 604 w 10150"/>
              <a:gd name="connsiteY3" fmla="*/ 9788 h 10263"/>
              <a:gd name="connsiteX4" fmla="*/ 5212 w 10150"/>
              <a:gd name="connsiteY4" fmla="*/ 10130 h 10263"/>
              <a:gd name="connsiteX5" fmla="*/ 9684 w 10150"/>
              <a:gd name="connsiteY5" fmla="*/ 9865 h 10263"/>
              <a:gd name="connsiteX6" fmla="*/ 9642 w 10150"/>
              <a:gd name="connsiteY6" fmla="*/ 779 h 10263"/>
              <a:gd name="connsiteX0" fmla="*/ 9642 w 10204"/>
              <a:gd name="connsiteY0" fmla="*/ 779 h 10257"/>
              <a:gd name="connsiteX1" fmla="*/ 5196 w 10204"/>
              <a:gd name="connsiteY1" fmla="*/ 448 h 10257"/>
              <a:gd name="connsiteX2" fmla="*/ 578 w 10204"/>
              <a:gd name="connsiteY2" fmla="*/ 896 h 10257"/>
              <a:gd name="connsiteX3" fmla="*/ 604 w 10204"/>
              <a:gd name="connsiteY3" fmla="*/ 9788 h 10257"/>
              <a:gd name="connsiteX4" fmla="*/ 5212 w 10204"/>
              <a:gd name="connsiteY4" fmla="*/ 10130 h 10257"/>
              <a:gd name="connsiteX5" fmla="*/ 9684 w 10204"/>
              <a:gd name="connsiteY5" fmla="*/ 9865 h 10257"/>
              <a:gd name="connsiteX6" fmla="*/ 9642 w 10204"/>
              <a:gd name="connsiteY6" fmla="*/ 779 h 10257"/>
              <a:gd name="connsiteX0" fmla="*/ 9642 w 10206"/>
              <a:gd name="connsiteY0" fmla="*/ 686 h 10205"/>
              <a:gd name="connsiteX1" fmla="*/ 5196 w 10206"/>
              <a:gd name="connsiteY1" fmla="*/ 355 h 10205"/>
              <a:gd name="connsiteX2" fmla="*/ 578 w 10206"/>
              <a:gd name="connsiteY2" fmla="*/ 803 h 10205"/>
              <a:gd name="connsiteX3" fmla="*/ 604 w 10206"/>
              <a:gd name="connsiteY3" fmla="*/ 9695 h 10205"/>
              <a:gd name="connsiteX4" fmla="*/ 5212 w 10206"/>
              <a:gd name="connsiteY4" fmla="*/ 10037 h 10205"/>
              <a:gd name="connsiteX5" fmla="*/ 9684 w 10206"/>
              <a:gd name="connsiteY5" fmla="*/ 9772 h 10205"/>
              <a:gd name="connsiteX6" fmla="*/ 10111 w 10206"/>
              <a:gd name="connsiteY6" fmla="*/ 5246 h 10205"/>
              <a:gd name="connsiteX7" fmla="*/ 9642 w 10206"/>
              <a:gd name="connsiteY7" fmla="*/ 686 h 10205"/>
              <a:gd name="connsiteX0" fmla="*/ 9642 w 10206"/>
              <a:gd name="connsiteY0" fmla="*/ 686 h 10205"/>
              <a:gd name="connsiteX1" fmla="*/ 5196 w 10206"/>
              <a:gd name="connsiteY1" fmla="*/ 355 h 10205"/>
              <a:gd name="connsiteX2" fmla="*/ 578 w 10206"/>
              <a:gd name="connsiteY2" fmla="*/ 803 h 10205"/>
              <a:gd name="connsiteX3" fmla="*/ 604 w 10206"/>
              <a:gd name="connsiteY3" fmla="*/ 9695 h 10205"/>
              <a:gd name="connsiteX4" fmla="*/ 5212 w 10206"/>
              <a:gd name="connsiteY4" fmla="*/ 10037 h 10205"/>
              <a:gd name="connsiteX5" fmla="*/ 9684 w 10206"/>
              <a:gd name="connsiteY5" fmla="*/ 9772 h 10205"/>
              <a:gd name="connsiteX6" fmla="*/ 10111 w 10206"/>
              <a:gd name="connsiteY6" fmla="*/ 5246 h 10205"/>
              <a:gd name="connsiteX7" fmla="*/ 9642 w 10206"/>
              <a:gd name="connsiteY7" fmla="*/ 686 h 10205"/>
              <a:gd name="connsiteX0" fmla="*/ 9642 w 10223"/>
              <a:gd name="connsiteY0" fmla="*/ 686 h 10164"/>
              <a:gd name="connsiteX1" fmla="*/ 5196 w 10223"/>
              <a:gd name="connsiteY1" fmla="*/ 355 h 10164"/>
              <a:gd name="connsiteX2" fmla="*/ 578 w 10223"/>
              <a:gd name="connsiteY2" fmla="*/ 803 h 10164"/>
              <a:gd name="connsiteX3" fmla="*/ 604 w 10223"/>
              <a:gd name="connsiteY3" fmla="*/ 9695 h 10164"/>
              <a:gd name="connsiteX4" fmla="*/ 5212 w 10223"/>
              <a:gd name="connsiteY4" fmla="*/ 10037 h 10164"/>
              <a:gd name="connsiteX5" fmla="*/ 9684 w 10223"/>
              <a:gd name="connsiteY5" fmla="*/ 9772 h 10164"/>
              <a:gd name="connsiteX6" fmla="*/ 10111 w 10223"/>
              <a:gd name="connsiteY6" fmla="*/ 5246 h 10164"/>
              <a:gd name="connsiteX7" fmla="*/ 9642 w 10223"/>
              <a:gd name="connsiteY7" fmla="*/ 686 h 10164"/>
              <a:gd name="connsiteX0" fmla="*/ 9642 w 10136"/>
              <a:gd name="connsiteY0" fmla="*/ 686 h 10164"/>
              <a:gd name="connsiteX1" fmla="*/ 5196 w 10136"/>
              <a:gd name="connsiteY1" fmla="*/ 355 h 10164"/>
              <a:gd name="connsiteX2" fmla="*/ 578 w 10136"/>
              <a:gd name="connsiteY2" fmla="*/ 803 h 10164"/>
              <a:gd name="connsiteX3" fmla="*/ 604 w 10136"/>
              <a:gd name="connsiteY3" fmla="*/ 9695 h 10164"/>
              <a:gd name="connsiteX4" fmla="*/ 5212 w 10136"/>
              <a:gd name="connsiteY4" fmla="*/ 10037 h 10164"/>
              <a:gd name="connsiteX5" fmla="*/ 9684 w 10136"/>
              <a:gd name="connsiteY5" fmla="*/ 9772 h 10164"/>
              <a:gd name="connsiteX6" fmla="*/ 10111 w 10136"/>
              <a:gd name="connsiteY6" fmla="*/ 5246 h 10164"/>
              <a:gd name="connsiteX7" fmla="*/ 9642 w 10136"/>
              <a:gd name="connsiteY7" fmla="*/ 686 h 10164"/>
              <a:gd name="connsiteX0" fmla="*/ 9642 w 10236"/>
              <a:gd name="connsiteY0" fmla="*/ 686 h 10203"/>
              <a:gd name="connsiteX1" fmla="*/ 5196 w 10236"/>
              <a:gd name="connsiteY1" fmla="*/ 355 h 10203"/>
              <a:gd name="connsiteX2" fmla="*/ 578 w 10236"/>
              <a:gd name="connsiteY2" fmla="*/ 803 h 10203"/>
              <a:gd name="connsiteX3" fmla="*/ 604 w 10236"/>
              <a:gd name="connsiteY3" fmla="*/ 9695 h 10203"/>
              <a:gd name="connsiteX4" fmla="*/ 5212 w 10236"/>
              <a:gd name="connsiteY4" fmla="*/ 10037 h 10203"/>
              <a:gd name="connsiteX5" fmla="*/ 9684 w 10236"/>
              <a:gd name="connsiteY5" fmla="*/ 9772 h 10203"/>
              <a:gd name="connsiteX6" fmla="*/ 10160 w 10236"/>
              <a:gd name="connsiteY6" fmla="*/ 5271 h 10203"/>
              <a:gd name="connsiteX7" fmla="*/ 9642 w 10236"/>
              <a:gd name="connsiteY7" fmla="*/ 686 h 10203"/>
              <a:gd name="connsiteX0" fmla="*/ 9642 w 10236"/>
              <a:gd name="connsiteY0" fmla="*/ 686 h 10203"/>
              <a:gd name="connsiteX1" fmla="*/ 5196 w 10236"/>
              <a:gd name="connsiteY1" fmla="*/ 355 h 10203"/>
              <a:gd name="connsiteX2" fmla="*/ 578 w 10236"/>
              <a:gd name="connsiteY2" fmla="*/ 803 h 10203"/>
              <a:gd name="connsiteX3" fmla="*/ 604 w 10236"/>
              <a:gd name="connsiteY3" fmla="*/ 9695 h 10203"/>
              <a:gd name="connsiteX4" fmla="*/ 5212 w 10236"/>
              <a:gd name="connsiteY4" fmla="*/ 10037 h 10203"/>
              <a:gd name="connsiteX5" fmla="*/ 9684 w 10236"/>
              <a:gd name="connsiteY5" fmla="*/ 9772 h 10203"/>
              <a:gd name="connsiteX6" fmla="*/ 10160 w 10236"/>
              <a:gd name="connsiteY6" fmla="*/ 5271 h 10203"/>
              <a:gd name="connsiteX7" fmla="*/ 9642 w 10236"/>
              <a:gd name="connsiteY7" fmla="*/ 686 h 10203"/>
              <a:gd name="connsiteX0" fmla="*/ 9642 w 10182"/>
              <a:gd name="connsiteY0" fmla="*/ 686 h 10202"/>
              <a:gd name="connsiteX1" fmla="*/ 5196 w 10182"/>
              <a:gd name="connsiteY1" fmla="*/ 355 h 10202"/>
              <a:gd name="connsiteX2" fmla="*/ 578 w 10182"/>
              <a:gd name="connsiteY2" fmla="*/ 803 h 10202"/>
              <a:gd name="connsiteX3" fmla="*/ 604 w 10182"/>
              <a:gd name="connsiteY3" fmla="*/ 9695 h 10202"/>
              <a:gd name="connsiteX4" fmla="*/ 5212 w 10182"/>
              <a:gd name="connsiteY4" fmla="*/ 10037 h 10202"/>
              <a:gd name="connsiteX5" fmla="*/ 9684 w 10182"/>
              <a:gd name="connsiteY5" fmla="*/ 9772 h 10202"/>
              <a:gd name="connsiteX6" fmla="*/ 10160 w 10182"/>
              <a:gd name="connsiteY6" fmla="*/ 5271 h 10202"/>
              <a:gd name="connsiteX7" fmla="*/ 9642 w 10182"/>
              <a:gd name="connsiteY7" fmla="*/ 686 h 10202"/>
              <a:gd name="connsiteX0" fmla="*/ 9642 w 10190"/>
              <a:gd name="connsiteY0" fmla="*/ 686 h 10164"/>
              <a:gd name="connsiteX1" fmla="*/ 5196 w 10190"/>
              <a:gd name="connsiteY1" fmla="*/ 355 h 10164"/>
              <a:gd name="connsiteX2" fmla="*/ 578 w 10190"/>
              <a:gd name="connsiteY2" fmla="*/ 803 h 10164"/>
              <a:gd name="connsiteX3" fmla="*/ 604 w 10190"/>
              <a:gd name="connsiteY3" fmla="*/ 9695 h 10164"/>
              <a:gd name="connsiteX4" fmla="*/ 5212 w 10190"/>
              <a:gd name="connsiteY4" fmla="*/ 10037 h 10164"/>
              <a:gd name="connsiteX5" fmla="*/ 9684 w 10190"/>
              <a:gd name="connsiteY5" fmla="*/ 9772 h 10164"/>
              <a:gd name="connsiteX6" fmla="*/ 10160 w 10190"/>
              <a:gd name="connsiteY6" fmla="*/ 5271 h 10164"/>
              <a:gd name="connsiteX7" fmla="*/ 9642 w 10190"/>
              <a:gd name="connsiteY7" fmla="*/ 686 h 10164"/>
              <a:gd name="connsiteX0" fmla="*/ 9642 w 10161"/>
              <a:gd name="connsiteY0" fmla="*/ 686 h 10164"/>
              <a:gd name="connsiteX1" fmla="*/ 5196 w 10161"/>
              <a:gd name="connsiteY1" fmla="*/ 355 h 10164"/>
              <a:gd name="connsiteX2" fmla="*/ 578 w 10161"/>
              <a:gd name="connsiteY2" fmla="*/ 803 h 10164"/>
              <a:gd name="connsiteX3" fmla="*/ 604 w 10161"/>
              <a:gd name="connsiteY3" fmla="*/ 9695 h 10164"/>
              <a:gd name="connsiteX4" fmla="*/ 5212 w 10161"/>
              <a:gd name="connsiteY4" fmla="*/ 10037 h 10164"/>
              <a:gd name="connsiteX5" fmla="*/ 9684 w 10161"/>
              <a:gd name="connsiteY5" fmla="*/ 9772 h 10164"/>
              <a:gd name="connsiteX6" fmla="*/ 10160 w 10161"/>
              <a:gd name="connsiteY6" fmla="*/ 5271 h 10164"/>
              <a:gd name="connsiteX7" fmla="*/ 9642 w 10161"/>
              <a:gd name="connsiteY7" fmla="*/ 686 h 10164"/>
              <a:gd name="connsiteX0" fmla="*/ 9625 w 10144"/>
              <a:gd name="connsiteY0" fmla="*/ 684 h 10149"/>
              <a:gd name="connsiteX1" fmla="*/ 5179 w 10144"/>
              <a:gd name="connsiteY1" fmla="*/ 353 h 10149"/>
              <a:gd name="connsiteX2" fmla="*/ 561 w 10144"/>
              <a:gd name="connsiteY2" fmla="*/ 801 h 10149"/>
              <a:gd name="connsiteX3" fmla="*/ 620 w 10144"/>
              <a:gd name="connsiteY3" fmla="*/ 9668 h 10149"/>
              <a:gd name="connsiteX4" fmla="*/ 5195 w 10144"/>
              <a:gd name="connsiteY4" fmla="*/ 10035 h 10149"/>
              <a:gd name="connsiteX5" fmla="*/ 9667 w 10144"/>
              <a:gd name="connsiteY5" fmla="*/ 9770 h 10149"/>
              <a:gd name="connsiteX6" fmla="*/ 10143 w 10144"/>
              <a:gd name="connsiteY6" fmla="*/ 5269 h 10149"/>
              <a:gd name="connsiteX7" fmla="*/ 9625 w 10144"/>
              <a:gd name="connsiteY7" fmla="*/ 684 h 10149"/>
              <a:gd name="connsiteX0" fmla="*/ 9625 w 10144"/>
              <a:gd name="connsiteY0" fmla="*/ 684 h 10122"/>
              <a:gd name="connsiteX1" fmla="*/ 5179 w 10144"/>
              <a:gd name="connsiteY1" fmla="*/ 353 h 10122"/>
              <a:gd name="connsiteX2" fmla="*/ 561 w 10144"/>
              <a:gd name="connsiteY2" fmla="*/ 801 h 10122"/>
              <a:gd name="connsiteX3" fmla="*/ 620 w 10144"/>
              <a:gd name="connsiteY3" fmla="*/ 9668 h 10122"/>
              <a:gd name="connsiteX4" fmla="*/ 5195 w 10144"/>
              <a:gd name="connsiteY4" fmla="*/ 10035 h 10122"/>
              <a:gd name="connsiteX5" fmla="*/ 9667 w 10144"/>
              <a:gd name="connsiteY5" fmla="*/ 9770 h 10122"/>
              <a:gd name="connsiteX6" fmla="*/ 10143 w 10144"/>
              <a:gd name="connsiteY6" fmla="*/ 5269 h 10122"/>
              <a:gd name="connsiteX7" fmla="*/ 9625 w 10144"/>
              <a:gd name="connsiteY7" fmla="*/ 684 h 10122"/>
              <a:gd name="connsiteX0" fmla="*/ 9601 w 10120"/>
              <a:gd name="connsiteY0" fmla="*/ 684 h 10446"/>
              <a:gd name="connsiteX1" fmla="*/ 5155 w 10120"/>
              <a:gd name="connsiteY1" fmla="*/ 353 h 10446"/>
              <a:gd name="connsiteX2" fmla="*/ 553 w 10120"/>
              <a:gd name="connsiteY2" fmla="*/ 801 h 10446"/>
              <a:gd name="connsiteX3" fmla="*/ 596 w 10120"/>
              <a:gd name="connsiteY3" fmla="*/ 9668 h 10446"/>
              <a:gd name="connsiteX4" fmla="*/ 5171 w 10120"/>
              <a:gd name="connsiteY4" fmla="*/ 10035 h 10446"/>
              <a:gd name="connsiteX5" fmla="*/ 9643 w 10120"/>
              <a:gd name="connsiteY5" fmla="*/ 9770 h 10446"/>
              <a:gd name="connsiteX6" fmla="*/ 10119 w 10120"/>
              <a:gd name="connsiteY6" fmla="*/ 5269 h 10446"/>
              <a:gd name="connsiteX7" fmla="*/ 9601 w 10120"/>
              <a:gd name="connsiteY7" fmla="*/ 684 h 10446"/>
              <a:gd name="connsiteX0" fmla="*/ 9599 w 10118"/>
              <a:gd name="connsiteY0" fmla="*/ 430 h 9905"/>
              <a:gd name="connsiteX1" fmla="*/ 5153 w 10118"/>
              <a:gd name="connsiteY1" fmla="*/ 99 h 9905"/>
              <a:gd name="connsiteX2" fmla="*/ 551 w 10118"/>
              <a:gd name="connsiteY2" fmla="*/ 547 h 9905"/>
              <a:gd name="connsiteX3" fmla="*/ 89 w 10118"/>
              <a:gd name="connsiteY3" fmla="*/ 4589 h 9905"/>
              <a:gd name="connsiteX4" fmla="*/ 594 w 10118"/>
              <a:gd name="connsiteY4" fmla="*/ 9414 h 9905"/>
              <a:gd name="connsiteX5" fmla="*/ 5169 w 10118"/>
              <a:gd name="connsiteY5" fmla="*/ 9781 h 9905"/>
              <a:gd name="connsiteX6" fmla="*/ 9641 w 10118"/>
              <a:gd name="connsiteY6" fmla="*/ 9516 h 9905"/>
              <a:gd name="connsiteX7" fmla="*/ 10117 w 10118"/>
              <a:gd name="connsiteY7" fmla="*/ 5015 h 9905"/>
              <a:gd name="connsiteX8" fmla="*/ 9599 w 10118"/>
              <a:gd name="connsiteY8" fmla="*/ 430 h 9905"/>
              <a:gd name="connsiteX0" fmla="*/ 9464 w 9977"/>
              <a:gd name="connsiteY0" fmla="*/ 434 h 10000"/>
              <a:gd name="connsiteX1" fmla="*/ 5070 w 9977"/>
              <a:gd name="connsiteY1" fmla="*/ 100 h 10000"/>
              <a:gd name="connsiteX2" fmla="*/ 522 w 9977"/>
              <a:gd name="connsiteY2" fmla="*/ 552 h 10000"/>
              <a:gd name="connsiteX3" fmla="*/ 65 w 9977"/>
              <a:gd name="connsiteY3" fmla="*/ 4633 h 10000"/>
              <a:gd name="connsiteX4" fmla="*/ 564 w 9977"/>
              <a:gd name="connsiteY4" fmla="*/ 9504 h 10000"/>
              <a:gd name="connsiteX5" fmla="*/ 5086 w 9977"/>
              <a:gd name="connsiteY5" fmla="*/ 9875 h 10000"/>
              <a:gd name="connsiteX6" fmla="*/ 9506 w 9977"/>
              <a:gd name="connsiteY6" fmla="*/ 9607 h 10000"/>
              <a:gd name="connsiteX7" fmla="*/ 9976 w 9977"/>
              <a:gd name="connsiteY7" fmla="*/ 5063 h 10000"/>
              <a:gd name="connsiteX8" fmla="*/ 9464 w 9977"/>
              <a:gd name="connsiteY8" fmla="*/ 434 h 10000"/>
              <a:gd name="connsiteX0" fmla="*/ 9486 w 10000"/>
              <a:gd name="connsiteY0" fmla="*/ 436 h 10002"/>
              <a:gd name="connsiteX1" fmla="*/ 5082 w 10000"/>
              <a:gd name="connsiteY1" fmla="*/ 102 h 10002"/>
              <a:gd name="connsiteX2" fmla="*/ 572 w 10000"/>
              <a:gd name="connsiteY2" fmla="*/ 377 h 10002"/>
              <a:gd name="connsiteX3" fmla="*/ 65 w 10000"/>
              <a:gd name="connsiteY3" fmla="*/ 4635 h 10002"/>
              <a:gd name="connsiteX4" fmla="*/ 565 w 10000"/>
              <a:gd name="connsiteY4" fmla="*/ 9506 h 10002"/>
              <a:gd name="connsiteX5" fmla="*/ 5098 w 10000"/>
              <a:gd name="connsiteY5" fmla="*/ 9877 h 10002"/>
              <a:gd name="connsiteX6" fmla="*/ 9528 w 10000"/>
              <a:gd name="connsiteY6" fmla="*/ 9609 h 10002"/>
              <a:gd name="connsiteX7" fmla="*/ 9999 w 10000"/>
              <a:gd name="connsiteY7" fmla="*/ 5065 h 10002"/>
              <a:gd name="connsiteX8" fmla="*/ 9486 w 10000"/>
              <a:gd name="connsiteY8" fmla="*/ 436 h 10002"/>
              <a:gd name="connsiteX0" fmla="*/ 9422 w 9936"/>
              <a:gd name="connsiteY0" fmla="*/ 436 h 9996"/>
              <a:gd name="connsiteX1" fmla="*/ 5018 w 9936"/>
              <a:gd name="connsiteY1" fmla="*/ 102 h 9996"/>
              <a:gd name="connsiteX2" fmla="*/ 508 w 9936"/>
              <a:gd name="connsiteY2" fmla="*/ 377 h 9996"/>
              <a:gd name="connsiteX3" fmla="*/ 1 w 9936"/>
              <a:gd name="connsiteY3" fmla="*/ 4635 h 9996"/>
              <a:gd name="connsiteX4" fmla="*/ 501 w 9936"/>
              <a:gd name="connsiteY4" fmla="*/ 9506 h 9996"/>
              <a:gd name="connsiteX5" fmla="*/ 5034 w 9936"/>
              <a:gd name="connsiteY5" fmla="*/ 9877 h 9996"/>
              <a:gd name="connsiteX6" fmla="*/ 9464 w 9936"/>
              <a:gd name="connsiteY6" fmla="*/ 9609 h 9996"/>
              <a:gd name="connsiteX7" fmla="*/ 9935 w 9936"/>
              <a:gd name="connsiteY7" fmla="*/ 5065 h 9996"/>
              <a:gd name="connsiteX8" fmla="*/ 9422 w 9936"/>
              <a:gd name="connsiteY8" fmla="*/ 436 h 9996"/>
              <a:gd name="connsiteX0" fmla="*/ 9483 w 9971"/>
              <a:gd name="connsiteY0" fmla="*/ 436 h 10000"/>
              <a:gd name="connsiteX1" fmla="*/ 5050 w 9971"/>
              <a:gd name="connsiteY1" fmla="*/ 102 h 10000"/>
              <a:gd name="connsiteX2" fmla="*/ 511 w 9971"/>
              <a:gd name="connsiteY2" fmla="*/ 377 h 10000"/>
              <a:gd name="connsiteX3" fmla="*/ 1 w 9971"/>
              <a:gd name="connsiteY3" fmla="*/ 4637 h 10000"/>
              <a:gd name="connsiteX4" fmla="*/ 504 w 9971"/>
              <a:gd name="connsiteY4" fmla="*/ 9510 h 10000"/>
              <a:gd name="connsiteX5" fmla="*/ 5066 w 9971"/>
              <a:gd name="connsiteY5" fmla="*/ 9881 h 10000"/>
              <a:gd name="connsiteX6" fmla="*/ 9525 w 9971"/>
              <a:gd name="connsiteY6" fmla="*/ 9613 h 10000"/>
              <a:gd name="connsiteX7" fmla="*/ 9968 w 9971"/>
              <a:gd name="connsiteY7" fmla="*/ 5067 h 10000"/>
              <a:gd name="connsiteX8" fmla="*/ 9483 w 9971"/>
              <a:gd name="connsiteY8" fmla="*/ 436 h 10000"/>
              <a:gd name="connsiteX0" fmla="*/ 9511 w 9999"/>
              <a:gd name="connsiteY0" fmla="*/ 436 h 10012"/>
              <a:gd name="connsiteX1" fmla="*/ 5065 w 9999"/>
              <a:gd name="connsiteY1" fmla="*/ 102 h 10012"/>
              <a:gd name="connsiteX2" fmla="*/ 512 w 9999"/>
              <a:gd name="connsiteY2" fmla="*/ 377 h 10012"/>
              <a:gd name="connsiteX3" fmla="*/ 1 w 9999"/>
              <a:gd name="connsiteY3" fmla="*/ 4637 h 10012"/>
              <a:gd name="connsiteX4" fmla="*/ 505 w 9999"/>
              <a:gd name="connsiteY4" fmla="*/ 9510 h 10012"/>
              <a:gd name="connsiteX5" fmla="*/ 5081 w 9999"/>
              <a:gd name="connsiteY5" fmla="*/ 9881 h 10012"/>
              <a:gd name="connsiteX6" fmla="*/ 9522 w 9999"/>
              <a:gd name="connsiteY6" fmla="*/ 9637 h 10012"/>
              <a:gd name="connsiteX7" fmla="*/ 9997 w 9999"/>
              <a:gd name="connsiteY7" fmla="*/ 5067 h 10012"/>
              <a:gd name="connsiteX8" fmla="*/ 9511 w 9999"/>
              <a:gd name="connsiteY8" fmla="*/ 436 h 10012"/>
              <a:gd name="connsiteX0" fmla="*/ 9512 w 10003"/>
              <a:gd name="connsiteY0" fmla="*/ 435 h 10000"/>
              <a:gd name="connsiteX1" fmla="*/ 5066 w 10003"/>
              <a:gd name="connsiteY1" fmla="*/ 102 h 10000"/>
              <a:gd name="connsiteX2" fmla="*/ 512 w 10003"/>
              <a:gd name="connsiteY2" fmla="*/ 377 h 10000"/>
              <a:gd name="connsiteX3" fmla="*/ 1 w 10003"/>
              <a:gd name="connsiteY3" fmla="*/ 4631 h 10000"/>
              <a:gd name="connsiteX4" fmla="*/ 505 w 10003"/>
              <a:gd name="connsiteY4" fmla="*/ 9499 h 10000"/>
              <a:gd name="connsiteX5" fmla="*/ 5082 w 10003"/>
              <a:gd name="connsiteY5" fmla="*/ 9869 h 10000"/>
              <a:gd name="connsiteX6" fmla="*/ 9523 w 10003"/>
              <a:gd name="connsiteY6" fmla="*/ 9625 h 10000"/>
              <a:gd name="connsiteX7" fmla="*/ 9998 w 10003"/>
              <a:gd name="connsiteY7" fmla="*/ 5061 h 10000"/>
              <a:gd name="connsiteX8" fmla="*/ 9512 w 10003"/>
              <a:gd name="connsiteY8" fmla="*/ 435 h 10000"/>
              <a:gd name="connsiteX0" fmla="*/ 9512 w 10003"/>
              <a:gd name="connsiteY0" fmla="*/ 435 h 10000"/>
              <a:gd name="connsiteX1" fmla="*/ 5066 w 10003"/>
              <a:gd name="connsiteY1" fmla="*/ 102 h 10000"/>
              <a:gd name="connsiteX2" fmla="*/ 512 w 10003"/>
              <a:gd name="connsiteY2" fmla="*/ 377 h 10000"/>
              <a:gd name="connsiteX3" fmla="*/ 1 w 10003"/>
              <a:gd name="connsiteY3" fmla="*/ 4631 h 10000"/>
              <a:gd name="connsiteX4" fmla="*/ 505 w 10003"/>
              <a:gd name="connsiteY4" fmla="*/ 9499 h 10000"/>
              <a:gd name="connsiteX5" fmla="*/ 5082 w 10003"/>
              <a:gd name="connsiteY5" fmla="*/ 9869 h 10000"/>
              <a:gd name="connsiteX6" fmla="*/ 9523 w 10003"/>
              <a:gd name="connsiteY6" fmla="*/ 9625 h 10000"/>
              <a:gd name="connsiteX7" fmla="*/ 9998 w 10003"/>
              <a:gd name="connsiteY7" fmla="*/ 5061 h 10000"/>
              <a:gd name="connsiteX8" fmla="*/ 9512 w 10003"/>
              <a:gd name="connsiteY8" fmla="*/ 435 h 10000"/>
              <a:gd name="connsiteX0" fmla="*/ 9577 w 10068"/>
              <a:gd name="connsiteY0" fmla="*/ 435 h 9994"/>
              <a:gd name="connsiteX1" fmla="*/ 5131 w 10068"/>
              <a:gd name="connsiteY1" fmla="*/ 102 h 9994"/>
              <a:gd name="connsiteX2" fmla="*/ 577 w 10068"/>
              <a:gd name="connsiteY2" fmla="*/ 377 h 9994"/>
              <a:gd name="connsiteX3" fmla="*/ 66 w 10068"/>
              <a:gd name="connsiteY3" fmla="*/ 4631 h 9994"/>
              <a:gd name="connsiteX4" fmla="*/ 570 w 10068"/>
              <a:gd name="connsiteY4" fmla="*/ 9499 h 9994"/>
              <a:gd name="connsiteX5" fmla="*/ 5162 w 10068"/>
              <a:gd name="connsiteY5" fmla="*/ 9845 h 9994"/>
              <a:gd name="connsiteX6" fmla="*/ 9588 w 10068"/>
              <a:gd name="connsiteY6" fmla="*/ 9625 h 9994"/>
              <a:gd name="connsiteX7" fmla="*/ 10063 w 10068"/>
              <a:gd name="connsiteY7" fmla="*/ 5061 h 9994"/>
              <a:gd name="connsiteX8" fmla="*/ 9577 w 10068"/>
              <a:gd name="connsiteY8" fmla="*/ 435 h 9994"/>
              <a:gd name="connsiteX0" fmla="*/ 9447 w 9935"/>
              <a:gd name="connsiteY0" fmla="*/ 435 h 10084"/>
              <a:gd name="connsiteX1" fmla="*/ 5031 w 9935"/>
              <a:gd name="connsiteY1" fmla="*/ 102 h 10084"/>
              <a:gd name="connsiteX2" fmla="*/ 508 w 9935"/>
              <a:gd name="connsiteY2" fmla="*/ 377 h 10084"/>
              <a:gd name="connsiteX3" fmla="*/ 1 w 9935"/>
              <a:gd name="connsiteY3" fmla="*/ 4634 h 10084"/>
              <a:gd name="connsiteX4" fmla="*/ 501 w 9935"/>
              <a:gd name="connsiteY4" fmla="*/ 9505 h 10084"/>
              <a:gd name="connsiteX5" fmla="*/ 5062 w 9935"/>
              <a:gd name="connsiteY5" fmla="*/ 9851 h 10084"/>
              <a:gd name="connsiteX6" fmla="*/ 9458 w 9935"/>
              <a:gd name="connsiteY6" fmla="*/ 9631 h 10084"/>
              <a:gd name="connsiteX7" fmla="*/ 9930 w 9935"/>
              <a:gd name="connsiteY7" fmla="*/ 5064 h 10084"/>
              <a:gd name="connsiteX8" fmla="*/ 9447 w 9935"/>
              <a:gd name="connsiteY8" fmla="*/ 435 h 10084"/>
              <a:gd name="connsiteX0" fmla="*/ 9509 w 10000"/>
              <a:gd name="connsiteY0" fmla="*/ 431 h 10000"/>
              <a:gd name="connsiteX1" fmla="*/ 5064 w 10000"/>
              <a:gd name="connsiteY1" fmla="*/ 101 h 10000"/>
              <a:gd name="connsiteX2" fmla="*/ 511 w 10000"/>
              <a:gd name="connsiteY2" fmla="*/ 374 h 10000"/>
              <a:gd name="connsiteX3" fmla="*/ 1 w 10000"/>
              <a:gd name="connsiteY3" fmla="*/ 4595 h 10000"/>
              <a:gd name="connsiteX4" fmla="*/ 504 w 10000"/>
              <a:gd name="connsiteY4" fmla="*/ 9426 h 10000"/>
              <a:gd name="connsiteX5" fmla="*/ 5095 w 10000"/>
              <a:gd name="connsiteY5" fmla="*/ 9769 h 10000"/>
              <a:gd name="connsiteX6" fmla="*/ 9520 w 10000"/>
              <a:gd name="connsiteY6" fmla="*/ 9551 h 10000"/>
              <a:gd name="connsiteX7" fmla="*/ 9995 w 10000"/>
              <a:gd name="connsiteY7" fmla="*/ 5022 h 10000"/>
              <a:gd name="connsiteX8" fmla="*/ 9509 w 10000"/>
              <a:gd name="connsiteY8" fmla="*/ 431 h 10000"/>
              <a:gd name="connsiteX0" fmla="*/ 9509 w 10000"/>
              <a:gd name="connsiteY0" fmla="*/ 431 h 9855"/>
              <a:gd name="connsiteX1" fmla="*/ 5064 w 10000"/>
              <a:gd name="connsiteY1" fmla="*/ 101 h 9855"/>
              <a:gd name="connsiteX2" fmla="*/ 511 w 10000"/>
              <a:gd name="connsiteY2" fmla="*/ 374 h 9855"/>
              <a:gd name="connsiteX3" fmla="*/ 1 w 10000"/>
              <a:gd name="connsiteY3" fmla="*/ 4595 h 9855"/>
              <a:gd name="connsiteX4" fmla="*/ 504 w 10000"/>
              <a:gd name="connsiteY4" fmla="*/ 9426 h 9855"/>
              <a:gd name="connsiteX5" fmla="*/ 5095 w 10000"/>
              <a:gd name="connsiteY5" fmla="*/ 9769 h 9855"/>
              <a:gd name="connsiteX6" fmla="*/ 9520 w 10000"/>
              <a:gd name="connsiteY6" fmla="*/ 9551 h 9855"/>
              <a:gd name="connsiteX7" fmla="*/ 9995 w 10000"/>
              <a:gd name="connsiteY7" fmla="*/ 5022 h 9855"/>
              <a:gd name="connsiteX8" fmla="*/ 9509 w 10000"/>
              <a:gd name="connsiteY8" fmla="*/ 431 h 9855"/>
              <a:gd name="connsiteX0" fmla="*/ 9509 w 10000"/>
              <a:gd name="connsiteY0" fmla="*/ 437 h 10097"/>
              <a:gd name="connsiteX1" fmla="*/ 5064 w 10000"/>
              <a:gd name="connsiteY1" fmla="*/ 102 h 10097"/>
              <a:gd name="connsiteX2" fmla="*/ 511 w 10000"/>
              <a:gd name="connsiteY2" fmla="*/ 380 h 10097"/>
              <a:gd name="connsiteX3" fmla="*/ 1 w 10000"/>
              <a:gd name="connsiteY3" fmla="*/ 4663 h 10097"/>
              <a:gd name="connsiteX4" fmla="*/ 504 w 10000"/>
              <a:gd name="connsiteY4" fmla="*/ 9565 h 10097"/>
              <a:gd name="connsiteX5" fmla="*/ 5095 w 10000"/>
              <a:gd name="connsiteY5" fmla="*/ 9913 h 10097"/>
              <a:gd name="connsiteX6" fmla="*/ 9520 w 10000"/>
              <a:gd name="connsiteY6" fmla="*/ 9692 h 10097"/>
              <a:gd name="connsiteX7" fmla="*/ 9995 w 10000"/>
              <a:gd name="connsiteY7" fmla="*/ 5096 h 10097"/>
              <a:gd name="connsiteX8" fmla="*/ 9509 w 10000"/>
              <a:gd name="connsiteY8" fmla="*/ 437 h 10097"/>
              <a:gd name="connsiteX0" fmla="*/ 9518 w 10009"/>
              <a:gd name="connsiteY0" fmla="*/ 437 h 10052"/>
              <a:gd name="connsiteX1" fmla="*/ 5073 w 10009"/>
              <a:gd name="connsiteY1" fmla="*/ 102 h 10052"/>
              <a:gd name="connsiteX2" fmla="*/ 520 w 10009"/>
              <a:gd name="connsiteY2" fmla="*/ 380 h 10052"/>
              <a:gd name="connsiteX3" fmla="*/ 10 w 10009"/>
              <a:gd name="connsiteY3" fmla="*/ 4663 h 10052"/>
              <a:gd name="connsiteX4" fmla="*/ 391 w 10009"/>
              <a:gd name="connsiteY4" fmla="*/ 9493 h 10052"/>
              <a:gd name="connsiteX5" fmla="*/ 5104 w 10009"/>
              <a:gd name="connsiteY5" fmla="*/ 9913 h 10052"/>
              <a:gd name="connsiteX6" fmla="*/ 9529 w 10009"/>
              <a:gd name="connsiteY6" fmla="*/ 9692 h 10052"/>
              <a:gd name="connsiteX7" fmla="*/ 10004 w 10009"/>
              <a:gd name="connsiteY7" fmla="*/ 5096 h 10052"/>
              <a:gd name="connsiteX8" fmla="*/ 9518 w 10009"/>
              <a:gd name="connsiteY8" fmla="*/ 437 h 10052"/>
              <a:gd name="connsiteX0" fmla="*/ 9518 w 10009"/>
              <a:gd name="connsiteY0" fmla="*/ 437 h 10052"/>
              <a:gd name="connsiteX1" fmla="*/ 5073 w 10009"/>
              <a:gd name="connsiteY1" fmla="*/ 102 h 10052"/>
              <a:gd name="connsiteX2" fmla="*/ 520 w 10009"/>
              <a:gd name="connsiteY2" fmla="*/ 380 h 10052"/>
              <a:gd name="connsiteX3" fmla="*/ 10 w 10009"/>
              <a:gd name="connsiteY3" fmla="*/ 4663 h 10052"/>
              <a:gd name="connsiteX4" fmla="*/ 391 w 10009"/>
              <a:gd name="connsiteY4" fmla="*/ 9493 h 10052"/>
              <a:gd name="connsiteX5" fmla="*/ 5104 w 10009"/>
              <a:gd name="connsiteY5" fmla="*/ 9913 h 10052"/>
              <a:gd name="connsiteX6" fmla="*/ 9529 w 10009"/>
              <a:gd name="connsiteY6" fmla="*/ 9692 h 10052"/>
              <a:gd name="connsiteX7" fmla="*/ 10004 w 10009"/>
              <a:gd name="connsiteY7" fmla="*/ 5096 h 10052"/>
              <a:gd name="connsiteX8" fmla="*/ 9518 w 10009"/>
              <a:gd name="connsiteY8" fmla="*/ 437 h 10052"/>
              <a:gd name="connsiteX0" fmla="*/ 9518 w 10009"/>
              <a:gd name="connsiteY0" fmla="*/ 437 h 10052"/>
              <a:gd name="connsiteX1" fmla="*/ 5073 w 10009"/>
              <a:gd name="connsiteY1" fmla="*/ 102 h 10052"/>
              <a:gd name="connsiteX2" fmla="*/ 520 w 10009"/>
              <a:gd name="connsiteY2" fmla="*/ 380 h 10052"/>
              <a:gd name="connsiteX3" fmla="*/ 10 w 10009"/>
              <a:gd name="connsiteY3" fmla="*/ 4663 h 10052"/>
              <a:gd name="connsiteX4" fmla="*/ 391 w 10009"/>
              <a:gd name="connsiteY4" fmla="*/ 9493 h 10052"/>
              <a:gd name="connsiteX5" fmla="*/ 5104 w 10009"/>
              <a:gd name="connsiteY5" fmla="*/ 9913 h 10052"/>
              <a:gd name="connsiteX6" fmla="*/ 9529 w 10009"/>
              <a:gd name="connsiteY6" fmla="*/ 9692 h 10052"/>
              <a:gd name="connsiteX7" fmla="*/ 10004 w 10009"/>
              <a:gd name="connsiteY7" fmla="*/ 5096 h 10052"/>
              <a:gd name="connsiteX8" fmla="*/ 9518 w 10009"/>
              <a:gd name="connsiteY8" fmla="*/ 437 h 10052"/>
              <a:gd name="connsiteX0" fmla="*/ 9518 w 10009"/>
              <a:gd name="connsiteY0" fmla="*/ 484 h 10099"/>
              <a:gd name="connsiteX1" fmla="*/ 5073 w 10009"/>
              <a:gd name="connsiteY1" fmla="*/ 149 h 10099"/>
              <a:gd name="connsiteX2" fmla="*/ 520 w 10009"/>
              <a:gd name="connsiteY2" fmla="*/ 355 h 10099"/>
              <a:gd name="connsiteX3" fmla="*/ 10 w 10009"/>
              <a:gd name="connsiteY3" fmla="*/ 4710 h 10099"/>
              <a:gd name="connsiteX4" fmla="*/ 391 w 10009"/>
              <a:gd name="connsiteY4" fmla="*/ 9540 h 10099"/>
              <a:gd name="connsiteX5" fmla="*/ 5104 w 10009"/>
              <a:gd name="connsiteY5" fmla="*/ 9960 h 10099"/>
              <a:gd name="connsiteX6" fmla="*/ 9529 w 10009"/>
              <a:gd name="connsiteY6" fmla="*/ 9739 h 10099"/>
              <a:gd name="connsiteX7" fmla="*/ 10004 w 10009"/>
              <a:gd name="connsiteY7" fmla="*/ 5143 h 10099"/>
              <a:gd name="connsiteX8" fmla="*/ 9518 w 10009"/>
              <a:gd name="connsiteY8" fmla="*/ 484 h 10099"/>
              <a:gd name="connsiteX0" fmla="*/ 9518 w 10009"/>
              <a:gd name="connsiteY0" fmla="*/ 436 h 10051"/>
              <a:gd name="connsiteX1" fmla="*/ 5073 w 10009"/>
              <a:gd name="connsiteY1" fmla="*/ 101 h 10051"/>
              <a:gd name="connsiteX2" fmla="*/ 520 w 10009"/>
              <a:gd name="connsiteY2" fmla="*/ 307 h 10051"/>
              <a:gd name="connsiteX3" fmla="*/ 10 w 10009"/>
              <a:gd name="connsiteY3" fmla="*/ 4662 h 10051"/>
              <a:gd name="connsiteX4" fmla="*/ 391 w 10009"/>
              <a:gd name="connsiteY4" fmla="*/ 9492 h 10051"/>
              <a:gd name="connsiteX5" fmla="*/ 5104 w 10009"/>
              <a:gd name="connsiteY5" fmla="*/ 9912 h 10051"/>
              <a:gd name="connsiteX6" fmla="*/ 9529 w 10009"/>
              <a:gd name="connsiteY6" fmla="*/ 9691 h 10051"/>
              <a:gd name="connsiteX7" fmla="*/ 10004 w 10009"/>
              <a:gd name="connsiteY7" fmla="*/ 5095 h 10051"/>
              <a:gd name="connsiteX8" fmla="*/ 9518 w 10009"/>
              <a:gd name="connsiteY8" fmla="*/ 436 h 10051"/>
              <a:gd name="connsiteX0" fmla="*/ 9646 w 10137"/>
              <a:gd name="connsiteY0" fmla="*/ 436 h 10051"/>
              <a:gd name="connsiteX1" fmla="*/ 5201 w 10137"/>
              <a:gd name="connsiteY1" fmla="*/ 101 h 10051"/>
              <a:gd name="connsiteX2" fmla="*/ 648 w 10137"/>
              <a:gd name="connsiteY2" fmla="*/ 307 h 10051"/>
              <a:gd name="connsiteX3" fmla="*/ 2 w 10137"/>
              <a:gd name="connsiteY3" fmla="*/ 4855 h 10051"/>
              <a:gd name="connsiteX4" fmla="*/ 519 w 10137"/>
              <a:gd name="connsiteY4" fmla="*/ 9492 h 10051"/>
              <a:gd name="connsiteX5" fmla="*/ 5232 w 10137"/>
              <a:gd name="connsiteY5" fmla="*/ 9912 h 10051"/>
              <a:gd name="connsiteX6" fmla="*/ 9657 w 10137"/>
              <a:gd name="connsiteY6" fmla="*/ 9691 h 10051"/>
              <a:gd name="connsiteX7" fmla="*/ 10132 w 10137"/>
              <a:gd name="connsiteY7" fmla="*/ 5095 h 10051"/>
              <a:gd name="connsiteX8" fmla="*/ 9646 w 10137"/>
              <a:gd name="connsiteY8" fmla="*/ 436 h 10051"/>
              <a:gd name="connsiteX0" fmla="*/ 9647 w 10138"/>
              <a:gd name="connsiteY0" fmla="*/ 436 h 10051"/>
              <a:gd name="connsiteX1" fmla="*/ 5202 w 10138"/>
              <a:gd name="connsiteY1" fmla="*/ 101 h 10051"/>
              <a:gd name="connsiteX2" fmla="*/ 479 w 10138"/>
              <a:gd name="connsiteY2" fmla="*/ 350 h 10051"/>
              <a:gd name="connsiteX3" fmla="*/ 3 w 10138"/>
              <a:gd name="connsiteY3" fmla="*/ 4855 h 10051"/>
              <a:gd name="connsiteX4" fmla="*/ 520 w 10138"/>
              <a:gd name="connsiteY4" fmla="*/ 9492 h 10051"/>
              <a:gd name="connsiteX5" fmla="*/ 5233 w 10138"/>
              <a:gd name="connsiteY5" fmla="*/ 9912 h 10051"/>
              <a:gd name="connsiteX6" fmla="*/ 9658 w 10138"/>
              <a:gd name="connsiteY6" fmla="*/ 9691 h 10051"/>
              <a:gd name="connsiteX7" fmla="*/ 10133 w 10138"/>
              <a:gd name="connsiteY7" fmla="*/ 5095 h 10051"/>
              <a:gd name="connsiteX8" fmla="*/ 9647 w 10138"/>
              <a:gd name="connsiteY8" fmla="*/ 436 h 10051"/>
              <a:gd name="connsiteX0" fmla="*/ 9647 w 10138"/>
              <a:gd name="connsiteY0" fmla="*/ 444 h 10059"/>
              <a:gd name="connsiteX1" fmla="*/ 5202 w 10138"/>
              <a:gd name="connsiteY1" fmla="*/ 109 h 10059"/>
              <a:gd name="connsiteX2" fmla="*/ 479 w 10138"/>
              <a:gd name="connsiteY2" fmla="*/ 358 h 10059"/>
              <a:gd name="connsiteX3" fmla="*/ 3 w 10138"/>
              <a:gd name="connsiteY3" fmla="*/ 4863 h 10059"/>
              <a:gd name="connsiteX4" fmla="*/ 520 w 10138"/>
              <a:gd name="connsiteY4" fmla="*/ 9500 h 10059"/>
              <a:gd name="connsiteX5" fmla="*/ 5233 w 10138"/>
              <a:gd name="connsiteY5" fmla="*/ 9920 h 10059"/>
              <a:gd name="connsiteX6" fmla="*/ 9658 w 10138"/>
              <a:gd name="connsiteY6" fmla="*/ 9699 h 10059"/>
              <a:gd name="connsiteX7" fmla="*/ 10133 w 10138"/>
              <a:gd name="connsiteY7" fmla="*/ 5103 h 10059"/>
              <a:gd name="connsiteX8" fmla="*/ 9647 w 10138"/>
              <a:gd name="connsiteY8" fmla="*/ 444 h 10059"/>
              <a:gd name="connsiteX0" fmla="*/ 9647 w 10138"/>
              <a:gd name="connsiteY0" fmla="*/ 444 h 10059"/>
              <a:gd name="connsiteX1" fmla="*/ 5202 w 10138"/>
              <a:gd name="connsiteY1" fmla="*/ 109 h 10059"/>
              <a:gd name="connsiteX2" fmla="*/ 479 w 10138"/>
              <a:gd name="connsiteY2" fmla="*/ 358 h 10059"/>
              <a:gd name="connsiteX3" fmla="*/ 3 w 10138"/>
              <a:gd name="connsiteY3" fmla="*/ 4863 h 10059"/>
              <a:gd name="connsiteX4" fmla="*/ 520 w 10138"/>
              <a:gd name="connsiteY4" fmla="*/ 9500 h 10059"/>
              <a:gd name="connsiteX5" fmla="*/ 5233 w 10138"/>
              <a:gd name="connsiteY5" fmla="*/ 9920 h 10059"/>
              <a:gd name="connsiteX6" fmla="*/ 9658 w 10138"/>
              <a:gd name="connsiteY6" fmla="*/ 9699 h 10059"/>
              <a:gd name="connsiteX7" fmla="*/ 10133 w 10138"/>
              <a:gd name="connsiteY7" fmla="*/ 5103 h 10059"/>
              <a:gd name="connsiteX8" fmla="*/ 9647 w 10138"/>
              <a:gd name="connsiteY8" fmla="*/ 444 h 10059"/>
              <a:gd name="connsiteX0" fmla="*/ 9647 w 10138"/>
              <a:gd name="connsiteY0" fmla="*/ 489 h 10104"/>
              <a:gd name="connsiteX1" fmla="*/ 4976 w 10138"/>
              <a:gd name="connsiteY1" fmla="*/ 47 h 10104"/>
              <a:gd name="connsiteX2" fmla="*/ 479 w 10138"/>
              <a:gd name="connsiteY2" fmla="*/ 403 h 10104"/>
              <a:gd name="connsiteX3" fmla="*/ 3 w 10138"/>
              <a:gd name="connsiteY3" fmla="*/ 4908 h 10104"/>
              <a:gd name="connsiteX4" fmla="*/ 520 w 10138"/>
              <a:gd name="connsiteY4" fmla="*/ 9545 h 10104"/>
              <a:gd name="connsiteX5" fmla="*/ 5233 w 10138"/>
              <a:gd name="connsiteY5" fmla="*/ 9965 h 10104"/>
              <a:gd name="connsiteX6" fmla="*/ 9658 w 10138"/>
              <a:gd name="connsiteY6" fmla="*/ 9744 h 10104"/>
              <a:gd name="connsiteX7" fmla="*/ 10133 w 10138"/>
              <a:gd name="connsiteY7" fmla="*/ 5148 h 10104"/>
              <a:gd name="connsiteX8" fmla="*/ 9647 w 10138"/>
              <a:gd name="connsiteY8" fmla="*/ 489 h 10104"/>
              <a:gd name="connsiteX0" fmla="*/ 9783 w 10174"/>
              <a:gd name="connsiteY0" fmla="*/ 464 h 10122"/>
              <a:gd name="connsiteX1" fmla="*/ 4976 w 10174"/>
              <a:gd name="connsiteY1" fmla="*/ 65 h 10122"/>
              <a:gd name="connsiteX2" fmla="*/ 479 w 10174"/>
              <a:gd name="connsiteY2" fmla="*/ 421 h 10122"/>
              <a:gd name="connsiteX3" fmla="*/ 3 w 10174"/>
              <a:gd name="connsiteY3" fmla="*/ 4926 h 10122"/>
              <a:gd name="connsiteX4" fmla="*/ 520 w 10174"/>
              <a:gd name="connsiteY4" fmla="*/ 9563 h 10122"/>
              <a:gd name="connsiteX5" fmla="*/ 5233 w 10174"/>
              <a:gd name="connsiteY5" fmla="*/ 9983 h 10122"/>
              <a:gd name="connsiteX6" fmla="*/ 9658 w 10174"/>
              <a:gd name="connsiteY6" fmla="*/ 9762 h 10122"/>
              <a:gd name="connsiteX7" fmla="*/ 10133 w 10174"/>
              <a:gd name="connsiteY7" fmla="*/ 5166 h 10122"/>
              <a:gd name="connsiteX8" fmla="*/ 9783 w 10174"/>
              <a:gd name="connsiteY8" fmla="*/ 464 h 10122"/>
              <a:gd name="connsiteX0" fmla="*/ 9783 w 10325"/>
              <a:gd name="connsiteY0" fmla="*/ 464 h 10122"/>
              <a:gd name="connsiteX1" fmla="*/ 4976 w 10325"/>
              <a:gd name="connsiteY1" fmla="*/ 65 h 10122"/>
              <a:gd name="connsiteX2" fmla="*/ 479 w 10325"/>
              <a:gd name="connsiteY2" fmla="*/ 421 h 10122"/>
              <a:gd name="connsiteX3" fmla="*/ 3 w 10325"/>
              <a:gd name="connsiteY3" fmla="*/ 4926 h 10122"/>
              <a:gd name="connsiteX4" fmla="*/ 520 w 10325"/>
              <a:gd name="connsiteY4" fmla="*/ 9563 h 10122"/>
              <a:gd name="connsiteX5" fmla="*/ 5233 w 10325"/>
              <a:gd name="connsiteY5" fmla="*/ 9983 h 10122"/>
              <a:gd name="connsiteX6" fmla="*/ 9658 w 10325"/>
              <a:gd name="connsiteY6" fmla="*/ 9762 h 10122"/>
              <a:gd name="connsiteX7" fmla="*/ 10325 w 10325"/>
              <a:gd name="connsiteY7" fmla="*/ 4952 h 10122"/>
              <a:gd name="connsiteX8" fmla="*/ 9783 w 10325"/>
              <a:gd name="connsiteY8" fmla="*/ 464 h 10122"/>
              <a:gd name="connsiteX0" fmla="*/ 9783 w 10364"/>
              <a:gd name="connsiteY0" fmla="*/ 464 h 10136"/>
              <a:gd name="connsiteX1" fmla="*/ 4976 w 10364"/>
              <a:gd name="connsiteY1" fmla="*/ 65 h 10136"/>
              <a:gd name="connsiteX2" fmla="*/ 479 w 10364"/>
              <a:gd name="connsiteY2" fmla="*/ 421 h 10136"/>
              <a:gd name="connsiteX3" fmla="*/ 3 w 10364"/>
              <a:gd name="connsiteY3" fmla="*/ 4926 h 10136"/>
              <a:gd name="connsiteX4" fmla="*/ 520 w 10364"/>
              <a:gd name="connsiteY4" fmla="*/ 9563 h 10136"/>
              <a:gd name="connsiteX5" fmla="*/ 5233 w 10364"/>
              <a:gd name="connsiteY5" fmla="*/ 9983 h 10136"/>
              <a:gd name="connsiteX6" fmla="*/ 9986 w 10364"/>
              <a:gd name="connsiteY6" fmla="*/ 9527 h 10136"/>
              <a:gd name="connsiteX7" fmla="*/ 10325 w 10364"/>
              <a:gd name="connsiteY7" fmla="*/ 4952 h 10136"/>
              <a:gd name="connsiteX8" fmla="*/ 9783 w 10364"/>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467"/>
              <a:gd name="connsiteY0" fmla="*/ 464 h 10099"/>
              <a:gd name="connsiteX1" fmla="*/ 4976 w 10467"/>
              <a:gd name="connsiteY1" fmla="*/ 65 h 10099"/>
              <a:gd name="connsiteX2" fmla="*/ 479 w 10467"/>
              <a:gd name="connsiteY2" fmla="*/ 421 h 10099"/>
              <a:gd name="connsiteX3" fmla="*/ 3 w 10467"/>
              <a:gd name="connsiteY3" fmla="*/ 4926 h 10099"/>
              <a:gd name="connsiteX4" fmla="*/ 520 w 10467"/>
              <a:gd name="connsiteY4" fmla="*/ 9563 h 10099"/>
              <a:gd name="connsiteX5" fmla="*/ 5403 w 10467"/>
              <a:gd name="connsiteY5" fmla="*/ 9897 h 10099"/>
              <a:gd name="connsiteX6" fmla="*/ 9986 w 10467"/>
              <a:gd name="connsiteY6" fmla="*/ 9527 h 10099"/>
              <a:gd name="connsiteX7" fmla="*/ 10325 w 10467"/>
              <a:gd name="connsiteY7" fmla="*/ 4952 h 10099"/>
              <a:gd name="connsiteX8" fmla="*/ 9783 w 10467"/>
              <a:gd name="connsiteY8" fmla="*/ 464 h 10099"/>
              <a:gd name="connsiteX0" fmla="*/ 9783 w 10467"/>
              <a:gd name="connsiteY0" fmla="*/ 464 h 10112"/>
              <a:gd name="connsiteX1" fmla="*/ 4976 w 10467"/>
              <a:gd name="connsiteY1" fmla="*/ 65 h 10112"/>
              <a:gd name="connsiteX2" fmla="*/ 479 w 10467"/>
              <a:gd name="connsiteY2" fmla="*/ 421 h 10112"/>
              <a:gd name="connsiteX3" fmla="*/ 3 w 10467"/>
              <a:gd name="connsiteY3" fmla="*/ 4926 h 10112"/>
              <a:gd name="connsiteX4" fmla="*/ 418 w 10467"/>
              <a:gd name="connsiteY4" fmla="*/ 9584 h 10112"/>
              <a:gd name="connsiteX5" fmla="*/ 5403 w 10467"/>
              <a:gd name="connsiteY5" fmla="*/ 9897 h 10112"/>
              <a:gd name="connsiteX6" fmla="*/ 9986 w 10467"/>
              <a:gd name="connsiteY6" fmla="*/ 9527 h 10112"/>
              <a:gd name="connsiteX7" fmla="*/ 10325 w 10467"/>
              <a:gd name="connsiteY7" fmla="*/ 4952 h 10112"/>
              <a:gd name="connsiteX8" fmla="*/ 9783 w 10467"/>
              <a:gd name="connsiteY8" fmla="*/ 464 h 10112"/>
              <a:gd name="connsiteX0" fmla="*/ 9783 w 10467"/>
              <a:gd name="connsiteY0" fmla="*/ 464 h 10168"/>
              <a:gd name="connsiteX1" fmla="*/ 4976 w 10467"/>
              <a:gd name="connsiteY1" fmla="*/ 65 h 10168"/>
              <a:gd name="connsiteX2" fmla="*/ 479 w 10467"/>
              <a:gd name="connsiteY2" fmla="*/ 421 h 10168"/>
              <a:gd name="connsiteX3" fmla="*/ 3 w 10467"/>
              <a:gd name="connsiteY3" fmla="*/ 4926 h 10168"/>
              <a:gd name="connsiteX4" fmla="*/ 418 w 10467"/>
              <a:gd name="connsiteY4" fmla="*/ 9584 h 10168"/>
              <a:gd name="connsiteX5" fmla="*/ 5403 w 10467"/>
              <a:gd name="connsiteY5" fmla="*/ 10025 h 10168"/>
              <a:gd name="connsiteX6" fmla="*/ 9986 w 10467"/>
              <a:gd name="connsiteY6" fmla="*/ 9527 h 10168"/>
              <a:gd name="connsiteX7" fmla="*/ 10325 w 10467"/>
              <a:gd name="connsiteY7" fmla="*/ 4952 h 10168"/>
              <a:gd name="connsiteX8" fmla="*/ 9783 w 10467"/>
              <a:gd name="connsiteY8" fmla="*/ 464 h 10168"/>
              <a:gd name="connsiteX0" fmla="*/ 9783 w 10467"/>
              <a:gd name="connsiteY0" fmla="*/ 464 h 10168"/>
              <a:gd name="connsiteX1" fmla="*/ 4976 w 10467"/>
              <a:gd name="connsiteY1" fmla="*/ 65 h 10168"/>
              <a:gd name="connsiteX2" fmla="*/ 479 w 10467"/>
              <a:gd name="connsiteY2" fmla="*/ 421 h 10168"/>
              <a:gd name="connsiteX3" fmla="*/ 3 w 10467"/>
              <a:gd name="connsiteY3" fmla="*/ 4926 h 10168"/>
              <a:gd name="connsiteX4" fmla="*/ 418 w 10467"/>
              <a:gd name="connsiteY4" fmla="*/ 9584 h 10168"/>
              <a:gd name="connsiteX5" fmla="*/ 5403 w 10467"/>
              <a:gd name="connsiteY5" fmla="*/ 10025 h 10168"/>
              <a:gd name="connsiteX6" fmla="*/ 9986 w 10467"/>
              <a:gd name="connsiteY6" fmla="*/ 9527 h 10168"/>
              <a:gd name="connsiteX7" fmla="*/ 10325 w 10467"/>
              <a:gd name="connsiteY7" fmla="*/ 4952 h 10168"/>
              <a:gd name="connsiteX8" fmla="*/ 9783 w 10467"/>
              <a:gd name="connsiteY8" fmla="*/ 464 h 10168"/>
              <a:gd name="connsiteX0" fmla="*/ 9783 w 10399"/>
              <a:gd name="connsiteY0" fmla="*/ 464 h 10244"/>
              <a:gd name="connsiteX1" fmla="*/ 4976 w 10399"/>
              <a:gd name="connsiteY1" fmla="*/ 65 h 10244"/>
              <a:gd name="connsiteX2" fmla="*/ 479 w 10399"/>
              <a:gd name="connsiteY2" fmla="*/ 421 h 10244"/>
              <a:gd name="connsiteX3" fmla="*/ 3 w 10399"/>
              <a:gd name="connsiteY3" fmla="*/ 4926 h 10244"/>
              <a:gd name="connsiteX4" fmla="*/ 418 w 10399"/>
              <a:gd name="connsiteY4" fmla="*/ 9584 h 10244"/>
              <a:gd name="connsiteX5" fmla="*/ 5403 w 10399"/>
              <a:gd name="connsiteY5" fmla="*/ 10025 h 10244"/>
              <a:gd name="connsiteX6" fmla="*/ 9850 w 10399"/>
              <a:gd name="connsiteY6" fmla="*/ 9784 h 10244"/>
              <a:gd name="connsiteX7" fmla="*/ 10325 w 10399"/>
              <a:gd name="connsiteY7" fmla="*/ 4952 h 10244"/>
              <a:gd name="connsiteX8" fmla="*/ 9783 w 10399"/>
              <a:gd name="connsiteY8" fmla="*/ 464 h 10244"/>
              <a:gd name="connsiteX0" fmla="*/ 9783 w 10399"/>
              <a:gd name="connsiteY0" fmla="*/ 464 h 10152"/>
              <a:gd name="connsiteX1" fmla="*/ 4976 w 10399"/>
              <a:gd name="connsiteY1" fmla="*/ 65 h 10152"/>
              <a:gd name="connsiteX2" fmla="*/ 479 w 10399"/>
              <a:gd name="connsiteY2" fmla="*/ 421 h 10152"/>
              <a:gd name="connsiteX3" fmla="*/ 3 w 10399"/>
              <a:gd name="connsiteY3" fmla="*/ 4926 h 10152"/>
              <a:gd name="connsiteX4" fmla="*/ 418 w 10399"/>
              <a:gd name="connsiteY4" fmla="*/ 9584 h 10152"/>
              <a:gd name="connsiteX5" fmla="*/ 5403 w 10399"/>
              <a:gd name="connsiteY5" fmla="*/ 10025 h 10152"/>
              <a:gd name="connsiteX6" fmla="*/ 9850 w 10399"/>
              <a:gd name="connsiteY6" fmla="*/ 9784 h 10152"/>
              <a:gd name="connsiteX7" fmla="*/ 10325 w 10399"/>
              <a:gd name="connsiteY7" fmla="*/ 4952 h 10152"/>
              <a:gd name="connsiteX8" fmla="*/ 9783 w 10399"/>
              <a:gd name="connsiteY8" fmla="*/ 464 h 10152"/>
              <a:gd name="connsiteX0" fmla="*/ 9783 w 10326"/>
              <a:gd name="connsiteY0" fmla="*/ 464 h 10152"/>
              <a:gd name="connsiteX1" fmla="*/ 4976 w 10326"/>
              <a:gd name="connsiteY1" fmla="*/ 65 h 10152"/>
              <a:gd name="connsiteX2" fmla="*/ 479 w 10326"/>
              <a:gd name="connsiteY2" fmla="*/ 421 h 10152"/>
              <a:gd name="connsiteX3" fmla="*/ 3 w 10326"/>
              <a:gd name="connsiteY3" fmla="*/ 4926 h 10152"/>
              <a:gd name="connsiteX4" fmla="*/ 418 w 10326"/>
              <a:gd name="connsiteY4" fmla="*/ 9584 h 10152"/>
              <a:gd name="connsiteX5" fmla="*/ 5403 w 10326"/>
              <a:gd name="connsiteY5" fmla="*/ 10025 h 10152"/>
              <a:gd name="connsiteX6" fmla="*/ 9850 w 10326"/>
              <a:gd name="connsiteY6" fmla="*/ 9784 h 10152"/>
              <a:gd name="connsiteX7" fmla="*/ 10325 w 10326"/>
              <a:gd name="connsiteY7" fmla="*/ 4952 h 10152"/>
              <a:gd name="connsiteX8" fmla="*/ 9783 w 10326"/>
              <a:gd name="connsiteY8" fmla="*/ 464 h 10152"/>
              <a:gd name="connsiteX0" fmla="*/ 9783 w 10334"/>
              <a:gd name="connsiteY0" fmla="*/ 464 h 10151"/>
              <a:gd name="connsiteX1" fmla="*/ 4976 w 10334"/>
              <a:gd name="connsiteY1" fmla="*/ 65 h 10151"/>
              <a:gd name="connsiteX2" fmla="*/ 479 w 10334"/>
              <a:gd name="connsiteY2" fmla="*/ 421 h 10151"/>
              <a:gd name="connsiteX3" fmla="*/ 3 w 10334"/>
              <a:gd name="connsiteY3" fmla="*/ 4926 h 10151"/>
              <a:gd name="connsiteX4" fmla="*/ 418 w 10334"/>
              <a:gd name="connsiteY4" fmla="*/ 9584 h 10151"/>
              <a:gd name="connsiteX5" fmla="*/ 5403 w 10334"/>
              <a:gd name="connsiteY5" fmla="*/ 10025 h 10151"/>
              <a:gd name="connsiteX6" fmla="*/ 9941 w 10334"/>
              <a:gd name="connsiteY6" fmla="*/ 9805 h 10151"/>
              <a:gd name="connsiteX7" fmla="*/ 10325 w 10334"/>
              <a:gd name="connsiteY7" fmla="*/ 4952 h 10151"/>
              <a:gd name="connsiteX8" fmla="*/ 9783 w 10334"/>
              <a:gd name="connsiteY8" fmla="*/ 464 h 10151"/>
              <a:gd name="connsiteX0" fmla="*/ 9783 w 10353"/>
              <a:gd name="connsiteY0" fmla="*/ 464 h 10151"/>
              <a:gd name="connsiteX1" fmla="*/ 4976 w 10353"/>
              <a:gd name="connsiteY1" fmla="*/ 65 h 10151"/>
              <a:gd name="connsiteX2" fmla="*/ 479 w 10353"/>
              <a:gd name="connsiteY2" fmla="*/ 421 h 10151"/>
              <a:gd name="connsiteX3" fmla="*/ 3 w 10353"/>
              <a:gd name="connsiteY3" fmla="*/ 4926 h 10151"/>
              <a:gd name="connsiteX4" fmla="*/ 418 w 10353"/>
              <a:gd name="connsiteY4" fmla="*/ 9584 h 10151"/>
              <a:gd name="connsiteX5" fmla="*/ 5403 w 10353"/>
              <a:gd name="connsiteY5" fmla="*/ 10025 h 10151"/>
              <a:gd name="connsiteX6" fmla="*/ 9941 w 10353"/>
              <a:gd name="connsiteY6" fmla="*/ 9805 h 10151"/>
              <a:gd name="connsiteX7" fmla="*/ 10348 w 10353"/>
              <a:gd name="connsiteY7" fmla="*/ 5038 h 10151"/>
              <a:gd name="connsiteX8" fmla="*/ 9783 w 10353"/>
              <a:gd name="connsiteY8" fmla="*/ 464 h 10151"/>
              <a:gd name="connsiteX0" fmla="*/ 9817 w 10353"/>
              <a:gd name="connsiteY0" fmla="*/ 454 h 10162"/>
              <a:gd name="connsiteX1" fmla="*/ 4976 w 10353"/>
              <a:gd name="connsiteY1" fmla="*/ 76 h 10162"/>
              <a:gd name="connsiteX2" fmla="*/ 479 w 10353"/>
              <a:gd name="connsiteY2" fmla="*/ 432 h 10162"/>
              <a:gd name="connsiteX3" fmla="*/ 3 w 10353"/>
              <a:gd name="connsiteY3" fmla="*/ 4937 h 10162"/>
              <a:gd name="connsiteX4" fmla="*/ 418 w 10353"/>
              <a:gd name="connsiteY4" fmla="*/ 9595 h 10162"/>
              <a:gd name="connsiteX5" fmla="*/ 5403 w 10353"/>
              <a:gd name="connsiteY5" fmla="*/ 10036 h 10162"/>
              <a:gd name="connsiteX6" fmla="*/ 9941 w 10353"/>
              <a:gd name="connsiteY6" fmla="*/ 9816 h 10162"/>
              <a:gd name="connsiteX7" fmla="*/ 10348 w 10353"/>
              <a:gd name="connsiteY7" fmla="*/ 5049 h 10162"/>
              <a:gd name="connsiteX8" fmla="*/ 9817 w 10353"/>
              <a:gd name="connsiteY8" fmla="*/ 454 h 10162"/>
              <a:gd name="connsiteX0" fmla="*/ 9817 w 10353"/>
              <a:gd name="connsiteY0" fmla="*/ 446 h 10154"/>
              <a:gd name="connsiteX1" fmla="*/ 5010 w 10353"/>
              <a:gd name="connsiteY1" fmla="*/ 89 h 10154"/>
              <a:gd name="connsiteX2" fmla="*/ 479 w 10353"/>
              <a:gd name="connsiteY2" fmla="*/ 424 h 10154"/>
              <a:gd name="connsiteX3" fmla="*/ 3 w 10353"/>
              <a:gd name="connsiteY3" fmla="*/ 4929 h 10154"/>
              <a:gd name="connsiteX4" fmla="*/ 418 w 10353"/>
              <a:gd name="connsiteY4" fmla="*/ 9587 h 10154"/>
              <a:gd name="connsiteX5" fmla="*/ 5403 w 10353"/>
              <a:gd name="connsiteY5" fmla="*/ 10028 h 10154"/>
              <a:gd name="connsiteX6" fmla="*/ 9941 w 10353"/>
              <a:gd name="connsiteY6" fmla="*/ 9808 h 10154"/>
              <a:gd name="connsiteX7" fmla="*/ 10348 w 10353"/>
              <a:gd name="connsiteY7" fmla="*/ 5041 h 10154"/>
              <a:gd name="connsiteX8" fmla="*/ 9817 w 10353"/>
              <a:gd name="connsiteY8" fmla="*/ 446 h 10154"/>
              <a:gd name="connsiteX0" fmla="*/ 9817 w 10353"/>
              <a:gd name="connsiteY0" fmla="*/ 446 h 10154"/>
              <a:gd name="connsiteX1" fmla="*/ 5010 w 10353"/>
              <a:gd name="connsiteY1" fmla="*/ 89 h 10154"/>
              <a:gd name="connsiteX2" fmla="*/ 479 w 10353"/>
              <a:gd name="connsiteY2" fmla="*/ 424 h 10154"/>
              <a:gd name="connsiteX3" fmla="*/ 3 w 10353"/>
              <a:gd name="connsiteY3" fmla="*/ 4929 h 10154"/>
              <a:gd name="connsiteX4" fmla="*/ 418 w 10353"/>
              <a:gd name="connsiteY4" fmla="*/ 9587 h 10154"/>
              <a:gd name="connsiteX5" fmla="*/ 5403 w 10353"/>
              <a:gd name="connsiteY5" fmla="*/ 10028 h 10154"/>
              <a:gd name="connsiteX6" fmla="*/ 9941 w 10353"/>
              <a:gd name="connsiteY6" fmla="*/ 9808 h 10154"/>
              <a:gd name="connsiteX7" fmla="*/ 10348 w 10353"/>
              <a:gd name="connsiteY7" fmla="*/ 5041 h 10154"/>
              <a:gd name="connsiteX8" fmla="*/ 9817 w 10353"/>
              <a:gd name="connsiteY8" fmla="*/ 446 h 10154"/>
              <a:gd name="connsiteX0" fmla="*/ 9817 w 10353"/>
              <a:gd name="connsiteY0" fmla="*/ 466 h 10174"/>
              <a:gd name="connsiteX1" fmla="*/ 5010 w 10353"/>
              <a:gd name="connsiteY1" fmla="*/ 109 h 10174"/>
              <a:gd name="connsiteX2" fmla="*/ 377 w 10353"/>
              <a:gd name="connsiteY2" fmla="*/ 358 h 10174"/>
              <a:gd name="connsiteX3" fmla="*/ 3 w 10353"/>
              <a:gd name="connsiteY3" fmla="*/ 4949 h 10174"/>
              <a:gd name="connsiteX4" fmla="*/ 418 w 10353"/>
              <a:gd name="connsiteY4" fmla="*/ 9607 h 10174"/>
              <a:gd name="connsiteX5" fmla="*/ 5403 w 10353"/>
              <a:gd name="connsiteY5" fmla="*/ 10048 h 10174"/>
              <a:gd name="connsiteX6" fmla="*/ 9941 w 10353"/>
              <a:gd name="connsiteY6" fmla="*/ 9828 h 10174"/>
              <a:gd name="connsiteX7" fmla="*/ 10348 w 10353"/>
              <a:gd name="connsiteY7" fmla="*/ 5061 h 10174"/>
              <a:gd name="connsiteX8" fmla="*/ 9817 w 10353"/>
              <a:gd name="connsiteY8" fmla="*/ 466 h 10174"/>
              <a:gd name="connsiteX0" fmla="*/ 9817 w 10353"/>
              <a:gd name="connsiteY0" fmla="*/ 565 h 10273"/>
              <a:gd name="connsiteX1" fmla="*/ 5010 w 10353"/>
              <a:gd name="connsiteY1" fmla="*/ 208 h 10273"/>
              <a:gd name="connsiteX2" fmla="*/ 377 w 10353"/>
              <a:gd name="connsiteY2" fmla="*/ 457 h 10273"/>
              <a:gd name="connsiteX3" fmla="*/ 3 w 10353"/>
              <a:gd name="connsiteY3" fmla="*/ 5048 h 10273"/>
              <a:gd name="connsiteX4" fmla="*/ 418 w 10353"/>
              <a:gd name="connsiteY4" fmla="*/ 9706 h 10273"/>
              <a:gd name="connsiteX5" fmla="*/ 5403 w 10353"/>
              <a:gd name="connsiteY5" fmla="*/ 10147 h 10273"/>
              <a:gd name="connsiteX6" fmla="*/ 9941 w 10353"/>
              <a:gd name="connsiteY6" fmla="*/ 9927 h 10273"/>
              <a:gd name="connsiteX7" fmla="*/ 10348 w 10353"/>
              <a:gd name="connsiteY7" fmla="*/ 5160 h 10273"/>
              <a:gd name="connsiteX8" fmla="*/ 9817 w 10353"/>
              <a:gd name="connsiteY8" fmla="*/ 565 h 10273"/>
              <a:gd name="connsiteX0" fmla="*/ 9817 w 10353"/>
              <a:gd name="connsiteY0" fmla="*/ 565 h 10273"/>
              <a:gd name="connsiteX1" fmla="*/ 5010 w 10353"/>
              <a:gd name="connsiteY1" fmla="*/ 208 h 10273"/>
              <a:gd name="connsiteX2" fmla="*/ 377 w 10353"/>
              <a:gd name="connsiteY2" fmla="*/ 457 h 10273"/>
              <a:gd name="connsiteX3" fmla="*/ 3 w 10353"/>
              <a:gd name="connsiteY3" fmla="*/ 5048 h 10273"/>
              <a:gd name="connsiteX4" fmla="*/ 418 w 10353"/>
              <a:gd name="connsiteY4" fmla="*/ 9706 h 10273"/>
              <a:gd name="connsiteX5" fmla="*/ 5403 w 10353"/>
              <a:gd name="connsiteY5" fmla="*/ 10147 h 10273"/>
              <a:gd name="connsiteX6" fmla="*/ 9941 w 10353"/>
              <a:gd name="connsiteY6" fmla="*/ 9927 h 10273"/>
              <a:gd name="connsiteX7" fmla="*/ 10348 w 10353"/>
              <a:gd name="connsiteY7" fmla="*/ 5160 h 10273"/>
              <a:gd name="connsiteX8" fmla="*/ 9817 w 10353"/>
              <a:gd name="connsiteY8" fmla="*/ 565 h 10273"/>
              <a:gd name="connsiteX0" fmla="*/ 9817 w 10353"/>
              <a:gd name="connsiteY0" fmla="*/ 482 h 10190"/>
              <a:gd name="connsiteX1" fmla="*/ 5010 w 10353"/>
              <a:gd name="connsiteY1" fmla="*/ 125 h 10190"/>
              <a:gd name="connsiteX2" fmla="*/ 377 w 10353"/>
              <a:gd name="connsiteY2" fmla="*/ 374 h 10190"/>
              <a:gd name="connsiteX3" fmla="*/ 3 w 10353"/>
              <a:gd name="connsiteY3" fmla="*/ 4965 h 10190"/>
              <a:gd name="connsiteX4" fmla="*/ 418 w 10353"/>
              <a:gd name="connsiteY4" fmla="*/ 9623 h 10190"/>
              <a:gd name="connsiteX5" fmla="*/ 5403 w 10353"/>
              <a:gd name="connsiteY5" fmla="*/ 10064 h 10190"/>
              <a:gd name="connsiteX6" fmla="*/ 9941 w 10353"/>
              <a:gd name="connsiteY6" fmla="*/ 9844 h 10190"/>
              <a:gd name="connsiteX7" fmla="*/ 10348 w 10353"/>
              <a:gd name="connsiteY7" fmla="*/ 5077 h 10190"/>
              <a:gd name="connsiteX8" fmla="*/ 9817 w 10353"/>
              <a:gd name="connsiteY8" fmla="*/ 482 h 10190"/>
              <a:gd name="connsiteX0" fmla="*/ 9815 w 10351"/>
              <a:gd name="connsiteY0" fmla="*/ 495 h 10203"/>
              <a:gd name="connsiteX1" fmla="*/ 5008 w 10351"/>
              <a:gd name="connsiteY1" fmla="*/ 138 h 10203"/>
              <a:gd name="connsiteX2" fmla="*/ 420 w 10351"/>
              <a:gd name="connsiteY2" fmla="*/ 366 h 10203"/>
              <a:gd name="connsiteX3" fmla="*/ 1 w 10351"/>
              <a:gd name="connsiteY3" fmla="*/ 4978 h 10203"/>
              <a:gd name="connsiteX4" fmla="*/ 416 w 10351"/>
              <a:gd name="connsiteY4" fmla="*/ 9636 h 10203"/>
              <a:gd name="connsiteX5" fmla="*/ 5401 w 10351"/>
              <a:gd name="connsiteY5" fmla="*/ 10077 h 10203"/>
              <a:gd name="connsiteX6" fmla="*/ 9939 w 10351"/>
              <a:gd name="connsiteY6" fmla="*/ 9857 h 10203"/>
              <a:gd name="connsiteX7" fmla="*/ 10346 w 10351"/>
              <a:gd name="connsiteY7" fmla="*/ 5090 h 10203"/>
              <a:gd name="connsiteX8" fmla="*/ 9815 w 10351"/>
              <a:gd name="connsiteY8" fmla="*/ 495 h 10203"/>
              <a:gd name="connsiteX0" fmla="*/ 9816 w 10352"/>
              <a:gd name="connsiteY0" fmla="*/ 495 h 10203"/>
              <a:gd name="connsiteX1" fmla="*/ 5009 w 10352"/>
              <a:gd name="connsiteY1" fmla="*/ 138 h 10203"/>
              <a:gd name="connsiteX2" fmla="*/ 421 w 10352"/>
              <a:gd name="connsiteY2" fmla="*/ 366 h 10203"/>
              <a:gd name="connsiteX3" fmla="*/ 2 w 10352"/>
              <a:gd name="connsiteY3" fmla="*/ 4978 h 10203"/>
              <a:gd name="connsiteX4" fmla="*/ 417 w 10352"/>
              <a:gd name="connsiteY4" fmla="*/ 9636 h 10203"/>
              <a:gd name="connsiteX5" fmla="*/ 5402 w 10352"/>
              <a:gd name="connsiteY5" fmla="*/ 10077 h 10203"/>
              <a:gd name="connsiteX6" fmla="*/ 9940 w 10352"/>
              <a:gd name="connsiteY6" fmla="*/ 9857 h 10203"/>
              <a:gd name="connsiteX7" fmla="*/ 10347 w 10352"/>
              <a:gd name="connsiteY7" fmla="*/ 5090 h 10203"/>
              <a:gd name="connsiteX8" fmla="*/ 9816 w 10352"/>
              <a:gd name="connsiteY8" fmla="*/ 495 h 10203"/>
              <a:gd name="connsiteX0" fmla="*/ 9818 w 10354"/>
              <a:gd name="connsiteY0" fmla="*/ 495 h 10198"/>
              <a:gd name="connsiteX1" fmla="*/ 5011 w 10354"/>
              <a:gd name="connsiteY1" fmla="*/ 138 h 10198"/>
              <a:gd name="connsiteX2" fmla="*/ 423 w 10354"/>
              <a:gd name="connsiteY2" fmla="*/ 366 h 10198"/>
              <a:gd name="connsiteX3" fmla="*/ 4 w 10354"/>
              <a:gd name="connsiteY3" fmla="*/ 4978 h 10198"/>
              <a:gd name="connsiteX4" fmla="*/ 385 w 10354"/>
              <a:gd name="connsiteY4" fmla="*/ 9572 h 10198"/>
              <a:gd name="connsiteX5" fmla="*/ 5404 w 10354"/>
              <a:gd name="connsiteY5" fmla="*/ 10077 h 10198"/>
              <a:gd name="connsiteX6" fmla="*/ 9942 w 10354"/>
              <a:gd name="connsiteY6" fmla="*/ 9857 h 10198"/>
              <a:gd name="connsiteX7" fmla="*/ 10349 w 10354"/>
              <a:gd name="connsiteY7" fmla="*/ 5090 h 10198"/>
              <a:gd name="connsiteX8" fmla="*/ 9818 w 10354"/>
              <a:gd name="connsiteY8" fmla="*/ 495 h 10198"/>
              <a:gd name="connsiteX0" fmla="*/ 9823 w 10359"/>
              <a:gd name="connsiteY0" fmla="*/ 495 h 10257"/>
              <a:gd name="connsiteX1" fmla="*/ 5016 w 10359"/>
              <a:gd name="connsiteY1" fmla="*/ 138 h 10257"/>
              <a:gd name="connsiteX2" fmla="*/ 428 w 10359"/>
              <a:gd name="connsiteY2" fmla="*/ 366 h 10257"/>
              <a:gd name="connsiteX3" fmla="*/ 9 w 10359"/>
              <a:gd name="connsiteY3" fmla="*/ 4978 h 10257"/>
              <a:gd name="connsiteX4" fmla="*/ 367 w 10359"/>
              <a:gd name="connsiteY4" fmla="*/ 9722 h 10257"/>
              <a:gd name="connsiteX5" fmla="*/ 5409 w 10359"/>
              <a:gd name="connsiteY5" fmla="*/ 10077 h 10257"/>
              <a:gd name="connsiteX6" fmla="*/ 9947 w 10359"/>
              <a:gd name="connsiteY6" fmla="*/ 9857 h 10257"/>
              <a:gd name="connsiteX7" fmla="*/ 10354 w 10359"/>
              <a:gd name="connsiteY7" fmla="*/ 5090 h 10257"/>
              <a:gd name="connsiteX8" fmla="*/ 9823 w 10359"/>
              <a:gd name="connsiteY8" fmla="*/ 495 h 10257"/>
              <a:gd name="connsiteX0" fmla="*/ 9817 w 10353"/>
              <a:gd name="connsiteY0" fmla="*/ 495 h 10285"/>
              <a:gd name="connsiteX1" fmla="*/ 5010 w 10353"/>
              <a:gd name="connsiteY1" fmla="*/ 138 h 10285"/>
              <a:gd name="connsiteX2" fmla="*/ 422 w 10353"/>
              <a:gd name="connsiteY2" fmla="*/ 366 h 10285"/>
              <a:gd name="connsiteX3" fmla="*/ 3 w 10353"/>
              <a:gd name="connsiteY3" fmla="*/ 4978 h 10285"/>
              <a:gd name="connsiteX4" fmla="*/ 395 w 10353"/>
              <a:gd name="connsiteY4" fmla="*/ 9765 h 10285"/>
              <a:gd name="connsiteX5" fmla="*/ 5403 w 10353"/>
              <a:gd name="connsiteY5" fmla="*/ 10077 h 10285"/>
              <a:gd name="connsiteX6" fmla="*/ 9941 w 10353"/>
              <a:gd name="connsiteY6" fmla="*/ 9857 h 10285"/>
              <a:gd name="connsiteX7" fmla="*/ 10348 w 10353"/>
              <a:gd name="connsiteY7" fmla="*/ 5090 h 10285"/>
              <a:gd name="connsiteX8" fmla="*/ 9817 w 10353"/>
              <a:gd name="connsiteY8" fmla="*/ 495 h 10285"/>
              <a:gd name="connsiteX0" fmla="*/ 9817 w 10353"/>
              <a:gd name="connsiteY0" fmla="*/ 495 h 10223"/>
              <a:gd name="connsiteX1" fmla="*/ 5010 w 10353"/>
              <a:gd name="connsiteY1" fmla="*/ 138 h 10223"/>
              <a:gd name="connsiteX2" fmla="*/ 422 w 10353"/>
              <a:gd name="connsiteY2" fmla="*/ 366 h 10223"/>
              <a:gd name="connsiteX3" fmla="*/ 3 w 10353"/>
              <a:gd name="connsiteY3" fmla="*/ 4978 h 10223"/>
              <a:gd name="connsiteX4" fmla="*/ 395 w 10353"/>
              <a:gd name="connsiteY4" fmla="*/ 9765 h 10223"/>
              <a:gd name="connsiteX5" fmla="*/ 5403 w 10353"/>
              <a:gd name="connsiteY5" fmla="*/ 10077 h 10223"/>
              <a:gd name="connsiteX6" fmla="*/ 9941 w 10353"/>
              <a:gd name="connsiteY6" fmla="*/ 9857 h 10223"/>
              <a:gd name="connsiteX7" fmla="*/ 10348 w 10353"/>
              <a:gd name="connsiteY7" fmla="*/ 5090 h 10223"/>
              <a:gd name="connsiteX8" fmla="*/ 9817 w 10353"/>
              <a:gd name="connsiteY8" fmla="*/ 495 h 10223"/>
              <a:gd name="connsiteX0" fmla="*/ 9818 w 10354"/>
              <a:gd name="connsiteY0" fmla="*/ 495 h 10209"/>
              <a:gd name="connsiteX1" fmla="*/ 5011 w 10354"/>
              <a:gd name="connsiteY1" fmla="*/ 138 h 10209"/>
              <a:gd name="connsiteX2" fmla="*/ 423 w 10354"/>
              <a:gd name="connsiteY2" fmla="*/ 366 h 10209"/>
              <a:gd name="connsiteX3" fmla="*/ 4 w 10354"/>
              <a:gd name="connsiteY3" fmla="*/ 4978 h 10209"/>
              <a:gd name="connsiteX4" fmla="*/ 385 w 10354"/>
              <a:gd name="connsiteY4" fmla="*/ 9744 h 10209"/>
              <a:gd name="connsiteX5" fmla="*/ 5404 w 10354"/>
              <a:gd name="connsiteY5" fmla="*/ 10077 h 10209"/>
              <a:gd name="connsiteX6" fmla="*/ 9942 w 10354"/>
              <a:gd name="connsiteY6" fmla="*/ 9857 h 10209"/>
              <a:gd name="connsiteX7" fmla="*/ 10349 w 10354"/>
              <a:gd name="connsiteY7" fmla="*/ 5090 h 10209"/>
              <a:gd name="connsiteX8" fmla="*/ 9818 w 10354"/>
              <a:gd name="connsiteY8" fmla="*/ 495 h 10209"/>
              <a:gd name="connsiteX0" fmla="*/ 9782 w 10318"/>
              <a:gd name="connsiteY0" fmla="*/ 495 h 10209"/>
              <a:gd name="connsiteX1" fmla="*/ 4975 w 10318"/>
              <a:gd name="connsiteY1" fmla="*/ 138 h 10209"/>
              <a:gd name="connsiteX2" fmla="*/ 387 w 10318"/>
              <a:gd name="connsiteY2" fmla="*/ 366 h 10209"/>
              <a:gd name="connsiteX3" fmla="*/ 13 w 10318"/>
              <a:gd name="connsiteY3" fmla="*/ 4958 h 10209"/>
              <a:gd name="connsiteX4" fmla="*/ 349 w 10318"/>
              <a:gd name="connsiteY4" fmla="*/ 9744 h 10209"/>
              <a:gd name="connsiteX5" fmla="*/ 5368 w 10318"/>
              <a:gd name="connsiteY5" fmla="*/ 10077 h 10209"/>
              <a:gd name="connsiteX6" fmla="*/ 9906 w 10318"/>
              <a:gd name="connsiteY6" fmla="*/ 9857 h 10209"/>
              <a:gd name="connsiteX7" fmla="*/ 10313 w 10318"/>
              <a:gd name="connsiteY7" fmla="*/ 5090 h 10209"/>
              <a:gd name="connsiteX8" fmla="*/ 9782 w 10318"/>
              <a:gd name="connsiteY8" fmla="*/ 495 h 10209"/>
              <a:gd name="connsiteX0" fmla="*/ 9779 w 10315"/>
              <a:gd name="connsiteY0" fmla="*/ 495 h 10197"/>
              <a:gd name="connsiteX1" fmla="*/ 4972 w 10315"/>
              <a:gd name="connsiteY1" fmla="*/ 138 h 10197"/>
              <a:gd name="connsiteX2" fmla="*/ 384 w 10315"/>
              <a:gd name="connsiteY2" fmla="*/ 366 h 10197"/>
              <a:gd name="connsiteX3" fmla="*/ 10 w 10315"/>
              <a:gd name="connsiteY3" fmla="*/ 4958 h 10197"/>
              <a:gd name="connsiteX4" fmla="*/ 369 w 10315"/>
              <a:gd name="connsiteY4" fmla="*/ 9586 h 10197"/>
              <a:gd name="connsiteX5" fmla="*/ 5365 w 10315"/>
              <a:gd name="connsiteY5" fmla="*/ 10077 h 10197"/>
              <a:gd name="connsiteX6" fmla="*/ 9903 w 10315"/>
              <a:gd name="connsiteY6" fmla="*/ 9857 h 10197"/>
              <a:gd name="connsiteX7" fmla="*/ 10310 w 10315"/>
              <a:gd name="connsiteY7" fmla="*/ 5090 h 10197"/>
              <a:gd name="connsiteX8" fmla="*/ 9779 w 10315"/>
              <a:gd name="connsiteY8" fmla="*/ 495 h 10197"/>
              <a:gd name="connsiteX0" fmla="*/ 9779 w 10315"/>
              <a:gd name="connsiteY0" fmla="*/ 495 h 10197"/>
              <a:gd name="connsiteX1" fmla="*/ 4972 w 10315"/>
              <a:gd name="connsiteY1" fmla="*/ 138 h 10197"/>
              <a:gd name="connsiteX2" fmla="*/ 384 w 10315"/>
              <a:gd name="connsiteY2" fmla="*/ 366 h 10197"/>
              <a:gd name="connsiteX3" fmla="*/ 10 w 10315"/>
              <a:gd name="connsiteY3" fmla="*/ 4958 h 10197"/>
              <a:gd name="connsiteX4" fmla="*/ 369 w 10315"/>
              <a:gd name="connsiteY4" fmla="*/ 9586 h 10197"/>
              <a:gd name="connsiteX5" fmla="*/ 5105 w 10315"/>
              <a:gd name="connsiteY5" fmla="*/ 10077 h 10197"/>
              <a:gd name="connsiteX6" fmla="*/ 9903 w 10315"/>
              <a:gd name="connsiteY6" fmla="*/ 9857 h 10197"/>
              <a:gd name="connsiteX7" fmla="*/ 10310 w 10315"/>
              <a:gd name="connsiteY7" fmla="*/ 5090 h 10197"/>
              <a:gd name="connsiteX8" fmla="*/ 9779 w 10315"/>
              <a:gd name="connsiteY8" fmla="*/ 495 h 10197"/>
              <a:gd name="connsiteX0" fmla="*/ 9779 w 10315"/>
              <a:gd name="connsiteY0" fmla="*/ 495 h 10231"/>
              <a:gd name="connsiteX1" fmla="*/ 4972 w 10315"/>
              <a:gd name="connsiteY1" fmla="*/ 138 h 10231"/>
              <a:gd name="connsiteX2" fmla="*/ 384 w 10315"/>
              <a:gd name="connsiteY2" fmla="*/ 366 h 10231"/>
              <a:gd name="connsiteX3" fmla="*/ 10 w 10315"/>
              <a:gd name="connsiteY3" fmla="*/ 4958 h 10231"/>
              <a:gd name="connsiteX4" fmla="*/ 369 w 10315"/>
              <a:gd name="connsiteY4" fmla="*/ 9586 h 10231"/>
              <a:gd name="connsiteX5" fmla="*/ 5105 w 10315"/>
              <a:gd name="connsiteY5" fmla="*/ 10077 h 10231"/>
              <a:gd name="connsiteX6" fmla="*/ 9903 w 10315"/>
              <a:gd name="connsiteY6" fmla="*/ 9857 h 10231"/>
              <a:gd name="connsiteX7" fmla="*/ 10310 w 10315"/>
              <a:gd name="connsiteY7" fmla="*/ 5090 h 10231"/>
              <a:gd name="connsiteX8" fmla="*/ 9779 w 10315"/>
              <a:gd name="connsiteY8" fmla="*/ 495 h 10231"/>
              <a:gd name="connsiteX0" fmla="*/ 9779 w 10310"/>
              <a:gd name="connsiteY0" fmla="*/ 495 h 10231"/>
              <a:gd name="connsiteX1" fmla="*/ 4972 w 10310"/>
              <a:gd name="connsiteY1" fmla="*/ 138 h 10231"/>
              <a:gd name="connsiteX2" fmla="*/ 384 w 10310"/>
              <a:gd name="connsiteY2" fmla="*/ 366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79 w 10310"/>
              <a:gd name="connsiteY0" fmla="*/ 471 h 10207"/>
              <a:gd name="connsiteX1" fmla="*/ 4972 w 10310"/>
              <a:gd name="connsiteY1" fmla="*/ 114 h 10207"/>
              <a:gd name="connsiteX2" fmla="*/ 441 w 10310"/>
              <a:gd name="connsiteY2" fmla="*/ 381 h 10207"/>
              <a:gd name="connsiteX3" fmla="*/ 10 w 10310"/>
              <a:gd name="connsiteY3" fmla="*/ 4934 h 10207"/>
              <a:gd name="connsiteX4" fmla="*/ 369 w 10310"/>
              <a:gd name="connsiteY4" fmla="*/ 9562 h 10207"/>
              <a:gd name="connsiteX5" fmla="*/ 5105 w 10310"/>
              <a:gd name="connsiteY5" fmla="*/ 10053 h 10207"/>
              <a:gd name="connsiteX6" fmla="*/ 9812 w 10310"/>
              <a:gd name="connsiteY6" fmla="*/ 9833 h 10207"/>
              <a:gd name="connsiteX7" fmla="*/ 10310 w 10310"/>
              <a:gd name="connsiteY7" fmla="*/ 5066 h 10207"/>
              <a:gd name="connsiteX8" fmla="*/ 9779 w 10310"/>
              <a:gd name="connsiteY8" fmla="*/ 471 h 10207"/>
              <a:gd name="connsiteX0" fmla="*/ 9779 w 10310"/>
              <a:gd name="connsiteY0" fmla="*/ 495 h 10231"/>
              <a:gd name="connsiteX1" fmla="*/ 4972 w 10310"/>
              <a:gd name="connsiteY1" fmla="*/ 138 h 10231"/>
              <a:gd name="connsiteX2" fmla="*/ 441 w 10310"/>
              <a:gd name="connsiteY2" fmla="*/ 405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79 w 10310"/>
              <a:gd name="connsiteY0" fmla="*/ 495 h 10231"/>
              <a:gd name="connsiteX1" fmla="*/ 4972 w 10310"/>
              <a:gd name="connsiteY1" fmla="*/ 138 h 10231"/>
              <a:gd name="connsiteX2" fmla="*/ 441 w 10310"/>
              <a:gd name="connsiteY2" fmla="*/ 405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79 w 10310"/>
              <a:gd name="connsiteY0" fmla="*/ 495 h 10231"/>
              <a:gd name="connsiteX1" fmla="*/ 4972 w 10310"/>
              <a:gd name="connsiteY1" fmla="*/ 138 h 10231"/>
              <a:gd name="connsiteX2" fmla="*/ 441 w 10310"/>
              <a:gd name="connsiteY2" fmla="*/ 405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88 w 10319"/>
              <a:gd name="connsiteY0" fmla="*/ 495 h 10231"/>
              <a:gd name="connsiteX1" fmla="*/ 4981 w 10319"/>
              <a:gd name="connsiteY1" fmla="*/ 138 h 10231"/>
              <a:gd name="connsiteX2" fmla="*/ 450 w 10319"/>
              <a:gd name="connsiteY2" fmla="*/ 405 h 10231"/>
              <a:gd name="connsiteX3" fmla="*/ 8 w 10319"/>
              <a:gd name="connsiteY3" fmla="*/ 4780 h 10231"/>
              <a:gd name="connsiteX4" fmla="*/ 378 w 10319"/>
              <a:gd name="connsiteY4" fmla="*/ 9586 h 10231"/>
              <a:gd name="connsiteX5" fmla="*/ 5114 w 10319"/>
              <a:gd name="connsiteY5" fmla="*/ 10077 h 10231"/>
              <a:gd name="connsiteX6" fmla="*/ 9821 w 10319"/>
              <a:gd name="connsiteY6" fmla="*/ 9857 h 10231"/>
              <a:gd name="connsiteX7" fmla="*/ 10319 w 10319"/>
              <a:gd name="connsiteY7" fmla="*/ 5090 h 10231"/>
              <a:gd name="connsiteX8" fmla="*/ 9788 w 10319"/>
              <a:gd name="connsiteY8" fmla="*/ 495 h 10231"/>
              <a:gd name="connsiteX0" fmla="*/ 9790 w 10321"/>
              <a:gd name="connsiteY0" fmla="*/ 495 h 10231"/>
              <a:gd name="connsiteX1" fmla="*/ 4983 w 10321"/>
              <a:gd name="connsiteY1" fmla="*/ 138 h 10231"/>
              <a:gd name="connsiteX2" fmla="*/ 452 w 10321"/>
              <a:gd name="connsiteY2" fmla="*/ 405 h 10231"/>
              <a:gd name="connsiteX3" fmla="*/ 10 w 10321"/>
              <a:gd name="connsiteY3" fmla="*/ 4780 h 10231"/>
              <a:gd name="connsiteX4" fmla="*/ 380 w 10321"/>
              <a:gd name="connsiteY4" fmla="*/ 9586 h 10231"/>
              <a:gd name="connsiteX5" fmla="*/ 5116 w 10321"/>
              <a:gd name="connsiteY5" fmla="*/ 10077 h 10231"/>
              <a:gd name="connsiteX6" fmla="*/ 9823 w 10321"/>
              <a:gd name="connsiteY6" fmla="*/ 9857 h 10231"/>
              <a:gd name="connsiteX7" fmla="*/ 10321 w 10321"/>
              <a:gd name="connsiteY7" fmla="*/ 5090 h 10231"/>
              <a:gd name="connsiteX8" fmla="*/ 9790 w 10321"/>
              <a:gd name="connsiteY8" fmla="*/ 495 h 10231"/>
              <a:gd name="connsiteX0" fmla="*/ 9707 w 10321"/>
              <a:gd name="connsiteY0" fmla="*/ 365 h 10316"/>
              <a:gd name="connsiteX1" fmla="*/ 4983 w 10321"/>
              <a:gd name="connsiteY1" fmla="*/ 223 h 10316"/>
              <a:gd name="connsiteX2" fmla="*/ 452 w 10321"/>
              <a:gd name="connsiteY2" fmla="*/ 490 h 10316"/>
              <a:gd name="connsiteX3" fmla="*/ 10 w 10321"/>
              <a:gd name="connsiteY3" fmla="*/ 4865 h 10316"/>
              <a:gd name="connsiteX4" fmla="*/ 380 w 10321"/>
              <a:gd name="connsiteY4" fmla="*/ 9671 h 10316"/>
              <a:gd name="connsiteX5" fmla="*/ 5116 w 10321"/>
              <a:gd name="connsiteY5" fmla="*/ 10162 h 10316"/>
              <a:gd name="connsiteX6" fmla="*/ 9823 w 10321"/>
              <a:gd name="connsiteY6" fmla="*/ 9942 h 10316"/>
              <a:gd name="connsiteX7" fmla="*/ 10321 w 10321"/>
              <a:gd name="connsiteY7" fmla="*/ 5175 h 10316"/>
              <a:gd name="connsiteX8" fmla="*/ 9707 w 10321"/>
              <a:gd name="connsiteY8" fmla="*/ 365 h 10316"/>
              <a:gd name="connsiteX0" fmla="*/ 9707 w 10327"/>
              <a:gd name="connsiteY0" fmla="*/ 365 h 10327"/>
              <a:gd name="connsiteX1" fmla="*/ 4983 w 10327"/>
              <a:gd name="connsiteY1" fmla="*/ 223 h 10327"/>
              <a:gd name="connsiteX2" fmla="*/ 452 w 10327"/>
              <a:gd name="connsiteY2" fmla="*/ 490 h 10327"/>
              <a:gd name="connsiteX3" fmla="*/ 10 w 10327"/>
              <a:gd name="connsiteY3" fmla="*/ 4865 h 10327"/>
              <a:gd name="connsiteX4" fmla="*/ 380 w 10327"/>
              <a:gd name="connsiteY4" fmla="*/ 9671 h 10327"/>
              <a:gd name="connsiteX5" fmla="*/ 5116 w 10327"/>
              <a:gd name="connsiteY5" fmla="*/ 10162 h 10327"/>
              <a:gd name="connsiteX6" fmla="*/ 9918 w 10327"/>
              <a:gd name="connsiteY6" fmla="*/ 9749 h 10327"/>
              <a:gd name="connsiteX7" fmla="*/ 10321 w 10327"/>
              <a:gd name="connsiteY7" fmla="*/ 5175 h 10327"/>
              <a:gd name="connsiteX8" fmla="*/ 9707 w 10327"/>
              <a:gd name="connsiteY8" fmla="*/ 365 h 10327"/>
              <a:gd name="connsiteX0" fmla="*/ 9707 w 10327"/>
              <a:gd name="connsiteY0" fmla="*/ 365 h 10265"/>
              <a:gd name="connsiteX1" fmla="*/ 4983 w 10327"/>
              <a:gd name="connsiteY1" fmla="*/ 223 h 10265"/>
              <a:gd name="connsiteX2" fmla="*/ 452 w 10327"/>
              <a:gd name="connsiteY2" fmla="*/ 490 h 10265"/>
              <a:gd name="connsiteX3" fmla="*/ 10 w 10327"/>
              <a:gd name="connsiteY3" fmla="*/ 4865 h 10265"/>
              <a:gd name="connsiteX4" fmla="*/ 380 w 10327"/>
              <a:gd name="connsiteY4" fmla="*/ 9671 h 10265"/>
              <a:gd name="connsiteX5" fmla="*/ 5188 w 10327"/>
              <a:gd name="connsiteY5" fmla="*/ 10012 h 10265"/>
              <a:gd name="connsiteX6" fmla="*/ 9918 w 10327"/>
              <a:gd name="connsiteY6" fmla="*/ 9749 h 10265"/>
              <a:gd name="connsiteX7" fmla="*/ 10321 w 10327"/>
              <a:gd name="connsiteY7" fmla="*/ 5175 h 10265"/>
              <a:gd name="connsiteX8" fmla="*/ 9707 w 10327"/>
              <a:gd name="connsiteY8" fmla="*/ 365 h 10265"/>
              <a:gd name="connsiteX0" fmla="*/ 9710 w 10330"/>
              <a:gd name="connsiteY0" fmla="*/ 365 h 10251"/>
              <a:gd name="connsiteX1" fmla="*/ 4986 w 10330"/>
              <a:gd name="connsiteY1" fmla="*/ 223 h 10251"/>
              <a:gd name="connsiteX2" fmla="*/ 455 w 10330"/>
              <a:gd name="connsiteY2" fmla="*/ 490 h 10251"/>
              <a:gd name="connsiteX3" fmla="*/ 13 w 10330"/>
              <a:gd name="connsiteY3" fmla="*/ 4865 h 10251"/>
              <a:gd name="connsiteX4" fmla="*/ 562 w 10330"/>
              <a:gd name="connsiteY4" fmla="*/ 9650 h 10251"/>
              <a:gd name="connsiteX5" fmla="*/ 5191 w 10330"/>
              <a:gd name="connsiteY5" fmla="*/ 10012 h 10251"/>
              <a:gd name="connsiteX6" fmla="*/ 9921 w 10330"/>
              <a:gd name="connsiteY6" fmla="*/ 9749 h 10251"/>
              <a:gd name="connsiteX7" fmla="*/ 10324 w 10330"/>
              <a:gd name="connsiteY7" fmla="*/ 5175 h 10251"/>
              <a:gd name="connsiteX8" fmla="*/ 9710 w 10330"/>
              <a:gd name="connsiteY8" fmla="*/ 365 h 10251"/>
              <a:gd name="connsiteX0" fmla="*/ 9710 w 10330"/>
              <a:gd name="connsiteY0" fmla="*/ 365 h 10127"/>
              <a:gd name="connsiteX1" fmla="*/ 4986 w 10330"/>
              <a:gd name="connsiteY1" fmla="*/ 223 h 10127"/>
              <a:gd name="connsiteX2" fmla="*/ 455 w 10330"/>
              <a:gd name="connsiteY2" fmla="*/ 490 h 10127"/>
              <a:gd name="connsiteX3" fmla="*/ 13 w 10330"/>
              <a:gd name="connsiteY3" fmla="*/ 4865 h 10127"/>
              <a:gd name="connsiteX4" fmla="*/ 562 w 10330"/>
              <a:gd name="connsiteY4" fmla="*/ 9650 h 10127"/>
              <a:gd name="connsiteX5" fmla="*/ 5191 w 10330"/>
              <a:gd name="connsiteY5" fmla="*/ 10012 h 10127"/>
              <a:gd name="connsiteX6" fmla="*/ 9921 w 10330"/>
              <a:gd name="connsiteY6" fmla="*/ 9749 h 10127"/>
              <a:gd name="connsiteX7" fmla="*/ 10324 w 10330"/>
              <a:gd name="connsiteY7" fmla="*/ 5175 h 10127"/>
              <a:gd name="connsiteX8" fmla="*/ 9710 w 10330"/>
              <a:gd name="connsiteY8" fmla="*/ 365 h 10127"/>
              <a:gd name="connsiteX0" fmla="*/ 9710 w 10330"/>
              <a:gd name="connsiteY0" fmla="*/ 365 h 10127"/>
              <a:gd name="connsiteX1" fmla="*/ 4986 w 10330"/>
              <a:gd name="connsiteY1" fmla="*/ 223 h 10127"/>
              <a:gd name="connsiteX2" fmla="*/ 455 w 10330"/>
              <a:gd name="connsiteY2" fmla="*/ 490 h 10127"/>
              <a:gd name="connsiteX3" fmla="*/ 13 w 10330"/>
              <a:gd name="connsiteY3" fmla="*/ 4865 h 10127"/>
              <a:gd name="connsiteX4" fmla="*/ 562 w 10330"/>
              <a:gd name="connsiteY4" fmla="*/ 9650 h 10127"/>
              <a:gd name="connsiteX5" fmla="*/ 5191 w 10330"/>
              <a:gd name="connsiteY5" fmla="*/ 10012 h 10127"/>
              <a:gd name="connsiteX6" fmla="*/ 9921 w 10330"/>
              <a:gd name="connsiteY6" fmla="*/ 9749 h 10127"/>
              <a:gd name="connsiteX7" fmla="*/ 10324 w 10330"/>
              <a:gd name="connsiteY7" fmla="*/ 5175 h 10127"/>
              <a:gd name="connsiteX8" fmla="*/ 9710 w 10330"/>
              <a:gd name="connsiteY8" fmla="*/ 365 h 10127"/>
              <a:gd name="connsiteX0" fmla="*/ 9712 w 10332"/>
              <a:gd name="connsiteY0" fmla="*/ 365 h 10317"/>
              <a:gd name="connsiteX1" fmla="*/ 4988 w 10332"/>
              <a:gd name="connsiteY1" fmla="*/ 223 h 10317"/>
              <a:gd name="connsiteX2" fmla="*/ 457 w 10332"/>
              <a:gd name="connsiteY2" fmla="*/ 490 h 10317"/>
              <a:gd name="connsiteX3" fmla="*/ 15 w 10332"/>
              <a:gd name="connsiteY3" fmla="*/ 4865 h 10317"/>
              <a:gd name="connsiteX4" fmla="*/ 588 w 10332"/>
              <a:gd name="connsiteY4" fmla="*/ 9929 h 10317"/>
              <a:gd name="connsiteX5" fmla="*/ 5193 w 10332"/>
              <a:gd name="connsiteY5" fmla="*/ 10012 h 10317"/>
              <a:gd name="connsiteX6" fmla="*/ 9923 w 10332"/>
              <a:gd name="connsiteY6" fmla="*/ 9749 h 10317"/>
              <a:gd name="connsiteX7" fmla="*/ 10326 w 10332"/>
              <a:gd name="connsiteY7" fmla="*/ 5175 h 10317"/>
              <a:gd name="connsiteX8" fmla="*/ 9712 w 10332"/>
              <a:gd name="connsiteY8" fmla="*/ 365 h 10317"/>
              <a:gd name="connsiteX0" fmla="*/ 9712 w 10332"/>
              <a:gd name="connsiteY0" fmla="*/ 365 h 10185"/>
              <a:gd name="connsiteX1" fmla="*/ 4988 w 10332"/>
              <a:gd name="connsiteY1" fmla="*/ 223 h 10185"/>
              <a:gd name="connsiteX2" fmla="*/ 457 w 10332"/>
              <a:gd name="connsiteY2" fmla="*/ 490 h 10185"/>
              <a:gd name="connsiteX3" fmla="*/ 15 w 10332"/>
              <a:gd name="connsiteY3" fmla="*/ 4865 h 10185"/>
              <a:gd name="connsiteX4" fmla="*/ 588 w 10332"/>
              <a:gd name="connsiteY4" fmla="*/ 9929 h 10185"/>
              <a:gd name="connsiteX5" fmla="*/ 5193 w 10332"/>
              <a:gd name="connsiteY5" fmla="*/ 10012 h 10185"/>
              <a:gd name="connsiteX6" fmla="*/ 9923 w 10332"/>
              <a:gd name="connsiteY6" fmla="*/ 9749 h 10185"/>
              <a:gd name="connsiteX7" fmla="*/ 10326 w 10332"/>
              <a:gd name="connsiteY7" fmla="*/ 5175 h 10185"/>
              <a:gd name="connsiteX8" fmla="*/ 9712 w 10332"/>
              <a:gd name="connsiteY8" fmla="*/ 365 h 10185"/>
              <a:gd name="connsiteX0" fmla="*/ 9712 w 10326"/>
              <a:gd name="connsiteY0" fmla="*/ 365 h 10183"/>
              <a:gd name="connsiteX1" fmla="*/ 4988 w 10326"/>
              <a:gd name="connsiteY1" fmla="*/ 223 h 10183"/>
              <a:gd name="connsiteX2" fmla="*/ 457 w 10326"/>
              <a:gd name="connsiteY2" fmla="*/ 490 h 10183"/>
              <a:gd name="connsiteX3" fmla="*/ 15 w 10326"/>
              <a:gd name="connsiteY3" fmla="*/ 4865 h 10183"/>
              <a:gd name="connsiteX4" fmla="*/ 588 w 10326"/>
              <a:gd name="connsiteY4" fmla="*/ 9929 h 10183"/>
              <a:gd name="connsiteX5" fmla="*/ 5193 w 10326"/>
              <a:gd name="connsiteY5" fmla="*/ 10012 h 10183"/>
              <a:gd name="connsiteX6" fmla="*/ 9792 w 10326"/>
              <a:gd name="connsiteY6" fmla="*/ 9792 h 10183"/>
              <a:gd name="connsiteX7" fmla="*/ 10326 w 10326"/>
              <a:gd name="connsiteY7" fmla="*/ 5175 h 10183"/>
              <a:gd name="connsiteX8" fmla="*/ 9712 w 10326"/>
              <a:gd name="connsiteY8" fmla="*/ 365 h 10183"/>
              <a:gd name="connsiteX0" fmla="*/ 9712 w 10326"/>
              <a:gd name="connsiteY0" fmla="*/ 365 h 10183"/>
              <a:gd name="connsiteX1" fmla="*/ 4988 w 10326"/>
              <a:gd name="connsiteY1" fmla="*/ 223 h 10183"/>
              <a:gd name="connsiteX2" fmla="*/ 457 w 10326"/>
              <a:gd name="connsiteY2" fmla="*/ 490 h 10183"/>
              <a:gd name="connsiteX3" fmla="*/ 15 w 10326"/>
              <a:gd name="connsiteY3" fmla="*/ 4865 h 10183"/>
              <a:gd name="connsiteX4" fmla="*/ 588 w 10326"/>
              <a:gd name="connsiteY4" fmla="*/ 9929 h 10183"/>
              <a:gd name="connsiteX5" fmla="*/ 5193 w 10326"/>
              <a:gd name="connsiteY5" fmla="*/ 10012 h 10183"/>
              <a:gd name="connsiteX6" fmla="*/ 9792 w 10326"/>
              <a:gd name="connsiteY6" fmla="*/ 9792 h 10183"/>
              <a:gd name="connsiteX7" fmla="*/ 10326 w 10326"/>
              <a:gd name="connsiteY7" fmla="*/ 5175 h 10183"/>
              <a:gd name="connsiteX8" fmla="*/ 9712 w 10326"/>
              <a:gd name="connsiteY8" fmla="*/ 365 h 10183"/>
              <a:gd name="connsiteX0" fmla="*/ 9712 w 10267"/>
              <a:gd name="connsiteY0" fmla="*/ 365 h 10183"/>
              <a:gd name="connsiteX1" fmla="*/ 4988 w 10267"/>
              <a:gd name="connsiteY1" fmla="*/ 223 h 10183"/>
              <a:gd name="connsiteX2" fmla="*/ 457 w 10267"/>
              <a:gd name="connsiteY2" fmla="*/ 490 h 10183"/>
              <a:gd name="connsiteX3" fmla="*/ 15 w 10267"/>
              <a:gd name="connsiteY3" fmla="*/ 4865 h 10183"/>
              <a:gd name="connsiteX4" fmla="*/ 588 w 10267"/>
              <a:gd name="connsiteY4" fmla="*/ 9929 h 10183"/>
              <a:gd name="connsiteX5" fmla="*/ 5193 w 10267"/>
              <a:gd name="connsiteY5" fmla="*/ 10012 h 10183"/>
              <a:gd name="connsiteX6" fmla="*/ 9792 w 10267"/>
              <a:gd name="connsiteY6" fmla="*/ 9792 h 10183"/>
              <a:gd name="connsiteX7" fmla="*/ 10266 w 10267"/>
              <a:gd name="connsiteY7" fmla="*/ 5175 h 10183"/>
              <a:gd name="connsiteX8" fmla="*/ 9712 w 10267"/>
              <a:gd name="connsiteY8" fmla="*/ 365 h 10183"/>
              <a:gd name="connsiteX0" fmla="*/ 9712 w 10288"/>
              <a:gd name="connsiteY0" fmla="*/ 365 h 10186"/>
              <a:gd name="connsiteX1" fmla="*/ 4988 w 10288"/>
              <a:gd name="connsiteY1" fmla="*/ 223 h 10186"/>
              <a:gd name="connsiteX2" fmla="*/ 457 w 10288"/>
              <a:gd name="connsiteY2" fmla="*/ 490 h 10186"/>
              <a:gd name="connsiteX3" fmla="*/ 15 w 10288"/>
              <a:gd name="connsiteY3" fmla="*/ 4865 h 10186"/>
              <a:gd name="connsiteX4" fmla="*/ 588 w 10288"/>
              <a:gd name="connsiteY4" fmla="*/ 9929 h 10186"/>
              <a:gd name="connsiteX5" fmla="*/ 5193 w 10288"/>
              <a:gd name="connsiteY5" fmla="*/ 10012 h 10186"/>
              <a:gd name="connsiteX6" fmla="*/ 9935 w 10288"/>
              <a:gd name="connsiteY6" fmla="*/ 9728 h 10186"/>
              <a:gd name="connsiteX7" fmla="*/ 10266 w 10288"/>
              <a:gd name="connsiteY7" fmla="*/ 5175 h 10186"/>
              <a:gd name="connsiteX8" fmla="*/ 9712 w 10288"/>
              <a:gd name="connsiteY8" fmla="*/ 365 h 10186"/>
              <a:gd name="connsiteX0" fmla="*/ 9712 w 10288"/>
              <a:gd name="connsiteY0" fmla="*/ 435 h 10256"/>
              <a:gd name="connsiteX1" fmla="*/ 4988 w 10288"/>
              <a:gd name="connsiteY1" fmla="*/ 100 h 10256"/>
              <a:gd name="connsiteX2" fmla="*/ 457 w 10288"/>
              <a:gd name="connsiteY2" fmla="*/ 560 h 10256"/>
              <a:gd name="connsiteX3" fmla="*/ 15 w 10288"/>
              <a:gd name="connsiteY3" fmla="*/ 4935 h 10256"/>
              <a:gd name="connsiteX4" fmla="*/ 588 w 10288"/>
              <a:gd name="connsiteY4" fmla="*/ 9999 h 10256"/>
              <a:gd name="connsiteX5" fmla="*/ 5193 w 10288"/>
              <a:gd name="connsiteY5" fmla="*/ 10082 h 10256"/>
              <a:gd name="connsiteX6" fmla="*/ 9935 w 10288"/>
              <a:gd name="connsiteY6" fmla="*/ 9798 h 10256"/>
              <a:gd name="connsiteX7" fmla="*/ 10266 w 10288"/>
              <a:gd name="connsiteY7" fmla="*/ 5245 h 10256"/>
              <a:gd name="connsiteX8" fmla="*/ 9712 w 10288"/>
              <a:gd name="connsiteY8" fmla="*/ 435 h 10256"/>
              <a:gd name="connsiteX0" fmla="*/ 9749 w 10325"/>
              <a:gd name="connsiteY0" fmla="*/ 435 h 10256"/>
              <a:gd name="connsiteX1" fmla="*/ 5025 w 10325"/>
              <a:gd name="connsiteY1" fmla="*/ 100 h 10256"/>
              <a:gd name="connsiteX2" fmla="*/ 387 w 10325"/>
              <a:gd name="connsiteY2" fmla="*/ 431 h 10256"/>
              <a:gd name="connsiteX3" fmla="*/ 52 w 10325"/>
              <a:gd name="connsiteY3" fmla="*/ 4935 h 10256"/>
              <a:gd name="connsiteX4" fmla="*/ 625 w 10325"/>
              <a:gd name="connsiteY4" fmla="*/ 9999 h 10256"/>
              <a:gd name="connsiteX5" fmla="*/ 5230 w 10325"/>
              <a:gd name="connsiteY5" fmla="*/ 10082 h 10256"/>
              <a:gd name="connsiteX6" fmla="*/ 9972 w 10325"/>
              <a:gd name="connsiteY6" fmla="*/ 9798 h 10256"/>
              <a:gd name="connsiteX7" fmla="*/ 10303 w 10325"/>
              <a:gd name="connsiteY7" fmla="*/ 5245 h 10256"/>
              <a:gd name="connsiteX8" fmla="*/ 9749 w 10325"/>
              <a:gd name="connsiteY8" fmla="*/ 435 h 10256"/>
              <a:gd name="connsiteX0" fmla="*/ 9821 w 10325"/>
              <a:gd name="connsiteY0" fmla="*/ 401 h 10308"/>
              <a:gd name="connsiteX1" fmla="*/ 5025 w 10325"/>
              <a:gd name="connsiteY1" fmla="*/ 152 h 10308"/>
              <a:gd name="connsiteX2" fmla="*/ 387 w 10325"/>
              <a:gd name="connsiteY2" fmla="*/ 483 h 10308"/>
              <a:gd name="connsiteX3" fmla="*/ 52 w 10325"/>
              <a:gd name="connsiteY3" fmla="*/ 4987 h 10308"/>
              <a:gd name="connsiteX4" fmla="*/ 625 w 10325"/>
              <a:gd name="connsiteY4" fmla="*/ 10051 h 10308"/>
              <a:gd name="connsiteX5" fmla="*/ 5230 w 10325"/>
              <a:gd name="connsiteY5" fmla="*/ 10134 h 10308"/>
              <a:gd name="connsiteX6" fmla="*/ 9972 w 10325"/>
              <a:gd name="connsiteY6" fmla="*/ 9850 h 10308"/>
              <a:gd name="connsiteX7" fmla="*/ 10303 w 10325"/>
              <a:gd name="connsiteY7" fmla="*/ 5297 h 10308"/>
              <a:gd name="connsiteX8" fmla="*/ 9821 w 10325"/>
              <a:gd name="connsiteY8" fmla="*/ 401 h 10308"/>
              <a:gd name="connsiteX0" fmla="*/ 9821 w 10325"/>
              <a:gd name="connsiteY0" fmla="*/ 444 h 10351"/>
              <a:gd name="connsiteX1" fmla="*/ 5120 w 10325"/>
              <a:gd name="connsiteY1" fmla="*/ 88 h 10351"/>
              <a:gd name="connsiteX2" fmla="*/ 387 w 10325"/>
              <a:gd name="connsiteY2" fmla="*/ 526 h 10351"/>
              <a:gd name="connsiteX3" fmla="*/ 52 w 10325"/>
              <a:gd name="connsiteY3" fmla="*/ 5030 h 10351"/>
              <a:gd name="connsiteX4" fmla="*/ 625 w 10325"/>
              <a:gd name="connsiteY4" fmla="*/ 10094 h 10351"/>
              <a:gd name="connsiteX5" fmla="*/ 5230 w 10325"/>
              <a:gd name="connsiteY5" fmla="*/ 10177 h 10351"/>
              <a:gd name="connsiteX6" fmla="*/ 9972 w 10325"/>
              <a:gd name="connsiteY6" fmla="*/ 9893 h 10351"/>
              <a:gd name="connsiteX7" fmla="*/ 10303 w 10325"/>
              <a:gd name="connsiteY7" fmla="*/ 5340 h 10351"/>
              <a:gd name="connsiteX8" fmla="*/ 9821 w 10325"/>
              <a:gd name="connsiteY8" fmla="*/ 444 h 10351"/>
              <a:gd name="connsiteX0" fmla="*/ 9939 w 10443"/>
              <a:gd name="connsiteY0" fmla="*/ 444 h 10504"/>
              <a:gd name="connsiteX1" fmla="*/ 5238 w 10443"/>
              <a:gd name="connsiteY1" fmla="*/ 88 h 10504"/>
              <a:gd name="connsiteX2" fmla="*/ 505 w 10443"/>
              <a:gd name="connsiteY2" fmla="*/ 526 h 10504"/>
              <a:gd name="connsiteX3" fmla="*/ 15 w 10443"/>
              <a:gd name="connsiteY3" fmla="*/ 5051 h 10504"/>
              <a:gd name="connsiteX4" fmla="*/ 743 w 10443"/>
              <a:gd name="connsiteY4" fmla="*/ 10094 h 10504"/>
              <a:gd name="connsiteX5" fmla="*/ 5348 w 10443"/>
              <a:gd name="connsiteY5" fmla="*/ 10177 h 10504"/>
              <a:gd name="connsiteX6" fmla="*/ 10090 w 10443"/>
              <a:gd name="connsiteY6" fmla="*/ 9893 h 10504"/>
              <a:gd name="connsiteX7" fmla="*/ 10421 w 10443"/>
              <a:gd name="connsiteY7" fmla="*/ 5340 h 10504"/>
              <a:gd name="connsiteX8" fmla="*/ 9939 w 10443"/>
              <a:gd name="connsiteY8" fmla="*/ 444 h 10504"/>
              <a:gd name="connsiteX0" fmla="*/ 9989 w 10493"/>
              <a:gd name="connsiteY0" fmla="*/ 444 h 10473"/>
              <a:gd name="connsiteX1" fmla="*/ 5288 w 10493"/>
              <a:gd name="connsiteY1" fmla="*/ 88 h 10473"/>
              <a:gd name="connsiteX2" fmla="*/ 555 w 10493"/>
              <a:gd name="connsiteY2" fmla="*/ 526 h 10473"/>
              <a:gd name="connsiteX3" fmla="*/ 65 w 10493"/>
              <a:gd name="connsiteY3" fmla="*/ 5051 h 10473"/>
              <a:gd name="connsiteX4" fmla="*/ 602 w 10493"/>
              <a:gd name="connsiteY4" fmla="*/ 10051 h 10473"/>
              <a:gd name="connsiteX5" fmla="*/ 5398 w 10493"/>
              <a:gd name="connsiteY5" fmla="*/ 10177 h 10473"/>
              <a:gd name="connsiteX6" fmla="*/ 10140 w 10493"/>
              <a:gd name="connsiteY6" fmla="*/ 9893 h 10473"/>
              <a:gd name="connsiteX7" fmla="*/ 10471 w 10493"/>
              <a:gd name="connsiteY7" fmla="*/ 5340 h 10473"/>
              <a:gd name="connsiteX8" fmla="*/ 9989 w 10493"/>
              <a:gd name="connsiteY8" fmla="*/ 444 h 10473"/>
              <a:gd name="connsiteX0" fmla="*/ 9928 w 10432"/>
              <a:gd name="connsiteY0" fmla="*/ 444 h 10484"/>
              <a:gd name="connsiteX1" fmla="*/ 5227 w 10432"/>
              <a:gd name="connsiteY1" fmla="*/ 88 h 10484"/>
              <a:gd name="connsiteX2" fmla="*/ 494 w 10432"/>
              <a:gd name="connsiteY2" fmla="*/ 526 h 10484"/>
              <a:gd name="connsiteX3" fmla="*/ 4 w 10432"/>
              <a:gd name="connsiteY3" fmla="*/ 5051 h 10484"/>
              <a:gd name="connsiteX4" fmla="*/ 541 w 10432"/>
              <a:gd name="connsiteY4" fmla="*/ 10051 h 10484"/>
              <a:gd name="connsiteX5" fmla="*/ 5337 w 10432"/>
              <a:gd name="connsiteY5" fmla="*/ 10177 h 10484"/>
              <a:gd name="connsiteX6" fmla="*/ 10079 w 10432"/>
              <a:gd name="connsiteY6" fmla="*/ 9893 h 10484"/>
              <a:gd name="connsiteX7" fmla="*/ 10410 w 10432"/>
              <a:gd name="connsiteY7" fmla="*/ 5340 h 10484"/>
              <a:gd name="connsiteX8" fmla="*/ 9928 w 10432"/>
              <a:gd name="connsiteY8" fmla="*/ 444 h 10484"/>
              <a:gd name="connsiteX0" fmla="*/ 9988 w 10492"/>
              <a:gd name="connsiteY0" fmla="*/ 444 h 10557"/>
              <a:gd name="connsiteX1" fmla="*/ 5287 w 10492"/>
              <a:gd name="connsiteY1" fmla="*/ 88 h 10557"/>
              <a:gd name="connsiteX2" fmla="*/ 554 w 10492"/>
              <a:gd name="connsiteY2" fmla="*/ 526 h 10557"/>
              <a:gd name="connsiteX3" fmla="*/ 64 w 10492"/>
              <a:gd name="connsiteY3" fmla="*/ 5051 h 10557"/>
              <a:gd name="connsiteX4" fmla="*/ 601 w 10492"/>
              <a:gd name="connsiteY4" fmla="*/ 10051 h 10557"/>
              <a:gd name="connsiteX5" fmla="*/ 5385 w 10492"/>
              <a:gd name="connsiteY5" fmla="*/ 10370 h 10557"/>
              <a:gd name="connsiteX6" fmla="*/ 10139 w 10492"/>
              <a:gd name="connsiteY6" fmla="*/ 9893 h 10557"/>
              <a:gd name="connsiteX7" fmla="*/ 10470 w 10492"/>
              <a:gd name="connsiteY7" fmla="*/ 5340 h 10557"/>
              <a:gd name="connsiteX8" fmla="*/ 9988 w 10492"/>
              <a:gd name="connsiteY8" fmla="*/ 444 h 10557"/>
              <a:gd name="connsiteX0" fmla="*/ 9928 w 10432"/>
              <a:gd name="connsiteY0" fmla="*/ 444 h 10515"/>
              <a:gd name="connsiteX1" fmla="*/ 5227 w 10432"/>
              <a:gd name="connsiteY1" fmla="*/ 88 h 10515"/>
              <a:gd name="connsiteX2" fmla="*/ 494 w 10432"/>
              <a:gd name="connsiteY2" fmla="*/ 526 h 10515"/>
              <a:gd name="connsiteX3" fmla="*/ 4 w 10432"/>
              <a:gd name="connsiteY3" fmla="*/ 5051 h 10515"/>
              <a:gd name="connsiteX4" fmla="*/ 541 w 10432"/>
              <a:gd name="connsiteY4" fmla="*/ 10051 h 10515"/>
              <a:gd name="connsiteX5" fmla="*/ 5325 w 10432"/>
              <a:gd name="connsiteY5" fmla="*/ 10370 h 10515"/>
              <a:gd name="connsiteX6" fmla="*/ 10079 w 10432"/>
              <a:gd name="connsiteY6" fmla="*/ 9893 h 10515"/>
              <a:gd name="connsiteX7" fmla="*/ 10410 w 10432"/>
              <a:gd name="connsiteY7" fmla="*/ 5340 h 10515"/>
              <a:gd name="connsiteX8" fmla="*/ 9928 w 10432"/>
              <a:gd name="connsiteY8" fmla="*/ 444 h 10515"/>
              <a:gd name="connsiteX0" fmla="*/ 9934 w 10438"/>
              <a:gd name="connsiteY0" fmla="*/ 444 h 10584"/>
              <a:gd name="connsiteX1" fmla="*/ 5233 w 10438"/>
              <a:gd name="connsiteY1" fmla="*/ 88 h 10584"/>
              <a:gd name="connsiteX2" fmla="*/ 500 w 10438"/>
              <a:gd name="connsiteY2" fmla="*/ 526 h 10584"/>
              <a:gd name="connsiteX3" fmla="*/ 10 w 10438"/>
              <a:gd name="connsiteY3" fmla="*/ 5051 h 10584"/>
              <a:gd name="connsiteX4" fmla="*/ 666 w 10438"/>
              <a:gd name="connsiteY4" fmla="*/ 10158 h 10584"/>
              <a:gd name="connsiteX5" fmla="*/ 5331 w 10438"/>
              <a:gd name="connsiteY5" fmla="*/ 10370 h 10584"/>
              <a:gd name="connsiteX6" fmla="*/ 10085 w 10438"/>
              <a:gd name="connsiteY6" fmla="*/ 9893 h 10584"/>
              <a:gd name="connsiteX7" fmla="*/ 10416 w 10438"/>
              <a:gd name="connsiteY7" fmla="*/ 5340 h 10584"/>
              <a:gd name="connsiteX8" fmla="*/ 9934 w 10438"/>
              <a:gd name="connsiteY8" fmla="*/ 444 h 10584"/>
              <a:gd name="connsiteX0" fmla="*/ 9934 w 10438"/>
              <a:gd name="connsiteY0" fmla="*/ 444 h 10605"/>
              <a:gd name="connsiteX1" fmla="*/ 5233 w 10438"/>
              <a:gd name="connsiteY1" fmla="*/ 88 h 10605"/>
              <a:gd name="connsiteX2" fmla="*/ 500 w 10438"/>
              <a:gd name="connsiteY2" fmla="*/ 526 h 10605"/>
              <a:gd name="connsiteX3" fmla="*/ 10 w 10438"/>
              <a:gd name="connsiteY3" fmla="*/ 5051 h 10605"/>
              <a:gd name="connsiteX4" fmla="*/ 666 w 10438"/>
              <a:gd name="connsiteY4" fmla="*/ 10158 h 10605"/>
              <a:gd name="connsiteX5" fmla="*/ 5331 w 10438"/>
              <a:gd name="connsiteY5" fmla="*/ 10370 h 10605"/>
              <a:gd name="connsiteX6" fmla="*/ 10085 w 10438"/>
              <a:gd name="connsiteY6" fmla="*/ 9893 h 10605"/>
              <a:gd name="connsiteX7" fmla="*/ 10416 w 10438"/>
              <a:gd name="connsiteY7" fmla="*/ 5340 h 10605"/>
              <a:gd name="connsiteX8" fmla="*/ 9934 w 10438"/>
              <a:gd name="connsiteY8" fmla="*/ 444 h 10605"/>
              <a:gd name="connsiteX0" fmla="*/ 9934 w 10438"/>
              <a:gd name="connsiteY0" fmla="*/ 444 h 10497"/>
              <a:gd name="connsiteX1" fmla="*/ 5233 w 10438"/>
              <a:gd name="connsiteY1" fmla="*/ 88 h 10497"/>
              <a:gd name="connsiteX2" fmla="*/ 500 w 10438"/>
              <a:gd name="connsiteY2" fmla="*/ 526 h 10497"/>
              <a:gd name="connsiteX3" fmla="*/ 10 w 10438"/>
              <a:gd name="connsiteY3" fmla="*/ 5051 h 10497"/>
              <a:gd name="connsiteX4" fmla="*/ 666 w 10438"/>
              <a:gd name="connsiteY4" fmla="*/ 10158 h 10497"/>
              <a:gd name="connsiteX5" fmla="*/ 5331 w 10438"/>
              <a:gd name="connsiteY5" fmla="*/ 10370 h 10497"/>
              <a:gd name="connsiteX6" fmla="*/ 10085 w 10438"/>
              <a:gd name="connsiteY6" fmla="*/ 9893 h 10497"/>
              <a:gd name="connsiteX7" fmla="*/ 10416 w 10438"/>
              <a:gd name="connsiteY7" fmla="*/ 5340 h 10497"/>
              <a:gd name="connsiteX8" fmla="*/ 9934 w 10438"/>
              <a:gd name="connsiteY8" fmla="*/ 444 h 10497"/>
              <a:gd name="connsiteX0" fmla="*/ 9934 w 10455"/>
              <a:gd name="connsiteY0" fmla="*/ 444 h 10491"/>
              <a:gd name="connsiteX1" fmla="*/ 5233 w 10455"/>
              <a:gd name="connsiteY1" fmla="*/ 88 h 10491"/>
              <a:gd name="connsiteX2" fmla="*/ 500 w 10455"/>
              <a:gd name="connsiteY2" fmla="*/ 526 h 10491"/>
              <a:gd name="connsiteX3" fmla="*/ 10 w 10455"/>
              <a:gd name="connsiteY3" fmla="*/ 5051 h 10491"/>
              <a:gd name="connsiteX4" fmla="*/ 666 w 10455"/>
              <a:gd name="connsiteY4" fmla="*/ 10158 h 10491"/>
              <a:gd name="connsiteX5" fmla="*/ 5331 w 10455"/>
              <a:gd name="connsiteY5" fmla="*/ 10370 h 10491"/>
              <a:gd name="connsiteX6" fmla="*/ 10133 w 10455"/>
              <a:gd name="connsiteY6" fmla="*/ 10000 h 10491"/>
              <a:gd name="connsiteX7" fmla="*/ 10416 w 10455"/>
              <a:gd name="connsiteY7" fmla="*/ 5340 h 10491"/>
              <a:gd name="connsiteX8" fmla="*/ 9934 w 10455"/>
              <a:gd name="connsiteY8" fmla="*/ 444 h 10491"/>
              <a:gd name="connsiteX0" fmla="*/ 9994 w 10455"/>
              <a:gd name="connsiteY0" fmla="*/ 435 h 10503"/>
              <a:gd name="connsiteX1" fmla="*/ 5233 w 10455"/>
              <a:gd name="connsiteY1" fmla="*/ 100 h 10503"/>
              <a:gd name="connsiteX2" fmla="*/ 500 w 10455"/>
              <a:gd name="connsiteY2" fmla="*/ 538 h 10503"/>
              <a:gd name="connsiteX3" fmla="*/ 10 w 10455"/>
              <a:gd name="connsiteY3" fmla="*/ 5063 h 10503"/>
              <a:gd name="connsiteX4" fmla="*/ 666 w 10455"/>
              <a:gd name="connsiteY4" fmla="*/ 10170 h 10503"/>
              <a:gd name="connsiteX5" fmla="*/ 5331 w 10455"/>
              <a:gd name="connsiteY5" fmla="*/ 10382 h 10503"/>
              <a:gd name="connsiteX6" fmla="*/ 10133 w 10455"/>
              <a:gd name="connsiteY6" fmla="*/ 10012 h 10503"/>
              <a:gd name="connsiteX7" fmla="*/ 10416 w 10455"/>
              <a:gd name="connsiteY7" fmla="*/ 5352 h 10503"/>
              <a:gd name="connsiteX8" fmla="*/ 9994 w 10455"/>
              <a:gd name="connsiteY8" fmla="*/ 435 h 10503"/>
              <a:gd name="connsiteX0" fmla="*/ 9994 w 10541"/>
              <a:gd name="connsiteY0" fmla="*/ 435 h 10503"/>
              <a:gd name="connsiteX1" fmla="*/ 5233 w 10541"/>
              <a:gd name="connsiteY1" fmla="*/ 100 h 10503"/>
              <a:gd name="connsiteX2" fmla="*/ 500 w 10541"/>
              <a:gd name="connsiteY2" fmla="*/ 538 h 10503"/>
              <a:gd name="connsiteX3" fmla="*/ 10 w 10541"/>
              <a:gd name="connsiteY3" fmla="*/ 5063 h 10503"/>
              <a:gd name="connsiteX4" fmla="*/ 666 w 10541"/>
              <a:gd name="connsiteY4" fmla="*/ 10170 h 10503"/>
              <a:gd name="connsiteX5" fmla="*/ 5331 w 10541"/>
              <a:gd name="connsiteY5" fmla="*/ 10382 h 10503"/>
              <a:gd name="connsiteX6" fmla="*/ 10133 w 10541"/>
              <a:gd name="connsiteY6" fmla="*/ 10012 h 10503"/>
              <a:gd name="connsiteX7" fmla="*/ 10535 w 10541"/>
              <a:gd name="connsiteY7" fmla="*/ 5331 h 10503"/>
              <a:gd name="connsiteX8" fmla="*/ 9994 w 10541"/>
              <a:gd name="connsiteY8" fmla="*/ 435 h 10503"/>
              <a:gd name="connsiteX0" fmla="*/ 9994 w 10550"/>
              <a:gd name="connsiteY0" fmla="*/ 435 h 10500"/>
              <a:gd name="connsiteX1" fmla="*/ 5233 w 10550"/>
              <a:gd name="connsiteY1" fmla="*/ 100 h 10500"/>
              <a:gd name="connsiteX2" fmla="*/ 500 w 10550"/>
              <a:gd name="connsiteY2" fmla="*/ 538 h 10500"/>
              <a:gd name="connsiteX3" fmla="*/ 10 w 10550"/>
              <a:gd name="connsiteY3" fmla="*/ 5063 h 10500"/>
              <a:gd name="connsiteX4" fmla="*/ 666 w 10550"/>
              <a:gd name="connsiteY4" fmla="*/ 10170 h 10500"/>
              <a:gd name="connsiteX5" fmla="*/ 5331 w 10550"/>
              <a:gd name="connsiteY5" fmla="*/ 10382 h 10500"/>
              <a:gd name="connsiteX6" fmla="*/ 10181 w 10550"/>
              <a:gd name="connsiteY6" fmla="*/ 10055 h 10500"/>
              <a:gd name="connsiteX7" fmla="*/ 10535 w 10550"/>
              <a:gd name="connsiteY7" fmla="*/ 5331 h 10500"/>
              <a:gd name="connsiteX8" fmla="*/ 9994 w 10550"/>
              <a:gd name="connsiteY8" fmla="*/ 435 h 10500"/>
              <a:gd name="connsiteX0" fmla="*/ 9994 w 10550"/>
              <a:gd name="connsiteY0" fmla="*/ 435 h 10528"/>
              <a:gd name="connsiteX1" fmla="*/ 5233 w 10550"/>
              <a:gd name="connsiteY1" fmla="*/ 100 h 10528"/>
              <a:gd name="connsiteX2" fmla="*/ 500 w 10550"/>
              <a:gd name="connsiteY2" fmla="*/ 538 h 10528"/>
              <a:gd name="connsiteX3" fmla="*/ 10 w 10550"/>
              <a:gd name="connsiteY3" fmla="*/ 5063 h 10528"/>
              <a:gd name="connsiteX4" fmla="*/ 666 w 10550"/>
              <a:gd name="connsiteY4" fmla="*/ 10213 h 10528"/>
              <a:gd name="connsiteX5" fmla="*/ 5331 w 10550"/>
              <a:gd name="connsiteY5" fmla="*/ 10382 h 10528"/>
              <a:gd name="connsiteX6" fmla="*/ 10181 w 10550"/>
              <a:gd name="connsiteY6" fmla="*/ 10055 h 10528"/>
              <a:gd name="connsiteX7" fmla="*/ 10535 w 10550"/>
              <a:gd name="connsiteY7" fmla="*/ 5331 h 10528"/>
              <a:gd name="connsiteX8" fmla="*/ 9994 w 10550"/>
              <a:gd name="connsiteY8" fmla="*/ 435 h 10528"/>
              <a:gd name="connsiteX0" fmla="*/ 9991 w 10547"/>
              <a:gd name="connsiteY0" fmla="*/ 435 h 10528"/>
              <a:gd name="connsiteX1" fmla="*/ 5230 w 10547"/>
              <a:gd name="connsiteY1" fmla="*/ 100 h 10528"/>
              <a:gd name="connsiteX2" fmla="*/ 497 w 10547"/>
              <a:gd name="connsiteY2" fmla="*/ 538 h 10528"/>
              <a:gd name="connsiteX3" fmla="*/ 7 w 10547"/>
              <a:gd name="connsiteY3" fmla="*/ 5063 h 10528"/>
              <a:gd name="connsiteX4" fmla="*/ 663 w 10547"/>
              <a:gd name="connsiteY4" fmla="*/ 10213 h 10528"/>
              <a:gd name="connsiteX5" fmla="*/ 5328 w 10547"/>
              <a:gd name="connsiteY5" fmla="*/ 10382 h 10528"/>
              <a:gd name="connsiteX6" fmla="*/ 10178 w 10547"/>
              <a:gd name="connsiteY6" fmla="*/ 10055 h 10528"/>
              <a:gd name="connsiteX7" fmla="*/ 10532 w 10547"/>
              <a:gd name="connsiteY7" fmla="*/ 5331 h 10528"/>
              <a:gd name="connsiteX8" fmla="*/ 9991 w 10547"/>
              <a:gd name="connsiteY8" fmla="*/ 435 h 10528"/>
              <a:gd name="connsiteX0" fmla="*/ 9999 w 10555"/>
              <a:gd name="connsiteY0" fmla="*/ 435 h 10528"/>
              <a:gd name="connsiteX1" fmla="*/ 5238 w 10555"/>
              <a:gd name="connsiteY1" fmla="*/ 100 h 10528"/>
              <a:gd name="connsiteX2" fmla="*/ 481 w 10555"/>
              <a:gd name="connsiteY2" fmla="*/ 559 h 10528"/>
              <a:gd name="connsiteX3" fmla="*/ 15 w 10555"/>
              <a:gd name="connsiteY3" fmla="*/ 5063 h 10528"/>
              <a:gd name="connsiteX4" fmla="*/ 671 w 10555"/>
              <a:gd name="connsiteY4" fmla="*/ 10213 h 10528"/>
              <a:gd name="connsiteX5" fmla="*/ 5336 w 10555"/>
              <a:gd name="connsiteY5" fmla="*/ 10382 h 10528"/>
              <a:gd name="connsiteX6" fmla="*/ 10186 w 10555"/>
              <a:gd name="connsiteY6" fmla="*/ 10055 h 10528"/>
              <a:gd name="connsiteX7" fmla="*/ 10540 w 10555"/>
              <a:gd name="connsiteY7" fmla="*/ 5331 h 10528"/>
              <a:gd name="connsiteX8" fmla="*/ 9999 w 10555"/>
              <a:gd name="connsiteY8" fmla="*/ 435 h 10528"/>
              <a:gd name="connsiteX0" fmla="*/ 9999 w 10555"/>
              <a:gd name="connsiteY0" fmla="*/ 457 h 10550"/>
              <a:gd name="connsiteX1" fmla="*/ 5238 w 10555"/>
              <a:gd name="connsiteY1" fmla="*/ 122 h 10550"/>
              <a:gd name="connsiteX2" fmla="*/ 481 w 10555"/>
              <a:gd name="connsiteY2" fmla="*/ 581 h 10550"/>
              <a:gd name="connsiteX3" fmla="*/ 15 w 10555"/>
              <a:gd name="connsiteY3" fmla="*/ 5085 h 10550"/>
              <a:gd name="connsiteX4" fmla="*/ 671 w 10555"/>
              <a:gd name="connsiteY4" fmla="*/ 10235 h 10550"/>
              <a:gd name="connsiteX5" fmla="*/ 5336 w 10555"/>
              <a:gd name="connsiteY5" fmla="*/ 10404 h 10550"/>
              <a:gd name="connsiteX6" fmla="*/ 10186 w 10555"/>
              <a:gd name="connsiteY6" fmla="*/ 10077 h 10550"/>
              <a:gd name="connsiteX7" fmla="*/ 10540 w 10555"/>
              <a:gd name="connsiteY7" fmla="*/ 5353 h 10550"/>
              <a:gd name="connsiteX8" fmla="*/ 9999 w 10555"/>
              <a:gd name="connsiteY8" fmla="*/ 457 h 10550"/>
              <a:gd name="connsiteX0" fmla="*/ 9987 w 10555"/>
              <a:gd name="connsiteY0" fmla="*/ 409 h 10566"/>
              <a:gd name="connsiteX1" fmla="*/ 5238 w 10555"/>
              <a:gd name="connsiteY1" fmla="*/ 138 h 10566"/>
              <a:gd name="connsiteX2" fmla="*/ 481 w 10555"/>
              <a:gd name="connsiteY2" fmla="*/ 597 h 10566"/>
              <a:gd name="connsiteX3" fmla="*/ 15 w 10555"/>
              <a:gd name="connsiteY3" fmla="*/ 5101 h 10566"/>
              <a:gd name="connsiteX4" fmla="*/ 671 w 10555"/>
              <a:gd name="connsiteY4" fmla="*/ 10251 h 10566"/>
              <a:gd name="connsiteX5" fmla="*/ 5336 w 10555"/>
              <a:gd name="connsiteY5" fmla="*/ 10420 h 10566"/>
              <a:gd name="connsiteX6" fmla="*/ 10186 w 10555"/>
              <a:gd name="connsiteY6" fmla="*/ 10093 h 10566"/>
              <a:gd name="connsiteX7" fmla="*/ 10540 w 10555"/>
              <a:gd name="connsiteY7" fmla="*/ 5369 h 10566"/>
              <a:gd name="connsiteX8" fmla="*/ 9987 w 10555"/>
              <a:gd name="connsiteY8" fmla="*/ 409 h 10566"/>
              <a:gd name="connsiteX0" fmla="*/ 9987 w 10555"/>
              <a:gd name="connsiteY0" fmla="*/ 409 h 10566"/>
              <a:gd name="connsiteX1" fmla="*/ 5238 w 10555"/>
              <a:gd name="connsiteY1" fmla="*/ 138 h 10566"/>
              <a:gd name="connsiteX2" fmla="*/ 481 w 10555"/>
              <a:gd name="connsiteY2" fmla="*/ 597 h 10566"/>
              <a:gd name="connsiteX3" fmla="*/ 15 w 10555"/>
              <a:gd name="connsiteY3" fmla="*/ 5101 h 10566"/>
              <a:gd name="connsiteX4" fmla="*/ 671 w 10555"/>
              <a:gd name="connsiteY4" fmla="*/ 10251 h 10566"/>
              <a:gd name="connsiteX5" fmla="*/ 5336 w 10555"/>
              <a:gd name="connsiteY5" fmla="*/ 10420 h 10566"/>
              <a:gd name="connsiteX6" fmla="*/ 10186 w 10555"/>
              <a:gd name="connsiteY6" fmla="*/ 10093 h 10566"/>
              <a:gd name="connsiteX7" fmla="*/ 10540 w 10555"/>
              <a:gd name="connsiteY7" fmla="*/ 5369 h 10566"/>
              <a:gd name="connsiteX8" fmla="*/ 9987 w 10555"/>
              <a:gd name="connsiteY8" fmla="*/ 409 h 10566"/>
              <a:gd name="connsiteX0" fmla="*/ 9987 w 10555"/>
              <a:gd name="connsiteY0" fmla="*/ 409 h 10566"/>
              <a:gd name="connsiteX1" fmla="*/ 5238 w 10555"/>
              <a:gd name="connsiteY1" fmla="*/ 138 h 10566"/>
              <a:gd name="connsiteX2" fmla="*/ 481 w 10555"/>
              <a:gd name="connsiteY2" fmla="*/ 597 h 10566"/>
              <a:gd name="connsiteX3" fmla="*/ 15 w 10555"/>
              <a:gd name="connsiteY3" fmla="*/ 5101 h 10566"/>
              <a:gd name="connsiteX4" fmla="*/ 671 w 10555"/>
              <a:gd name="connsiteY4" fmla="*/ 10251 h 10566"/>
              <a:gd name="connsiteX5" fmla="*/ 5336 w 10555"/>
              <a:gd name="connsiteY5" fmla="*/ 10420 h 10566"/>
              <a:gd name="connsiteX6" fmla="*/ 10186 w 10555"/>
              <a:gd name="connsiteY6" fmla="*/ 10093 h 10566"/>
              <a:gd name="connsiteX7" fmla="*/ 10540 w 10555"/>
              <a:gd name="connsiteY7" fmla="*/ 5369 h 10566"/>
              <a:gd name="connsiteX8" fmla="*/ 9987 w 10555"/>
              <a:gd name="connsiteY8" fmla="*/ 409 h 10566"/>
              <a:gd name="connsiteX0" fmla="*/ 9987 w 10547"/>
              <a:gd name="connsiteY0" fmla="*/ 409 h 10564"/>
              <a:gd name="connsiteX1" fmla="*/ 5238 w 10547"/>
              <a:gd name="connsiteY1" fmla="*/ 138 h 10564"/>
              <a:gd name="connsiteX2" fmla="*/ 481 w 10547"/>
              <a:gd name="connsiteY2" fmla="*/ 597 h 10564"/>
              <a:gd name="connsiteX3" fmla="*/ 15 w 10547"/>
              <a:gd name="connsiteY3" fmla="*/ 5101 h 10564"/>
              <a:gd name="connsiteX4" fmla="*/ 671 w 10547"/>
              <a:gd name="connsiteY4" fmla="*/ 10251 h 10564"/>
              <a:gd name="connsiteX5" fmla="*/ 5336 w 10547"/>
              <a:gd name="connsiteY5" fmla="*/ 10420 h 10564"/>
              <a:gd name="connsiteX6" fmla="*/ 10150 w 10547"/>
              <a:gd name="connsiteY6" fmla="*/ 10136 h 10564"/>
              <a:gd name="connsiteX7" fmla="*/ 10540 w 10547"/>
              <a:gd name="connsiteY7" fmla="*/ 5369 h 10564"/>
              <a:gd name="connsiteX8" fmla="*/ 9987 w 10547"/>
              <a:gd name="connsiteY8" fmla="*/ 409 h 10564"/>
              <a:gd name="connsiteX0" fmla="*/ 9987 w 10547"/>
              <a:gd name="connsiteY0" fmla="*/ 454 h 10609"/>
              <a:gd name="connsiteX1" fmla="*/ 5238 w 10547"/>
              <a:gd name="connsiteY1" fmla="*/ 76 h 10609"/>
              <a:gd name="connsiteX2" fmla="*/ 481 w 10547"/>
              <a:gd name="connsiteY2" fmla="*/ 642 h 10609"/>
              <a:gd name="connsiteX3" fmla="*/ 15 w 10547"/>
              <a:gd name="connsiteY3" fmla="*/ 5146 h 10609"/>
              <a:gd name="connsiteX4" fmla="*/ 671 w 10547"/>
              <a:gd name="connsiteY4" fmla="*/ 10296 h 10609"/>
              <a:gd name="connsiteX5" fmla="*/ 5336 w 10547"/>
              <a:gd name="connsiteY5" fmla="*/ 10465 h 10609"/>
              <a:gd name="connsiteX6" fmla="*/ 10150 w 10547"/>
              <a:gd name="connsiteY6" fmla="*/ 10181 h 10609"/>
              <a:gd name="connsiteX7" fmla="*/ 10540 w 10547"/>
              <a:gd name="connsiteY7" fmla="*/ 5414 h 10609"/>
              <a:gd name="connsiteX8" fmla="*/ 9987 w 10547"/>
              <a:gd name="connsiteY8" fmla="*/ 454 h 10609"/>
              <a:gd name="connsiteX0" fmla="*/ 9981 w 10541"/>
              <a:gd name="connsiteY0" fmla="*/ 454 h 10623"/>
              <a:gd name="connsiteX1" fmla="*/ 5232 w 10541"/>
              <a:gd name="connsiteY1" fmla="*/ 76 h 10623"/>
              <a:gd name="connsiteX2" fmla="*/ 475 w 10541"/>
              <a:gd name="connsiteY2" fmla="*/ 642 h 10623"/>
              <a:gd name="connsiteX3" fmla="*/ 9 w 10541"/>
              <a:gd name="connsiteY3" fmla="*/ 5146 h 10623"/>
              <a:gd name="connsiteX4" fmla="*/ 570 w 10541"/>
              <a:gd name="connsiteY4" fmla="*/ 10317 h 10623"/>
              <a:gd name="connsiteX5" fmla="*/ 5330 w 10541"/>
              <a:gd name="connsiteY5" fmla="*/ 10465 h 10623"/>
              <a:gd name="connsiteX6" fmla="*/ 10144 w 10541"/>
              <a:gd name="connsiteY6" fmla="*/ 10181 h 10623"/>
              <a:gd name="connsiteX7" fmla="*/ 10534 w 10541"/>
              <a:gd name="connsiteY7" fmla="*/ 5414 h 10623"/>
              <a:gd name="connsiteX8" fmla="*/ 9981 w 10541"/>
              <a:gd name="connsiteY8" fmla="*/ 454 h 10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541" h="10623">
                <a:moveTo>
                  <a:pt x="9981" y="454"/>
                </a:moveTo>
                <a:cubicBezTo>
                  <a:pt x="9093" y="-310"/>
                  <a:pt x="6898" y="133"/>
                  <a:pt x="5232" y="76"/>
                </a:cubicBezTo>
                <a:cubicBezTo>
                  <a:pt x="3658" y="159"/>
                  <a:pt x="953" y="-371"/>
                  <a:pt x="475" y="642"/>
                </a:cubicBezTo>
                <a:cubicBezTo>
                  <a:pt x="-56" y="1496"/>
                  <a:pt x="-7" y="3534"/>
                  <a:pt x="9" y="5146"/>
                </a:cubicBezTo>
                <a:cubicBezTo>
                  <a:pt x="25" y="6758"/>
                  <a:pt x="-40" y="9771"/>
                  <a:pt x="570" y="10317"/>
                </a:cubicBezTo>
                <a:cubicBezTo>
                  <a:pt x="1211" y="10891"/>
                  <a:pt x="3734" y="10488"/>
                  <a:pt x="5330" y="10465"/>
                </a:cubicBezTo>
                <a:cubicBezTo>
                  <a:pt x="6926" y="10442"/>
                  <a:pt x="9763" y="10642"/>
                  <a:pt x="10144" y="10181"/>
                </a:cubicBezTo>
                <a:cubicBezTo>
                  <a:pt x="10613" y="9764"/>
                  <a:pt x="10541" y="6952"/>
                  <a:pt x="10534" y="5414"/>
                </a:cubicBezTo>
                <a:cubicBezTo>
                  <a:pt x="10527" y="3877"/>
                  <a:pt x="10549" y="989"/>
                  <a:pt x="9981" y="454"/>
                </a:cubicBezTo>
                <a:close/>
              </a:path>
            </a:pathLst>
          </a:custGeom>
          <a:noFill/>
          <a:ln w="9525">
            <a:solidFill>
              <a:schemeClr val="tx1"/>
            </a:solidFill>
            <a:prstDash val="dash"/>
          </a:ln>
        </p:spPr>
        <p:txBody>
          <a:bodyPr vert="horz" wrap="square" lIns="91440" tIns="45720" rIns="91440" bIns="45720" numCol="1" anchor="t" anchorCtr="0" compatLnSpc="1">
            <a:prstTxWarp prst="textNoShape">
              <a:avLst/>
            </a:prstTxWarp>
          </a:bodyPr>
          <a:lstStyle/>
          <a:p>
            <a:endParaRPr lang="en-US" dirty="0"/>
          </a:p>
        </p:txBody>
      </p:sp>
    </p:spTree>
    <p:extLst>
      <p:ext uri="{BB962C8B-B14F-4D97-AF65-F5344CB8AC3E}">
        <p14:creationId xmlns:p14="http://schemas.microsoft.com/office/powerpoint/2010/main" val="291503665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reserve="1">
  <p:cSld name="1_Blank">
    <p:bg>
      <p:bgPr>
        <a:blipFill dpi="0" rotWithShape="1">
          <a:blip r:embed="rId2">
            <a:lum/>
          </a:blip>
          <a:srcRect/>
          <a:stretch>
            <a:fillRect/>
          </a:stretch>
        </a:blipFill>
        <a:effectLst/>
      </p:bgPr>
    </p:bg>
    <p:spTree>
      <p:nvGrpSpPr>
        <p:cNvPr id="1" name="Shape 151"/>
        <p:cNvGrpSpPr/>
        <p:nvPr/>
      </p:nvGrpSpPr>
      <p:grpSpPr>
        <a:xfrm>
          <a:off x="0" y="0"/>
          <a:ext cx="0" cy="0"/>
          <a:chOff x="0" y="0"/>
          <a:chExt cx="0" cy="0"/>
        </a:xfrm>
      </p:grpSpPr>
      <p:sp>
        <p:nvSpPr>
          <p:cNvPr id="3" name="Rectangle 1"/>
          <p:cNvSpPr/>
          <p:nvPr userDrawn="1"/>
        </p:nvSpPr>
        <p:spPr>
          <a:xfrm>
            <a:off x="233932" y="174940"/>
            <a:ext cx="6404486" cy="1147688"/>
          </a:xfrm>
          <a:custGeom>
            <a:avLst/>
            <a:gdLst>
              <a:gd name="connsiteX0" fmla="*/ 0 w 6378151"/>
              <a:gd name="connsiteY0" fmla="*/ 0 h 1143000"/>
              <a:gd name="connsiteX1" fmla="*/ 6378151 w 6378151"/>
              <a:gd name="connsiteY1" fmla="*/ 0 h 1143000"/>
              <a:gd name="connsiteX2" fmla="*/ 6378151 w 6378151"/>
              <a:gd name="connsiteY2" fmla="*/ 1143000 h 1143000"/>
              <a:gd name="connsiteX3" fmla="*/ 0 w 6378151"/>
              <a:gd name="connsiteY3" fmla="*/ 1143000 h 1143000"/>
              <a:gd name="connsiteX4" fmla="*/ 0 w 6378151"/>
              <a:gd name="connsiteY4" fmla="*/ 0 h 1143000"/>
              <a:gd name="connsiteX0" fmla="*/ 172122 w 6378151"/>
              <a:gd name="connsiteY0" fmla="*/ 161365 h 1143000"/>
              <a:gd name="connsiteX1" fmla="*/ 6378151 w 6378151"/>
              <a:gd name="connsiteY1" fmla="*/ 0 h 1143000"/>
              <a:gd name="connsiteX2" fmla="*/ 6378151 w 6378151"/>
              <a:gd name="connsiteY2" fmla="*/ 1143000 h 1143000"/>
              <a:gd name="connsiteX3" fmla="*/ 0 w 6378151"/>
              <a:gd name="connsiteY3" fmla="*/ 1143000 h 1143000"/>
              <a:gd name="connsiteX4" fmla="*/ 172122 w 6378151"/>
              <a:gd name="connsiteY4" fmla="*/ 161365 h 1143000"/>
              <a:gd name="connsiteX0" fmla="*/ 172122 w 6378151"/>
              <a:gd name="connsiteY0" fmla="*/ 161365 h 1143000"/>
              <a:gd name="connsiteX1" fmla="*/ 6378151 w 6378151"/>
              <a:gd name="connsiteY1" fmla="*/ 0 h 1143000"/>
              <a:gd name="connsiteX2" fmla="*/ 6378151 w 6378151"/>
              <a:gd name="connsiteY2" fmla="*/ 1143000 h 1143000"/>
              <a:gd name="connsiteX3" fmla="*/ 0 w 6378151"/>
              <a:gd name="connsiteY3" fmla="*/ 1143000 h 1143000"/>
              <a:gd name="connsiteX4" fmla="*/ 172122 w 6378151"/>
              <a:gd name="connsiteY4" fmla="*/ 161365 h 1143000"/>
              <a:gd name="connsiteX0" fmla="*/ 204395 w 6378151"/>
              <a:gd name="connsiteY0" fmla="*/ 182880 h 1143000"/>
              <a:gd name="connsiteX1" fmla="*/ 6378151 w 6378151"/>
              <a:gd name="connsiteY1" fmla="*/ 0 h 1143000"/>
              <a:gd name="connsiteX2" fmla="*/ 6378151 w 6378151"/>
              <a:gd name="connsiteY2" fmla="*/ 1143000 h 1143000"/>
              <a:gd name="connsiteX3" fmla="*/ 0 w 6378151"/>
              <a:gd name="connsiteY3" fmla="*/ 1143000 h 1143000"/>
              <a:gd name="connsiteX4" fmla="*/ 204395 w 6378151"/>
              <a:gd name="connsiteY4" fmla="*/ 182880 h 1143000"/>
              <a:gd name="connsiteX0" fmla="*/ 204395 w 6378151"/>
              <a:gd name="connsiteY0" fmla="*/ 182880 h 1143000"/>
              <a:gd name="connsiteX1" fmla="*/ 6378151 w 6378151"/>
              <a:gd name="connsiteY1" fmla="*/ 0 h 1143000"/>
              <a:gd name="connsiteX2" fmla="*/ 6378151 w 6378151"/>
              <a:gd name="connsiteY2" fmla="*/ 1143000 h 1143000"/>
              <a:gd name="connsiteX3" fmla="*/ 0 w 6378151"/>
              <a:gd name="connsiteY3" fmla="*/ 1143000 h 1143000"/>
              <a:gd name="connsiteX4" fmla="*/ 204395 w 6378151"/>
              <a:gd name="connsiteY4" fmla="*/ 182880 h 1143000"/>
              <a:gd name="connsiteX0" fmla="*/ 204395 w 6378151"/>
              <a:gd name="connsiteY0" fmla="*/ 182880 h 1143000"/>
              <a:gd name="connsiteX1" fmla="*/ 6378151 w 6378151"/>
              <a:gd name="connsiteY1" fmla="*/ 0 h 1143000"/>
              <a:gd name="connsiteX2" fmla="*/ 6378151 w 6378151"/>
              <a:gd name="connsiteY2" fmla="*/ 1143000 h 1143000"/>
              <a:gd name="connsiteX3" fmla="*/ 0 w 6378151"/>
              <a:gd name="connsiteY3" fmla="*/ 1143000 h 1143000"/>
              <a:gd name="connsiteX4" fmla="*/ 204395 w 6378151"/>
              <a:gd name="connsiteY4" fmla="*/ 182880 h 1143000"/>
              <a:gd name="connsiteX0" fmla="*/ 204395 w 6378151"/>
              <a:gd name="connsiteY0" fmla="*/ 182880 h 1143000"/>
              <a:gd name="connsiteX1" fmla="*/ 6378151 w 6378151"/>
              <a:gd name="connsiteY1" fmla="*/ 0 h 1143000"/>
              <a:gd name="connsiteX2" fmla="*/ 6378151 w 6378151"/>
              <a:gd name="connsiteY2" fmla="*/ 1143000 h 1143000"/>
              <a:gd name="connsiteX3" fmla="*/ 0 w 6378151"/>
              <a:gd name="connsiteY3" fmla="*/ 1143000 h 1143000"/>
              <a:gd name="connsiteX4" fmla="*/ 204395 w 6378151"/>
              <a:gd name="connsiteY4" fmla="*/ 182880 h 1143000"/>
              <a:gd name="connsiteX0" fmla="*/ 204395 w 6378151"/>
              <a:gd name="connsiteY0" fmla="*/ 74634 h 1034754"/>
              <a:gd name="connsiteX1" fmla="*/ 6119967 w 6378151"/>
              <a:gd name="connsiteY1" fmla="*/ 63876 h 1034754"/>
              <a:gd name="connsiteX2" fmla="*/ 6378151 w 6378151"/>
              <a:gd name="connsiteY2" fmla="*/ 1034754 h 1034754"/>
              <a:gd name="connsiteX3" fmla="*/ 0 w 6378151"/>
              <a:gd name="connsiteY3" fmla="*/ 1034754 h 1034754"/>
              <a:gd name="connsiteX4" fmla="*/ 204395 w 6378151"/>
              <a:gd name="connsiteY4" fmla="*/ 74634 h 1034754"/>
              <a:gd name="connsiteX0" fmla="*/ 204395 w 6378151"/>
              <a:gd name="connsiteY0" fmla="*/ 82083 h 1042203"/>
              <a:gd name="connsiteX1" fmla="*/ 6044663 w 6378151"/>
              <a:gd name="connsiteY1" fmla="*/ 39052 h 1042203"/>
              <a:gd name="connsiteX2" fmla="*/ 6378151 w 6378151"/>
              <a:gd name="connsiteY2" fmla="*/ 1042203 h 1042203"/>
              <a:gd name="connsiteX3" fmla="*/ 0 w 6378151"/>
              <a:gd name="connsiteY3" fmla="*/ 1042203 h 1042203"/>
              <a:gd name="connsiteX4" fmla="*/ 204395 w 6378151"/>
              <a:gd name="connsiteY4" fmla="*/ 82083 h 1042203"/>
              <a:gd name="connsiteX0" fmla="*/ 204395 w 6378151"/>
              <a:gd name="connsiteY0" fmla="*/ 82083 h 1042203"/>
              <a:gd name="connsiteX1" fmla="*/ 6044663 w 6378151"/>
              <a:gd name="connsiteY1" fmla="*/ 39052 h 1042203"/>
              <a:gd name="connsiteX2" fmla="*/ 6378151 w 6378151"/>
              <a:gd name="connsiteY2" fmla="*/ 1042203 h 1042203"/>
              <a:gd name="connsiteX3" fmla="*/ 0 w 6378151"/>
              <a:gd name="connsiteY3" fmla="*/ 1042203 h 1042203"/>
              <a:gd name="connsiteX4" fmla="*/ 204395 w 6378151"/>
              <a:gd name="connsiteY4" fmla="*/ 82083 h 1042203"/>
              <a:gd name="connsiteX0" fmla="*/ 204395 w 6378151"/>
              <a:gd name="connsiteY0" fmla="*/ 209708 h 1169828"/>
              <a:gd name="connsiteX1" fmla="*/ 6044663 w 6378151"/>
              <a:gd name="connsiteY1" fmla="*/ 166677 h 1169828"/>
              <a:gd name="connsiteX2" fmla="*/ 6378151 w 6378151"/>
              <a:gd name="connsiteY2" fmla="*/ 1169828 h 1169828"/>
              <a:gd name="connsiteX3" fmla="*/ 0 w 6378151"/>
              <a:gd name="connsiteY3" fmla="*/ 1169828 h 1169828"/>
              <a:gd name="connsiteX4" fmla="*/ 204395 w 6378151"/>
              <a:gd name="connsiteY4" fmla="*/ 209708 h 1169828"/>
              <a:gd name="connsiteX0" fmla="*/ 204395 w 6378151"/>
              <a:gd name="connsiteY0" fmla="*/ 216207 h 1176327"/>
              <a:gd name="connsiteX1" fmla="*/ 6044663 w 6378151"/>
              <a:gd name="connsiteY1" fmla="*/ 173176 h 1176327"/>
              <a:gd name="connsiteX2" fmla="*/ 6378151 w 6378151"/>
              <a:gd name="connsiteY2" fmla="*/ 1176327 h 1176327"/>
              <a:gd name="connsiteX3" fmla="*/ 0 w 6378151"/>
              <a:gd name="connsiteY3" fmla="*/ 1176327 h 1176327"/>
              <a:gd name="connsiteX4" fmla="*/ 204395 w 6378151"/>
              <a:gd name="connsiteY4" fmla="*/ 216207 h 1176327"/>
              <a:gd name="connsiteX0" fmla="*/ 311971 w 6378151"/>
              <a:gd name="connsiteY0" fmla="*/ 179132 h 1203798"/>
              <a:gd name="connsiteX1" fmla="*/ 6044663 w 6378151"/>
              <a:gd name="connsiteY1" fmla="*/ 200647 h 1203798"/>
              <a:gd name="connsiteX2" fmla="*/ 6378151 w 6378151"/>
              <a:gd name="connsiteY2" fmla="*/ 1203798 h 1203798"/>
              <a:gd name="connsiteX3" fmla="*/ 0 w 6378151"/>
              <a:gd name="connsiteY3" fmla="*/ 1203798 h 1203798"/>
              <a:gd name="connsiteX4" fmla="*/ 311971 w 6378151"/>
              <a:gd name="connsiteY4" fmla="*/ 179132 h 1203798"/>
              <a:gd name="connsiteX0" fmla="*/ 311971 w 6378151"/>
              <a:gd name="connsiteY0" fmla="*/ 179132 h 1203798"/>
              <a:gd name="connsiteX1" fmla="*/ 6044663 w 6378151"/>
              <a:gd name="connsiteY1" fmla="*/ 200647 h 1203798"/>
              <a:gd name="connsiteX2" fmla="*/ 6378151 w 6378151"/>
              <a:gd name="connsiteY2" fmla="*/ 1203798 h 1203798"/>
              <a:gd name="connsiteX3" fmla="*/ 0 w 6378151"/>
              <a:gd name="connsiteY3" fmla="*/ 1203798 h 1203798"/>
              <a:gd name="connsiteX4" fmla="*/ 311971 w 6378151"/>
              <a:gd name="connsiteY4" fmla="*/ 179132 h 1203798"/>
              <a:gd name="connsiteX0" fmla="*/ 311971 w 6378151"/>
              <a:gd name="connsiteY0" fmla="*/ 171490 h 1196156"/>
              <a:gd name="connsiteX1" fmla="*/ 6044663 w 6378151"/>
              <a:gd name="connsiteY1" fmla="*/ 193005 h 1196156"/>
              <a:gd name="connsiteX2" fmla="*/ 6378151 w 6378151"/>
              <a:gd name="connsiteY2" fmla="*/ 1196156 h 1196156"/>
              <a:gd name="connsiteX3" fmla="*/ 0 w 6378151"/>
              <a:gd name="connsiteY3" fmla="*/ 1196156 h 1196156"/>
              <a:gd name="connsiteX4" fmla="*/ 311971 w 6378151"/>
              <a:gd name="connsiteY4" fmla="*/ 171490 h 1196156"/>
              <a:gd name="connsiteX0" fmla="*/ 311971 w 6378151"/>
              <a:gd name="connsiteY0" fmla="*/ 140008 h 1164674"/>
              <a:gd name="connsiteX1" fmla="*/ 6044663 w 6378151"/>
              <a:gd name="connsiteY1" fmla="*/ 161523 h 1164674"/>
              <a:gd name="connsiteX2" fmla="*/ 6378151 w 6378151"/>
              <a:gd name="connsiteY2" fmla="*/ 1164674 h 1164674"/>
              <a:gd name="connsiteX3" fmla="*/ 0 w 6378151"/>
              <a:gd name="connsiteY3" fmla="*/ 1164674 h 1164674"/>
              <a:gd name="connsiteX4" fmla="*/ 311971 w 6378151"/>
              <a:gd name="connsiteY4" fmla="*/ 140008 h 1164674"/>
              <a:gd name="connsiteX0" fmla="*/ 311971 w 6378151"/>
              <a:gd name="connsiteY0" fmla="*/ 130732 h 1155398"/>
              <a:gd name="connsiteX1" fmla="*/ 6044663 w 6378151"/>
              <a:gd name="connsiteY1" fmla="*/ 152247 h 1155398"/>
              <a:gd name="connsiteX2" fmla="*/ 6378151 w 6378151"/>
              <a:gd name="connsiteY2" fmla="*/ 1155398 h 1155398"/>
              <a:gd name="connsiteX3" fmla="*/ 0 w 6378151"/>
              <a:gd name="connsiteY3" fmla="*/ 1155398 h 1155398"/>
              <a:gd name="connsiteX4" fmla="*/ 311971 w 6378151"/>
              <a:gd name="connsiteY4" fmla="*/ 130732 h 1155398"/>
              <a:gd name="connsiteX0" fmla="*/ 311971 w 6378151"/>
              <a:gd name="connsiteY0" fmla="*/ 116775 h 1141441"/>
              <a:gd name="connsiteX1" fmla="*/ 5947844 w 6378151"/>
              <a:gd name="connsiteY1" fmla="*/ 159805 h 1141441"/>
              <a:gd name="connsiteX2" fmla="*/ 6378151 w 6378151"/>
              <a:gd name="connsiteY2" fmla="*/ 1141441 h 1141441"/>
              <a:gd name="connsiteX3" fmla="*/ 0 w 6378151"/>
              <a:gd name="connsiteY3" fmla="*/ 1141441 h 1141441"/>
              <a:gd name="connsiteX4" fmla="*/ 311971 w 6378151"/>
              <a:gd name="connsiteY4" fmla="*/ 116775 h 1141441"/>
              <a:gd name="connsiteX0" fmla="*/ 311971 w 6378151"/>
              <a:gd name="connsiteY0" fmla="*/ 152822 h 1177488"/>
              <a:gd name="connsiteX1" fmla="*/ 6033906 w 6378151"/>
              <a:gd name="connsiteY1" fmla="*/ 142064 h 1177488"/>
              <a:gd name="connsiteX2" fmla="*/ 6378151 w 6378151"/>
              <a:gd name="connsiteY2" fmla="*/ 1177488 h 1177488"/>
              <a:gd name="connsiteX3" fmla="*/ 0 w 6378151"/>
              <a:gd name="connsiteY3" fmla="*/ 1177488 h 1177488"/>
              <a:gd name="connsiteX4" fmla="*/ 311971 w 6378151"/>
              <a:gd name="connsiteY4" fmla="*/ 152822 h 1177488"/>
              <a:gd name="connsiteX0" fmla="*/ 311971 w 6378151"/>
              <a:gd name="connsiteY0" fmla="*/ 152822 h 1177488"/>
              <a:gd name="connsiteX1" fmla="*/ 6033906 w 6378151"/>
              <a:gd name="connsiteY1" fmla="*/ 142064 h 1177488"/>
              <a:gd name="connsiteX2" fmla="*/ 6378151 w 6378151"/>
              <a:gd name="connsiteY2" fmla="*/ 1177488 h 1177488"/>
              <a:gd name="connsiteX3" fmla="*/ 0 w 6378151"/>
              <a:gd name="connsiteY3" fmla="*/ 1177488 h 1177488"/>
              <a:gd name="connsiteX4" fmla="*/ 311971 w 6378151"/>
              <a:gd name="connsiteY4" fmla="*/ 152822 h 1177488"/>
              <a:gd name="connsiteX0" fmla="*/ 311971 w 6378151"/>
              <a:gd name="connsiteY0" fmla="*/ 119570 h 1144236"/>
              <a:gd name="connsiteX1" fmla="*/ 6033906 w 6378151"/>
              <a:gd name="connsiteY1" fmla="*/ 108812 h 1144236"/>
              <a:gd name="connsiteX2" fmla="*/ 6378151 w 6378151"/>
              <a:gd name="connsiteY2" fmla="*/ 1144236 h 1144236"/>
              <a:gd name="connsiteX3" fmla="*/ 0 w 6378151"/>
              <a:gd name="connsiteY3" fmla="*/ 1144236 h 1144236"/>
              <a:gd name="connsiteX4" fmla="*/ 311971 w 6378151"/>
              <a:gd name="connsiteY4" fmla="*/ 119570 h 1144236"/>
              <a:gd name="connsiteX0" fmla="*/ 311971 w 6378151"/>
              <a:gd name="connsiteY0" fmla="*/ 16611 h 1041277"/>
              <a:gd name="connsiteX1" fmla="*/ 6033906 w 6378151"/>
              <a:gd name="connsiteY1" fmla="*/ 5853 h 1041277"/>
              <a:gd name="connsiteX2" fmla="*/ 6378151 w 6378151"/>
              <a:gd name="connsiteY2" fmla="*/ 1041277 h 1041277"/>
              <a:gd name="connsiteX3" fmla="*/ 0 w 6378151"/>
              <a:gd name="connsiteY3" fmla="*/ 1041277 h 1041277"/>
              <a:gd name="connsiteX4" fmla="*/ 311971 w 6378151"/>
              <a:gd name="connsiteY4" fmla="*/ 16611 h 1041277"/>
              <a:gd name="connsiteX0" fmla="*/ 311971 w 6378151"/>
              <a:gd name="connsiteY0" fmla="*/ 100650 h 1125316"/>
              <a:gd name="connsiteX1" fmla="*/ 6033906 w 6378151"/>
              <a:gd name="connsiteY1" fmla="*/ 89892 h 1125316"/>
              <a:gd name="connsiteX2" fmla="*/ 6378151 w 6378151"/>
              <a:gd name="connsiteY2" fmla="*/ 1125316 h 1125316"/>
              <a:gd name="connsiteX3" fmla="*/ 0 w 6378151"/>
              <a:gd name="connsiteY3" fmla="*/ 1125316 h 1125316"/>
              <a:gd name="connsiteX4" fmla="*/ 311971 w 6378151"/>
              <a:gd name="connsiteY4" fmla="*/ 100650 h 1125316"/>
              <a:gd name="connsiteX0" fmla="*/ 311971 w 6378151"/>
              <a:gd name="connsiteY0" fmla="*/ 108062 h 1132728"/>
              <a:gd name="connsiteX1" fmla="*/ 6001633 w 6378151"/>
              <a:gd name="connsiteY1" fmla="*/ 86546 h 1132728"/>
              <a:gd name="connsiteX2" fmla="*/ 6378151 w 6378151"/>
              <a:gd name="connsiteY2" fmla="*/ 1132728 h 1132728"/>
              <a:gd name="connsiteX3" fmla="*/ 0 w 6378151"/>
              <a:gd name="connsiteY3" fmla="*/ 1132728 h 1132728"/>
              <a:gd name="connsiteX4" fmla="*/ 311971 w 6378151"/>
              <a:gd name="connsiteY4" fmla="*/ 108062 h 1132728"/>
              <a:gd name="connsiteX0" fmla="*/ 311971 w 6378151"/>
              <a:gd name="connsiteY0" fmla="*/ 108062 h 1132728"/>
              <a:gd name="connsiteX1" fmla="*/ 6001633 w 6378151"/>
              <a:gd name="connsiteY1" fmla="*/ 86546 h 1132728"/>
              <a:gd name="connsiteX2" fmla="*/ 6378151 w 6378151"/>
              <a:gd name="connsiteY2" fmla="*/ 1132728 h 1132728"/>
              <a:gd name="connsiteX3" fmla="*/ 0 w 6378151"/>
              <a:gd name="connsiteY3" fmla="*/ 1132728 h 1132728"/>
              <a:gd name="connsiteX4" fmla="*/ 311971 w 6378151"/>
              <a:gd name="connsiteY4" fmla="*/ 108062 h 1132728"/>
              <a:gd name="connsiteX0" fmla="*/ 311971 w 6378151"/>
              <a:gd name="connsiteY0" fmla="*/ 103312 h 1127978"/>
              <a:gd name="connsiteX1" fmla="*/ 6001633 w 6378151"/>
              <a:gd name="connsiteY1" fmla="*/ 81796 h 1127978"/>
              <a:gd name="connsiteX2" fmla="*/ 6378151 w 6378151"/>
              <a:gd name="connsiteY2" fmla="*/ 1127978 h 1127978"/>
              <a:gd name="connsiteX3" fmla="*/ 0 w 6378151"/>
              <a:gd name="connsiteY3" fmla="*/ 1127978 h 1127978"/>
              <a:gd name="connsiteX4" fmla="*/ 311971 w 6378151"/>
              <a:gd name="connsiteY4" fmla="*/ 103312 h 1127978"/>
              <a:gd name="connsiteX0" fmla="*/ 311971 w 6378151"/>
              <a:gd name="connsiteY0" fmla="*/ 118455 h 1143121"/>
              <a:gd name="connsiteX1" fmla="*/ 6001633 w 6378151"/>
              <a:gd name="connsiteY1" fmla="*/ 96939 h 1143121"/>
              <a:gd name="connsiteX2" fmla="*/ 6378151 w 6378151"/>
              <a:gd name="connsiteY2" fmla="*/ 1143121 h 1143121"/>
              <a:gd name="connsiteX3" fmla="*/ 0 w 6378151"/>
              <a:gd name="connsiteY3" fmla="*/ 1143121 h 1143121"/>
              <a:gd name="connsiteX4" fmla="*/ 311971 w 6378151"/>
              <a:gd name="connsiteY4" fmla="*/ 118455 h 1143121"/>
              <a:gd name="connsiteX0" fmla="*/ 311971 w 6378151"/>
              <a:gd name="connsiteY0" fmla="*/ 118455 h 1143121"/>
              <a:gd name="connsiteX1" fmla="*/ 6001633 w 6378151"/>
              <a:gd name="connsiteY1" fmla="*/ 96939 h 1143121"/>
              <a:gd name="connsiteX2" fmla="*/ 6378151 w 6378151"/>
              <a:gd name="connsiteY2" fmla="*/ 1143121 h 1143121"/>
              <a:gd name="connsiteX3" fmla="*/ 0 w 6378151"/>
              <a:gd name="connsiteY3" fmla="*/ 1143121 h 1143121"/>
              <a:gd name="connsiteX4" fmla="*/ 311971 w 6378151"/>
              <a:gd name="connsiteY4" fmla="*/ 118455 h 1143121"/>
              <a:gd name="connsiteX0" fmla="*/ 311971 w 6378151"/>
              <a:gd name="connsiteY0" fmla="*/ 113915 h 1138581"/>
              <a:gd name="connsiteX1" fmla="*/ 6001633 w 6378151"/>
              <a:gd name="connsiteY1" fmla="*/ 92399 h 1138581"/>
              <a:gd name="connsiteX2" fmla="*/ 6378151 w 6378151"/>
              <a:gd name="connsiteY2" fmla="*/ 1138581 h 1138581"/>
              <a:gd name="connsiteX3" fmla="*/ 0 w 6378151"/>
              <a:gd name="connsiteY3" fmla="*/ 1138581 h 1138581"/>
              <a:gd name="connsiteX4" fmla="*/ 311971 w 6378151"/>
              <a:gd name="connsiteY4" fmla="*/ 113915 h 1138581"/>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378151" h="1147688">
                <a:moveTo>
                  <a:pt x="311971" y="123022"/>
                </a:moveTo>
                <a:cubicBezTo>
                  <a:pt x="702453" y="8274"/>
                  <a:pt x="5352966" y="-74203"/>
                  <a:pt x="6001633" y="101506"/>
                </a:cubicBezTo>
                <a:cubicBezTo>
                  <a:pt x="6446285" y="575739"/>
                  <a:pt x="6266988" y="813304"/>
                  <a:pt x="6378151" y="1147688"/>
                </a:cubicBezTo>
                <a:lnTo>
                  <a:pt x="0" y="1147688"/>
                </a:lnTo>
                <a:cubicBezTo>
                  <a:pt x="57374" y="820476"/>
                  <a:pt x="-78891" y="439478"/>
                  <a:pt x="311971" y="123022"/>
                </a:cubicBezTo>
                <a:close/>
              </a:path>
            </a:pathLst>
          </a:custGeom>
          <a:solidFill>
            <a:srgbClr val="8AB0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userDrawn="1"/>
        </p:nvGrpSpPr>
        <p:grpSpPr>
          <a:xfrm>
            <a:off x="211054" y="1321594"/>
            <a:ext cx="6436810" cy="3602496"/>
            <a:chOff x="220782" y="1331119"/>
            <a:chExt cx="6436810" cy="3602496"/>
          </a:xfrm>
        </p:grpSpPr>
        <p:sp>
          <p:nvSpPr>
            <p:cNvPr id="5" name="Freeform 4"/>
            <p:cNvSpPr/>
            <p:nvPr/>
          </p:nvSpPr>
          <p:spPr>
            <a:xfrm>
              <a:off x="1630680" y="1333500"/>
              <a:ext cx="4968240" cy="7620"/>
            </a:xfrm>
            <a:custGeom>
              <a:avLst/>
              <a:gdLst>
                <a:gd name="connsiteX0" fmla="*/ 0 w 4968240"/>
                <a:gd name="connsiteY0" fmla="*/ 0 h 7620"/>
                <a:gd name="connsiteX1" fmla="*/ 2781300 w 4968240"/>
                <a:gd name="connsiteY1" fmla="*/ 0 h 7620"/>
                <a:gd name="connsiteX2" fmla="*/ 4968240 w 4968240"/>
                <a:gd name="connsiteY2" fmla="*/ 7620 h 7620"/>
              </a:gdLst>
              <a:ahLst/>
              <a:cxnLst>
                <a:cxn ang="0">
                  <a:pos x="connsiteX0" y="connsiteY0"/>
                </a:cxn>
                <a:cxn ang="0">
                  <a:pos x="connsiteX1" y="connsiteY1"/>
                </a:cxn>
                <a:cxn ang="0">
                  <a:pos x="connsiteX2" y="connsiteY2"/>
                </a:cxn>
              </a:cxnLst>
              <a:rect l="l" t="t" r="r" b="b"/>
              <a:pathLst>
                <a:path w="4968240" h="7620">
                  <a:moveTo>
                    <a:pt x="0" y="0"/>
                  </a:moveTo>
                  <a:lnTo>
                    <a:pt x="2781300" y="0"/>
                  </a:lnTo>
                  <a:lnTo>
                    <a:pt x="4968240" y="7620"/>
                  </a:lnTo>
                </a:path>
              </a:pathLst>
            </a:custGeom>
            <a:noFill/>
            <a:ln>
              <a:solidFill>
                <a:srgbClr val="7EA13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Freeform 5"/>
            <p:cNvSpPr/>
            <p:nvPr/>
          </p:nvSpPr>
          <p:spPr>
            <a:xfrm>
              <a:off x="220782" y="1333500"/>
              <a:ext cx="6436810" cy="3600115"/>
            </a:xfrm>
            <a:custGeom>
              <a:avLst/>
              <a:gdLst>
                <a:gd name="connsiteX0" fmla="*/ 6378138 w 6436810"/>
                <a:gd name="connsiteY0" fmla="*/ 0 h 3600115"/>
                <a:gd name="connsiteX1" fmla="*/ 6431478 w 6436810"/>
                <a:gd name="connsiteY1" fmla="*/ 723900 h 3600115"/>
                <a:gd name="connsiteX2" fmla="*/ 6431478 w 6436810"/>
                <a:gd name="connsiteY2" fmla="*/ 1607820 h 3600115"/>
                <a:gd name="connsiteX3" fmla="*/ 6400998 w 6436810"/>
                <a:gd name="connsiteY3" fmla="*/ 2400300 h 3600115"/>
                <a:gd name="connsiteX4" fmla="*/ 6332418 w 6436810"/>
                <a:gd name="connsiteY4" fmla="*/ 2895600 h 3600115"/>
                <a:gd name="connsiteX5" fmla="*/ 6240978 w 6436810"/>
                <a:gd name="connsiteY5" fmla="*/ 3177540 h 3600115"/>
                <a:gd name="connsiteX6" fmla="*/ 6088578 w 6436810"/>
                <a:gd name="connsiteY6" fmla="*/ 3390900 h 3600115"/>
                <a:gd name="connsiteX7" fmla="*/ 5814258 w 6436810"/>
                <a:gd name="connsiteY7" fmla="*/ 3520440 h 3600115"/>
                <a:gd name="connsiteX8" fmla="*/ 5440878 w 6436810"/>
                <a:gd name="connsiteY8" fmla="*/ 3573780 h 3600115"/>
                <a:gd name="connsiteX9" fmla="*/ 4564578 w 6436810"/>
                <a:gd name="connsiteY9" fmla="*/ 3573780 h 3600115"/>
                <a:gd name="connsiteX10" fmla="*/ 3833058 w 6436810"/>
                <a:gd name="connsiteY10" fmla="*/ 3566160 h 3600115"/>
                <a:gd name="connsiteX11" fmla="*/ 3116778 w 6436810"/>
                <a:gd name="connsiteY11" fmla="*/ 3566160 h 3600115"/>
                <a:gd name="connsiteX12" fmla="*/ 2423358 w 6436810"/>
                <a:gd name="connsiteY12" fmla="*/ 3581400 h 3600115"/>
                <a:gd name="connsiteX13" fmla="*/ 1874718 w 6436810"/>
                <a:gd name="connsiteY13" fmla="*/ 3596640 h 3600115"/>
                <a:gd name="connsiteX14" fmla="*/ 1333698 w 6436810"/>
                <a:gd name="connsiteY14" fmla="*/ 3596640 h 3600115"/>
                <a:gd name="connsiteX15" fmla="*/ 838398 w 6436810"/>
                <a:gd name="connsiteY15" fmla="*/ 3558540 h 3600115"/>
                <a:gd name="connsiteX16" fmla="*/ 579318 w 6436810"/>
                <a:gd name="connsiteY16" fmla="*/ 3497580 h 3600115"/>
                <a:gd name="connsiteX17" fmla="*/ 388818 w 6436810"/>
                <a:gd name="connsiteY17" fmla="*/ 3413760 h 3600115"/>
                <a:gd name="connsiteX18" fmla="*/ 266898 w 6436810"/>
                <a:gd name="connsiteY18" fmla="*/ 3314700 h 3600115"/>
                <a:gd name="connsiteX19" fmla="*/ 175458 w 6436810"/>
                <a:gd name="connsiteY19" fmla="*/ 3124200 h 3600115"/>
                <a:gd name="connsiteX20" fmla="*/ 114498 w 6436810"/>
                <a:gd name="connsiteY20" fmla="*/ 2910840 h 3600115"/>
                <a:gd name="connsiteX21" fmla="*/ 61158 w 6436810"/>
                <a:gd name="connsiteY21" fmla="*/ 2636520 h 3600115"/>
                <a:gd name="connsiteX22" fmla="*/ 38298 w 6436810"/>
                <a:gd name="connsiteY22" fmla="*/ 2278380 h 3600115"/>
                <a:gd name="connsiteX23" fmla="*/ 15438 w 6436810"/>
                <a:gd name="connsiteY23" fmla="*/ 1866900 h 3600115"/>
                <a:gd name="connsiteX24" fmla="*/ 15438 w 6436810"/>
                <a:gd name="connsiteY24" fmla="*/ 1455420 h 3600115"/>
                <a:gd name="connsiteX25" fmla="*/ 198 w 6436810"/>
                <a:gd name="connsiteY25" fmla="*/ 952500 h 3600115"/>
                <a:gd name="connsiteX26" fmla="*/ 7818 w 6436810"/>
                <a:gd name="connsiteY26" fmla="*/ 289560 h 3600115"/>
                <a:gd name="connsiteX27" fmla="*/ 23058 w 6436810"/>
                <a:gd name="connsiteY27" fmla="*/ 0 h 36001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6436810" h="3600115">
                  <a:moveTo>
                    <a:pt x="6378138" y="0"/>
                  </a:moveTo>
                  <a:cubicBezTo>
                    <a:pt x="6400363" y="227965"/>
                    <a:pt x="6422588" y="455930"/>
                    <a:pt x="6431478" y="723900"/>
                  </a:cubicBezTo>
                  <a:cubicBezTo>
                    <a:pt x="6440368" y="991870"/>
                    <a:pt x="6436558" y="1328420"/>
                    <a:pt x="6431478" y="1607820"/>
                  </a:cubicBezTo>
                  <a:cubicBezTo>
                    <a:pt x="6426398" y="1887220"/>
                    <a:pt x="6417508" y="2185670"/>
                    <a:pt x="6400998" y="2400300"/>
                  </a:cubicBezTo>
                  <a:cubicBezTo>
                    <a:pt x="6384488" y="2614930"/>
                    <a:pt x="6359088" y="2766060"/>
                    <a:pt x="6332418" y="2895600"/>
                  </a:cubicBezTo>
                  <a:cubicBezTo>
                    <a:pt x="6305748" y="3025140"/>
                    <a:pt x="6281618" y="3094990"/>
                    <a:pt x="6240978" y="3177540"/>
                  </a:cubicBezTo>
                  <a:cubicBezTo>
                    <a:pt x="6200338" y="3260090"/>
                    <a:pt x="6159698" y="3333750"/>
                    <a:pt x="6088578" y="3390900"/>
                  </a:cubicBezTo>
                  <a:cubicBezTo>
                    <a:pt x="6017458" y="3448050"/>
                    <a:pt x="5922208" y="3489960"/>
                    <a:pt x="5814258" y="3520440"/>
                  </a:cubicBezTo>
                  <a:cubicBezTo>
                    <a:pt x="5706308" y="3550920"/>
                    <a:pt x="5649158" y="3564890"/>
                    <a:pt x="5440878" y="3573780"/>
                  </a:cubicBezTo>
                  <a:cubicBezTo>
                    <a:pt x="5232598" y="3582670"/>
                    <a:pt x="4564578" y="3573780"/>
                    <a:pt x="4564578" y="3573780"/>
                  </a:cubicBezTo>
                  <a:lnTo>
                    <a:pt x="3833058" y="3566160"/>
                  </a:lnTo>
                  <a:lnTo>
                    <a:pt x="3116778" y="3566160"/>
                  </a:lnTo>
                  <a:cubicBezTo>
                    <a:pt x="2881828" y="3568700"/>
                    <a:pt x="2423358" y="3581400"/>
                    <a:pt x="2423358" y="3581400"/>
                  </a:cubicBezTo>
                  <a:lnTo>
                    <a:pt x="1874718" y="3596640"/>
                  </a:lnTo>
                  <a:cubicBezTo>
                    <a:pt x="1693108" y="3599180"/>
                    <a:pt x="1506418" y="3602990"/>
                    <a:pt x="1333698" y="3596640"/>
                  </a:cubicBezTo>
                  <a:cubicBezTo>
                    <a:pt x="1160978" y="3590290"/>
                    <a:pt x="964128" y="3575050"/>
                    <a:pt x="838398" y="3558540"/>
                  </a:cubicBezTo>
                  <a:cubicBezTo>
                    <a:pt x="712668" y="3542030"/>
                    <a:pt x="654248" y="3521710"/>
                    <a:pt x="579318" y="3497580"/>
                  </a:cubicBezTo>
                  <a:cubicBezTo>
                    <a:pt x="504388" y="3473450"/>
                    <a:pt x="440888" y="3444240"/>
                    <a:pt x="388818" y="3413760"/>
                  </a:cubicBezTo>
                  <a:cubicBezTo>
                    <a:pt x="336748" y="3383280"/>
                    <a:pt x="302458" y="3362960"/>
                    <a:pt x="266898" y="3314700"/>
                  </a:cubicBezTo>
                  <a:cubicBezTo>
                    <a:pt x="231338" y="3266440"/>
                    <a:pt x="200858" y="3191510"/>
                    <a:pt x="175458" y="3124200"/>
                  </a:cubicBezTo>
                  <a:cubicBezTo>
                    <a:pt x="150058" y="3056890"/>
                    <a:pt x="133548" y="2992120"/>
                    <a:pt x="114498" y="2910840"/>
                  </a:cubicBezTo>
                  <a:cubicBezTo>
                    <a:pt x="95448" y="2829560"/>
                    <a:pt x="73858" y="2741930"/>
                    <a:pt x="61158" y="2636520"/>
                  </a:cubicBezTo>
                  <a:cubicBezTo>
                    <a:pt x="48458" y="2531110"/>
                    <a:pt x="45918" y="2406650"/>
                    <a:pt x="38298" y="2278380"/>
                  </a:cubicBezTo>
                  <a:cubicBezTo>
                    <a:pt x="30678" y="2150110"/>
                    <a:pt x="19248" y="2004060"/>
                    <a:pt x="15438" y="1866900"/>
                  </a:cubicBezTo>
                  <a:cubicBezTo>
                    <a:pt x="11628" y="1729740"/>
                    <a:pt x="17978" y="1607820"/>
                    <a:pt x="15438" y="1455420"/>
                  </a:cubicBezTo>
                  <a:cubicBezTo>
                    <a:pt x="12898" y="1303020"/>
                    <a:pt x="1468" y="1146810"/>
                    <a:pt x="198" y="952500"/>
                  </a:cubicBezTo>
                  <a:cubicBezTo>
                    <a:pt x="-1072" y="758190"/>
                    <a:pt x="4008" y="448310"/>
                    <a:pt x="7818" y="289560"/>
                  </a:cubicBezTo>
                  <a:cubicBezTo>
                    <a:pt x="11628" y="130810"/>
                    <a:pt x="17343" y="65405"/>
                    <a:pt x="23058" y="0"/>
                  </a:cubicBezTo>
                </a:path>
              </a:pathLst>
            </a:custGeom>
            <a:noFill/>
            <a:ln>
              <a:solidFill>
                <a:srgbClr val="7EA13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Freeform 6"/>
            <p:cNvSpPr/>
            <p:nvPr/>
          </p:nvSpPr>
          <p:spPr>
            <a:xfrm>
              <a:off x="228600" y="1331119"/>
              <a:ext cx="150019" cy="4762"/>
            </a:xfrm>
            <a:custGeom>
              <a:avLst/>
              <a:gdLst>
                <a:gd name="connsiteX0" fmla="*/ 0 w 150019"/>
                <a:gd name="connsiteY0" fmla="*/ 0 h 4762"/>
                <a:gd name="connsiteX1" fmla="*/ 150019 w 150019"/>
                <a:gd name="connsiteY1" fmla="*/ 4762 h 4762"/>
                <a:gd name="connsiteX2" fmla="*/ 150019 w 150019"/>
                <a:gd name="connsiteY2" fmla="*/ 4762 h 4762"/>
              </a:gdLst>
              <a:ahLst/>
              <a:cxnLst>
                <a:cxn ang="0">
                  <a:pos x="connsiteX0" y="connsiteY0"/>
                </a:cxn>
                <a:cxn ang="0">
                  <a:pos x="connsiteX1" y="connsiteY1"/>
                </a:cxn>
                <a:cxn ang="0">
                  <a:pos x="connsiteX2" y="connsiteY2"/>
                </a:cxn>
              </a:cxnLst>
              <a:rect l="l" t="t" r="r" b="b"/>
              <a:pathLst>
                <a:path w="150019" h="4762">
                  <a:moveTo>
                    <a:pt x="0" y="0"/>
                  </a:moveTo>
                  <a:lnTo>
                    <a:pt x="150019" y="4762"/>
                  </a:lnTo>
                  <a:lnTo>
                    <a:pt x="150019" y="4762"/>
                  </a:lnTo>
                </a:path>
              </a:pathLst>
            </a:custGeom>
            <a:noFill/>
            <a:ln>
              <a:solidFill>
                <a:srgbClr val="7EA13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 name="Group 7"/>
          <p:cNvGrpSpPr/>
          <p:nvPr userDrawn="1"/>
        </p:nvGrpSpPr>
        <p:grpSpPr>
          <a:xfrm>
            <a:off x="282786" y="255821"/>
            <a:ext cx="1448294" cy="1448294"/>
            <a:chOff x="237072" y="234585"/>
            <a:chExt cx="1448294" cy="1448294"/>
          </a:xfrm>
        </p:grpSpPr>
        <p:sp>
          <p:nvSpPr>
            <p:cNvPr id="9" name="Oval 8"/>
            <p:cNvSpPr/>
            <p:nvPr/>
          </p:nvSpPr>
          <p:spPr>
            <a:xfrm>
              <a:off x="237072" y="234585"/>
              <a:ext cx="1448294" cy="1448294"/>
            </a:xfrm>
            <a:prstGeom prst="ellipse">
              <a:avLst/>
            </a:prstGeom>
            <a:solidFill>
              <a:srgbClr val="B7D57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283311" y="280824"/>
              <a:ext cx="1355815" cy="1355815"/>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p:cNvSpPr/>
            <p:nvPr/>
          </p:nvSpPr>
          <p:spPr>
            <a:xfrm>
              <a:off x="244823" y="252246"/>
              <a:ext cx="1419087" cy="1419087"/>
            </a:xfrm>
            <a:prstGeom prst="ellipse">
              <a:avLst/>
            </a:prstGeom>
            <a:noFill/>
            <a:ln w="9525">
              <a:solidFill>
                <a:schemeClr val="bg1">
                  <a:lumMod val="2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34689699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Blank" type="blank" preserve="1">
  <p:cSld name="1_Blank">
    <p:bg>
      <p:bgPr>
        <a:blipFill dpi="0" rotWithShape="1">
          <a:blip r:embed="rId2">
            <a:lum/>
          </a:blip>
          <a:srcRect/>
          <a:stretch>
            <a:fillRect/>
          </a:stretch>
        </a:blipFill>
        <a:effectLst/>
      </p:bgPr>
    </p:bg>
    <p:spTree>
      <p:nvGrpSpPr>
        <p:cNvPr id="1" name="Shape 151"/>
        <p:cNvGrpSpPr/>
        <p:nvPr/>
      </p:nvGrpSpPr>
      <p:grpSpPr>
        <a:xfrm>
          <a:off x="0" y="0"/>
          <a:ext cx="0" cy="0"/>
          <a:chOff x="0" y="0"/>
          <a:chExt cx="0" cy="0"/>
        </a:xfrm>
      </p:grpSpPr>
      <p:sp>
        <p:nvSpPr>
          <p:cNvPr id="2" name="Freeform 9"/>
          <p:cNvSpPr>
            <a:spLocks/>
          </p:cNvSpPr>
          <p:nvPr userDrawn="1"/>
        </p:nvSpPr>
        <p:spPr bwMode="auto">
          <a:xfrm rot="10800000">
            <a:off x="276225" y="239920"/>
            <a:ext cx="6315075" cy="4636880"/>
          </a:xfrm>
          <a:custGeom>
            <a:avLst/>
            <a:gdLst>
              <a:gd name="T0" fmla="*/ 2466 w 2671"/>
              <a:gd name="T1" fmla="*/ 92 h 1682"/>
              <a:gd name="T2" fmla="*/ 200 w 2671"/>
              <a:gd name="T3" fmla="*/ 99 h 1682"/>
              <a:gd name="T4" fmla="*/ 169 w 2671"/>
              <a:gd name="T5" fmla="*/ 1583 h 1682"/>
              <a:gd name="T6" fmla="*/ 2481 w 2671"/>
              <a:gd name="T7" fmla="*/ 1562 h 1682"/>
              <a:gd name="T8" fmla="*/ 2466 w 2671"/>
              <a:gd name="T9" fmla="*/ 92 h 1682"/>
              <a:gd name="connsiteX0" fmla="*/ 9074 w 9535"/>
              <a:gd name="connsiteY0" fmla="*/ 447 h 9722"/>
              <a:gd name="connsiteX1" fmla="*/ 544 w 9535"/>
              <a:gd name="connsiteY1" fmla="*/ 264 h 9722"/>
              <a:gd name="connsiteX2" fmla="*/ 475 w 9535"/>
              <a:gd name="connsiteY2" fmla="*/ 9311 h 9722"/>
              <a:gd name="connsiteX3" fmla="*/ 9131 w 9535"/>
              <a:gd name="connsiteY3" fmla="*/ 9187 h 9722"/>
              <a:gd name="connsiteX4" fmla="*/ 9074 w 9535"/>
              <a:gd name="connsiteY4" fmla="*/ 447 h 9722"/>
              <a:gd name="connsiteX0" fmla="*/ 9519 w 10001"/>
              <a:gd name="connsiteY0" fmla="*/ 986 h 10526"/>
              <a:gd name="connsiteX1" fmla="*/ 5107 w 10001"/>
              <a:gd name="connsiteY1" fmla="*/ 519 h 10526"/>
              <a:gd name="connsiteX2" fmla="*/ 573 w 10001"/>
              <a:gd name="connsiteY2" fmla="*/ 798 h 10526"/>
              <a:gd name="connsiteX3" fmla="*/ 500 w 10001"/>
              <a:gd name="connsiteY3" fmla="*/ 10103 h 10526"/>
              <a:gd name="connsiteX4" fmla="*/ 9578 w 10001"/>
              <a:gd name="connsiteY4" fmla="*/ 9976 h 10526"/>
              <a:gd name="connsiteX5" fmla="*/ 9519 w 10001"/>
              <a:gd name="connsiteY5" fmla="*/ 986 h 10526"/>
              <a:gd name="connsiteX0" fmla="*/ 9561 w 10043"/>
              <a:gd name="connsiteY0" fmla="*/ 870 h 10410"/>
              <a:gd name="connsiteX1" fmla="*/ 5149 w 10043"/>
              <a:gd name="connsiteY1" fmla="*/ 403 h 10410"/>
              <a:gd name="connsiteX2" fmla="*/ 533 w 10043"/>
              <a:gd name="connsiteY2" fmla="*/ 862 h 10410"/>
              <a:gd name="connsiteX3" fmla="*/ 542 w 10043"/>
              <a:gd name="connsiteY3" fmla="*/ 9987 h 10410"/>
              <a:gd name="connsiteX4" fmla="*/ 9620 w 10043"/>
              <a:gd name="connsiteY4" fmla="*/ 9860 h 10410"/>
              <a:gd name="connsiteX5" fmla="*/ 9561 w 10043"/>
              <a:gd name="connsiteY5" fmla="*/ 870 h 10410"/>
              <a:gd name="connsiteX0" fmla="*/ 9572 w 10054"/>
              <a:gd name="connsiteY0" fmla="*/ 835 h 10375"/>
              <a:gd name="connsiteX1" fmla="*/ 5160 w 10054"/>
              <a:gd name="connsiteY1" fmla="*/ 368 h 10375"/>
              <a:gd name="connsiteX2" fmla="*/ 544 w 10054"/>
              <a:gd name="connsiteY2" fmla="*/ 827 h 10375"/>
              <a:gd name="connsiteX3" fmla="*/ 553 w 10054"/>
              <a:gd name="connsiteY3" fmla="*/ 9952 h 10375"/>
              <a:gd name="connsiteX4" fmla="*/ 9631 w 10054"/>
              <a:gd name="connsiteY4" fmla="*/ 9825 h 10375"/>
              <a:gd name="connsiteX5" fmla="*/ 9572 w 10054"/>
              <a:gd name="connsiteY5" fmla="*/ 835 h 10375"/>
              <a:gd name="connsiteX0" fmla="*/ 9532 w 10014"/>
              <a:gd name="connsiteY0" fmla="*/ 835 h 10375"/>
              <a:gd name="connsiteX1" fmla="*/ 5120 w 10014"/>
              <a:gd name="connsiteY1" fmla="*/ 368 h 10375"/>
              <a:gd name="connsiteX2" fmla="*/ 504 w 10014"/>
              <a:gd name="connsiteY2" fmla="*/ 827 h 10375"/>
              <a:gd name="connsiteX3" fmla="*/ 513 w 10014"/>
              <a:gd name="connsiteY3" fmla="*/ 9952 h 10375"/>
              <a:gd name="connsiteX4" fmla="*/ 9591 w 10014"/>
              <a:gd name="connsiteY4" fmla="*/ 9825 h 10375"/>
              <a:gd name="connsiteX5" fmla="*/ 9532 w 10014"/>
              <a:gd name="connsiteY5" fmla="*/ 835 h 10375"/>
              <a:gd name="connsiteX0" fmla="*/ 9532 w 10014"/>
              <a:gd name="connsiteY0" fmla="*/ 653 h 10193"/>
              <a:gd name="connsiteX1" fmla="*/ 5120 w 10014"/>
              <a:gd name="connsiteY1" fmla="*/ 186 h 10193"/>
              <a:gd name="connsiteX2" fmla="*/ 504 w 10014"/>
              <a:gd name="connsiteY2" fmla="*/ 645 h 10193"/>
              <a:gd name="connsiteX3" fmla="*/ 513 w 10014"/>
              <a:gd name="connsiteY3" fmla="*/ 9770 h 10193"/>
              <a:gd name="connsiteX4" fmla="*/ 9591 w 10014"/>
              <a:gd name="connsiteY4" fmla="*/ 9643 h 10193"/>
              <a:gd name="connsiteX5" fmla="*/ 9532 w 10014"/>
              <a:gd name="connsiteY5" fmla="*/ 653 h 10193"/>
              <a:gd name="connsiteX0" fmla="*/ 9532 w 10014"/>
              <a:gd name="connsiteY0" fmla="*/ 579 h 10119"/>
              <a:gd name="connsiteX1" fmla="*/ 5120 w 10014"/>
              <a:gd name="connsiteY1" fmla="*/ 112 h 10119"/>
              <a:gd name="connsiteX2" fmla="*/ 504 w 10014"/>
              <a:gd name="connsiteY2" fmla="*/ 571 h 10119"/>
              <a:gd name="connsiteX3" fmla="*/ 513 w 10014"/>
              <a:gd name="connsiteY3" fmla="*/ 9696 h 10119"/>
              <a:gd name="connsiteX4" fmla="*/ 9591 w 10014"/>
              <a:gd name="connsiteY4" fmla="*/ 9569 h 10119"/>
              <a:gd name="connsiteX5" fmla="*/ 9532 w 10014"/>
              <a:gd name="connsiteY5" fmla="*/ 579 h 10119"/>
              <a:gd name="connsiteX0" fmla="*/ 9560 w 10042"/>
              <a:gd name="connsiteY0" fmla="*/ 783 h 10323"/>
              <a:gd name="connsiteX1" fmla="*/ 5132 w 10042"/>
              <a:gd name="connsiteY1" fmla="*/ 521 h 10323"/>
              <a:gd name="connsiteX2" fmla="*/ 532 w 10042"/>
              <a:gd name="connsiteY2" fmla="*/ 775 h 10323"/>
              <a:gd name="connsiteX3" fmla="*/ 541 w 10042"/>
              <a:gd name="connsiteY3" fmla="*/ 9900 h 10323"/>
              <a:gd name="connsiteX4" fmla="*/ 9619 w 10042"/>
              <a:gd name="connsiteY4" fmla="*/ 9773 h 10323"/>
              <a:gd name="connsiteX5" fmla="*/ 9560 w 10042"/>
              <a:gd name="connsiteY5" fmla="*/ 783 h 10323"/>
              <a:gd name="connsiteX0" fmla="*/ 9562 w 10044"/>
              <a:gd name="connsiteY0" fmla="*/ 560 h 10100"/>
              <a:gd name="connsiteX1" fmla="*/ 5134 w 10044"/>
              <a:gd name="connsiteY1" fmla="*/ 298 h 10100"/>
              <a:gd name="connsiteX2" fmla="*/ 534 w 10044"/>
              <a:gd name="connsiteY2" fmla="*/ 552 h 10100"/>
              <a:gd name="connsiteX3" fmla="*/ 543 w 10044"/>
              <a:gd name="connsiteY3" fmla="*/ 9677 h 10100"/>
              <a:gd name="connsiteX4" fmla="*/ 9621 w 10044"/>
              <a:gd name="connsiteY4" fmla="*/ 9550 h 10100"/>
              <a:gd name="connsiteX5" fmla="*/ 9562 w 10044"/>
              <a:gd name="connsiteY5" fmla="*/ 560 h 10100"/>
              <a:gd name="connsiteX0" fmla="*/ 9598 w 10080"/>
              <a:gd name="connsiteY0" fmla="*/ 482 h 10022"/>
              <a:gd name="connsiteX1" fmla="*/ 5170 w 10080"/>
              <a:gd name="connsiteY1" fmla="*/ 220 h 10022"/>
              <a:gd name="connsiteX2" fmla="*/ 504 w 10080"/>
              <a:gd name="connsiteY2" fmla="*/ 602 h 10022"/>
              <a:gd name="connsiteX3" fmla="*/ 579 w 10080"/>
              <a:gd name="connsiteY3" fmla="*/ 9599 h 10022"/>
              <a:gd name="connsiteX4" fmla="*/ 9657 w 10080"/>
              <a:gd name="connsiteY4" fmla="*/ 9472 h 10022"/>
              <a:gd name="connsiteX5" fmla="*/ 9598 w 10080"/>
              <a:gd name="connsiteY5" fmla="*/ 482 h 10022"/>
              <a:gd name="connsiteX0" fmla="*/ 9553 w 10035"/>
              <a:gd name="connsiteY0" fmla="*/ 453 h 9993"/>
              <a:gd name="connsiteX1" fmla="*/ 5125 w 10035"/>
              <a:gd name="connsiteY1" fmla="*/ 191 h 9993"/>
              <a:gd name="connsiteX2" fmla="*/ 459 w 10035"/>
              <a:gd name="connsiteY2" fmla="*/ 573 h 9993"/>
              <a:gd name="connsiteX3" fmla="*/ 534 w 10035"/>
              <a:gd name="connsiteY3" fmla="*/ 9570 h 9993"/>
              <a:gd name="connsiteX4" fmla="*/ 9612 w 10035"/>
              <a:gd name="connsiteY4" fmla="*/ 9443 h 9993"/>
              <a:gd name="connsiteX5" fmla="*/ 9553 w 10035"/>
              <a:gd name="connsiteY5" fmla="*/ 453 h 9993"/>
              <a:gd name="connsiteX0" fmla="*/ 9520 w 10000"/>
              <a:gd name="connsiteY0" fmla="*/ 453 h 10000"/>
              <a:gd name="connsiteX1" fmla="*/ 5107 w 10000"/>
              <a:gd name="connsiteY1" fmla="*/ 191 h 10000"/>
              <a:gd name="connsiteX2" fmla="*/ 457 w 10000"/>
              <a:gd name="connsiteY2" fmla="*/ 573 h 10000"/>
              <a:gd name="connsiteX3" fmla="*/ 532 w 10000"/>
              <a:gd name="connsiteY3" fmla="*/ 9577 h 10000"/>
              <a:gd name="connsiteX4" fmla="*/ 9578 w 10000"/>
              <a:gd name="connsiteY4" fmla="*/ 9450 h 10000"/>
              <a:gd name="connsiteX5" fmla="*/ 9520 w 10000"/>
              <a:gd name="connsiteY5" fmla="*/ 453 h 10000"/>
              <a:gd name="connsiteX0" fmla="*/ 9520 w 10000"/>
              <a:gd name="connsiteY0" fmla="*/ 445 h 9992"/>
              <a:gd name="connsiteX1" fmla="*/ 5107 w 10000"/>
              <a:gd name="connsiteY1" fmla="*/ 183 h 9992"/>
              <a:gd name="connsiteX2" fmla="*/ 457 w 10000"/>
              <a:gd name="connsiteY2" fmla="*/ 565 h 9992"/>
              <a:gd name="connsiteX3" fmla="*/ 532 w 10000"/>
              <a:gd name="connsiteY3" fmla="*/ 9569 h 9992"/>
              <a:gd name="connsiteX4" fmla="*/ 9578 w 10000"/>
              <a:gd name="connsiteY4" fmla="*/ 9442 h 9992"/>
              <a:gd name="connsiteX5" fmla="*/ 9520 w 10000"/>
              <a:gd name="connsiteY5" fmla="*/ 445 h 9992"/>
              <a:gd name="connsiteX0" fmla="*/ 9561 w 10041"/>
              <a:gd name="connsiteY0" fmla="*/ 695 h 10250"/>
              <a:gd name="connsiteX1" fmla="*/ 5115 w 10041"/>
              <a:gd name="connsiteY1" fmla="*/ 356 h 10250"/>
              <a:gd name="connsiteX2" fmla="*/ 498 w 10041"/>
              <a:gd name="connsiteY2" fmla="*/ 815 h 10250"/>
              <a:gd name="connsiteX3" fmla="*/ 573 w 10041"/>
              <a:gd name="connsiteY3" fmla="*/ 9827 h 10250"/>
              <a:gd name="connsiteX4" fmla="*/ 9619 w 10041"/>
              <a:gd name="connsiteY4" fmla="*/ 9700 h 10250"/>
              <a:gd name="connsiteX5" fmla="*/ 9561 w 10041"/>
              <a:gd name="connsiteY5" fmla="*/ 695 h 10250"/>
              <a:gd name="connsiteX0" fmla="*/ 9561 w 9999"/>
              <a:gd name="connsiteY0" fmla="*/ 695 h 10250"/>
              <a:gd name="connsiteX1" fmla="*/ 5115 w 9999"/>
              <a:gd name="connsiteY1" fmla="*/ 356 h 10250"/>
              <a:gd name="connsiteX2" fmla="*/ 498 w 9999"/>
              <a:gd name="connsiteY2" fmla="*/ 815 h 10250"/>
              <a:gd name="connsiteX3" fmla="*/ 573 w 9999"/>
              <a:gd name="connsiteY3" fmla="*/ 9827 h 10250"/>
              <a:gd name="connsiteX4" fmla="*/ 9619 w 9999"/>
              <a:gd name="connsiteY4" fmla="*/ 9700 h 10250"/>
              <a:gd name="connsiteX5" fmla="*/ 9561 w 9999"/>
              <a:gd name="connsiteY5" fmla="*/ 695 h 10250"/>
              <a:gd name="connsiteX0" fmla="*/ 9562 w 10000"/>
              <a:gd name="connsiteY0" fmla="*/ 678 h 10000"/>
              <a:gd name="connsiteX1" fmla="*/ 5116 w 10000"/>
              <a:gd name="connsiteY1" fmla="*/ 347 h 10000"/>
              <a:gd name="connsiteX2" fmla="*/ 498 w 10000"/>
              <a:gd name="connsiteY2" fmla="*/ 795 h 10000"/>
              <a:gd name="connsiteX3" fmla="*/ 573 w 10000"/>
              <a:gd name="connsiteY3" fmla="*/ 9587 h 10000"/>
              <a:gd name="connsiteX4" fmla="*/ 9620 w 10000"/>
              <a:gd name="connsiteY4" fmla="*/ 9463 h 10000"/>
              <a:gd name="connsiteX5" fmla="*/ 9562 w 10000"/>
              <a:gd name="connsiteY5" fmla="*/ 678 h 10000"/>
              <a:gd name="connsiteX0" fmla="*/ 9598 w 10036"/>
              <a:gd name="connsiteY0" fmla="*/ 678 h 10408"/>
              <a:gd name="connsiteX1" fmla="*/ 5152 w 10036"/>
              <a:gd name="connsiteY1" fmla="*/ 347 h 10408"/>
              <a:gd name="connsiteX2" fmla="*/ 534 w 10036"/>
              <a:gd name="connsiteY2" fmla="*/ 795 h 10408"/>
              <a:gd name="connsiteX3" fmla="*/ 609 w 10036"/>
              <a:gd name="connsiteY3" fmla="*/ 9587 h 10408"/>
              <a:gd name="connsiteX4" fmla="*/ 5168 w 10036"/>
              <a:gd name="connsiteY4" fmla="*/ 10029 h 10408"/>
              <a:gd name="connsiteX5" fmla="*/ 9656 w 10036"/>
              <a:gd name="connsiteY5" fmla="*/ 9463 h 10408"/>
              <a:gd name="connsiteX6" fmla="*/ 9598 w 10036"/>
              <a:gd name="connsiteY6" fmla="*/ 678 h 10408"/>
              <a:gd name="connsiteX0" fmla="*/ 9598 w 10036"/>
              <a:gd name="connsiteY0" fmla="*/ 678 h 10408"/>
              <a:gd name="connsiteX1" fmla="*/ 5152 w 10036"/>
              <a:gd name="connsiteY1" fmla="*/ 347 h 10408"/>
              <a:gd name="connsiteX2" fmla="*/ 534 w 10036"/>
              <a:gd name="connsiteY2" fmla="*/ 795 h 10408"/>
              <a:gd name="connsiteX3" fmla="*/ 609 w 10036"/>
              <a:gd name="connsiteY3" fmla="*/ 9587 h 10408"/>
              <a:gd name="connsiteX4" fmla="*/ 5168 w 10036"/>
              <a:gd name="connsiteY4" fmla="*/ 10029 h 10408"/>
              <a:gd name="connsiteX5" fmla="*/ 9656 w 10036"/>
              <a:gd name="connsiteY5" fmla="*/ 9463 h 10408"/>
              <a:gd name="connsiteX6" fmla="*/ 9598 w 10036"/>
              <a:gd name="connsiteY6" fmla="*/ 678 h 10408"/>
              <a:gd name="connsiteX0" fmla="*/ 9598 w 10036"/>
              <a:gd name="connsiteY0" fmla="*/ 678 h 10408"/>
              <a:gd name="connsiteX1" fmla="*/ 5152 w 10036"/>
              <a:gd name="connsiteY1" fmla="*/ 347 h 10408"/>
              <a:gd name="connsiteX2" fmla="*/ 534 w 10036"/>
              <a:gd name="connsiteY2" fmla="*/ 795 h 10408"/>
              <a:gd name="connsiteX3" fmla="*/ 609 w 10036"/>
              <a:gd name="connsiteY3" fmla="*/ 9587 h 10408"/>
              <a:gd name="connsiteX4" fmla="*/ 5168 w 10036"/>
              <a:gd name="connsiteY4" fmla="*/ 10029 h 10408"/>
              <a:gd name="connsiteX5" fmla="*/ 9656 w 10036"/>
              <a:gd name="connsiteY5" fmla="*/ 9463 h 10408"/>
              <a:gd name="connsiteX6" fmla="*/ 9598 w 10036"/>
              <a:gd name="connsiteY6" fmla="*/ 678 h 10408"/>
              <a:gd name="connsiteX0" fmla="*/ 9604 w 10042"/>
              <a:gd name="connsiteY0" fmla="*/ 678 h 10231"/>
              <a:gd name="connsiteX1" fmla="*/ 5158 w 10042"/>
              <a:gd name="connsiteY1" fmla="*/ 347 h 10231"/>
              <a:gd name="connsiteX2" fmla="*/ 540 w 10042"/>
              <a:gd name="connsiteY2" fmla="*/ 795 h 10231"/>
              <a:gd name="connsiteX3" fmla="*/ 615 w 10042"/>
              <a:gd name="connsiteY3" fmla="*/ 9587 h 10231"/>
              <a:gd name="connsiteX4" fmla="*/ 5174 w 10042"/>
              <a:gd name="connsiteY4" fmla="*/ 10029 h 10231"/>
              <a:gd name="connsiteX5" fmla="*/ 9662 w 10042"/>
              <a:gd name="connsiteY5" fmla="*/ 9463 h 10231"/>
              <a:gd name="connsiteX6" fmla="*/ 9604 w 10042"/>
              <a:gd name="connsiteY6" fmla="*/ 678 h 10231"/>
              <a:gd name="connsiteX0" fmla="*/ 9631 w 10069"/>
              <a:gd name="connsiteY0" fmla="*/ 685 h 10297"/>
              <a:gd name="connsiteX1" fmla="*/ 5185 w 10069"/>
              <a:gd name="connsiteY1" fmla="*/ 354 h 10297"/>
              <a:gd name="connsiteX2" fmla="*/ 567 w 10069"/>
              <a:gd name="connsiteY2" fmla="*/ 802 h 10297"/>
              <a:gd name="connsiteX3" fmla="*/ 593 w 10069"/>
              <a:gd name="connsiteY3" fmla="*/ 9694 h 10297"/>
              <a:gd name="connsiteX4" fmla="*/ 5201 w 10069"/>
              <a:gd name="connsiteY4" fmla="*/ 10036 h 10297"/>
              <a:gd name="connsiteX5" fmla="*/ 9689 w 10069"/>
              <a:gd name="connsiteY5" fmla="*/ 9470 h 10297"/>
              <a:gd name="connsiteX6" fmla="*/ 9631 w 10069"/>
              <a:gd name="connsiteY6" fmla="*/ 685 h 10297"/>
              <a:gd name="connsiteX0" fmla="*/ 9642 w 10080"/>
              <a:gd name="connsiteY0" fmla="*/ 685 h 10204"/>
              <a:gd name="connsiteX1" fmla="*/ 5196 w 10080"/>
              <a:gd name="connsiteY1" fmla="*/ 354 h 10204"/>
              <a:gd name="connsiteX2" fmla="*/ 578 w 10080"/>
              <a:gd name="connsiteY2" fmla="*/ 802 h 10204"/>
              <a:gd name="connsiteX3" fmla="*/ 604 w 10080"/>
              <a:gd name="connsiteY3" fmla="*/ 9694 h 10204"/>
              <a:gd name="connsiteX4" fmla="*/ 5212 w 10080"/>
              <a:gd name="connsiteY4" fmla="*/ 10036 h 10204"/>
              <a:gd name="connsiteX5" fmla="*/ 9700 w 10080"/>
              <a:gd name="connsiteY5" fmla="*/ 9470 h 10204"/>
              <a:gd name="connsiteX6" fmla="*/ 9642 w 10080"/>
              <a:gd name="connsiteY6" fmla="*/ 685 h 10204"/>
              <a:gd name="connsiteX0" fmla="*/ 9642 w 10204"/>
              <a:gd name="connsiteY0" fmla="*/ 772 h 10409"/>
              <a:gd name="connsiteX1" fmla="*/ 5196 w 10204"/>
              <a:gd name="connsiteY1" fmla="*/ 441 h 10409"/>
              <a:gd name="connsiteX2" fmla="*/ 578 w 10204"/>
              <a:gd name="connsiteY2" fmla="*/ 889 h 10409"/>
              <a:gd name="connsiteX3" fmla="*/ 604 w 10204"/>
              <a:gd name="connsiteY3" fmla="*/ 9781 h 10409"/>
              <a:gd name="connsiteX4" fmla="*/ 5212 w 10204"/>
              <a:gd name="connsiteY4" fmla="*/ 10123 h 10409"/>
              <a:gd name="connsiteX5" fmla="*/ 9651 w 10204"/>
              <a:gd name="connsiteY5" fmla="*/ 9758 h 10409"/>
              <a:gd name="connsiteX6" fmla="*/ 9642 w 10204"/>
              <a:gd name="connsiteY6" fmla="*/ 772 h 10409"/>
              <a:gd name="connsiteX0" fmla="*/ 9642 w 10230"/>
              <a:gd name="connsiteY0" fmla="*/ 772 h 10250"/>
              <a:gd name="connsiteX1" fmla="*/ 5196 w 10230"/>
              <a:gd name="connsiteY1" fmla="*/ 441 h 10250"/>
              <a:gd name="connsiteX2" fmla="*/ 578 w 10230"/>
              <a:gd name="connsiteY2" fmla="*/ 889 h 10250"/>
              <a:gd name="connsiteX3" fmla="*/ 604 w 10230"/>
              <a:gd name="connsiteY3" fmla="*/ 9781 h 10250"/>
              <a:gd name="connsiteX4" fmla="*/ 5212 w 10230"/>
              <a:gd name="connsiteY4" fmla="*/ 10123 h 10250"/>
              <a:gd name="connsiteX5" fmla="*/ 9651 w 10230"/>
              <a:gd name="connsiteY5" fmla="*/ 9758 h 10250"/>
              <a:gd name="connsiteX6" fmla="*/ 9642 w 10230"/>
              <a:gd name="connsiteY6" fmla="*/ 772 h 10250"/>
              <a:gd name="connsiteX0" fmla="*/ 9642 w 10133"/>
              <a:gd name="connsiteY0" fmla="*/ 772 h 10250"/>
              <a:gd name="connsiteX1" fmla="*/ 5196 w 10133"/>
              <a:gd name="connsiteY1" fmla="*/ 441 h 10250"/>
              <a:gd name="connsiteX2" fmla="*/ 578 w 10133"/>
              <a:gd name="connsiteY2" fmla="*/ 889 h 10250"/>
              <a:gd name="connsiteX3" fmla="*/ 604 w 10133"/>
              <a:gd name="connsiteY3" fmla="*/ 9781 h 10250"/>
              <a:gd name="connsiteX4" fmla="*/ 5212 w 10133"/>
              <a:gd name="connsiteY4" fmla="*/ 10123 h 10250"/>
              <a:gd name="connsiteX5" fmla="*/ 9651 w 10133"/>
              <a:gd name="connsiteY5" fmla="*/ 9758 h 10250"/>
              <a:gd name="connsiteX6" fmla="*/ 9642 w 10133"/>
              <a:gd name="connsiteY6" fmla="*/ 772 h 10250"/>
              <a:gd name="connsiteX0" fmla="*/ 9642 w 10150"/>
              <a:gd name="connsiteY0" fmla="*/ 779 h 10263"/>
              <a:gd name="connsiteX1" fmla="*/ 5196 w 10150"/>
              <a:gd name="connsiteY1" fmla="*/ 448 h 10263"/>
              <a:gd name="connsiteX2" fmla="*/ 578 w 10150"/>
              <a:gd name="connsiteY2" fmla="*/ 896 h 10263"/>
              <a:gd name="connsiteX3" fmla="*/ 604 w 10150"/>
              <a:gd name="connsiteY3" fmla="*/ 9788 h 10263"/>
              <a:gd name="connsiteX4" fmla="*/ 5212 w 10150"/>
              <a:gd name="connsiteY4" fmla="*/ 10130 h 10263"/>
              <a:gd name="connsiteX5" fmla="*/ 9684 w 10150"/>
              <a:gd name="connsiteY5" fmla="*/ 9865 h 10263"/>
              <a:gd name="connsiteX6" fmla="*/ 9642 w 10150"/>
              <a:gd name="connsiteY6" fmla="*/ 779 h 10263"/>
              <a:gd name="connsiteX0" fmla="*/ 9642 w 10204"/>
              <a:gd name="connsiteY0" fmla="*/ 779 h 10257"/>
              <a:gd name="connsiteX1" fmla="*/ 5196 w 10204"/>
              <a:gd name="connsiteY1" fmla="*/ 448 h 10257"/>
              <a:gd name="connsiteX2" fmla="*/ 578 w 10204"/>
              <a:gd name="connsiteY2" fmla="*/ 896 h 10257"/>
              <a:gd name="connsiteX3" fmla="*/ 604 w 10204"/>
              <a:gd name="connsiteY3" fmla="*/ 9788 h 10257"/>
              <a:gd name="connsiteX4" fmla="*/ 5212 w 10204"/>
              <a:gd name="connsiteY4" fmla="*/ 10130 h 10257"/>
              <a:gd name="connsiteX5" fmla="*/ 9684 w 10204"/>
              <a:gd name="connsiteY5" fmla="*/ 9865 h 10257"/>
              <a:gd name="connsiteX6" fmla="*/ 9642 w 10204"/>
              <a:gd name="connsiteY6" fmla="*/ 779 h 10257"/>
              <a:gd name="connsiteX0" fmla="*/ 9642 w 10206"/>
              <a:gd name="connsiteY0" fmla="*/ 686 h 10205"/>
              <a:gd name="connsiteX1" fmla="*/ 5196 w 10206"/>
              <a:gd name="connsiteY1" fmla="*/ 355 h 10205"/>
              <a:gd name="connsiteX2" fmla="*/ 578 w 10206"/>
              <a:gd name="connsiteY2" fmla="*/ 803 h 10205"/>
              <a:gd name="connsiteX3" fmla="*/ 604 w 10206"/>
              <a:gd name="connsiteY3" fmla="*/ 9695 h 10205"/>
              <a:gd name="connsiteX4" fmla="*/ 5212 w 10206"/>
              <a:gd name="connsiteY4" fmla="*/ 10037 h 10205"/>
              <a:gd name="connsiteX5" fmla="*/ 9684 w 10206"/>
              <a:gd name="connsiteY5" fmla="*/ 9772 h 10205"/>
              <a:gd name="connsiteX6" fmla="*/ 10111 w 10206"/>
              <a:gd name="connsiteY6" fmla="*/ 5246 h 10205"/>
              <a:gd name="connsiteX7" fmla="*/ 9642 w 10206"/>
              <a:gd name="connsiteY7" fmla="*/ 686 h 10205"/>
              <a:gd name="connsiteX0" fmla="*/ 9642 w 10206"/>
              <a:gd name="connsiteY0" fmla="*/ 686 h 10205"/>
              <a:gd name="connsiteX1" fmla="*/ 5196 w 10206"/>
              <a:gd name="connsiteY1" fmla="*/ 355 h 10205"/>
              <a:gd name="connsiteX2" fmla="*/ 578 w 10206"/>
              <a:gd name="connsiteY2" fmla="*/ 803 h 10205"/>
              <a:gd name="connsiteX3" fmla="*/ 604 w 10206"/>
              <a:gd name="connsiteY3" fmla="*/ 9695 h 10205"/>
              <a:gd name="connsiteX4" fmla="*/ 5212 w 10206"/>
              <a:gd name="connsiteY4" fmla="*/ 10037 h 10205"/>
              <a:gd name="connsiteX5" fmla="*/ 9684 w 10206"/>
              <a:gd name="connsiteY5" fmla="*/ 9772 h 10205"/>
              <a:gd name="connsiteX6" fmla="*/ 10111 w 10206"/>
              <a:gd name="connsiteY6" fmla="*/ 5246 h 10205"/>
              <a:gd name="connsiteX7" fmla="*/ 9642 w 10206"/>
              <a:gd name="connsiteY7" fmla="*/ 686 h 10205"/>
              <a:gd name="connsiteX0" fmla="*/ 9642 w 10223"/>
              <a:gd name="connsiteY0" fmla="*/ 686 h 10164"/>
              <a:gd name="connsiteX1" fmla="*/ 5196 w 10223"/>
              <a:gd name="connsiteY1" fmla="*/ 355 h 10164"/>
              <a:gd name="connsiteX2" fmla="*/ 578 w 10223"/>
              <a:gd name="connsiteY2" fmla="*/ 803 h 10164"/>
              <a:gd name="connsiteX3" fmla="*/ 604 w 10223"/>
              <a:gd name="connsiteY3" fmla="*/ 9695 h 10164"/>
              <a:gd name="connsiteX4" fmla="*/ 5212 w 10223"/>
              <a:gd name="connsiteY4" fmla="*/ 10037 h 10164"/>
              <a:gd name="connsiteX5" fmla="*/ 9684 w 10223"/>
              <a:gd name="connsiteY5" fmla="*/ 9772 h 10164"/>
              <a:gd name="connsiteX6" fmla="*/ 10111 w 10223"/>
              <a:gd name="connsiteY6" fmla="*/ 5246 h 10164"/>
              <a:gd name="connsiteX7" fmla="*/ 9642 w 10223"/>
              <a:gd name="connsiteY7" fmla="*/ 686 h 10164"/>
              <a:gd name="connsiteX0" fmla="*/ 9642 w 10136"/>
              <a:gd name="connsiteY0" fmla="*/ 686 h 10164"/>
              <a:gd name="connsiteX1" fmla="*/ 5196 w 10136"/>
              <a:gd name="connsiteY1" fmla="*/ 355 h 10164"/>
              <a:gd name="connsiteX2" fmla="*/ 578 w 10136"/>
              <a:gd name="connsiteY2" fmla="*/ 803 h 10164"/>
              <a:gd name="connsiteX3" fmla="*/ 604 w 10136"/>
              <a:gd name="connsiteY3" fmla="*/ 9695 h 10164"/>
              <a:gd name="connsiteX4" fmla="*/ 5212 w 10136"/>
              <a:gd name="connsiteY4" fmla="*/ 10037 h 10164"/>
              <a:gd name="connsiteX5" fmla="*/ 9684 w 10136"/>
              <a:gd name="connsiteY5" fmla="*/ 9772 h 10164"/>
              <a:gd name="connsiteX6" fmla="*/ 10111 w 10136"/>
              <a:gd name="connsiteY6" fmla="*/ 5246 h 10164"/>
              <a:gd name="connsiteX7" fmla="*/ 9642 w 10136"/>
              <a:gd name="connsiteY7" fmla="*/ 686 h 10164"/>
              <a:gd name="connsiteX0" fmla="*/ 9642 w 10236"/>
              <a:gd name="connsiteY0" fmla="*/ 686 h 10203"/>
              <a:gd name="connsiteX1" fmla="*/ 5196 w 10236"/>
              <a:gd name="connsiteY1" fmla="*/ 355 h 10203"/>
              <a:gd name="connsiteX2" fmla="*/ 578 w 10236"/>
              <a:gd name="connsiteY2" fmla="*/ 803 h 10203"/>
              <a:gd name="connsiteX3" fmla="*/ 604 w 10236"/>
              <a:gd name="connsiteY3" fmla="*/ 9695 h 10203"/>
              <a:gd name="connsiteX4" fmla="*/ 5212 w 10236"/>
              <a:gd name="connsiteY4" fmla="*/ 10037 h 10203"/>
              <a:gd name="connsiteX5" fmla="*/ 9684 w 10236"/>
              <a:gd name="connsiteY5" fmla="*/ 9772 h 10203"/>
              <a:gd name="connsiteX6" fmla="*/ 10160 w 10236"/>
              <a:gd name="connsiteY6" fmla="*/ 5271 h 10203"/>
              <a:gd name="connsiteX7" fmla="*/ 9642 w 10236"/>
              <a:gd name="connsiteY7" fmla="*/ 686 h 10203"/>
              <a:gd name="connsiteX0" fmla="*/ 9642 w 10236"/>
              <a:gd name="connsiteY0" fmla="*/ 686 h 10203"/>
              <a:gd name="connsiteX1" fmla="*/ 5196 w 10236"/>
              <a:gd name="connsiteY1" fmla="*/ 355 h 10203"/>
              <a:gd name="connsiteX2" fmla="*/ 578 w 10236"/>
              <a:gd name="connsiteY2" fmla="*/ 803 h 10203"/>
              <a:gd name="connsiteX3" fmla="*/ 604 w 10236"/>
              <a:gd name="connsiteY3" fmla="*/ 9695 h 10203"/>
              <a:gd name="connsiteX4" fmla="*/ 5212 w 10236"/>
              <a:gd name="connsiteY4" fmla="*/ 10037 h 10203"/>
              <a:gd name="connsiteX5" fmla="*/ 9684 w 10236"/>
              <a:gd name="connsiteY5" fmla="*/ 9772 h 10203"/>
              <a:gd name="connsiteX6" fmla="*/ 10160 w 10236"/>
              <a:gd name="connsiteY6" fmla="*/ 5271 h 10203"/>
              <a:gd name="connsiteX7" fmla="*/ 9642 w 10236"/>
              <a:gd name="connsiteY7" fmla="*/ 686 h 10203"/>
              <a:gd name="connsiteX0" fmla="*/ 9642 w 10182"/>
              <a:gd name="connsiteY0" fmla="*/ 686 h 10202"/>
              <a:gd name="connsiteX1" fmla="*/ 5196 w 10182"/>
              <a:gd name="connsiteY1" fmla="*/ 355 h 10202"/>
              <a:gd name="connsiteX2" fmla="*/ 578 w 10182"/>
              <a:gd name="connsiteY2" fmla="*/ 803 h 10202"/>
              <a:gd name="connsiteX3" fmla="*/ 604 w 10182"/>
              <a:gd name="connsiteY3" fmla="*/ 9695 h 10202"/>
              <a:gd name="connsiteX4" fmla="*/ 5212 w 10182"/>
              <a:gd name="connsiteY4" fmla="*/ 10037 h 10202"/>
              <a:gd name="connsiteX5" fmla="*/ 9684 w 10182"/>
              <a:gd name="connsiteY5" fmla="*/ 9772 h 10202"/>
              <a:gd name="connsiteX6" fmla="*/ 10160 w 10182"/>
              <a:gd name="connsiteY6" fmla="*/ 5271 h 10202"/>
              <a:gd name="connsiteX7" fmla="*/ 9642 w 10182"/>
              <a:gd name="connsiteY7" fmla="*/ 686 h 10202"/>
              <a:gd name="connsiteX0" fmla="*/ 9642 w 10190"/>
              <a:gd name="connsiteY0" fmla="*/ 686 h 10164"/>
              <a:gd name="connsiteX1" fmla="*/ 5196 w 10190"/>
              <a:gd name="connsiteY1" fmla="*/ 355 h 10164"/>
              <a:gd name="connsiteX2" fmla="*/ 578 w 10190"/>
              <a:gd name="connsiteY2" fmla="*/ 803 h 10164"/>
              <a:gd name="connsiteX3" fmla="*/ 604 w 10190"/>
              <a:gd name="connsiteY3" fmla="*/ 9695 h 10164"/>
              <a:gd name="connsiteX4" fmla="*/ 5212 w 10190"/>
              <a:gd name="connsiteY4" fmla="*/ 10037 h 10164"/>
              <a:gd name="connsiteX5" fmla="*/ 9684 w 10190"/>
              <a:gd name="connsiteY5" fmla="*/ 9772 h 10164"/>
              <a:gd name="connsiteX6" fmla="*/ 10160 w 10190"/>
              <a:gd name="connsiteY6" fmla="*/ 5271 h 10164"/>
              <a:gd name="connsiteX7" fmla="*/ 9642 w 10190"/>
              <a:gd name="connsiteY7" fmla="*/ 686 h 10164"/>
              <a:gd name="connsiteX0" fmla="*/ 9642 w 10161"/>
              <a:gd name="connsiteY0" fmla="*/ 686 h 10164"/>
              <a:gd name="connsiteX1" fmla="*/ 5196 w 10161"/>
              <a:gd name="connsiteY1" fmla="*/ 355 h 10164"/>
              <a:gd name="connsiteX2" fmla="*/ 578 w 10161"/>
              <a:gd name="connsiteY2" fmla="*/ 803 h 10164"/>
              <a:gd name="connsiteX3" fmla="*/ 604 w 10161"/>
              <a:gd name="connsiteY3" fmla="*/ 9695 h 10164"/>
              <a:gd name="connsiteX4" fmla="*/ 5212 w 10161"/>
              <a:gd name="connsiteY4" fmla="*/ 10037 h 10164"/>
              <a:gd name="connsiteX5" fmla="*/ 9684 w 10161"/>
              <a:gd name="connsiteY5" fmla="*/ 9772 h 10164"/>
              <a:gd name="connsiteX6" fmla="*/ 10160 w 10161"/>
              <a:gd name="connsiteY6" fmla="*/ 5271 h 10164"/>
              <a:gd name="connsiteX7" fmla="*/ 9642 w 10161"/>
              <a:gd name="connsiteY7" fmla="*/ 686 h 10164"/>
              <a:gd name="connsiteX0" fmla="*/ 9625 w 10144"/>
              <a:gd name="connsiteY0" fmla="*/ 684 h 10149"/>
              <a:gd name="connsiteX1" fmla="*/ 5179 w 10144"/>
              <a:gd name="connsiteY1" fmla="*/ 353 h 10149"/>
              <a:gd name="connsiteX2" fmla="*/ 561 w 10144"/>
              <a:gd name="connsiteY2" fmla="*/ 801 h 10149"/>
              <a:gd name="connsiteX3" fmla="*/ 620 w 10144"/>
              <a:gd name="connsiteY3" fmla="*/ 9668 h 10149"/>
              <a:gd name="connsiteX4" fmla="*/ 5195 w 10144"/>
              <a:gd name="connsiteY4" fmla="*/ 10035 h 10149"/>
              <a:gd name="connsiteX5" fmla="*/ 9667 w 10144"/>
              <a:gd name="connsiteY5" fmla="*/ 9770 h 10149"/>
              <a:gd name="connsiteX6" fmla="*/ 10143 w 10144"/>
              <a:gd name="connsiteY6" fmla="*/ 5269 h 10149"/>
              <a:gd name="connsiteX7" fmla="*/ 9625 w 10144"/>
              <a:gd name="connsiteY7" fmla="*/ 684 h 10149"/>
              <a:gd name="connsiteX0" fmla="*/ 9625 w 10144"/>
              <a:gd name="connsiteY0" fmla="*/ 684 h 10122"/>
              <a:gd name="connsiteX1" fmla="*/ 5179 w 10144"/>
              <a:gd name="connsiteY1" fmla="*/ 353 h 10122"/>
              <a:gd name="connsiteX2" fmla="*/ 561 w 10144"/>
              <a:gd name="connsiteY2" fmla="*/ 801 h 10122"/>
              <a:gd name="connsiteX3" fmla="*/ 620 w 10144"/>
              <a:gd name="connsiteY3" fmla="*/ 9668 h 10122"/>
              <a:gd name="connsiteX4" fmla="*/ 5195 w 10144"/>
              <a:gd name="connsiteY4" fmla="*/ 10035 h 10122"/>
              <a:gd name="connsiteX5" fmla="*/ 9667 w 10144"/>
              <a:gd name="connsiteY5" fmla="*/ 9770 h 10122"/>
              <a:gd name="connsiteX6" fmla="*/ 10143 w 10144"/>
              <a:gd name="connsiteY6" fmla="*/ 5269 h 10122"/>
              <a:gd name="connsiteX7" fmla="*/ 9625 w 10144"/>
              <a:gd name="connsiteY7" fmla="*/ 684 h 10122"/>
              <a:gd name="connsiteX0" fmla="*/ 9601 w 10120"/>
              <a:gd name="connsiteY0" fmla="*/ 684 h 10446"/>
              <a:gd name="connsiteX1" fmla="*/ 5155 w 10120"/>
              <a:gd name="connsiteY1" fmla="*/ 353 h 10446"/>
              <a:gd name="connsiteX2" fmla="*/ 553 w 10120"/>
              <a:gd name="connsiteY2" fmla="*/ 801 h 10446"/>
              <a:gd name="connsiteX3" fmla="*/ 596 w 10120"/>
              <a:gd name="connsiteY3" fmla="*/ 9668 h 10446"/>
              <a:gd name="connsiteX4" fmla="*/ 5171 w 10120"/>
              <a:gd name="connsiteY4" fmla="*/ 10035 h 10446"/>
              <a:gd name="connsiteX5" fmla="*/ 9643 w 10120"/>
              <a:gd name="connsiteY5" fmla="*/ 9770 h 10446"/>
              <a:gd name="connsiteX6" fmla="*/ 10119 w 10120"/>
              <a:gd name="connsiteY6" fmla="*/ 5269 h 10446"/>
              <a:gd name="connsiteX7" fmla="*/ 9601 w 10120"/>
              <a:gd name="connsiteY7" fmla="*/ 684 h 10446"/>
              <a:gd name="connsiteX0" fmla="*/ 9599 w 10118"/>
              <a:gd name="connsiteY0" fmla="*/ 430 h 9905"/>
              <a:gd name="connsiteX1" fmla="*/ 5153 w 10118"/>
              <a:gd name="connsiteY1" fmla="*/ 99 h 9905"/>
              <a:gd name="connsiteX2" fmla="*/ 551 w 10118"/>
              <a:gd name="connsiteY2" fmla="*/ 547 h 9905"/>
              <a:gd name="connsiteX3" fmla="*/ 89 w 10118"/>
              <a:gd name="connsiteY3" fmla="*/ 4589 h 9905"/>
              <a:gd name="connsiteX4" fmla="*/ 594 w 10118"/>
              <a:gd name="connsiteY4" fmla="*/ 9414 h 9905"/>
              <a:gd name="connsiteX5" fmla="*/ 5169 w 10118"/>
              <a:gd name="connsiteY5" fmla="*/ 9781 h 9905"/>
              <a:gd name="connsiteX6" fmla="*/ 9641 w 10118"/>
              <a:gd name="connsiteY6" fmla="*/ 9516 h 9905"/>
              <a:gd name="connsiteX7" fmla="*/ 10117 w 10118"/>
              <a:gd name="connsiteY7" fmla="*/ 5015 h 9905"/>
              <a:gd name="connsiteX8" fmla="*/ 9599 w 10118"/>
              <a:gd name="connsiteY8" fmla="*/ 430 h 9905"/>
              <a:gd name="connsiteX0" fmla="*/ 9464 w 9977"/>
              <a:gd name="connsiteY0" fmla="*/ 434 h 10000"/>
              <a:gd name="connsiteX1" fmla="*/ 5070 w 9977"/>
              <a:gd name="connsiteY1" fmla="*/ 100 h 10000"/>
              <a:gd name="connsiteX2" fmla="*/ 522 w 9977"/>
              <a:gd name="connsiteY2" fmla="*/ 552 h 10000"/>
              <a:gd name="connsiteX3" fmla="*/ 65 w 9977"/>
              <a:gd name="connsiteY3" fmla="*/ 4633 h 10000"/>
              <a:gd name="connsiteX4" fmla="*/ 564 w 9977"/>
              <a:gd name="connsiteY4" fmla="*/ 9504 h 10000"/>
              <a:gd name="connsiteX5" fmla="*/ 5086 w 9977"/>
              <a:gd name="connsiteY5" fmla="*/ 9875 h 10000"/>
              <a:gd name="connsiteX6" fmla="*/ 9506 w 9977"/>
              <a:gd name="connsiteY6" fmla="*/ 9607 h 10000"/>
              <a:gd name="connsiteX7" fmla="*/ 9976 w 9977"/>
              <a:gd name="connsiteY7" fmla="*/ 5063 h 10000"/>
              <a:gd name="connsiteX8" fmla="*/ 9464 w 9977"/>
              <a:gd name="connsiteY8" fmla="*/ 434 h 10000"/>
              <a:gd name="connsiteX0" fmla="*/ 9486 w 10000"/>
              <a:gd name="connsiteY0" fmla="*/ 436 h 10002"/>
              <a:gd name="connsiteX1" fmla="*/ 5082 w 10000"/>
              <a:gd name="connsiteY1" fmla="*/ 102 h 10002"/>
              <a:gd name="connsiteX2" fmla="*/ 572 w 10000"/>
              <a:gd name="connsiteY2" fmla="*/ 377 h 10002"/>
              <a:gd name="connsiteX3" fmla="*/ 65 w 10000"/>
              <a:gd name="connsiteY3" fmla="*/ 4635 h 10002"/>
              <a:gd name="connsiteX4" fmla="*/ 565 w 10000"/>
              <a:gd name="connsiteY4" fmla="*/ 9506 h 10002"/>
              <a:gd name="connsiteX5" fmla="*/ 5098 w 10000"/>
              <a:gd name="connsiteY5" fmla="*/ 9877 h 10002"/>
              <a:gd name="connsiteX6" fmla="*/ 9528 w 10000"/>
              <a:gd name="connsiteY6" fmla="*/ 9609 h 10002"/>
              <a:gd name="connsiteX7" fmla="*/ 9999 w 10000"/>
              <a:gd name="connsiteY7" fmla="*/ 5065 h 10002"/>
              <a:gd name="connsiteX8" fmla="*/ 9486 w 10000"/>
              <a:gd name="connsiteY8" fmla="*/ 436 h 10002"/>
              <a:gd name="connsiteX0" fmla="*/ 9422 w 9936"/>
              <a:gd name="connsiteY0" fmla="*/ 436 h 9996"/>
              <a:gd name="connsiteX1" fmla="*/ 5018 w 9936"/>
              <a:gd name="connsiteY1" fmla="*/ 102 h 9996"/>
              <a:gd name="connsiteX2" fmla="*/ 508 w 9936"/>
              <a:gd name="connsiteY2" fmla="*/ 377 h 9996"/>
              <a:gd name="connsiteX3" fmla="*/ 1 w 9936"/>
              <a:gd name="connsiteY3" fmla="*/ 4635 h 9996"/>
              <a:gd name="connsiteX4" fmla="*/ 501 w 9936"/>
              <a:gd name="connsiteY4" fmla="*/ 9506 h 9996"/>
              <a:gd name="connsiteX5" fmla="*/ 5034 w 9936"/>
              <a:gd name="connsiteY5" fmla="*/ 9877 h 9996"/>
              <a:gd name="connsiteX6" fmla="*/ 9464 w 9936"/>
              <a:gd name="connsiteY6" fmla="*/ 9609 h 9996"/>
              <a:gd name="connsiteX7" fmla="*/ 9935 w 9936"/>
              <a:gd name="connsiteY7" fmla="*/ 5065 h 9996"/>
              <a:gd name="connsiteX8" fmla="*/ 9422 w 9936"/>
              <a:gd name="connsiteY8" fmla="*/ 436 h 9996"/>
              <a:gd name="connsiteX0" fmla="*/ 9483 w 9971"/>
              <a:gd name="connsiteY0" fmla="*/ 436 h 10000"/>
              <a:gd name="connsiteX1" fmla="*/ 5050 w 9971"/>
              <a:gd name="connsiteY1" fmla="*/ 102 h 10000"/>
              <a:gd name="connsiteX2" fmla="*/ 511 w 9971"/>
              <a:gd name="connsiteY2" fmla="*/ 377 h 10000"/>
              <a:gd name="connsiteX3" fmla="*/ 1 w 9971"/>
              <a:gd name="connsiteY3" fmla="*/ 4637 h 10000"/>
              <a:gd name="connsiteX4" fmla="*/ 504 w 9971"/>
              <a:gd name="connsiteY4" fmla="*/ 9510 h 10000"/>
              <a:gd name="connsiteX5" fmla="*/ 5066 w 9971"/>
              <a:gd name="connsiteY5" fmla="*/ 9881 h 10000"/>
              <a:gd name="connsiteX6" fmla="*/ 9525 w 9971"/>
              <a:gd name="connsiteY6" fmla="*/ 9613 h 10000"/>
              <a:gd name="connsiteX7" fmla="*/ 9968 w 9971"/>
              <a:gd name="connsiteY7" fmla="*/ 5067 h 10000"/>
              <a:gd name="connsiteX8" fmla="*/ 9483 w 9971"/>
              <a:gd name="connsiteY8" fmla="*/ 436 h 10000"/>
              <a:gd name="connsiteX0" fmla="*/ 9511 w 9999"/>
              <a:gd name="connsiteY0" fmla="*/ 436 h 10012"/>
              <a:gd name="connsiteX1" fmla="*/ 5065 w 9999"/>
              <a:gd name="connsiteY1" fmla="*/ 102 h 10012"/>
              <a:gd name="connsiteX2" fmla="*/ 512 w 9999"/>
              <a:gd name="connsiteY2" fmla="*/ 377 h 10012"/>
              <a:gd name="connsiteX3" fmla="*/ 1 w 9999"/>
              <a:gd name="connsiteY3" fmla="*/ 4637 h 10012"/>
              <a:gd name="connsiteX4" fmla="*/ 505 w 9999"/>
              <a:gd name="connsiteY4" fmla="*/ 9510 h 10012"/>
              <a:gd name="connsiteX5" fmla="*/ 5081 w 9999"/>
              <a:gd name="connsiteY5" fmla="*/ 9881 h 10012"/>
              <a:gd name="connsiteX6" fmla="*/ 9522 w 9999"/>
              <a:gd name="connsiteY6" fmla="*/ 9637 h 10012"/>
              <a:gd name="connsiteX7" fmla="*/ 9997 w 9999"/>
              <a:gd name="connsiteY7" fmla="*/ 5067 h 10012"/>
              <a:gd name="connsiteX8" fmla="*/ 9511 w 9999"/>
              <a:gd name="connsiteY8" fmla="*/ 436 h 10012"/>
              <a:gd name="connsiteX0" fmla="*/ 9512 w 10003"/>
              <a:gd name="connsiteY0" fmla="*/ 435 h 10000"/>
              <a:gd name="connsiteX1" fmla="*/ 5066 w 10003"/>
              <a:gd name="connsiteY1" fmla="*/ 102 h 10000"/>
              <a:gd name="connsiteX2" fmla="*/ 512 w 10003"/>
              <a:gd name="connsiteY2" fmla="*/ 377 h 10000"/>
              <a:gd name="connsiteX3" fmla="*/ 1 w 10003"/>
              <a:gd name="connsiteY3" fmla="*/ 4631 h 10000"/>
              <a:gd name="connsiteX4" fmla="*/ 505 w 10003"/>
              <a:gd name="connsiteY4" fmla="*/ 9499 h 10000"/>
              <a:gd name="connsiteX5" fmla="*/ 5082 w 10003"/>
              <a:gd name="connsiteY5" fmla="*/ 9869 h 10000"/>
              <a:gd name="connsiteX6" fmla="*/ 9523 w 10003"/>
              <a:gd name="connsiteY6" fmla="*/ 9625 h 10000"/>
              <a:gd name="connsiteX7" fmla="*/ 9998 w 10003"/>
              <a:gd name="connsiteY7" fmla="*/ 5061 h 10000"/>
              <a:gd name="connsiteX8" fmla="*/ 9512 w 10003"/>
              <a:gd name="connsiteY8" fmla="*/ 435 h 10000"/>
              <a:gd name="connsiteX0" fmla="*/ 9512 w 10003"/>
              <a:gd name="connsiteY0" fmla="*/ 435 h 10000"/>
              <a:gd name="connsiteX1" fmla="*/ 5066 w 10003"/>
              <a:gd name="connsiteY1" fmla="*/ 102 h 10000"/>
              <a:gd name="connsiteX2" fmla="*/ 512 w 10003"/>
              <a:gd name="connsiteY2" fmla="*/ 377 h 10000"/>
              <a:gd name="connsiteX3" fmla="*/ 1 w 10003"/>
              <a:gd name="connsiteY3" fmla="*/ 4631 h 10000"/>
              <a:gd name="connsiteX4" fmla="*/ 505 w 10003"/>
              <a:gd name="connsiteY4" fmla="*/ 9499 h 10000"/>
              <a:gd name="connsiteX5" fmla="*/ 5082 w 10003"/>
              <a:gd name="connsiteY5" fmla="*/ 9869 h 10000"/>
              <a:gd name="connsiteX6" fmla="*/ 9523 w 10003"/>
              <a:gd name="connsiteY6" fmla="*/ 9625 h 10000"/>
              <a:gd name="connsiteX7" fmla="*/ 9998 w 10003"/>
              <a:gd name="connsiteY7" fmla="*/ 5061 h 10000"/>
              <a:gd name="connsiteX8" fmla="*/ 9512 w 10003"/>
              <a:gd name="connsiteY8" fmla="*/ 435 h 10000"/>
              <a:gd name="connsiteX0" fmla="*/ 9577 w 10068"/>
              <a:gd name="connsiteY0" fmla="*/ 435 h 9994"/>
              <a:gd name="connsiteX1" fmla="*/ 5131 w 10068"/>
              <a:gd name="connsiteY1" fmla="*/ 102 h 9994"/>
              <a:gd name="connsiteX2" fmla="*/ 577 w 10068"/>
              <a:gd name="connsiteY2" fmla="*/ 377 h 9994"/>
              <a:gd name="connsiteX3" fmla="*/ 66 w 10068"/>
              <a:gd name="connsiteY3" fmla="*/ 4631 h 9994"/>
              <a:gd name="connsiteX4" fmla="*/ 570 w 10068"/>
              <a:gd name="connsiteY4" fmla="*/ 9499 h 9994"/>
              <a:gd name="connsiteX5" fmla="*/ 5162 w 10068"/>
              <a:gd name="connsiteY5" fmla="*/ 9845 h 9994"/>
              <a:gd name="connsiteX6" fmla="*/ 9588 w 10068"/>
              <a:gd name="connsiteY6" fmla="*/ 9625 h 9994"/>
              <a:gd name="connsiteX7" fmla="*/ 10063 w 10068"/>
              <a:gd name="connsiteY7" fmla="*/ 5061 h 9994"/>
              <a:gd name="connsiteX8" fmla="*/ 9577 w 10068"/>
              <a:gd name="connsiteY8" fmla="*/ 435 h 9994"/>
              <a:gd name="connsiteX0" fmla="*/ 9447 w 9935"/>
              <a:gd name="connsiteY0" fmla="*/ 435 h 10084"/>
              <a:gd name="connsiteX1" fmla="*/ 5031 w 9935"/>
              <a:gd name="connsiteY1" fmla="*/ 102 h 10084"/>
              <a:gd name="connsiteX2" fmla="*/ 508 w 9935"/>
              <a:gd name="connsiteY2" fmla="*/ 377 h 10084"/>
              <a:gd name="connsiteX3" fmla="*/ 1 w 9935"/>
              <a:gd name="connsiteY3" fmla="*/ 4634 h 10084"/>
              <a:gd name="connsiteX4" fmla="*/ 501 w 9935"/>
              <a:gd name="connsiteY4" fmla="*/ 9505 h 10084"/>
              <a:gd name="connsiteX5" fmla="*/ 5062 w 9935"/>
              <a:gd name="connsiteY5" fmla="*/ 9851 h 10084"/>
              <a:gd name="connsiteX6" fmla="*/ 9458 w 9935"/>
              <a:gd name="connsiteY6" fmla="*/ 9631 h 10084"/>
              <a:gd name="connsiteX7" fmla="*/ 9930 w 9935"/>
              <a:gd name="connsiteY7" fmla="*/ 5064 h 10084"/>
              <a:gd name="connsiteX8" fmla="*/ 9447 w 9935"/>
              <a:gd name="connsiteY8" fmla="*/ 435 h 10084"/>
              <a:gd name="connsiteX0" fmla="*/ 9509 w 10000"/>
              <a:gd name="connsiteY0" fmla="*/ 431 h 10000"/>
              <a:gd name="connsiteX1" fmla="*/ 5064 w 10000"/>
              <a:gd name="connsiteY1" fmla="*/ 101 h 10000"/>
              <a:gd name="connsiteX2" fmla="*/ 511 w 10000"/>
              <a:gd name="connsiteY2" fmla="*/ 374 h 10000"/>
              <a:gd name="connsiteX3" fmla="*/ 1 w 10000"/>
              <a:gd name="connsiteY3" fmla="*/ 4595 h 10000"/>
              <a:gd name="connsiteX4" fmla="*/ 504 w 10000"/>
              <a:gd name="connsiteY4" fmla="*/ 9426 h 10000"/>
              <a:gd name="connsiteX5" fmla="*/ 5095 w 10000"/>
              <a:gd name="connsiteY5" fmla="*/ 9769 h 10000"/>
              <a:gd name="connsiteX6" fmla="*/ 9520 w 10000"/>
              <a:gd name="connsiteY6" fmla="*/ 9551 h 10000"/>
              <a:gd name="connsiteX7" fmla="*/ 9995 w 10000"/>
              <a:gd name="connsiteY7" fmla="*/ 5022 h 10000"/>
              <a:gd name="connsiteX8" fmla="*/ 9509 w 10000"/>
              <a:gd name="connsiteY8" fmla="*/ 431 h 10000"/>
              <a:gd name="connsiteX0" fmla="*/ 9509 w 10000"/>
              <a:gd name="connsiteY0" fmla="*/ 431 h 9855"/>
              <a:gd name="connsiteX1" fmla="*/ 5064 w 10000"/>
              <a:gd name="connsiteY1" fmla="*/ 101 h 9855"/>
              <a:gd name="connsiteX2" fmla="*/ 511 w 10000"/>
              <a:gd name="connsiteY2" fmla="*/ 374 h 9855"/>
              <a:gd name="connsiteX3" fmla="*/ 1 w 10000"/>
              <a:gd name="connsiteY3" fmla="*/ 4595 h 9855"/>
              <a:gd name="connsiteX4" fmla="*/ 504 w 10000"/>
              <a:gd name="connsiteY4" fmla="*/ 9426 h 9855"/>
              <a:gd name="connsiteX5" fmla="*/ 5095 w 10000"/>
              <a:gd name="connsiteY5" fmla="*/ 9769 h 9855"/>
              <a:gd name="connsiteX6" fmla="*/ 9520 w 10000"/>
              <a:gd name="connsiteY6" fmla="*/ 9551 h 9855"/>
              <a:gd name="connsiteX7" fmla="*/ 9995 w 10000"/>
              <a:gd name="connsiteY7" fmla="*/ 5022 h 9855"/>
              <a:gd name="connsiteX8" fmla="*/ 9509 w 10000"/>
              <a:gd name="connsiteY8" fmla="*/ 431 h 9855"/>
              <a:gd name="connsiteX0" fmla="*/ 9509 w 10000"/>
              <a:gd name="connsiteY0" fmla="*/ 437 h 10097"/>
              <a:gd name="connsiteX1" fmla="*/ 5064 w 10000"/>
              <a:gd name="connsiteY1" fmla="*/ 102 h 10097"/>
              <a:gd name="connsiteX2" fmla="*/ 511 w 10000"/>
              <a:gd name="connsiteY2" fmla="*/ 380 h 10097"/>
              <a:gd name="connsiteX3" fmla="*/ 1 w 10000"/>
              <a:gd name="connsiteY3" fmla="*/ 4663 h 10097"/>
              <a:gd name="connsiteX4" fmla="*/ 504 w 10000"/>
              <a:gd name="connsiteY4" fmla="*/ 9565 h 10097"/>
              <a:gd name="connsiteX5" fmla="*/ 5095 w 10000"/>
              <a:gd name="connsiteY5" fmla="*/ 9913 h 10097"/>
              <a:gd name="connsiteX6" fmla="*/ 9520 w 10000"/>
              <a:gd name="connsiteY6" fmla="*/ 9692 h 10097"/>
              <a:gd name="connsiteX7" fmla="*/ 9995 w 10000"/>
              <a:gd name="connsiteY7" fmla="*/ 5096 h 10097"/>
              <a:gd name="connsiteX8" fmla="*/ 9509 w 10000"/>
              <a:gd name="connsiteY8" fmla="*/ 437 h 10097"/>
              <a:gd name="connsiteX0" fmla="*/ 9518 w 10009"/>
              <a:gd name="connsiteY0" fmla="*/ 437 h 10052"/>
              <a:gd name="connsiteX1" fmla="*/ 5073 w 10009"/>
              <a:gd name="connsiteY1" fmla="*/ 102 h 10052"/>
              <a:gd name="connsiteX2" fmla="*/ 520 w 10009"/>
              <a:gd name="connsiteY2" fmla="*/ 380 h 10052"/>
              <a:gd name="connsiteX3" fmla="*/ 10 w 10009"/>
              <a:gd name="connsiteY3" fmla="*/ 4663 h 10052"/>
              <a:gd name="connsiteX4" fmla="*/ 391 w 10009"/>
              <a:gd name="connsiteY4" fmla="*/ 9493 h 10052"/>
              <a:gd name="connsiteX5" fmla="*/ 5104 w 10009"/>
              <a:gd name="connsiteY5" fmla="*/ 9913 h 10052"/>
              <a:gd name="connsiteX6" fmla="*/ 9529 w 10009"/>
              <a:gd name="connsiteY6" fmla="*/ 9692 h 10052"/>
              <a:gd name="connsiteX7" fmla="*/ 10004 w 10009"/>
              <a:gd name="connsiteY7" fmla="*/ 5096 h 10052"/>
              <a:gd name="connsiteX8" fmla="*/ 9518 w 10009"/>
              <a:gd name="connsiteY8" fmla="*/ 437 h 10052"/>
              <a:gd name="connsiteX0" fmla="*/ 9518 w 10009"/>
              <a:gd name="connsiteY0" fmla="*/ 437 h 10052"/>
              <a:gd name="connsiteX1" fmla="*/ 5073 w 10009"/>
              <a:gd name="connsiteY1" fmla="*/ 102 h 10052"/>
              <a:gd name="connsiteX2" fmla="*/ 520 w 10009"/>
              <a:gd name="connsiteY2" fmla="*/ 380 h 10052"/>
              <a:gd name="connsiteX3" fmla="*/ 10 w 10009"/>
              <a:gd name="connsiteY3" fmla="*/ 4663 h 10052"/>
              <a:gd name="connsiteX4" fmla="*/ 391 w 10009"/>
              <a:gd name="connsiteY4" fmla="*/ 9493 h 10052"/>
              <a:gd name="connsiteX5" fmla="*/ 5104 w 10009"/>
              <a:gd name="connsiteY5" fmla="*/ 9913 h 10052"/>
              <a:gd name="connsiteX6" fmla="*/ 9529 w 10009"/>
              <a:gd name="connsiteY6" fmla="*/ 9692 h 10052"/>
              <a:gd name="connsiteX7" fmla="*/ 10004 w 10009"/>
              <a:gd name="connsiteY7" fmla="*/ 5096 h 10052"/>
              <a:gd name="connsiteX8" fmla="*/ 9518 w 10009"/>
              <a:gd name="connsiteY8" fmla="*/ 437 h 10052"/>
              <a:gd name="connsiteX0" fmla="*/ 9518 w 10009"/>
              <a:gd name="connsiteY0" fmla="*/ 437 h 10052"/>
              <a:gd name="connsiteX1" fmla="*/ 5073 w 10009"/>
              <a:gd name="connsiteY1" fmla="*/ 102 h 10052"/>
              <a:gd name="connsiteX2" fmla="*/ 520 w 10009"/>
              <a:gd name="connsiteY2" fmla="*/ 380 h 10052"/>
              <a:gd name="connsiteX3" fmla="*/ 10 w 10009"/>
              <a:gd name="connsiteY3" fmla="*/ 4663 h 10052"/>
              <a:gd name="connsiteX4" fmla="*/ 391 w 10009"/>
              <a:gd name="connsiteY4" fmla="*/ 9493 h 10052"/>
              <a:gd name="connsiteX5" fmla="*/ 5104 w 10009"/>
              <a:gd name="connsiteY5" fmla="*/ 9913 h 10052"/>
              <a:gd name="connsiteX6" fmla="*/ 9529 w 10009"/>
              <a:gd name="connsiteY6" fmla="*/ 9692 h 10052"/>
              <a:gd name="connsiteX7" fmla="*/ 10004 w 10009"/>
              <a:gd name="connsiteY7" fmla="*/ 5096 h 10052"/>
              <a:gd name="connsiteX8" fmla="*/ 9518 w 10009"/>
              <a:gd name="connsiteY8" fmla="*/ 437 h 10052"/>
              <a:gd name="connsiteX0" fmla="*/ 9518 w 10009"/>
              <a:gd name="connsiteY0" fmla="*/ 484 h 10099"/>
              <a:gd name="connsiteX1" fmla="*/ 5073 w 10009"/>
              <a:gd name="connsiteY1" fmla="*/ 149 h 10099"/>
              <a:gd name="connsiteX2" fmla="*/ 520 w 10009"/>
              <a:gd name="connsiteY2" fmla="*/ 355 h 10099"/>
              <a:gd name="connsiteX3" fmla="*/ 10 w 10009"/>
              <a:gd name="connsiteY3" fmla="*/ 4710 h 10099"/>
              <a:gd name="connsiteX4" fmla="*/ 391 w 10009"/>
              <a:gd name="connsiteY4" fmla="*/ 9540 h 10099"/>
              <a:gd name="connsiteX5" fmla="*/ 5104 w 10009"/>
              <a:gd name="connsiteY5" fmla="*/ 9960 h 10099"/>
              <a:gd name="connsiteX6" fmla="*/ 9529 w 10009"/>
              <a:gd name="connsiteY6" fmla="*/ 9739 h 10099"/>
              <a:gd name="connsiteX7" fmla="*/ 10004 w 10009"/>
              <a:gd name="connsiteY7" fmla="*/ 5143 h 10099"/>
              <a:gd name="connsiteX8" fmla="*/ 9518 w 10009"/>
              <a:gd name="connsiteY8" fmla="*/ 484 h 10099"/>
              <a:gd name="connsiteX0" fmla="*/ 9518 w 10009"/>
              <a:gd name="connsiteY0" fmla="*/ 436 h 10051"/>
              <a:gd name="connsiteX1" fmla="*/ 5073 w 10009"/>
              <a:gd name="connsiteY1" fmla="*/ 101 h 10051"/>
              <a:gd name="connsiteX2" fmla="*/ 520 w 10009"/>
              <a:gd name="connsiteY2" fmla="*/ 307 h 10051"/>
              <a:gd name="connsiteX3" fmla="*/ 10 w 10009"/>
              <a:gd name="connsiteY3" fmla="*/ 4662 h 10051"/>
              <a:gd name="connsiteX4" fmla="*/ 391 w 10009"/>
              <a:gd name="connsiteY4" fmla="*/ 9492 h 10051"/>
              <a:gd name="connsiteX5" fmla="*/ 5104 w 10009"/>
              <a:gd name="connsiteY5" fmla="*/ 9912 h 10051"/>
              <a:gd name="connsiteX6" fmla="*/ 9529 w 10009"/>
              <a:gd name="connsiteY6" fmla="*/ 9691 h 10051"/>
              <a:gd name="connsiteX7" fmla="*/ 10004 w 10009"/>
              <a:gd name="connsiteY7" fmla="*/ 5095 h 10051"/>
              <a:gd name="connsiteX8" fmla="*/ 9518 w 10009"/>
              <a:gd name="connsiteY8" fmla="*/ 436 h 10051"/>
              <a:gd name="connsiteX0" fmla="*/ 9646 w 10137"/>
              <a:gd name="connsiteY0" fmla="*/ 436 h 10051"/>
              <a:gd name="connsiteX1" fmla="*/ 5201 w 10137"/>
              <a:gd name="connsiteY1" fmla="*/ 101 h 10051"/>
              <a:gd name="connsiteX2" fmla="*/ 648 w 10137"/>
              <a:gd name="connsiteY2" fmla="*/ 307 h 10051"/>
              <a:gd name="connsiteX3" fmla="*/ 2 w 10137"/>
              <a:gd name="connsiteY3" fmla="*/ 4855 h 10051"/>
              <a:gd name="connsiteX4" fmla="*/ 519 w 10137"/>
              <a:gd name="connsiteY4" fmla="*/ 9492 h 10051"/>
              <a:gd name="connsiteX5" fmla="*/ 5232 w 10137"/>
              <a:gd name="connsiteY5" fmla="*/ 9912 h 10051"/>
              <a:gd name="connsiteX6" fmla="*/ 9657 w 10137"/>
              <a:gd name="connsiteY6" fmla="*/ 9691 h 10051"/>
              <a:gd name="connsiteX7" fmla="*/ 10132 w 10137"/>
              <a:gd name="connsiteY7" fmla="*/ 5095 h 10051"/>
              <a:gd name="connsiteX8" fmla="*/ 9646 w 10137"/>
              <a:gd name="connsiteY8" fmla="*/ 436 h 10051"/>
              <a:gd name="connsiteX0" fmla="*/ 9647 w 10138"/>
              <a:gd name="connsiteY0" fmla="*/ 436 h 10051"/>
              <a:gd name="connsiteX1" fmla="*/ 5202 w 10138"/>
              <a:gd name="connsiteY1" fmla="*/ 101 h 10051"/>
              <a:gd name="connsiteX2" fmla="*/ 479 w 10138"/>
              <a:gd name="connsiteY2" fmla="*/ 350 h 10051"/>
              <a:gd name="connsiteX3" fmla="*/ 3 w 10138"/>
              <a:gd name="connsiteY3" fmla="*/ 4855 h 10051"/>
              <a:gd name="connsiteX4" fmla="*/ 520 w 10138"/>
              <a:gd name="connsiteY4" fmla="*/ 9492 h 10051"/>
              <a:gd name="connsiteX5" fmla="*/ 5233 w 10138"/>
              <a:gd name="connsiteY5" fmla="*/ 9912 h 10051"/>
              <a:gd name="connsiteX6" fmla="*/ 9658 w 10138"/>
              <a:gd name="connsiteY6" fmla="*/ 9691 h 10051"/>
              <a:gd name="connsiteX7" fmla="*/ 10133 w 10138"/>
              <a:gd name="connsiteY7" fmla="*/ 5095 h 10051"/>
              <a:gd name="connsiteX8" fmla="*/ 9647 w 10138"/>
              <a:gd name="connsiteY8" fmla="*/ 436 h 10051"/>
              <a:gd name="connsiteX0" fmla="*/ 9647 w 10138"/>
              <a:gd name="connsiteY0" fmla="*/ 444 h 10059"/>
              <a:gd name="connsiteX1" fmla="*/ 5202 w 10138"/>
              <a:gd name="connsiteY1" fmla="*/ 109 h 10059"/>
              <a:gd name="connsiteX2" fmla="*/ 479 w 10138"/>
              <a:gd name="connsiteY2" fmla="*/ 358 h 10059"/>
              <a:gd name="connsiteX3" fmla="*/ 3 w 10138"/>
              <a:gd name="connsiteY3" fmla="*/ 4863 h 10059"/>
              <a:gd name="connsiteX4" fmla="*/ 520 w 10138"/>
              <a:gd name="connsiteY4" fmla="*/ 9500 h 10059"/>
              <a:gd name="connsiteX5" fmla="*/ 5233 w 10138"/>
              <a:gd name="connsiteY5" fmla="*/ 9920 h 10059"/>
              <a:gd name="connsiteX6" fmla="*/ 9658 w 10138"/>
              <a:gd name="connsiteY6" fmla="*/ 9699 h 10059"/>
              <a:gd name="connsiteX7" fmla="*/ 10133 w 10138"/>
              <a:gd name="connsiteY7" fmla="*/ 5103 h 10059"/>
              <a:gd name="connsiteX8" fmla="*/ 9647 w 10138"/>
              <a:gd name="connsiteY8" fmla="*/ 444 h 10059"/>
              <a:gd name="connsiteX0" fmla="*/ 9647 w 10138"/>
              <a:gd name="connsiteY0" fmla="*/ 444 h 10059"/>
              <a:gd name="connsiteX1" fmla="*/ 5202 w 10138"/>
              <a:gd name="connsiteY1" fmla="*/ 109 h 10059"/>
              <a:gd name="connsiteX2" fmla="*/ 479 w 10138"/>
              <a:gd name="connsiteY2" fmla="*/ 358 h 10059"/>
              <a:gd name="connsiteX3" fmla="*/ 3 w 10138"/>
              <a:gd name="connsiteY3" fmla="*/ 4863 h 10059"/>
              <a:gd name="connsiteX4" fmla="*/ 520 w 10138"/>
              <a:gd name="connsiteY4" fmla="*/ 9500 h 10059"/>
              <a:gd name="connsiteX5" fmla="*/ 5233 w 10138"/>
              <a:gd name="connsiteY5" fmla="*/ 9920 h 10059"/>
              <a:gd name="connsiteX6" fmla="*/ 9658 w 10138"/>
              <a:gd name="connsiteY6" fmla="*/ 9699 h 10059"/>
              <a:gd name="connsiteX7" fmla="*/ 10133 w 10138"/>
              <a:gd name="connsiteY7" fmla="*/ 5103 h 10059"/>
              <a:gd name="connsiteX8" fmla="*/ 9647 w 10138"/>
              <a:gd name="connsiteY8" fmla="*/ 444 h 10059"/>
              <a:gd name="connsiteX0" fmla="*/ 9647 w 10138"/>
              <a:gd name="connsiteY0" fmla="*/ 489 h 10104"/>
              <a:gd name="connsiteX1" fmla="*/ 4976 w 10138"/>
              <a:gd name="connsiteY1" fmla="*/ 47 h 10104"/>
              <a:gd name="connsiteX2" fmla="*/ 479 w 10138"/>
              <a:gd name="connsiteY2" fmla="*/ 403 h 10104"/>
              <a:gd name="connsiteX3" fmla="*/ 3 w 10138"/>
              <a:gd name="connsiteY3" fmla="*/ 4908 h 10104"/>
              <a:gd name="connsiteX4" fmla="*/ 520 w 10138"/>
              <a:gd name="connsiteY4" fmla="*/ 9545 h 10104"/>
              <a:gd name="connsiteX5" fmla="*/ 5233 w 10138"/>
              <a:gd name="connsiteY5" fmla="*/ 9965 h 10104"/>
              <a:gd name="connsiteX6" fmla="*/ 9658 w 10138"/>
              <a:gd name="connsiteY6" fmla="*/ 9744 h 10104"/>
              <a:gd name="connsiteX7" fmla="*/ 10133 w 10138"/>
              <a:gd name="connsiteY7" fmla="*/ 5148 h 10104"/>
              <a:gd name="connsiteX8" fmla="*/ 9647 w 10138"/>
              <a:gd name="connsiteY8" fmla="*/ 489 h 10104"/>
              <a:gd name="connsiteX0" fmla="*/ 9783 w 10174"/>
              <a:gd name="connsiteY0" fmla="*/ 464 h 10122"/>
              <a:gd name="connsiteX1" fmla="*/ 4976 w 10174"/>
              <a:gd name="connsiteY1" fmla="*/ 65 h 10122"/>
              <a:gd name="connsiteX2" fmla="*/ 479 w 10174"/>
              <a:gd name="connsiteY2" fmla="*/ 421 h 10122"/>
              <a:gd name="connsiteX3" fmla="*/ 3 w 10174"/>
              <a:gd name="connsiteY3" fmla="*/ 4926 h 10122"/>
              <a:gd name="connsiteX4" fmla="*/ 520 w 10174"/>
              <a:gd name="connsiteY4" fmla="*/ 9563 h 10122"/>
              <a:gd name="connsiteX5" fmla="*/ 5233 w 10174"/>
              <a:gd name="connsiteY5" fmla="*/ 9983 h 10122"/>
              <a:gd name="connsiteX6" fmla="*/ 9658 w 10174"/>
              <a:gd name="connsiteY6" fmla="*/ 9762 h 10122"/>
              <a:gd name="connsiteX7" fmla="*/ 10133 w 10174"/>
              <a:gd name="connsiteY7" fmla="*/ 5166 h 10122"/>
              <a:gd name="connsiteX8" fmla="*/ 9783 w 10174"/>
              <a:gd name="connsiteY8" fmla="*/ 464 h 10122"/>
              <a:gd name="connsiteX0" fmla="*/ 9783 w 10325"/>
              <a:gd name="connsiteY0" fmla="*/ 464 h 10122"/>
              <a:gd name="connsiteX1" fmla="*/ 4976 w 10325"/>
              <a:gd name="connsiteY1" fmla="*/ 65 h 10122"/>
              <a:gd name="connsiteX2" fmla="*/ 479 w 10325"/>
              <a:gd name="connsiteY2" fmla="*/ 421 h 10122"/>
              <a:gd name="connsiteX3" fmla="*/ 3 w 10325"/>
              <a:gd name="connsiteY3" fmla="*/ 4926 h 10122"/>
              <a:gd name="connsiteX4" fmla="*/ 520 w 10325"/>
              <a:gd name="connsiteY4" fmla="*/ 9563 h 10122"/>
              <a:gd name="connsiteX5" fmla="*/ 5233 w 10325"/>
              <a:gd name="connsiteY5" fmla="*/ 9983 h 10122"/>
              <a:gd name="connsiteX6" fmla="*/ 9658 w 10325"/>
              <a:gd name="connsiteY6" fmla="*/ 9762 h 10122"/>
              <a:gd name="connsiteX7" fmla="*/ 10325 w 10325"/>
              <a:gd name="connsiteY7" fmla="*/ 4952 h 10122"/>
              <a:gd name="connsiteX8" fmla="*/ 9783 w 10325"/>
              <a:gd name="connsiteY8" fmla="*/ 464 h 10122"/>
              <a:gd name="connsiteX0" fmla="*/ 9783 w 10364"/>
              <a:gd name="connsiteY0" fmla="*/ 464 h 10136"/>
              <a:gd name="connsiteX1" fmla="*/ 4976 w 10364"/>
              <a:gd name="connsiteY1" fmla="*/ 65 h 10136"/>
              <a:gd name="connsiteX2" fmla="*/ 479 w 10364"/>
              <a:gd name="connsiteY2" fmla="*/ 421 h 10136"/>
              <a:gd name="connsiteX3" fmla="*/ 3 w 10364"/>
              <a:gd name="connsiteY3" fmla="*/ 4926 h 10136"/>
              <a:gd name="connsiteX4" fmla="*/ 520 w 10364"/>
              <a:gd name="connsiteY4" fmla="*/ 9563 h 10136"/>
              <a:gd name="connsiteX5" fmla="*/ 5233 w 10364"/>
              <a:gd name="connsiteY5" fmla="*/ 9983 h 10136"/>
              <a:gd name="connsiteX6" fmla="*/ 9986 w 10364"/>
              <a:gd name="connsiteY6" fmla="*/ 9527 h 10136"/>
              <a:gd name="connsiteX7" fmla="*/ 10325 w 10364"/>
              <a:gd name="connsiteY7" fmla="*/ 4952 h 10136"/>
              <a:gd name="connsiteX8" fmla="*/ 9783 w 10364"/>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467"/>
              <a:gd name="connsiteY0" fmla="*/ 464 h 10099"/>
              <a:gd name="connsiteX1" fmla="*/ 4976 w 10467"/>
              <a:gd name="connsiteY1" fmla="*/ 65 h 10099"/>
              <a:gd name="connsiteX2" fmla="*/ 479 w 10467"/>
              <a:gd name="connsiteY2" fmla="*/ 421 h 10099"/>
              <a:gd name="connsiteX3" fmla="*/ 3 w 10467"/>
              <a:gd name="connsiteY3" fmla="*/ 4926 h 10099"/>
              <a:gd name="connsiteX4" fmla="*/ 520 w 10467"/>
              <a:gd name="connsiteY4" fmla="*/ 9563 h 10099"/>
              <a:gd name="connsiteX5" fmla="*/ 5403 w 10467"/>
              <a:gd name="connsiteY5" fmla="*/ 9897 h 10099"/>
              <a:gd name="connsiteX6" fmla="*/ 9986 w 10467"/>
              <a:gd name="connsiteY6" fmla="*/ 9527 h 10099"/>
              <a:gd name="connsiteX7" fmla="*/ 10325 w 10467"/>
              <a:gd name="connsiteY7" fmla="*/ 4952 h 10099"/>
              <a:gd name="connsiteX8" fmla="*/ 9783 w 10467"/>
              <a:gd name="connsiteY8" fmla="*/ 464 h 10099"/>
              <a:gd name="connsiteX0" fmla="*/ 9783 w 10467"/>
              <a:gd name="connsiteY0" fmla="*/ 464 h 10112"/>
              <a:gd name="connsiteX1" fmla="*/ 4976 w 10467"/>
              <a:gd name="connsiteY1" fmla="*/ 65 h 10112"/>
              <a:gd name="connsiteX2" fmla="*/ 479 w 10467"/>
              <a:gd name="connsiteY2" fmla="*/ 421 h 10112"/>
              <a:gd name="connsiteX3" fmla="*/ 3 w 10467"/>
              <a:gd name="connsiteY3" fmla="*/ 4926 h 10112"/>
              <a:gd name="connsiteX4" fmla="*/ 418 w 10467"/>
              <a:gd name="connsiteY4" fmla="*/ 9584 h 10112"/>
              <a:gd name="connsiteX5" fmla="*/ 5403 w 10467"/>
              <a:gd name="connsiteY5" fmla="*/ 9897 h 10112"/>
              <a:gd name="connsiteX6" fmla="*/ 9986 w 10467"/>
              <a:gd name="connsiteY6" fmla="*/ 9527 h 10112"/>
              <a:gd name="connsiteX7" fmla="*/ 10325 w 10467"/>
              <a:gd name="connsiteY7" fmla="*/ 4952 h 10112"/>
              <a:gd name="connsiteX8" fmla="*/ 9783 w 10467"/>
              <a:gd name="connsiteY8" fmla="*/ 464 h 10112"/>
              <a:gd name="connsiteX0" fmla="*/ 9783 w 10467"/>
              <a:gd name="connsiteY0" fmla="*/ 464 h 10168"/>
              <a:gd name="connsiteX1" fmla="*/ 4976 w 10467"/>
              <a:gd name="connsiteY1" fmla="*/ 65 h 10168"/>
              <a:gd name="connsiteX2" fmla="*/ 479 w 10467"/>
              <a:gd name="connsiteY2" fmla="*/ 421 h 10168"/>
              <a:gd name="connsiteX3" fmla="*/ 3 w 10467"/>
              <a:gd name="connsiteY3" fmla="*/ 4926 h 10168"/>
              <a:gd name="connsiteX4" fmla="*/ 418 w 10467"/>
              <a:gd name="connsiteY4" fmla="*/ 9584 h 10168"/>
              <a:gd name="connsiteX5" fmla="*/ 5403 w 10467"/>
              <a:gd name="connsiteY5" fmla="*/ 10025 h 10168"/>
              <a:gd name="connsiteX6" fmla="*/ 9986 w 10467"/>
              <a:gd name="connsiteY6" fmla="*/ 9527 h 10168"/>
              <a:gd name="connsiteX7" fmla="*/ 10325 w 10467"/>
              <a:gd name="connsiteY7" fmla="*/ 4952 h 10168"/>
              <a:gd name="connsiteX8" fmla="*/ 9783 w 10467"/>
              <a:gd name="connsiteY8" fmla="*/ 464 h 10168"/>
              <a:gd name="connsiteX0" fmla="*/ 9783 w 10467"/>
              <a:gd name="connsiteY0" fmla="*/ 464 h 10168"/>
              <a:gd name="connsiteX1" fmla="*/ 4976 w 10467"/>
              <a:gd name="connsiteY1" fmla="*/ 65 h 10168"/>
              <a:gd name="connsiteX2" fmla="*/ 479 w 10467"/>
              <a:gd name="connsiteY2" fmla="*/ 421 h 10168"/>
              <a:gd name="connsiteX3" fmla="*/ 3 w 10467"/>
              <a:gd name="connsiteY3" fmla="*/ 4926 h 10168"/>
              <a:gd name="connsiteX4" fmla="*/ 418 w 10467"/>
              <a:gd name="connsiteY4" fmla="*/ 9584 h 10168"/>
              <a:gd name="connsiteX5" fmla="*/ 5403 w 10467"/>
              <a:gd name="connsiteY5" fmla="*/ 10025 h 10168"/>
              <a:gd name="connsiteX6" fmla="*/ 9986 w 10467"/>
              <a:gd name="connsiteY6" fmla="*/ 9527 h 10168"/>
              <a:gd name="connsiteX7" fmla="*/ 10325 w 10467"/>
              <a:gd name="connsiteY7" fmla="*/ 4952 h 10168"/>
              <a:gd name="connsiteX8" fmla="*/ 9783 w 10467"/>
              <a:gd name="connsiteY8" fmla="*/ 464 h 10168"/>
              <a:gd name="connsiteX0" fmla="*/ 9783 w 10399"/>
              <a:gd name="connsiteY0" fmla="*/ 464 h 10244"/>
              <a:gd name="connsiteX1" fmla="*/ 4976 w 10399"/>
              <a:gd name="connsiteY1" fmla="*/ 65 h 10244"/>
              <a:gd name="connsiteX2" fmla="*/ 479 w 10399"/>
              <a:gd name="connsiteY2" fmla="*/ 421 h 10244"/>
              <a:gd name="connsiteX3" fmla="*/ 3 w 10399"/>
              <a:gd name="connsiteY3" fmla="*/ 4926 h 10244"/>
              <a:gd name="connsiteX4" fmla="*/ 418 w 10399"/>
              <a:gd name="connsiteY4" fmla="*/ 9584 h 10244"/>
              <a:gd name="connsiteX5" fmla="*/ 5403 w 10399"/>
              <a:gd name="connsiteY5" fmla="*/ 10025 h 10244"/>
              <a:gd name="connsiteX6" fmla="*/ 9850 w 10399"/>
              <a:gd name="connsiteY6" fmla="*/ 9784 h 10244"/>
              <a:gd name="connsiteX7" fmla="*/ 10325 w 10399"/>
              <a:gd name="connsiteY7" fmla="*/ 4952 h 10244"/>
              <a:gd name="connsiteX8" fmla="*/ 9783 w 10399"/>
              <a:gd name="connsiteY8" fmla="*/ 464 h 10244"/>
              <a:gd name="connsiteX0" fmla="*/ 9783 w 10399"/>
              <a:gd name="connsiteY0" fmla="*/ 464 h 10152"/>
              <a:gd name="connsiteX1" fmla="*/ 4976 w 10399"/>
              <a:gd name="connsiteY1" fmla="*/ 65 h 10152"/>
              <a:gd name="connsiteX2" fmla="*/ 479 w 10399"/>
              <a:gd name="connsiteY2" fmla="*/ 421 h 10152"/>
              <a:gd name="connsiteX3" fmla="*/ 3 w 10399"/>
              <a:gd name="connsiteY3" fmla="*/ 4926 h 10152"/>
              <a:gd name="connsiteX4" fmla="*/ 418 w 10399"/>
              <a:gd name="connsiteY4" fmla="*/ 9584 h 10152"/>
              <a:gd name="connsiteX5" fmla="*/ 5403 w 10399"/>
              <a:gd name="connsiteY5" fmla="*/ 10025 h 10152"/>
              <a:gd name="connsiteX6" fmla="*/ 9850 w 10399"/>
              <a:gd name="connsiteY6" fmla="*/ 9784 h 10152"/>
              <a:gd name="connsiteX7" fmla="*/ 10325 w 10399"/>
              <a:gd name="connsiteY7" fmla="*/ 4952 h 10152"/>
              <a:gd name="connsiteX8" fmla="*/ 9783 w 10399"/>
              <a:gd name="connsiteY8" fmla="*/ 464 h 10152"/>
              <a:gd name="connsiteX0" fmla="*/ 9783 w 10326"/>
              <a:gd name="connsiteY0" fmla="*/ 464 h 10152"/>
              <a:gd name="connsiteX1" fmla="*/ 4976 w 10326"/>
              <a:gd name="connsiteY1" fmla="*/ 65 h 10152"/>
              <a:gd name="connsiteX2" fmla="*/ 479 w 10326"/>
              <a:gd name="connsiteY2" fmla="*/ 421 h 10152"/>
              <a:gd name="connsiteX3" fmla="*/ 3 w 10326"/>
              <a:gd name="connsiteY3" fmla="*/ 4926 h 10152"/>
              <a:gd name="connsiteX4" fmla="*/ 418 w 10326"/>
              <a:gd name="connsiteY4" fmla="*/ 9584 h 10152"/>
              <a:gd name="connsiteX5" fmla="*/ 5403 w 10326"/>
              <a:gd name="connsiteY5" fmla="*/ 10025 h 10152"/>
              <a:gd name="connsiteX6" fmla="*/ 9850 w 10326"/>
              <a:gd name="connsiteY6" fmla="*/ 9784 h 10152"/>
              <a:gd name="connsiteX7" fmla="*/ 10325 w 10326"/>
              <a:gd name="connsiteY7" fmla="*/ 4952 h 10152"/>
              <a:gd name="connsiteX8" fmla="*/ 9783 w 10326"/>
              <a:gd name="connsiteY8" fmla="*/ 464 h 10152"/>
              <a:gd name="connsiteX0" fmla="*/ 9783 w 10334"/>
              <a:gd name="connsiteY0" fmla="*/ 464 h 10151"/>
              <a:gd name="connsiteX1" fmla="*/ 4976 w 10334"/>
              <a:gd name="connsiteY1" fmla="*/ 65 h 10151"/>
              <a:gd name="connsiteX2" fmla="*/ 479 w 10334"/>
              <a:gd name="connsiteY2" fmla="*/ 421 h 10151"/>
              <a:gd name="connsiteX3" fmla="*/ 3 w 10334"/>
              <a:gd name="connsiteY3" fmla="*/ 4926 h 10151"/>
              <a:gd name="connsiteX4" fmla="*/ 418 w 10334"/>
              <a:gd name="connsiteY4" fmla="*/ 9584 h 10151"/>
              <a:gd name="connsiteX5" fmla="*/ 5403 w 10334"/>
              <a:gd name="connsiteY5" fmla="*/ 10025 h 10151"/>
              <a:gd name="connsiteX6" fmla="*/ 9941 w 10334"/>
              <a:gd name="connsiteY6" fmla="*/ 9805 h 10151"/>
              <a:gd name="connsiteX7" fmla="*/ 10325 w 10334"/>
              <a:gd name="connsiteY7" fmla="*/ 4952 h 10151"/>
              <a:gd name="connsiteX8" fmla="*/ 9783 w 10334"/>
              <a:gd name="connsiteY8" fmla="*/ 464 h 10151"/>
              <a:gd name="connsiteX0" fmla="*/ 9783 w 10353"/>
              <a:gd name="connsiteY0" fmla="*/ 464 h 10151"/>
              <a:gd name="connsiteX1" fmla="*/ 4976 w 10353"/>
              <a:gd name="connsiteY1" fmla="*/ 65 h 10151"/>
              <a:gd name="connsiteX2" fmla="*/ 479 w 10353"/>
              <a:gd name="connsiteY2" fmla="*/ 421 h 10151"/>
              <a:gd name="connsiteX3" fmla="*/ 3 w 10353"/>
              <a:gd name="connsiteY3" fmla="*/ 4926 h 10151"/>
              <a:gd name="connsiteX4" fmla="*/ 418 w 10353"/>
              <a:gd name="connsiteY4" fmla="*/ 9584 h 10151"/>
              <a:gd name="connsiteX5" fmla="*/ 5403 w 10353"/>
              <a:gd name="connsiteY5" fmla="*/ 10025 h 10151"/>
              <a:gd name="connsiteX6" fmla="*/ 9941 w 10353"/>
              <a:gd name="connsiteY6" fmla="*/ 9805 h 10151"/>
              <a:gd name="connsiteX7" fmla="*/ 10348 w 10353"/>
              <a:gd name="connsiteY7" fmla="*/ 5038 h 10151"/>
              <a:gd name="connsiteX8" fmla="*/ 9783 w 10353"/>
              <a:gd name="connsiteY8" fmla="*/ 464 h 10151"/>
              <a:gd name="connsiteX0" fmla="*/ 9817 w 10353"/>
              <a:gd name="connsiteY0" fmla="*/ 454 h 10162"/>
              <a:gd name="connsiteX1" fmla="*/ 4976 w 10353"/>
              <a:gd name="connsiteY1" fmla="*/ 76 h 10162"/>
              <a:gd name="connsiteX2" fmla="*/ 479 w 10353"/>
              <a:gd name="connsiteY2" fmla="*/ 432 h 10162"/>
              <a:gd name="connsiteX3" fmla="*/ 3 w 10353"/>
              <a:gd name="connsiteY3" fmla="*/ 4937 h 10162"/>
              <a:gd name="connsiteX4" fmla="*/ 418 w 10353"/>
              <a:gd name="connsiteY4" fmla="*/ 9595 h 10162"/>
              <a:gd name="connsiteX5" fmla="*/ 5403 w 10353"/>
              <a:gd name="connsiteY5" fmla="*/ 10036 h 10162"/>
              <a:gd name="connsiteX6" fmla="*/ 9941 w 10353"/>
              <a:gd name="connsiteY6" fmla="*/ 9816 h 10162"/>
              <a:gd name="connsiteX7" fmla="*/ 10348 w 10353"/>
              <a:gd name="connsiteY7" fmla="*/ 5049 h 10162"/>
              <a:gd name="connsiteX8" fmla="*/ 9817 w 10353"/>
              <a:gd name="connsiteY8" fmla="*/ 454 h 10162"/>
              <a:gd name="connsiteX0" fmla="*/ 9817 w 10353"/>
              <a:gd name="connsiteY0" fmla="*/ 446 h 10154"/>
              <a:gd name="connsiteX1" fmla="*/ 5010 w 10353"/>
              <a:gd name="connsiteY1" fmla="*/ 89 h 10154"/>
              <a:gd name="connsiteX2" fmla="*/ 479 w 10353"/>
              <a:gd name="connsiteY2" fmla="*/ 424 h 10154"/>
              <a:gd name="connsiteX3" fmla="*/ 3 w 10353"/>
              <a:gd name="connsiteY3" fmla="*/ 4929 h 10154"/>
              <a:gd name="connsiteX4" fmla="*/ 418 w 10353"/>
              <a:gd name="connsiteY4" fmla="*/ 9587 h 10154"/>
              <a:gd name="connsiteX5" fmla="*/ 5403 w 10353"/>
              <a:gd name="connsiteY5" fmla="*/ 10028 h 10154"/>
              <a:gd name="connsiteX6" fmla="*/ 9941 w 10353"/>
              <a:gd name="connsiteY6" fmla="*/ 9808 h 10154"/>
              <a:gd name="connsiteX7" fmla="*/ 10348 w 10353"/>
              <a:gd name="connsiteY7" fmla="*/ 5041 h 10154"/>
              <a:gd name="connsiteX8" fmla="*/ 9817 w 10353"/>
              <a:gd name="connsiteY8" fmla="*/ 446 h 10154"/>
              <a:gd name="connsiteX0" fmla="*/ 9817 w 10353"/>
              <a:gd name="connsiteY0" fmla="*/ 446 h 10154"/>
              <a:gd name="connsiteX1" fmla="*/ 5010 w 10353"/>
              <a:gd name="connsiteY1" fmla="*/ 89 h 10154"/>
              <a:gd name="connsiteX2" fmla="*/ 479 w 10353"/>
              <a:gd name="connsiteY2" fmla="*/ 424 h 10154"/>
              <a:gd name="connsiteX3" fmla="*/ 3 w 10353"/>
              <a:gd name="connsiteY3" fmla="*/ 4929 h 10154"/>
              <a:gd name="connsiteX4" fmla="*/ 418 w 10353"/>
              <a:gd name="connsiteY4" fmla="*/ 9587 h 10154"/>
              <a:gd name="connsiteX5" fmla="*/ 5403 w 10353"/>
              <a:gd name="connsiteY5" fmla="*/ 10028 h 10154"/>
              <a:gd name="connsiteX6" fmla="*/ 9941 w 10353"/>
              <a:gd name="connsiteY6" fmla="*/ 9808 h 10154"/>
              <a:gd name="connsiteX7" fmla="*/ 10348 w 10353"/>
              <a:gd name="connsiteY7" fmla="*/ 5041 h 10154"/>
              <a:gd name="connsiteX8" fmla="*/ 9817 w 10353"/>
              <a:gd name="connsiteY8" fmla="*/ 446 h 10154"/>
              <a:gd name="connsiteX0" fmla="*/ 9817 w 10353"/>
              <a:gd name="connsiteY0" fmla="*/ 466 h 10174"/>
              <a:gd name="connsiteX1" fmla="*/ 5010 w 10353"/>
              <a:gd name="connsiteY1" fmla="*/ 109 h 10174"/>
              <a:gd name="connsiteX2" fmla="*/ 377 w 10353"/>
              <a:gd name="connsiteY2" fmla="*/ 358 h 10174"/>
              <a:gd name="connsiteX3" fmla="*/ 3 w 10353"/>
              <a:gd name="connsiteY3" fmla="*/ 4949 h 10174"/>
              <a:gd name="connsiteX4" fmla="*/ 418 w 10353"/>
              <a:gd name="connsiteY4" fmla="*/ 9607 h 10174"/>
              <a:gd name="connsiteX5" fmla="*/ 5403 w 10353"/>
              <a:gd name="connsiteY5" fmla="*/ 10048 h 10174"/>
              <a:gd name="connsiteX6" fmla="*/ 9941 w 10353"/>
              <a:gd name="connsiteY6" fmla="*/ 9828 h 10174"/>
              <a:gd name="connsiteX7" fmla="*/ 10348 w 10353"/>
              <a:gd name="connsiteY7" fmla="*/ 5061 h 10174"/>
              <a:gd name="connsiteX8" fmla="*/ 9817 w 10353"/>
              <a:gd name="connsiteY8" fmla="*/ 466 h 10174"/>
              <a:gd name="connsiteX0" fmla="*/ 9817 w 10353"/>
              <a:gd name="connsiteY0" fmla="*/ 565 h 10273"/>
              <a:gd name="connsiteX1" fmla="*/ 5010 w 10353"/>
              <a:gd name="connsiteY1" fmla="*/ 208 h 10273"/>
              <a:gd name="connsiteX2" fmla="*/ 377 w 10353"/>
              <a:gd name="connsiteY2" fmla="*/ 457 h 10273"/>
              <a:gd name="connsiteX3" fmla="*/ 3 w 10353"/>
              <a:gd name="connsiteY3" fmla="*/ 5048 h 10273"/>
              <a:gd name="connsiteX4" fmla="*/ 418 w 10353"/>
              <a:gd name="connsiteY4" fmla="*/ 9706 h 10273"/>
              <a:gd name="connsiteX5" fmla="*/ 5403 w 10353"/>
              <a:gd name="connsiteY5" fmla="*/ 10147 h 10273"/>
              <a:gd name="connsiteX6" fmla="*/ 9941 w 10353"/>
              <a:gd name="connsiteY6" fmla="*/ 9927 h 10273"/>
              <a:gd name="connsiteX7" fmla="*/ 10348 w 10353"/>
              <a:gd name="connsiteY7" fmla="*/ 5160 h 10273"/>
              <a:gd name="connsiteX8" fmla="*/ 9817 w 10353"/>
              <a:gd name="connsiteY8" fmla="*/ 565 h 10273"/>
              <a:gd name="connsiteX0" fmla="*/ 9817 w 10353"/>
              <a:gd name="connsiteY0" fmla="*/ 565 h 10273"/>
              <a:gd name="connsiteX1" fmla="*/ 5010 w 10353"/>
              <a:gd name="connsiteY1" fmla="*/ 208 h 10273"/>
              <a:gd name="connsiteX2" fmla="*/ 377 w 10353"/>
              <a:gd name="connsiteY2" fmla="*/ 457 h 10273"/>
              <a:gd name="connsiteX3" fmla="*/ 3 w 10353"/>
              <a:gd name="connsiteY3" fmla="*/ 5048 h 10273"/>
              <a:gd name="connsiteX4" fmla="*/ 418 w 10353"/>
              <a:gd name="connsiteY4" fmla="*/ 9706 h 10273"/>
              <a:gd name="connsiteX5" fmla="*/ 5403 w 10353"/>
              <a:gd name="connsiteY5" fmla="*/ 10147 h 10273"/>
              <a:gd name="connsiteX6" fmla="*/ 9941 w 10353"/>
              <a:gd name="connsiteY6" fmla="*/ 9927 h 10273"/>
              <a:gd name="connsiteX7" fmla="*/ 10348 w 10353"/>
              <a:gd name="connsiteY7" fmla="*/ 5160 h 10273"/>
              <a:gd name="connsiteX8" fmla="*/ 9817 w 10353"/>
              <a:gd name="connsiteY8" fmla="*/ 565 h 10273"/>
              <a:gd name="connsiteX0" fmla="*/ 9817 w 10353"/>
              <a:gd name="connsiteY0" fmla="*/ 482 h 10190"/>
              <a:gd name="connsiteX1" fmla="*/ 5010 w 10353"/>
              <a:gd name="connsiteY1" fmla="*/ 125 h 10190"/>
              <a:gd name="connsiteX2" fmla="*/ 377 w 10353"/>
              <a:gd name="connsiteY2" fmla="*/ 374 h 10190"/>
              <a:gd name="connsiteX3" fmla="*/ 3 w 10353"/>
              <a:gd name="connsiteY3" fmla="*/ 4965 h 10190"/>
              <a:gd name="connsiteX4" fmla="*/ 418 w 10353"/>
              <a:gd name="connsiteY4" fmla="*/ 9623 h 10190"/>
              <a:gd name="connsiteX5" fmla="*/ 5403 w 10353"/>
              <a:gd name="connsiteY5" fmla="*/ 10064 h 10190"/>
              <a:gd name="connsiteX6" fmla="*/ 9941 w 10353"/>
              <a:gd name="connsiteY6" fmla="*/ 9844 h 10190"/>
              <a:gd name="connsiteX7" fmla="*/ 10348 w 10353"/>
              <a:gd name="connsiteY7" fmla="*/ 5077 h 10190"/>
              <a:gd name="connsiteX8" fmla="*/ 9817 w 10353"/>
              <a:gd name="connsiteY8" fmla="*/ 482 h 10190"/>
              <a:gd name="connsiteX0" fmla="*/ 9815 w 10351"/>
              <a:gd name="connsiteY0" fmla="*/ 495 h 10203"/>
              <a:gd name="connsiteX1" fmla="*/ 5008 w 10351"/>
              <a:gd name="connsiteY1" fmla="*/ 138 h 10203"/>
              <a:gd name="connsiteX2" fmla="*/ 420 w 10351"/>
              <a:gd name="connsiteY2" fmla="*/ 366 h 10203"/>
              <a:gd name="connsiteX3" fmla="*/ 1 w 10351"/>
              <a:gd name="connsiteY3" fmla="*/ 4978 h 10203"/>
              <a:gd name="connsiteX4" fmla="*/ 416 w 10351"/>
              <a:gd name="connsiteY4" fmla="*/ 9636 h 10203"/>
              <a:gd name="connsiteX5" fmla="*/ 5401 w 10351"/>
              <a:gd name="connsiteY5" fmla="*/ 10077 h 10203"/>
              <a:gd name="connsiteX6" fmla="*/ 9939 w 10351"/>
              <a:gd name="connsiteY6" fmla="*/ 9857 h 10203"/>
              <a:gd name="connsiteX7" fmla="*/ 10346 w 10351"/>
              <a:gd name="connsiteY7" fmla="*/ 5090 h 10203"/>
              <a:gd name="connsiteX8" fmla="*/ 9815 w 10351"/>
              <a:gd name="connsiteY8" fmla="*/ 495 h 10203"/>
              <a:gd name="connsiteX0" fmla="*/ 9816 w 10352"/>
              <a:gd name="connsiteY0" fmla="*/ 495 h 10203"/>
              <a:gd name="connsiteX1" fmla="*/ 5009 w 10352"/>
              <a:gd name="connsiteY1" fmla="*/ 138 h 10203"/>
              <a:gd name="connsiteX2" fmla="*/ 421 w 10352"/>
              <a:gd name="connsiteY2" fmla="*/ 366 h 10203"/>
              <a:gd name="connsiteX3" fmla="*/ 2 w 10352"/>
              <a:gd name="connsiteY3" fmla="*/ 4978 h 10203"/>
              <a:gd name="connsiteX4" fmla="*/ 417 w 10352"/>
              <a:gd name="connsiteY4" fmla="*/ 9636 h 10203"/>
              <a:gd name="connsiteX5" fmla="*/ 5402 w 10352"/>
              <a:gd name="connsiteY5" fmla="*/ 10077 h 10203"/>
              <a:gd name="connsiteX6" fmla="*/ 9940 w 10352"/>
              <a:gd name="connsiteY6" fmla="*/ 9857 h 10203"/>
              <a:gd name="connsiteX7" fmla="*/ 10347 w 10352"/>
              <a:gd name="connsiteY7" fmla="*/ 5090 h 10203"/>
              <a:gd name="connsiteX8" fmla="*/ 9816 w 10352"/>
              <a:gd name="connsiteY8" fmla="*/ 495 h 10203"/>
              <a:gd name="connsiteX0" fmla="*/ 9818 w 10354"/>
              <a:gd name="connsiteY0" fmla="*/ 495 h 10198"/>
              <a:gd name="connsiteX1" fmla="*/ 5011 w 10354"/>
              <a:gd name="connsiteY1" fmla="*/ 138 h 10198"/>
              <a:gd name="connsiteX2" fmla="*/ 423 w 10354"/>
              <a:gd name="connsiteY2" fmla="*/ 366 h 10198"/>
              <a:gd name="connsiteX3" fmla="*/ 4 w 10354"/>
              <a:gd name="connsiteY3" fmla="*/ 4978 h 10198"/>
              <a:gd name="connsiteX4" fmla="*/ 385 w 10354"/>
              <a:gd name="connsiteY4" fmla="*/ 9572 h 10198"/>
              <a:gd name="connsiteX5" fmla="*/ 5404 w 10354"/>
              <a:gd name="connsiteY5" fmla="*/ 10077 h 10198"/>
              <a:gd name="connsiteX6" fmla="*/ 9942 w 10354"/>
              <a:gd name="connsiteY6" fmla="*/ 9857 h 10198"/>
              <a:gd name="connsiteX7" fmla="*/ 10349 w 10354"/>
              <a:gd name="connsiteY7" fmla="*/ 5090 h 10198"/>
              <a:gd name="connsiteX8" fmla="*/ 9818 w 10354"/>
              <a:gd name="connsiteY8" fmla="*/ 495 h 10198"/>
              <a:gd name="connsiteX0" fmla="*/ 9823 w 10359"/>
              <a:gd name="connsiteY0" fmla="*/ 495 h 10257"/>
              <a:gd name="connsiteX1" fmla="*/ 5016 w 10359"/>
              <a:gd name="connsiteY1" fmla="*/ 138 h 10257"/>
              <a:gd name="connsiteX2" fmla="*/ 428 w 10359"/>
              <a:gd name="connsiteY2" fmla="*/ 366 h 10257"/>
              <a:gd name="connsiteX3" fmla="*/ 9 w 10359"/>
              <a:gd name="connsiteY3" fmla="*/ 4978 h 10257"/>
              <a:gd name="connsiteX4" fmla="*/ 367 w 10359"/>
              <a:gd name="connsiteY4" fmla="*/ 9722 h 10257"/>
              <a:gd name="connsiteX5" fmla="*/ 5409 w 10359"/>
              <a:gd name="connsiteY5" fmla="*/ 10077 h 10257"/>
              <a:gd name="connsiteX6" fmla="*/ 9947 w 10359"/>
              <a:gd name="connsiteY6" fmla="*/ 9857 h 10257"/>
              <a:gd name="connsiteX7" fmla="*/ 10354 w 10359"/>
              <a:gd name="connsiteY7" fmla="*/ 5090 h 10257"/>
              <a:gd name="connsiteX8" fmla="*/ 9823 w 10359"/>
              <a:gd name="connsiteY8" fmla="*/ 495 h 10257"/>
              <a:gd name="connsiteX0" fmla="*/ 9817 w 10353"/>
              <a:gd name="connsiteY0" fmla="*/ 495 h 10285"/>
              <a:gd name="connsiteX1" fmla="*/ 5010 w 10353"/>
              <a:gd name="connsiteY1" fmla="*/ 138 h 10285"/>
              <a:gd name="connsiteX2" fmla="*/ 422 w 10353"/>
              <a:gd name="connsiteY2" fmla="*/ 366 h 10285"/>
              <a:gd name="connsiteX3" fmla="*/ 3 w 10353"/>
              <a:gd name="connsiteY3" fmla="*/ 4978 h 10285"/>
              <a:gd name="connsiteX4" fmla="*/ 395 w 10353"/>
              <a:gd name="connsiteY4" fmla="*/ 9765 h 10285"/>
              <a:gd name="connsiteX5" fmla="*/ 5403 w 10353"/>
              <a:gd name="connsiteY5" fmla="*/ 10077 h 10285"/>
              <a:gd name="connsiteX6" fmla="*/ 9941 w 10353"/>
              <a:gd name="connsiteY6" fmla="*/ 9857 h 10285"/>
              <a:gd name="connsiteX7" fmla="*/ 10348 w 10353"/>
              <a:gd name="connsiteY7" fmla="*/ 5090 h 10285"/>
              <a:gd name="connsiteX8" fmla="*/ 9817 w 10353"/>
              <a:gd name="connsiteY8" fmla="*/ 495 h 10285"/>
              <a:gd name="connsiteX0" fmla="*/ 9817 w 10353"/>
              <a:gd name="connsiteY0" fmla="*/ 495 h 10223"/>
              <a:gd name="connsiteX1" fmla="*/ 5010 w 10353"/>
              <a:gd name="connsiteY1" fmla="*/ 138 h 10223"/>
              <a:gd name="connsiteX2" fmla="*/ 422 w 10353"/>
              <a:gd name="connsiteY2" fmla="*/ 366 h 10223"/>
              <a:gd name="connsiteX3" fmla="*/ 3 w 10353"/>
              <a:gd name="connsiteY3" fmla="*/ 4978 h 10223"/>
              <a:gd name="connsiteX4" fmla="*/ 395 w 10353"/>
              <a:gd name="connsiteY4" fmla="*/ 9765 h 10223"/>
              <a:gd name="connsiteX5" fmla="*/ 5403 w 10353"/>
              <a:gd name="connsiteY5" fmla="*/ 10077 h 10223"/>
              <a:gd name="connsiteX6" fmla="*/ 9941 w 10353"/>
              <a:gd name="connsiteY6" fmla="*/ 9857 h 10223"/>
              <a:gd name="connsiteX7" fmla="*/ 10348 w 10353"/>
              <a:gd name="connsiteY7" fmla="*/ 5090 h 10223"/>
              <a:gd name="connsiteX8" fmla="*/ 9817 w 10353"/>
              <a:gd name="connsiteY8" fmla="*/ 495 h 10223"/>
              <a:gd name="connsiteX0" fmla="*/ 9818 w 10354"/>
              <a:gd name="connsiteY0" fmla="*/ 495 h 10209"/>
              <a:gd name="connsiteX1" fmla="*/ 5011 w 10354"/>
              <a:gd name="connsiteY1" fmla="*/ 138 h 10209"/>
              <a:gd name="connsiteX2" fmla="*/ 423 w 10354"/>
              <a:gd name="connsiteY2" fmla="*/ 366 h 10209"/>
              <a:gd name="connsiteX3" fmla="*/ 4 w 10354"/>
              <a:gd name="connsiteY3" fmla="*/ 4978 h 10209"/>
              <a:gd name="connsiteX4" fmla="*/ 385 w 10354"/>
              <a:gd name="connsiteY4" fmla="*/ 9744 h 10209"/>
              <a:gd name="connsiteX5" fmla="*/ 5404 w 10354"/>
              <a:gd name="connsiteY5" fmla="*/ 10077 h 10209"/>
              <a:gd name="connsiteX6" fmla="*/ 9942 w 10354"/>
              <a:gd name="connsiteY6" fmla="*/ 9857 h 10209"/>
              <a:gd name="connsiteX7" fmla="*/ 10349 w 10354"/>
              <a:gd name="connsiteY7" fmla="*/ 5090 h 10209"/>
              <a:gd name="connsiteX8" fmla="*/ 9818 w 10354"/>
              <a:gd name="connsiteY8" fmla="*/ 495 h 10209"/>
              <a:gd name="connsiteX0" fmla="*/ 9782 w 10318"/>
              <a:gd name="connsiteY0" fmla="*/ 495 h 10209"/>
              <a:gd name="connsiteX1" fmla="*/ 4975 w 10318"/>
              <a:gd name="connsiteY1" fmla="*/ 138 h 10209"/>
              <a:gd name="connsiteX2" fmla="*/ 387 w 10318"/>
              <a:gd name="connsiteY2" fmla="*/ 366 h 10209"/>
              <a:gd name="connsiteX3" fmla="*/ 13 w 10318"/>
              <a:gd name="connsiteY3" fmla="*/ 4958 h 10209"/>
              <a:gd name="connsiteX4" fmla="*/ 349 w 10318"/>
              <a:gd name="connsiteY4" fmla="*/ 9744 h 10209"/>
              <a:gd name="connsiteX5" fmla="*/ 5368 w 10318"/>
              <a:gd name="connsiteY5" fmla="*/ 10077 h 10209"/>
              <a:gd name="connsiteX6" fmla="*/ 9906 w 10318"/>
              <a:gd name="connsiteY6" fmla="*/ 9857 h 10209"/>
              <a:gd name="connsiteX7" fmla="*/ 10313 w 10318"/>
              <a:gd name="connsiteY7" fmla="*/ 5090 h 10209"/>
              <a:gd name="connsiteX8" fmla="*/ 9782 w 10318"/>
              <a:gd name="connsiteY8" fmla="*/ 495 h 10209"/>
              <a:gd name="connsiteX0" fmla="*/ 9779 w 10315"/>
              <a:gd name="connsiteY0" fmla="*/ 495 h 10197"/>
              <a:gd name="connsiteX1" fmla="*/ 4972 w 10315"/>
              <a:gd name="connsiteY1" fmla="*/ 138 h 10197"/>
              <a:gd name="connsiteX2" fmla="*/ 384 w 10315"/>
              <a:gd name="connsiteY2" fmla="*/ 366 h 10197"/>
              <a:gd name="connsiteX3" fmla="*/ 10 w 10315"/>
              <a:gd name="connsiteY3" fmla="*/ 4958 h 10197"/>
              <a:gd name="connsiteX4" fmla="*/ 369 w 10315"/>
              <a:gd name="connsiteY4" fmla="*/ 9586 h 10197"/>
              <a:gd name="connsiteX5" fmla="*/ 5365 w 10315"/>
              <a:gd name="connsiteY5" fmla="*/ 10077 h 10197"/>
              <a:gd name="connsiteX6" fmla="*/ 9903 w 10315"/>
              <a:gd name="connsiteY6" fmla="*/ 9857 h 10197"/>
              <a:gd name="connsiteX7" fmla="*/ 10310 w 10315"/>
              <a:gd name="connsiteY7" fmla="*/ 5090 h 10197"/>
              <a:gd name="connsiteX8" fmla="*/ 9779 w 10315"/>
              <a:gd name="connsiteY8" fmla="*/ 495 h 10197"/>
              <a:gd name="connsiteX0" fmla="*/ 9779 w 10315"/>
              <a:gd name="connsiteY0" fmla="*/ 495 h 10197"/>
              <a:gd name="connsiteX1" fmla="*/ 4972 w 10315"/>
              <a:gd name="connsiteY1" fmla="*/ 138 h 10197"/>
              <a:gd name="connsiteX2" fmla="*/ 384 w 10315"/>
              <a:gd name="connsiteY2" fmla="*/ 366 h 10197"/>
              <a:gd name="connsiteX3" fmla="*/ 10 w 10315"/>
              <a:gd name="connsiteY3" fmla="*/ 4958 h 10197"/>
              <a:gd name="connsiteX4" fmla="*/ 369 w 10315"/>
              <a:gd name="connsiteY4" fmla="*/ 9586 h 10197"/>
              <a:gd name="connsiteX5" fmla="*/ 5105 w 10315"/>
              <a:gd name="connsiteY5" fmla="*/ 10077 h 10197"/>
              <a:gd name="connsiteX6" fmla="*/ 9903 w 10315"/>
              <a:gd name="connsiteY6" fmla="*/ 9857 h 10197"/>
              <a:gd name="connsiteX7" fmla="*/ 10310 w 10315"/>
              <a:gd name="connsiteY7" fmla="*/ 5090 h 10197"/>
              <a:gd name="connsiteX8" fmla="*/ 9779 w 10315"/>
              <a:gd name="connsiteY8" fmla="*/ 495 h 10197"/>
              <a:gd name="connsiteX0" fmla="*/ 9779 w 10315"/>
              <a:gd name="connsiteY0" fmla="*/ 495 h 10231"/>
              <a:gd name="connsiteX1" fmla="*/ 4972 w 10315"/>
              <a:gd name="connsiteY1" fmla="*/ 138 h 10231"/>
              <a:gd name="connsiteX2" fmla="*/ 384 w 10315"/>
              <a:gd name="connsiteY2" fmla="*/ 366 h 10231"/>
              <a:gd name="connsiteX3" fmla="*/ 10 w 10315"/>
              <a:gd name="connsiteY3" fmla="*/ 4958 h 10231"/>
              <a:gd name="connsiteX4" fmla="*/ 369 w 10315"/>
              <a:gd name="connsiteY4" fmla="*/ 9586 h 10231"/>
              <a:gd name="connsiteX5" fmla="*/ 5105 w 10315"/>
              <a:gd name="connsiteY5" fmla="*/ 10077 h 10231"/>
              <a:gd name="connsiteX6" fmla="*/ 9903 w 10315"/>
              <a:gd name="connsiteY6" fmla="*/ 9857 h 10231"/>
              <a:gd name="connsiteX7" fmla="*/ 10310 w 10315"/>
              <a:gd name="connsiteY7" fmla="*/ 5090 h 10231"/>
              <a:gd name="connsiteX8" fmla="*/ 9779 w 10315"/>
              <a:gd name="connsiteY8" fmla="*/ 495 h 10231"/>
              <a:gd name="connsiteX0" fmla="*/ 9779 w 10310"/>
              <a:gd name="connsiteY0" fmla="*/ 495 h 10231"/>
              <a:gd name="connsiteX1" fmla="*/ 4972 w 10310"/>
              <a:gd name="connsiteY1" fmla="*/ 138 h 10231"/>
              <a:gd name="connsiteX2" fmla="*/ 384 w 10310"/>
              <a:gd name="connsiteY2" fmla="*/ 366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79 w 10310"/>
              <a:gd name="connsiteY0" fmla="*/ 471 h 10207"/>
              <a:gd name="connsiteX1" fmla="*/ 4972 w 10310"/>
              <a:gd name="connsiteY1" fmla="*/ 114 h 10207"/>
              <a:gd name="connsiteX2" fmla="*/ 441 w 10310"/>
              <a:gd name="connsiteY2" fmla="*/ 381 h 10207"/>
              <a:gd name="connsiteX3" fmla="*/ 10 w 10310"/>
              <a:gd name="connsiteY3" fmla="*/ 4934 h 10207"/>
              <a:gd name="connsiteX4" fmla="*/ 369 w 10310"/>
              <a:gd name="connsiteY4" fmla="*/ 9562 h 10207"/>
              <a:gd name="connsiteX5" fmla="*/ 5105 w 10310"/>
              <a:gd name="connsiteY5" fmla="*/ 10053 h 10207"/>
              <a:gd name="connsiteX6" fmla="*/ 9812 w 10310"/>
              <a:gd name="connsiteY6" fmla="*/ 9833 h 10207"/>
              <a:gd name="connsiteX7" fmla="*/ 10310 w 10310"/>
              <a:gd name="connsiteY7" fmla="*/ 5066 h 10207"/>
              <a:gd name="connsiteX8" fmla="*/ 9779 w 10310"/>
              <a:gd name="connsiteY8" fmla="*/ 471 h 10207"/>
              <a:gd name="connsiteX0" fmla="*/ 9779 w 10310"/>
              <a:gd name="connsiteY0" fmla="*/ 495 h 10231"/>
              <a:gd name="connsiteX1" fmla="*/ 4972 w 10310"/>
              <a:gd name="connsiteY1" fmla="*/ 138 h 10231"/>
              <a:gd name="connsiteX2" fmla="*/ 441 w 10310"/>
              <a:gd name="connsiteY2" fmla="*/ 405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79 w 10310"/>
              <a:gd name="connsiteY0" fmla="*/ 495 h 10231"/>
              <a:gd name="connsiteX1" fmla="*/ 4972 w 10310"/>
              <a:gd name="connsiteY1" fmla="*/ 138 h 10231"/>
              <a:gd name="connsiteX2" fmla="*/ 441 w 10310"/>
              <a:gd name="connsiteY2" fmla="*/ 405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79 w 10310"/>
              <a:gd name="connsiteY0" fmla="*/ 495 h 10231"/>
              <a:gd name="connsiteX1" fmla="*/ 4972 w 10310"/>
              <a:gd name="connsiteY1" fmla="*/ 138 h 10231"/>
              <a:gd name="connsiteX2" fmla="*/ 441 w 10310"/>
              <a:gd name="connsiteY2" fmla="*/ 405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88 w 10319"/>
              <a:gd name="connsiteY0" fmla="*/ 495 h 10231"/>
              <a:gd name="connsiteX1" fmla="*/ 4981 w 10319"/>
              <a:gd name="connsiteY1" fmla="*/ 138 h 10231"/>
              <a:gd name="connsiteX2" fmla="*/ 450 w 10319"/>
              <a:gd name="connsiteY2" fmla="*/ 405 h 10231"/>
              <a:gd name="connsiteX3" fmla="*/ 8 w 10319"/>
              <a:gd name="connsiteY3" fmla="*/ 4780 h 10231"/>
              <a:gd name="connsiteX4" fmla="*/ 378 w 10319"/>
              <a:gd name="connsiteY4" fmla="*/ 9586 h 10231"/>
              <a:gd name="connsiteX5" fmla="*/ 5114 w 10319"/>
              <a:gd name="connsiteY5" fmla="*/ 10077 h 10231"/>
              <a:gd name="connsiteX6" fmla="*/ 9821 w 10319"/>
              <a:gd name="connsiteY6" fmla="*/ 9857 h 10231"/>
              <a:gd name="connsiteX7" fmla="*/ 10319 w 10319"/>
              <a:gd name="connsiteY7" fmla="*/ 5090 h 10231"/>
              <a:gd name="connsiteX8" fmla="*/ 9788 w 10319"/>
              <a:gd name="connsiteY8" fmla="*/ 495 h 10231"/>
              <a:gd name="connsiteX0" fmla="*/ 9790 w 10321"/>
              <a:gd name="connsiteY0" fmla="*/ 495 h 10231"/>
              <a:gd name="connsiteX1" fmla="*/ 4983 w 10321"/>
              <a:gd name="connsiteY1" fmla="*/ 138 h 10231"/>
              <a:gd name="connsiteX2" fmla="*/ 452 w 10321"/>
              <a:gd name="connsiteY2" fmla="*/ 405 h 10231"/>
              <a:gd name="connsiteX3" fmla="*/ 10 w 10321"/>
              <a:gd name="connsiteY3" fmla="*/ 4780 h 10231"/>
              <a:gd name="connsiteX4" fmla="*/ 380 w 10321"/>
              <a:gd name="connsiteY4" fmla="*/ 9586 h 10231"/>
              <a:gd name="connsiteX5" fmla="*/ 5116 w 10321"/>
              <a:gd name="connsiteY5" fmla="*/ 10077 h 10231"/>
              <a:gd name="connsiteX6" fmla="*/ 9823 w 10321"/>
              <a:gd name="connsiteY6" fmla="*/ 9857 h 10231"/>
              <a:gd name="connsiteX7" fmla="*/ 10321 w 10321"/>
              <a:gd name="connsiteY7" fmla="*/ 5090 h 10231"/>
              <a:gd name="connsiteX8" fmla="*/ 9790 w 10321"/>
              <a:gd name="connsiteY8" fmla="*/ 495 h 10231"/>
              <a:gd name="connsiteX0" fmla="*/ 9707 w 10321"/>
              <a:gd name="connsiteY0" fmla="*/ 365 h 10316"/>
              <a:gd name="connsiteX1" fmla="*/ 4983 w 10321"/>
              <a:gd name="connsiteY1" fmla="*/ 223 h 10316"/>
              <a:gd name="connsiteX2" fmla="*/ 452 w 10321"/>
              <a:gd name="connsiteY2" fmla="*/ 490 h 10316"/>
              <a:gd name="connsiteX3" fmla="*/ 10 w 10321"/>
              <a:gd name="connsiteY3" fmla="*/ 4865 h 10316"/>
              <a:gd name="connsiteX4" fmla="*/ 380 w 10321"/>
              <a:gd name="connsiteY4" fmla="*/ 9671 h 10316"/>
              <a:gd name="connsiteX5" fmla="*/ 5116 w 10321"/>
              <a:gd name="connsiteY5" fmla="*/ 10162 h 10316"/>
              <a:gd name="connsiteX6" fmla="*/ 9823 w 10321"/>
              <a:gd name="connsiteY6" fmla="*/ 9942 h 10316"/>
              <a:gd name="connsiteX7" fmla="*/ 10321 w 10321"/>
              <a:gd name="connsiteY7" fmla="*/ 5175 h 10316"/>
              <a:gd name="connsiteX8" fmla="*/ 9707 w 10321"/>
              <a:gd name="connsiteY8" fmla="*/ 365 h 10316"/>
              <a:gd name="connsiteX0" fmla="*/ 9707 w 10327"/>
              <a:gd name="connsiteY0" fmla="*/ 365 h 10327"/>
              <a:gd name="connsiteX1" fmla="*/ 4983 w 10327"/>
              <a:gd name="connsiteY1" fmla="*/ 223 h 10327"/>
              <a:gd name="connsiteX2" fmla="*/ 452 w 10327"/>
              <a:gd name="connsiteY2" fmla="*/ 490 h 10327"/>
              <a:gd name="connsiteX3" fmla="*/ 10 w 10327"/>
              <a:gd name="connsiteY3" fmla="*/ 4865 h 10327"/>
              <a:gd name="connsiteX4" fmla="*/ 380 w 10327"/>
              <a:gd name="connsiteY4" fmla="*/ 9671 h 10327"/>
              <a:gd name="connsiteX5" fmla="*/ 5116 w 10327"/>
              <a:gd name="connsiteY5" fmla="*/ 10162 h 10327"/>
              <a:gd name="connsiteX6" fmla="*/ 9918 w 10327"/>
              <a:gd name="connsiteY6" fmla="*/ 9749 h 10327"/>
              <a:gd name="connsiteX7" fmla="*/ 10321 w 10327"/>
              <a:gd name="connsiteY7" fmla="*/ 5175 h 10327"/>
              <a:gd name="connsiteX8" fmla="*/ 9707 w 10327"/>
              <a:gd name="connsiteY8" fmla="*/ 365 h 10327"/>
              <a:gd name="connsiteX0" fmla="*/ 9707 w 10327"/>
              <a:gd name="connsiteY0" fmla="*/ 365 h 10265"/>
              <a:gd name="connsiteX1" fmla="*/ 4983 w 10327"/>
              <a:gd name="connsiteY1" fmla="*/ 223 h 10265"/>
              <a:gd name="connsiteX2" fmla="*/ 452 w 10327"/>
              <a:gd name="connsiteY2" fmla="*/ 490 h 10265"/>
              <a:gd name="connsiteX3" fmla="*/ 10 w 10327"/>
              <a:gd name="connsiteY3" fmla="*/ 4865 h 10265"/>
              <a:gd name="connsiteX4" fmla="*/ 380 w 10327"/>
              <a:gd name="connsiteY4" fmla="*/ 9671 h 10265"/>
              <a:gd name="connsiteX5" fmla="*/ 5188 w 10327"/>
              <a:gd name="connsiteY5" fmla="*/ 10012 h 10265"/>
              <a:gd name="connsiteX6" fmla="*/ 9918 w 10327"/>
              <a:gd name="connsiteY6" fmla="*/ 9749 h 10265"/>
              <a:gd name="connsiteX7" fmla="*/ 10321 w 10327"/>
              <a:gd name="connsiteY7" fmla="*/ 5175 h 10265"/>
              <a:gd name="connsiteX8" fmla="*/ 9707 w 10327"/>
              <a:gd name="connsiteY8" fmla="*/ 365 h 10265"/>
              <a:gd name="connsiteX0" fmla="*/ 9710 w 10330"/>
              <a:gd name="connsiteY0" fmla="*/ 365 h 10251"/>
              <a:gd name="connsiteX1" fmla="*/ 4986 w 10330"/>
              <a:gd name="connsiteY1" fmla="*/ 223 h 10251"/>
              <a:gd name="connsiteX2" fmla="*/ 455 w 10330"/>
              <a:gd name="connsiteY2" fmla="*/ 490 h 10251"/>
              <a:gd name="connsiteX3" fmla="*/ 13 w 10330"/>
              <a:gd name="connsiteY3" fmla="*/ 4865 h 10251"/>
              <a:gd name="connsiteX4" fmla="*/ 562 w 10330"/>
              <a:gd name="connsiteY4" fmla="*/ 9650 h 10251"/>
              <a:gd name="connsiteX5" fmla="*/ 5191 w 10330"/>
              <a:gd name="connsiteY5" fmla="*/ 10012 h 10251"/>
              <a:gd name="connsiteX6" fmla="*/ 9921 w 10330"/>
              <a:gd name="connsiteY6" fmla="*/ 9749 h 10251"/>
              <a:gd name="connsiteX7" fmla="*/ 10324 w 10330"/>
              <a:gd name="connsiteY7" fmla="*/ 5175 h 10251"/>
              <a:gd name="connsiteX8" fmla="*/ 9710 w 10330"/>
              <a:gd name="connsiteY8" fmla="*/ 365 h 10251"/>
              <a:gd name="connsiteX0" fmla="*/ 9710 w 10330"/>
              <a:gd name="connsiteY0" fmla="*/ 365 h 10127"/>
              <a:gd name="connsiteX1" fmla="*/ 4986 w 10330"/>
              <a:gd name="connsiteY1" fmla="*/ 223 h 10127"/>
              <a:gd name="connsiteX2" fmla="*/ 455 w 10330"/>
              <a:gd name="connsiteY2" fmla="*/ 490 h 10127"/>
              <a:gd name="connsiteX3" fmla="*/ 13 w 10330"/>
              <a:gd name="connsiteY3" fmla="*/ 4865 h 10127"/>
              <a:gd name="connsiteX4" fmla="*/ 562 w 10330"/>
              <a:gd name="connsiteY4" fmla="*/ 9650 h 10127"/>
              <a:gd name="connsiteX5" fmla="*/ 5191 w 10330"/>
              <a:gd name="connsiteY5" fmla="*/ 10012 h 10127"/>
              <a:gd name="connsiteX6" fmla="*/ 9921 w 10330"/>
              <a:gd name="connsiteY6" fmla="*/ 9749 h 10127"/>
              <a:gd name="connsiteX7" fmla="*/ 10324 w 10330"/>
              <a:gd name="connsiteY7" fmla="*/ 5175 h 10127"/>
              <a:gd name="connsiteX8" fmla="*/ 9710 w 10330"/>
              <a:gd name="connsiteY8" fmla="*/ 365 h 10127"/>
              <a:gd name="connsiteX0" fmla="*/ 9710 w 10330"/>
              <a:gd name="connsiteY0" fmla="*/ 365 h 10127"/>
              <a:gd name="connsiteX1" fmla="*/ 4986 w 10330"/>
              <a:gd name="connsiteY1" fmla="*/ 223 h 10127"/>
              <a:gd name="connsiteX2" fmla="*/ 455 w 10330"/>
              <a:gd name="connsiteY2" fmla="*/ 490 h 10127"/>
              <a:gd name="connsiteX3" fmla="*/ 13 w 10330"/>
              <a:gd name="connsiteY3" fmla="*/ 4865 h 10127"/>
              <a:gd name="connsiteX4" fmla="*/ 562 w 10330"/>
              <a:gd name="connsiteY4" fmla="*/ 9650 h 10127"/>
              <a:gd name="connsiteX5" fmla="*/ 5191 w 10330"/>
              <a:gd name="connsiteY5" fmla="*/ 10012 h 10127"/>
              <a:gd name="connsiteX6" fmla="*/ 9921 w 10330"/>
              <a:gd name="connsiteY6" fmla="*/ 9749 h 10127"/>
              <a:gd name="connsiteX7" fmla="*/ 10324 w 10330"/>
              <a:gd name="connsiteY7" fmla="*/ 5175 h 10127"/>
              <a:gd name="connsiteX8" fmla="*/ 9710 w 10330"/>
              <a:gd name="connsiteY8" fmla="*/ 365 h 10127"/>
              <a:gd name="connsiteX0" fmla="*/ 9712 w 10332"/>
              <a:gd name="connsiteY0" fmla="*/ 365 h 10317"/>
              <a:gd name="connsiteX1" fmla="*/ 4988 w 10332"/>
              <a:gd name="connsiteY1" fmla="*/ 223 h 10317"/>
              <a:gd name="connsiteX2" fmla="*/ 457 w 10332"/>
              <a:gd name="connsiteY2" fmla="*/ 490 h 10317"/>
              <a:gd name="connsiteX3" fmla="*/ 15 w 10332"/>
              <a:gd name="connsiteY3" fmla="*/ 4865 h 10317"/>
              <a:gd name="connsiteX4" fmla="*/ 588 w 10332"/>
              <a:gd name="connsiteY4" fmla="*/ 9929 h 10317"/>
              <a:gd name="connsiteX5" fmla="*/ 5193 w 10332"/>
              <a:gd name="connsiteY5" fmla="*/ 10012 h 10317"/>
              <a:gd name="connsiteX6" fmla="*/ 9923 w 10332"/>
              <a:gd name="connsiteY6" fmla="*/ 9749 h 10317"/>
              <a:gd name="connsiteX7" fmla="*/ 10326 w 10332"/>
              <a:gd name="connsiteY7" fmla="*/ 5175 h 10317"/>
              <a:gd name="connsiteX8" fmla="*/ 9712 w 10332"/>
              <a:gd name="connsiteY8" fmla="*/ 365 h 10317"/>
              <a:gd name="connsiteX0" fmla="*/ 9712 w 10332"/>
              <a:gd name="connsiteY0" fmla="*/ 365 h 10185"/>
              <a:gd name="connsiteX1" fmla="*/ 4988 w 10332"/>
              <a:gd name="connsiteY1" fmla="*/ 223 h 10185"/>
              <a:gd name="connsiteX2" fmla="*/ 457 w 10332"/>
              <a:gd name="connsiteY2" fmla="*/ 490 h 10185"/>
              <a:gd name="connsiteX3" fmla="*/ 15 w 10332"/>
              <a:gd name="connsiteY3" fmla="*/ 4865 h 10185"/>
              <a:gd name="connsiteX4" fmla="*/ 588 w 10332"/>
              <a:gd name="connsiteY4" fmla="*/ 9929 h 10185"/>
              <a:gd name="connsiteX5" fmla="*/ 5193 w 10332"/>
              <a:gd name="connsiteY5" fmla="*/ 10012 h 10185"/>
              <a:gd name="connsiteX6" fmla="*/ 9923 w 10332"/>
              <a:gd name="connsiteY6" fmla="*/ 9749 h 10185"/>
              <a:gd name="connsiteX7" fmla="*/ 10326 w 10332"/>
              <a:gd name="connsiteY7" fmla="*/ 5175 h 10185"/>
              <a:gd name="connsiteX8" fmla="*/ 9712 w 10332"/>
              <a:gd name="connsiteY8" fmla="*/ 365 h 10185"/>
              <a:gd name="connsiteX0" fmla="*/ 9712 w 10326"/>
              <a:gd name="connsiteY0" fmla="*/ 365 h 10183"/>
              <a:gd name="connsiteX1" fmla="*/ 4988 w 10326"/>
              <a:gd name="connsiteY1" fmla="*/ 223 h 10183"/>
              <a:gd name="connsiteX2" fmla="*/ 457 w 10326"/>
              <a:gd name="connsiteY2" fmla="*/ 490 h 10183"/>
              <a:gd name="connsiteX3" fmla="*/ 15 w 10326"/>
              <a:gd name="connsiteY3" fmla="*/ 4865 h 10183"/>
              <a:gd name="connsiteX4" fmla="*/ 588 w 10326"/>
              <a:gd name="connsiteY4" fmla="*/ 9929 h 10183"/>
              <a:gd name="connsiteX5" fmla="*/ 5193 w 10326"/>
              <a:gd name="connsiteY5" fmla="*/ 10012 h 10183"/>
              <a:gd name="connsiteX6" fmla="*/ 9792 w 10326"/>
              <a:gd name="connsiteY6" fmla="*/ 9792 h 10183"/>
              <a:gd name="connsiteX7" fmla="*/ 10326 w 10326"/>
              <a:gd name="connsiteY7" fmla="*/ 5175 h 10183"/>
              <a:gd name="connsiteX8" fmla="*/ 9712 w 10326"/>
              <a:gd name="connsiteY8" fmla="*/ 365 h 10183"/>
              <a:gd name="connsiteX0" fmla="*/ 9712 w 10326"/>
              <a:gd name="connsiteY0" fmla="*/ 365 h 10183"/>
              <a:gd name="connsiteX1" fmla="*/ 4988 w 10326"/>
              <a:gd name="connsiteY1" fmla="*/ 223 h 10183"/>
              <a:gd name="connsiteX2" fmla="*/ 457 w 10326"/>
              <a:gd name="connsiteY2" fmla="*/ 490 h 10183"/>
              <a:gd name="connsiteX3" fmla="*/ 15 w 10326"/>
              <a:gd name="connsiteY3" fmla="*/ 4865 h 10183"/>
              <a:gd name="connsiteX4" fmla="*/ 588 w 10326"/>
              <a:gd name="connsiteY4" fmla="*/ 9929 h 10183"/>
              <a:gd name="connsiteX5" fmla="*/ 5193 w 10326"/>
              <a:gd name="connsiteY5" fmla="*/ 10012 h 10183"/>
              <a:gd name="connsiteX6" fmla="*/ 9792 w 10326"/>
              <a:gd name="connsiteY6" fmla="*/ 9792 h 10183"/>
              <a:gd name="connsiteX7" fmla="*/ 10326 w 10326"/>
              <a:gd name="connsiteY7" fmla="*/ 5175 h 10183"/>
              <a:gd name="connsiteX8" fmla="*/ 9712 w 10326"/>
              <a:gd name="connsiteY8" fmla="*/ 365 h 10183"/>
              <a:gd name="connsiteX0" fmla="*/ 9712 w 10267"/>
              <a:gd name="connsiteY0" fmla="*/ 365 h 10183"/>
              <a:gd name="connsiteX1" fmla="*/ 4988 w 10267"/>
              <a:gd name="connsiteY1" fmla="*/ 223 h 10183"/>
              <a:gd name="connsiteX2" fmla="*/ 457 w 10267"/>
              <a:gd name="connsiteY2" fmla="*/ 490 h 10183"/>
              <a:gd name="connsiteX3" fmla="*/ 15 w 10267"/>
              <a:gd name="connsiteY3" fmla="*/ 4865 h 10183"/>
              <a:gd name="connsiteX4" fmla="*/ 588 w 10267"/>
              <a:gd name="connsiteY4" fmla="*/ 9929 h 10183"/>
              <a:gd name="connsiteX5" fmla="*/ 5193 w 10267"/>
              <a:gd name="connsiteY5" fmla="*/ 10012 h 10183"/>
              <a:gd name="connsiteX6" fmla="*/ 9792 w 10267"/>
              <a:gd name="connsiteY6" fmla="*/ 9792 h 10183"/>
              <a:gd name="connsiteX7" fmla="*/ 10266 w 10267"/>
              <a:gd name="connsiteY7" fmla="*/ 5175 h 10183"/>
              <a:gd name="connsiteX8" fmla="*/ 9712 w 10267"/>
              <a:gd name="connsiteY8" fmla="*/ 365 h 10183"/>
              <a:gd name="connsiteX0" fmla="*/ 9712 w 10288"/>
              <a:gd name="connsiteY0" fmla="*/ 365 h 10186"/>
              <a:gd name="connsiteX1" fmla="*/ 4988 w 10288"/>
              <a:gd name="connsiteY1" fmla="*/ 223 h 10186"/>
              <a:gd name="connsiteX2" fmla="*/ 457 w 10288"/>
              <a:gd name="connsiteY2" fmla="*/ 490 h 10186"/>
              <a:gd name="connsiteX3" fmla="*/ 15 w 10288"/>
              <a:gd name="connsiteY3" fmla="*/ 4865 h 10186"/>
              <a:gd name="connsiteX4" fmla="*/ 588 w 10288"/>
              <a:gd name="connsiteY4" fmla="*/ 9929 h 10186"/>
              <a:gd name="connsiteX5" fmla="*/ 5193 w 10288"/>
              <a:gd name="connsiteY5" fmla="*/ 10012 h 10186"/>
              <a:gd name="connsiteX6" fmla="*/ 9935 w 10288"/>
              <a:gd name="connsiteY6" fmla="*/ 9728 h 10186"/>
              <a:gd name="connsiteX7" fmla="*/ 10266 w 10288"/>
              <a:gd name="connsiteY7" fmla="*/ 5175 h 10186"/>
              <a:gd name="connsiteX8" fmla="*/ 9712 w 10288"/>
              <a:gd name="connsiteY8" fmla="*/ 365 h 10186"/>
              <a:gd name="connsiteX0" fmla="*/ 9712 w 10288"/>
              <a:gd name="connsiteY0" fmla="*/ 435 h 10256"/>
              <a:gd name="connsiteX1" fmla="*/ 4988 w 10288"/>
              <a:gd name="connsiteY1" fmla="*/ 100 h 10256"/>
              <a:gd name="connsiteX2" fmla="*/ 457 w 10288"/>
              <a:gd name="connsiteY2" fmla="*/ 560 h 10256"/>
              <a:gd name="connsiteX3" fmla="*/ 15 w 10288"/>
              <a:gd name="connsiteY3" fmla="*/ 4935 h 10256"/>
              <a:gd name="connsiteX4" fmla="*/ 588 w 10288"/>
              <a:gd name="connsiteY4" fmla="*/ 9999 h 10256"/>
              <a:gd name="connsiteX5" fmla="*/ 5193 w 10288"/>
              <a:gd name="connsiteY5" fmla="*/ 10082 h 10256"/>
              <a:gd name="connsiteX6" fmla="*/ 9935 w 10288"/>
              <a:gd name="connsiteY6" fmla="*/ 9798 h 10256"/>
              <a:gd name="connsiteX7" fmla="*/ 10266 w 10288"/>
              <a:gd name="connsiteY7" fmla="*/ 5245 h 10256"/>
              <a:gd name="connsiteX8" fmla="*/ 9712 w 10288"/>
              <a:gd name="connsiteY8" fmla="*/ 435 h 10256"/>
              <a:gd name="connsiteX0" fmla="*/ 9749 w 10325"/>
              <a:gd name="connsiteY0" fmla="*/ 435 h 10256"/>
              <a:gd name="connsiteX1" fmla="*/ 5025 w 10325"/>
              <a:gd name="connsiteY1" fmla="*/ 100 h 10256"/>
              <a:gd name="connsiteX2" fmla="*/ 387 w 10325"/>
              <a:gd name="connsiteY2" fmla="*/ 431 h 10256"/>
              <a:gd name="connsiteX3" fmla="*/ 52 w 10325"/>
              <a:gd name="connsiteY3" fmla="*/ 4935 h 10256"/>
              <a:gd name="connsiteX4" fmla="*/ 625 w 10325"/>
              <a:gd name="connsiteY4" fmla="*/ 9999 h 10256"/>
              <a:gd name="connsiteX5" fmla="*/ 5230 w 10325"/>
              <a:gd name="connsiteY5" fmla="*/ 10082 h 10256"/>
              <a:gd name="connsiteX6" fmla="*/ 9972 w 10325"/>
              <a:gd name="connsiteY6" fmla="*/ 9798 h 10256"/>
              <a:gd name="connsiteX7" fmla="*/ 10303 w 10325"/>
              <a:gd name="connsiteY7" fmla="*/ 5245 h 10256"/>
              <a:gd name="connsiteX8" fmla="*/ 9749 w 10325"/>
              <a:gd name="connsiteY8" fmla="*/ 435 h 10256"/>
              <a:gd name="connsiteX0" fmla="*/ 9821 w 10325"/>
              <a:gd name="connsiteY0" fmla="*/ 401 h 10308"/>
              <a:gd name="connsiteX1" fmla="*/ 5025 w 10325"/>
              <a:gd name="connsiteY1" fmla="*/ 152 h 10308"/>
              <a:gd name="connsiteX2" fmla="*/ 387 w 10325"/>
              <a:gd name="connsiteY2" fmla="*/ 483 h 10308"/>
              <a:gd name="connsiteX3" fmla="*/ 52 w 10325"/>
              <a:gd name="connsiteY3" fmla="*/ 4987 h 10308"/>
              <a:gd name="connsiteX4" fmla="*/ 625 w 10325"/>
              <a:gd name="connsiteY4" fmla="*/ 10051 h 10308"/>
              <a:gd name="connsiteX5" fmla="*/ 5230 w 10325"/>
              <a:gd name="connsiteY5" fmla="*/ 10134 h 10308"/>
              <a:gd name="connsiteX6" fmla="*/ 9972 w 10325"/>
              <a:gd name="connsiteY6" fmla="*/ 9850 h 10308"/>
              <a:gd name="connsiteX7" fmla="*/ 10303 w 10325"/>
              <a:gd name="connsiteY7" fmla="*/ 5297 h 10308"/>
              <a:gd name="connsiteX8" fmla="*/ 9821 w 10325"/>
              <a:gd name="connsiteY8" fmla="*/ 401 h 10308"/>
              <a:gd name="connsiteX0" fmla="*/ 9821 w 10325"/>
              <a:gd name="connsiteY0" fmla="*/ 444 h 10351"/>
              <a:gd name="connsiteX1" fmla="*/ 5120 w 10325"/>
              <a:gd name="connsiteY1" fmla="*/ 88 h 10351"/>
              <a:gd name="connsiteX2" fmla="*/ 387 w 10325"/>
              <a:gd name="connsiteY2" fmla="*/ 526 h 10351"/>
              <a:gd name="connsiteX3" fmla="*/ 52 w 10325"/>
              <a:gd name="connsiteY3" fmla="*/ 5030 h 10351"/>
              <a:gd name="connsiteX4" fmla="*/ 625 w 10325"/>
              <a:gd name="connsiteY4" fmla="*/ 10094 h 10351"/>
              <a:gd name="connsiteX5" fmla="*/ 5230 w 10325"/>
              <a:gd name="connsiteY5" fmla="*/ 10177 h 10351"/>
              <a:gd name="connsiteX6" fmla="*/ 9972 w 10325"/>
              <a:gd name="connsiteY6" fmla="*/ 9893 h 10351"/>
              <a:gd name="connsiteX7" fmla="*/ 10303 w 10325"/>
              <a:gd name="connsiteY7" fmla="*/ 5340 h 10351"/>
              <a:gd name="connsiteX8" fmla="*/ 9821 w 10325"/>
              <a:gd name="connsiteY8" fmla="*/ 444 h 10351"/>
              <a:gd name="connsiteX0" fmla="*/ 9939 w 10443"/>
              <a:gd name="connsiteY0" fmla="*/ 444 h 10504"/>
              <a:gd name="connsiteX1" fmla="*/ 5238 w 10443"/>
              <a:gd name="connsiteY1" fmla="*/ 88 h 10504"/>
              <a:gd name="connsiteX2" fmla="*/ 505 w 10443"/>
              <a:gd name="connsiteY2" fmla="*/ 526 h 10504"/>
              <a:gd name="connsiteX3" fmla="*/ 15 w 10443"/>
              <a:gd name="connsiteY3" fmla="*/ 5051 h 10504"/>
              <a:gd name="connsiteX4" fmla="*/ 743 w 10443"/>
              <a:gd name="connsiteY4" fmla="*/ 10094 h 10504"/>
              <a:gd name="connsiteX5" fmla="*/ 5348 w 10443"/>
              <a:gd name="connsiteY5" fmla="*/ 10177 h 10504"/>
              <a:gd name="connsiteX6" fmla="*/ 10090 w 10443"/>
              <a:gd name="connsiteY6" fmla="*/ 9893 h 10504"/>
              <a:gd name="connsiteX7" fmla="*/ 10421 w 10443"/>
              <a:gd name="connsiteY7" fmla="*/ 5340 h 10504"/>
              <a:gd name="connsiteX8" fmla="*/ 9939 w 10443"/>
              <a:gd name="connsiteY8" fmla="*/ 444 h 10504"/>
              <a:gd name="connsiteX0" fmla="*/ 9989 w 10493"/>
              <a:gd name="connsiteY0" fmla="*/ 444 h 10473"/>
              <a:gd name="connsiteX1" fmla="*/ 5288 w 10493"/>
              <a:gd name="connsiteY1" fmla="*/ 88 h 10473"/>
              <a:gd name="connsiteX2" fmla="*/ 555 w 10493"/>
              <a:gd name="connsiteY2" fmla="*/ 526 h 10473"/>
              <a:gd name="connsiteX3" fmla="*/ 65 w 10493"/>
              <a:gd name="connsiteY3" fmla="*/ 5051 h 10473"/>
              <a:gd name="connsiteX4" fmla="*/ 602 w 10493"/>
              <a:gd name="connsiteY4" fmla="*/ 10051 h 10473"/>
              <a:gd name="connsiteX5" fmla="*/ 5398 w 10493"/>
              <a:gd name="connsiteY5" fmla="*/ 10177 h 10473"/>
              <a:gd name="connsiteX6" fmla="*/ 10140 w 10493"/>
              <a:gd name="connsiteY6" fmla="*/ 9893 h 10473"/>
              <a:gd name="connsiteX7" fmla="*/ 10471 w 10493"/>
              <a:gd name="connsiteY7" fmla="*/ 5340 h 10473"/>
              <a:gd name="connsiteX8" fmla="*/ 9989 w 10493"/>
              <a:gd name="connsiteY8" fmla="*/ 444 h 10473"/>
              <a:gd name="connsiteX0" fmla="*/ 9928 w 10432"/>
              <a:gd name="connsiteY0" fmla="*/ 444 h 10484"/>
              <a:gd name="connsiteX1" fmla="*/ 5227 w 10432"/>
              <a:gd name="connsiteY1" fmla="*/ 88 h 10484"/>
              <a:gd name="connsiteX2" fmla="*/ 494 w 10432"/>
              <a:gd name="connsiteY2" fmla="*/ 526 h 10484"/>
              <a:gd name="connsiteX3" fmla="*/ 4 w 10432"/>
              <a:gd name="connsiteY3" fmla="*/ 5051 h 10484"/>
              <a:gd name="connsiteX4" fmla="*/ 541 w 10432"/>
              <a:gd name="connsiteY4" fmla="*/ 10051 h 10484"/>
              <a:gd name="connsiteX5" fmla="*/ 5337 w 10432"/>
              <a:gd name="connsiteY5" fmla="*/ 10177 h 10484"/>
              <a:gd name="connsiteX6" fmla="*/ 10079 w 10432"/>
              <a:gd name="connsiteY6" fmla="*/ 9893 h 10484"/>
              <a:gd name="connsiteX7" fmla="*/ 10410 w 10432"/>
              <a:gd name="connsiteY7" fmla="*/ 5340 h 10484"/>
              <a:gd name="connsiteX8" fmla="*/ 9928 w 10432"/>
              <a:gd name="connsiteY8" fmla="*/ 444 h 10484"/>
              <a:gd name="connsiteX0" fmla="*/ 9988 w 10492"/>
              <a:gd name="connsiteY0" fmla="*/ 444 h 10557"/>
              <a:gd name="connsiteX1" fmla="*/ 5287 w 10492"/>
              <a:gd name="connsiteY1" fmla="*/ 88 h 10557"/>
              <a:gd name="connsiteX2" fmla="*/ 554 w 10492"/>
              <a:gd name="connsiteY2" fmla="*/ 526 h 10557"/>
              <a:gd name="connsiteX3" fmla="*/ 64 w 10492"/>
              <a:gd name="connsiteY3" fmla="*/ 5051 h 10557"/>
              <a:gd name="connsiteX4" fmla="*/ 601 w 10492"/>
              <a:gd name="connsiteY4" fmla="*/ 10051 h 10557"/>
              <a:gd name="connsiteX5" fmla="*/ 5385 w 10492"/>
              <a:gd name="connsiteY5" fmla="*/ 10370 h 10557"/>
              <a:gd name="connsiteX6" fmla="*/ 10139 w 10492"/>
              <a:gd name="connsiteY6" fmla="*/ 9893 h 10557"/>
              <a:gd name="connsiteX7" fmla="*/ 10470 w 10492"/>
              <a:gd name="connsiteY7" fmla="*/ 5340 h 10557"/>
              <a:gd name="connsiteX8" fmla="*/ 9988 w 10492"/>
              <a:gd name="connsiteY8" fmla="*/ 444 h 10557"/>
              <a:gd name="connsiteX0" fmla="*/ 9928 w 10432"/>
              <a:gd name="connsiteY0" fmla="*/ 444 h 10515"/>
              <a:gd name="connsiteX1" fmla="*/ 5227 w 10432"/>
              <a:gd name="connsiteY1" fmla="*/ 88 h 10515"/>
              <a:gd name="connsiteX2" fmla="*/ 494 w 10432"/>
              <a:gd name="connsiteY2" fmla="*/ 526 h 10515"/>
              <a:gd name="connsiteX3" fmla="*/ 4 w 10432"/>
              <a:gd name="connsiteY3" fmla="*/ 5051 h 10515"/>
              <a:gd name="connsiteX4" fmla="*/ 541 w 10432"/>
              <a:gd name="connsiteY4" fmla="*/ 10051 h 10515"/>
              <a:gd name="connsiteX5" fmla="*/ 5325 w 10432"/>
              <a:gd name="connsiteY5" fmla="*/ 10370 h 10515"/>
              <a:gd name="connsiteX6" fmla="*/ 10079 w 10432"/>
              <a:gd name="connsiteY6" fmla="*/ 9893 h 10515"/>
              <a:gd name="connsiteX7" fmla="*/ 10410 w 10432"/>
              <a:gd name="connsiteY7" fmla="*/ 5340 h 10515"/>
              <a:gd name="connsiteX8" fmla="*/ 9928 w 10432"/>
              <a:gd name="connsiteY8" fmla="*/ 444 h 10515"/>
              <a:gd name="connsiteX0" fmla="*/ 9934 w 10438"/>
              <a:gd name="connsiteY0" fmla="*/ 444 h 10584"/>
              <a:gd name="connsiteX1" fmla="*/ 5233 w 10438"/>
              <a:gd name="connsiteY1" fmla="*/ 88 h 10584"/>
              <a:gd name="connsiteX2" fmla="*/ 500 w 10438"/>
              <a:gd name="connsiteY2" fmla="*/ 526 h 10584"/>
              <a:gd name="connsiteX3" fmla="*/ 10 w 10438"/>
              <a:gd name="connsiteY3" fmla="*/ 5051 h 10584"/>
              <a:gd name="connsiteX4" fmla="*/ 666 w 10438"/>
              <a:gd name="connsiteY4" fmla="*/ 10158 h 10584"/>
              <a:gd name="connsiteX5" fmla="*/ 5331 w 10438"/>
              <a:gd name="connsiteY5" fmla="*/ 10370 h 10584"/>
              <a:gd name="connsiteX6" fmla="*/ 10085 w 10438"/>
              <a:gd name="connsiteY6" fmla="*/ 9893 h 10584"/>
              <a:gd name="connsiteX7" fmla="*/ 10416 w 10438"/>
              <a:gd name="connsiteY7" fmla="*/ 5340 h 10584"/>
              <a:gd name="connsiteX8" fmla="*/ 9934 w 10438"/>
              <a:gd name="connsiteY8" fmla="*/ 444 h 10584"/>
              <a:gd name="connsiteX0" fmla="*/ 9934 w 10438"/>
              <a:gd name="connsiteY0" fmla="*/ 444 h 10605"/>
              <a:gd name="connsiteX1" fmla="*/ 5233 w 10438"/>
              <a:gd name="connsiteY1" fmla="*/ 88 h 10605"/>
              <a:gd name="connsiteX2" fmla="*/ 500 w 10438"/>
              <a:gd name="connsiteY2" fmla="*/ 526 h 10605"/>
              <a:gd name="connsiteX3" fmla="*/ 10 w 10438"/>
              <a:gd name="connsiteY3" fmla="*/ 5051 h 10605"/>
              <a:gd name="connsiteX4" fmla="*/ 666 w 10438"/>
              <a:gd name="connsiteY4" fmla="*/ 10158 h 10605"/>
              <a:gd name="connsiteX5" fmla="*/ 5331 w 10438"/>
              <a:gd name="connsiteY5" fmla="*/ 10370 h 10605"/>
              <a:gd name="connsiteX6" fmla="*/ 10085 w 10438"/>
              <a:gd name="connsiteY6" fmla="*/ 9893 h 10605"/>
              <a:gd name="connsiteX7" fmla="*/ 10416 w 10438"/>
              <a:gd name="connsiteY7" fmla="*/ 5340 h 10605"/>
              <a:gd name="connsiteX8" fmla="*/ 9934 w 10438"/>
              <a:gd name="connsiteY8" fmla="*/ 444 h 10605"/>
              <a:gd name="connsiteX0" fmla="*/ 9934 w 10438"/>
              <a:gd name="connsiteY0" fmla="*/ 444 h 10497"/>
              <a:gd name="connsiteX1" fmla="*/ 5233 w 10438"/>
              <a:gd name="connsiteY1" fmla="*/ 88 h 10497"/>
              <a:gd name="connsiteX2" fmla="*/ 500 w 10438"/>
              <a:gd name="connsiteY2" fmla="*/ 526 h 10497"/>
              <a:gd name="connsiteX3" fmla="*/ 10 w 10438"/>
              <a:gd name="connsiteY3" fmla="*/ 5051 h 10497"/>
              <a:gd name="connsiteX4" fmla="*/ 666 w 10438"/>
              <a:gd name="connsiteY4" fmla="*/ 10158 h 10497"/>
              <a:gd name="connsiteX5" fmla="*/ 5331 w 10438"/>
              <a:gd name="connsiteY5" fmla="*/ 10370 h 10497"/>
              <a:gd name="connsiteX6" fmla="*/ 10085 w 10438"/>
              <a:gd name="connsiteY6" fmla="*/ 9893 h 10497"/>
              <a:gd name="connsiteX7" fmla="*/ 10416 w 10438"/>
              <a:gd name="connsiteY7" fmla="*/ 5340 h 10497"/>
              <a:gd name="connsiteX8" fmla="*/ 9934 w 10438"/>
              <a:gd name="connsiteY8" fmla="*/ 444 h 10497"/>
              <a:gd name="connsiteX0" fmla="*/ 9934 w 10455"/>
              <a:gd name="connsiteY0" fmla="*/ 444 h 10491"/>
              <a:gd name="connsiteX1" fmla="*/ 5233 w 10455"/>
              <a:gd name="connsiteY1" fmla="*/ 88 h 10491"/>
              <a:gd name="connsiteX2" fmla="*/ 500 w 10455"/>
              <a:gd name="connsiteY2" fmla="*/ 526 h 10491"/>
              <a:gd name="connsiteX3" fmla="*/ 10 w 10455"/>
              <a:gd name="connsiteY3" fmla="*/ 5051 h 10491"/>
              <a:gd name="connsiteX4" fmla="*/ 666 w 10455"/>
              <a:gd name="connsiteY4" fmla="*/ 10158 h 10491"/>
              <a:gd name="connsiteX5" fmla="*/ 5331 w 10455"/>
              <a:gd name="connsiteY5" fmla="*/ 10370 h 10491"/>
              <a:gd name="connsiteX6" fmla="*/ 10133 w 10455"/>
              <a:gd name="connsiteY6" fmla="*/ 10000 h 10491"/>
              <a:gd name="connsiteX7" fmla="*/ 10416 w 10455"/>
              <a:gd name="connsiteY7" fmla="*/ 5340 h 10491"/>
              <a:gd name="connsiteX8" fmla="*/ 9934 w 10455"/>
              <a:gd name="connsiteY8" fmla="*/ 444 h 10491"/>
              <a:gd name="connsiteX0" fmla="*/ 9994 w 10455"/>
              <a:gd name="connsiteY0" fmla="*/ 435 h 10503"/>
              <a:gd name="connsiteX1" fmla="*/ 5233 w 10455"/>
              <a:gd name="connsiteY1" fmla="*/ 100 h 10503"/>
              <a:gd name="connsiteX2" fmla="*/ 500 w 10455"/>
              <a:gd name="connsiteY2" fmla="*/ 538 h 10503"/>
              <a:gd name="connsiteX3" fmla="*/ 10 w 10455"/>
              <a:gd name="connsiteY3" fmla="*/ 5063 h 10503"/>
              <a:gd name="connsiteX4" fmla="*/ 666 w 10455"/>
              <a:gd name="connsiteY4" fmla="*/ 10170 h 10503"/>
              <a:gd name="connsiteX5" fmla="*/ 5331 w 10455"/>
              <a:gd name="connsiteY5" fmla="*/ 10382 h 10503"/>
              <a:gd name="connsiteX6" fmla="*/ 10133 w 10455"/>
              <a:gd name="connsiteY6" fmla="*/ 10012 h 10503"/>
              <a:gd name="connsiteX7" fmla="*/ 10416 w 10455"/>
              <a:gd name="connsiteY7" fmla="*/ 5352 h 10503"/>
              <a:gd name="connsiteX8" fmla="*/ 9994 w 10455"/>
              <a:gd name="connsiteY8" fmla="*/ 435 h 10503"/>
              <a:gd name="connsiteX0" fmla="*/ 9994 w 10541"/>
              <a:gd name="connsiteY0" fmla="*/ 435 h 10503"/>
              <a:gd name="connsiteX1" fmla="*/ 5233 w 10541"/>
              <a:gd name="connsiteY1" fmla="*/ 100 h 10503"/>
              <a:gd name="connsiteX2" fmla="*/ 500 w 10541"/>
              <a:gd name="connsiteY2" fmla="*/ 538 h 10503"/>
              <a:gd name="connsiteX3" fmla="*/ 10 w 10541"/>
              <a:gd name="connsiteY3" fmla="*/ 5063 h 10503"/>
              <a:gd name="connsiteX4" fmla="*/ 666 w 10541"/>
              <a:gd name="connsiteY4" fmla="*/ 10170 h 10503"/>
              <a:gd name="connsiteX5" fmla="*/ 5331 w 10541"/>
              <a:gd name="connsiteY5" fmla="*/ 10382 h 10503"/>
              <a:gd name="connsiteX6" fmla="*/ 10133 w 10541"/>
              <a:gd name="connsiteY6" fmla="*/ 10012 h 10503"/>
              <a:gd name="connsiteX7" fmla="*/ 10535 w 10541"/>
              <a:gd name="connsiteY7" fmla="*/ 5331 h 10503"/>
              <a:gd name="connsiteX8" fmla="*/ 9994 w 10541"/>
              <a:gd name="connsiteY8" fmla="*/ 435 h 10503"/>
              <a:gd name="connsiteX0" fmla="*/ 9994 w 10550"/>
              <a:gd name="connsiteY0" fmla="*/ 435 h 10500"/>
              <a:gd name="connsiteX1" fmla="*/ 5233 w 10550"/>
              <a:gd name="connsiteY1" fmla="*/ 100 h 10500"/>
              <a:gd name="connsiteX2" fmla="*/ 500 w 10550"/>
              <a:gd name="connsiteY2" fmla="*/ 538 h 10500"/>
              <a:gd name="connsiteX3" fmla="*/ 10 w 10550"/>
              <a:gd name="connsiteY3" fmla="*/ 5063 h 10500"/>
              <a:gd name="connsiteX4" fmla="*/ 666 w 10550"/>
              <a:gd name="connsiteY4" fmla="*/ 10170 h 10500"/>
              <a:gd name="connsiteX5" fmla="*/ 5331 w 10550"/>
              <a:gd name="connsiteY5" fmla="*/ 10382 h 10500"/>
              <a:gd name="connsiteX6" fmla="*/ 10181 w 10550"/>
              <a:gd name="connsiteY6" fmla="*/ 10055 h 10500"/>
              <a:gd name="connsiteX7" fmla="*/ 10535 w 10550"/>
              <a:gd name="connsiteY7" fmla="*/ 5331 h 10500"/>
              <a:gd name="connsiteX8" fmla="*/ 9994 w 10550"/>
              <a:gd name="connsiteY8" fmla="*/ 435 h 10500"/>
              <a:gd name="connsiteX0" fmla="*/ 9994 w 10550"/>
              <a:gd name="connsiteY0" fmla="*/ 435 h 10528"/>
              <a:gd name="connsiteX1" fmla="*/ 5233 w 10550"/>
              <a:gd name="connsiteY1" fmla="*/ 100 h 10528"/>
              <a:gd name="connsiteX2" fmla="*/ 500 w 10550"/>
              <a:gd name="connsiteY2" fmla="*/ 538 h 10528"/>
              <a:gd name="connsiteX3" fmla="*/ 10 w 10550"/>
              <a:gd name="connsiteY3" fmla="*/ 5063 h 10528"/>
              <a:gd name="connsiteX4" fmla="*/ 666 w 10550"/>
              <a:gd name="connsiteY4" fmla="*/ 10213 h 10528"/>
              <a:gd name="connsiteX5" fmla="*/ 5331 w 10550"/>
              <a:gd name="connsiteY5" fmla="*/ 10382 h 10528"/>
              <a:gd name="connsiteX6" fmla="*/ 10181 w 10550"/>
              <a:gd name="connsiteY6" fmla="*/ 10055 h 10528"/>
              <a:gd name="connsiteX7" fmla="*/ 10535 w 10550"/>
              <a:gd name="connsiteY7" fmla="*/ 5331 h 10528"/>
              <a:gd name="connsiteX8" fmla="*/ 9994 w 10550"/>
              <a:gd name="connsiteY8" fmla="*/ 435 h 10528"/>
              <a:gd name="connsiteX0" fmla="*/ 9991 w 10547"/>
              <a:gd name="connsiteY0" fmla="*/ 435 h 10528"/>
              <a:gd name="connsiteX1" fmla="*/ 5230 w 10547"/>
              <a:gd name="connsiteY1" fmla="*/ 100 h 10528"/>
              <a:gd name="connsiteX2" fmla="*/ 497 w 10547"/>
              <a:gd name="connsiteY2" fmla="*/ 538 h 10528"/>
              <a:gd name="connsiteX3" fmla="*/ 7 w 10547"/>
              <a:gd name="connsiteY3" fmla="*/ 5063 h 10528"/>
              <a:gd name="connsiteX4" fmla="*/ 663 w 10547"/>
              <a:gd name="connsiteY4" fmla="*/ 10213 h 10528"/>
              <a:gd name="connsiteX5" fmla="*/ 5328 w 10547"/>
              <a:gd name="connsiteY5" fmla="*/ 10382 h 10528"/>
              <a:gd name="connsiteX6" fmla="*/ 10178 w 10547"/>
              <a:gd name="connsiteY6" fmla="*/ 10055 h 10528"/>
              <a:gd name="connsiteX7" fmla="*/ 10532 w 10547"/>
              <a:gd name="connsiteY7" fmla="*/ 5331 h 10528"/>
              <a:gd name="connsiteX8" fmla="*/ 9991 w 10547"/>
              <a:gd name="connsiteY8" fmla="*/ 435 h 10528"/>
              <a:gd name="connsiteX0" fmla="*/ 9999 w 10555"/>
              <a:gd name="connsiteY0" fmla="*/ 435 h 10528"/>
              <a:gd name="connsiteX1" fmla="*/ 5238 w 10555"/>
              <a:gd name="connsiteY1" fmla="*/ 100 h 10528"/>
              <a:gd name="connsiteX2" fmla="*/ 481 w 10555"/>
              <a:gd name="connsiteY2" fmla="*/ 559 h 10528"/>
              <a:gd name="connsiteX3" fmla="*/ 15 w 10555"/>
              <a:gd name="connsiteY3" fmla="*/ 5063 h 10528"/>
              <a:gd name="connsiteX4" fmla="*/ 671 w 10555"/>
              <a:gd name="connsiteY4" fmla="*/ 10213 h 10528"/>
              <a:gd name="connsiteX5" fmla="*/ 5336 w 10555"/>
              <a:gd name="connsiteY5" fmla="*/ 10382 h 10528"/>
              <a:gd name="connsiteX6" fmla="*/ 10186 w 10555"/>
              <a:gd name="connsiteY6" fmla="*/ 10055 h 10528"/>
              <a:gd name="connsiteX7" fmla="*/ 10540 w 10555"/>
              <a:gd name="connsiteY7" fmla="*/ 5331 h 10528"/>
              <a:gd name="connsiteX8" fmla="*/ 9999 w 10555"/>
              <a:gd name="connsiteY8" fmla="*/ 435 h 10528"/>
              <a:gd name="connsiteX0" fmla="*/ 9999 w 10555"/>
              <a:gd name="connsiteY0" fmla="*/ 457 h 10550"/>
              <a:gd name="connsiteX1" fmla="*/ 5238 w 10555"/>
              <a:gd name="connsiteY1" fmla="*/ 122 h 10550"/>
              <a:gd name="connsiteX2" fmla="*/ 481 w 10555"/>
              <a:gd name="connsiteY2" fmla="*/ 581 h 10550"/>
              <a:gd name="connsiteX3" fmla="*/ 15 w 10555"/>
              <a:gd name="connsiteY3" fmla="*/ 5085 h 10550"/>
              <a:gd name="connsiteX4" fmla="*/ 671 w 10555"/>
              <a:gd name="connsiteY4" fmla="*/ 10235 h 10550"/>
              <a:gd name="connsiteX5" fmla="*/ 5336 w 10555"/>
              <a:gd name="connsiteY5" fmla="*/ 10404 h 10550"/>
              <a:gd name="connsiteX6" fmla="*/ 10186 w 10555"/>
              <a:gd name="connsiteY6" fmla="*/ 10077 h 10550"/>
              <a:gd name="connsiteX7" fmla="*/ 10540 w 10555"/>
              <a:gd name="connsiteY7" fmla="*/ 5353 h 10550"/>
              <a:gd name="connsiteX8" fmla="*/ 9999 w 10555"/>
              <a:gd name="connsiteY8" fmla="*/ 457 h 10550"/>
              <a:gd name="connsiteX0" fmla="*/ 9987 w 10555"/>
              <a:gd name="connsiteY0" fmla="*/ 409 h 10566"/>
              <a:gd name="connsiteX1" fmla="*/ 5238 w 10555"/>
              <a:gd name="connsiteY1" fmla="*/ 138 h 10566"/>
              <a:gd name="connsiteX2" fmla="*/ 481 w 10555"/>
              <a:gd name="connsiteY2" fmla="*/ 597 h 10566"/>
              <a:gd name="connsiteX3" fmla="*/ 15 w 10555"/>
              <a:gd name="connsiteY3" fmla="*/ 5101 h 10566"/>
              <a:gd name="connsiteX4" fmla="*/ 671 w 10555"/>
              <a:gd name="connsiteY4" fmla="*/ 10251 h 10566"/>
              <a:gd name="connsiteX5" fmla="*/ 5336 w 10555"/>
              <a:gd name="connsiteY5" fmla="*/ 10420 h 10566"/>
              <a:gd name="connsiteX6" fmla="*/ 10186 w 10555"/>
              <a:gd name="connsiteY6" fmla="*/ 10093 h 10566"/>
              <a:gd name="connsiteX7" fmla="*/ 10540 w 10555"/>
              <a:gd name="connsiteY7" fmla="*/ 5369 h 10566"/>
              <a:gd name="connsiteX8" fmla="*/ 9987 w 10555"/>
              <a:gd name="connsiteY8" fmla="*/ 409 h 10566"/>
              <a:gd name="connsiteX0" fmla="*/ 9987 w 10555"/>
              <a:gd name="connsiteY0" fmla="*/ 409 h 10566"/>
              <a:gd name="connsiteX1" fmla="*/ 5238 w 10555"/>
              <a:gd name="connsiteY1" fmla="*/ 138 h 10566"/>
              <a:gd name="connsiteX2" fmla="*/ 481 w 10555"/>
              <a:gd name="connsiteY2" fmla="*/ 597 h 10566"/>
              <a:gd name="connsiteX3" fmla="*/ 15 w 10555"/>
              <a:gd name="connsiteY3" fmla="*/ 5101 h 10566"/>
              <a:gd name="connsiteX4" fmla="*/ 671 w 10555"/>
              <a:gd name="connsiteY4" fmla="*/ 10251 h 10566"/>
              <a:gd name="connsiteX5" fmla="*/ 5336 w 10555"/>
              <a:gd name="connsiteY5" fmla="*/ 10420 h 10566"/>
              <a:gd name="connsiteX6" fmla="*/ 10186 w 10555"/>
              <a:gd name="connsiteY6" fmla="*/ 10093 h 10566"/>
              <a:gd name="connsiteX7" fmla="*/ 10540 w 10555"/>
              <a:gd name="connsiteY7" fmla="*/ 5369 h 10566"/>
              <a:gd name="connsiteX8" fmla="*/ 9987 w 10555"/>
              <a:gd name="connsiteY8" fmla="*/ 409 h 10566"/>
              <a:gd name="connsiteX0" fmla="*/ 9987 w 10555"/>
              <a:gd name="connsiteY0" fmla="*/ 409 h 10566"/>
              <a:gd name="connsiteX1" fmla="*/ 5238 w 10555"/>
              <a:gd name="connsiteY1" fmla="*/ 138 h 10566"/>
              <a:gd name="connsiteX2" fmla="*/ 481 w 10555"/>
              <a:gd name="connsiteY2" fmla="*/ 597 h 10566"/>
              <a:gd name="connsiteX3" fmla="*/ 15 w 10555"/>
              <a:gd name="connsiteY3" fmla="*/ 5101 h 10566"/>
              <a:gd name="connsiteX4" fmla="*/ 671 w 10555"/>
              <a:gd name="connsiteY4" fmla="*/ 10251 h 10566"/>
              <a:gd name="connsiteX5" fmla="*/ 5336 w 10555"/>
              <a:gd name="connsiteY5" fmla="*/ 10420 h 10566"/>
              <a:gd name="connsiteX6" fmla="*/ 10186 w 10555"/>
              <a:gd name="connsiteY6" fmla="*/ 10093 h 10566"/>
              <a:gd name="connsiteX7" fmla="*/ 10540 w 10555"/>
              <a:gd name="connsiteY7" fmla="*/ 5369 h 10566"/>
              <a:gd name="connsiteX8" fmla="*/ 9987 w 10555"/>
              <a:gd name="connsiteY8" fmla="*/ 409 h 10566"/>
              <a:gd name="connsiteX0" fmla="*/ 9987 w 10547"/>
              <a:gd name="connsiteY0" fmla="*/ 409 h 10564"/>
              <a:gd name="connsiteX1" fmla="*/ 5238 w 10547"/>
              <a:gd name="connsiteY1" fmla="*/ 138 h 10564"/>
              <a:gd name="connsiteX2" fmla="*/ 481 w 10547"/>
              <a:gd name="connsiteY2" fmla="*/ 597 h 10564"/>
              <a:gd name="connsiteX3" fmla="*/ 15 w 10547"/>
              <a:gd name="connsiteY3" fmla="*/ 5101 h 10564"/>
              <a:gd name="connsiteX4" fmla="*/ 671 w 10547"/>
              <a:gd name="connsiteY4" fmla="*/ 10251 h 10564"/>
              <a:gd name="connsiteX5" fmla="*/ 5336 w 10547"/>
              <a:gd name="connsiteY5" fmla="*/ 10420 h 10564"/>
              <a:gd name="connsiteX6" fmla="*/ 10150 w 10547"/>
              <a:gd name="connsiteY6" fmla="*/ 10136 h 10564"/>
              <a:gd name="connsiteX7" fmla="*/ 10540 w 10547"/>
              <a:gd name="connsiteY7" fmla="*/ 5369 h 10564"/>
              <a:gd name="connsiteX8" fmla="*/ 9987 w 10547"/>
              <a:gd name="connsiteY8" fmla="*/ 409 h 10564"/>
              <a:gd name="connsiteX0" fmla="*/ 9987 w 10547"/>
              <a:gd name="connsiteY0" fmla="*/ 454 h 10609"/>
              <a:gd name="connsiteX1" fmla="*/ 5238 w 10547"/>
              <a:gd name="connsiteY1" fmla="*/ 76 h 10609"/>
              <a:gd name="connsiteX2" fmla="*/ 481 w 10547"/>
              <a:gd name="connsiteY2" fmla="*/ 642 h 10609"/>
              <a:gd name="connsiteX3" fmla="*/ 15 w 10547"/>
              <a:gd name="connsiteY3" fmla="*/ 5146 h 10609"/>
              <a:gd name="connsiteX4" fmla="*/ 671 w 10547"/>
              <a:gd name="connsiteY4" fmla="*/ 10296 h 10609"/>
              <a:gd name="connsiteX5" fmla="*/ 5336 w 10547"/>
              <a:gd name="connsiteY5" fmla="*/ 10465 h 10609"/>
              <a:gd name="connsiteX6" fmla="*/ 10150 w 10547"/>
              <a:gd name="connsiteY6" fmla="*/ 10181 h 10609"/>
              <a:gd name="connsiteX7" fmla="*/ 10540 w 10547"/>
              <a:gd name="connsiteY7" fmla="*/ 5414 h 10609"/>
              <a:gd name="connsiteX8" fmla="*/ 9987 w 10547"/>
              <a:gd name="connsiteY8" fmla="*/ 454 h 10609"/>
              <a:gd name="connsiteX0" fmla="*/ 9981 w 10541"/>
              <a:gd name="connsiteY0" fmla="*/ 454 h 10623"/>
              <a:gd name="connsiteX1" fmla="*/ 5232 w 10541"/>
              <a:gd name="connsiteY1" fmla="*/ 76 h 10623"/>
              <a:gd name="connsiteX2" fmla="*/ 475 w 10541"/>
              <a:gd name="connsiteY2" fmla="*/ 642 h 10623"/>
              <a:gd name="connsiteX3" fmla="*/ 9 w 10541"/>
              <a:gd name="connsiteY3" fmla="*/ 5146 h 10623"/>
              <a:gd name="connsiteX4" fmla="*/ 570 w 10541"/>
              <a:gd name="connsiteY4" fmla="*/ 10317 h 10623"/>
              <a:gd name="connsiteX5" fmla="*/ 5330 w 10541"/>
              <a:gd name="connsiteY5" fmla="*/ 10465 h 10623"/>
              <a:gd name="connsiteX6" fmla="*/ 10144 w 10541"/>
              <a:gd name="connsiteY6" fmla="*/ 10181 h 10623"/>
              <a:gd name="connsiteX7" fmla="*/ 10534 w 10541"/>
              <a:gd name="connsiteY7" fmla="*/ 5414 h 10623"/>
              <a:gd name="connsiteX8" fmla="*/ 9981 w 10541"/>
              <a:gd name="connsiteY8" fmla="*/ 454 h 10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541" h="10623">
                <a:moveTo>
                  <a:pt x="9981" y="454"/>
                </a:moveTo>
                <a:cubicBezTo>
                  <a:pt x="9093" y="-310"/>
                  <a:pt x="6898" y="133"/>
                  <a:pt x="5232" y="76"/>
                </a:cubicBezTo>
                <a:cubicBezTo>
                  <a:pt x="3658" y="159"/>
                  <a:pt x="953" y="-371"/>
                  <a:pt x="475" y="642"/>
                </a:cubicBezTo>
                <a:cubicBezTo>
                  <a:pt x="-56" y="1496"/>
                  <a:pt x="-7" y="3534"/>
                  <a:pt x="9" y="5146"/>
                </a:cubicBezTo>
                <a:cubicBezTo>
                  <a:pt x="25" y="6758"/>
                  <a:pt x="-40" y="9771"/>
                  <a:pt x="570" y="10317"/>
                </a:cubicBezTo>
                <a:cubicBezTo>
                  <a:pt x="1211" y="10891"/>
                  <a:pt x="3734" y="10488"/>
                  <a:pt x="5330" y="10465"/>
                </a:cubicBezTo>
                <a:cubicBezTo>
                  <a:pt x="6926" y="10442"/>
                  <a:pt x="9763" y="10642"/>
                  <a:pt x="10144" y="10181"/>
                </a:cubicBezTo>
                <a:cubicBezTo>
                  <a:pt x="10613" y="9764"/>
                  <a:pt x="10541" y="6952"/>
                  <a:pt x="10534" y="5414"/>
                </a:cubicBezTo>
                <a:cubicBezTo>
                  <a:pt x="10527" y="3877"/>
                  <a:pt x="10549" y="989"/>
                  <a:pt x="9981" y="454"/>
                </a:cubicBezTo>
                <a:close/>
              </a:path>
            </a:pathLst>
          </a:custGeom>
          <a:noFill/>
          <a:ln w="9525">
            <a:solidFill>
              <a:schemeClr val="tx1"/>
            </a:solidFill>
            <a:prstDash val="dash"/>
          </a:ln>
        </p:spPr>
        <p:txBody>
          <a:bodyPr vert="horz" wrap="square" lIns="91440" tIns="45720" rIns="91440" bIns="45720" numCol="1" anchor="t" anchorCtr="0" compatLnSpc="1">
            <a:prstTxWarp prst="textNoShape">
              <a:avLst/>
            </a:prstTxWarp>
          </a:bodyPr>
          <a:lstStyle/>
          <a:p>
            <a:endParaRPr lang="en-US" dirty="0"/>
          </a:p>
        </p:txBody>
      </p:sp>
    </p:spTree>
    <p:extLst>
      <p:ext uri="{BB962C8B-B14F-4D97-AF65-F5344CB8AC3E}">
        <p14:creationId xmlns:p14="http://schemas.microsoft.com/office/powerpoint/2010/main" val="249522859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Blank" type="blank" preserve="1">
  <p:cSld name="1_Blank">
    <p:bg>
      <p:bgPr>
        <a:blipFill dpi="0" rotWithShape="1">
          <a:blip r:embed="rId2">
            <a:lum/>
          </a:blip>
          <a:srcRect/>
          <a:stretch>
            <a:fillRect/>
          </a:stretch>
        </a:blipFill>
        <a:effectLst/>
      </p:bgPr>
    </p:bg>
    <p:spTree>
      <p:nvGrpSpPr>
        <p:cNvPr id="1" name="Shape 151"/>
        <p:cNvGrpSpPr/>
        <p:nvPr/>
      </p:nvGrpSpPr>
      <p:grpSpPr>
        <a:xfrm>
          <a:off x="0" y="0"/>
          <a:ext cx="0" cy="0"/>
          <a:chOff x="0" y="0"/>
          <a:chExt cx="0" cy="0"/>
        </a:xfrm>
      </p:grpSpPr>
      <p:sp>
        <p:nvSpPr>
          <p:cNvPr id="2" name="Freeform 9"/>
          <p:cNvSpPr>
            <a:spLocks/>
          </p:cNvSpPr>
          <p:nvPr userDrawn="1"/>
        </p:nvSpPr>
        <p:spPr bwMode="auto">
          <a:xfrm rot="10800000">
            <a:off x="276225" y="239920"/>
            <a:ext cx="6315075" cy="4636880"/>
          </a:xfrm>
          <a:custGeom>
            <a:avLst/>
            <a:gdLst>
              <a:gd name="T0" fmla="*/ 2466 w 2671"/>
              <a:gd name="T1" fmla="*/ 92 h 1682"/>
              <a:gd name="T2" fmla="*/ 200 w 2671"/>
              <a:gd name="T3" fmla="*/ 99 h 1682"/>
              <a:gd name="T4" fmla="*/ 169 w 2671"/>
              <a:gd name="T5" fmla="*/ 1583 h 1682"/>
              <a:gd name="T6" fmla="*/ 2481 w 2671"/>
              <a:gd name="T7" fmla="*/ 1562 h 1682"/>
              <a:gd name="T8" fmla="*/ 2466 w 2671"/>
              <a:gd name="T9" fmla="*/ 92 h 1682"/>
              <a:gd name="connsiteX0" fmla="*/ 9074 w 9535"/>
              <a:gd name="connsiteY0" fmla="*/ 447 h 9722"/>
              <a:gd name="connsiteX1" fmla="*/ 544 w 9535"/>
              <a:gd name="connsiteY1" fmla="*/ 264 h 9722"/>
              <a:gd name="connsiteX2" fmla="*/ 475 w 9535"/>
              <a:gd name="connsiteY2" fmla="*/ 9311 h 9722"/>
              <a:gd name="connsiteX3" fmla="*/ 9131 w 9535"/>
              <a:gd name="connsiteY3" fmla="*/ 9187 h 9722"/>
              <a:gd name="connsiteX4" fmla="*/ 9074 w 9535"/>
              <a:gd name="connsiteY4" fmla="*/ 447 h 9722"/>
              <a:gd name="connsiteX0" fmla="*/ 9519 w 10001"/>
              <a:gd name="connsiteY0" fmla="*/ 986 h 10526"/>
              <a:gd name="connsiteX1" fmla="*/ 5107 w 10001"/>
              <a:gd name="connsiteY1" fmla="*/ 519 h 10526"/>
              <a:gd name="connsiteX2" fmla="*/ 573 w 10001"/>
              <a:gd name="connsiteY2" fmla="*/ 798 h 10526"/>
              <a:gd name="connsiteX3" fmla="*/ 500 w 10001"/>
              <a:gd name="connsiteY3" fmla="*/ 10103 h 10526"/>
              <a:gd name="connsiteX4" fmla="*/ 9578 w 10001"/>
              <a:gd name="connsiteY4" fmla="*/ 9976 h 10526"/>
              <a:gd name="connsiteX5" fmla="*/ 9519 w 10001"/>
              <a:gd name="connsiteY5" fmla="*/ 986 h 10526"/>
              <a:gd name="connsiteX0" fmla="*/ 9561 w 10043"/>
              <a:gd name="connsiteY0" fmla="*/ 870 h 10410"/>
              <a:gd name="connsiteX1" fmla="*/ 5149 w 10043"/>
              <a:gd name="connsiteY1" fmla="*/ 403 h 10410"/>
              <a:gd name="connsiteX2" fmla="*/ 533 w 10043"/>
              <a:gd name="connsiteY2" fmla="*/ 862 h 10410"/>
              <a:gd name="connsiteX3" fmla="*/ 542 w 10043"/>
              <a:gd name="connsiteY3" fmla="*/ 9987 h 10410"/>
              <a:gd name="connsiteX4" fmla="*/ 9620 w 10043"/>
              <a:gd name="connsiteY4" fmla="*/ 9860 h 10410"/>
              <a:gd name="connsiteX5" fmla="*/ 9561 w 10043"/>
              <a:gd name="connsiteY5" fmla="*/ 870 h 10410"/>
              <a:gd name="connsiteX0" fmla="*/ 9572 w 10054"/>
              <a:gd name="connsiteY0" fmla="*/ 835 h 10375"/>
              <a:gd name="connsiteX1" fmla="*/ 5160 w 10054"/>
              <a:gd name="connsiteY1" fmla="*/ 368 h 10375"/>
              <a:gd name="connsiteX2" fmla="*/ 544 w 10054"/>
              <a:gd name="connsiteY2" fmla="*/ 827 h 10375"/>
              <a:gd name="connsiteX3" fmla="*/ 553 w 10054"/>
              <a:gd name="connsiteY3" fmla="*/ 9952 h 10375"/>
              <a:gd name="connsiteX4" fmla="*/ 9631 w 10054"/>
              <a:gd name="connsiteY4" fmla="*/ 9825 h 10375"/>
              <a:gd name="connsiteX5" fmla="*/ 9572 w 10054"/>
              <a:gd name="connsiteY5" fmla="*/ 835 h 10375"/>
              <a:gd name="connsiteX0" fmla="*/ 9532 w 10014"/>
              <a:gd name="connsiteY0" fmla="*/ 835 h 10375"/>
              <a:gd name="connsiteX1" fmla="*/ 5120 w 10014"/>
              <a:gd name="connsiteY1" fmla="*/ 368 h 10375"/>
              <a:gd name="connsiteX2" fmla="*/ 504 w 10014"/>
              <a:gd name="connsiteY2" fmla="*/ 827 h 10375"/>
              <a:gd name="connsiteX3" fmla="*/ 513 w 10014"/>
              <a:gd name="connsiteY3" fmla="*/ 9952 h 10375"/>
              <a:gd name="connsiteX4" fmla="*/ 9591 w 10014"/>
              <a:gd name="connsiteY4" fmla="*/ 9825 h 10375"/>
              <a:gd name="connsiteX5" fmla="*/ 9532 w 10014"/>
              <a:gd name="connsiteY5" fmla="*/ 835 h 10375"/>
              <a:gd name="connsiteX0" fmla="*/ 9532 w 10014"/>
              <a:gd name="connsiteY0" fmla="*/ 653 h 10193"/>
              <a:gd name="connsiteX1" fmla="*/ 5120 w 10014"/>
              <a:gd name="connsiteY1" fmla="*/ 186 h 10193"/>
              <a:gd name="connsiteX2" fmla="*/ 504 w 10014"/>
              <a:gd name="connsiteY2" fmla="*/ 645 h 10193"/>
              <a:gd name="connsiteX3" fmla="*/ 513 w 10014"/>
              <a:gd name="connsiteY3" fmla="*/ 9770 h 10193"/>
              <a:gd name="connsiteX4" fmla="*/ 9591 w 10014"/>
              <a:gd name="connsiteY4" fmla="*/ 9643 h 10193"/>
              <a:gd name="connsiteX5" fmla="*/ 9532 w 10014"/>
              <a:gd name="connsiteY5" fmla="*/ 653 h 10193"/>
              <a:gd name="connsiteX0" fmla="*/ 9532 w 10014"/>
              <a:gd name="connsiteY0" fmla="*/ 579 h 10119"/>
              <a:gd name="connsiteX1" fmla="*/ 5120 w 10014"/>
              <a:gd name="connsiteY1" fmla="*/ 112 h 10119"/>
              <a:gd name="connsiteX2" fmla="*/ 504 w 10014"/>
              <a:gd name="connsiteY2" fmla="*/ 571 h 10119"/>
              <a:gd name="connsiteX3" fmla="*/ 513 w 10014"/>
              <a:gd name="connsiteY3" fmla="*/ 9696 h 10119"/>
              <a:gd name="connsiteX4" fmla="*/ 9591 w 10014"/>
              <a:gd name="connsiteY4" fmla="*/ 9569 h 10119"/>
              <a:gd name="connsiteX5" fmla="*/ 9532 w 10014"/>
              <a:gd name="connsiteY5" fmla="*/ 579 h 10119"/>
              <a:gd name="connsiteX0" fmla="*/ 9560 w 10042"/>
              <a:gd name="connsiteY0" fmla="*/ 783 h 10323"/>
              <a:gd name="connsiteX1" fmla="*/ 5132 w 10042"/>
              <a:gd name="connsiteY1" fmla="*/ 521 h 10323"/>
              <a:gd name="connsiteX2" fmla="*/ 532 w 10042"/>
              <a:gd name="connsiteY2" fmla="*/ 775 h 10323"/>
              <a:gd name="connsiteX3" fmla="*/ 541 w 10042"/>
              <a:gd name="connsiteY3" fmla="*/ 9900 h 10323"/>
              <a:gd name="connsiteX4" fmla="*/ 9619 w 10042"/>
              <a:gd name="connsiteY4" fmla="*/ 9773 h 10323"/>
              <a:gd name="connsiteX5" fmla="*/ 9560 w 10042"/>
              <a:gd name="connsiteY5" fmla="*/ 783 h 10323"/>
              <a:gd name="connsiteX0" fmla="*/ 9562 w 10044"/>
              <a:gd name="connsiteY0" fmla="*/ 560 h 10100"/>
              <a:gd name="connsiteX1" fmla="*/ 5134 w 10044"/>
              <a:gd name="connsiteY1" fmla="*/ 298 h 10100"/>
              <a:gd name="connsiteX2" fmla="*/ 534 w 10044"/>
              <a:gd name="connsiteY2" fmla="*/ 552 h 10100"/>
              <a:gd name="connsiteX3" fmla="*/ 543 w 10044"/>
              <a:gd name="connsiteY3" fmla="*/ 9677 h 10100"/>
              <a:gd name="connsiteX4" fmla="*/ 9621 w 10044"/>
              <a:gd name="connsiteY4" fmla="*/ 9550 h 10100"/>
              <a:gd name="connsiteX5" fmla="*/ 9562 w 10044"/>
              <a:gd name="connsiteY5" fmla="*/ 560 h 10100"/>
              <a:gd name="connsiteX0" fmla="*/ 9598 w 10080"/>
              <a:gd name="connsiteY0" fmla="*/ 482 h 10022"/>
              <a:gd name="connsiteX1" fmla="*/ 5170 w 10080"/>
              <a:gd name="connsiteY1" fmla="*/ 220 h 10022"/>
              <a:gd name="connsiteX2" fmla="*/ 504 w 10080"/>
              <a:gd name="connsiteY2" fmla="*/ 602 h 10022"/>
              <a:gd name="connsiteX3" fmla="*/ 579 w 10080"/>
              <a:gd name="connsiteY3" fmla="*/ 9599 h 10022"/>
              <a:gd name="connsiteX4" fmla="*/ 9657 w 10080"/>
              <a:gd name="connsiteY4" fmla="*/ 9472 h 10022"/>
              <a:gd name="connsiteX5" fmla="*/ 9598 w 10080"/>
              <a:gd name="connsiteY5" fmla="*/ 482 h 10022"/>
              <a:gd name="connsiteX0" fmla="*/ 9553 w 10035"/>
              <a:gd name="connsiteY0" fmla="*/ 453 h 9993"/>
              <a:gd name="connsiteX1" fmla="*/ 5125 w 10035"/>
              <a:gd name="connsiteY1" fmla="*/ 191 h 9993"/>
              <a:gd name="connsiteX2" fmla="*/ 459 w 10035"/>
              <a:gd name="connsiteY2" fmla="*/ 573 h 9993"/>
              <a:gd name="connsiteX3" fmla="*/ 534 w 10035"/>
              <a:gd name="connsiteY3" fmla="*/ 9570 h 9993"/>
              <a:gd name="connsiteX4" fmla="*/ 9612 w 10035"/>
              <a:gd name="connsiteY4" fmla="*/ 9443 h 9993"/>
              <a:gd name="connsiteX5" fmla="*/ 9553 w 10035"/>
              <a:gd name="connsiteY5" fmla="*/ 453 h 9993"/>
              <a:gd name="connsiteX0" fmla="*/ 9520 w 10000"/>
              <a:gd name="connsiteY0" fmla="*/ 453 h 10000"/>
              <a:gd name="connsiteX1" fmla="*/ 5107 w 10000"/>
              <a:gd name="connsiteY1" fmla="*/ 191 h 10000"/>
              <a:gd name="connsiteX2" fmla="*/ 457 w 10000"/>
              <a:gd name="connsiteY2" fmla="*/ 573 h 10000"/>
              <a:gd name="connsiteX3" fmla="*/ 532 w 10000"/>
              <a:gd name="connsiteY3" fmla="*/ 9577 h 10000"/>
              <a:gd name="connsiteX4" fmla="*/ 9578 w 10000"/>
              <a:gd name="connsiteY4" fmla="*/ 9450 h 10000"/>
              <a:gd name="connsiteX5" fmla="*/ 9520 w 10000"/>
              <a:gd name="connsiteY5" fmla="*/ 453 h 10000"/>
              <a:gd name="connsiteX0" fmla="*/ 9520 w 10000"/>
              <a:gd name="connsiteY0" fmla="*/ 445 h 9992"/>
              <a:gd name="connsiteX1" fmla="*/ 5107 w 10000"/>
              <a:gd name="connsiteY1" fmla="*/ 183 h 9992"/>
              <a:gd name="connsiteX2" fmla="*/ 457 w 10000"/>
              <a:gd name="connsiteY2" fmla="*/ 565 h 9992"/>
              <a:gd name="connsiteX3" fmla="*/ 532 w 10000"/>
              <a:gd name="connsiteY3" fmla="*/ 9569 h 9992"/>
              <a:gd name="connsiteX4" fmla="*/ 9578 w 10000"/>
              <a:gd name="connsiteY4" fmla="*/ 9442 h 9992"/>
              <a:gd name="connsiteX5" fmla="*/ 9520 w 10000"/>
              <a:gd name="connsiteY5" fmla="*/ 445 h 9992"/>
              <a:gd name="connsiteX0" fmla="*/ 9561 w 10041"/>
              <a:gd name="connsiteY0" fmla="*/ 695 h 10250"/>
              <a:gd name="connsiteX1" fmla="*/ 5115 w 10041"/>
              <a:gd name="connsiteY1" fmla="*/ 356 h 10250"/>
              <a:gd name="connsiteX2" fmla="*/ 498 w 10041"/>
              <a:gd name="connsiteY2" fmla="*/ 815 h 10250"/>
              <a:gd name="connsiteX3" fmla="*/ 573 w 10041"/>
              <a:gd name="connsiteY3" fmla="*/ 9827 h 10250"/>
              <a:gd name="connsiteX4" fmla="*/ 9619 w 10041"/>
              <a:gd name="connsiteY4" fmla="*/ 9700 h 10250"/>
              <a:gd name="connsiteX5" fmla="*/ 9561 w 10041"/>
              <a:gd name="connsiteY5" fmla="*/ 695 h 10250"/>
              <a:gd name="connsiteX0" fmla="*/ 9561 w 9999"/>
              <a:gd name="connsiteY0" fmla="*/ 695 h 10250"/>
              <a:gd name="connsiteX1" fmla="*/ 5115 w 9999"/>
              <a:gd name="connsiteY1" fmla="*/ 356 h 10250"/>
              <a:gd name="connsiteX2" fmla="*/ 498 w 9999"/>
              <a:gd name="connsiteY2" fmla="*/ 815 h 10250"/>
              <a:gd name="connsiteX3" fmla="*/ 573 w 9999"/>
              <a:gd name="connsiteY3" fmla="*/ 9827 h 10250"/>
              <a:gd name="connsiteX4" fmla="*/ 9619 w 9999"/>
              <a:gd name="connsiteY4" fmla="*/ 9700 h 10250"/>
              <a:gd name="connsiteX5" fmla="*/ 9561 w 9999"/>
              <a:gd name="connsiteY5" fmla="*/ 695 h 10250"/>
              <a:gd name="connsiteX0" fmla="*/ 9562 w 10000"/>
              <a:gd name="connsiteY0" fmla="*/ 678 h 10000"/>
              <a:gd name="connsiteX1" fmla="*/ 5116 w 10000"/>
              <a:gd name="connsiteY1" fmla="*/ 347 h 10000"/>
              <a:gd name="connsiteX2" fmla="*/ 498 w 10000"/>
              <a:gd name="connsiteY2" fmla="*/ 795 h 10000"/>
              <a:gd name="connsiteX3" fmla="*/ 573 w 10000"/>
              <a:gd name="connsiteY3" fmla="*/ 9587 h 10000"/>
              <a:gd name="connsiteX4" fmla="*/ 9620 w 10000"/>
              <a:gd name="connsiteY4" fmla="*/ 9463 h 10000"/>
              <a:gd name="connsiteX5" fmla="*/ 9562 w 10000"/>
              <a:gd name="connsiteY5" fmla="*/ 678 h 10000"/>
              <a:gd name="connsiteX0" fmla="*/ 9598 w 10036"/>
              <a:gd name="connsiteY0" fmla="*/ 678 h 10408"/>
              <a:gd name="connsiteX1" fmla="*/ 5152 w 10036"/>
              <a:gd name="connsiteY1" fmla="*/ 347 h 10408"/>
              <a:gd name="connsiteX2" fmla="*/ 534 w 10036"/>
              <a:gd name="connsiteY2" fmla="*/ 795 h 10408"/>
              <a:gd name="connsiteX3" fmla="*/ 609 w 10036"/>
              <a:gd name="connsiteY3" fmla="*/ 9587 h 10408"/>
              <a:gd name="connsiteX4" fmla="*/ 5168 w 10036"/>
              <a:gd name="connsiteY4" fmla="*/ 10029 h 10408"/>
              <a:gd name="connsiteX5" fmla="*/ 9656 w 10036"/>
              <a:gd name="connsiteY5" fmla="*/ 9463 h 10408"/>
              <a:gd name="connsiteX6" fmla="*/ 9598 w 10036"/>
              <a:gd name="connsiteY6" fmla="*/ 678 h 10408"/>
              <a:gd name="connsiteX0" fmla="*/ 9598 w 10036"/>
              <a:gd name="connsiteY0" fmla="*/ 678 h 10408"/>
              <a:gd name="connsiteX1" fmla="*/ 5152 w 10036"/>
              <a:gd name="connsiteY1" fmla="*/ 347 h 10408"/>
              <a:gd name="connsiteX2" fmla="*/ 534 w 10036"/>
              <a:gd name="connsiteY2" fmla="*/ 795 h 10408"/>
              <a:gd name="connsiteX3" fmla="*/ 609 w 10036"/>
              <a:gd name="connsiteY3" fmla="*/ 9587 h 10408"/>
              <a:gd name="connsiteX4" fmla="*/ 5168 w 10036"/>
              <a:gd name="connsiteY4" fmla="*/ 10029 h 10408"/>
              <a:gd name="connsiteX5" fmla="*/ 9656 w 10036"/>
              <a:gd name="connsiteY5" fmla="*/ 9463 h 10408"/>
              <a:gd name="connsiteX6" fmla="*/ 9598 w 10036"/>
              <a:gd name="connsiteY6" fmla="*/ 678 h 10408"/>
              <a:gd name="connsiteX0" fmla="*/ 9598 w 10036"/>
              <a:gd name="connsiteY0" fmla="*/ 678 h 10408"/>
              <a:gd name="connsiteX1" fmla="*/ 5152 w 10036"/>
              <a:gd name="connsiteY1" fmla="*/ 347 h 10408"/>
              <a:gd name="connsiteX2" fmla="*/ 534 w 10036"/>
              <a:gd name="connsiteY2" fmla="*/ 795 h 10408"/>
              <a:gd name="connsiteX3" fmla="*/ 609 w 10036"/>
              <a:gd name="connsiteY3" fmla="*/ 9587 h 10408"/>
              <a:gd name="connsiteX4" fmla="*/ 5168 w 10036"/>
              <a:gd name="connsiteY4" fmla="*/ 10029 h 10408"/>
              <a:gd name="connsiteX5" fmla="*/ 9656 w 10036"/>
              <a:gd name="connsiteY5" fmla="*/ 9463 h 10408"/>
              <a:gd name="connsiteX6" fmla="*/ 9598 w 10036"/>
              <a:gd name="connsiteY6" fmla="*/ 678 h 10408"/>
              <a:gd name="connsiteX0" fmla="*/ 9604 w 10042"/>
              <a:gd name="connsiteY0" fmla="*/ 678 h 10231"/>
              <a:gd name="connsiteX1" fmla="*/ 5158 w 10042"/>
              <a:gd name="connsiteY1" fmla="*/ 347 h 10231"/>
              <a:gd name="connsiteX2" fmla="*/ 540 w 10042"/>
              <a:gd name="connsiteY2" fmla="*/ 795 h 10231"/>
              <a:gd name="connsiteX3" fmla="*/ 615 w 10042"/>
              <a:gd name="connsiteY3" fmla="*/ 9587 h 10231"/>
              <a:gd name="connsiteX4" fmla="*/ 5174 w 10042"/>
              <a:gd name="connsiteY4" fmla="*/ 10029 h 10231"/>
              <a:gd name="connsiteX5" fmla="*/ 9662 w 10042"/>
              <a:gd name="connsiteY5" fmla="*/ 9463 h 10231"/>
              <a:gd name="connsiteX6" fmla="*/ 9604 w 10042"/>
              <a:gd name="connsiteY6" fmla="*/ 678 h 10231"/>
              <a:gd name="connsiteX0" fmla="*/ 9631 w 10069"/>
              <a:gd name="connsiteY0" fmla="*/ 685 h 10297"/>
              <a:gd name="connsiteX1" fmla="*/ 5185 w 10069"/>
              <a:gd name="connsiteY1" fmla="*/ 354 h 10297"/>
              <a:gd name="connsiteX2" fmla="*/ 567 w 10069"/>
              <a:gd name="connsiteY2" fmla="*/ 802 h 10297"/>
              <a:gd name="connsiteX3" fmla="*/ 593 w 10069"/>
              <a:gd name="connsiteY3" fmla="*/ 9694 h 10297"/>
              <a:gd name="connsiteX4" fmla="*/ 5201 w 10069"/>
              <a:gd name="connsiteY4" fmla="*/ 10036 h 10297"/>
              <a:gd name="connsiteX5" fmla="*/ 9689 w 10069"/>
              <a:gd name="connsiteY5" fmla="*/ 9470 h 10297"/>
              <a:gd name="connsiteX6" fmla="*/ 9631 w 10069"/>
              <a:gd name="connsiteY6" fmla="*/ 685 h 10297"/>
              <a:gd name="connsiteX0" fmla="*/ 9642 w 10080"/>
              <a:gd name="connsiteY0" fmla="*/ 685 h 10204"/>
              <a:gd name="connsiteX1" fmla="*/ 5196 w 10080"/>
              <a:gd name="connsiteY1" fmla="*/ 354 h 10204"/>
              <a:gd name="connsiteX2" fmla="*/ 578 w 10080"/>
              <a:gd name="connsiteY2" fmla="*/ 802 h 10204"/>
              <a:gd name="connsiteX3" fmla="*/ 604 w 10080"/>
              <a:gd name="connsiteY3" fmla="*/ 9694 h 10204"/>
              <a:gd name="connsiteX4" fmla="*/ 5212 w 10080"/>
              <a:gd name="connsiteY4" fmla="*/ 10036 h 10204"/>
              <a:gd name="connsiteX5" fmla="*/ 9700 w 10080"/>
              <a:gd name="connsiteY5" fmla="*/ 9470 h 10204"/>
              <a:gd name="connsiteX6" fmla="*/ 9642 w 10080"/>
              <a:gd name="connsiteY6" fmla="*/ 685 h 10204"/>
              <a:gd name="connsiteX0" fmla="*/ 9642 w 10204"/>
              <a:gd name="connsiteY0" fmla="*/ 772 h 10409"/>
              <a:gd name="connsiteX1" fmla="*/ 5196 w 10204"/>
              <a:gd name="connsiteY1" fmla="*/ 441 h 10409"/>
              <a:gd name="connsiteX2" fmla="*/ 578 w 10204"/>
              <a:gd name="connsiteY2" fmla="*/ 889 h 10409"/>
              <a:gd name="connsiteX3" fmla="*/ 604 w 10204"/>
              <a:gd name="connsiteY3" fmla="*/ 9781 h 10409"/>
              <a:gd name="connsiteX4" fmla="*/ 5212 w 10204"/>
              <a:gd name="connsiteY4" fmla="*/ 10123 h 10409"/>
              <a:gd name="connsiteX5" fmla="*/ 9651 w 10204"/>
              <a:gd name="connsiteY5" fmla="*/ 9758 h 10409"/>
              <a:gd name="connsiteX6" fmla="*/ 9642 w 10204"/>
              <a:gd name="connsiteY6" fmla="*/ 772 h 10409"/>
              <a:gd name="connsiteX0" fmla="*/ 9642 w 10230"/>
              <a:gd name="connsiteY0" fmla="*/ 772 h 10250"/>
              <a:gd name="connsiteX1" fmla="*/ 5196 w 10230"/>
              <a:gd name="connsiteY1" fmla="*/ 441 h 10250"/>
              <a:gd name="connsiteX2" fmla="*/ 578 w 10230"/>
              <a:gd name="connsiteY2" fmla="*/ 889 h 10250"/>
              <a:gd name="connsiteX3" fmla="*/ 604 w 10230"/>
              <a:gd name="connsiteY3" fmla="*/ 9781 h 10250"/>
              <a:gd name="connsiteX4" fmla="*/ 5212 w 10230"/>
              <a:gd name="connsiteY4" fmla="*/ 10123 h 10250"/>
              <a:gd name="connsiteX5" fmla="*/ 9651 w 10230"/>
              <a:gd name="connsiteY5" fmla="*/ 9758 h 10250"/>
              <a:gd name="connsiteX6" fmla="*/ 9642 w 10230"/>
              <a:gd name="connsiteY6" fmla="*/ 772 h 10250"/>
              <a:gd name="connsiteX0" fmla="*/ 9642 w 10133"/>
              <a:gd name="connsiteY0" fmla="*/ 772 h 10250"/>
              <a:gd name="connsiteX1" fmla="*/ 5196 w 10133"/>
              <a:gd name="connsiteY1" fmla="*/ 441 h 10250"/>
              <a:gd name="connsiteX2" fmla="*/ 578 w 10133"/>
              <a:gd name="connsiteY2" fmla="*/ 889 h 10250"/>
              <a:gd name="connsiteX3" fmla="*/ 604 w 10133"/>
              <a:gd name="connsiteY3" fmla="*/ 9781 h 10250"/>
              <a:gd name="connsiteX4" fmla="*/ 5212 w 10133"/>
              <a:gd name="connsiteY4" fmla="*/ 10123 h 10250"/>
              <a:gd name="connsiteX5" fmla="*/ 9651 w 10133"/>
              <a:gd name="connsiteY5" fmla="*/ 9758 h 10250"/>
              <a:gd name="connsiteX6" fmla="*/ 9642 w 10133"/>
              <a:gd name="connsiteY6" fmla="*/ 772 h 10250"/>
              <a:gd name="connsiteX0" fmla="*/ 9642 w 10150"/>
              <a:gd name="connsiteY0" fmla="*/ 779 h 10263"/>
              <a:gd name="connsiteX1" fmla="*/ 5196 w 10150"/>
              <a:gd name="connsiteY1" fmla="*/ 448 h 10263"/>
              <a:gd name="connsiteX2" fmla="*/ 578 w 10150"/>
              <a:gd name="connsiteY2" fmla="*/ 896 h 10263"/>
              <a:gd name="connsiteX3" fmla="*/ 604 w 10150"/>
              <a:gd name="connsiteY3" fmla="*/ 9788 h 10263"/>
              <a:gd name="connsiteX4" fmla="*/ 5212 w 10150"/>
              <a:gd name="connsiteY4" fmla="*/ 10130 h 10263"/>
              <a:gd name="connsiteX5" fmla="*/ 9684 w 10150"/>
              <a:gd name="connsiteY5" fmla="*/ 9865 h 10263"/>
              <a:gd name="connsiteX6" fmla="*/ 9642 w 10150"/>
              <a:gd name="connsiteY6" fmla="*/ 779 h 10263"/>
              <a:gd name="connsiteX0" fmla="*/ 9642 w 10204"/>
              <a:gd name="connsiteY0" fmla="*/ 779 h 10257"/>
              <a:gd name="connsiteX1" fmla="*/ 5196 w 10204"/>
              <a:gd name="connsiteY1" fmla="*/ 448 h 10257"/>
              <a:gd name="connsiteX2" fmla="*/ 578 w 10204"/>
              <a:gd name="connsiteY2" fmla="*/ 896 h 10257"/>
              <a:gd name="connsiteX3" fmla="*/ 604 w 10204"/>
              <a:gd name="connsiteY3" fmla="*/ 9788 h 10257"/>
              <a:gd name="connsiteX4" fmla="*/ 5212 w 10204"/>
              <a:gd name="connsiteY4" fmla="*/ 10130 h 10257"/>
              <a:gd name="connsiteX5" fmla="*/ 9684 w 10204"/>
              <a:gd name="connsiteY5" fmla="*/ 9865 h 10257"/>
              <a:gd name="connsiteX6" fmla="*/ 9642 w 10204"/>
              <a:gd name="connsiteY6" fmla="*/ 779 h 10257"/>
              <a:gd name="connsiteX0" fmla="*/ 9642 w 10206"/>
              <a:gd name="connsiteY0" fmla="*/ 686 h 10205"/>
              <a:gd name="connsiteX1" fmla="*/ 5196 w 10206"/>
              <a:gd name="connsiteY1" fmla="*/ 355 h 10205"/>
              <a:gd name="connsiteX2" fmla="*/ 578 w 10206"/>
              <a:gd name="connsiteY2" fmla="*/ 803 h 10205"/>
              <a:gd name="connsiteX3" fmla="*/ 604 w 10206"/>
              <a:gd name="connsiteY3" fmla="*/ 9695 h 10205"/>
              <a:gd name="connsiteX4" fmla="*/ 5212 w 10206"/>
              <a:gd name="connsiteY4" fmla="*/ 10037 h 10205"/>
              <a:gd name="connsiteX5" fmla="*/ 9684 w 10206"/>
              <a:gd name="connsiteY5" fmla="*/ 9772 h 10205"/>
              <a:gd name="connsiteX6" fmla="*/ 10111 w 10206"/>
              <a:gd name="connsiteY6" fmla="*/ 5246 h 10205"/>
              <a:gd name="connsiteX7" fmla="*/ 9642 w 10206"/>
              <a:gd name="connsiteY7" fmla="*/ 686 h 10205"/>
              <a:gd name="connsiteX0" fmla="*/ 9642 w 10206"/>
              <a:gd name="connsiteY0" fmla="*/ 686 h 10205"/>
              <a:gd name="connsiteX1" fmla="*/ 5196 w 10206"/>
              <a:gd name="connsiteY1" fmla="*/ 355 h 10205"/>
              <a:gd name="connsiteX2" fmla="*/ 578 w 10206"/>
              <a:gd name="connsiteY2" fmla="*/ 803 h 10205"/>
              <a:gd name="connsiteX3" fmla="*/ 604 w 10206"/>
              <a:gd name="connsiteY3" fmla="*/ 9695 h 10205"/>
              <a:gd name="connsiteX4" fmla="*/ 5212 w 10206"/>
              <a:gd name="connsiteY4" fmla="*/ 10037 h 10205"/>
              <a:gd name="connsiteX5" fmla="*/ 9684 w 10206"/>
              <a:gd name="connsiteY5" fmla="*/ 9772 h 10205"/>
              <a:gd name="connsiteX6" fmla="*/ 10111 w 10206"/>
              <a:gd name="connsiteY6" fmla="*/ 5246 h 10205"/>
              <a:gd name="connsiteX7" fmla="*/ 9642 w 10206"/>
              <a:gd name="connsiteY7" fmla="*/ 686 h 10205"/>
              <a:gd name="connsiteX0" fmla="*/ 9642 w 10223"/>
              <a:gd name="connsiteY0" fmla="*/ 686 h 10164"/>
              <a:gd name="connsiteX1" fmla="*/ 5196 w 10223"/>
              <a:gd name="connsiteY1" fmla="*/ 355 h 10164"/>
              <a:gd name="connsiteX2" fmla="*/ 578 w 10223"/>
              <a:gd name="connsiteY2" fmla="*/ 803 h 10164"/>
              <a:gd name="connsiteX3" fmla="*/ 604 w 10223"/>
              <a:gd name="connsiteY3" fmla="*/ 9695 h 10164"/>
              <a:gd name="connsiteX4" fmla="*/ 5212 w 10223"/>
              <a:gd name="connsiteY4" fmla="*/ 10037 h 10164"/>
              <a:gd name="connsiteX5" fmla="*/ 9684 w 10223"/>
              <a:gd name="connsiteY5" fmla="*/ 9772 h 10164"/>
              <a:gd name="connsiteX6" fmla="*/ 10111 w 10223"/>
              <a:gd name="connsiteY6" fmla="*/ 5246 h 10164"/>
              <a:gd name="connsiteX7" fmla="*/ 9642 w 10223"/>
              <a:gd name="connsiteY7" fmla="*/ 686 h 10164"/>
              <a:gd name="connsiteX0" fmla="*/ 9642 w 10136"/>
              <a:gd name="connsiteY0" fmla="*/ 686 h 10164"/>
              <a:gd name="connsiteX1" fmla="*/ 5196 w 10136"/>
              <a:gd name="connsiteY1" fmla="*/ 355 h 10164"/>
              <a:gd name="connsiteX2" fmla="*/ 578 w 10136"/>
              <a:gd name="connsiteY2" fmla="*/ 803 h 10164"/>
              <a:gd name="connsiteX3" fmla="*/ 604 w 10136"/>
              <a:gd name="connsiteY3" fmla="*/ 9695 h 10164"/>
              <a:gd name="connsiteX4" fmla="*/ 5212 w 10136"/>
              <a:gd name="connsiteY4" fmla="*/ 10037 h 10164"/>
              <a:gd name="connsiteX5" fmla="*/ 9684 w 10136"/>
              <a:gd name="connsiteY5" fmla="*/ 9772 h 10164"/>
              <a:gd name="connsiteX6" fmla="*/ 10111 w 10136"/>
              <a:gd name="connsiteY6" fmla="*/ 5246 h 10164"/>
              <a:gd name="connsiteX7" fmla="*/ 9642 w 10136"/>
              <a:gd name="connsiteY7" fmla="*/ 686 h 10164"/>
              <a:gd name="connsiteX0" fmla="*/ 9642 w 10236"/>
              <a:gd name="connsiteY0" fmla="*/ 686 h 10203"/>
              <a:gd name="connsiteX1" fmla="*/ 5196 w 10236"/>
              <a:gd name="connsiteY1" fmla="*/ 355 h 10203"/>
              <a:gd name="connsiteX2" fmla="*/ 578 w 10236"/>
              <a:gd name="connsiteY2" fmla="*/ 803 h 10203"/>
              <a:gd name="connsiteX3" fmla="*/ 604 w 10236"/>
              <a:gd name="connsiteY3" fmla="*/ 9695 h 10203"/>
              <a:gd name="connsiteX4" fmla="*/ 5212 w 10236"/>
              <a:gd name="connsiteY4" fmla="*/ 10037 h 10203"/>
              <a:gd name="connsiteX5" fmla="*/ 9684 w 10236"/>
              <a:gd name="connsiteY5" fmla="*/ 9772 h 10203"/>
              <a:gd name="connsiteX6" fmla="*/ 10160 w 10236"/>
              <a:gd name="connsiteY6" fmla="*/ 5271 h 10203"/>
              <a:gd name="connsiteX7" fmla="*/ 9642 w 10236"/>
              <a:gd name="connsiteY7" fmla="*/ 686 h 10203"/>
              <a:gd name="connsiteX0" fmla="*/ 9642 w 10236"/>
              <a:gd name="connsiteY0" fmla="*/ 686 h 10203"/>
              <a:gd name="connsiteX1" fmla="*/ 5196 w 10236"/>
              <a:gd name="connsiteY1" fmla="*/ 355 h 10203"/>
              <a:gd name="connsiteX2" fmla="*/ 578 w 10236"/>
              <a:gd name="connsiteY2" fmla="*/ 803 h 10203"/>
              <a:gd name="connsiteX3" fmla="*/ 604 w 10236"/>
              <a:gd name="connsiteY3" fmla="*/ 9695 h 10203"/>
              <a:gd name="connsiteX4" fmla="*/ 5212 w 10236"/>
              <a:gd name="connsiteY4" fmla="*/ 10037 h 10203"/>
              <a:gd name="connsiteX5" fmla="*/ 9684 w 10236"/>
              <a:gd name="connsiteY5" fmla="*/ 9772 h 10203"/>
              <a:gd name="connsiteX6" fmla="*/ 10160 w 10236"/>
              <a:gd name="connsiteY6" fmla="*/ 5271 h 10203"/>
              <a:gd name="connsiteX7" fmla="*/ 9642 w 10236"/>
              <a:gd name="connsiteY7" fmla="*/ 686 h 10203"/>
              <a:gd name="connsiteX0" fmla="*/ 9642 w 10182"/>
              <a:gd name="connsiteY0" fmla="*/ 686 h 10202"/>
              <a:gd name="connsiteX1" fmla="*/ 5196 w 10182"/>
              <a:gd name="connsiteY1" fmla="*/ 355 h 10202"/>
              <a:gd name="connsiteX2" fmla="*/ 578 w 10182"/>
              <a:gd name="connsiteY2" fmla="*/ 803 h 10202"/>
              <a:gd name="connsiteX3" fmla="*/ 604 w 10182"/>
              <a:gd name="connsiteY3" fmla="*/ 9695 h 10202"/>
              <a:gd name="connsiteX4" fmla="*/ 5212 w 10182"/>
              <a:gd name="connsiteY4" fmla="*/ 10037 h 10202"/>
              <a:gd name="connsiteX5" fmla="*/ 9684 w 10182"/>
              <a:gd name="connsiteY5" fmla="*/ 9772 h 10202"/>
              <a:gd name="connsiteX6" fmla="*/ 10160 w 10182"/>
              <a:gd name="connsiteY6" fmla="*/ 5271 h 10202"/>
              <a:gd name="connsiteX7" fmla="*/ 9642 w 10182"/>
              <a:gd name="connsiteY7" fmla="*/ 686 h 10202"/>
              <a:gd name="connsiteX0" fmla="*/ 9642 w 10190"/>
              <a:gd name="connsiteY0" fmla="*/ 686 h 10164"/>
              <a:gd name="connsiteX1" fmla="*/ 5196 w 10190"/>
              <a:gd name="connsiteY1" fmla="*/ 355 h 10164"/>
              <a:gd name="connsiteX2" fmla="*/ 578 w 10190"/>
              <a:gd name="connsiteY2" fmla="*/ 803 h 10164"/>
              <a:gd name="connsiteX3" fmla="*/ 604 w 10190"/>
              <a:gd name="connsiteY3" fmla="*/ 9695 h 10164"/>
              <a:gd name="connsiteX4" fmla="*/ 5212 w 10190"/>
              <a:gd name="connsiteY4" fmla="*/ 10037 h 10164"/>
              <a:gd name="connsiteX5" fmla="*/ 9684 w 10190"/>
              <a:gd name="connsiteY5" fmla="*/ 9772 h 10164"/>
              <a:gd name="connsiteX6" fmla="*/ 10160 w 10190"/>
              <a:gd name="connsiteY6" fmla="*/ 5271 h 10164"/>
              <a:gd name="connsiteX7" fmla="*/ 9642 w 10190"/>
              <a:gd name="connsiteY7" fmla="*/ 686 h 10164"/>
              <a:gd name="connsiteX0" fmla="*/ 9642 w 10161"/>
              <a:gd name="connsiteY0" fmla="*/ 686 h 10164"/>
              <a:gd name="connsiteX1" fmla="*/ 5196 w 10161"/>
              <a:gd name="connsiteY1" fmla="*/ 355 h 10164"/>
              <a:gd name="connsiteX2" fmla="*/ 578 w 10161"/>
              <a:gd name="connsiteY2" fmla="*/ 803 h 10164"/>
              <a:gd name="connsiteX3" fmla="*/ 604 w 10161"/>
              <a:gd name="connsiteY3" fmla="*/ 9695 h 10164"/>
              <a:gd name="connsiteX4" fmla="*/ 5212 w 10161"/>
              <a:gd name="connsiteY4" fmla="*/ 10037 h 10164"/>
              <a:gd name="connsiteX5" fmla="*/ 9684 w 10161"/>
              <a:gd name="connsiteY5" fmla="*/ 9772 h 10164"/>
              <a:gd name="connsiteX6" fmla="*/ 10160 w 10161"/>
              <a:gd name="connsiteY6" fmla="*/ 5271 h 10164"/>
              <a:gd name="connsiteX7" fmla="*/ 9642 w 10161"/>
              <a:gd name="connsiteY7" fmla="*/ 686 h 10164"/>
              <a:gd name="connsiteX0" fmla="*/ 9625 w 10144"/>
              <a:gd name="connsiteY0" fmla="*/ 684 h 10149"/>
              <a:gd name="connsiteX1" fmla="*/ 5179 w 10144"/>
              <a:gd name="connsiteY1" fmla="*/ 353 h 10149"/>
              <a:gd name="connsiteX2" fmla="*/ 561 w 10144"/>
              <a:gd name="connsiteY2" fmla="*/ 801 h 10149"/>
              <a:gd name="connsiteX3" fmla="*/ 620 w 10144"/>
              <a:gd name="connsiteY3" fmla="*/ 9668 h 10149"/>
              <a:gd name="connsiteX4" fmla="*/ 5195 w 10144"/>
              <a:gd name="connsiteY4" fmla="*/ 10035 h 10149"/>
              <a:gd name="connsiteX5" fmla="*/ 9667 w 10144"/>
              <a:gd name="connsiteY5" fmla="*/ 9770 h 10149"/>
              <a:gd name="connsiteX6" fmla="*/ 10143 w 10144"/>
              <a:gd name="connsiteY6" fmla="*/ 5269 h 10149"/>
              <a:gd name="connsiteX7" fmla="*/ 9625 w 10144"/>
              <a:gd name="connsiteY7" fmla="*/ 684 h 10149"/>
              <a:gd name="connsiteX0" fmla="*/ 9625 w 10144"/>
              <a:gd name="connsiteY0" fmla="*/ 684 h 10122"/>
              <a:gd name="connsiteX1" fmla="*/ 5179 w 10144"/>
              <a:gd name="connsiteY1" fmla="*/ 353 h 10122"/>
              <a:gd name="connsiteX2" fmla="*/ 561 w 10144"/>
              <a:gd name="connsiteY2" fmla="*/ 801 h 10122"/>
              <a:gd name="connsiteX3" fmla="*/ 620 w 10144"/>
              <a:gd name="connsiteY3" fmla="*/ 9668 h 10122"/>
              <a:gd name="connsiteX4" fmla="*/ 5195 w 10144"/>
              <a:gd name="connsiteY4" fmla="*/ 10035 h 10122"/>
              <a:gd name="connsiteX5" fmla="*/ 9667 w 10144"/>
              <a:gd name="connsiteY5" fmla="*/ 9770 h 10122"/>
              <a:gd name="connsiteX6" fmla="*/ 10143 w 10144"/>
              <a:gd name="connsiteY6" fmla="*/ 5269 h 10122"/>
              <a:gd name="connsiteX7" fmla="*/ 9625 w 10144"/>
              <a:gd name="connsiteY7" fmla="*/ 684 h 10122"/>
              <a:gd name="connsiteX0" fmla="*/ 9601 w 10120"/>
              <a:gd name="connsiteY0" fmla="*/ 684 h 10446"/>
              <a:gd name="connsiteX1" fmla="*/ 5155 w 10120"/>
              <a:gd name="connsiteY1" fmla="*/ 353 h 10446"/>
              <a:gd name="connsiteX2" fmla="*/ 553 w 10120"/>
              <a:gd name="connsiteY2" fmla="*/ 801 h 10446"/>
              <a:gd name="connsiteX3" fmla="*/ 596 w 10120"/>
              <a:gd name="connsiteY3" fmla="*/ 9668 h 10446"/>
              <a:gd name="connsiteX4" fmla="*/ 5171 w 10120"/>
              <a:gd name="connsiteY4" fmla="*/ 10035 h 10446"/>
              <a:gd name="connsiteX5" fmla="*/ 9643 w 10120"/>
              <a:gd name="connsiteY5" fmla="*/ 9770 h 10446"/>
              <a:gd name="connsiteX6" fmla="*/ 10119 w 10120"/>
              <a:gd name="connsiteY6" fmla="*/ 5269 h 10446"/>
              <a:gd name="connsiteX7" fmla="*/ 9601 w 10120"/>
              <a:gd name="connsiteY7" fmla="*/ 684 h 10446"/>
              <a:gd name="connsiteX0" fmla="*/ 9599 w 10118"/>
              <a:gd name="connsiteY0" fmla="*/ 430 h 9905"/>
              <a:gd name="connsiteX1" fmla="*/ 5153 w 10118"/>
              <a:gd name="connsiteY1" fmla="*/ 99 h 9905"/>
              <a:gd name="connsiteX2" fmla="*/ 551 w 10118"/>
              <a:gd name="connsiteY2" fmla="*/ 547 h 9905"/>
              <a:gd name="connsiteX3" fmla="*/ 89 w 10118"/>
              <a:gd name="connsiteY3" fmla="*/ 4589 h 9905"/>
              <a:gd name="connsiteX4" fmla="*/ 594 w 10118"/>
              <a:gd name="connsiteY4" fmla="*/ 9414 h 9905"/>
              <a:gd name="connsiteX5" fmla="*/ 5169 w 10118"/>
              <a:gd name="connsiteY5" fmla="*/ 9781 h 9905"/>
              <a:gd name="connsiteX6" fmla="*/ 9641 w 10118"/>
              <a:gd name="connsiteY6" fmla="*/ 9516 h 9905"/>
              <a:gd name="connsiteX7" fmla="*/ 10117 w 10118"/>
              <a:gd name="connsiteY7" fmla="*/ 5015 h 9905"/>
              <a:gd name="connsiteX8" fmla="*/ 9599 w 10118"/>
              <a:gd name="connsiteY8" fmla="*/ 430 h 9905"/>
              <a:gd name="connsiteX0" fmla="*/ 9464 w 9977"/>
              <a:gd name="connsiteY0" fmla="*/ 434 h 10000"/>
              <a:gd name="connsiteX1" fmla="*/ 5070 w 9977"/>
              <a:gd name="connsiteY1" fmla="*/ 100 h 10000"/>
              <a:gd name="connsiteX2" fmla="*/ 522 w 9977"/>
              <a:gd name="connsiteY2" fmla="*/ 552 h 10000"/>
              <a:gd name="connsiteX3" fmla="*/ 65 w 9977"/>
              <a:gd name="connsiteY3" fmla="*/ 4633 h 10000"/>
              <a:gd name="connsiteX4" fmla="*/ 564 w 9977"/>
              <a:gd name="connsiteY4" fmla="*/ 9504 h 10000"/>
              <a:gd name="connsiteX5" fmla="*/ 5086 w 9977"/>
              <a:gd name="connsiteY5" fmla="*/ 9875 h 10000"/>
              <a:gd name="connsiteX6" fmla="*/ 9506 w 9977"/>
              <a:gd name="connsiteY6" fmla="*/ 9607 h 10000"/>
              <a:gd name="connsiteX7" fmla="*/ 9976 w 9977"/>
              <a:gd name="connsiteY7" fmla="*/ 5063 h 10000"/>
              <a:gd name="connsiteX8" fmla="*/ 9464 w 9977"/>
              <a:gd name="connsiteY8" fmla="*/ 434 h 10000"/>
              <a:gd name="connsiteX0" fmla="*/ 9486 w 10000"/>
              <a:gd name="connsiteY0" fmla="*/ 436 h 10002"/>
              <a:gd name="connsiteX1" fmla="*/ 5082 w 10000"/>
              <a:gd name="connsiteY1" fmla="*/ 102 h 10002"/>
              <a:gd name="connsiteX2" fmla="*/ 572 w 10000"/>
              <a:gd name="connsiteY2" fmla="*/ 377 h 10002"/>
              <a:gd name="connsiteX3" fmla="*/ 65 w 10000"/>
              <a:gd name="connsiteY3" fmla="*/ 4635 h 10002"/>
              <a:gd name="connsiteX4" fmla="*/ 565 w 10000"/>
              <a:gd name="connsiteY4" fmla="*/ 9506 h 10002"/>
              <a:gd name="connsiteX5" fmla="*/ 5098 w 10000"/>
              <a:gd name="connsiteY5" fmla="*/ 9877 h 10002"/>
              <a:gd name="connsiteX6" fmla="*/ 9528 w 10000"/>
              <a:gd name="connsiteY6" fmla="*/ 9609 h 10002"/>
              <a:gd name="connsiteX7" fmla="*/ 9999 w 10000"/>
              <a:gd name="connsiteY7" fmla="*/ 5065 h 10002"/>
              <a:gd name="connsiteX8" fmla="*/ 9486 w 10000"/>
              <a:gd name="connsiteY8" fmla="*/ 436 h 10002"/>
              <a:gd name="connsiteX0" fmla="*/ 9422 w 9936"/>
              <a:gd name="connsiteY0" fmla="*/ 436 h 9996"/>
              <a:gd name="connsiteX1" fmla="*/ 5018 w 9936"/>
              <a:gd name="connsiteY1" fmla="*/ 102 h 9996"/>
              <a:gd name="connsiteX2" fmla="*/ 508 w 9936"/>
              <a:gd name="connsiteY2" fmla="*/ 377 h 9996"/>
              <a:gd name="connsiteX3" fmla="*/ 1 w 9936"/>
              <a:gd name="connsiteY3" fmla="*/ 4635 h 9996"/>
              <a:gd name="connsiteX4" fmla="*/ 501 w 9936"/>
              <a:gd name="connsiteY4" fmla="*/ 9506 h 9996"/>
              <a:gd name="connsiteX5" fmla="*/ 5034 w 9936"/>
              <a:gd name="connsiteY5" fmla="*/ 9877 h 9996"/>
              <a:gd name="connsiteX6" fmla="*/ 9464 w 9936"/>
              <a:gd name="connsiteY6" fmla="*/ 9609 h 9996"/>
              <a:gd name="connsiteX7" fmla="*/ 9935 w 9936"/>
              <a:gd name="connsiteY7" fmla="*/ 5065 h 9996"/>
              <a:gd name="connsiteX8" fmla="*/ 9422 w 9936"/>
              <a:gd name="connsiteY8" fmla="*/ 436 h 9996"/>
              <a:gd name="connsiteX0" fmla="*/ 9483 w 9971"/>
              <a:gd name="connsiteY0" fmla="*/ 436 h 10000"/>
              <a:gd name="connsiteX1" fmla="*/ 5050 w 9971"/>
              <a:gd name="connsiteY1" fmla="*/ 102 h 10000"/>
              <a:gd name="connsiteX2" fmla="*/ 511 w 9971"/>
              <a:gd name="connsiteY2" fmla="*/ 377 h 10000"/>
              <a:gd name="connsiteX3" fmla="*/ 1 w 9971"/>
              <a:gd name="connsiteY3" fmla="*/ 4637 h 10000"/>
              <a:gd name="connsiteX4" fmla="*/ 504 w 9971"/>
              <a:gd name="connsiteY4" fmla="*/ 9510 h 10000"/>
              <a:gd name="connsiteX5" fmla="*/ 5066 w 9971"/>
              <a:gd name="connsiteY5" fmla="*/ 9881 h 10000"/>
              <a:gd name="connsiteX6" fmla="*/ 9525 w 9971"/>
              <a:gd name="connsiteY6" fmla="*/ 9613 h 10000"/>
              <a:gd name="connsiteX7" fmla="*/ 9968 w 9971"/>
              <a:gd name="connsiteY7" fmla="*/ 5067 h 10000"/>
              <a:gd name="connsiteX8" fmla="*/ 9483 w 9971"/>
              <a:gd name="connsiteY8" fmla="*/ 436 h 10000"/>
              <a:gd name="connsiteX0" fmla="*/ 9511 w 9999"/>
              <a:gd name="connsiteY0" fmla="*/ 436 h 10012"/>
              <a:gd name="connsiteX1" fmla="*/ 5065 w 9999"/>
              <a:gd name="connsiteY1" fmla="*/ 102 h 10012"/>
              <a:gd name="connsiteX2" fmla="*/ 512 w 9999"/>
              <a:gd name="connsiteY2" fmla="*/ 377 h 10012"/>
              <a:gd name="connsiteX3" fmla="*/ 1 w 9999"/>
              <a:gd name="connsiteY3" fmla="*/ 4637 h 10012"/>
              <a:gd name="connsiteX4" fmla="*/ 505 w 9999"/>
              <a:gd name="connsiteY4" fmla="*/ 9510 h 10012"/>
              <a:gd name="connsiteX5" fmla="*/ 5081 w 9999"/>
              <a:gd name="connsiteY5" fmla="*/ 9881 h 10012"/>
              <a:gd name="connsiteX6" fmla="*/ 9522 w 9999"/>
              <a:gd name="connsiteY6" fmla="*/ 9637 h 10012"/>
              <a:gd name="connsiteX7" fmla="*/ 9997 w 9999"/>
              <a:gd name="connsiteY7" fmla="*/ 5067 h 10012"/>
              <a:gd name="connsiteX8" fmla="*/ 9511 w 9999"/>
              <a:gd name="connsiteY8" fmla="*/ 436 h 10012"/>
              <a:gd name="connsiteX0" fmla="*/ 9512 w 10003"/>
              <a:gd name="connsiteY0" fmla="*/ 435 h 10000"/>
              <a:gd name="connsiteX1" fmla="*/ 5066 w 10003"/>
              <a:gd name="connsiteY1" fmla="*/ 102 h 10000"/>
              <a:gd name="connsiteX2" fmla="*/ 512 w 10003"/>
              <a:gd name="connsiteY2" fmla="*/ 377 h 10000"/>
              <a:gd name="connsiteX3" fmla="*/ 1 w 10003"/>
              <a:gd name="connsiteY3" fmla="*/ 4631 h 10000"/>
              <a:gd name="connsiteX4" fmla="*/ 505 w 10003"/>
              <a:gd name="connsiteY4" fmla="*/ 9499 h 10000"/>
              <a:gd name="connsiteX5" fmla="*/ 5082 w 10003"/>
              <a:gd name="connsiteY5" fmla="*/ 9869 h 10000"/>
              <a:gd name="connsiteX6" fmla="*/ 9523 w 10003"/>
              <a:gd name="connsiteY6" fmla="*/ 9625 h 10000"/>
              <a:gd name="connsiteX7" fmla="*/ 9998 w 10003"/>
              <a:gd name="connsiteY7" fmla="*/ 5061 h 10000"/>
              <a:gd name="connsiteX8" fmla="*/ 9512 w 10003"/>
              <a:gd name="connsiteY8" fmla="*/ 435 h 10000"/>
              <a:gd name="connsiteX0" fmla="*/ 9512 w 10003"/>
              <a:gd name="connsiteY0" fmla="*/ 435 h 10000"/>
              <a:gd name="connsiteX1" fmla="*/ 5066 w 10003"/>
              <a:gd name="connsiteY1" fmla="*/ 102 h 10000"/>
              <a:gd name="connsiteX2" fmla="*/ 512 w 10003"/>
              <a:gd name="connsiteY2" fmla="*/ 377 h 10000"/>
              <a:gd name="connsiteX3" fmla="*/ 1 w 10003"/>
              <a:gd name="connsiteY3" fmla="*/ 4631 h 10000"/>
              <a:gd name="connsiteX4" fmla="*/ 505 w 10003"/>
              <a:gd name="connsiteY4" fmla="*/ 9499 h 10000"/>
              <a:gd name="connsiteX5" fmla="*/ 5082 w 10003"/>
              <a:gd name="connsiteY5" fmla="*/ 9869 h 10000"/>
              <a:gd name="connsiteX6" fmla="*/ 9523 w 10003"/>
              <a:gd name="connsiteY6" fmla="*/ 9625 h 10000"/>
              <a:gd name="connsiteX7" fmla="*/ 9998 w 10003"/>
              <a:gd name="connsiteY7" fmla="*/ 5061 h 10000"/>
              <a:gd name="connsiteX8" fmla="*/ 9512 w 10003"/>
              <a:gd name="connsiteY8" fmla="*/ 435 h 10000"/>
              <a:gd name="connsiteX0" fmla="*/ 9577 w 10068"/>
              <a:gd name="connsiteY0" fmla="*/ 435 h 9994"/>
              <a:gd name="connsiteX1" fmla="*/ 5131 w 10068"/>
              <a:gd name="connsiteY1" fmla="*/ 102 h 9994"/>
              <a:gd name="connsiteX2" fmla="*/ 577 w 10068"/>
              <a:gd name="connsiteY2" fmla="*/ 377 h 9994"/>
              <a:gd name="connsiteX3" fmla="*/ 66 w 10068"/>
              <a:gd name="connsiteY3" fmla="*/ 4631 h 9994"/>
              <a:gd name="connsiteX4" fmla="*/ 570 w 10068"/>
              <a:gd name="connsiteY4" fmla="*/ 9499 h 9994"/>
              <a:gd name="connsiteX5" fmla="*/ 5162 w 10068"/>
              <a:gd name="connsiteY5" fmla="*/ 9845 h 9994"/>
              <a:gd name="connsiteX6" fmla="*/ 9588 w 10068"/>
              <a:gd name="connsiteY6" fmla="*/ 9625 h 9994"/>
              <a:gd name="connsiteX7" fmla="*/ 10063 w 10068"/>
              <a:gd name="connsiteY7" fmla="*/ 5061 h 9994"/>
              <a:gd name="connsiteX8" fmla="*/ 9577 w 10068"/>
              <a:gd name="connsiteY8" fmla="*/ 435 h 9994"/>
              <a:gd name="connsiteX0" fmla="*/ 9447 w 9935"/>
              <a:gd name="connsiteY0" fmla="*/ 435 h 10084"/>
              <a:gd name="connsiteX1" fmla="*/ 5031 w 9935"/>
              <a:gd name="connsiteY1" fmla="*/ 102 h 10084"/>
              <a:gd name="connsiteX2" fmla="*/ 508 w 9935"/>
              <a:gd name="connsiteY2" fmla="*/ 377 h 10084"/>
              <a:gd name="connsiteX3" fmla="*/ 1 w 9935"/>
              <a:gd name="connsiteY3" fmla="*/ 4634 h 10084"/>
              <a:gd name="connsiteX4" fmla="*/ 501 w 9935"/>
              <a:gd name="connsiteY4" fmla="*/ 9505 h 10084"/>
              <a:gd name="connsiteX5" fmla="*/ 5062 w 9935"/>
              <a:gd name="connsiteY5" fmla="*/ 9851 h 10084"/>
              <a:gd name="connsiteX6" fmla="*/ 9458 w 9935"/>
              <a:gd name="connsiteY6" fmla="*/ 9631 h 10084"/>
              <a:gd name="connsiteX7" fmla="*/ 9930 w 9935"/>
              <a:gd name="connsiteY7" fmla="*/ 5064 h 10084"/>
              <a:gd name="connsiteX8" fmla="*/ 9447 w 9935"/>
              <a:gd name="connsiteY8" fmla="*/ 435 h 10084"/>
              <a:gd name="connsiteX0" fmla="*/ 9509 w 10000"/>
              <a:gd name="connsiteY0" fmla="*/ 431 h 10000"/>
              <a:gd name="connsiteX1" fmla="*/ 5064 w 10000"/>
              <a:gd name="connsiteY1" fmla="*/ 101 h 10000"/>
              <a:gd name="connsiteX2" fmla="*/ 511 w 10000"/>
              <a:gd name="connsiteY2" fmla="*/ 374 h 10000"/>
              <a:gd name="connsiteX3" fmla="*/ 1 w 10000"/>
              <a:gd name="connsiteY3" fmla="*/ 4595 h 10000"/>
              <a:gd name="connsiteX4" fmla="*/ 504 w 10000"/>
              <a:gd name="connsiteY4" fmla="*/ 9426 h 10000"/>
              <a:gd name="connsiteX5" fmla="*/ 5095 w 10000"/>
              <a:gd name="connsiteY5" fmla="*/ 9769 h 10000"/>
              <a:gd name="connsiteX6" fmla="*/ 9520 w 10000"/>
              <a:gd name="connsiteY6" fmla="*/ 9551 h 10000"/>
              <a:gd name="connsiteX7" fmla="*/ 9995 w 10000"/>
              <a:gd name="connsiteY7" fmla="*/ 5022 h 10000"/>
              <a:gd name="connsiteX8" fmla="*/ 9509 w 10000"/>
              <a:gd name="connsiteY8" fmla="*/ 431 h 10000"/>
              <a:gd name="connsiteX0" fmla="*/ 9509 w 10000"/>
              <a:gd name="connsiteY0" fmla="*/ 431 h 9855"/>
              <a:gd name="connsiteX1" fmla="*/ 5064 w 10000"/>
              <a:gd name="connsiteY1" fmla="*/ 101 h 9855"/>
              <a:gd name="connsiteX2" fmla="*/ 511 w 10000"/>
              <a:gd name="connsiteY2" fmla="*/ 374 h 9855"/>
              <a:gd name="connsiteX3" fmla="*/ 1 w 10000"/>
              <a:gd name="connsiteY3" fmla="*/ 4595 h 9855"/>
              <a:gd name="connsiteX4" fmla="*/ 504 w 10000"/>
              <a:gd name="connsiteY4" fmla="*/ 9426 h 9855"/>
              <a:gd name="connsiteX5" fmla="*/ 5095 w 10000"/>
              <a:gd name="connsiteY5" fmla="*/ 9769 h 9855"/>
              <a:gd name="connsiteX6" fmla="*/ 9520 w 10000"/>
              <a:gd name="connsiteY6" fmla="*/ 9551 h 9855"/>
              <a:gd name="connsiteX7" fmla="*/ 9995 w 10000"/>
              <a:gd name="connsiteY7" fmla="*/ 5022 h 9855"/>
              <a:gd name="connsiteX8" fmla="*/ 9509 w 10000"/>
              <a:gd name="connsiteY8" fmla="*/ 431 h 9855"/>
              <a:gd name="connsiteX0" fmla="*/ 9509 w 10000"/>
              <a:gd name="connsiteY0" fmla="*/ 437 h 10097"/>
              <a:gd name="connsiteX1" fmla="*/ 5064 w 10000"/>
              <a:gd name="connsiteY1" fmla="*/ 102 h 10097"/>
              <a:gd name="connsiteX2" fmla="*/ 511 w 10000"/>
              <a:gd name="connsiteY2" fmla="*/ 380 h 10097"/>
              <a:gd name="connsiteX3" fmla="*/ 1 w 10000"/>
              <a:gd name="connsiteY3" fmla="*/ 4663 h 10097"/>
              <a:gd name="connsiteX4" fmla="*/ 504 w 10000"/>
              <a:gd name="connsiteY4" fmla="*/ 9565 h 10097"/>
              <a:gd name="connsiteX5" fmla="*/ 5095 w 10000"/>
              <a:gd name="connsiteY5" fmla="*/ 9913 h 10097"/>
              <a:gd name="connsiteX6" fmla="*/ 9520 w 10000"/>
              <a:gd name="connsiteY6" fmla="*/ 9692 h 10097"/>
              <a:gd name="connsiteX7" fmla="*/ 9995 w 10000"/>
              <a:gd name="connsiteY7" fmla="*/ 5096 h 10097"/>
              <a:gd name="connsiteX8" fmla="*/ 9509 w 10000"/>
              <a:gd name="connsiteY8" fmla="*/ 437 h 10097"/>
              <a:gd name="connsiteX0" fmla="*/ 9518 w 10009"/>
              <a:gd name="connsiteY0" fmla="*/ 437 h 10052"/>
              <a:gd name="connsiteX1" fmla="*/ 5073 w 10009"/>
              <a:gd name="connsiteY1" fmla="*/ 102 h 10052"/>
              <a:gd name="connsiteX2" fmla="*/ 520 w 10009"/>
              <a:gd name="connsiteY2" fmla="*/ 380 h 10052"/>
              <a:gd name="connsiteX3" fmla="*/ 10 w 10009"/>
              <a:gd name="connsiteY3" fmla="*/ 4663 h 10052"/>
              <a:gd name="connsiteX4" fmla="*/ 391 w 10009"/>
              <a:gd name="connsiteY4" fmla="*/ 9493 h 10052"/>
              <a:gd name="connsiteX5" fmla="*/ 5104 w 10009"/>
              <a:gd name="connsiteY5" fmla="*/ 9913 h 10052"/>
              <a:gd name="connsiteX6" fmla="*/ 9529 w 10009"/>
              <a:gd name="connsiteY6" fmla="*/ 9692 h 10052"/>
              <a:gd name="connsiteX7" fmla="*/ 10004 w 10009"/>
              <a:gd name="connsiteY7" fmla="*/ 5096 h 10052"/>
              <a:gd name="connsiteX8" fmla="*/ 9518 w 10009"/>
              <a:gd name="connsiteY8" fmla="*/ 437 h 10052"/>
              <a:gd name="connsiteX0" fmla="*/ 9518 w 10009"/>
              <a:gd name="connsiteY0" fmla="*/ 437 h 10052"/>
              <a:gd name="connsiteX1" fmla="*/ 5073 w 10009"/>
              <a:gd name="connsiteY1" fmla="*/ 102 h 10052"/>
              <a:gd name="connsiteX2" fmla="*/ 520 w 10009"/>
              <a:gd name="connsiteY2" fmla="*/ 380 h 10052"/>
              <a:gd name="connsiteX3" fmla="*/ 10 w 10009"/>
              <a:gd name="connsiteY3" fmla="*/ 4663 h 10052"/>
              <a:gd name="connsiteX4" fmla="*/ 391 w 10009"/>
              <a:gd name="connsiteY4" fmla="*/ 9493 h 10052"/>
              <a:gd name="connsiteX5" fmla="*/ 5104 w 10009"/>
              <a:gd name="connsiteY5" fmla="*/ 9913 h 10052"/>
              <a:gd name="connsiteX6" fmla="*/ 9529 w 10009"/>
              <a:gd name="connsiteY6" fmla="*/ 9692 h 10052"/>
              <a:gd name="connsiteX7" fmla="*/ 10004 w 10009"/>
              <a:gd name="connsiteY7" fmla="*/ 5096 h 10052"/>
              <a:gd name="connsiteX8" fmla="*/ 9518 w 10009"/>
              <a:gd name="connsiteY8" fmla="*/ 437 h 10052"/>
              <a:gd name="connsiteX0" fmla="*/ 9518 w 10009"/>
              <a:gd name="connsiteY0" fmla="*/ 437 h 10052"/>
              <a:gd name="connsiteX1" fmla="*/ 5073 w 10009"/>
              <a:gd name="connsiteY1" fmla="*/ 102 h 10052"/>
              <a:gd name="connsiteX2" fmla="*/ 520 w 10009"/>
              <a:gd name="connsiteY2" fmla="*/ 380 h 10052"/>
              <a:gd name="connsiteX3" fmla="*/ 10 w 10009"/>
              <a:gd name="connsiteY3" fmla="*/ 4663 h 10052"/>
              <a:gd name="connsiteX4" fmla="*/ 391 w 10009"/>
              <a:gd name="connsiteY4" fmla="*/ 9493 h 10052"/>
              <a:gd name="connsiteX5" fmla="*/ 5104 w 10009"/>
              <a:gd name="connsiteY5" fmla="*/ 9913 h 10052"/>
              <a:gd name="connsiteX6" fmla="*/ 9529 w 10009"/>
              <a:gd name="connsiteY6" fmla="*/ 9692 h 10052"/>
              <a:gd name="connsiteX7" fmla="*/ 10004 w 10009"/>
              <a:gd name="connsiteY7" fmla="*/ 5096 h 10052"/>
              <a:gd name="connsiteX8" fmla="*/ 9518 w 10009"/>
              <a:gd name="connsiteY8" fmla="*/ 437 h 10052"/>
              <a:gd name="connsiteX0" fmla="*/ 9518 w 10009"/>
              <a:gd name="connsiteY0" fmla="*/ 484 h 10099"/>
              <a:gd name="connsiteX1" fmla="*/ 5073 w 10009"/>
              <a:gd name="connsiteY1" fmla="*/ 149 h 10099"/>
              <a:gd name="connsiteX2" fmla="*/ 520 w 10009"/>
              <a:gd name="connsiteY2" fmla="*/ 355 h 10099"/>
              <a:gd name="connsiteX3" fmla="*/ 10 w 10009"/>
              <a:gd name="connsiteY3" fmla="*/ 4710 h 10099"/>
              <a:gd name="connsiteX4" fmla="*/ 391 w 10009"/>
              <a:gd name="connsiteY4" fmla="*/ 9540 h 10099"/>
              <a:gd name="connsiteX5" fmla="*/ 5104 w 10009"/>
              <a:gd name="connsiteY5" fmla="*/ 9960 h 10099"/>
              <a:gd name="connsiteX6" fmla="*/ 9529 w 10009"/>
              <a:gd name="connsiteY6" fmla="*/ 9739 h 10099"/>
              <a:gd name="connsiteX7" fmla="*/ 10004 w 10009"/>
              <a:gd name="connsiteY7" fmla="*/ 5143 h 10099"/>
              <a:gd name="connsiteX8" fmla="*/ 9518 w 10009"/>
              <a:gd name="connsiteY8" fmla="*/ 484 h 10099"/>
              <a:gd name="connsiteX0" fmla="*/ 9518 w 10009"/>
              <a:gd name="connsiteY0" fmla="*/ 436 h 10051"/>
              <a:gd name="connsiteX1" fmla="*/ 5073 w 10009"/>
              <a:gd name="connsiteY1" fmla="*/ 101 h 10051"/>
              <a:gd name="connsiteX2" fmla="*/ 520 w 10009"/>
              <a:gd name="connsiteY2" fmla="*/ 307 h 10051"/>
              <a:gd name="connsiteX3" fmla="*/ 10 w 10009"/>
              <a:gd name="connsiteY3" fmla="*/ 4662 h 10051"/>
              <a:gd name="connsiteX4" fmla="*/ 391 w 10009"/>
              <a:gd name="connsiteY4" fmla="*/ 9492 h 10051"/>
              <a:gd name="connsiteX5" fmla="*/ 5104 w 10009"/>
              <a:gd name="connsiteY5" fmla="*/ 9912 h 10051"/>
              <a:gd name="connsiteX6" fmla="*/ 9529 w 10009"/>
              <a:gd name="connsiteY6" fmla="*/ 9691 h 10051"/>
              <a:gd name="connsiteX7" fmla="*/ 10004 w 10009"/>
              <a:gd name="connsiteY7" fmla="*/ 5095 h 10051"/>
              <a:gd name="connsiteX8" fmla="*/ 9518 w 10009"/>
              <a:gd name="connsiteY8" fmla="*/ 436 h 10051"/>
              <a:gd name="connsiteX0" fmla="*/ 9646 w 10137"/>
              <a:gd name="connsiteY0" fmla="*/ 436 h 10051"/>
              <a:gd name="connsiteX1" fmla="*/ 5201 w 10137"/>
              <a:gd name="connsiteY1" fmla="*/ 101 h 10051"/>
              <a:gd name="connsiteX2" fmla="*/ 648 w 10137"/>
              <a:gd name="connsiteY2" fmla="*/ 307 h 10051"/>
              <a:gd name="connsiteX3" fmla="*/ 2 w 10137"/>
              <a:gd name="connsiteY3" fmla="*/ 4855 h 10051"/>
              <a:gd name="connsiteX4" fmla="*/ 519 w 10137"/>
              <a:gd name="connsiteY4" fmla="*/ 9492 h 10051"/>
              <a:gd name="connsiteX5" fmla="*/ 5232 w 10137"/>
              <a:gd name="connsiteY5" fmla="*/ 9912 h 10051"/>
              <a:gd name="connsiteX6" fmla="*/ 9657 w 10137"/>
              <a:gd name="connsiteY6" fmla="*/ 9691 h 10051"/>
              <a:gd name="connsiteX7" fmla="*/ 10132 w 10137"/>
              <a:gd name="connsiteY7" fmla="*/ 5095 h 10051"/>
              <a:gd name="connsiteX8" fmla="*/ 9646 w 10137"/>
              <a:gd name="connsiteY8" fmla="*/ 436 h 10051"/>
              <a:gd name="connsiteX0" fmla="*/ 9647 w 10138"/>
              <a:gd name="connsiteY0" fmla="*/ 436 h 10051"/>
              <a:gd name="connsiteX1" fmla="*/ 5202 w 10138"/>
              <a:gd name="connsiteY1" fmla="*/ 101 h 10051"/>
              <a:gd name="connsiteX2" fmla="*/ 479 w 10138"/>
              <a:gd name="connsiteY2" fmla="*/ 350 h 10051"/>
              <a:gd name="connsiteX3" fmla="*/ 3 w 10138"/>
              <a:gd name="connsiteY3" fmla="*/ 4855 h 10051"/>
              <a:gd name="connsiteX4" fmla="*/ 520 w 10138"/>
              <a:gd name="connsiteY4" fmla="*/ 9492 h 10051"/>
              <a:gd name="connsiteX5" fmla="*/ 5233 w 10138"/>
              <a:gd name="connsiteY5" fmla="*/ 9912 h 10051"/>
              <a:gd name="connsiteX6" fmla="*/ 9658 w 10138"/>
              <a:gd name="connsiteY6" fmla="*/ 9691 h 10051"/>
              <a:gd name="connsiteX7" fmla="*/ 10133 w 10138"/>
              <a:gd name="connsiteY7" fmla="*/ 5095 h 10051"/>
              <a:gd name="connsiteX8" fmla="*/ 9647 w 10138"/>
              <a:gd name="connsiteY8" fmla="*/ 436 h 10051"/>
              <a:gd name="connsiteX0" fmla="*/ 9647 w 10138"/>
              <a:gd name="connsiteY0" fmla="*/ 444 h 10059"/>
              <a:gd name="connsiteX1" fmla="*/ 5202 w 10138"/>
              <a:gd name="connsiteY1" fmla="*/ 109 h 10059"/>
              <a:gd name="connsiteX2" fmla="*/ 479 w 10138"/>
              <a:gd name="connsiteY2" fmla="*/ 358 h 10059"/>
              <a:gd name="connsiteX3" fmla="*/ 3 w 10138"/>
              <a:gd name="connsiteY3" fmla="*/ 4863 h 10059"/>
              <a:gd name="connsiteX4" fmla="*/ 520 w 10138"/>
              <a:gd name="connsiteY4" fmla="*/ 9500 h 10059"/>
              <a:gd name="connsiteX5" fmla="*/ 5233 w 10138"/>
              <a:gd name="connsiteY5" fmla="*/ 9920 h 10059"/>
              <a:gd name="connsiteX6" fmla="*/ 9658 w 10138"/>
              <a:gd name="connsiteY6" fmla="*/ 9699 h 10059"/>
              <a:gd name="connsiteX7" fmla="*/ 10133 w 10138"/>
              <a:gd name="connsiteY7" fmla="*/ 5103 h 10059"/>
              <a:gd name="connsiteX8" fmla="*/ 9647 w 10138"/>
              <a:gd name="connsiteY8" fmla="*/ 444 h 10059"/>
              <a:gd name="connsiteX0" fmla="*/ 9647 w 10138"/>
              <a:gd name="connsiteY0" fmla="*/ 444 h 10059"/>
              <a:gd name="connsiteX1" fmla="*/ 5202 w 10138"/>
              <a:gd name="connsiteY1" fmla="*/ 109 h 10059"/>
              <a:gd name="connsiteX2" fmla="*/ 479 w 10138"/>
              <a:gd name="connsiteY2" fmla="*/ 358 h 10059"/>
              <a:gd name="connsiteX3" fmla="*/ 3 w 10138"/>
              <a:gd name="connsiteY3" fmla="*/ 4863 h 10059"/>
              <a:gd name="connsiteX4" fmla="*/ 520 w 10138"/>
              <a:gd name="connsiteY4" fmla="*/ 9500 h 10059"/>
              <a:gd name="connsiteX5" fmla="*/ 5233 w 10138"/>
              <a:gd name="connsiteY5" fmla="*/ 9920 h 10059"/>
              <a:gd name="connsiteX6" fmla="*/ 9658 w 10138"/>
              <a:gd name="connsiteY6" fmla="*/ 9699 h 10059"/>
              <a:gd name="connsiteX7" fmla="*/ 10133 w 10138"/>
              <a:gd name="connsiteY7" fmla="*/ 5103 h 10059"/>
              <a:gd name="connsiteX8" fmla="*/ 9647 w 10138"/>
              <a:gd name="connsiteY8" fmla="*/ 444 h 10059"/>
              <a:gd name="connsiteX0" fmla="*/ 9647 w 10138"/>
              <a:gd name="connsiteY0" fmla="*/ 489 h 10104"/>
              <a:gd name="connsiteX1" fmla="*/ 4976 w 10138"/>
              <a:gd name="connsiteY1" fmla="*/ 47 h 10104"/>
              <a:gd name="connsiteX2" fmla="*/ 479 w 10138"/>
              <a:gd name="connsiteY2" fmla="*/ 403 h 10104"/>
              <a:gd name="connsiteX3" fmla="*/ 3 w 10138"/>
              <a:gd name="connsiteY3" fmla="*/ 4908 h 10104"/>
              <a:gd name="connsiteX4" fmla="*/ 520 w 10138"/>
              <a:gd name="connsiteY4" fmla="*/ 9545 h 10104"/>
              <a:gd name="connsiteX5" fmla="*/ 5233 w 10138"/>
              <a:gd name="connsiteY5" fmla="*/ 9965 h 10104"/>
              <a:gd name="connsiteX6" fmla="*/ 9658 w 10138"/>
              <a:gd name="connsiteY6" fmla="*/ 9744 h 10104"/>
              <a:gd name="connsiteX7" fmla="*/ 10133 w 10138"/>
              <a:gd name="connsiteY7" fmla="*/ 5148 h 10104"/>
              <a:gd name="connsiteX8" fmla="*/ 9647 w 10138"/>
              <a:gd name="connsiteY8" fmla="*/ 489 h 10104"/>
              <a:gd name="connsiteX0" fmla="*/ 9783 w 10174"/>
              <a:gd name="connsiteY0" fmla="*/ 464 h 10122"/>
              <a:gd name="connsiteX1" fmla="*/ 4976 w 10174"/>
              <a:gd name="connsiteY1" fmla="*/ 65 h 10122"/>
              <a:gd name="connsiteX2" fmla="*/ 479 w 10174"/>
              <a:gd name="connsiteY2" fmla="*/ 421 h 10122"/>
              <a:gd name="connsiteX3" fmla="*/ 3 w 10174"/>
              <a:gd name="connsiteY3" fmla="*/ 4926 h 10122"/>
              <a:gd name="connsiteX4" fmla="*/ 520 w 10174"/>
              <a:gd name="connsiteY4" fmla="*/ 9563 h 10122"/>
              <a:gd name="connsiteX5" fmla="*/ 5233 w 10174"/>
              <a:gd name="connsiteY5" fmla="*/ 9983 h 10122"/>
              <a:gd name="connsiteX6" fmla="*/ 9658 w 10174"/>
              <a:gd name="connsiteY6" fmla="*/ 9762 h 10122"/>
              <a:gd name="connsiteX7" fmla="*/ 10133 w 10174"/>
              <a:gd name="connsiteY7" fmla="*/ 5166 h 10122"/>
              <a:gd name="connsiteX8" fmla="*/ 9783 w 10174"/>
              <a:gd name="connsiteY8" fmla="*/ 464 h 10122"/>
              <a:gd name="connsiteX0" fmla="*/ 9783 w 10325"/>
              <a:gd name="connsiteY0" fmla="*/ 464 h 10122"/>
              <a:gd name="connsiteX1" fmla="*/ 4976 w 10325"/>
              <a:gd name="connsiteY1" fmla="*/ 65 h 10122"/>
              <a:gd name="connsiteX2" fmla="*/ 479 w 10325"/>
              <a:gd name="connsiteY2" fmla="*/ 421 h 10122"/>
              <a:gd name="connsiteX3" fmla="*/ 3 w 10325"/>
              <a:gd name="connsiteY3" fmla="*/ 4926 h 10122"/>
              <a:gd name="connsiteX4" fmla="*/ 520 w 10325"/>
              <a:gd name="connsiteY4" fmla="*/ 9563 h 10122"/>
              <a:gd name="connsiteX5" fmla="*/ 5233 w 10325"/>
              <a:gd name="connsiteY5" fmla="*/ 9983 h 10122"/>
              <a:gd name="connsiteX6" fmla="*/ 9658 w 10325"/>
              <a:gd name="connsiteY6" fmla="*/ 9762 h 10122"/>
              <a:gd name="connsiteX7" fmla="*/ 10325 w 10325"/>
              <a:gd name="connsiteY7" fmla="*/ 4952 h 10122"/>
              <a:gd name="connsiteX8" fmla="*/ 9783 w 10325"/>
              <a:gd name="connsiteY8" fmla="*/ 464 h 10122"/>
              <a:gd name="connsiteX0" fmla="*/ 9783 w 10364"/>
              <a:gd name="connsiteY0" fmla="*/ 464 h 10136"/>
              <a:gd name="connsiteX1" fmla="*/ 4976 w 10364"/>
              <a:gd name="connsiteY1" fmla="*/ 65 h 10136"/>
              <a:gd name="connsiteX2" fmla="*/ 479 w 10364"/>
              <a:gd name="connsiteY2" fmla="*/ 421 h 10136"/>
              <a:gd name="connsiteX3" fmla="*/ 3 w 10364"/>
              <a:gd name="connsiteY3" fmla="*/ 4926 h 10136"/>
              <a:gd name="connsiteX4" fmla="*/ 520 w 10364"/>
              <a:gd name="connsiteY4" fmla="*/ 9563 h 10136"/>
              <a:gd name="connsiteX5" fmla="*/ 5233 w 10364"/>
              <a:gd name="connsiteY5" fmla="*/ 9983 h 10136"/>
              <a:gd name="connsiteX6" fmla="*/ 9986 w 10364"/>
              <a:gd name="connsiteY6" fmla="*/ 9527 h 10136"/>
              <a:gd name="connsiteX7" fmla="*/ 10325 w 10364"/>
              <a:gd name="connsiteY7" fmla="*/ 4952 h 10136"/>
              <a:gd name="connsiteX8" fmla="*/ 9783 w 10364"/>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467"/>
              <a:gd name="connsiteY0" fmla="*/ 464 h 10099"/>
              <a:gd name="connsiteX1" fmla="*/ 4976 w 10467"/>
              <a:gd name="connsiteY1" fmla="*/ 65 h 10099"/>
              <a:gd name="connsiteX2" fmla="*/ 479 w 10467"/>
              <a:gd name="connsiteY2" fmla="*/ 421 h 10099"/>
              <a:gd name="connsiteX3" fmla="*/ 3 w 10467"/>
              <a:gd name="connsiteY3" fmla="*/ 4926 h 10099"/>
              <a:gd name="connsiteX4" fmla="*/ 520 w 10467"/>
              <a:gd name="connsiteY4" fmla="*/ 9563 h 10099"/>
              <a:gd name="connsiteX5" fmla="*/ 5403 w 10467"/>
              <a:gd name="connsiteY5" fmla="*/ 9897 h 10099"/>
              <a:gd name="connsiteX6" fmla="*/ 9986 w 10467"/>
              <a:gd name="connsiteY6" fmla="*/ 9527 h 10099"/>
              <a:gd name="connsiteX7" fmla="*/ 10325 w 10467"/>
              <a:gd name="connsiteY7" fmla="*/ 4952 h 10099"/>
              <a:gd name="connsiteX8" fmla="*/ 9783 w 10467"/>
              <a:gd name="connsiteY8" fmla="*/ 464 h 10099"/>
              <a:gd name="connsiteX0" fmla="*/ 9783 w 10467"/>
              <a:gd name="connsiteY0" fmla="*/ 464 h 10112"/>
              <a:gd name="connsiteX1" fmla="*/ 4976 w 10467"/>
              <a:gd name="connsiteY1" fmla="*/ 65 h 10112"/>
              <a:gd name="connsiteX2" fmla="*/ 479 w 10467"/>
              <a:gd name="connsiteY2" fmla="*/ 421 h 10112"/>
              <a:gd name="connsiteX3" fmla="*/ 3 w 10467"/>
              <a:gd name="connsiteY3" fmla="*/ 4926 h 10112"/>
              <a:gd name="connsiteX4" fmla="*/ 418 w 10467"/>
              <a:gd name="connsiteY4" fmla="*/ 9584 h 10112"/>
              <a:gd name="connsiteX5" fmla="*/ 5403 w 10467"/>
              <a:gd name="connsiteY5" fmla="*/ 9897 h 10112"/>
              <a:gd name="connsiteX6" fmla="*/ 9986 w 10467"/>
              <a:gd name="connsiteY6" fmla="*/ 9527 h 10112"/>
              <a:gd name="connsiteX7" fmla="*/ 10325 w 10467"/>
              <a:gd name="connsiteY7" fmla="*/ 4952 h 10112"/>
              <a:gd name="connsiteX8" fmla="*/ 9783 w 10467"/>
              <a:gd name="connsiteY8" fmla="*/ 464 h 10112"/>
              <a:gd name="connsiteX0" fmla="*/ 9783 w 10467"/>
              <a:gd name="connsiteY0" fmla="*/ 464 h 10168"/>
              <a:gd name="connsiteX1" fmla="*/ 4976 w 10467"/>
              <a:gd name="connsiteY1" fmla="*/ 65 h 10168"/>
              <a:gd name="connsiteX2" fmla="*/ 479 w 10467"/>
              <a:gd name="connsiteY2" fmla="*/ 421 h 10168"/>
              <a:gd name="connsiteX3" fmla="*/ 3 w 10467"/>
              <a:gd name="connsiteY3" fmla="*/ 4926 h 10168"/>
              <a:gd name="connsiteX4" fmla="*/ 418 w 10467"/>
              <a:gd name="connsiteY4" fmla="*/ 9584 h 10168"/>
              <a:gd name="connsiteX5" fmla="*/ 5403 w 10467"/>
              <a:gd name="connsiteY5" fmla="*/ 10025 h 10168"/>
              <a:gd name="connsiteX6" fmla="*/ 9986 w 10467"/>
              <a:gd name="connsiteY6" fmla="*/ 9527 h 10168"/>
              <a:gd name="connsiteX7" fmla="*/ 10325 w 10467"/>
              <a:gd name="connsiteY7" fmla="*/ 4952 h 10168"/>
              <a:gd name="connsiteX8" fmla="*/ 9783 w 10467"/>
              <a:gd name="connsiteY8" fmla="*/ 464 h 10168"/>
              <a:gd name="connsiteX0" fmla="*/ 9783 w 10467"/>
              <a:gd name="connsiteY0" fmla="*/ 464 h 10168"/>
              <a:gd name="connsiteX1" fmla="*/ 4976 w 10467"/>
              <a:gd name="connsiteY1" fmla="*/ 65 h 10168"/>
              <a:gd name="connsiteX2" fmla="*/ 479 w 10467"/>
              <a:gd name="connsiteY2" fmla="*/ 421 h 10168"/>
              <a:gd name="connsiteX3" fmla="*/ 3 w 10467"/>
              <a:gd name="connsiteY3" fmla="*/ 4926 h 10168"/>
              <a:gd name="connsiteX4" fmla="*/ 418 w 10467"/>
              <a:gd name="connsiteY4" fmla="*/ 9584 h 10168"/>
              <a:gd name="connsiteX5" fmla="*/ 5403 w 10467"/>
              <a:gd name="connsiteY5" fmla="*/ 10025 h 10168"/>
              <a:gd name="connsiteX6" fmla="*/ 9986 w 10467"/>
              <a:gd name="connsiteY6" fmla="*/ 9527 h 10168"/>
              <a:gd name="connsiteX7" fmla="*/ 10325 w 10467"/>
              <a:gd name="connsiteY7" fmla="*/ 4952 h 10168"/>
              <a:gd name="connsiteX8" fmla="*/ 9783 w 10467"/>
              <a:gd name="connsiteY8" fmla="*/ 464 h 10168"/>
              <a:gd name="connsiteX0" fmla="*/ 9783 w 10399"/>
              <a:gd name="connsiteY0" fmla="*/ 464 h 10244"/>
              <a:gd name="connsiteX1" fmla="*/ 4976 w 10399"/>
              <a:gd name="connsiteY1" fmla="*/ 65 h 10244"/>
              <a:gd name="connsiteX2" fmla="*/ 479 w 10399"/>
              <a:gd name="connsiteY2" fmla="*/ 421 h 10244"/>
              <a:gd name="connsiteX3" fmla="*/ 3 w 10399"/>
              <a:gd name="connsiteY3" fmla="*/ 4926 h 10244"/>
              <a:gd name="connsiteX4" fmla="*/ 418 w 10399"/>
              <a:gd name="connsiteY4" fmla="*/ 9584 h 10244"/>
              <a:gd name="connsiteX5" fmla="*/ 5403 w 10399"/>
              <a:gd name="connsiteY5" fmla="*/ 10025 h 10244"/>
              <a:gd name="connsiteX6" fmla="*/ 9850 w 10399"/>
              <a:gd name="connsiteY6" fmla="*/ 9784 h 10244"/>
              <a:gd name="connsiteX7" fmla="*/ 10325 w 10399"/>
              <a:gd name="connsiteY7" fmla="*/ 4952 h 10244"/>
              <a:gd name="connsiteX8" fmla="*/ 9783 w 10399"/>
              <a:gd name="connsiteY8" fmla="*/ 464 h 10244"/>
              <a:gd name="connsiteX0" fmla="*/ 9783 w 10399"/>
              <a:gd name="connsiteY0" fmla="*/ 464 h 10152"/>
              <a:gd name="connsiteX1" fmla="*/ 4976 w 10399"/>
              <a:gd name="connsiteY1" fmla="*/ 65 h 10152"/>
              <a:gd name="connsiteX2" fmla="*/ 479 w 10399"/>
              <a:gd name="connsiteY2" fmla="*/ 421 h 10152"/>
              <a:gd name="connsiteX3" fmla="*/ 3 w 10399"/>
              <a:gd name="connsiteY3" fmla="*/ 4926 h 10152"/>
              <a:gd name="connsiteX4" fmla="*/ 418 w 10399"/>
              <a:gd name="connsiteY4" fmla="*/ 9584 h 10152"/>
              <a:gd name="connsiteX5" fmla="*/ 5403 w 10399"/>
              <a:gd name="connsiteY5" fmla="*/ 10025 h 10152"/>
              <a:gd name="connsiteX6" fmla="*/ 9850 w 10399"/>
              <a:gd name="connsiteY6" fmla="*/ 9784 h 10152"/>
              <a:gd name="connsiteX7" fmla="*/ 10325 w 10399"/>
              <a:gd name="connsiteY7" fmla="*/ 4952 h 10152"/>
              <a:gd name="connsiteX8" fmla="*/ 9783 w 10399"/>
              <a:gd name="connsiteY8" fmla="*/ 464 h 10152"/>
              <a:gd name="connsiteX0" fmla="*/ 9783 w 10326"/>
              <a:gd name="connsiteY0" fmla="*/ 464 h 10152"/>
              <a:gd name="connsiteX1" fmla="*/ 4976 w 10326"/>
              <a:gd name="connsiteY1" fmla="*/ 65 h 10152"/>
              <a:gd name="connsiteX2" fmla="*/ 479 w 10326"/>
              <a:gd name="connsiteY2" fmla="*/ 421 h 10152"/>
              <a:gd name="connsiteX3" fmla="*/ 3 w 10326"/>
              <a:gd name="connsiteY3" fmla="*/ 4926 h 10152"/>
              <a:gd name="connsiteX4" fmla="*/ 418 w 10326"/>
              <a:gd name="connsiteY4" fmla="*/ 9584 h 10152"/>
              <a:gd name="connsiteX5" fmla="*/ 5403 w 10326"/>
              <a:gd name="connsiteY5" fmla="*/ 10025 h 10152"/>
              <a:gd name="connsiteX6" fmla="*/ 9850 w 10326"/>
              <a:gd name="connsiteY6" fmla="*/ 9784 h 10152"/>
              <a:gd name="connsiteX7" fmla="*/ 10325 w 10326"/>
              <a:gd name="connsiteY7" fmla="*/ 4952 h 10152"/>
              <a:gd name="connsiteX8" fmla="*/ 9783 w 10326"/>
              <a:gd name="connsiteY8" fmla="*/ 464 h 10152"/>
              <a:gd name="connsiteX0" fmla="*/ 9783 w 10334"/>
              <a:gd name="connsiteY0" fmla="*/ 464 h 10151"/>
              <a:gd name="connsiteX1" fmla="*/ 4976 w 10334"/>
              <a:gd name="connsiteY1" fmla="*/ 65 h 10151"/>
              <a:gd name="connsiteX2" fmla="*/ 479 w 10334"/>
              <a:gd name="connsiteY2" fmla="*/ 421 h 10151"/>
              <a:gd name="connsiteX3" fmla="*/ 3 w 10334"/>
              <a:gd name="connsiteY3" fmla="*/ 4926 h 10151"/>
              <a:gd name="connsiteX4" fmla="*/ 418 w 10334"/>
              <a:gd name="connsiteY4" fmla="*/ 9584 h 10151"/>
              <a:gd name="connsiteX5" fmla="*/ 5403 w 10334"/>
              <a:gd name="connsiteY5" fmla="*/ 10025 h 10151"/>
              <a:gd name="connsiteX6" fmla="*/ 9941 w 10334"/>
              <a:gd name="connsiteY6" fmla="*/ 9805 h 10151"/>
              <a:gd name="connsiteX7" fmla="*/ 10325 w 10334"/>
              <a:gd name="connsiteY7" fmla="*/ 4952 h 10151"/>
              <a:gd name="connsiteX8" fmla="*/ 9783 w 10334"/>
              <a:gd name="connsiteY8" fmla="*/ 464 h 10151"/>
              <a:gd name="connsiteX0" fmla="*/ 9783 w 10353"/>
              <a:gd name="connsiteY0" fmla="*/ 464 h 10151"/>
              <a:gd name="connsiteX1" fmla="*/ 4976 w 10353"/>
              <a:gd name="connsiteY1" fmla="*/ 65 h 10151"/>
              <a:gd name="connsiteX2" fmla="*/ 479 w 10353"/>
              <a:gd name="connsiteY2" fmla="*/ 421 h 10151"/>
              <a:gd name="connsiteX3" fmla="*/ 3 w 10353"/>
              <a:gd name="connsiteY3" fmla="*/ 4926 h 10151"/>
              <a:gd name="connsiteX4" fmla="*/ 418 w 10353"/>
              <a:gd name="connsiteY4" fmla="*/ 9584 h 10151"/>
              <a:gd name="connsiteX5" fmla="*/ 5403 w 10353"/>
              <a:gd name="connsiteY5" fmla="*/ 10025 h 10151"/>
              <a:gd name="connsiteX6" fmla="*/ 9941 w 10353"/>
              <a:gd name="connsiteY6" fmla="*/ 9805 h 10151"/>
              <a:gd name="connsiteX7" fmla="*/ 10348 w 10353"/>
              <a:gd name="connsiteY7" fmla="*/ 5038 h 10151"/>
              <a:gd name="connsiteX8" fmla="*/ 9783 w 10353"/>
              <a:gd name="connsiteY8" fmla="*/ 464 h 10151"/>
              <a:gd name="connsiteX0" fmla="*/ 9817 w 10353"/>
              <a:gd name="connsiteY0" fmla="*/ 454 h 10162"/>
              <a:gd name="connsiteX1" fmla="*/ 4976 w 10353"/>
              <a:gd name="connsiteY1" fmla="*/ 76 h 10162"/>
              <a:gd name="connsiteX2" fmla="*/ 479 w 10353"/>
              <a:gd name="connsiteY2" fmla="*/ 432 h 10162"/>
              <a:gd name="connsiteX3" fmla="*/ 3 w 10353"/>
              <a:gd name="connsiteY3" fmla="*/ 4937 h 10162"/>
              <a:gd name="connsiteX4" fmla="*/ 418 w 10353"/>
              <a:gd name="connsiteY4" fmla="*/ 9595 h 10162"/>
              <a:gd name="connsiteX5" fmla="*/ 5403 w 10353"/>
              <a:gd name="connsiteY5" fmla="*/ 10036 h 10162"/>
              <a:gd name="connsiteX6" fmla="*/ 9941 w 10353"/>
              <a:gd name="connsiteY6" fmla="*/ 9816 h 10162"/>
              <a:gd name="connsiteX7" fmla="*/ 10348 w 10353"/>
              <a:gd name="connsiteY7" fmla="*/ 5049 h 10162"/>
              <a:gd name="connsiteX8" fmla="*/ 9817 w 10353"/>
              <a:gd name="connsiteY8" fmla="*/ 454 h 10162"/>
              <a:gd name="connsiteX0" fmla="*/ 9817 w 10353"/>
              <a:gd name="connsiteY0" fmla="*/ 446 h 10154"/>
              <a:gd name="connsiteX1" fmla="*/ 5010 w 10353"/>
              <a:gd name="connsiteY1" fmla="*/ 89 h 10154"/>
              <a:gd name="connsiteX2" fmla="*/ 479 w 10353"/>
              <a:gd name="connsiteY2" fmla="*/ 424 h 10154"/>
              <a:gd name="connsiteX3" fmla="*/ 3 w 10353"/>
              <a:gd name="connsiteY3" fmla="*/ 4929 h 10154"/>
              <a:gd name="connsiteX4" fmla="*/ 418 w 10353"/>
              <a:gd name="connsiteY4" fmla="*/ 9587 h 10154"/>
              <a:gd name="connsiteX5" fmla="*/ 5403 w 10353"/>
              <a:gd name="connsiteY5" fmla="*/ 10028 h 10154"/>
              <a:gd name="connsiteX6" fmla="*/ 9941 w 10353"/>
              <a:gd name="connsiteY6" fmla="*/ 9808 h 10154"/>
              <a:gd name="connsiteX7" fmla="*/ 10348 w 10353"/>
              <a:gd name="connsiteY7" fmla="*/ 5041 h 10154"/>
              <a:gd name="connsiteX8" fmla="*/ 9817 w 10353"/>
              <a:gd name="connsiteY8" fmla="*/ 446 h 10154"/>
              <a:gd name="connsiteX0" fmla="*/ 9817 w 10353"/>
              <a:gd name="connsiteY0" fmla="*/ 446 h 10154"/>
              <a:gd name="connsiteX1" fmla="*/ 5010 w 10353"/>
              <a:gd name="connsiteY1" fmla="*/ 89 h 10154"/>
              <a:gd name="connsiteX2" fmla="*/ 479 w 10353"/>
              <a:gd name="connsiteY2" fmla="*/ 424 h 10154"/>
              <a:gd name="connsiteX3" fmla="*/ 3 w 10353"/>
              <a:gd name="connsiteY3" fmla="*/ 4929 h 10154"/>
              <a:gd name="connsiteX4" fmla="*/ 418 w 10353"/>
              <a:gd name="connsiteY4" fmla="*/ 9587 h 10154"/>
              <a:gd name="connsiteX5" fmla="*/ 5403 w 10353"/>
              <a:gd name="connsiteY5" fmla="*/ 10028 h 10154"/>
              <a:gd name="connsiteX6" fmla="*/ 9941 w 10353"/>
              <a:gd name="connsiteY6" fmla="*/ 9808 h 10154"/>
              <a:gd name="connsiteX7" fmla="*/ 10348 w 10353"/>
              <a:gd name="connsiteY7" fmla="*/ 5041 h 10154"/>
              <a:gd name="connsiteX8" fmla="*/ 9817 w 10353"/>
              <a:gd name="connsiteY8" fmla="*/ 446 h 10154"/>
              <a:gd name="connsiteX0" fmla="*/ 9817 w 10353"/>
              <a:gd name="connsiteY0" fmla="*/ 466 h 10174"/>
              <a:gd name="connsiteX1" fmla="*/ 5010 w 10353"/>
              <a:gd name="connsiteY1" fmla="*/ 109 h 10174"/>
              <a:gd name="connsiteX2" fmla="*/ 377 w 10353"/>
              <a:gd name="connsiteY2" fmla="*/ 358 h 10174"/>
              <a:gd name="connsiteX3" fmla="*/ 3 w 10353"/>
              <a:gd name="connsiteY3" fmla="*/ 4949 h 10174"/>
              <a:gd name="connsiteX4" fmla="*/ 418 w 10353"/>
              <a:gd name="connsiteY4" fmla="*/ 9607 h 10174"/>
              <a:gd name="connsiteX5" fmla="*/ 5403 w 10353"/>
              <a:gd name="connsiteY5" fmla="*/ 10048 h 10174"/>
              <a:gd name="connsiteX6" fmla="*/ 9941 w 10353"/>
              <a:gd name="connsiteY6" fmla="*/ 9828 h 10174"/>
              <a:gd name="connsiteX7" fmla="*/ 10348 w 10353"/>
              <a:gd name="connsiteY7" fmla="*/ 5061 h 10174"/>
              <a:gd name="connsiteX8" fmla="*/ 9817 w 10353"/>
              <a:gd name="connsiteY8" fmla="*/ 466 h 10174"/>
              <a:gd name="connsiteX0" fmla="*/ 9817 w 10353"/>
              <a:gd name="connsiteY0" fmla="*/ 565 h 10273"/>
              <a:gd name="connsiteX1" fmla="*/ 5010 w 10353"/>
              <a:gd name="connsiteY1" fmla="*/ 208 h 10273"/>
              <a:gd name="connsiteX2" fmla="*/ 377 w 10353"/>
              <a:gd name="connsiteY2" fmla="*/ 457 h 10273"/>
              <a:gd name="connsiteX3" fmla="*/ 3 w 10353"/>
              <a:gd name="connsiteY3" fmla="*/ 5048 h 10273"/>
              <a:gd name="connsiteX4" fmla="*/ 418 w 10353"/>
              <a:gd name="connsiteY4" fmla="*/ 9706 h 10273"/>
              <a:gd name="connsiteX5" fmla="*/ 5403 w 10353"/>
              <a:gd name="connsiteY5" fmla="*/ 10147 h 10273"/>
              <a:gd name="connsiteX6" fmla="*/ 9941 w 10353"/>
              <a:gd name="connsiteY6" fmla="*/ 9927 h 10273"/>
              <a:gd name="connsiteX7" fmla="*/ 10348 w 10353"/>
              <a:gd name="connsiteY7" fmla="*/ 5160 h 10273"/>
              <a:gd name="connsiteX8" fmla="*/ 9817 w 10353"/>
              <a:gd name="connsiteY8" fmla="*/ 565 h 10273"/>
              <a:gd name="connsiteX0" fmla="*/ 9817 w 10353"/>
              <a:gd name="connsiteY0" fmla="*/ 565 h 10273"/>
              <a:gd name="connsiteX1" fmla="*/ 5010 w 10353"/>
              <a:gd name="connsiteY1" fmla="*/ 208 h 10273"/>
              <a:gd name="connsiteX2" fmla="*/ 377 w 10353"/>
              <a:gd name="connsiteY2" fmla="*/ 457 h 10273"/>
              <a:gd name="connsiteX3" fmla="*/ 3 w 10353"/>
              <a:gd name="connsiteY3" fmla="*/ 5048 h 10273"/>
              <a:gd name="connsiteX4" fmla="*/ 418 w 10353"/>
              <a:gd name="connsiteY4" fmla="*/ 9706 h 10273"/>
              <a:gd name="connsiteX5" fmla="*/ 5403 w 10353"/>
              <a:gd name="connsiteY5" fmla="*/ 10147 h 10273"/>
              <a:gd name="connsiteX6" fmla="*/ 9941 w 10353"/>
              <a:gd name="connsiteY6" fmla="*/ 9927 h 10273"/>
              <a:gd name="connsiteX7" fmla="*/ 10348 w 10353"/>
              <a:gd name="connsiteY7" fmla="*/ 5160 h 10273"/>
              <a:gd name="connsiteX8" fmla="*/ 9817 w 10353"/>
              <a:gd name="connsiteY8" fmla="*/ 565 h 10273"/>
              <a:gd name="connsiteX0" fmla="*/ 9817 w 10353"/>
              <a:gd name="connsiteY0" fmla="*/ 482 h 10190"/>
              <a:gd name="connsiteX1" fmla="*/ 5010 w 10353"/>
              <a:gd name="connsiteY1" fmla="*/ 125 h 10190"/>
              <a:gd name="connsiteX2" fmla="*/ 377 w 10353"/>
              <a:gd name="connsiteY2" fmla="*/ 374 h 10190"/>
              <a:gd name="connsiteX3" fmla="*/ 3 w 10353"/>
              <a:gd name="connsiteY3" fmla="*/ 4965 h 10190"/>
              <a:gd name="connsiteX4" fmla="*/ 418 w 10353"/>
              <a:gd name="connsiteY4" fmla="*/ 9623 h 10190"/>
              <a:gd name="connsiteX5" fmla="*/ 5403 w 10353"/>
              <a:gd name="connsiteY5" fmla="*/ 10064 h 10190"/>
              <a:gd name="connsiteX6" fmla="*/ 9941 w 10353"/>
              <a:gd name="connsiteY6" fmla="*/ 9844 h 10190"/>
              <a:gd name="connsiteX7" fmla="*/ 10348 w 10353"/>
              <a:gd name="connsiteY7" fmla="*/ 5077 h 10190"/>
              <a:gd name="connsiteX8" fmla="*/ 9817 w 10353"/>
              <a:gd name="connsiteY8" fmla="*/ 482 h 10190"/>
              <a:gd name="connsiteX0" fmla="*/ 9815 w 10351"/>
              <a:gd name="connsiteY0" fmla="*/ 495 h 10203"/>
              <a:gd name="connsiteX1" fmla="*/ 5008 w 10351"/>
              <a:gd name="connsiteY1" fmla="*/ 138 h 10203"/>
              <a:gd name="connsiteX2" fmla="*/ 420 w 10351"/>
              <a:gd name="connsiteY2" fmla="*/ 366 h 10203"/>
              <a:gd name="connsiteX3" fmla="*/ 1 w 10351"/>
              <a:gd name="connsiteY3" fmla="*/ 4978 h 10203"/>
              <a:gd name="connsiteX4" fmla="*/ 416 w 10351"/>
              <a:gd name="connsiteY4" fmla="*/ 9636 h 10203"/>
              <a:gd name="connsiteX5" fmla="*/ 5401 w 10351"/>
              <a:gd name="connsiteY5" fmla="*/ 10077 h 10203"/>
              <a:gd name="connsiteX6" fmla="*/ 9939 w 10351"/>
              <a:gd name="connsiteY6" fmla="*/ 9857 h 10203"/>
              <a:gd name="connsiteX7" fmla="*/ 10346 w 10351"/>
              <a:gd name="connsiteY7" fmla="*/ 5090 h 10203"/>
              <a:gd name="connsiteX8" fmla="*/ 9815 w 10351"/>
              <a:gd name="connsiteY8" fmla="*/ 495 h 10203"/>
              <a:gd name="connsiteX0" fmla="*/ 9816 w 10352"/>
              <a:gd name="connsiteY0" fmla="*/ 495 h 10203"/>
              <a:gd name="connsiteX1" fmla="*/ 5009 w 10352"/>
              <a:gd name="connsiteY1" fmla="*/ 138 h 10203"/>
              <a:gd name="connsiteX2" fmla="*/ 421 w 10352"/>
              <a:gd name="connsiteY2" fmla="*/ 366 h 10203"/>
              <a:gd name="connsiteX3" fmla="*/ 2 w 10352"/>
              <a:gd name="connsiteY3" fmla="*/ 4978 h 10203"/>
              <a:gd name="connsiteX4" fmla="*/ 417 w 10352"/>
              <a:gd name="connsiteY4" fmla="*/ 9636 h 10203"/>
              <a:gd name="connsiteX5" fmla="*/ 5402 w 10352"/>
              <a:gd name="connsiteY5" fmla="*/ 10077 h 10203"/>
              <a:gd name="connsiteX6" fmla="*/ 9940 w 10352"/>
              <a:gd name="connsiteY6" fmla="*/ 9857 h 10203"/>
              <a:gd name="connsiteX7" fmla="*/ 10347 w 10352"/>
              <a:gd name="connsiteY7" fmla="*/ 5090 h 10203"/>
              <a:gd name="connsiteX8" fmla="*/ 9816 w 10352"/>
              <a:gd name="connsiteY8" fmla="*/ 495 h 10203"/>
              <a:gd name="connsiteX0" fmla="*/ 9818 w 10354"/>
              <a:gd name="connsiteY0" fmla="*/ 495 h 10198"/>
              <a:gd name="connsiteX1" fmla="*/ 5011 w 10354"/>
              <a:gd name="connsiteY1" fmla="*/ 138 h 10198"/>
              <a:gd name="connsiteX2" fmla="*/ 423 w 10354"/>
              <a:gd name="connsiteY2" fmla="*/ 366 h 10198"/>
              <a:gd name="connsiteX3" fmla="*/ 4 w 10354"/>
              <a:gd name="connsiteY3" fmla="*/ 4978 h 10198"/>
              <a:gd name="connsiteX4" fmla="*/ 385 w 10354"/>
              <a:gd name="connsiteY4" fmla="*/ 9572 h 10198"/>
              <a:gd name="connsiteX5" fmla="*/ 5404 w 10354"/>
              <a:gd name="connsiteY5" fmla="*/ 10077 h 10198"/>
              <a:gd name="connsiteX6" fmla="*/ 9942 w 10354"/>
              <a:gd name="connsiteY6" fmla="*/ 9857 h 10198"/>
              <a:gd name="connsiteX7" fmla="*/ 10349 w 10354"/>
              <a:gd name="connsiteY7" fmla="*/ 5090 h 10198"/>
              <a:gd name="connsiteX8" fmla="*/ 9818 w 10354"/>
              <a:gd name="connsiteY8" fmla="*/ 495 h 10198"/>
              <a:gd name="connsiteX0" fmla="*/ 9823 w 10359"/>
              <a:gd name="connsiteY0" fmla="*/ 495 h 10257"/>
              <a:gd name="connsiteX1" fmla="*/ 5016 w 10359"/>
              <a:gd name="connsiteY1" fmla="*/ 138 h 10257"/>
              <a:gd name="connsiteX2" fmla="*/ 428 w 10359"/>
              <a:gd name="connsiteY2" fmla="*/ 366 h 10257"/>
              <a:gd name="connsiteX3" fmla="*/ 9 w 10359"/>
              <a:gd name="connsiteY3" fmla="*/ 4978 h 10257"/>
              <a:gd name="connsiteX4" fmla="*/ 367 w 10359"/>
              <a:gd name="connsiteY4" fmla="*/ 9722 h 10257"/>
              <a:gd name="connsiteX5" fmla="*/ 5409 w 10359"/>
              <a:gd name="connsiteY5" fmla="*/ 10077 h 10257"/>
              <a:gd name="connsiteX6" fmla="*/ 9947 w 10359"/>
              <a:gd name="connsiteY6" fmla="*/ 9857 h 10257"/>
              <a:gd name="connsiteX7" fmla="*/ 10354 w 10359"/>
              <a:gd name="connsiteY7" fmla="*/ 5090 h 10257"/>
              <a:gd name="connsiteX8" fmla="*/ 9823 w 10359"/>
              <a:gd name="connsiteY8" fmla="*/ 495 h 10257"/>
              <a:gd name="connsiteX0" fmla="*/ 9817 w 10353"/>
              <a:gd name="connsiteY0" fmla="*/ 495 h 10285"/>
              <a:gd name="connsiteX1" fmla="*/ 5010 w 10353"/>
              <a:gd name="connsiteY1" fmla="*/ 138 h 10285"/>
              <a:gd name="connsiteX2" fmla="*/ 422 w 10353"/>
              <a:gd name="connsiteY2" fmla="*/ 366 h 10285"/>
              <a:gd name="connsiteX3" fmla="*/ 3 w 10353"/>
              <a:gd name="connsiteY3" fmla="*/ 4978 h 10285"/>
              <a:gd name="connsiteX4" fmla="*/ 395 w 10353"/>
              <a:gd name="connsiteY4" fmla="*/ 9765 h 10285"/>
              <a:gd name="connsiteX5" fmla="*/ 5403 w 10353"/>
              <a:gd name="connsiteY5" fmla="*/ 10077 h 10285"/>
              <a:gd name="connsiteX6" fmla="*/ 9941 w 10353"/>
              <a:gd name="connsiteY6" fmla="*/ 9857 h 10285"/>
              <a:gd name="connsiteX7" fmla="*/ 10348 w 10353"/>
              <a:gd name="connsiteY7" fmla="*/ 5090 h 10285"/>
              <a:gd name="connsiteX8" fmla="*/ 9817 w 10353"/>
              <a:gd name="connsiteY8" fmla="*/ 495 h 10285"/>
              <a:gd name="connsiteX0" fmla="*/ 9817 w 10353"/>
              <a:gd name="connsiteY0" fmla="*/ 495 h 10223"/>
              <a:gd name="connsiteX1" fmla="*/ 5010 w 10353"/>
              <a:gd name="connsiteY1" fmla="*/ 138 h 10223"/>
              <a:gd name="connsiteX2" fmla="*/ 422 w 10353"/>
              <a:gd name="connsiteY2" fmla="*/ 366 h 10223"/>
              <a:gd name="connsiteX3" fmla="*/ 3 w 10353"/>
              <a:gd name="connsiteY3" fmla="*/ 4978 h 10223"/>
              <a:gd name="connsiteX4" fmla="*/ 395 w 10353"/>
              <a:gd name="connsiteY4" fmla="*/ 9765 h 10223"/>
              <a:gd name="connsiteX5" fmla="*/ 5403 w 10353"/>
              <a:gd name="connsiteY5" fmla="*/ 10077 h 10223"/>
              <a:gd name="connsiteX6" fmla="*/ 9941 w 10353"/>
              <a:gd name="connsiteY6" fmla="*/ 9857 h 10223"/>
              <a:gd name="connsiteX7" fmla="*/ 10348 w 10353"/>
              <a:gd name="connsiteY7" fmla="*/ 5090 h 10223"/>
              <a:gd name="connsiteX8" fmla="*/ 9817 w 10353"/>
              <a:gd name="connsiteY8" fmla="*/ 495 h 10223"/>
              <a:gd name="connsiteX0" fmla="*/ 9818 w 10354"/>
              <a:gd name="connsiteY0" fmla="*/ 495 h 10209"/>
              <a:gd name="connsiteX1" fmla="*/ 5011 w 10354"/>
              <a:gd name="connsiteY1" fmla="*/ 138 h 10209"/>
              <a:gd name="connsiteX2" fmla="*/ 423 w 10354"/>
              <a:gd name="connsiteY2" fmla="*/ 366 h 10209"/>
              <a:gd name="connsiteX3" fmla="*/ 4 w 10354"/>
              <a:gd name="connsiteY3" fmla="*/ 4978 h 10209"/>
              <a:gd name="connsiteX4" fmla="*/ 385 w 10354"/>
              <a:gd name="connsiteY4" fmla="*/ 9744 h 10209"/>
              <a:gd name="connsiteX5" fmla="*/ 5404 w 10354"/>
              <a:gd name="connsiteY5" fmla="*/ 10077 h 10209"/>
              <a:gd name="connsiteX6" fmla="*/ 9942 w 10354"/>
              <a:gd name="connsiteY6" fmla="*/ 9857 h 10209"/>
              <a:gd name="connsiteX7" fmla="*/ 10349 w 10354"/>
              <a:gd name="connsiteY7" fmla="*/ 5090 h 10209"/>
              <a:gd name="connsiteX8" fmla="*/ 9818 w 10354"/>
              <a:gd name="connsiteY8" fmla="*/ 495 h 10209"/>
              <a:gd name="connsiteX0" fmla="*/ 9782 w 10318"/>
              <a:gd name="connsiteY0" fmla="*/ 495 h 10209"/>
              <a:gd name="connsiteX1" fmla="*/ 4975 w 10318"/>
              <a:gd name="connsiteY1" fmla="*/ 138 h 10209"/>
              <a:gd name="connsiteX2" fmla="*/ 387 w 10318"/>
              <a:gd name="connsiteY2" fmla="*/ 366 h 10209"/>
              <a:gd name="connsiteX3" fmla="*/ 13 w 10318"/>
              <a:gd name="connsiteY3" fmla="*/ 4958 h 10209"/>
              <a:gd name="connsiteX4" fmla="*/ 349 w 10318"/>
              <a:gd name="connsiteY4" fmla="*/ 9744 h 10209"/>
              <a:gd name="connsiteX5" fmla="*/ 5368 w 10318"/>
              <a:gd name="connsiteY5" fmla="*/ 10077 h 10209"/>
              <a:gd name="connsiteX6" fmla="*/ 9906 w 10318"/>
              <a:gd name="connsiteY6" fmla="*/ 9857 h 10209"/>
              <a:gd name="connsiteX7" fmla="*/ 10313 w 10318"/>
              <a:gd name="connsiteY7" fmla="*/ 5090 h 10209"/>
              <a:gd name="connsiteX8" fmla="*/ 9782 w 10318"/>
              <a:gd name="connsiteY8" fmla="*/ 495 h 10209"/>
              <a:gd name="connsiteX0" fmla="*/ 9779 w 10315"/>
              <a:gd name="connsiteY0" fmla="*/ 495 h 10197"/>
              <a:gd name="connsiteX1" fmla="*/ 4972 w 10315"/>
              <a:gd name="connsiteY1" fmla="*/ 138 h 10197"/>
              <a:gd name="connsiteX2" fmla="*/ 384 w 10315"/>
              <a:gd name="connsiteY2" fmla="*/ 366 h 10197"/>
              <a:gd name="connsiteX3" fmla="*/ 10 w 10315"/>
              <a:gd name="connsiteY3" fmla="*/ 4958 h 10197"/>
              <a:gd name="connsiteX4" fmla="*/ 369 w 10315"/>
              <a:gd name="connsiteY4" fmla="*/ 9586 h 10197"/>
              <a:gd name="connsiteX5" fmla="*/ 5365 w 10315"/>
              <a:gd name="connsiteY5" fmla="*/ 10077 h 10197"/>
              <a:gd name="connsiteX6" fmla="*/ 9903 w 10315"/>
              <a:gd name="connsiteY6" fmla="*/ 9857 h 10197"/>
              <a:gd name="connsiteX7" fmla="*/ 10310 w 10315"/>
              <a:gd name="connsiteY7" fmla="*/ 5090 h 10197"/>
              <a:gd name="connsiteX8" fmla="*/ 9779 w 10315"/>
              <a:gd name="connsiteY8" fmla="*/ 495 h 10197"/>
              <a:gd name="connsiteX0" fmla="*/ 9779 w 10315"/>
              <a:gd name="connsiteY0" fmla="*/ 495 h 10197"/>
              <a:gd name="connsiteX1" fmla="*/ 4972 w 10315"/>
              <a:gd name="connsiteY1" fmla="*/ 138 h 10197"/>
              <a:gd name="connsiteX2" fmla="*/ 384 w 10315"/>
              <a:gd name="connsiteY2" fmla="*/ 366 h 10197"/>
              <a:gd name="connsiteX3" fmla="*/ 10 w 10315"/>
              <a:gd name="connsiteY3" fmla="*/ 4958 h 10197"/>
              <a:gd name="connsiteX4" fmla="*/ 369 w 10315"/>
              <a:gd name="connsiteY4" fmla="*/ 9586 h 10197"/>
              <a:gd name="connsiteX5" fmla="*/ 5105 w 10315"/>
              <a:gd name="connsiteY5" fmla="*/ 10077 h 10197"/>
              <a:gd name="connsiteX6" fmla="*/ 9903 w 10315"/>
              <a:gd name="connsiteY6" fmla="*/ 9857 h 10197"/>
              <a:gd name="connsiteX7" fmla="*/ 10310 w 10315"/>
              <a:gd name="connsiteY7" fmla="*/ 5090 h 10197"/>
              <a:gd name="connsiteX8" fmla="*/ 9779 w 10315"/>
              <a:gd name="connsiteY8" fmla="*/ 495 h 10197"/>
              <a:gd name="connsiteX0" fmla="*/ 9779 w 10315"/>
              <a:gd name="connsiteY0" fmla="*/ 495 h 10231"/>
              <a:gd name="connsiteX1" fmla="*/ 4972 w 10315"/>
              <a:gd name="connsiteY1" fmla="*/ 138 h 10231"/>
              <a:gd name="connsiteX2" fmla="*/ 384 w 10315"/>
              <a:gd name="connsiteY2" fmla="*/ 366 h 10231"/>
              <a:gd name="connsiteX3" fmla="*/ 10 w 10315"/>
              <a:gd name="connsiteY3" fmla="*/ 4958 h 10231"/>
              <a:gd name="connsiteX4" fmla="*/ 369 w 10315"/>
              <a:gd name="connsiteY4" fmla="*/ 9586 h 10231"/>
              <a:gd name="connsiteX5" fmla="*/ 5105 w 10315"/>
              <a:gd name="connsiteY5" fmla="*/ 10077 h 10231"/>
              <a:gd name="connsiteX6" fmla="*/ 9903 w 10315"/>
              <a:gd name="connsiteY6" fmla="*/ 9857 h 10231"/>
              <a:gd name="connsiteX7" fmla="*/ 10310 w 10315"/>
              <a:gd name="connsiteY7" fmla="*/ 5090 h 10231"/>
              <a:gd name="connsiteX8" fmla="*/ 9779 w 10315"/>
              <a:gd name="connsiteY8" fmla="*/ 495 h 10231"/>
              <a:gd name="connsiteX0" fmla="*/ 9779 w 10310"/>
              <a:gd name="connsiteY0" fmla="*/ 495 h 10231"/>
              <a:gd name="connsiteX1" fmla="*/ 4972 w 10310"/>
              <a:gd name="connsiteY1" fmla="*/ 138 h 10231"/>
              <a:gd name="connsiteX2" fmla="*/ 384 w 10310"/>
              <a:gd name="connsiteY2" fmla="*/ 366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79 w 10310"/>
              <a:gd name="connsiteY0" fmla="*/ 471 h 10207"/>
              <a:gd name="connsiteX1" fmla="*/ 4972 w 10310"/>
              <a:gd name="connsiteY1" fmla="*/ 114 h 10207"/>
              <a:gd name="connsiteX2" fmla="*/ 441 w 10310"/>
              <a:gd name="connsiteY2" fmla="*/ 381 h 10207"/>
              <a:gd name="connsiteX3" fmla="*/ 10 w 10310"/>
              <a:gd name="connsiteY3" fmla="*/ 4934 h 10207"/>
              <a:gd name="connsiteX4" fmla="*/ 369 w 10310"/>
              <a:gd name="connsiteY4" fmla="*/ 9562 h 10207"/>
              <a:gd name="connsiteX5" fmla="*/ 5105 w 10310"/>
              <a:gd name="connsiteY5" fmla="*/ 10053 h 10207"/>
              <a:gd name="connsiteX6" fmla="*/ 9812 w 10310"/>
              <a:gd name="connsiteY6" fmla="*/ 9833 h 10207"/>
              <a:gd name="connsiteX7" fmla="*/ 10310 w 10310"/>
              <a:gd name="connsiteY7" fmla="*/ 5066 h 10207"/>
              <a:gd name="connsiteX8" fmla="*/ 9779 w 10310"/>
              <a:gd name="connsiteY8" fmla="*/ 471 h 10207"/>
              <a:gd name="connsiteX0" fmla="*/ 9779 w 10310"/>
              <a:gd name="connsiteY0" fmla="*/ 495 h 10231"/>
              <a:gd name="connsiteX1" fmla="*/ 4972 w 10310"/>
              <a:gd name="connsiteY1" fmla="*/ 138 h 10231"/>
              <a:gd name="connsiteX2" fmla="*/ 441 w 10310"/>
              <a:gd name="connsiteY2" fmla="*/ 405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79 w 10310"/>
              <a:gd name="connsiteY0" fmla="*/ 495 h 10231"/>
              <a:gd name="connsiteX1" fmla="*/ 4972 w 10310"/>
              <a:gd name="connsiteY1" fmla="*/ 138 h 10231"/>
              <a:gd name="connsiteX2" fmla="*/ 441 w 10310"/>
              <a:gd name="connsiteY2" fmla="*/ 405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79 w 10310"/>
              <a:gd name="connsiteY0" fmla="*/ 495 h 10231"/>
              <a:gd name="connsiteX1" fmla="*/ 4972 w 10310"/>
              <a:gd name="connsiteY1" fmla="*/ 138 h 10231"/>
              <a:gd name="connsiteX2" fmla="*/ 441 w 10310"/>
              <a:gd name="connsiteY2" fmla="*/ 405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88 w 10319"/>
              <a:gd name="connsiteY0" fmla="*/ 495 h 10231"/>
              <a:gd name="connsiteX1" fmla="*/ 4981 w 10319"/>
              <a:gd name="connsiteY1" fmla="*/ 138 h 10231"/>
              <a:gd name="connsiteX2" fmla="*/ 450 w 10319"/>
              <a:gd name="connsiteY2" fmla="*/ 405 h 10231"/>
              <a:gd name="connsiteX3" fmla="*/ 8 w 10319"/>
              <a:gd name="connsiteY3" fmla="*/ 4780 h 10231"/>
              <a:gd name="connsiteX4" fmla="*/ 378 w 10319"/>
              <a:gd name="connsiteY4" fmla="*/ 9586 h 10231"/>
              <a:gd name="connsiteX5" fmla="*/ 5114 w 10319"/>
              <a:gd name="connsiteY5" fmla="*/ 10077 h 10231"/>
              <a:gd name="connsiteX6" fmla="*/ 9821 w 10319"/>
              <a:gd name="connsiteY6" fmla="*/ 9857 h 10231"/>
              <a:gd name="connsiteX7" fmla="*/ 10319 w 10319"/>
              <a:gd name="connsiteY7" fmla="*/ 5090 h 10231"/>
              <a:gd name="connsiteX8" fmla="*/ 9788 w 10319"/>
              <a:gd name="connsiteY8" fmla="*/ 495 h 10231"/>
              <a:gd name="connsiteX0" fmla="*/ 9790 w 10321"/>
              <a:gd name="connsiteY0" fmla="*/ 495 h 10231"/>
              <a:gd name="connsiteX1" fmla="*/ 4983 w 10321"/>
              <a:gd name="connsiteY1" fmla="*/ 138 h 10231"/>
              <a:gd name="connsiteX2" fmla="*/ 452 w 10321"/>
              <a:gd name="connsiteY2" fmla="*/ 405 h 10231"/>
              <a:gd name="connsiteX3" fmla="*/ 10 w 10321"/>
              <a:gd name="connsiteY3" fmla="*/ 4780 h 10231"/>
              <a:gd name="connsiteX4" fmla="*/ 380 w 10321"/>
              <a:gd name="connsiteY4" fmla="*/ 9586 h 10231"/>
              <a:gd name="connsiteX5" fmla="*/ 5116 w 10321"/>
              <a:gd name="connsiteY5" fmla="*/ 10077 h 10231"/>
              <a:gd name="connsiteX6" fmla="*/ 9823 w 10321"/>
              <a:gd name="connsiteY6" fmla="*/ 9857 h 10231"/>
              <a:gd name="connsiteX7" fmla="*/ 10321 w 10321"/>
              <a:gd name="connsiteY7" fmla="*/ 5090 h 10231"/>
              <a:gd name="connsiteX8" fmla="*/ 9790 w 10321"/>
              <a:gd name="connsiteY8" fmla="*/ 495 h 10231"/>
              <a:gd name="connsiteX0" fmla="*/ 9707 w 10321"/>
              <a:gd name="connsiteY0" fmla="*/ 365 h 10316"/>
              <a:gd name="connsiteX1" fmla="*/ 4983 w 10321"/>
              <a:gd name="connsiteY1" fmla="*/ 223 h 10316"/>
              <a:gd name="connsiteX2" fmla="*/ 452 w 10321"/>
              <a:gd name="connsiteY2" fmla="*/ 490 h 10316"/>
              <a:gd name="connsiteX3" fmla="*/ 10 w 10321"/>
              <a:gd name="connsiteY3" fmla="*/ 4865 h 10316"/>
              <a:gd name="connsiteX4" fmla="*/ 380 w 10321"/>
              <a:gd name="connsiteY4" fmla="*/ 9671 h 10316"/>
              <a:gd name="connsiteX5" fmla="*/ 5116 w 10321"/>
              <a:gd name="connsiteY5" fmla="*/ 10162 h 10316"/>
              <a:gd name="connsiteX6" fmla="*/ 9823 w 10321"/>
              <a:gd name="connsiteY6" fmla="*/ 9942 h 10316"/>
              <a:gd name="connsiteX7" fmla="*/ 10321 w 10321"/>
              <a:gd name="connsiteY7" fmla="*/ 5175 h 10316"/>
              <a:gd name="connsiteX8" fmla="*/ 9707 w 10321"/>
              <a:gd name="connsiteY8" fmla="*/ 365 h 10316"/>
              <a:gd name="connsiteX0" fmla="*/ 9707 w 10327"/>
              <a:gd name="connsiteY0" fmla="*/ 365 h 10327"/>
              <a:gd name="connsiteX1" fmla="*/ 4983 w 10327"/>
              <a:gd name="connsiteY1" fmla="*/ 223 h 10327"/>
              <a:gd name="connsiteX2" fmla="*/ 452 w 10327"/>
              <a:gd name="connsiteY2" fmla="*/ 490 h 10327"/>
              <a:gd name="connsiteX3" fmla="*/ 10 w 10327"/>
              <a:gd name="connsiteY3" fmla="*/ 4865 h 10327"/>
              <a:gd name="connsiteX4" fmla="*/ 380 w 10327"/>
              <a:gd name="connsiteY4" fmla="*/ 9671 h 10327"/>
              <a:gd name="connsiteX5" fmla="*/ 5116 w 10327"/>
              <a:gd name="connsiteY5" fmla="*/ 10162 h 10327"/>
              <a:gd name="connsiteX6" fmla="*/ 9918 w 10327"/>
              <a:gd name="connsiteY6" fmla="*/ 9749 h 10327"/>
              <a:gd name="connsiteX7" fmla="*/ 10321 w 10327"/>
              <a:gd name="connsiteY7" fmla="*/ 5175 h 10327"/>
              <a:gd name="connsiteX8" fmla="*/ 9707 w 10327"/>
              <a:gd name="connsiteY8" fmla="*/ 365 h 10327"/>
              <a:gd name="connsiteX0" fmla="*/ 9707 w 10327"/>
              <a:gd name="connsiteY0" fmla="*/ 365 h 10265"/>
              <a:gd name="connsiteX1" fmla="*/ 4983 w 10327"/>
              <a:gd name="connsiteY1" fmla="*/ 223 h 10265"/>
              <a:gd name="connsiteX2" fmla="*/ 452 w 10327"/>
              <a:gd name="connsiteY2" fmla="*/ 490 h 10265"/>
              <a:gd name="connsiteX3" fmla="*/ 10 w 10327"/>
              <a:gd name="connsiteY3" fmla="*/ 4865 h 10265"/>
              <a:gd name="connsiteX4" fmla="*/ 380 w 10327"/>
              <a:gd name="connsiteY4" fmla="*/ 9671 h 10265"/>
              <a:gd name="connsiteX5" fmla="*/ 5188 w 10327"/>
              <a:gd name="connsiteY5" fmla="*/ 10012 h 10265"/>
              <a:gd name="connsiteX6" fmla="*/ 9918 w 10327"/>
              <a:gd name="connsiteY6" fmla="*/ 9749 h 10265"/>
              <a:gd name="connsiteX7" fmla="*/ 10321 w 10327"/>
              <a:gd name="connsiteY7" fmla="*/ 5175 h 10265"/>
              <a:gd name="connsiteX8" fmla="*/ 9707 w 10327"/>
              <a:gd name="connsiteY8" fmla="*/ 365 h 10265"/>
              <a:gd name="connsiteX0" fmla="*/ 9710 w 10330"/>
              <a:gd name="connsiteY0" fmla="*/ 365 h 10251"/>
              <a:gd name="connsiteX1" fmla="*/ 4986 w 10330"/>
              <a:gd name="connsiteY1" fmla="*/ 223 h 10251"/>
              <a:gd name="connsiteX2" fmla="*/ 455 w 10330"/>
              <a:gd name="connsiteY2" fmla="*/ 490 h 10251"/>
              <a:gd name="connsiteX3" fmla="*/ 13 w 10330"/>
              <a:gd name="connsiteY3" fmla="*/ 4865 h 10251"/>
              <a:gd name="connsiteX4" fmla="*/ 562 w 10330"/>
              <a:gd name="connsiteY4" fmla="*/ 9650 h 10251"/>
              <a:gd name="connsiteX5" fmla="*/ 5191 w 10330"/>
              <a:gd name="connsiteY5" fmla="*/ 10012 h 10251"/>
              <a:gd name="connsiteX6" fmla="*/ 9921 w 10330"/>
              <a:gd name="connsiteY6" fmla="*/ 9749 h 10251"/>
              <a:gd name="connsiteX7" fmla="*/ 10324 w 10330"/>
              <a:gd name="connsiteY7" fmla="*/ 5175 h 10251"/>
              <a:gd name="connsiteX8" fmla="*/ 9710 w 10330"/>
              <a:gd name="connsiteY8" fmla="*/ 365 h 10251"/>
              <a:gd name="connsiteX0" fmla="*/ 9710 w 10330"/>
              <a:gd name="connsiteY0" fmla="*/ 365 h 10127"/>
              <a:gd name="connsiteX1" fmla="*/ 4986 w 10330"/>
              <a:gd name="connsiteY1" fmla="*/ 223 h 10127"/>
              <a:gd name="connsiteX2" fmla="*/ 455 w 10330"/>
              <a:gd name="connsiteY2" fmla="*/ 490 h 10127"/>
              <a:gd name="connsiteX3" fmla="*/ 13 w 10330"/>
              <a:gd name="connsiteY3" fmla="*/ 4865 h 10127"/>
              <a:gd name="connsiteX4" fmla="*/ 562 w 10330"/>
              <a:gd name="connsiteY4" fmla="*/ 9650 h 10127"/>
              <a:gd name="connsiteX5" fmla="*/ 5191 w 10330"/>
              <a:gd name="connsiteY5" fmla="*/ 10012 h 10127"/>
              <a:gd name="connsiteX6" fmla="*/ 9921 w 10330"/>
              <a:gd name="connsiteY6" fmla="*/ 9749 h 10127"/>
              <a:gd name="connsiteX7" fmla="*/ 10324 w 10330"/>
              <a:gd name="connsiteY7" fmla="*/ 5175 h 10127"/>
              <a:gd name="connsiteX8" fmla="*/ 9710 w 10330"/>
              <a:gd name="connsiteY8" fmla="*/ 365 h 10127"/>
              <a:gd name="connsiteX0" fmla="*/ 9710 w 10330"/>
              <a:gd name="connsiteY0" fmla="*/ 365 h 10127"/>
              <a:gd name="connsiteX1" fmla="*/ 4986 w 10330"/>
              <a:gd name="connsiteY1" fmla="*/ 223 h 10127"/>
              <a:gd name="connsiteX2" fmla="*/ 455 w 10330"/>
              <a:gd name="connsiteY2" fmla="*/ 490 h 10127"/>
              <a:gd name="connsiteX3" fmla="*/ 13 w 10330"/>
              <a:gd name="connsiteY3" fmla="*/ 4865 h 10127"/>
              <a:gd name="connsiteX4" fmla="*/ 562 w 10330"/>
              <a:gd name="connsiteY4" fmla="*/ 9650 h 10127"/>
              <a:gd name="connsiteX5" fmla="*/ 5191 w 10330"/>
              <a:gd name="connsiteY5" fmla="*/ 10012 h 10127"/>
              <a:gd name="connsiteX6" fmla="*/ 9921 w 10330"/>
              <a:gd name="connsiteY6" fmla="*/ 9749 h 10127"/>
              <a:gd name="connsiteX7" fmla="*/ 10324 w 10330"/>
              <a:gd name="connsiteY7" fmla="*/ 5175 h 10127"/>
              <a:gd name="connsiteX8" fmla="*/ 9710 w 10330"/>
              <a:gd name="connsiteY8" fmla="*/ 365 h 10127"/>
              <a:gd name="connsiteX0" fmla="*/ 9712 w 10332"/>
              <a:gd name="connsiteY0" fmla="*/ 365 h 10317"/>
              <a:gd name="connsiteX1" fmla="*/ 4988 w 10332"/>
              <a:gd name="connsiteY1" fmla="*/ 223 h 10317"/>
              <a:gd name="connsiteX2" fmla="*/ 457 w 10332"/>
              <a:gd name="connsiteY2" fmla="*/ 490 h 10317"/>
              <a:gd name="connsiteX3" fmla="*/ 15 w 10332"/>
              <a:gd name="connsiteY3" fmla="*/ 4865 h 10317"/>
              <a:gd name="connsiteX4" fmla="*/ 588 w 10332"/>
              <a:gd name="connsiteY4" fmla="*/ 9929 h 10317"/>
              <a:gd name="connsiteX5" fmla="*/ 5193 w 10332"/>
              <a:gd name="connsiteY5" fmla="*/ 10012 h 10317"/>
              <a:gd name="connsiteX6" fmla="*/ 9923 w 10332"/>
              <a:gd name="connsiteY6" fmla="*/ 9749 h 10317"/>
              <a:gd name="connsiteX7" fmla="*/ 10326 w 10332"/>
              <a:gd name="connsiteY7" fmla="*/ 5175 h 10317"/>
              <a:gd name="connsiteX8" fmla="*/ 9712 w 10332"/>
              <a:gd name="connsiteY8" fmla="*/ 365 h 10317"/>
              <a:gd name="connsiteX0" fmla="*/ 9712 w 10332"/>
              <a:gd name="connsiteY0" fmla="*/ 365 h 10185"/>
              <a:gd name="connsiteX1" fmla="*/ 4988 w 10332"/>
              <a:gd name="connsiteY1" fmla="*/ 223 h 10185"/>
              <a:gd name="connsiteX2" fmla="*/ 457 w 10332"/>
              <a:gd name="connsiteY2" fmla="*/ 490 h 10185"/>
              <a:gd name="connsiteX3" fmla="*/ 15 w 10332"/>
              <a:gd name="connsiteY3" fmla="*/ 4865 h 10185"/>
              <a:gd name="connsiteX4" fmla="*/ 588 w 10332"/>
              <a:gd name="connsiteY4" fmla="*/ 9929 h 10185"/>
              <a:gd name="connsiteX5" fmla="*/ 5193 w 10332"/>
              <a:gd name="connsiteY5" fmla="*/ 10012 h 10185"/>
              <a:gd name="connsiteX6" fmla="*/ 9923 w 10332"/>
              <a:gd name="connsiteY6" fmla="*/ 9749 h 10185"/>
              <a:gd name="connsiteX7" fmla="*/ 10326 w 10332"/>
              <a:gd name="connsiteY7" fmla="*/ 5175 h 10185"/>
              <a:gd name="connsiteX8" fmla="*/ 9712 w 10332"/>
              <a:gd name="connsiteY8" fmla="*/ 365 h 10185"/>
              <a:gd name="connsiteX0" fmla="*/ 9712 w 10326"/>
              <a:gd name="connsiteY0" fmla="*/ 365 h 10183"/>
              <a:gd name="connsiteX1" fmla="*/ 4988 w 10326"/>
              <a:gd name="connsiteY1" fmla="*/ 223 h 10183"/>
              <a:gd name="connsiteX2" fmla="*/ 457 w 10326"/>
              <a:gd name="connsiteY2" fmla="*/ 490 h 10183"/>
              <a:gd name="connsiteX3" fmla="*/ 15 w 10326"/>
              <a:gd name="connsiteY3" fmla="*/ 4865 h 10183"/>
              <a:gd name="connsiteX4" fmla="*/ 588 w 10326"/>
              <a:gd name="connsiteY4" fmla="*/ 9929 h 10183"/>
              <a:gd name="connsiteX5" fmla="*/ 5193 w 10326"/>
              <a:gd name="connsiteY5" fmla="*/ 10012 h 10183"/>
              <a:gd name="connsiteX6" fmla="*/ 9792 w 10326"/>
              <a:gd name="connsiteY6" fmla="*/ 9792 h 10183"/>
              <a:gd name="connsiteX7" fmla="*/ 10326 w 10326"/>
              <a:gd name="connsiteY7" fmla="*/ 5175 h 10183"/>
              <a:gd name="connsiteX8" fmla="*/ 9712 w 10326"/>
              <a:gd name="connsiteY8" fmla="*/ 365 h 10183"/>
              <a:gd name="connsiteX0" fmla="*/ 9712 w 10326"/>
              <a:gd name="connsiteY0" fmla="*/ 365 h 10183"/>
              <a:gd name="connsiteX1" fmla="*/ 4988 w 10326"/>
              <a:gd name="connsiteY1" fmla="*/ 223 h 10183"/>
              <a:gd name="connsiteX2" fmla="*/ 457 w 10326"/>
              <a:gd name="connsiteY2" fmla="*/ 490 h 10183"/>
              <a:gd name="connsiteX3" fmla="*/ 15 w 10326"/>
              <a:gd name="connsiteY3" fmla="*/ 4865 h 10183"/>
              <a:gd name="connsiteX4" fmla="*/ 588 w 10326"/>
              <a:gd name="connsiteY4" fmla="*/ 9929 h 10183"/>
              <a:gd name="connsiteX5" fmla="*/ 5193 w 10326"/>
              <a:gd name="connsiteY5" fmla="*/ 10012 h 10183"/>
              <a:gd name="connsiteX6" fmla="*/ 9792 w 10326"/>
              <a:gd name="connsiteY6" fmla="*/ 9792 h 10183"/>
              <a:gd name="connsiteX7" fmla="*/ 10326 w 10326"/>
              <a:gd name="connsiteY7" fmla="*/ 5175 h 10183"/>
              <a:gd name="connsiteX8" fmla="*/ 9712 w 10326"/>
              <a:gd name="connsiteY8" fmla="*/ 365 h 10183"/>
              <a:gd name="connsiteX0" fmla="*/ 9712 w 10267"/>
              <a:gd name="connsiteY0" fmla="*/ 365 h 10183"/>
              <a:gd name="connsiteX1" fmla="*/ 4988 w 10267"/>
              <a:gd name="connsiteY1" fmla="*/ 223 h 10183"/>
              <a:gd name="connsiteX2" fmla="*/ 457 w 10267"/>
              <a:gd name="connsiteY2" fmla="*/ 490 h 10183"/>
              <a:gd name="connsiteX3" fmla="*/ 15 w 10267"/>
              <a:gd name="connsiteY3" fmla="*/ 4865 h 10183"/>
              <a:gd name="connsiteX4" fmla="*/ 588 w 10267"/>
              <a:gd name="connsiteY4" fmla="*/ 9929 h 10183"/>
              <a:gd name="connsiteX5" fmla="*/ 5193 w 10267"/>
              <a:gd name="connsiteY5" fmla="*/ 10012 h 10183"/>
              <a:gd name="connsiteX6" fmla="*/ 9792 w 10267"/>
              <a:gd name="connsiteY6" fmla="*/ 9792 h 10183"/>
              <a:gd name="connsiteX7" fmla="*/ 10266 w 10267"/>
              <a:gd name="connsiteY7" fmla="*/ 5175 h 10183"/>
              <a:gd name="connsiteX8" fmla="*/ 9712 w 10267"/>
              <a:gd name="connsiteY8" fmla="*/ 365 h 10183"/>
              <a:gd name="connsiteX0" fmla="*/ 9712 w 10288"/>
              <a:gd name="connsiteY0" fmla="*/ 365 h 10186"/>
              <a:gd name="connsiteX1" fmla="*/ 4988 w 10288"/>
              <a:gd name="connsiteY1" fmla="*/ 223 h 10186"/>
              <a:gd name="connsiteX2" fmla="*/ 457 w 10288"/>
              <a:gd name="connsiteY2" fmla="*/ 490 h 10186"/>
              <a:gd name="connsiteX3" fmla="*/ 15 w 10288"/>
              <a:gd name="connsiteY3" fmla="*/ 4865 h 10186"/>
              <a:gd name="connsiteX4" fmla="*/ 588 w 10288"/>
              <a:gd name="connsiteY4" fmla="*/ 9929 h 10186"/>
              <a:gd name="connsiteX5" fmla="*/ 5193 w 10288"/>
              <a:gd name="connsiteY5" fmla="*/ 10012 h 10186"/>
              <a:gd name="connsiteX6" fmla="*/ 9935 w 10288"/>
              <a:gd name="connsiteY6" fmla="*/ 9728 h 10186"/>
              <a:gd name="connsiteX7" fmla="*/ 10266 w 10288"/>
              <a:gd name="connsiteY7" fmla="*/ 5175 h 10186"/>
              <a:gd name="connsiteX8" fmla="*/ 9712 w 10288"/>
              <a:gd name="connsiteY8" fmla="*/ 365 h 10186"/>
              <a:gd name="connsiteX0" fmla="*/ 9712 w 10288"/>
              <a:gd name="connsiteY0" fmla="*/ 435 h 10256"/>
              <a:gd name="connsiteX1" fmla="*/ 4988 w 10288"/>
              <a:gd name="connsiteY1" fmla="*/ 100 h 10256"/>
              <a:gd name="connsiteX2" fmla="*/ 457 w 10288"/>
              <a:gd name="connsiteY2" fmla="*/ 560 h 10256"/>
              <a:gd name="connsiteX3" fmla="*/ 15 w 10288"/>
              <a:gd name="connsiteY3" fmla="*/ 4935 h 10256"/>
              <a:gd name="connsiteX4" fmla="*/ 588 w 10288"/>
              <a:gd name="connsiteY4" fmla="*/ 9999 h 10256"/>
              <a:gd name="connsiteX5" fmla="*/ 5193 w 10288"/>
              <a:gd name="connsiteY5" fmla="*/ 10082 h 10256"/>
              <a:gd name="connsiteX6" fmla="*/ 9935 w 10288"/>
              <a:gd name="connsiteY6" fmla="*/ 9798 h 10256"/>
              <a:gd name="connsiteX7" fmla="*/ 10266 w 10288"/>
              <a:gd name="connsiteY7" fmla="*/ 5245 h 10256"/>
              <a:gd name="connsiteX8" fmla="*/ 9712 w 10288"/>
              <a:gd name="connsiteY8" fmla="*/ 435 h 10256"/>
              <a:gd name="connsiteX0" fmla="*/ 9749 w 10325"/>
              <a:gd name="connsiteY0" fmla="*/ 435 h 10256"/>
              <a:gd name="connsiteX1" fmla="*/ 5025 w 10325"/>
              <a:gd name="connsiteY1" fmla="*/ 100 h 10256"/>
              <a:gd name="connsiteX2" fmla="*/ 387 w 10325"/>
              <a:gd name="connsiteY2" fmla="*/ 431 h 10256"/>
              <a:gd name="connsiteX3" fmla="*/ 52 w 10325"/>
              <a:gd name="connsiteY3" fmla="*/ 4935 h 10256"/>
              <a:gd name="connsiteX4" fmla="*/ 625 w 10325"/>
              <a:gd name="connsiteY4" fmla="*/ 9999 h 10256"/>
              <a:gd name="connsiteX5" fmla="*/ 5230 w 10325"/>
              <a:gd name="connsiteY5" fmla="*/ 10082 h 10256"/>
              <a:gd name="connsiteX6" fmla="*/ 9972 w 10325"/>
              <a:gd name="connsiteY6" fmla="*/ 9798 h 10256"/>
              <a:gd name="connsiteX7" fmla="*/ 10303 w 10325"/>
              <a:gd name="connsiteY7" fmla="*/ 5245 h 10256"/>
              <a:gd name="connsiteX8" fmla="*/ 9749 w 10325"/>
              <a:gd name="connsiteY8" fmla="*/ 435 h 10256"/>
              <a:gd name="connsiteX0" fmla="*/ 9821 w 10325"/>
              <a:gd name="connsiteY0" fmla="*/ 401 h 10308"/>
              <a:gd name="connsiteX1" fmla="*/ 5025 w 10325"/>
              <a:gd name="connsiteY1" fmla="*/ 152 h 10308"/>
              <a:gd name="connsiteX2" fmla="*/ 387 w 10325"/>
              <a:gd name="connsiteY2" fmla="*/ 483 h 10308"/>
              <a:gd name="connsiteX3" fmla="*/ 52 w 10325"/>
              <a:gd name="connsiteY3" fmla="*/ 4987 h 10308"/>
              <a:gd name="connsiteX4" fmla="*/ 625 w 10325"/>
              <a:gd name="connsiteY4" fmla="*/ 10051 h 10308"/>
              <a:gd name="connsiteX5" fmla="*/ 5230 w 10325"/>
              <a:gd name="connsiteY5" fmla="*/ 10134 h 10308"/>
              <a:gd name="connsiteX6" fmla="*/ 9972 w 10325"/>
              <a:gd name="connsiteY6" fmla="*/ 9850 h 10308"/>
              <a:gd name="connsiteX7" fmla="*/ 10303 w 10325"/>
              <a:gd name="connsiteY7" fmla="*/ 5297 h 10308"/>
              <a:gd name="connsiteX8" fmla="*/ 9821 w 10325"/>
              <a:gd name="connsiteY8" fmla="*/ 401 h 10308"/>
              <a:gd name="connsiteX0" fmla="*/ 9821 w 10325"/>
              <a:gd name="connsiteY0" fmla="*/ 444 h 10351"/>
              <a:gd name="connsiteX1" fmla="*/ 5120 w 10325"/>
              <a:gd name="connsiteY1" fmla="*/ 88 h 10351"/>
              <a:gd name="connsiteX2" fmla="*/ 387 w 10325"/>
              <a:gd name="connsiteY2" fmla="*/ 526 h 10351"/>
              <a:gd name="connsiteX3" fmla="*/ 52 w 10325"/>
              <a:gd name="connsiteY3" fmla="*/ 5030 h 10351"/>
              <a:gd name="connsiteX4" fmla="*/ 625 w 10325"/>
              <a:gd name="connsiteY4" fmla="*/ 10094 h 10351"/>
              <a:gd name="connsiteX5" fmla="*/ 5230 w 10325"/>
              <a:gd name="connsiteY5" fmla="*/ 10177 h 10351"/>
              <a:gd name="connsiteX6" fmla="*/ 9972 w 10325"/>
              <a:gd name="connsiteY6" fmla="*/ 9893 h 10351"/>
              <a:gd name="connsiteX7" fmla="*/ 10303 w 10325"/>
              <a:gd name="connsiteY7" fmla="*/ 5340 h 10351"/>
              <a:gd name="connsiteX8" fmla="*/ 9821 w 10325"/>
              <a:gd name="connsiteY8" fmla="*/ 444 h 10351"/>
              <a:gd name="connsiteX0" fmla="*/ 9939 w 10443"/>
              <a:gd name="connsiteY0" fmla="*/ 444 h 10504"/>
              <a:gd name="connsiteX1" fmla="*/ 5238 w 10443"/>
              <a:gd name="connsiteY1" fmla="*/ 88 h 10504"/>
              <a:gd name="connsiteX2" fmla="*/ 505 w 10443"/>
              <a:gd name="connsiteY2" fmla="*/ 526 h 10504"/>
              <a:gd name="connsiteX3" fmla="*/ 15 w 10443"/>
              <a:gd name="connsiteY3" fmla="*/ 5051 h 10504"/>
              <a:gd name="connsiteX4" fmla="*/ 743 w 10443"/>
              <a:gd name="connsiteY4" fmla="*/ 10094 h 10504"/>
              <a:gd name="connsiteX5" fmla="*/ 5348 w 10443"/>
              <a:gd name="connsiteY5" fmla="*/ 10177 h 10504"/>
              <a:gd name="connsiteX6" fmla="*/ 10090 w 10443"/>
              <a:gd name="connsiteY6" fmla="*/ 9893 h 10504"/>
              <a:gd name="connsiteX7" fmla="*/ 10421 w 10443"/>
              <a:gd name="connsiteY7" fmla="*/ 5340 h 10504"/>
              <a:gd name="connsiteX8" fmla="*/ 9939 w 10443"/>
              <a:gd name="connsiteY8" fmla="*/ 444 h 10504"/>
              <a:gd name="connsiteX0" fmla="*/ 9989 w 10493"/>
              <a:gd name="connsiteY0" fmla="*/ 444 h 10473"/>
              <a:gd name="connsiteX1" fmla="*/ 5288 w 10493"/>
              <a:gd name="connsiteY1" fmla="*/ 88 h 10473"/>
              <a:gd name="connsiteX2" fmla="*/ 555 w 10493"/>
              <a:gd name="connsiteY2" fmla="*/ 526 h 10473"/>
              <a:gd name="connsiteX3" fmla="*/ 65 w 10493"/>
              <a:gd name="connsiteY3" fmla="*/ 5051 h 10473"/>
              <a:gd name="connsiteX4" fmla="*/ 602 w 10493"/>
              <a:gd name="connsiteY4" fmla="*/ 10051 h 10473"/>
              <a:gd name="connsiteX5" fmla="*/ 5398 w 10493"/>
              <a:gd name="connsiteY5" fmla="*/ 10177 h 10473"/>
              <a:gd name="connsiteX6" fmla="*/ 10140 w 10493"/>
              <a:gd name="connsiteY6" fmla="*/ 9893 h 10473"/>
              <a:gd name="connsiteX7" fmla="*/ 10471 w 10493"/>
              <a:gd name="connsiteY7" fmla="*/ 5340 h 10473"/>
              <a:gd name="connsiteX8" fmla="*/ 9989 w 10493"/>
              <a:gd name="connsiteY8" fmla="*/ 444 h 10473"/>
              <a:gd name="connsiteX0" fmla="*/ 9928 w 10432"/>
              <a:gd name="connsiteY0" fmla="*/ 444 h 10484"/>
              <a:gd name="connsiteX1" fmla="*/ 5227 w 10432"/>
              <a:gd name="connsiteY1" fmla="*/ 88 h 10484"/>
              <a:gd name="connsiteX2" fmla="*/ 494 w 10432"/>
              <a:gd name="connsiteY2" fmla="*/ 526 h 10484"/>
              <a:gd name="connsiteX3" fmla="*/ 4 w 10432"/>
              <a:gd name="connsiteY3" fmla="*/ 5051 h 10484"/>
              <a:gd name="connsiteX4" fmla="*/ 541 w 10432"/>
              <a:gd name="connsiteY4" fmla="*/ 10051 h 10484"/>
              <a:gd name="connsiteX5" fmla="*/ 5337 w 10432"/>
              <a:gd name="connsiteY5" fmla="*/ 10177 h 10484"/>
              <a:gd name="connsiteX6" fmla="*/ 10079 w 10432"/>
              <a:gd name="connsiteY6" fmla="*/ 9893 h 10484"/>
              <a:gd name="connsiteX7" fmla="*/ 10410 w 10432"/>
              <a:gd name="connsiteY7" fmla="*/ 5340 h 10484"/>
              <a:gd name="connsiteX8" fmla="*/ 9928 w 10432"/>
              <a:gd name="connsiteY8" fmla="*/ 444 h 10484"/>
              <a:gd name="connsiteX0" fmla="*/ 9988 w 10492"/>
              <a:gd name="connsiteY0" fmla="*/ 444 h 10557"/>
              <a:gd name="connsiteX1" fmla="*/ 5287 w 10492"/>
              <a:gd name="connsiteY1" fmla="*/ 88 h 10557"/>
              <a:gd name="connsiteX2" fmla="*/ 554 w 10492"/>
              <a:gd name="connsiteY2" fmla="*/ 526 h 10557"/>
              <a:gd name="connsiteX3" fmla="*/ 64 w 10492"/>
              <a:gd name="connsiteY3" fmla="*/ 5051 h 10557"/>
              <a:gd name="connsiteX4" fmla="*/ 601 w 10492"/>
              <a:gd name="connsiteY4" fmla="*/ 10051 h 10557"/>
              <a:gd name="connsiteX5" fmla="*/ 5385 w 10492"/>
              <a:gd name="connsiteY5" fmla="*/ 10370 h 10557"/>
              <a:gd name="connsiteX6" fmla="*/ 10139 w 10492"/>
              <a:gd name="connsiteY6" fmla="*/ 9893 h 10557"/>
              <a:gd name="connsiteX7" fmla="*/ 10470 w 10492"/>
              <a:gd name="connsiteY7" fmla="*/ 5340 h 10557"/>
              <a:gd name="connsiteX8" fmla="*/ 9988 w 10492"/>
              <a:gd name="connsiteY8" fmla="*/ 444 h 10557"/>
              <a:gd name="connsiteX0" fmla="*/ 9928 w 10432"/>
              <a:gd name="connsiteY0" fmla="*/ 444 h 10515"/>
              <a:gd name="connsiteX1" fmla="*/ 5227 w 10432"/>
              <a:gd name="connsiteY1" fmla="*/ 88 h 10515"/>
              <a:gd name="connsiteX2" fmla="*/ 494 w 10432"/>
              <a:gd name="connsiteY2" fmla="*/ 526 h 10515"/>
              <a:gd name="connsiteX3" fmla="*/ 4 w 10432"/>
              <a:gd name="connsiteY3" fmla="*/ 5051 h 10515"/>
              <a:gd name="connsiteX4" fmla="*/ 541 w 10432"/>
              <a:gd name="connsiteY4" fmla="*/ 10051 h 10515"/>
              <a:gd name="connsiteX5" fmla="*/ 5325 w 10432"/>
              <a:gd name="connsiteY5" fmla="*/ 10370 h 10515"/>
              <a:gd name="connsiteX6" fmla="*/ 10079 w 10432"/>
              <a:gd name="connsiteY6" fmla="*/ 9893 h 10515"/>
              <a:gd name="connsiteX7" fmla="*/ 10410 w 10432"/>
              <a:gd name="connsiteY7" fmla="*/ 5340 h 10515"/>
              <a:gd name="connsiteX8" fmla="*/ 9928 w 10432"/>
              <a:gd name="connsiteY8" fmla="*/ 444 h 10515"/>
              <a:gd name="connsiteX0" fmla="*/ 9934 w 10438"/>
              <a:gd name="connsiteY0" fmla="*/ 444 h 10584"/>
              <a:gd name="connsiteX1" fmla="*/ 5233 w 10438"/>
              <a:gd name="connsiteY1" fmla="*/ 88 h 10584"/>
              <a:gd name="connsiteX2" fmla="*/ 500 w 10438"/>
              <a:gd name="connsiteY2" fmla="*/ 526 h 10584"/>
              <a:gd name="connsiteX3" fmla="*/ 10 w 10438"/>
              <a:gd name="connsiteY3" fmla="*/ 5051 h 10584"/>
              <a:gd name="connsiteX4" fmla="*/ 666 w 10438"/>
              <a:gd name="connsiteY4" fmla="*/ 10158 h 10584"/>
              <a:gd name="connsiteX5" fmla="*/ 5331 w 10438"/>
              <a:gd name="connsiteY5" fmla="*/ 10370 h 10584"/>
              <a:gd name="connsiteX6" fmla="*/ 10085 w 10438"/>
              <a:gd name="connsiteY6" fmla="*/ 9893 h 10584"/>
              <a:gd name="connsiteX7" fmla="*/ 10416 w 10438"/>
              <a:gd name="connsiteY7" fmla="*/ 5340 h 10584"/>
              <a:gd name="connsiteX8" fmla="*/ 9934 w 10438"/>
              <a:gd name="connsiteY8" fmla="*/ 444 h 10584"/>
              <a:gd name="connsiteX0" fmla="*/ 9934 w 10438"/>
              <a:gd name="connsiteY0" fmla="*/ 444 h 10605"/>
              <a:gd name="connsiteX1" fmla="*/ 5233 w 10438"/>
              <a:gd name="connsiteY1" fmla="*/ 88 h 10605"/>
              <a:gd name="connsiteX2" fmla="*/ 500 w 10438"/>
              <a:gd name="connsiteY2" fmla="*/ 526 h 10605"/>
              <a:gd name="connsiteX3" fmla="*/ 10 w 10438"/>
              <a:gd name="connsiteY3" fmla="*/ 5051 h 10605"/>
              <a:gd name="connsiteX4" fmla="*/ 666 w 10438"/>
              <a:gd name="connsiteY4" fmla="*/ 10158 h 10605"/>
              <a:gd name="connsiteX5" fmla="*/ 5331 w 10438"/>
              <a:gd name="connsiteY5" fmla="*/ 10370 h 10605"/>
              <a:gd name="connsiteX6" fmla="*/ 10085 w 10438"/>
              <a:gd name="connsiteY6" fmla="*/ 9893 h 10605"/>
              <a:gd name="connsiteX7" fmla="*/ 10416 w 10438"/>
              <a:gd name="connsiteY7" fmla="*/ 5340 h 10605"/>
              <a:gd name="connsiteX8" fmla="*/ 9934 w 10438"/>
              <a:gd name="connsiteY8" fmla="*/ 444 h 10605"/>
              <a:gd name="connsiteX0" fmla="*/ 9934 w 10438"/>
              <a:gd name="connsiteY0" fmla="*/ 444 h 10497"/>
              <a:gd name="connsiteX1" fmla="*/ 5233 w 10438"/>
              <a:gd name="connsiteY1" fmla="*/ 88 h 10497"/>
              <a:gd name="connsiteX2" fmla="*/ 500 w 10438"/>
              <a:gd name="connsiteY2" fmla="*/ 526 h 10497"/>
              <a:gd name="connsiteX3" fmla="*/ 10 w 10438"/>
              <a:gd name="connsiteY3" fmla="*/ 5051 h 10497"/>
              <a:gd name="connsiteX4" fmla="*/ 666 w 10438"/>
              <a:gd name="connsiteY4" fmla="*/ 10158 h 10497"/>
              <a:gd name="connsiteX5" fmla="*/ 5331 w 10438"/>
              <a:gd name="connsiteY5" fmla="*/ 10370 h 10497"/>
              <a:gd name="connsiteX6" fmla="*/ 10085 w 10438"/>
              <a:gd name="connsiteY6" fmla="*/ 9893 h 10497"/>
              <a:gd name="connsiteX7" fmla="*/ 10416 w 10438"/>
              <a:gd name="connsiteY7" fmla="*/ 5340 h 10497"/>
              <a:gd name="connsiteX8" fmla="*/ 9934 w 10438"/>
              <a:gd name="connsiteY8" fmla="*/ 444 h 10497"/>
              <a:gd name="connsiteX0" fmla="*/ 9934 w 10455"/>
              <a:gd name="connsiteY0" fmla="*/ 444 h 10491"/>
              <a:gd name="connsiteX1" fmla="*/ 5233 w 10455"/>
              <a:gd name="connsiteY1" fmla="*/ 88 h 10491"/>
              <a:gd name="connsiteX2" fmla="*/ 500 w 10455"/>
              <a:gd name="connsiteY2" fmla="*/ 526 h 10491"/>
              <a:gd name="connsiteX3" fmla="*/ 10 w 10455"/>
              <a:gd name="connsiteY3" fmla="*/ 5051 h 10491"/>
              <a:gd name="connsiteX4" fmla="*/ 666 w 10455"/>
              <a:gd name="connsiteY4" fmla="*/ 10158 h 10491"/>
              <a:gd name="connsiteX5" fmla="*/ 5331 w 10455"/>
              <a:gd name="connsiteY5" fmla="*/ 10370 h 10491"/>
              <a:gd name="connsiteX6" fmla="*/ 10133 w 10455"/>
              <a:gd name="connsiteY6" fmla="*/ 10000 h 10491"/>
              <a:gd name="connsiteX7" fmla="*/ 10416 w 10455"/>
              <a:gd name="connsiteY7" fmla="*/ 5340 h 10491"/>
              <a:gd name="connsiteX8" fmla="*/ 9934 w 10455"/>
              <a:gd name="connsiteY8" fmla="*/ 444 h 10491"/>
              <a:gd name="connsiteX0" fmla="*/ 9994 w 10455"/>
              <a:gd name="connsiteY0" fmla="*/ 435 h 10503"/>
              <a:gd name="connsiteX1" fmla="*/ 5233 w 10455"/>
              <a:gd name="connsiteY1" fmla="*/ 100 h 10503"/>
              <a:gd name="connsiteX2" fmla="*/ 500 w 10455"/>
              <a:gd name="connsiteY2" fmla="*/ 538 h 10503"/>
              <a:gd name="connsiteX3" fmla="*/ 10 w 10455"/>
              <a:gd name="connsiteY3" fmla="*/ 5063 h 10503"/>
              <a:gd name="connsiteX4" fmla="*/ 666 w 10455"/>
              <a:gd name="connsiteY4" fmla="*/ 10170 h 10503"/>
              <a:gd name="connsiteX5" fmla="*/ 5331 w 10455"/>
              <a:gd name="connsiteY5" fmla="*/ 10382 h 10503"/>
              <a:gd name="connsiteX6" fmla="*/ 10133 w 10455"/>
              <a:gd name="connsiteY6" fmla="*/ 10012 h 10503"/>
              <a:gd name="connsiteX7" fmla="*/ 10416 w 10455"/>
              <a:gd name="connsiteY7" fmla="*/ 5352 h 10503"/>
              <a:gd name="connsiteX8" fmla="*/ 9994 w 10455"/>
              <a:gd name="connsiteY8" fmla="*/ 435 h 10503"/>
              <a:gd name="connsiteX0" fmla="*/ 9994 w 10541"/>
              <a:gd name="connsiteY0" fmla="*/ 435 h 10503"/>
              <a:gd name="connsiteX1" fmla="*/ 5233 w 10541"/>
              <a:gd name="connsiteY1" fmla="*/ 100 h 10503"/>
              <a:gd name="connsiteX2" fmla="*/ 500 w 10541"/>
              <a:gd name="connsiteY2" fmla="*/ 538 h 10503"/>
              <a:gd name="connsiteX3" fmla="*/ 10 w 10541"/>
              <a:gd name="connsiteY3" fmla="*/ 5063 h 10503"/>
              <a:gd name="connsiteX4" fmla="*/ 666 w 10541"/>
              <a:gd name="connsiteY4" fmla="*/ 10170 h 10503"/>
              <a:gd name="connsiteX5" fmla="*/ 5331 w 10541"/>
              <a:gd name="connsiteY5" fmla="*/ 10382 h 10503"/>
              <a:gd name="connsiteX6" fmla="*/ 10133 w 10541"/>
              <a:gd name="connsiteY6" fmla="*/ 10012 h 10503"/>
              <a:gd name="connsiteX7" fmla="*/ 10535 w 10541"/>
              <a:gd name="connsiteY7" fmla="*/ 5331 h 10503"/>
              <a:gd name="connsiteX8" fmla="*/ 9994 w 10541"/>
              <a:gd name="connsiteY8" fmla="*/ 435 h 10503"/>
              <a:gd name="connsiteX0" fmla="*/ 9994 w 10550"/>
              <a:gd name="connsiteY0" fmla="*/ 435 h 10500"/>
              <a:gd name="connsiteX1" fmla="*/ 5233 w 10550"/>
              <a:gd name="connsiteY1" fmla="*/ 100 h 10500"/>
              <a:gd name="connsiteX2" fmla="*/ 500 w 10550"/>
              <a:gd name="connsiteY2" fmla="*/ 538 h 10500"/>
              <a:gd name="connsiteX3" fmla="*/ 10 w 10550"/>
              <a:gd name="connsiteY3" fmla="*/ 5063 h 10500"/>
              <a:gd name="connsiteX4" fmla="*/ 666 w 10550"/>
              <a:gd name="connsiteY4" fmla="*/ 10170 h 10500"/>
              <a:gd name="connsiteX5" fmla="*/ 5331 w 10550"/>
              <a:gd name="connsiteY5" fmla="*/ 10382 h 10500"/>
              <a:gd name="connsiteX6" fmla="*/ 10181 w 10550"/>
              <a:gd name="connsiteY6" fmla="*/ 10055 h 10500"/>
              <a:gd name="connsiteX7" fmla="*/ 10535 w 10550"/>
              <a:gd name="connsiteY7" fmla="*/ 5331 h 10500"/>
              <a:gd name="connsiteX8" fmla="*/ 9994 w 10550"/>
              <a:gd name="connsiteY8" fmla="*/ 435 h 10500"/>
              <a:gd name="connsiteX0" fmla="*/ 9994 w 10550"/>
              <a:gd name="connsiteY0" fmla="*/ 435 h 10528"/>
              <a:gd name="connsiteX1" fmla="*/ 5233 w 10550"/>
              <a:gd name="connsiteY1" fmla="*/ 100 h 10528"/>
              <a:gd name="connsiteX2" fmla="*/ 500 w 10550"/>
              <a:gd name="connsiteY2" fmla="*/ 538 h 10528"/>
              <a:gd name="connsiteX3" fmla="*/ 10 w 10550"/>
              <a:gd name="connsiteY3" fmla="*/ 5063 h 10528"/>
              <a:gd name="connsiteX4" fmla="*/ 666 w 10550"/>
              <a:gd name="connsiteY4" fmla="*/ 10213 h 10528"/>
              <a:gd name="connsiteX5" fmla="*/ 5331 w 10550"/>
              <a:gd name="connsiteY5" fmla="*/ 10382 h 10528"/>
              <a:gd name="connsiteX6" fmla="*/ 10181 w 10550"/>
              <a:gd name="connsiteY6" fmla="*/ 10055 h 10528"/>
              <a:gd name="connsiteX7" fmla="*/ 10535 w 10550"/>
              <a:gd name="connsiteY7" fmla="*/ 5331 h 10528"/>
              <a:gd name="connsiteX8" fmla="*/ 9994 w 10550"/>
              <a:gd name="connsiteY8" fmla="*/ 435 h 10528"/>
              <a:gd name="connsiteX0" fmla="*/ 9991 w 10547"/>
              <a:gd name="connsiteY0" fmla="*/ 435 h 10528"/>
              <a:gd name="connsiteX1" fmla="*/ 5230 w 10547"/>
              <a:gd name="connsiteY1" fmla="*/ 100 h 10528"/>
              <a:gd name="connsiteX2" fmla="*/ 497 w 10547"/>
              <a:gd name="connsiteY2" fmla="*/ 538 h 10528"/>
              <a:gd name="connsiteX3" fmla="*/ 7 w 10547"/>
              <a:gd name="connsiteY3" fmla="*/ 5063 h 10528"/>
              <a:gd name="connsiteX4" fmla="*/ 663 w 10547"/>
              <a:gd name="connsiteY4" fmla="*/ 10213 h 10528"/>
              <a:gd name="connsiteX5" fmla="*/ 5328 w 10547"/>
              <a:gd name="connsiteY5" fmla="*/ 10382 h 10528"/>
              <a:gd name="connsiteX6" fmla="*/ 10178 w 10547"/>
              <a:gd name="connsiteY6" fmla="*/ 10055 h 10528"/>
              <a:gd name="connsiteX7" fmla="*/ 10532 w 10547"/>
              <a:gd name="connsiteY7" fmla="*/ 5331 h 10528"/>
              <a:gd name="connsiteX8" fmla="*/ 9991 w 10547"/>
              <a:gd name="connsiteY8" fmla="*/ 435 h 10528"/>
              <a:gd name="connsiteX0" fmla="*/ 9999 w 10555"/>
              <a:gd name="connsiteY0" fmla="*/ 435 h 10528"/>
              <a:gd name="connsiteX1" fmla="*/ 5238 w 10555"/>
              <a:gd name="connsiteY1" fmla="*/ 100 h 10528"/>
              <a:gd name="connsiteX2" fmla="*/ 481 w 10555"/>
              <a:gd name="connsiteY2" fmla="*/ 559 h 10528"/>
              <a:gd name="connsiteX3" fmla="*/ 15 w 10555"/>
              <a:gd name="connsiteY3" fmla="*/ 5063 h 10528"/>
              <a:gd name="connsiteX4" fmla="*/ 671 w 10555"/>
              <a:gd name="connsiteY4" fmla="*/ 10213 h 10528"/>
              <a:gd name="connsiteX5" fmla="*/ 5336 w 10555"/>
              <a:gd name="connsiteY5" fmla="*/ 10382 h 10528"/>
              <a:gd name="connsiteX6" fmla="*/ 10186 w 10555"/>
              <a:gd name="connsiteY6" fmla="*/ 10055 h 10528"/>
              <a:gd name="connsiteX7" fmla="*/ 10540 w 10555"/>
              <a:gd name="connsiteY7" fmla="*/ 5331 h 10528"/>
              <a:gd name="connsiteX8" fmla="*/ 9999 w 10555"/>
              <a:gd name="connsiteY8" fmla="*/ 435 h 10528"/>
              <a:gd name="connsiteX0" fmla="*/ 9999 w 10555"/>
              <a:gd name="connsiteY0" fmla="*/ 457 h 10550"/>
              <a:gd name="connsiteX1" fmla="*/ 5238 w 10555"/>
              <a:gd name="connsiteY1" fmla="*/ 122 h 10550"/>
              <a:gd name="connsiteX2" fmla="*/ 481 w 10555"/>
              <a:gd name="connsiteY2" fmla="*/ 581 h 10550"/>
              <a:gd name="connsiteX3" fmla="*/ 15 w 10555"/>
              <a:gd name="connsiteY3" fmla="*/ 5085 h 10550"/>
              <a:gd name="connsiteX4" fmla="*/ 671 w 10555"/>
              <a:gd name="connsiteY4" fmla="*/ 10235 h 10550"/>
              <a:gd name="connsiteX5" fmla="*/ 5336 w 10555"/>
              <a:gd name="connsiteY5" fmla="*/ 10404 h 10550"/>
              <a:gd name="connsiteX6" fmla="*/ 10186 w 10555"/>
              <a:gd name="connsiteY6" fmla="*/ 10077 h 10550"/>
              <a:gd name="connsiteX7" fmla="*/ 10540 w 10555"/>
              <a:gd name="connsiteY7" fmla="*/ 5353 h 10550"/>
              <a:gd name="connsiteX8" fmla="*/ 9999 w 10555"/>
              <a:gd name="connsiteY8" fmla="*/ 457 h 10550"/>
              <a:gd name="connsiteX0" fmla="*/ 9987 w 10555"/>
              <a:gd name="connsiteY0" fmla="*/ 409 h 10566"/>
              <a:gd name="connsiteX1" fmla="*/ 5238 w 10555"/>
              <a:gd name="connsiteY1" fmla="*/ 138 h 10566"/>
              <a:gd name="connsiteX2" fmla="*/ 481 w 10555"/>
              <a:gd name="connsiteY2" fmla="*/ 597 h 10566"/>
              <a:gd name="connsiteX3" fmla="*/ 15 w 10555"/>
              <a:gd name="connsiteY3" fmla="*/ 5101 h 10566"/>
              <a:gd name="connsiteX4" fmla="*/ 671 w 10555"/>
              <a:gd name="connsiteY4" fmla="*/ 10251 h 10566"/>
              <a:gd name="connsiteX5" fmla="*/ 5336 w 10555"/>
              <a:gd name="connsiteY5" fmla="*/ 10420 h 10566"/>
              <a:gd name="connsiteX6" fmla="*/ 10186 w 10555"/>
              <a:gd name="connsiteY6" fmla="*/ 10093 h 10566"/>
              <a:gd name="connsiteX7" fmla="*/ 10540 w 10555"/>
              <a:gd name="connsiteY7" fmla="*/ 5369 h 10566"/>
              <a:gd name="connsiteX8" fmla="*/ 9987 w 10555"/>
              <a:gd name="connsiteY8" fmla="*/ 409 h 10566"/>
              <a:gd name="connsiteX0" fmla="*/ 9987 w 10555"/>
              <a:gd name="connsiteY0" fmla="*/ 409 h 10566"/>
              <a:gd name="connsiteX1" fmla="*/ 5238 w 10555"/>
              <a:gd name="connsiteY1" fmla="*/ 138 h 10566"/>
              <a:gd name="connsiteX2" fmla="*/ 481 w 10555"/>
              <a:gd name="connsiteY2" fmla="*/ 597 h 10566"/>
              <a:gd name="connsiteX3" fmla="*/ 15 w 10555"/>
              <a:gd name="connsiteY3" fmla="*/ 5101 h 10566"/>
              <a:gd name="connsiteX4" fmla="*/ 671 w 10555"/>
              <a:gd name="connsiteY4" fmla="*/ 10251 h 10566"/>
              <a:gd name="connsiteX5" fmla="*/ 5336 w 10555"/>
              <a:gd name="connsiteY5" fmla="*/ 10420 h 10566"/>
              <a:gd name="connsiteX6" fmla="*/ 10186 w 10555"/>
              <a:gd name="connsiteY6" fmla="*/ 10093 h 10566"/>
              <a:gd name="connsiteX7" fmla="*/ 10540 w 10555"/>
              <a:gd name="connsiteY7" fmla="*/ 5369 h 10566"/>
              <a:gd name="connsiteX8" fmla="*/ 9987 w 10555"/>
              <a:gd name="connsiteY8" fmla="*/ 409 h 10566"/>
              <a:gd name="connsiteX0" fmla="*/ 9987 w 10555"/>
              <a:gd name="connsiteY0" fmla="*/ 409 h 10566"/>
              <a:gd name="connsiteX1" fmla="*/ 5238 w 10555"/>
              <a:gd name="connsiteY1" fmla="*/ 138 h 10566"/>
              <a:gd name="connsiteX2" fmla="*/ 481 w 10555"/>
              <a:gd name="connsiteY2" fmla="*/ 597 h 10566"/>
              <a:gd name="connsiteX3" fmla="*/ 15 w 10555"/>
              <a:gd name="connsiteY3" fmla="*/ 5101 h 10566"/>
              <a:gd name="connsiteX4" fmla="*/ 671 w 10555"/>
              <a:gd name="connsiteY4" fmla="*/ 10251 h 10566"/>
              <a:gd name="connsiteX5" fmla="*/ 5336 w 10555"/>
              <a:gd name="connsiteY5" fmla="*/ 10420 h 10566"/>
              <a:gd name="connsiteX6" fmla="*/ 10186 w 10555"/>
              <a:gd name="connsiteY6" fmla="*/ 10093 h 10566"/>
              <a:gd name="connsiteX7" fmla="*/ 10540 w 10555"/>
              <a:gd name="connsiteY7" fmla="*/ 5369 h 10566"/>
              <a:gd name="connsiteX8" fmla="*/ 9987 w 10555"/>
              <a:gd name="connsiteY8" fmla="*/ 409 h 10566"/>
              <a:gd name="connsiteX0" fmla="*/ 9987 w 10547"/>
              <a:gd name="connsiteY0" fmla="*/ 409 h 10564"/>
              <a:gd name="connsiteX1" fmla="*/ 5238 w 10547"/>
              <a:gd name="connsiteY1" fmla="*/ 138 h 10564"/>
              <a:gd name="connsiteX2" fmla="*/ 481 w 10547"/>
              <a:gd name="connsiteY2" fmla="*/ 597 h 10564"/>
              <a:gd name="connsiteX3" fmla="*/ 15 w 10547"/>
              <a:gd name="connsiteY3" fmla="*/ 5101 h 10564"/>
              <a:gd name="connsiteX4" fmla="*/ 671 w 10547"/>
              <a:gd name="connsiteY4" fmla="*/ 10251 h 10564"/>
              <a:gd name="connsiteX5" fmla="*/ 5336 w 10547"/>
              <a:gd name="connsiteY5" fmla="*/ 10420 h 10564"/>
              <a:gd name="connsiteX6" fmla="*/ 10150 w 10547"/>
              <a:gd name="connsiteY6" fmla="*/ 10136 h 10564"/>
              <a:gd name="connsiteX7" fmla="*/ 10540 w 10547"/>
              <a:gd name="connsiteY7" fmla="*/ 5369 h 10564"/>
              <a:gd name="connsiteX8" fmla="*/ 9987 w 10547"/>
              <a:gd name="connsiteY8" fmla="*/ 409 h 10564"/>
              <a:gd name="connsiteX0" fmla="*/ 9987 w 10547"/>
              <a:gd name="connsiteY0" fmla="*/ 454 h 10609"/>
              <a:gd name="connsiteX1" fmla="*/ 5238 w 10547"/>
              <a:gd name="connsiteY1" fmla="*/ 76 h 10609"/>
              <a:gd name="connsiteX2" fmla="*/ 481 w 10547"/>
              <a:gd name="connsiteY2" fmla="*/ 642 h 10609"/>
              <a:gd name="connsiteX3" fmla="*/ 15 w 10547"/>
              <a:gd name="connsiteY3" fmla="*/ 5146 h 10609"/>
              <a:gd name="connsiteX4" fmla="*/ 671 w 10547"/>
              <a:gd name="connsiteY4" fmla="*/ 10296 h 10609"/>
              <a:gd name="connsiteX5" fmla="*/ 5336 w 10547"/>
              <a:gd name="connsiteY5" fmla="*/ 10465 h 10609"/>
              <a:gd name="connsiteX6" fmla="*/ 10150 w 10547"/>
              <a:gd name="connsiteY6" fmla="*/ 10181 h 10609"/>
              <a:gd name="connsiteX7" fmla="*/ 10540 w 10547"/>
              <a:gd name="connsiteY7" fmla="*/ 5414 h 10609"/>
              <a:gd name="connsiteX8" fmla="*/ 9987 w 10547"/>
              <a:gd name="connsiteY8" fmla="*/ 454 h 10609"/>
              <a:gd name="connsiteX0" fmla="*/ 9981 w 10541"/>
              <a:gd name="connsiteY0" fmla="*/ 454 h 10623"/>
              <a:gd name="connsiteX1" fmla="*/ 5232 w 10541"/>
              <a:gd name="connsiteY1" fmla="*/ 76 h 10623"/>
              <a:gd name="connsiteX2" fmla="*/ 475 w 10541"/>
              <a:gd name="connsiteY2" fmla="*/ 642 h 10623"/>
              <a:gd name="connsiteX3" fmla="*/ 9 w 10541"/>
              <a:gd name="connsiteY3" fmla="*/ 5146 h 10623"/>
              <a:gd name="connsiteX4" fmla="*/ 570 w 10541"/>
              <a:gd name="connsiteY4" fmla="*/ 10317 h 10623"/>
              <a:gd name="connsiteX5" fmla="*/ 5330 w 10541"/>
              <a:gd name="connsiteY5" fmla="*/ 10465 h 10623"/>
              <a:gd name="connsiteX6" fmla="*/ 10144 w 10541"/>
              <a:gd name="connsiteY6" fmla="*/ 10181 h 10623"/>
              <a:gd name="connsiteX7" fmla="*/ 10534 w 10541"/>
              <a:gd name="connsiteY7" fmla="*/ 5414 h 10623"/>
              <a:gd name="connsiteX8" fmla="*/ 9981 w 10541"/>
              <a:gd name="connsiteY8" fmla="*/ 454 h 10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541" h="10623">
                <a:moveTo>
                  <a:pt x="9981" y="454"/>
                </a:moveTo>
                <a:cubicBezTo>
                  <a:pt x="9093" y="-310"/>
                  <a:pt x="6898" y="133"/>
                  <a:pt x="5232" y="76"/>
                </a:cubicBezTo>
                <a:cubicBezTo>
                  <a:pt x="3658" y="159"/>
                  <a:pt x="953" y="-371"/>
                  <a:pt x="475" y="642"/>
                </a:cubicBezTo>
                <a:cubicBezTo>
                  <a:pt x="-56" y="1496"/>
                  <a:pt x="-7" y="3534"/>
                  <a:pt x="9" y="5146"/>
                </a:cubicBezTo>
                <a:cubicBezTo>
                  <a:pt x="25" y="6758"/>
                  <a:pt x="-40" y="9771"/>
                  <a:pt x="570" y="10317"/>
                </a:cubicBezTo>
                <a:cubicBezTo>
                  <a:pt x="1211" y="10891"/>
                  <a:pt x="3734" y="10488"/>
                  <a:pt x="5330" y="10465"/>
                </a:cubicBezTo>
                <a:cubicBezTo>
                  <a:pt x="6926" y="10442"/>
                  <a:pt x="9763" y="10642"/>
                  <a:pt x="10144" y="10181"/>
                </a:cubicBezTo>
                <a:cubicBezTo>
                  <a:pt x="10613" y="9764"/>
                  <a:pt x="10541" y="6952"/>
                  <a:pt x="10534" y="5414"/>
                </a:cubicBezTo>
                <a:cubicBezTo>
                  <a:pt x="10527" y="3877"/>
                  <a:pt x="10549" y="989"/>
                  <a:pt x="9981" y="454"/>
                </a:cubicBezTo>
                <a:close/>
              </a:path>
            </a:pathLst>
          </a:custGeom>
          <a:noFill/>
          <a:ln w="9525">
            <a:solidFill>
              <a:schemeClr val="tx1"/>
            </a:solidFill>
            <a:prstDash val="dash"/>
          </a:ln>
        </p:spPr>
        <p:txBody>
          <a:bodyPr vert="horz" wrap="square" lIns="91440" tIns="45720" rIns="91440" bIns="45720" numCol="1" anchor="t" anchorCtr="0" compatLnSpc="1">
            <a:prstTxWarp prst="textNoShape">
              <a:avLst/>
            </a:prstTxWarp>
          </a:bodyPr>
          <a:lstStyle/>
          <a:p>
            <a:endParaRPr lang="en-US" dirty="0"/>
          </a:p>
        </p:txBody>
      </p:sp>
    </p:spTree>
    <p:extLst>
      <p:ext uri="{BB962C8B-B14F-4D97-AF65-F5344CB8AC3E}">
        <p14:creationId xmlns:p14="http://schemas.microsoft.com/office/powerpoint/2010/main" val="302281157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Custom Layout">
    <p:bg>
      <p:bgPr>
        <a:solidFill>
          <a:schemeClr val="bg1"/>
        </a:solidFill>
        <a:effectLst/>
      </p:bgPr>
    </p:bg>
    <p:spTree>
      <p:nvGrpSpPr>
        <p:cNvPr id="1" name=""/>
        <p:cNvGrpSpPr/>
        <p:nvPr/>
      </p:nvGrpSpPr>
      <p:grpSpPr>
        <a:xfrm>
          <a:off x="0" y="0"/>
          <a:ext cx="0" cy="0"/>
          <a:chOff x="0" y="0"/>
          <a:chExt cx="0" cy="0"/>
        </a:xfrm>
      </p:grpSpPr>
      <p:sp>
        <p:nvSpPr>
          <p:cNvPr id="2" name="Freeform 9">
            <a:extLst>
              <a:ext uri="{FF2B5EF4-FFF2-40B4-BE49-F238E27FC236}">
                <a16:creationId xmlns:a16="http://schemas.microsoft.com/office/drawing/2014/main" id="{81E8044B-5A9F-3B47-AF82-354549520988}"/>
              </a:ext>
            </a:extLst>
          </p:cNvPr>
          <p:cNvSpPr>
            <a:spLocks/>
          </p:cNvSpPr>
          <p:nvPr userDrawn="1"/>
        </p:nvSpPr>
        <p:spPr bwMode="auto">
          <a:xfrm rot="10800000">
            <a:off x="61544" y="-61546"/>
            <a:ext cx="6734909" cy="5205044"/>
          </a:xfrm>
          <a:custGeom>
            <a:avLst/>
            <a:gdLst>
              <a:gd name="T0" fmla="*/ 2466 w 2671"/>
              <a:gd name="T1" fmla="*/ 92 h 1682"/>
              <a:gd name="T2" fmla="*/ 200 w 2671"/>
              <a:gd name="T3" fmla="*/ 99 h 1682"/>
              <a:gd name="T4" fmla="*/ 169 w 2671"/>
              <a:gd name="T5" fmla="*/ 1583 h 1682"/>
              <a:gd name="T6" fmla="*/ 2481 w 2671"/>
              <a:gd name="T7" fmla="*/ 1562 h 1682"/>
              <a:gd name="T8" fmla="*/ 2466 w 2671"/>
              <a:gd name="T9" fmla="*/ 92 h 1682"/>
              <a:gd name="connsiteX0" fmla="*/ 9074 w 9535"/>
              <a:gd name="connsiteY0" fmla="*/ 447 h 9722"/>
              <a:gd name="connsiteX1" fmla="*/ 544 w 9535"/>
              <a:gd name="connsiteY1" fmla="*/ 264 h 9722"/>
              <a:gd name="connsiteX2" fmla="*/ 475 w 9535"/>
              <a:gd name="connsiteY2" fmla="*/ 9311 h 9722"/>
              <a:gd name="connsiteX3" fmla="*/ 9131 w 9535"/>
              <a:gd name="connsiteY3" fmla="*/ 9187 h 9722"/>
              <a:gd name="connsiteX4" fmla="*/ 9074 w 9535"/>
              <a:gd name="connsiteY4" fmla="*/ 447 h 9722"/>
              <a:gd name="connsiteX0" fmla="*/ 9519 w 10001"/>
              <a:gd name="connsiteY0" fmla="*/ 986 h 10526"/>
              <a:gd name="connsiteX1" fmla="*/ 5107 w 10001"/>
              <a:gd name="connsiteY1" fmla="*/ 519 h 10526"/>
              <a:gd name="connsiteX2" fmla="*/ 573 w 10001"/>
              <a:gd name="connsiteY2" fmla="*/ 798 h 10526"/>
              <a:gd name="connsiteX3" fmla="*/ 500 w 10001"/>
              <a:gd name="connsiteY3" fmla="*/ 10103 h 10526"/>
              <a:gd name="connsiteX4" fmla="*/ 9578 w 10001"/>
              <a:gd name="connsiteY4" fmla="*/ 9976 h 10526"/>
              <a:gd name="connsiteX5" fmla="*/ 9519 w 10001"/>
              <a:gd name="connsiteY5" fmla="*/ 986 h 10526"/>
              <a:gd name="connsiteX0" fmla="*/ 9561 w 10043"/>
              <a:gd name="connsiteY0" fmla="*/ 870 h 10410"/>
              <a:gd name="connsiteX1" fmla="*/ 5149 w 10043"/>
              <a:gd name="connsiteY1" fmla="*/ 403 h 10410"/>
              <a:gd name="connsiteX2" fmla="*/ 533 w 10043"/>
              <a:gd name="connsiteY2" fmla="*/ 862 h 10410"/>
              <a:gd name="connsiteX3" fmla="*/ 542 w 10043"/>
              <a:gd name="connsiteY3" fmla="*/ 9987 h 10410"/>
              <a:gd name="connsiteX4" fmla="*/ 9620 w 10043"/>
              <a:gd name="connsiteY4" fmla="*/ 9860 h 10410"/>
              <a:gd name="connsiteX5" fmla="*/ 9561 w 10043"/>
              <a:gd name="connsiteY5" fmla="*/ 870 h 10410"/>
              <a:gd name="connsiteX0" fmla="*/ 9572 w 10054"/>
              <a:gd name="connsiteY0" fmla="*/ 835 h 10375"/>
              <a:gd name="connsiteX1" fmla="*/ 5160 w 10054"/>
              <a:gd name="connsiteY1" fmla="*/ 368 h 10375"/>
              <a:gd name="connsiteX2" fmla="*/ 544 w 10054"/>
              <a:gd name="connsiteY2" fmla="*/ 827 h 10375"/>
              <a:gd name="connsiteX3" fmla="*/ 553 w 10054"/>
              <a:gd name="connsiteY3" fmla="*/ 9952 h 10375"/>
              <a:gd name="connsiteX4" fmla="*/ 9631 w 10054"/>
              <a:gd name="connsiteY4" fmla="*/ 9825 h 10375"/>
              <a:gd name="connsiteX5" fmla="*/ 9572 w 10054"/>
              <a:gd name="connsiteY5" fmla="*/ 835 h 10375"/>
              <a:gd name="connsiteX0" fmla="*/ 9532 w 10014"/>
              <a:gd name="connsiteY0" fmla="*/ 835 h 10375"/>
              <a:gd name="connsiteX1" fmla="*/ 5120 w 10014"/>
              <a:gd name="connsiteY1" fmla="*/ 368 h 10375"/>
              <a:gd name="connsiteX2" fmla="*/ 504 w 10014"/>
              <a:gd name="connsiteY2" fmla="*/ 827 h 10375"/>
              <a:gd name="connsiteX3" fmla="*/ 513 w 10014"/>
              <a:gd name="connsiteY3" fmla="*/ 9952 h 10375"/>
              <a:gd name="connsiteX4" fmla="*/ 9591 w 10014"/>
              <a:gd name="connsiteY4" fmla="*/ 9825 h 10375"/>
              <a:gd name="connsiteX5" fmla="*/ 9532 w 10014"/>
              <a:gd name="connsiteY5" fmla="*/ 835 h 10375"/>
              <a:gd name="connsiteX0" fmla="*/ 9532 w 10014"/>
              <a:gd name="connsiteY0" fmla="*/ 653 h 10193"/>
              <a:gd name="connsiteX1" fmla="*/ 5120 w 10014"/>
              <a:gd name="connsiteY1" fmla="*/ 186 h 10193"/>
              <a:gd name="connsiteX2" fmla="*/ 504 w 10014"/>
              <a:gd name="connsiteY2" fmla="*/ 645 h 10193"/>
              <a:gd name="connsiteX3" fmla="*/ 513 w 10014"/>
              <a:gd name="connsiteY3" fmla="*/ 9770 h 10193"/>
              <a:gd name="connsiteX4" fmla="*/ 9591 w 10014"/>
              <a:gd name="connsiteY4" fmla="*/ 9643 h 10193"/>
              <a:gd name="connsiteX5" fmla="*/ 9532 w 10014"/>
              <a:gd name="connsiteY5" fmla="*/ 653 h 10193"/>
              <a:gd name="connsiteX0" fmla="*/ 9532 w 10014"/>
              <a:gd name="connsiteY0" fmla="*/ 579 h 10119"/>
              <a:gd name="connsiteX1" fmla="*/ 5120 w 10014"/>
              <a:gd name="connsiteY1" fmla="*/ 112 h 10119"/>
              <a:gd name="connsiteX2" fmla="*/ 504 w 10014"/>
              <a:gd name="connsiteY2" fmla="*/ 571 h 10119"/>
              <a:gd name="connsiteX3" fmla="*/ 513 w 10014"/>
              <a:gd name="connsiteY3" fmla="*/ 9696 h 10119"/>
              <a:gd name="connsiteX4" fmla="*/ 9591 w 10014"/>
              <a:gd name="connsiteY4" fmla="*/ 9569 h 10119"/>
              <a:gd name="connsiteX5" fmla="*/ 9532 w 10014"/>
              <a:gd name="connsiteY5" fmla="*/ 579 h 10119"/>
              <a:gd name="connsiteX0" fmla="*/ 9560 w 10042"/>
              <a:gd name="connsiteY0" fmla="*/ 783 h 10323"/>
              <a:gd name="connsiteX1" fmla="*/ 5132 w 10042"/>
              <a:gd name="connsiteY1" fmla="*/ 521 h 10323"/>
              <a:gd name="connsiteX2" fmla="*/ 532 w 10042"/>
              <a:gd name="connsiteY2" fmla="*/ 775 h 10323"/>
              <a:gd name="connsiteX3" fmla="*/ 541 w 10042"/>
              <a:gd name="connsiteY3" fmla="*/ 9900 h 10323"/>
              <a:gd name="connsiteX4" fmla="*/ 9619 w 10042"/>
              <a:gd name="connsiteY4" fmla="*/ 9773 h 10323"/>
              <a:gd name="connsiteX5" fmla="*/ 9560 w 10042"/>
              <a:gd name="connsiteY5" fmla="*/ 783 h 10323"/>
              <a:gd name="connsiteX0" fmla="*/ 9562 w 10044"/>
              <a:gd name="connsiteY0" fmla="*/ 560 h 10100"/>
              <a:gd name="connsiteX1" fmla="*/ 5134 w 10044"/>
              <a:gd name="connsiteY1" fmla="*/ 298 h 10100"/>
              <a:gd name="connsiteX2" fmla="*/ 534 w 10044"/>
              <a:gd name="connsiteY2" fmla="*/ 552 h 10100"/>
              <a:gd name="connsiteX3" fmla="*/ 543 w 10044"/>
              <a:gd name="connsiteY3" fmla="*/ 9677 h 10100"/>
              <a:gd name="connsiteX4" fmla="*/ 9621 w 10044"/>
              <a:gd name="connsiteY4" fmla="*/ 9550 h 10100"/>
              <a:gd name="connsiteX5" fmla="*/ 9562 w 10044"/>
              <a:gd name="connsiteY5" fmla="*/ 560 h 10100"/>
              <a:gd name="connsiteX0" fmla="*/ 9598 w 10080"/>
              <a:gd name="connsiteY0" fmla="*/ 482 h 10022"/>
              <a:gd name="connsiteX1" fmla="*/ 5170 w 10080"/>
              <a:gd name="connsiteY1" fmla="*/ 220 h 10022"/>
              <a:gd name="connsiteX2" fmla="*/ 504 w 10080"/>
              <a:gd name="connsiteY2" fmla="*/ 602 h 10022"/>
              <a:gd name="connsiteX3" fmla="*/ 579 w 10080"/>
              <a:gd name="connsiteY3" fmla="*/ 9599 h 10022"/>
              <a:gd name="connsiteX4" fmla="*/ 9657 w 10080"/>
              <a:gd name="connsiteY4" fmla="*/ 9472 h 10022"/>
              <a:gd name="connsiteX5" fmla="*/ 9598 w 10080"/>
              <a:gd name="connsiteY5" fmla="*/ 482 h 10022"/>
              <a:gd name="connsiteX0" fmla="*/ 9553 w 10035"/>
              <a:gd name="connsiteY0" fmla="*/ 453 h 9993"/>
              <a:gd name="connsiteX1" fmla="*/ 5125 w 10035"/>
              <a:gd name="connsiteY1" fmla="*/ 191 h 9993"/>
              <a:gd name="connsiteX2" fmla="*/ 459 w 10035"/>
              <a:gd name="connsiteY2" fmla="*/ 573 h 9993"/>
              <a:gd name="connsiteX3" fmla="*/ 534 w 10035"/>
              <a:gd name="connsiteY3" fmla="*/ 9570 h 9993"/>
              <a:gd name="connsiteX4" fmla="*/ 9612 w 10035"/>
              <a:gd name="connsiteY4" fmla="*/ 9443 h 9993"/>
              <a:gd name="connsiteX5" fmla="*/ 9553 w 10035"/>
              <a:gd name="connsiteY5" fmla="*/ 453 h 9993"/>
              <a:gd name="connsiteX0" fmla="*/ 9520 w 10000"/>
              <a:gd name="connsiteY0" fmla="*/ 453 h 10000"/>
              <a:gd name="connsiteX1" fmla="*/ 5107 w 10000"/>
              <a:gd name="connsiteY1" fmla="*/ 191 h 10000"/>
              <a:gd name="connsiteX2" fmla="*/ 457 w 10000"/>
              <a:gd name="connsiteY2" fmla="*/ 573 h 10000"/>
              <a:gd name="connsiteX3" fmla="*/ 532 w 10000"/>
              <a:gd name="connsiteY3" fmla="*/ 9577 h 10000"/>
              <a:gd name="connsiteX4" fmla="*/ 9578 w 10000"/>
              <a:gd name="connsiteY4" fmla="*/ 9450 h 10000"/>
              <a:gd name="connsiteX5" fmla="*/ 9520 w 10000"/>
              <a:gd name="connsiteY5" fmla="*/ 453 h 10000"/>
              <a:gd name="connsiteX0" fmla="*/ 9520 w 10000"/>
              <a:gd name="connsiteY0" fmla="*/ 445 h 9992"/>
              <a:gd name="connsiteX1" fmla="*/ 5107 w 10000"/>
              <a:gd name="connsiteY1" fmla="*/ 183 h 9992"/>
              <a:gd name="connsiteX2" fmla="*/ 457 w 10000"/>
              <a:gd name="connsiteY2" fmla="*/ 565 h 9992"/>
              <a:gd name="connsiteX3" fmla="*/ 532 w 10000"/>
              <a:gd name="connsiteY3" fmla="*/ 9569 h 9992"/>
              <a:gd name="connsiteX4" fmla="*/ 9578 w 10000"/>
              <a:gd name="connsiteY4" fmla="*/ 9442 h 9992"/>
              <a:gd name="connsiteX5" fmla="*/ 9520 w 10000"/>
              <a:gd name="connsiteY5" fmla="*/ 445 h 9992"/>
              <a:gd name="connsiteX0" fmla="*/ 9561 w 10041"/>
              <a:gd name="connsiteY0" fmla="*/ 695 h 10250"/>
              <a:gd name="connsiteX1" fmla="*/ 5115 w 10041"/>
              <a:gd name="connsiteY1" fmla="*/ 356 h 10250"/>
              <a:gd name="connsiteX2" fmla="*/ 498 w 10041"/>
              <a:gd name="connsiteY2" fmla="*/ 815 h 10250"/>
              <a:gd name="connsiteX3" fmla="*/ 573 w 10041"/>
              <a:gd name="connsiteY3" fmla="*/ 9827 h 10250"/>
              <a:gd name="connsiteX4" fmla="*/ 9619 w 10041"/>
              <a:gd name="connsiteY4" fmla="*/ 9700 h 10250"/>
              <a:gd name="connsiteX5" fmla="*/ 9561 w 10041"/>
              <a:gd name="connsiteY5" fmla="*/ 695 h 10250"/>
              <a:gd name="connsiteX0" fmla="*/ 9561 w 9999"/>
              <a:gd name="connsiteY0" fmla="*/ 695 h 10250"/>
              <a:gd name="connsiteX1" fmla="*/ 5115 w 9999"/>
              <a:gd name="connsiteY1" fmla="*/ 356 h 10250"/>
              <a:gd name="connsiteX2" fmla="*/ 498 w 9999"/>
              <a:gd name="connsiteY2" fmla="*/ 815 h 10250"/>
              <a:gd name="connsiteX3" fmla="*/ 573 w 9999"/>
              <a:gd name="connsiteY3" fmla="*/ 9827 h 10250"/>
              <a:gd name="connsiteX4" fmla="*/ 9619 w 9999"/>
              <a:gd name="connsiteY4" fmla="*/ 9700 h 10250"/>
              <a:gd name="connsiteX5" fmla="*/ 9561 w 9999"/>
              <a:gd name="connsiteY5" fmla="*/ 695 h 10250"/>
              <a:gd name="connsiteX0" fmla="*/ 9562 w 10000"/>
              <a:gd name="connsiteY0" fmla="*/ 678 h 10000"/>
              <a:gd name="connsiteX1" fmla="*/ 5116 w 10000"/>
              <a:gd name="connsiteY1" fmla="*/ 347 h 10000"/>
              <a:gd name="connsiteX2" fmla="*/ 498 w 10000"/>
              <a:gd name="connsiteY2" fmla="*/ 795 h 10000"/>
              <a:gd name="connsiteX3" fmla="*/ 573 w 10000"/>
              <a:gd name="connsiteY3" fmla="*/ 9587 h 10000"/>
              <a:gd name="connsiteX4" fmla="*/ 9620 w 10000"/>
              <a:gd name="connsiteY4" fmla="*/ 9463 h 10000"/>
              <a:gd name="connsiteX5" fmla="*/ 9562 w 10000"/>
              <a:gd name="connsiteY5" fmla="*/ 678 h 10000"/>
              <a:gd name="connsiteX0" fmla="*/ 9598 w 10036"/>
              <a:gd name="connsiteY0" fmla="*/ 678 h 10408"/>
              <a:gd name="connsiteX1" fmla="*/ 5152 w 10036"/>
              <a:gd name="connsiteY1" fmla="*/ 347 h 10408"/>
              <a:gd name="connsiteX2" fmla="*/ 534 w 10036"/>
              <a:gd name="connsiteY2" fmla="*/ 795 h 10408"/>
              <a:gd name="connsiteX3" fmla="*/ 609 w 10036"/>
              <a:gd name="connsiteY3" fmla="*/ 9587 h 10408"/>
              <a:gd name="connsiteX4" fmla="*/ 5168 w 10036"/>
              <a:gd name="connsiteY4" fmla="*/ 10029 h 10408"/>
              <a:gd name="connsiteX5" fmla="*/ 9656 w 10036"/>
              <a:gd name="connsiteY5" fmla="*/ 9463 h 10408"/>
              <a:gd name="connsiteX6" fmla="*/ 9598 w 10036"/>
              <a:gd name="connsiteY6" fmla="*/ 678 h 10408"/>
              <a:gd name="connsiteX0" fmla="*/ 9598 w 10036"/>
              <a:gd name="connsiteY0" fmla="*/ 678 h 10408"/>
              <a:gd name="connsiteX1" fmla="*/ 5152 w 10036"/>
              <a:gd name="connsiteY1" fmla="*/ 347 h 10408"/>
              <a:gd name="connsiteX2" fmla="*/ 534 w 10036"/>
              <a:gd name="connsiteY2" fmla="*/ 795 h 10408"/>
              <a:gd name="connsiteX3" fmla="*/ 609 w 10036"/>
              <a:gd name="connsiteY3" fmla="*/ 9587 h 10408"/>
              <a:gd name="connsiteX4" fmla="*/ 5168 w 10036"/>
              <a:gd name="connsiteY4" fmla="*/ 10029 h 10408"/>
              <a:gd name="connsiteX5" fmla="*/ 9656 w 10036"/>
              <a:gd name="connsiteY5" fmla="*/ 9463 h 10408"/>
              <a:gd name="connsiteX6" fmla="*/ 9598 w 10036"/>
              <a:gd name="connsiteY6" fmla="*/ 678 h 10408"/>
              <a:gd name="connsiteX0" fmla="*/ 9598 w 10036"/>
              <a:gd name="connsiteY0" fmla="*/ 678 h 10408"/>
              <a:gd name="connsiteX1" fmla="*/ 5152 w 10036"/>
              <a:gd name="connsiteY1" fmla="*/ 347 h 10408"/>
              <a:gd name="connsiteX2" fmla="*/ 534 w 10036"/>
              <a:gd name="connsiteY2" fmla="*/ 795 h 10408"/>
              <a:gd name="connsiteX3" fmla="*/ 609 w 10036"/>
              <a:gd name="connsiteY3" fmla="*/ 9587 h 10408"/>
              <a:gd name="connsiteX4" fmla="*/ 5168 w 10036"/>
              <a:gd name="connsiteY4" fmla="*/ 10029 h 10408"/>
              <a:gd name="connsiteX5" fmla="*/ 9656 w 10036"/>
              <a:gd name="connsiteY5" fmla="*/ 9463 h 10408"/>
              <a:gd name="connsiteX6" fmla="*/ 9598 w 10036"/>
              <a:gd name="connsiteY6" fmla="*/ 678 h 10408"/>
              <a:gd name="connsiteX0" fmla="*/ 9604 w 10042"/>
              <a:gd name="connsiteY0" fmla="*/ 678 h 10231"/>
              <a:gd name="connsiteX1" fmla="*/ 5158 w 10042"/>
              <a:gd name="connsiteY1" fmla="*/ 347 h 10231"/>
              <a:gd name="connsiteX2" fmla="*/ 540 w 10042"/>
              <a:gd name="connsiteY2" fmla="*/ 795 h 10231"/>
              <a:gd name="connsiteX3" fmla="*/ 615 w 10042"/>
              <a:gd name="connsiteY3" fmla="*/ 9587 h 10231"/>
              <a:gd name="connsiteX4" fmla="*/ 5174 w 10042"/>
              <a:gd name="connsiteY4" fmla="*/ 10029 h 10231"/>
              <a:gd name="connsiteX5" fmla="*/ 9662 w 10042"/>
              <a:gd name="connsiteY5" fmla="*/ 9463 h 10231"/>
              <a:gd name="connsiteX6" fmla="*/ 9604 w 10042"/>
              <a:gd name="connsiteY6" fmla="*/ 678 h 10231"/>
              <a:gd name="connsiteX0" fmla="*/ 9631 w 10069"/>
              <a:gd name="connsiteY0" fmla="*/ 685 h 10297"/>
              <a:gd name="connsiteX1" fmla="*/ 5185 w 10069"/>
              <a:gd name="connsiteY1" fmla="*/ 354 h 10297"/>
              <a:gd name="connsiteX2" fmla="*/ 567 w 10069"/>
              <a:gd name="connsiteY2" fmla="*/ 802 h 10297"/>
              <a:gd name="connsiteX3" fmla="*/ 593 w 10069"/>
              <a:gd name="connsiteY3" fmla="*/ 9694 h 10297"/>
              <a:gd name="connsiteX4" fmla="*/ 5201 w 10069"/>
              <a:gd name="connsiteY4" fmla="*/ 10036 h 10297"/>
              <a:gd name="connsiteX5" fmla="*/ 9689 w 10069"/>
              <a:gd name="connsiteY5" fmla="*/ 9470 h 10297"/>
              <a:gd name="connsiteX6" fmla="*/ 9631 w 10069"/>
              <a:gd name="connsiteY6" fmla="*/ 685 h 10297"/>
              <a:gd name="connsiteX0" fmla="*/ 9642 w 10080"/>
              <a:gd name="connsiteY0" fmla="*/ 685 h 10204"/>
              <a:gd name="connsiteX1" fmla="*/ 5196 w 10080"/>
              <a:gd name="connsiteY1" fmla="*/ 354 h 10204"/>
              <a:gd name="connsiteX2" fmla="*/ 578 w 10080"/>
              <a:gd name="connsiteY2" fmla="*/ 802 h 10204"/>
              <a:gd name="connsiteX3" fmla="*/ 604 w 10080"/>
              <a:gd name="connsiteY3" fmla="*/ 9694 h 10204"/>
              <a:gd name="connsiteX4" fmla="*/ 5212 w 10080"/>
              <a:gd name="connsiteY4" fmla="*/ 10036 h 10204"/>
              <a:gd name="connsiteX5" fmla="*/ 9700 w 10080"/>
              <a:gd name="connsiteY5" fmla="*/ 9470 h 10204"/>
              <a:gd name="connsiteX6" fmla="*/ 9642 w 10080"/>
              <a:gd name="connsiteY6" fmla="*/ 685 h 10204"/>
              <a:gd name="connsiteX0" fmla="*/ 9642 w 10204"/>
              <a:gd name="connsiteY0" fmla="*/ 772 h 10409"/>
              <a:gd name="connsiteX1" fmla="*/ 5196 w 10204"/>
              <a:gd name="connsiteY1" fmla="*/ 441 h 10409"/>
              <a:gd name="connsiteX2" fmla="*/ 578 w 10204"/>
              <a:gd name="connsiteY2" fmla="*/ 889 h 10409"/>
              <a:gd name="connsiteX3" fmla="*/ 604 w 10204"/>
              <a:gd name="connsiteY3" fmla="*/ 9781 h 10409"/>
              <a:gd name="connsiteX4" fmla="*/ 5212 w 10204"/>
              <a:gd name="connsiteY4" fmla="*/ 10123 h 10409"/>
              <a:gd name="connsiteX5" fmla="*/ 9651 w 10204"/>
              <a:gd name="connsiteY5" fmla="*/ 9758 h 10409"/>
              <a:gd name="connsiteX6" fmla="*/ 9642 w 10204"/>
              <a:gd name="connsiteY6" fmla="*/ 772 h 10409"/>
              <a:gd name="connsiteX0" fmla="*/ 9642 w 10230"/>
              <a:gd name="connsiteY0" fmla="*/ 772 h 10250"/>
              <a:gd name="connsiteX1" fmla="*/ 5196 w 10230"/>
              <a:gd name="connsiteY1" fmla="*/ 441 h 10250"/>
              <a:gd name="connsiteX2" fmla="*/ 578 w 10230"/>
              <a:gd name="connsiteY2" fmla="*/ 889 h 10250"/>
              <a:gd name="connsiteX3" fmla="*/ 604 w 10230"/>
              <a:gd name="connsiteY3" fmla="*/ 9781 h 10250"/>
              <a:gd name="connsiteX4" fmla="*/ 5212 w 10230"/>
              <a:gd name="connsiteY4" fmla="*/ 10123 h 10250"/>
              <a:gd name="connsiteX5" fmla="*/ 9651 w 10230"/>
              <a:gd name="connsiteY5" fmla="*/ 9758 h 10250"/>
              <a:gd name="connsiteX6" fmla="*/ 9642 w 10230"/>
              <a:gd name="connsiteY6" fmla="*/ 772 h 10250"/>
              <a:gd name="connsiteX0" fmla="*/ 9642 w 10133"/>
              <a:gd name="connsiteY0" fmla="*/ 772 h 10250"/>
              <a:gd name="connsiteX1" fmla="*/ 5196 w 10133"/>
              <a:gd name="connsiteY1" fmla="*/ 441 h 10250"/>
              <a:gd name="connsiteX2" fmla="*/ 578 w 10133"/>
              <a:gd name="connsiteY2" fmla="*/ 889 h 10250"/>
              <a:gd name="connsiteX3" fmla="*/ 604 w 10133"/>
              <a:gd name="connsiteY3" fmla="*/ 9781 h 10250"/>
              <a:gd name="connsiteX4" fmla="*/ 5212 w 10133"/>
              <a:gd name="connsiteY4" fmla="*/ 10123 h 10250"/>
              <a:gd name="connsiteX5" fmla="*/ 9651 w 10133"/>
              <a:gd name="connsiteY5" fmla="*/ 9758 h 10250"/>
              <a:gd name="connsiteX6" fmla="*/ 9642 w 10133"/>
              <a:gd name="connsiteY6" fmla="*/ 772 h 10250"/>
              <a:gd name="connsiteX0" fmla="*/ 9642 w 10150"/>
              <a:gd name="connsiteY0" fmla="*/ 779 h 10263"/>
              <a:gd name="connsiteX1" fmla="*/ 5196 w 10150"/>
              <a:gd name="connsiteY1" fmla="*/ 448 h 10263"/>
              <a:gd name="connsiteX2" fmla="*/ 578 w 10150"/>
              <a:gd name="connsiteY2" fmla="*/ 896 h 10263"/>
              <a:gd name="connsiteX3" fmla="*/ 604 w 10150"/>
              <a:gd name="connsiteY3" fmla="*/ 9788 h 10263"/>
              <a:gd name="connsiteX4" fmla="*/ 5212 w 10150"/>
              <a:gd name="connsiteY4" fmla="*/ 10130 h 10263"/>
              <a:gd name="connsiteX5" fmla="*/ 9684 w 10150"/>
              <a:gd name="connsiteY5" fmla="*/ 9865 h 10263"/>
              <a:gd name="connsiteX6" fmla="*/ 9642 w 10150"/>
              <a:gd name="connsiteY6" fmla="*/ 779 h 10263"/>
              <a:gd name="connsiteX0" fmla="*/ 9642 w 10204"/>
              <a:gd name="connsiteY0" fmla="*/ 779 h 10257"/>
              <a:gd name="connsiteX1" fmla="*/ 5196 w 10204"/>
              <a:gd name="connsiteY1" fmla="*/ 448 h 10257"/>
              <a:gd name="connsiteX2" fmla="*/ 578 w 10204"/>
              <a:gd name="connsiteY2" fmla="*/ 896 h 10257"/>
              <a:gd name="connsiteX3" fmla="*/ 604 w 10204"/>
              <a:gd name="connsiteY3" fmla="*/ 9788 h 10257"/>
              <a:gd name="connsiteX4" fmla="*/ 5212 w 10204"/>
              <a:gd name="connsiteY4" fmla="*/ 10130 h 10257"/>
              <a:gd name="connsiteX5" fmla="*/ 9684 w 10204"/>
              <a:gd name="connsiteY5" fmla="*/ 9865 h 10257"/>
              <a:gd name="connsiteX6" fmla="*/ 9642 w 10204"/>
              <a:gd name="connsiteY6" fmla="*/ 779 h 10257"/>
              <a:gd name="connsiteX0" fmla="*/ 9642 w 10206"/>
              <a:gd name="connsiteY0" fmla="*/ 686 h 10205"/>
              <a:gd name="connsiteX1" fmla="*/ 5196 w 10206"/>
              <a:gd name="connsiteY1" fmla="*/ 355 h 10205"/>
              <a:gd name="connsiteX2" fmla="*/ 578 w 10206"/>
              <a:gd name="connsiteY2" fmla="*/ 803 h 10205"/>
              <a:gd name="connsiteX3" fmla="*/ 604 w 10206"/>
              <a:gd name="connsiteY3" fmla="*/ 9695 h 10205"/>
              <a:gd name="connsiteX4" fmla="*/ 5212 w 10206"/>
              <a:gd name="connsiteY4" fmla="*/ 10037 h 10205"/>
              <a:gd name="connsiteX5" fmla="*/ 9684 w 10206"/>
              <a:gd name="connsiteY5" fmla="*/ 9772 h 10205"/>
              <a:gd name="connsiteX6" fmla="*/ 10111 w 10206"/>
              <a:gd name="connsiteY6" fmla="*/ 5246 h 10205"/>
              <a:gd name="connsiteX7" fmla="*/ 9642 w 10206"/>
              <a:gd name="connsiteY7" fmla="*/ 686 h 10205"/>
              <a:gd name="connsiteX0" fmla="*/ 9642 w 10206"/>
              <a:gd name="connsiteY0" fmla="*/ 686 h 10205"/>
              <a:gd name="connsiteX1" fmla="*/ 5196 w 10206"/>
              <a:gd name="connsiteY1" fmla="*/ 355 h 10205"/>
              <a:gd name="connsiteX2" fmla="*/ 578 w 10206"/>
              <a:gd name="connsiteY2" fmla="*/ 803 h 10205"/>
              <a:gd name="connsiteX3" fmla="*/ 604 w 10206"/>
              <a:gd name="connsiteY3" fmla="*/ 9695 h 10205"/>
              <a:gd name="connsiteX4" fmla="*/ 5212 w 10206"/>
              <a:gd name="connsiteY4" fmla="*/ 10037 h 10205"/>
              <a:gd name="connsiteX5" fmla="*/ 9684 w 10206"/>
              <a:gd name="connsiteY5" fmla="*/ 9772 h 10205"/>
              <a:gd name="connsiteX6" fmla="*/ 10111 w 10206"/>
              <a:gd name="connsiteY6" fmla="*/ 5246 h 10205"/>
              <a:gd name="connsiteX7" fmla="*/ 9642 w 10206"/>
              <a:gd name="connsiteY7" fmla="*/ 686 h 10205"/>
              <a:gd name="connsiteX0" fmla="*/ 9642 w 10223"/>
              <a:gd name="connsiteY0" fmla="*/ 686 h 10164"/>
              <a:gd name="connsiteX1" fmla="*/ 5196 w 10223"/>
              <a:gd name="connsiteY1" fmla="*/ 355 h 10164"/>
              <a:gd name="connsiteX2" fmla="*/ 578 w 10223"/>
              <a:gd name="connsiteY2" fmla="*/ 803 h 10164"/>
              <a:gd name="connsiteX3" fmla="*/ 604 w 10223"/>
              <a:gd name="connsiteY3" fmla="*/ 9695 h 10164"/>
              <a:gd name="connsiteX4" fmla="*/ 5212 w 10223"/>
              <a:gd name="connsiteY4" fmla="*/ 10037 h 10164"/>
              <a:gd name="connsiteX5" fmla="*/ 9684 w 10223"/>
              <a:gd name="connsiteY5" fmla="*/ 9772 h 10164"/>
              <a:gd name="connsiteX6" fmla="*/ 10111 w 10223"/>
              <a:gd name="connsiteY6" fmla="*/ 5246 h 10164"/>
              <a:gd name="connsiteX7" fmla="*/ 9642 w 10223"/>
              <a:gd name="connsiteY7" fmla="*/ 686 h 10164"/>
              <a:gd name="connsiteX0" fmla="*/ 9642 w 10136"/>
              <a:gd name="connsiteY0" fmla="*/ 686 h 10164"/>
              <a:gd name="connsiteX1" fmla="*/ 5196 w 10136"/>
              <a:gd name="connsiteY1" fmla="*/ 355 h 10164"/>
              <a:gd name="connsiteX2" fmla="*/ 578 w 10136"/>
              <a:gd name="connsiteY2" fmla="*/ 803 h 10164"/>
              <a:gd name="connsiteX3" fmla="*/ 604 w 10136"/>
              <a:gd name="connsiteY3" fmla="*/ 9695 h 10164"/>
              <a:gd name="connsiteX4" fmla="*/ 5212 w 10136"/>
              <a:gd name="connsiteY4" fmla="*/ 10037 h 10164"/>
              <a:gd name="connsiteX5" fmla="*/ 9684 w 10136"/>
              <a:gd name="connsiteY5" fmla="*/ 9772 h 10164"/>
              <a:gd name="connsiteX6" fmla="*/ 10111 w 10136"/>
              <a:gd name="connsiteY6" fmla="*/ 5246 h 10164"/>
              <a:gd name="connsiteX7" fmla="*/ 9642 w 10136"/>
              <a:gd name="connsiteY7" fmla="*/ 686 h 10164"/>
              <a:gd name="connsiteX0" fmla="*/ 9642 w 10236"/>
              <a:gd name="connsiteY0" fmla="*/ 686 h 10203"/>
              <a:gd name="connsiteX1" fmla="*/ 5196 w 10236"/>
              <a:gd name="connsiteY1" fmla="*/ 355 h 10203"/>
              <a:gd name="connsiteX2" fmla="*/ 578 w 10236"/>
              <a:gd name="connsiteY2" fmla="*/ 803 h 10203"/>
              <a:gd name="connsiteX3" fmla="*/ 604 w 10236"/>
              <a:gd name="connsiteY3" fmla="*/ 9695 h 10203"/>
              <a:gd name="connsiteX4" fmla="*/ 5212 w 10236"/>
              <a:gd name="connsiteY4" fmla="*/ 10037 h 10203"/>
              <a:gd name="connsiteX5" fmla="*/ 9684 w 10236"/>
              <a:gd name="connsiteY5" fmla="*/ 9772 h 10203"/>
              <a:gd name="connsiteX6" fmla="*/ 10160 w 10236"/>
              <a:gd name="connsiteY6" fmla="*/ 5271 h 10203"/>
              <a:gd name="connsiteX7" fmla="*/ 9642 w 10236"/>
              <a:gd name="connsiteY7" fmla="*/ 686 h 10203"/>
              <a:gd name="connsiteX0" fmla="*/ 9642 w 10236"/>
              <a:gd name="connsiteY0" fmla="*/ 686 h 10203"/>
              <a:gd name="connsiteX1" fmla="*/ 5196 w 10236"/>
              <a:gd name="connsiteY1" fmla="*/ 355 h 10203"/>
              <a:gd name="connsiteX2" fmla="*/ 578 w 10236"/>
              <a:gd name="connsiteY2" fmla="*/ 803 h 10203"/>
              <a:gd name="connsiteX3" fmla="*/ 604 w 10236"/>
              <a:gd name="connsiteY3" fmla="*/ 9695 h 10203"/>
              <a:gd name="connsiteX4" fmla="*/ 5212 w 10236"/>
              <a:gd name="connsiteY4" fmla="*/ 10037 h 10203"/>
              <a:gd name="connsiteX5" fmla="*/ 9684 w 10236"/>
              <a:gd name="connsiteY5" fmla="*/ 9772 h 10203"/>
              <a:gd name="connsiteX6" fmla="*/ 10160 w 10236"/>
              <a:gd name="connsiteY6" fmla="*/ 5271 h 10203"/>
              <a:gd name="connsiteX7" fmla="*/ 9642 w 10236"/>
              <a:gd name="connsiteY7" fmla="*/ 686 h 10203"/>
              <a:gd name="connsiteX0" fmla="*/ 9642 w 10182"/>
              <a:gd name="connsiteY0" fmla="*/ 686 h 10202"/>
              <a:gd name="connsiteX1" fmla="*/ 5196 w 10182"/>
              <a:gd name="connsiteY1" fmla="*/ 355 h 10202"/>
              <a:gd name="connsiteX2" fmla="*/ 578 w 10182"/>
              <a:gd name="connsiteY2" fmla="*/ 803 h 10202"/>
              <a:gd name="connsiteX3" fmla="*/ 604 w 10182"/>
              <a:gd name="connsiteY3" fmla="*/ 9695 h 10202"/>
              <a:gd name="connsiteX4" fmla="*/ 5212 w 10182"/>
              <a:gd name="connsiteY4" fmla="*/ 10037 h 10202"/>
              <a:gd name="connsiteX5" fmla="*/ 9684 w 10182"/>
              <a:gd name="connsiteY5" fmla="*/ 9772 h 10202"/>
              <a:gd name="connsiteX6" fmla="*/ 10160 w 10182"/>
              <a:gd name="connsiteY6" fmla="*/ 5271 h 10202"/>
              <a:gd name="connsiteX7" fmla="*/ 9642 w 10182"/>
              <a:gd name="connsiteY7" fmla="*/ 686 h 10202"/>
              <a:gd name="connsiteX0" fmla="*/ 9642 w 10190"/>
              <a:gd name="connsiteY0" fmla="*/ 686 h 10164"/>
              <a:gd name="connsiteX1" fmla="*/ 5196 w 10190"/>
              <a:gd name="connsiteY1" fmla="*/ 355 h 10164"/>
              <a:gd name="connsiteX2" fmla="*/ 578 w 10190"/>
              <a:gd name="connsiteY2" fmla="*/ 803 h 10164"/>
              <a:gd name="connsiteX3" fmla="*/ 604 w 10190"/>
              <a:gd name="connsiteY3" fmla="*/ 9695 h 10164"/>
              <a:gd name="connsiteX4" fmla="*/ 5212 w 10190"/>
              <a:gd name="connsiteY4" fmla="*/ 10037 h 10164"/>
              <a:gd name="connsiteX5" fmla="*/ 9684 w 10190"/>
              <a:gd name="connsiteY5" fmla="*/ 9772 h 10164"/>
              <a:gd name="connsiteX6" fmla="*/ 10160 w 10190"/>
              <a:gd name="connsiteY6" fmla="*/ 5271 h 10164"/>
              <a:gd name="connsiteX7" fmla="*/ 9642 w 10190"/>
              <a:gd name="connsiteY7" fmla="*/ 686 h 10164"/>
              <a:gd name="connsiteX0" fmla="*/ 9642 w 10161"/>
              <a:gd name="connsiteY0" fmla="*/ 686 h 10164"/>
              <a:gd name="connsiteX1" fmla="*/ 5196 w 10161"/>
              <a:gd name="connsiteY1" fmla="*/ 355 h 10164"/>
              <a:gd name="connsiteX2" fmla="*/ 578 w 10161"/>
              <a:gd name="connsiteY2" fmla="*/ 803 h 10164"/>
              <a:gd name="connsiteX3" fmla="*/ 604 w 10161"/>
              <a:gd name="connsiteY3" fmla="*/ 9695 h 10164"/>
              <a:gd name="connsiteX4" fmla="*/ 5212 w 10161"/>
              <a:gd name="connsiteY4" fmla="*/ 10037 h 10164"/>
              <a:gd name="connsiteX5" fmla="*/ 9684 w 10161"/>
              <a:gd name="connsiteY5" fmla="*/ 9772 h 10164"/>
              <a:gd name="connsiteX6" fmla="*/ 10160 w 10161"/>
              <a:gd name="connsiteY6" fmla="*/ 5271 h 10164"/>
              <a:gd name="connsiteX7" fmla="*/ 9642 w 10161"/>
              <a:gd name="connsiteY7" fmla="*/ 686 h 10164"/>
              <a:gd name="connsiteX0" fmla="*/ 9625 w 10144"/>
              <a:gd name="connsiteY0" fmla="*/ 684 h 10149"/>
              <a:gd name="connsiteX1" fmla="*/ 5179 w 10144"/>
              <a:gd name="connsiteY1" fmla="*/ 353 h 10149"/>
              <a:gd name="connsiteX2" fmla="*/ 561 w 10144"/>
              <a:gd name="connsiteY2" fmla="*/ 801 h 10149"/>
              <a:gd name="connsiteX3" fmla="*/ 620 w 10144"/>
              <a:gd name="connsiteY3" fmla="*/ 9668 h 10149"/>
              <a:gd name="connsiteX4" fmla="*/ 5195 w 10144"/>
              <a:gd name="connsiteY4" fmla="*/ 10035 h 10149"/>
              <a:gd name="connsiteX5" fmla="*/ 9667 w 10144"/>
              <a:gd name="connsiteY5" fmla="*/ 9770 h 10149"/>
              <a:gd name="connsiteX6" fmla="*/ 10143 w 10144"/>
              <a:gd name="connsiteY6" fmla="*/ 5269 h 10149"/>
              <a:gd name="connsiteX7" fmla="*/ 9625 w 10144"/>
              <a:gd name="connsiteY7" fmla="*/ 684 h 10149"/>
              <a:gd name="connsiteX0" fmla="*/ 9625 w 10144"/>
              <a:gd name="connsiteY0" fmla="*/ 684 h 10122"/>
              <a:gd name="connsiteX1" fmla="*/ 5179 w 10144"/>
              <a:gd name="connsiteY1" fmla="*/ 353 h 10122"/>
              <a:gd name="connsiteX2" fmla="*/ 561 w 10144"/>
              <a:gd name="connsiteY2" fmla="*/ 801 h 10122"/>
              <a:gd name="connsiteX3" fmla="*/ 620 w 10144"/>
              <a:gd name="connsiteY3" fmla="*/ 9668 h 10122"/>
              <a:gd name="connsiteX4" fmla="*/ 5195 w 10144"/>
              <a:gd name="connsiteY4" fmla="*/ 10035 h 10122"/>
              <a:gd name="connsiteX5" fmla="*/ 9667 w 10144"/>
              <a:gd name="connsiteY5" fmla="*/ 9770 h 10122"/>
              <a:gd name="connsiteX6" fmla="*/ 10143 w 10144"/>
              <a:gd name="connsiteY6" fmla="*/ 5269 h 10122"/>
              <a:gd name="connsiteX7" fmla="*/ 9625 w 10144"/>
              <a:gd name="connsiteY7" fmla="*/ 684 h 10122"/>
              <a:gd name="connsiteX0" fmla="*/ 9601 w 10120"/>
              <a:gd name="connsiteY0" fmla="*/ 684 h 10446"/>
              <a:gd name="connsiteX1" fmla="*/ 5155 w 10120"/>
              <a:gd name="connsiteY1" fmla="*/ 353 h 10446"/>
              <a:gd name="connsiteX2" fmla="*/ 553 w 10120"/>
              <a:gd name="connsiteY2" fmla="*/ 801 h 10446"/>
              <a:gd name="connsiteX3" fmla="*/ 596 w 10120"/>
              <a:gd name="connsiteY3" fmla="*/ 9668 h 10446"/>
              <a:gd name="connsiteX4" fmla="*/ 5171 w 10120"/>
              <a:gd name="connsiteY4" fmla="*/ 10035 h 10446"/>
              <a:gd name="connsiteX5" fmla="*/ 9643 w 10120"/>
              <a:gd name="connsiteY5" fmla="*/ 9770 h 10446"/>
              <a:gd name="connsiteX6" fmla="*/ 10119 w 10120"/>
              <a:gd name="connsiteY6" fmla="*/ 5269 h 10446"/>
              <a:gd name="connsiteX7" fmla="*/ 9601 w 10120"/>
              <a:gd name="connsiteY7" fmla="*/ 684 h 10446"/>
              <a:gd name="connsiteX0" fmla="*/ 9599 w 10118"/>
              <a:gd name="connsiteY0" fmla="*/ 430 h 9905"/>
              <a:gd name="connsiteX1" fmla="*/ 5153 w 10118"/>
              <a:gd name="connsiteY1" fmla="*/ 99 h 9905"/>
              <a:gd name="connsiteX2" fmla="*/ 551 w 10118"/>
              <a:gd name="connsiteY2" fmla="*/ 547 h 9905"/>
              <a:gd name="connsiteX3" fmla="*/ 89 w 10118"/>
              <a:gd name="connsiteY3" fmla="*/ 4589 h 9905"/>
              <a:gd name="connsiteX4" fmla="*/ 594 w 10118"/>
              <a:gd name="connsiteY4" fmla="*/ 9414 h 9905"/>
              <a:gd name="connsiteX5" fmla="*/ 5169 w 10118"/>
              <a:gd name="connsiteY5" fmla="*/ 9781 h 9905"/>
              <a:gd name="connsiteX6" fmla="*/ 9641 w 10118"/>
              <a:gd name="connsiteY6" fmla="*/ 9516 h 9905"/>
              <a:gd name="connsiteX7" fmla="*/ 10117 w 10118"/>
              <a:gd name="connsiteY7" fmla="*/ 5015 h 9905"/>
              <a:gd name="connsiteX8" fmla="*/ 9599 w 10118"/>
              <a:gd name="connsiteY8" fmla="*/ 430 h 9905"/>
              <a:gd name="connsiteX0" fmla="*/ 9464 w 9977"/>
              <a:gd name="connsiteY0" fmla="*/ 434 h 10000"/>
              <a:gd name="connsiteX1" fmla="*/ 5070 w 9977"/>
              <a:gd name="connsiteY1" fmla="*/ 100 h 10000"/>
              <a:gd name="connsiteX2" fmla="*/ 522 w 9977"/>
              <a:gd name="connsiteY2" fmla="*/ 552 h 10000"/>
              <a:gd name="connsiteX3" fmla="*/ 65 w 9977"/>
              <a:gd name="connsiteY3" fmla="*/ 4633 h 10000"/>
              <a:gd name="connsiteX4" fmla="*/ 564 w 9977"/>
              <a:gd name="connsiteY4" fmla="*/ 9504 h 10000"/>
              <a:gd name="connsiteX5" fmla="*/ 5086 w 9977"/>
              <a:gd name="connsiteY5" fmla="*/ 9875 h 10000"/>
              <a:gd name="connsiteX6" fmla="*/ 9506 w 9977"/>
              <a:gd name="connsiteY6" fmla="*/ 9607 h 10000"/>
              <a:gd name="connsiteX7" fmla="*/ 9976 w 9977"/>
              <a:gd name="connsiteY7" fmla="*/ 5063 h 10000"/>
              <a:gd name="connsiteX8" fmla="*/ 9464 w 9977"/>
              <a:gd name="connsiteY8" fmla="*/ 434 h 10000"/>
              <a:gd name="connsiteX0" fmla="*/ 9486 w 10000"/>
              <a:gd name="connsiteY0" fmla="*/ 436 h 10002"/>
              <a:gd name="connsiteX1" fmla="*/ 5082 w 10000"/>
              <a:gd name="connsiteY1" fmla="*/ 102 h 10002"/>
              <a:gd name="connsiteX2" fmla="*/ 572 w 10000"/>
              <a:gd name="connsiteY2" fmla="*/ 377 h 10002"/>
              <a:gd name="connsiteX3" fmla="*/ 65 w 10000"/>
              <a:gd name="connsiteY3" fmla="*/ 4635 h 10002"/>
              <a:gd name="connsiteX4" fmla="*/ 565 w 10000"/>
              <a:gd name="connsiteY4" fmla="*/ 9506 h 10002"/>
              <a:gd name="connsiteX5" fmla="*/ 5098 w 10000"/>
              <a:gd name="connsiteY5" fmla="*/ 9877 h 10002"/>
              <a:gd name="connsiteX6" fmla="*/ 9528 w 10000"/>
              <a:gd name="connsiteY6" fmla="*/ 9609 h 10002"/>
              <a:gd name="connsiteX7" fmla="*/ 9999 w 10000"/>
              <a:gd name="connsiteY7" fmla="*/ 5065 h 10002"/>
              <a:gd name="connsiteX8" fmla="*/ 9486 w 10000"/>
              <a:gd name="connsiteY8" fmla="*/ 436 h 10002"/>
              <a:gd name="connsiteX0" fmla="*/ 9422 w 9936"/>
              <a:gd name="connsiteY0" fmla="*/ 436 h 9996"/>
              <a:gd name="connsiteX1" fmla="*/ 5018 w 9936"/>
              <a:gd name="connsiteY1" fmla="*/ 102 h 9996"/>
              <a:gd name="connsiteX2" fmla="*/ 508 w 9936"/>
              <a:gd name="connsiteY2" fmla="*/ 377 h 9996"/>
              <a:gd name="connsiteX3" fmla="*/ 1 w 9936"/>
              <a:gd name="connsiteY3" fmla="*/ 4635 h 9996"/>
              <a:gd name="connsiteX4" fmla="*/ 501 w 9936"/>
              <a:gd name="connsiteY4" fmla="*/ 9506 h 9996"/>
              <a:gd name="connsiteX5" fmla="*/ 5034 w 9936"/>
              <a:gd name="connsiteY5" fmla="*/ 9877 h 9996"/>
              <a:gd name="connsiteX6" fmla="*/ 9464 w 9936"/>
              <a:gd name="connsiteY6" fmla="*/ 9609 h 9996"/>
              <a:gd name="connsiteX7" fmla="*/ 9935 w 9936"/>
              <a:gd name="connsiteY7" fmla="*/ 5065 h 9996"/>
              <a:gd name="connsiteX8" fmla="*/ 9422 w 9936"/>
              <a:gd name="connsiteY8" fmla="*/ 436 h 9996"/>
              <a:gd name="connsiteX0" fmla="*/ 9483 w 9971"/>
              <a:gd name="connsiteY0" fmla="*/ 436 h 10000"/>
              <a:gd name="connsiteX1" fmla="*/ 5050 w 9971"/>
              <a:gd name="connsiteY1" fmla="*/ 102 h 10000"/>
              <a:gd name="connsiteX2" fmla="*/ 511 w 9971"/>
              <a:gd name="connsiteY2" fmla="*/ 377 h 10000"/>
              <a:gd name="connsiteX3" fmla="*/ 1 w 9971"/>
              <a:gd name="connsiteY3" fmla="*/ 4637 h 10000"/>
              <a:gd name="connsiteX4" fmla="*/ 504 w 9971"/>
              <a:gd name="connsiteY4" fmla="*/ 9510 h 10000"/>
              <a:gd name="connsiteX5" fmla="*/ 5066 w 9971"/>
              <a:gd name="connsiteY5" fmla="*/ 9881 h 10000"/>
              <a:gd name="connsiteX6" fmla="*/ 9525 w 9971"/>
              <a:gd name="connsiteY6" fmla="*/ 9613 h 10000"/>
              <a:gd name="connsiteX7" fmla="*/ 9968 w 9971"/>
              <a:gd name="connsiteY7" fmla="*/ 5067 h 10000"/>
              <a:gd name="connsiteX8" fmla="*/ 9483 w 9971"/>
              <a:gd name="connsiteY8" fmla="*/ 436 h 10000"/>
              <a:gd name="connsiteX0" fmla="*/ 9511 w 9999"/>
              <a:gd name="connsiteY0" fmla="*/ 436 h 10012"/>
              <a:gd name="connsiteX1" fmla="*/ 5065 w 9999"/>
              <a:gd name="connsiteY1" fmla="*/ 102 h 10012"/>
              <a:gd name="connsiteX2" fmla="*/ 512 w 9999"/>
              <a:gd name="connsiteY2" fmla="*/ 377 h 10012"/>
              <a:gd name="connsiteX3" fmla="*/ 1 w 9999"/>
              <a:gd name="connsiteY3" fmla="*/ 4637 h 10012"/>
              <a:gd name="connsiteX4" fmla="*/ 505 w 9999"/>
              <a:gd name="connsiteY4" fmla="*/ 9510 h 10012"/>
              <a:gd name="connsiteX5" fmla="*/ 5081 w 9999"/>
              <a:gd name="connsiteY5" fmla="*/ 9881 h 10012"/>
              <a:gd name="connsiteX6" fmla="*/ 9522 w 9999"/>
              <a:gd name="connsiteY6" fmla="*/ 9637 h 10012"/>
              <a:gd name="connsiteX7" fmla="*/ 9997 w 9999"/>
              <a:gd name="connsiteY7" fmla="*/ 5067 h 10012"/>
              <a:gd name="connsiteX8" fmla="*/ 9511 w 9999"/>
              <a:gd name="connsiteY8" fmla="*/ 436 h 10012"/>
              <a:gd name="connsiteX0" fmla="*/ 9512 w 10003"/>
              <a:gd name="connsiteY0" fmla="*/ 435 h 10000"/>
              <a:gd name="connsiteX1" fmla="*/ 5066 w 10003"/>
              <a:gd name="connsiteY1" fmla="*/ 102 h 10000"/>
              <a:gd name="connsiteX2" fmla="*/ 512 w 10003"/>
              <a:gd name="connsiteY2" fmla="*/ 377 h 10000"/>
              <a:gd name="connsiteX3" fmla="*/ 1 w 10003"/>
              <a:gd name="connsiteY3" fmla="*/ 4631 h 10000"/>
              <a:gd name="connsiteX4" fmla="*/ 505 w 10003"/>
              <a:gd name="connsiteY4" fmla="*/ 9499 h 10000"/>
              <a:gd name="connsiteX5" fmla="*/ 5082 w 10003"/>
              <a:gd name="connsiteY5" fmla="*/ 9869 h 10000"/>
              <a:gd name="connsiteX6" fmla="*/ 9523 w 10003"/>
              <a:gd name="connsiteY6" fmla="*/ 9625 h 10000"/>
              <a:gd name="connsiteX7" fmla="*/ 9998 w 10003"/>
              <a:gd name="connsiteY7" fmla="*/ 5061 h 10000"/>
              <a:gd name="connsiteX8" fmla="*/ 9512 w 10003"/>
              <a:gd name="connsiteY8" fmla="*/ 435 h 10000"/>
              <a:gd name="connsiteX0" fmla="*/ 9512 w 10003"/>
              <a:gd name="connsiteY0" fmla="*/ 435 h 10000"/>
              <a:gd name="connsiteX1" fmla="*/ 5066 w 10003"/>
              <a:gd name="connsiteY1" fmla="*/ 102 h 10000"/>
              <a:gd name="connsiteX2" fmla="*/ 512 w 10003"/>
              <a:gd name="connsiteY2" fmla="*/ 377 h 10000"/>
              <a:gd name="connsiteX3" fmla="*/ 1 w 10003"/>
              <a:gd name="connsiteY3" fmla="*/ 4631 h 10000"/>
              <a:gd name="connsiteX4" fmla="*/ 505 w 10003"/>
              <a:gd name="connsiteY4" fmla="*/ 9499 h 10000"/>
              <a:gd name="connsiteX5" fmla="*/ 5082 w 10003"/>
              <a:gd name="connsiteY5" fmla="*/ 9869 h 10000"/>
              <a:gd name="connsiteX6" fmla="*/ 9523 w 10003"/>
              <a:gd name="connsiteY6" fmla="*/ 9625 h 10000"/>
              <a:gd name="connsiteX7" fmla="*/ 9998 w 10003"/>
              <a:gd name="connsiteY7" fmla="*/ 5061 h 10000"/>
              <a:gd name="connsiteX8" fmla="*/ 9512 w 10003"/>
              <a:gd name="connsiteY8" fmla="*/ 435 h 10000"/>
              <a:gd name="connsiteX0" fmla="*/ 9577 w 10068"/>
              <a:gd name="connsiteY0" fmla="*/ 435 h 9994"/>
              <a:gd name="connsiteX1" fmla="*/ 5131 w 10068"/>
              <a:gd name="connsiteY1" fmla="*/ 102 h 9994"/>
              <a:gd name="connsiteX2" fmla="*/ 577 w 10068"/>
              <a:gd name="connsiteY2" fmla="*/ 377 h 9994"/>
              <a:gd name="connsiteX3" fmla="*/ 66 w 10068"/>
              <a:gd name="connsiteY3" fmla="*/ 4631 h 9994"/>
              <a:gd name="connsiteX4" fmla="*/ 570 w 10068"/>
              <a:gd name="connsiteY4" fmla="*/ 9499 h 9994"/>
              <a:gd name="connsiteX5" fmla="*/ 5162 w 10068"/>
              <a:gd name="connsiteY5" fmla="*/ 9845 h 9994"/>
              <a:gd name="connsiteX6" fmla="*/ 9588 w 10068"/>
              <a:gd name="connsiteY6" fmla="*/ 9625 h 9994"/>
              <a:gd name="connsiteX7" fmla="*/ 10063 w 10068"/>
              <a:gd name="connsiteY7" fmla="*/ 5061 h 9994"/>
              <a:gd name="connsiteX8" fmla="*/ 9577 w 10068"/>
              <a:gd name="connsiteY8" fmla="*/ 435 h 9994"/>
              <a:gd name="connsiteX0" fmla="*/ 9447 w 9935"/>
              <a:gd name="connsiteY0" fmla="*/ 435 h 10084"/>
              <a:gd name="connsiteX1" fmla="*/ 5031 w 9935"/>
              <a:gd name="connsiteY1" fmla="*/ 102 h 10084"/>
              <a:gd name="connsiteX2" fmla="*/ 508 w 9935"/>
              <a:gd name="connsiteY2" fmla="*/ 377 h 10084"/>
              <a:gd name="connsiteX3" fmla="*/ 1 w 9935"/>
              <a:gd name="connsiteY3" fmla="*/ 4634 h 10084"/>
              <a:gd name="connsiteX4" fmla="*/ 501 w 9935"/>
              <a:gd name="connsiteY4" fmla="*/ 9505 h 10084"/>
              <a:gd name="connsiteX5" fmla="*/ 5062 w 9935"/>
              <a:gd name="connsiteY5" fmla="*/ 9851 h 10084"/>
              <a:gd name="connsiteX6" fmla="*/ 9458 w 9935"/>
              <a:gd name="connsiteY6" fmla="*/ 9631 h 10084"/>
              <a:gd name="connsiteX7" fmla="*/ 9930 w 9935"/>
              <a:gd name="connsiteY7" fmla="*/ 5064 h 10084"/>
              <a:gd name="connsiteX8" fmla="*/ 9447 w 9935"/>
              <a:gd name="connsiteY8" fmla="*/ 435 h 10084"/>
              <a:gd name="connsiteX0" fmla="*/ 9509 w 10000"/>
              <a:gd name="connsiteY0" fmla="*/ 431 h 10000"/>
              <a:gd name="connsiteX1" fmla="*/ 5064 w 10000"/>
              <a:gd name="connsiteY1" fmla="*/ 101 h 10000"/>
              <a:gd name="connsiteX2" fmla="*/ 511 w 10000"/>
              <a:gd name="connsiteY2" fmla="*/ 374 h 10000"/>
              <a:gd name="connsiteX3" fmla="*/ 1 w 10000"/>
              <a:gd name="connsiteY3" fmla="*/ 4595 h 10000"/>
              <a:gd name="connsiteX4" fmla="*/ 504 w 10000"/>
              <a:gd name="connsiteY4" fmla="*/ 9426 h 10000"/>
              <a:gd name="connsiteX5" fmla="*/ 5095 w 10000"/>
              <a:gd name="connsiteY5" fmla="*/ 9769 h 10000"/>
              <a:gd name="connsiteX6" fmla="*/ 9520 w 10000"/>
              <a:gd name="connsiteY6" fmla="*/ 9551 h 10000"/>
              <a:gd name="connsiteX7" fmla="*/ 9995 w 10000"/>
              <a:gd name="connsiteY7" fmla="*/ 5022 h 10000"/>
              <a:gd name="connsiteX8" fmla="*/ 9509 w 10000"/>
              <a:gd name="connsiteY8" fmla="*/ 431 h 10000"/>
              <a:gd name="connsiteX0" fmla="*/ 9509 w 10000"/>
              <a:gd name="connsiteY0" fmla="*/ 431 h 9855"/>
              <a:gd name="connsiteX1" fmla="*/ 5064 w 10000"/>
              <a:gd name="connsiteY1" fmla="*/ 101 h 9855"/>
              <a:gd name="connsiteX2" fmla="*/ 511 w 10000"/>
              <a:gd name="connsiteY2" fmla="*/ 374 h 9855"/>
              <a:gd name="connsiteX3" fmla="*/ 1 w 10000"/>
              <a:gd name="connsiteY3" fmla="*/ 4595 h 9855"/>
              <a:gd name="connsiteX4" fmla="*/ 504 w 10000"/>
              <a:gd name="connsiteY4" fmla="*/ 9426 h 9855"/>
              <a:gd name="connsiteX5" fmla="*/ 5095 w 10000"/>
              <a:gd name="connsiteY5" fmla="*/ 9769 h 9855"/>
              <a:gd name="connsiteX6" fmla="*/ 9520 w 10000"/>
              <a:gd name="connsiteY6" fmla="*/ 9551 h 9855"/>
              <a:gd name="connsiteX7" fmla="*/ 9995 w 10000"/>
              <a:gd name="connsiteY7" fmla="*/ 5022 h 9855"/>
              <a:gd name="connsiteX8" fmla="*/ 9509 w 10000"/>
              <a:gd name="connsiteY8" fmla="*/ 431 h 9855"/>
              <a:gd name="connsiteX0" fmla="*/ 9509 w 10000"/>
              <a:gd name="connsiteY0" fmla="*/ 437 h 10097"/>
              <a:gd name="connsiteX1" fmla="*/ 5064 w 10000"/>
              <a:gd name="connsiteY1" fmla="*/ 102 h 10097"/>
              <a:gd name="connsiteX2" fmla="*/ 511 w 10000"/>
              <a:gd name="connsiteY2" fmla="*/ 380 h 10097"/>
              <a:gd name="connsiteX3" fmla="*/ 1 w 10000"/>
              <a:gd name="connsiteY3" fmla="*/ 4663 h 10097"/>
              <a:gd name="connsiteX4" fmla="*/ 504 w 10000"/>
              <a:gd name="connsiteY4" fmla="*/ 9565 h 10097"/>
              <a:gd name="connsiteX5" fmla="*/ 5095 w 10000"/>
              <a:gd name="connsiteY5" fmla="*/ 9913 h 10097"/>
              <a:gd name="connsiteX6" fmla="*/ 9520 w 10000"/>
              <a:gd name="connsiteY6" fmla="*/ 9692 h 10097"/>
              <a:gd name="connsiteX7" fmla="*/ 9995 w 10000"/>
              <a:gd name="connsiteY7" fmla="*/ 5096 h 10097"/>
              <a:gd name="connsiteX8" fmla="*/ 9509 w 10000"/>
              <a:gd name="connsiteY8" fmla="*/ 437 h 10097"/>
              <a:gd name="connsiteX0" fmla="*/ 9518 w 10009"/>
              <a:gd name="connsiteY0" fmla="*/ 437 h 10052"/>
              <a:gd name="connsiteX1" fmla="*/ 5073 w 10009"/>
              <a:gd name="connsiteY1" fmla="*/ 102 h 10052"/>
              <a:gd name="connsiteX2" fmla="*/ 520 w 10009"/>
              <a:gd name="connsiteY2" fmla="*/ 380 h 10052"/>
              <a:gd name="connsiteX3" fmla="*/ 10 w 10009"/>
              <a:gd name="connsiteY3" fmla="*/ 4663 h 10052"/>
              <a:gd name="connsiteX4" fmla="*/ 391 w 10009"/>
              <a:gd name="connsiteY4" fmla="*/ 9493 h 10052"/>
              <a:gd name="connsiteX5" fmla="*/ 5104 w 10009"/>
              <a:gd name="connsiteY5" fmla="*/ 9913 h 10052"/>
              <a:gd name="connsiteX6" fmla="*/ 9529 w 10009"/>
              <a:gd name="connsiteY6" fmla="*/ 9692 h 10052"/>
              <a:gd name="connsiteX7" fmla="*/ 10004 w 10009"/>
              <a:gd name="connsiteY7" fmla="*/ 5096 h 10052"/>
              <a:gd name="connsiteX8" fmla="*/ 9518 w 10009"/>
              <a:gd name="connsiteY8" fmla="*/ 437 h 10052"/>
              <a:gd name="connsiteX0" fmla="*/ 9518 w 10009"/>
              <a:gd name="connsiteY0" fmla="*/ 437 h 10052"/>
              <a:gd name="connsiteX1" fmla="*/ 5073 w 10009"/>
              <a:gd name="connsiteY1" fmla="*/ 102 h 10052"/>
              <a:gd name="connsiteX2" fmla="*/ 520 w 10009"/>
              <a:gd name="connsiteY2" fmla="*/ 380 h 10052"/>
              <a:gd name="connsiteX3" fmla="*/ 10 w 10009"/>
              <a:gd name="connsiteY3" fmla="*/ 4663 h 10052"/>
              <a:gd name="connsiteX4" fmla="*/ 391 w 10009"/>
              <a:gd name="connsiteY4" fmla="*/ 9493 h 10052"/>
              <a:gd name="connsiteX5" fmla="*/ 5104 w 10009"/>
              <a:gd name="connsiteY5" fmla="*/ 9913 h 10052"/>
              <a:gd name="connsiteX6" fmla="*/ 9529 w 10009"/>
              <a:gd name="connsiteY6" fmla="*/ 9692 h 10052"/>
              <a:gd name="connsiteX7" fmla="*/ 10004 w 10009"/>
              <a:gd name="connsiteY7" fmla="*/ 5096 h 10052"/>
              <a:gd name="connsiteX8" fmla="*/ 9518 w 10009"/>
              <a:gd name="connsiteY8" fmla="*/ 437 h 10052"/>
              <a:gd name="connsiteX0" fmla="*/ 9518 w 10009"/>
              <a:gd name="connsiteY0" fmla="*/ 437 h 10052"/>
              <a:gd name="connsiteX1" fmla="*/ 5073 w 10009"/>
              <a:gd name="connsiteY1" fmla="*/ 102 h 10052"/>
              <a:gd name="connsiteX2" fmla="*/ 520 w 10009"/>
              <a:gd name="connsiteY2" fmla="*/ 380 h 10052"/>
              <a:gd name="connsiteX3" fmla="*/ 10 w 10009"/>
              <a:gd name="connsiteY3" fmla="*/ 4663 h 10052"/>
              <a:gd name="connsiteX4" fmla="*/ 391 w 10009"/>
              <a:gd name="connsiteY4" fmla="*/ 9493 h 10052"/>
              <a:gd name="connsiteX5" fmla="*/ 5104 w 10009"/>
              <a:gd name="connsiteY5" fmla="*/ 9913 h 10052"/>
              <a:gd name="connsiteX6" fmla="*/ 9529 w 10009"/>
              <a:gd name="connsiteY6" fmla="*/ 9692 h 10052"/>
              <a:gd name="connsiteX7" fmla="*/ 10004 w 10009"/>
              <a:gd name="connsiteY7" fmla="*/ 5096 h 10052"/>
              <a:gd name="connsiteX8" fmla="*/ 9518 w 10009"/>
              <a:gd name="connsiteY8" fmla="*/ 437 h 10052"/>
              <a:gd name="connsiteX0" fmla="*/ 9518 w 10009"/>
              <a:gd name="connsiteY0" fmla="*/ 484 h 10099"/>
              <a:gd name="connsiteX1" fmla="*/ 5073 w 10009"/>
              <a:gd name="connsiteY1" fmla="*/ 149 h 10099"/>
              <a:gd name="connsiteX2" fmla="*/ 520 w 10009"/>
              <a:gd name="connsiteY2" fmla="*/ 355 h 10099"/>
              <a:gd name="connsiteX3" fmla="*/ 10 w 10009"/>
              <a:gd name="connsiteY3" fmla="*/ 4710 h 10099"/>
              <a:gd name="connsiteX4" fmla="*/ 391 w 10009"/>
              <a:gd name="connsiteY4" fmla="*/ 9540 h 10099"/>
              <a:gd name="connsiteX5" fmla="*/ 5104 w 10009"/>
              <a:gd name="connsiteY5" fmla="*/ 9960 h 10099"/>
              <a:gd name="connsiteX6" fmla="*/ 9529 w 10009"/>
              <a:gd name="connsiteY6" fmla="*/ 9739 h 10099"/>
              <a:gd name="connsiteX7" fmla="*/ 10004 w 10009"/>
              <a:gd name="connsiteY7" fmla="*/ 5143 h 10099"/>
              <a:gd name="connsiteX8" fmla="*/ 9518 w 10009"/>
              <a:gd name="connsiteY8" fmla="*/ 484 h 10099"/>
              <a:gd name="connsiteX0" fmla="*/ 9518 w 10009"/>
              <a:gd name="connsiteY0" fmla="*/ 436 h 10051"/>
              <a:gd name="connsiteX1" fmla="*/ 5073 w 10009"/>
              <a:gd name="connsiteY1" fmla="*/ 101 h 10051"/>
              <a:gd name="connsiteX2" fmla="*/ 520 w 10009"/>
              <a:gd name="connsiteY2" fmla="*/ 307 h 10051"/>
              <a:gd name="connsiteX3" fmla="*/ 10 w 10009"/>
              <a:gd name="connsiteY3" fmla="*/ 4662 h 10051"/>
              <a:gd name="connsiteX4" fmla="*/ 391 w 10009"/>
              <a:gd name="connsiteY4" fmla="*/ 9492 h 10051"/>
              <a:gd name="connsiteX5" fmla="*/ 5104 w 10009"/>
              <a:gd name="connsiteY5" fmla="*/ 9912 h 10051"/>
              <a:gd name="connsiteX6" fmla="*/ 9529 w 10009"/>
              <a:gd name="connsiteY6" fmla="*/ 9691 h 10051"/>
              <a:gd name="connsiteX7" fmla="*/ 10004 w 10009"/>
              <a:gd name="connsiteY7" fmla="*/ 5095 h 10051"/>
              <a:gd name="connsiteX8" fmla="*/ 9518 w 10009"/>
              <a:gd name="connsiteY8" fmla="*/ 436 h 10051"/>
              <a:gd name="connsiteX0" fmla="*/ 9646 w 10137"/>
              <a:gd name="connsiteY0" fmla="*/ 436 h 10051"/>
              <a:gd name="connsiteX1" fmla="*/ 5201 w 10137"/>
              <a:gd name="connsiteY1" fmla="*/ 101 h 10051"/>
              <a:gd name="connsiteX2" fmla="*/ 648 w 10137"/>
              <a:gd name="connsiteY2" fmla="*/ 307 h 10051"/>
              <a:gd name="connsiteX3" fmla="*/ 2 w 10137"/>
              <a:gd name="connsiteY3" fmla="*/ 4855 h 10051"/>
              <a:gd name="connsiteX4" fmla="*/ 519 w 10137"/>
              <a:gd name="connsiteY4" fmla="*/ 9492 h 10051"/>
              <a:gd name="connsiteX5" fmla="*/ 5232 w 10137"/>
              <a:gd name="connsiteY5" fmla="*/ 9912 h 10051"/>
              <a:gd name="connsiteX6" fmla="*/ 9657 w 10137"/>
              <a:gd name="connsiteY6" fmla="*/ 9691 h 10051"/>
              <a:gd name="connsiteX7" fmla="*/ 10132 w 10137"/>
              <a:gd name="connsiteY7" fmla="*/ 5095 h 10051"/>
              <a:gd name="connsiteX8" fmla="*/ 9646 w 10137"/>
              <a:gd name="connsiteY8" fmla="*/ 436 h 10051"/>
              <a:gd name="connsiteX0" fmla="*/ 9647 w 10138"/>
              <a:gd name="connsiteY0" fmla="*/ 436 h 10051"/>
              <a:gd name="connsiteX1" fmla="*/ 5202 w 10138"/>
              <a:gd name="connsiteY1" fmla="*/ 101 h 10051"/>
              <a:gd name="connsiteX2" fmla="*/ 479 w 10138"/>
              <a:gd name="connsiteY2" fmla="*/ 350 h 10051"/>
              <a:gd name="connsiteX3" fmla="*/ 3 w 10138"/>
              <a:gd name="connsiteY3" fmla="*/ 4855 h 10051"/>
              <a:gd name="connsiteX4" fmla="*/ 520 w 10138"/>
              <a:gd name="connsiteY4" fmla="*/ 9492 h 10051"/>
              <a:gd name="connsiteX5" fmla="*/ 5233 w 10138"/>
              <a:gd name="connsiteY5" fmla="*/ 9912 h 10051"/>
              <a:gd name="connsiteX6" fmla="*/ 9658 w 10138"/>
              <a:gd name="connsiteY6" fmla="*/ 9691 h 10051"/>
              <a:gd name="connsiteX7" fmla="*/ 10133 w 10138"/>
              <a:gd name="connsiteY7" fmla="*/ 5095 h 10051"/>
              <a:gd name="connsiteX8" fmla="*/ 9647 w 10138"/>
              <a:gd name="connsiteY8" fmla="*/ 436 h 10051"/>
              <a:gd name="connsiteX0" fmla="*/ 9647 w 10138"/>
              <a:gd name="connsiteY0" fmla="*/ 444 h 10059"/>
              <a:gd name="connsiteX1" fmla="*/ 5202 w 10138"/>
              <a:gd name="connsiteY1" fmla="*/ 109 h 10059"/>
              <a:gd name="connsiteX2" fmla="*/ 479 w 10138"/>
              <a:gd name="connsiteY2" fmla="*/ 358 h 10059"/>
              <a:gd name="connsiteX3" fmla="*/ 3 w 10138"/>
              <a:gd name="connsiteY3" fmla="*/ 4863 h 10059"/>
              <a:gd name="connsiteX4" fmla="*/ 520 w 10138"/>
              <a:gd name="connsiteY4" fmla="*/ 9500 h 10059"/>
              <a:gd name="connsiteX5" fmla="*/ 5233 w 10138"/>
              <a:gd name="connsiteY5" fmla="*/ 9920 h 10059"/>
              <a:gd name="connsiteX6" fmla="*/ 9658 w 10138"/>
              <a:gd name="connsiteY6" fmla="*/ 9699 h 10059"/>
              <a:gd name="connsiteX7" fmla="*/ 10133 w 10138"/>
              <a:gd name="connsiteY7" fmla="*/ 5103 h 10059"/>
              <a:gd name="connsiteX8" fmla="*/ 9647 w 10138"/>
              <a:gd name="connsiteY8" fmla="*/ 444 h 10059"/>
              <a:gd name="connsiteX0" fmla="*/ 9647 w 10138"/>
              <a:gd name="connsiteY0" fmla="*/ 444 h 10059"/>
              <a:gd name="connsiteX1" fmla="*/ 5202 w 10138"/>
              <a:gd name="connsiteY1" fmla="*/ 109 h 10059"/>
              <a:gd name="connsiteX2" fmla="*/ 479 w 10138"/>
              <a:gd name="connsiteY2" fmla="*/ 358 h 10059"/>
              <a:gd name="connsiteX3" fmla="*/ 3 w 10138"/>
              <a:gd name="connsiteY3" fmla="*/ 4863 h 10059"/>
              <a:gd name="connsiteX4" fmla="*/ 520 w 10138"/>
              <a:gd name="connsiteY4" fmla="*/ 9500 h 10059"/>
              <a:gd name="connsiteX5" fmla="*/ 5233 w 10138"/>
              <a:gd name="connsiteY5" fmla="*/ 9920 h 10059"/>
              <a:gd name="connsiteX6" fmla="*/ 9658 w 10138"/>
              <a:gd name="connsiteY6" fmla="*/ 9699 h 10059"/>
              <a:gd name="connsiteX7" fmla="*/ 10133 w 10138"/>
              <a:gd name="connsiteY7" fmla="*/ 5103 h 10059"/>
              <a:gd name="connsiteX8" fmla="*/ 9647 w 10138"/>
              <a:gd name="connsiteY8" fmla="*/ 444 h 10059"/>
              <a:gd name="connsiteX0" fmla="*/ 9647 w 10138"/>
              <a:gd name="connsiteY0" fmla="*/ 489 h 10104"/>
              <a:gd name="connsiteX1" fmla="*/ 4976 w 10138"/>
              <a:gd name="connsiteY1" fmla="*/ 47 h 10104"/>
              <a:gd name="connsiteX2" fmla="*/ 479 w 10138"/>
              <a:gd name="connsiteY2" fmla="*/ 403 h 10104"/>
              <a:gd name="connsiteX3" fmla="*/ 3 w 10138"/>
              <a:gd name="connsiteY3" fmla="*/ 4908 h 10104"/>
              <a:gd name="connsiteX4" fmla="*/ 520 w 10138"/>
              <a:gd name="connsiteY4" fmla="*/ 9545 h 10104"/>
              <a:gd name="connsiteX5" fmla="*/ 5233 w 10138"/>
              <a:gd name="connsiteY5" fmla="*/ 9965 h 10104"/>
              <a:gd name="connsiteX6" fmla="*/ 9658 w 10138"/>
              <a:gd name="connsiteY6" fmla="*/ 9744 h 10104"/>
              <a:gd name="connsiteX7" fmla="*/ 10133 w 10138"/>
              <a:gd name="connsiteY7" fmla="*/ 5148 h 10104"/>
              <a:gd name="connsiteX8" fmla="*/ 9647 w 10138"/>
              <a:gd name="connsiteY8" fmla="*/ 489 h 10104"/>
              <a:gd name="connsiteX0" fmla="*/ 9783 w 10174"/>
              <a:gd name="connsiteY0" fmla="*/ 464 h 10122"/>
              <a:gd name="connsiteX1" fmla="*/ 4976 w 10174"/>
              <a:gd name="connsiteY1" fmla="*/ 65 h 10122"/>
              <a:gd name="connsiteX2" fmla="*/ 479 w 10174"/>
              <a:gd name="connsiteY2" fmla="*/ 421 h 10122"/>
              <a:gd name="connsiteX3" fmla="*/ 3 w 10174"/>
              <a:gd name="connsiteY3" fmla="*/ 4926 h 10122"/>
              <a:gd name="connsiteX4" fmla="*/ 520 w 10174"/>
              <a:gd name="connsiteY4" fmla="*/ 9563 h 10122"/>
              <a:gd name="connsiteX5" fmla="*/ 5233 w 10174"/>
              <a:gd name="connsiteY5" fmla="*/ 9983 h 10122"/>
              <a:gd name="connsiteX6" fmla="*/ 9658 w 10174"/>
              <a:gd name="connsiteY6" fmla="*/ 9762 h 10122"/>
              <a:gd name="connsiteX7" fmla="*/ 10133 w 10174"/>
              <a:gd name="connsiteY7" fmla="*/ 5166 h 10122"/>
              <a:gd name="connsiteX8" fmla="*/ 9783 w 10174"/>
              <a:gd name="connsiteY8" fmla="*/ 464 h 10122"/>
              <a:gd name="connsiteX0" fmla="*/ 9783 w 10325"/>
              <a:gd name="connsiteY0" fmla="*/ 464 h 10122"/>
              <a:gd name="connsiteX1" fmla="*/ 4976 w 10325"/>
              <a:gd name="connsiteY1" fmla="*/ 65 h 10122"/>
              <a:gd name="connsiteX2" fmla="*/ 479 w 10325"/>
              <a:gd name="connsiteY2" fmla="*/ 421 h 10122"/>
              <a:gd name="connsiteX3" fmla="*/ 3 w 10325"/>
              <a:gd name="connsiteY3" fmla="*/ 4926 h 10122"/>
              <a:gd name="connsiteX4" fmla="*/ 520 w 10325"/>
              <a:gd name="connsiteY4" fmla="*/ 9563 h 10122"/>
              <a:gd name="connsiteX5" fmla="*/ 5233 w 10325"/>
              <a:gd name="connsiteY5" fmla="*/ 9983 h 10122"/>
              <a:gd name="connsiteX6" fmla="*/ 9658 w 10325"/>
              <a:gd name="connsiteY6" fmla="*/ 9762 h 10122"/>
              <a:gd name="connsiteX7" fmla="*/ 10325 w 10325"/>
              <a:gd name="connsiteY7" fmla="*/ 4952 h 10122"/>
              <a:gd name="connsiteX8" fmla="*/ 9783 w 10325"/>
              <a:gd name="connsiteY8" fmla="*/ 464 h 10122"/>
              <a:gd name="connsiteX0" fmla="*/ 9783 w 10364"/>
              <a:gd name="connsiteY0" fmla="*/ 464 h 10136"/>
              <a:gd name="connsiteX1" fmla="*/ 4976 w 10364"/>
              <a:gd name="connsiteY1" fmla="*/ 65 h 10136"/>
              <a:gd name="connsiteX2" fmla="*/ 479 w 10364"/>
              <a:gd name="connsiteY2" fmla="*/ 421 h 10136"/>
              <a:gd name="connsiteX3" fmla="*/ 3 w 10364"/>
              <a:gd name="connsiteY3" fmla="*/ 4926 h 10136"/>
              <a:gd name="connsiteX4" fmla="*/ 520 w 10364"/>
              <a:gd name="connsiteY4" fmla="*/ 9563 h 10136"/>
              <a:gd name="connsiteX5" fmla="*/ 5233 w 10364"/>
              <a:gd name="connsiteY5" fmla="*/ 9983 h 10136"/>
              <a:gd name="connsiteX6" fmla="*/ 9986 w 10364"/>
              <a:gd name="connsiteY6" fmla="*/ 9527 h 10136"/>
              <a:gd name="connsiteX7" fmla="*/ 10325 w 10364"/>
              <a:gd name="connsiteY7" fmla="*/ 4952 h 10136"/>
              <a:gd name="connsiteX8" fmla="*/ 9783 w 10364"/>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467"/>
              <a:gd name="connsiteY0" fmla="*/ 464 h 10099"/>
              <a:gd name="connsiteX1" fmla="*/ 4976 w 10467"/>
              <a:gd name="connsiteY1" fmla="*/ 65 h 10099"/>
              <a:gd name="connsiteX2" fmla="*/ 479 w 10467"/>
              <a:gd name="connsiteY2" fmla="*/ 421 h 10099"/>
              <a:gd name="connsiteX3" fmla="*/ 3 w 10467"/>
              <a:gd name="connsiteY3" fmla="*/ 4926 h 10099"/>
              <a:gd name="connsiteX4" fmla="*/ 520 w 10467"/>
              <a:gd name="connsiteY4" fmla="*/ 9563 h 10099"/>
              <a:gd name="connsiteX5" fmla="*/ 5403 w 10467"/>
              <a:gd name="connsiteY5" fmla="*/ 9897 h 10099"/>
              <a:gd name="connsiteX6" fmla="*/ 9986 w 10467"/>
              <a:gd name="connsiteY6" fmla="*/ 9527 h 10099"/>
              <a:gd name="connsiteX7" fmla="*/ 10325 w 10467"/>
              <a:gd name="connsiteY7" fmla="*/ 4952 h 10099"/>
              <a:gd name="connsiteX8" fmla="*/ 9783 w 10467"/>
              <a:gd name="connsiteY8" fmla="*/ 464 h 10099"/>
              <a:gd name="connsiteX0" fmla="*/ 9783 w 10467"/>
              <a:gd name="connsiteY0" fmla="*/ 464 h 10112"/>
              <a:gd name="connsiteX1" fmla="*/ 4976 w 10467"/>
              <a:gd name="connsiteY1" fmla="*/ 65 h 10112"/>
              <a:gd name="connsiteX2" fmla="*/ 479 w 10467"/>
              <a:gd name="connsiteY2" fmla="*/ 421 h 10112"/>
              <a:gd name="connsiteX3" fmla="*/ 3 w 10467"/>
              <a:gd name="connsiteY3" fmla="*/ 4926 h 10112"/>
              <a:gd name="connsiteX4" fmla="*/ 418 w 10467"/>
              <a:gd name="connsiteY4" fmla="*/ 9584 h 10112"/>
              <a:gd name="connsiteX5" fmla="*/ 5403 w 10467"/>
              <a:gd name="connsiteY5" fmla="*/ 9897 h 10112"/>
              <a:gd name="connsiteX6" fmla="*/ 9986 w 10467"/>
              <a:gd name="connsiteY6" fmla="*/ 9527 h 10112"/>
              <a:gd name="connsiteX7" fmla="*/ 10325 w 10467"/>
              <a:gd name="connsiteY7" fmla="*/ 4952 h 10112"/>
              <a:gd name="connsiteX8" fmla="*/ 9783 w 10467"/>
              <a:gd name="connsiteY8" fmla="*/ 464 h 10112"/>
              <a:gd name="connsiteX0" fmla="*/ 9783 w 10467"/>
              <a:gd name="connsiteY0" fmla="*/ 464 h 10168"/>
              <a:gd name="connsiteX1" fmla="*/ 4976 w 10467"/>
              <a:gd name="connsiteY1" fmla="*/ 65 h 10168"/>
              <a:gd name="connsiteX2" fmla="*/ 479 w 10467"/>
              <a:gd name="connsiteY2" fmla="*/ 421 h 10168"/>
              <a:gd name="connsiteX3" fmla="*/ 3 w 10467"/>
              <a:gd name="connsiteY3" fmla="*/ 4926 h 10168"/>
              <a:gd name="connsiteX4" fmla="*/ 418 w 10467"/>
              <a:gd name="connsiteY4" fmla="*/ 9584 h 10168"/>
              <a:gd name="connsiteX5" fmla="*/ 5403 w 10467"/>
              <a:gd name="connsiteY5" fmla="*/ 10025 h 10168"/>
              <a:gd name="connsiteX6" fmla="*/ 9986 w 10467"/>
              <a:gd name="connsiteY6" fmla="*/ 9527 h 10168"/>
              <a:gd name="connsiteX7" fmla="*/ 10325 w 10467"/>
              <a:gd name="connsiteY7" fmla="*/ 4952 h 10168"/>
              <a:gd name="connsiteX8" fmla="*/ 9783 w 10467"/>
              <a:gd name="connsiteY8" fmla="*/ 464 h 10168"/>
              <a:gd name="connsiteX0" fmla="*/ 9783 w 10467"/>
              <a:gd name="connsiteY0" fmla="*/ 464 h 10168"/>
              <a:gd name="connsiteX1" fmla="*/ 4976 w 10467"/>
              <a:gd name="connsiteY1" fmla="*/ 65 h 10168"/>
              <a:gd name="connsiteX2" fmla="*/ 479 w 10467"/>
              <a:gd name="connsiteY2" fmla="*/ 421 h 10168"/>
              <a:gd name="connsiteX3" fmla="*/ 3 w 10467"/>
              <a:gd name="connsiteY3" fmla="*/ 4926 h 10168"/>
              <a:gd name="connsiteX4" fmla="*/ 418 w 10467"/>
              <a:gd name="connsiteY4" fmla="*/ 9584 h 10168"/>
              <a:gd name="connsiteX5" fmla="*/ 5403 w 10467"/>
              <a:gd name="connsiteY5" fmla="*/ 10025 h 10168"/>
              <a:gd name="connsiteX6" fmla="*/ 9986 w 10467"/>
              <a:gd name="connsiteY6" fmla="*/ 9527 h 10168"/>
              <a:gd name="connsiteX7" fmla="*/ 10325 w 10467"/>
              <a:gd name="connsiteY7" fmla="*/ 4952 h 10168"/>
              <a:gd name="connsiteX8" fmla="*/ 9783 w 10467"/>
              <a:gd name="connsiteY8" fmla="*/ 464 h 10168"/>
              <a:gd name="connsiteX0" fmla="*/ 9783 w 10399"/>
              <a:gd name="connsiteY0" fmla="*/ 464 h 10244"/>
              <a:gd name="connsiteX1" fmla="*/ 4976 w 10399"/>
              <a:gd name="connsiteY1" fmla="*/ 65 h 10244"/>
              <a:gd name="connsiteX2" fmla="*/ 479 w 10399"/>
              <a:gd name="connsiteY2" fmla="*/ 421 h 10244"/>
              <a:gd name="connsiteX3" fmla="*/ 3 w 10399"/>
              <a:gd name="connsiteY3" fmla="*/ 4926 h 10244"/>
              <a:gd name="connsiteX4" fmla="*/ 418 w 10399"/>
              <a:gd name="connsiteY4" fmla="*/ 9584 h 10244"/>
              <a:gd name="connsiteX5" fmla="*/ 5403 w 10399"/>
              <a:gd name="connsiteY5" fmla="*/ 10025 h 10244"/>
              <a:gd name="connsiteX6" fmla="*/ 9850 w 10399"/>
              <a:gd name="connsiteY6" fmla="*/ 9784 h 10244"/>
              <a:gd name="connsiteX7" fmla="*/ 10325 w 10399"/>
              <a:gd name="connsiteY7" fmla="*/ 4952 h 10244"/>
              <a:gd name="connsiteX8" fmla="*/ 9783 w 10399"/>
              <a:gd name="connsiteY8" fmla="*/ 464 h 10244"/>
              <a:gd name="connsiteX0" fmla="*/ 9783 w 10399"/>
              <a:gd name="connsiteY0" fmla="*/ 464 h 10152"/>
              <a:gd name="connsiteX1" fmla="*/ 4976 w 10399"/>
              <a:gd name="connsiteY1" fmla="*/ 65 h 10152"/>
              <a:gd name="connsiteX2" fmla="*/ 479 w 10399"/>
              <a:gd name="connsiteY2" fmla="*/ 421 h 10152"/>
              <a:gd name="connsiteX3" fmla="*/ 3 w 10399"/>
              <a:gd name="connsiteY3" fmla="*/ 4926 h 10152"/>
              <a:gd name="connsiteX4" fmla="*/ 418 w 10399"/>
              <a:gd name="connsiteY4" fmla="*/ 9584 h 10152"/>
              <a:gd name="connsiteX5" fmla="*/ 5403 w 10399"/>
              <a:gd name="connsiteY5" fmla="*/ 10025 h 10152"/>
              <a:gd name="connsiteX6" fmla="*/ 9850 w 10399"/>
              <a:gd name="connsiteY6" fmla="*/ 9784 h 10152"/>
              <a:gd name="connsiteX7" fmla="*/ 10325 w 10399"/>
              <a:gd name="connsiteY7" fmla="*/ 4952 h 10152"/>
              <a:gd name="connsiteX8" fmla="*/ 9783 w 10399"/>
              <a:gd name="connsiteY8" fmla="*/ 464 h 10152"/>
              <a:gd name="connsiteX0" fmla="*/ 9783 w 10326"/>
              <a:gd name="connsiteY0" fmla="*/ 464 h 10152"/>
              <a:gd name="connsiteX1" fmla="*/ 4976 w 10326"/>
              <a:gd name="connsiteY1" fmla="*/ 65 h 10152"/>
              <a:gd name="connsiteX2" fmla="*/ 479 w 10326"/>
              <a:gd name="connsiteY2" fmla="*/ 421 h 10152"/>
              <a:gd name="connsiteX3" fmla="*/ 3 w 10326"/>
              <a:gd name="connsiteY3" fmla="*/ 4926 h 10152"/>
              <a:gd name="connsiteX4" fmla="*/ 418 w 10326"/>
              <a:gd name="connsiteY4" fmla="*/ 9584 h 10152"/>
              <a:gd name="connsiteX5" fmla="*/ 5403 w 10326"/>
              <a:gd name="connsiteY5" fmla="*/ 10025 h 10152"/>
              <a:gd name="connsiteX6" fmla="*/ 9850 w 10326"/>
              <a:gd name="connsiteY6" fmla="*/ 9784 h 10152"/>
              <a:gd name="connsiteX7" fmla="*/ 10325 w 10326"/>
              <a:gd name="connsiteY7" fmla="*/ 4952 h 10152"/>
              <a:gd name="connsiteX8" fmla="*/ 9783 w 10326"/>
              <a:gd name="connsiteY8" fmla="*/ 464 h 10152"/>
              <a:gd name="connsiteX0" fmla="*/ 9783 w 10334"/>
              <a:gd name="connsiteY0" fmla="*/ 464 h 10151"/>
              <a:gd name="connsiteX1" fmla="*/ 4976 w 10334"/>
              <a:gd name="connsiteY1" fmla="*/ 65 h 10151"/>
              <a:gd name="connsiteX2" fmla="*/ 479 w 10334"/>
              <a:gd name="connsiteY2" fmla="*/ 421 h 10151"/>
              <a:gd name="connsiteX3" fmla="*/ 3 w 10334"/>
              <a:gd name="connsiteY3" fmla="*/ 4926 h 10151"/>
              <a:gd name="connsiteX4" fmla="*/ 418 w 10334"/>
              <a:gd name="connsiteY4" fmla="*/ 9584 h 10151"/>
              <a:gd name="connsiteX5" fmla="*/ 5403 w 10334"/>
              <a:gd name="connsiteY5" fmla="*/ 10025 h 10151"/>
              <a:gd name="connsiteX6" fmla="*/ 9941 w 10334"/>
              <a:gd name="connsiteY6" fmla="*/ 9805 h 10151"/>
              <a:gd name="connsiteX7" fmla="*/ 10325 w 10334"/>
              <a:gd name="connsiteY7" fmla="*/ 4952 h 10151"/>
              <a:gd name="connsiteX8" fmla="*/ 9783 w 10334"/>
              <a:gd name="connsiteY8" fmla="*/ 464 h 10151"/>
              <a:gd name="connsiteX0" fmla="*/ 9783 w 10353"/>
              <a:gd name="connsiteY0" fmla="*/ 464 h 10151"/>
              <a:gd name="connsiteX1" fmla="*/ 4976 w 10353"/>
              <a:gd name="connsiteY1" fmla="*/ 65 h 10151"/>
              <a:gd name="connsiteX2" fmla="*/ 479 w 10353"/>
              <a:gd name="connsiteY2" fmla="*/ 421 h 10151"/>
              <a:gd name="connsiteX3" fmla="*/ 3 w 10353"/>
              <a:gd name="connsiteY3" fmla="*/ 4926 h 10151"/>
              <a:gd name="connsiteX4" fmla="*/ 418 w 10353"/>
              <a:gd name="connsiteY4" fmla="*/ 9584 h 10151"/>
              <a:gd name="connsiteX5" fmla="*/ 5403 w 10353"/>
              <a:gd name="connsiteY5" fmla="*/ 10025 h 10151"/>
              <a:gd name="connsiteX6" fmla="*/ 9941 w 10353"/>
              <a:gd name="connsiteY6" fmla="*/ 9805 h 10151"/>
              <a:gd name="connsiteX7" fmla="*/ 10348 w 10353"/>
              <a:gd name="connsiteY7" fmla="*/ 5038 h 10151"/>
              <a:gd name="connsiteX8" fmla="*/ 9783 w 10353"/>
              <a:gd name="connsiteY8" fmla="*/ 464 h 10151"/>
              <a:gd name="connsiteX0" fmla="*/ 9817 w 10353"/>
              <a:gd name="connsiteY0" fmla="*/ 454 h 10162"/>
              <a:gd name="connsiteX1" fmla="*/ 4976 w 10353"/>
              <a:gd name="connsiteY1" fmla="*/ 76 h 10162"/>
              <a:gd name="connsiteX2" fmla="*/ 479 w 10353"/>
              <a:gd name="connsiteY2" fmla="*/ 432 h 10162"/>
              <a:gd name="connsiteX3" fmla="*/ 3 w 10353"/>
              <a:gd name="connsiteY3" fmla="*/ 4937 h 10162"/>
              <a:gd name="connsiteX4" fmla="*/ 418 w 10353"/>
              <a:gd name="connsiteY4" fmla="*/ 9595 h 10162"/>
              <a:gd name="connsiteX5" fmla="*/ 5403 w 10353"/>
              <a:gd name="connsiteY5" fmla="*/ 10036 h 10162"/>
              <a:gd name="connsiteX6" fmla="*/ 9941 w 10353"/>
              <a:gd name="connsiteY6" fmla="*/ 9816 h 10162"/>
              <a:gd name="connsiteX7" fmla="*/ 10348 w 10353"/>
              <a:gd name="connsiteY7" fmla="*/ 5049 h 10162"/>
              <a:gd name="connsiteX8" fmla="*/ 9817 w 10353"/>
              <a:gd name="connsiteY8" fmla="*/ 454 h 10162"/>
              <a:gd name="connsiteX0" fmla="*/ 9817 w 10353"/>
              <a:gd name="connsiteY0" fmla="*/ 446 h 10154"/>
              <a:gd name="connsiteX1" fmla="*/ 5010 w 10353"/>
              <a:gd name="connsiteY1" fmla="*/ 89 h 10154"/>
              <a:gd name="connsiteX2" fmla="*/ 479 w 10353"/>
              <a:gd name="connsiteY2" fmla="*/ 424 h 10154"/>
              <a:gd name="connsiteX3" fmla="*/ 3 w 10353"/>
              <a:gd name="connsiteY3" fmla="*/ 4929 h 10154"/>
              <a:gd name="connsiteX4" fmla="*/ 418 w 10353"/>
              <a:gd name="connsiteY4" fmla="*/ 9587 h 10154"/>
              <a:gd name="connsiteX5" fmla="*/ 5403 w 10353"/>
              <a:gd name="connsiteY5" fmla="*/ 10028 h 10154"/>
              <a:gd name="connsiteX6" fmla="*/ 9941 w 10353"/>
              <a:gd name="connsiteY6" fmla="*/ 9808 h 10154"/>
              <a:gd name="connsiteX7" fmla="*/ 10348 w 10353"/>
              <a:gd name="connsiteY7" fmla="*/ 5041 h 10154"/>
              <a:gd name="connsiteX8" fmla="*/ 9817 w 10353"/>
              <a:gd name="connsiteY8" fmla="*/ 446 h 10154"/>
              <a:gd name="connsiteX0" fmla="*/ 9817 w 10353"/>
              <a:gd name="connsiteY0" fmla="*/ 446 h 10154"/>
              <a:gd name="connsiteX1" fmla="*/ 5010 w 10353"/>
              <a:gd name="connsiteY1" fmla="*/ 89 h 10154"/>
              <a:gd name="connsiteX2" fmla="*/ 479 w 10353"/>
              <a:gd name="connsiteY2" fmla="*/ 424 h 10154"/>
              <a:gd name="connsiteX3" fmla="*/ 3 w 10353"/>
              <a:gd name="connsiteY3" fmla="*/ 4929 h 10154"/>
              <a:gd name="connsiteX4" fmla="*/ 418 w 10353"/>
              <a:gd name="connsiteY4" fmla="*/ 9587 h 10154"/>
              <a:gd name="connsiteX5" fmla="*/ 5403 w 10353"/>
              <a:gd name="connsiteY5" fmla="*/ 10028 h 10154"/>
              <a:gd name="connsiteX6" fmla="*/ 9941 w 10353"/>
              <a:gd name="connsiteY6" fmla="*/ 9808 h 10154"/>
              <a:gd name="connsiteX7" fmla="*/ 10348 w 10353"/>
              <a:gd name="connsiteY7" fmla="*/ 5041 h 10154"/>
              <a:gd name="connsiteX8" fmla="*/ 9817 w 10353"/>
              <a:gd name="connsiteY8" fmla="*/ 446 h 10154"/>
              <a:gd name="connsiteX0" fmla="*/ 9817 w 10353"/>
              <a:gd name="connsiteY0" fmla="*/ 466 h 10174"/>
              <a:gd name="connsiteX1" fmla="*/ 5010 w 10353"/>
              <a:gd name="connsiteY1" fmla="*/ 109 h 10174"/>
              <a:gd name="connsiteX2" fmla="*/ 377 w 10353"/>
              <a:gd name="connsiteY2" fmla="*/ 358 h 10174"/>
              <a:gd name="connsiteX3" fmla="*/ 3 w 10353"/>
              <a:gd name="connsiteY3" fmla="*/ 4949 h 10174"/>
              <a:gd name="connsiteX4" fmla="*/ 418 w 10353"/>
              <a:gd name="connsiteY4" fmla="*/ 9607 h 10174"/>
              <a:gd name="connsiteX5" fmla="*/ 5403 w 10353"/>
              <a:gd name="connsiteY5" fmla="*/ 10048 h 10174"/>
              <a:gd name="connsiteX6" fmla="*/ 9941 w 10353"/>
              <a:gd name="connsiteY6" fmla="*/ 9828 h 10174"/>
              <a:gd name="connsiteX7" fmla="*/ 10348 w 10353"/>
              <a:gd name="connsiteY7" fmla="*/ 5061 h 10174"/>
              <a:gd name="connsiteX8" fmla="*/ 9817 w 10353"/>
              <a:gd name="connsiteY8" fmla="*/ 466 h 10174"/>
              <a:gd name="connsiteX0" fmla="*/ 9817 w 10353"/>
              <a:gd name="connsiteY0" fmla="*/ 565 h 10273"/>
              <a:gd name="connsiteX1" fmla="*/ 5010 w 10353"/>
              <a:gd name="connsiteY1" fmla="*/ 208 h 10273"/>
              <a:gd name="connsiteX2" fmla="*/ 377 w 10353"/>
              <a:gd name="connsiteY2" fmla="*/ 457 h 10273"/>
              <a:gd name="connsiteX3" fmla="*/ 3 w 10353"/>
              <a:gd name="connsiteY3" fmla="*/ 5048 h 10273"/>
              <a:gd name="connsiteX4" fmla="*/ 418 w 10353"/>
              <a:gd name="connsiteY4" fmla="*/ 9706 h 10273"/>
              <a:gd name="connsiteX5" fmla="*/ 5403 w 10353"/>
              <a:gd name="connsiteY5" fmla="*/ 10147 h 10273"/>
              <a:gd name="connsiteX6" fmla="*/ 9941 w 10353"/>
              <a:gd name="connsiteY6" fmla="*/ 9927 h 10273"/>
              <a:gd name="connsiteX7" fmla="*/ 10348 w 10353"/>
              <a:gd name="connsiteY7" fmla="*/ 5160 h 10273"/>
              <a:gd name="connsiteX8" fmla="*/ 9817 w 10353"/>
              <a:gd name="connsiteY8" fmla="*/ 565 h 10273"/>
              <a:gd name="connsiteX0" fmla="*/ 9817 w 10353"/>
              <a:gd name="connsiteY0" fmla="*/ 565 h 10273"/>
              <a:gd name="connsiteX1" fmla="*/ 5010 w 10353"/>
              <a:gd name="connsiteY1" fmla="*/ 208 h 10273"/>
              <a:gd name="connsiteX2" fmla="*/ 377 w 10353"/>
              <a:gd name="connsiteY2" fmla="*/ 457 h 10273"/>
              <a:gd name="connsiteX3" fmla="*/ 3 w 10353"/>
              <a:gd name="connsiteY3" fmla="*/ 5048 h 10273"/>
              <a:gd name="connsiteX4" fmla="*/ 418 w 10353"/>
              <a:gd name="connsiteY4" fmla="*/ 9706 h 10273"/>
              <a:gd name="connsiteX5" fmla="*/ 5403 w 10353"/>
              <a:gd name="connsiteY5" fmla="*/ 10147 h 10273"/>
              <a:gd name="connsiteX6" fmla="*/ 9941 w 10353"/>
              <a:gd name="connsiteY6" fmla="*/ 9927 h 10273"/>
              <a:gd name="connsiteX7" fmla="*/ 10348 w 10353"/>
              <a:gd name="connsiteY7" fmla="*/ 5160 h 10273"/>
              <a:gd name="connsiteX8" fmla="*/ 9817 w 10353"/>
              <a:gd name="connsiteY8" fmla="*/ 565 h 10273"/>
              <a:gd name="connsiteX0" fmla="*/ 9817 w 10353"/>
              <a:gd name="connsiteY0" fmla="*/ 482 h 10190"/>
              <a:gd name="connsiteX1" fmla="*/ 5010 w 10353"/>
              <a:gd name="connsiteY1" fmla="*/ 125 h 10190"/>
              <a:gd name="connsiteX2" fmla="*/ 377 w 10353"/>
              <a:gd name="connsiteY2" fmla="*/ 374 h 10190"/>
              <a:gd name="connsiteX3" fmla="*/ 3 w 10353"/>
              <a:gd name="connsiteY3" fmla="*/ 4965 h 10190"/>
              <a:gd name="connsiteX4" fmla="*/ 418 w 10353"/>
              <a:gd name="connsiteY4" fmla="*/ 9623 h 10190"/>
              <a:gd name="connsiteX5" fmla="*/ 5403 w 10353"/>
              <a:gd name="connsiteY5" fmla="*/ 10064 h 10190"/>
              <a:gd name="connsiteX6" fmla="*/ 9941 w 10353"/>
              <a:gd name="connsiteY6" fmla="*/ 9844 h 10190"/>
              <a:gd name="connsiteX7" fmla="*/ 10348 w 10353"/>
              <a:gd name="connsiteY7" fmla="*/ 5077 h 10190"/>
              <a:gd name="connsiteX8" fmla="*/ 9817 w 10353"/>
              <a:gd name="connsiteY8" fmla="*/ 482 h 10190"/>
              <a:gd name="connsiteX0" fmla="*/ 9815 w 10351"/>
              <a:gd name="connsiteY0" fmla="*/ 495 h 10203"/>
              <a:gd name="connsiteX1" fmla="*/ 5008 w 10351"/>
              <a:gd name="connsiteY1" fmla="*/ 138 h 10203"/>
              <a:gd name="connsiteX2" fmla="*/ 420 w 10351"/>
              <a:gd name="connsiteY2" fmla="*/ 366 h 10203"/>
              <a:gd name="connsiteX3" fmla="*/ 1 w 10351"/>
              <a:gd name="connsiteY3" fmla="*/ 4978 h 10203"/>
              <a:gd name="connsiteX4" fmla="*/ 416 w 10351"/>
              <a:gd name="connsiteY4" fmla="*/ 9636 h 10203"/>
              <a:gd name="connsiteX5" fmla="*/ 5401 w 10351"/>
              <a:gd name="connsiteY5" fmla="*/ 10077 h 10203"/>
              <a:gd name="connsiteX6" fmla="*/ 9939 w 10351"/>
              <a:gd name="connsiteY6" fmla="*/ 9857 h 10203"/>
              <a:gd name="connsiteX7" fmla="*/ 10346 w 10351"/>
              <a:gd name="connsiteY7" fmla="*/ 5090 h 10203"/>
              <a:gd name="connsiteX8" fmla="*/ 9815 w 10351"/>
              <a:gd name="connsiteY8" fmla="*/ 495 h 10203"/>
              <a:gd name="connsiteX0" fmla="*/ 9816 w 10352"/>
              <a:gd name="connsiteY0" fmla="*/ 495 h 10203"/>
              <a:gd name="connsiteX1" fmla="*/ 5009 w 10352"/>
              <a:gd name="connsiteY1" fmla="*/ 138 h 10203"/>
              <a:gd name="connsiteX2" fmla="*/ 421 w 10352"/>
              <a:gd name="connsiteY2" fmla="*/ 366 h 10203"/>
              <a:gd name="connsiteX3" fmla="*/ 2 w 10352"/>
              <a:gd name="connsiteY3" fmla="*/ 4978 h 10203"/>
              <a:gd name="connsiteX4" fmla="*/ 417 w 10352"/>
              <a:gd name="connsiteY4" fmla="*/ 9636 h 10203"/>
              <a:gd name="connsiteX5" fmla="*/ 5402 w 10352"/>
              <a:gd name="connsiteY5" fmla="*/ 10077 h 10203"/>
              <a:gd name="connsiteX6" fmla="*/ 9940 w 10352"/>
              <a:gd name="connsiteY6" fmla="*/ 9857 h 10203"/>
              <a:gd name="connsiteX7" fmla="*/ 10347 w 10352"/>
              <a:gd name="connsiteY7" fmla="*/ 5090 h 10203"/>
              <a:gd name="connsiteX8" fmla="*/ 9816 w 10352"/>
              <a:gd name="connsiteY8" fmla="*/ 495 h 10203"/>
              <a:gd name="connsiteX0" fmla="*/ 9818 w 10354"/>
              <a:gd name="connsiteY0" fmla="*/ 495 h 10198"/>
              <a:gd name="connsiteX1" fmla="*/ 5011 w 10354"/>
              <a:gd name="connsiteY1" fmla="*/ 138 h 10198"/>
              <a:gd name="connsiteX2" fmla="*/ 423 w 10354"/>
              <a:gd name="connsiteY2" fmla="*/ 366 h 10198"/>
              <a:gd name="connsiteX3" fmla="*/ 4 w 10354"/>
              <a:gd name="connsiteY3" fmla="*/ 4978 h 10198"/>
              <a:gd name="connsiteX4" fmla="*/ 385 w 10354"/>
              <a:gd name="connsiteY4" fmla="*/ 9572 h 10198"/>
              <a:gd name="connsiteX5" fmla="*/ 5404 w 10354"/>
              <a:gd name="connsiteY5" fmla="*/ 10077 h 10198"/>
              <a:gd name="connsiteX6" fmla="*/ 9942 w 10354"/>
              <a:gd name="connsiteY6" fmla="*/ 9857 h 10198"/>
              <a:gd name="connsiteX7" fmla="*/ 10349 w 10354"/>
              <a:gd name="connsiteY7" fmla="*/ 5090 h 10198"/>
              <a:gd name="connsiteX8" fmla="*/ 9818 w 10354"/>
              <a:gd name="connsiteY8" fmla="*/ 495 h 10198"/>
              <a:gd name="connsiteX0" fmla="*/ 9823 w 10359"/>
              <a:gd name="connsiteY0" fmla="*/ 495 h 10257"/>
              <a:gd name="connsiteX1" fmla="*/ 5016 w 10359"/>
              <a:gd name="connsiteY1" fmla="*/ 138 h 10257"/>
              <a:gd name="connsiteX2" fmla="*/ 428 w 10359"/>
              <a:gd name="connsiteY2" fmla="*/ 366 h 10257"/>
              <a:gd name="connsiteX3" fmla="*/ 9 w 10359"/>
              <a:gd name="connsiteY3" fmla="*/ 4978 h 10257"/>
              <a:gd name="connsiteX4" fmla="*/ 367 w 10359"/>
              <a:gd name="connsiteY4" fmla="*/ 9722 h 10257"/>
              <a:gd name="connsiteX5" fmla="*/ 5409 w 10359"/>
              <a:gd name="connsiteY5" fmla="*/ 10077 h 10257"/>
              <a:gd name="connsiteX6" fmla="*/ 9947 w 10359"/>
              <a:gd name="connsiteY6" fmla="*/ 9857 h 10257"/>
              <a:gd name="connsiteX7" fmla="*/ 10354 w 10359"/>
              <a:gd name="connsiteY7" fmla="*/ 5090 h 10257"/>
              <a:gd name="connsiteX8" fmla="*/ 9823 w 10359"/>
              <a:gd name="connsiteY8" fmla="*/ 495 h 10257"/>
              <a:gd name="connsiteX0" fmla="*/ 9817 w 10353"/>
              <a:gd name="connsiteY0" fmla="*/ 495 h 10285"/>
              <a:gd name="connsiteX1" fmla="*/ 5010 w 10353"/>
              <a:gd name="connsiteY1" fmla="*/ 138 h 10285"/>
              <a:gd name="connsiteX2" fmla="*/ 422 w 10353"/>
              <a:gd name="connsiteY2" fmla="*/ 366 h 10285"/>
              <a:gd name="connsiteX3" fmla="*/ 3 w 10353"/>
              <a:gd name="connsiteY3" fmla="*/ 4978 h 10285"/>
              <a:gd name="connsiteX4" fmla="*/ 395 w 10353"/>
              <a:gd name="connsiteY4" fmla="*/ 9765 h 10285"/>
              <a:gd name="connsiteX5" fmla="*/ 5403 w 10353"/>
              <a:gd name="connsiteY5" fmla="*/ 10077 h 10285"/>
              <a:gd name="connsiteX6" fmla="*/ 9941 w 10353"/>
              <a:gd name="connsiteY6" fmla="*/ 9857 h 10285"/>
              <a:gd name="connsiteX7" fmla="*/ 10348 w 10353"/>
              <a:gd name="connsiteY7" fmla="*/ 5090 h 10285"/>
              <a:gd name="connsiteX8" fmla="*/ 9817 w 10353"/>
              <a:gd name="connsiteY8" fmla="*/ 495 h 10285"/>
              <a:gd name="connsiteX0" fmla="*/ 9817 w 10353"/>
              <a:gd name="connsiteY0" fmla="*/ 495 h 10223"/>
              <a:gd name="connsiteX1" fmla="*/ 5010 w 10353"/>
              <a:gd name="connsiteY1" fmla="*/ 138 h 10223"/>
              <a:gd name="connsiteX2" fmla="*/ 422 w 10353"/>
              <a:gd name="connsiteY2" fmla="*/ 366 h 10223"/>
              <a:gd name="connsiteX3" fmla="*/ 3 w 10353"/>
              <a:gd name="connsiteY3" fmla="*/ 4978 h 10223"/>
              <a:gd name="connsiteX4" fmla="*/ 395 w 10353"/>
              <a:gd name="connsiteY4" fmla="*/ 9765 h 10223"/>
              <a:gd name="connsiteX5" fmla="*/ 5403 w 10353"/>
              <a:gd name="connsiteY5" fmla="*/ 10077 h 10223"/>
              <a:gd name="connsiteX6" fmla="*/ 9941 w 10353"/>
              <a:gd name="connsiteY6" fmla="*/ 9857 h 10223"/>
              <a:gd name="connsiteX7" fmla="*/ 10348 w 10353"/>
              <a:gd name="connsiteY7" fmla="*/ 5090 h 10223"/>
              <a:gd name="connsiteX8" fmla="*/ 9817 w 10353"/>
              <a:gd name="connsiteY8" fmla="*/ 495 h 10223"/>
              <a:gd name="connsiteX0" fmla="*/ 9818 w 10354"/>
              <a:gd name="connsiteY0" fmla="*/ 495 h 10209"/>
              <a:gd name="connsiteX1" fmla="*/ 5011 w 10354"/>
              <a:gd name="connsiteY1" fmla="*/ 138 h 10209"/>
              <a:gd name="connsiteX2" fmla="*/ 423 w 10354"/>
              <a:gd name="connsiteY2" fmla="*/ 366 h 10209"/>
              <a:gd name="connsiteX3" fmla="*/ 4 w 10354"/>
              <a:gd name="connsiteY3" fmla="*/ 4978 h 10209"/>
              <a:gd name="connsiteX4" fmla="*/ 385 w 10354"/>
              <a:gd name="connsiteY4" fmla="*/ 9744 h 10209"/>
              <a:gd name="connsiteX5" fmla="*/ 5404 w 10354"/>
              <a:gd name="connsiteY5" fmla="*/ 10077 h 10209"/>
              <a:gd name="connsiteX6" fmla="*/ 9942 w 10354"/>
              <a:gd name="connsiteY6" fmla="*/ 9857 h 10209"/>
              <a:gd name="connsiteX7" fmla="*/ 10349 w 10354"/>
              <a:gd name="connsiteY7" fmla="*/ 5090 h 10209"/>
              <a:gd name="connsiteX8" fmla="*/ 9818 w 10354"/>
              <a:gd name="connsiteY8" fmla="*/ 495 h 10209"/>
              <a:gd name="connsiteX0" fmla="*/ 9782 w 10318"/>
              <a:gd name="connsiteY0" fmla="*/ 495 h 10209"/>
              <a:gd name="connsiteX1" fmla="*/ 4975 w 10318"/>
              <a:gd name="connsiteY1" fmla="*/ 138 h 10209"/>
              <a:gd name="connsiteX2" fmla="*/ 387 w 10318"/>
              <a:gd name="connsiteY2" fmla="*/ 366 h 10209"/>
              <a:gd name="connsiteX3" fmla="*/ 13 w 10318"/>
              <a:gd name="connsiteY3" fmla="*/ 4958 h 10209"/>
              <a:gd name="connsiteX4" fmla="*/ 349 w 10318"/>
              <a:gd name="connsiteY4" fmla="*/ 9744 h 10209"/>
              <a:gd name="connsiteX5" fmla="*/ 5368 w 10318"/>
              <a:gd name="connsiteY5" fmla="*/ 10077 h 10209"/>
              <a:gd name="connsiteX6" fmla="*/ 9906 w 10318"/>
              <a:gd name="connsiteY6" fmla="*/ 9857 h 10209"/>
              <a:gd name="connsiteX7" fmla="*/ 10313 w 10318"/>
              <a:gd name="connsiteY7" fmla="*/ 5090 h 10209"/>
              <a:gd name="connsiteX8" fmla="*/ 9782 w 10318"/>
              <a:gd name="connsiteY8" fmla="*/ 495 h 10209"/>
              <a:gd name="connsiteX0" fmla="*/ 9779 w 10315"/>
              <a:gd name="connsiteY0" fmla="*/ 495 h 10197"/>
              <a:gd name="connsiteX1" fmla="*/ 4972 w 10315"/>
              <a:gd name="connsiteY1" fmla="*/ 138 h 10197"/>
              <a:gd name="connsiteX2" fmla="*/ 384 w 10315"/>
              <a:gd name="connsiteY2" fmla="*/ 366 h 10197"/>
              <a:gd name="connsiteX3" fmla="*/ 10 w 10315"/>
              <a:gd name="connsiteY3" fmla="*/ 4958 h 10197"/>
              <a:gd name="connsiteX4" fmla="*/ 369 w 10315"/>
              <a:gd name="connsiteY4" fmla="*/ 9586 h 10197"/>
              <a:gd name="connsiteX5" fmla="*/ 5365 w 10315"/>
              <a:gd name="connsiteY5" fmla="*/ 10077 h 10197"/>
              <a:gd name="connsiteX6" fmla="*/ 9903 w 10315"/>
              <a:gd name="connsiteY6" fmla="*/ 9857 h 10197"/>
              <a:gd name="connsiteX7" fmla="*/ 10310 w 10315"/>
              <a:gd name="connsiteY7" fmla="*/ 5090 h 10197"/>
              <a:gd name="connsiteX8" fmla="*/ 9779 w 10315"/>
              <a:gd name="connsiteY8" fmla="*/ 495 h 10197"/>
              <a:gd name="connsiteX0" fmla="*/ 9779 w 10315"/>
              <a:gd name="connsiteY0" fmla="*/ 495 h 10197"/>
              <a:gd name="connsiteX1" fmla="*/ 4972 w 10315"/>
              <a:gd name="connsiteY1" fmla="*/ 138 h 10197"/>
              <a:gd name="connsiteX2" fmla="*/ 384 w 10315"/>
              <a:gd name="connsiteY2" fmla="*/ 366 h 10197"/>
              <a:gd name="connsiteX3" fmla="*/ 10 w 10315"/>
              <a:gd name="connsiteY3" fmla="*/ 4958 h 10197"/>
              <a:gd name="connsiteX4" fmla="*/ 369 w 10315"/>
              <a:gd name="connsiteY4" fmla="*/ 9586 h 10197"/>
              <a:gd name="connsiteX5" fmla="*/ 5105 w 10315"/>
              <a:gd name="connsiteY5" fmla="*/ 10077 h 10197"/>
              <a:gd name="connsiteX6" fmla="*/ 9903 w 10315"/>
              <a:gd name="connsiteY6" fmla="*/ 9857 h 10197"/>
              <a:gd name="connsiteX7" fmla="*/ 10310 w 10315"/>
              <a:gd name="connsiteY7" fmla="*/ 5090 h 10197"/>
              <a:gd name="connsiteX8" fmla="*/ 9779 w 10315"/>
              <a:gd name="connsiteY8" fmla="*/ 495 h 10197"/>
              <a:gd name="connsiteX0" fmla="*/ 9779 w 10315"/>
              <a:gd name="connsiteY0" fmla="*/ 495 h 10231"/>
              <a:gd name="connsiteX1" fmla="*/ 4972 w 10315"/>
              <a:gd name="connsiteY1" fmla="*/ 138 h 10231"/>
              <a:gd name="connsiteX2" fmla="*/ 384 w 10315"/>
              <a:gd name="connsiteY2" fmla="*/ 366 h 10231"/>
              <a:gd name="connsiteX3" fmla="*/ 10 w 10315"/>
              <a:gd name="connsiteY3" fmla="*/ 4958 h 10231"/>
              <a:gd name="connsiteX4" fmla="*/ 369 w 10315"/>
              <a:gd name="connsiteY4" fmla="*/ 9586 h 10231"/>
              <a:gd name="connsiteX5" fmla="*/ 5105 w 10315"/>
              <a:gd name="connsiteY5" fmla="*/ 10077 h 10231"/>
              <a:gd name="connsiteX6" fmla="*/ 9903 w 10315"/>
              <a:gd name="connsiteY6" fmla="*/ 9857 h 10231"/>
              <a:gd name="connsiteX7" fmla="*/ 10310 w 10315"/>
              <a:gd name="connsiteY7" fmla="*/ 5090 h 10231"/>
              <a:gd name="connsiteX8" fmla="*/ 9779 w 10315"/>
              <a:gd name="connsiteY8" fmla="*/ 495 h 10231"/>
              <a:gd name="connsiteX0" fmla="*/ 9779 w 10310"/>
              <a:gd name="connsiteY0" fmla="*/ 495 h 10231"/>
              <a:gd name="connsiteX1" fmla="*/ 4972 w 10310"/>
              <a:gd name="connsiteY1" fmla="*/ 138 h 10231"/>
              <a:gd name="connsiteX2" fmla="*/ 384 w 10310"/>
              <a:gd name="connsiteY2" fmla="*/ 366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79 w 10310"/>
              <a:gd name="connsiteY0" fmla="*/ 471 h 10207"/>
              <a:gd name="connsiteX1" fmla="*/ 4972 w 10310"/>
              <a:gd name="connsiteY1" fmla="*/ 114 h 10207"/>
              <a:gd name="connsiteX2" fmla="*/ 441 w 10310"/>
              <a:gd name="connsiteY2" fmla="*/ 381 h 10207"/>
              <a:gd name="connsiteX3" fmla="*/ 10 w 10310"/>
              <a:gd name="connsiteY3" fmla="*/ 4934 h 10207"/>
              <a:gd name="connsiteX4" fmla="*/ 369 w 10310"/>
              <a:gd name="connsiteY4" fmla="*/ 9562 h 10207"/>
              <a:gd name="connsiteX5" fmla="*/ 5105 w 10310"/>
              <a:gd name="connsiteY5" fmla="*/ 10053 h 10207"/>
              <a:gd name="connsiteX6" fmla="*/ 9812 w 10310"/>
              <a:gd name="connsiteY6" fmla="*/ 9833 h 10207"/>
              <a:gd name="connsiteX7" fmla="*/ 10310 w 10310"/>
              <a:gd name="connsiteY7" fmla="*/ 5066 h 10207"/>
              <a:gd name="connsiteX8" fmla="*/ 9779 w 10310"/>
              <a:gd name="connsiteY8" fmla="*/ 471 h 10207"/>
              <a:gd name="connsiteX0" fmla="*/ 9779 w 10310"/>
              <a:gd name="connsiteY0" fmla="*/ 495 h 10231"/>
              <a:gd name="connsiteX1" fmla="*/ 4972 w 10310"/>
              <a:gd name="connsiteY1" fmla="*/ 138 h 10231"/>
              <a:gd name="connsiteX2" fmla="*/ 441 w 10310"/>
              <a:gd name="connsiteY2" fmla="*/ 405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79 w 10310"/>
              <a:gd name="connsiteY0" fmla="*/ 495 h 10231"/>
              <a:gd name="connsiteX1" fmla="*/ 4972 w 10310"/>
              <a:gd name="connsiteY1" fmla="*/ 138 h 10231"/>
              <a:gd name="connsiteX2" fmla="*/ 441 w 10310"/>
              <a:gd name="connsiteY2" fmla="*/ 405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79 w 10310"/>
              <a:gd name="connsiteY0" fmla="*/ 495 h 10231"/>
              <a:gd name="connsiteX1" fmla="*/ 4972 w 10310"/>
              <a:gd name="connsiteY1" fmla="*/ 138 h 10231"/>
              <a:gd name="connsiteX2" fmla="*/ 441 w 10310"/>
              <a:gd name="connsiteY2" fmla="*/ 405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88 w 10319"/>
              <a:gd name="connsiteY0" fmla="*/ 495 h 10231"/>
              <a:gd name="connsiteX1" fmla="*/ 4981 w 10319"/>
              <a:gd name="connsiteY1" fmla="*/ 138 h 10231"/>
              <a:gd name="connsiteX2" fmla="*/ 450 w 10319"/>
              <a:gd name="connsiteY2" fmla="*/ 405 h 10231"/>
              <a:gd name="connsiteX3" fmla="*/ 8 w 10319"/>
              <a:gd name="connsiteY3" fmla="*/ 4780 h 10231"/>
              <a:gd name="connsiteX4" fmla="*/ 378 w 10319"/>
              <a:gd name="connsiteY4" fmla="*/ 9586 h 10231"/>
              <a:gd name="connsiteX5" fmla="*/ 5114 w 10319"/>
              <a:gd name="connsiteY5" fmla="*/ 10077 h 10231"/>
              <a:gd name="connsiteX6" fmla="*/ 9821 w 10319"/>
              <a:gd name="connsiteY6" fmla="*/ 9857 h 10231"/>
              <a:gd name="connsiteX7" fmla="*/ 10319 w 10319"/>
              <a:gd name="connsiteY7" fmla="*/ 5090 h 10231"/>
              <a:gd name="connsiteX8" fmla="*/ 9788 w 10319"/>
              <a:gd name="connsiteY8" fmla="*/ 495 h 10231"/>
              <a:gd name="connsiteX0" fmla="*/ 9790 w 10321"/>
              <a:gd name="connsiteY0" fmla="*/ 495 h 10231"/>
              <a:gd name="connsiteX1" fmla="*/ 4983 w 10321"/>
              <a:gd name="connsiteY1" fmla="*/ 138 h 10231"/>
              <a:gd name="connsiteX2" fmla="*/ 452 w 10321"/>
              <a:gd name="connsiteY2" fmla="*/ 405 h 10231"/>
              <a:gd name="connsiteX3" fmla="*/ 10 w 10321"/>
              <a:gd name="connsiteY3" fmla="*/ 4780 h 10231"/>
              <a:gd name="connsiteX4" fmla="*/ 380 w 10321"/>
              <a:gd name="connsiteY4" fmla="*/ 9586 h 10231"/>
              <a:gd name="connsiteX5" fmla="*/ 5116 w 10321"/>
              <a:gd name="connsiteY5" fmla="*/ 10077 h 10231"/>
              <a:gd name="connsiteX6" fmla="*/ 9823 w 10321"/>
              <a:gd name="connsiteY6" fmla="*/ 9857 h 10231"/>
              <a:gd name="connsiteX7" fmla="*/ 10321 w 10321"/>
              <a:gd name="connsiteY7" fmla="*/ 5090 h 10231"/>
              <a:gd name="connsiteX8" fmla="*/ 9790 w 10321"/>
              <a:gd name="connsiteY8" fmla="*/ 495 h 10231"/>
              <a:gd name="connsiteX0" fmla="*/ 9707 w 10321"/>
              <a:gd name="connsiteY0" fmla="*/ 365 h 10316"/>
              <a:gd name="connsiteX1" fmla="*/ 4983 w 10321"/>
              <a:gd name="connsiteY1" fmla="*/ 223 h 10316"/>
              <a:gd name="connsiteX2" fmla="*/ 452 w 10321"/>
              <a:gd name="connsiteY2" fmla="*/ 490 h 10316"/>
              <a:gd name="connsiteX3" fmla="*/ 10 w 10321"/>
              <a:gd name="connsiteY3" fmla="*/ 4865 h 10316"/>
              <a:gd name="connsiteX4" fmla="*/ 380 w 10321"/>
              <a:gd name="connsiteY4" fmla="*/ 9671 h 10316"/>
              <a:gd name="connsiteX5" fmla="*/ 5116 w 10321"/>
              <a:gd name="connsiteY5" fmla="*/ 10162 h 10316"/>
              <a:gd name="connsiteX6" fmla="*/ 9823 w 10321"/>
              <a:gd name="connsiteY6" fmla="*/ 9942 h 10316"/>
              <a:gd name="connsiteX7" fmla="*/ 10321 w 10321"/>
              <a:gd name="connsiteY7" fmla="*/ 5175 h 10316"/>
              <a:gd name="connsiteX8" fmla="*/ 9707 w 10321"/>
              <a:gd name="connsiteY8" fmla="*/ 365 h 10316"/>
              <a:gd name="connsiteX0" fmla="*/ 9707 w 10327"/>
              <a:gd name="connsiteY0" fmla="*/ 365 h 10327"/>
              <a:gd name="connsiteX1" fmla="*/ 4983 w 10327"/>
              <a:gd name="connsiteY1" fmla="*/ 223 h 10327"/>
              <a:gd name="connsiteX2" fmla="*/ 452 w 10327"/>
              <a:gd name="connsiteY2" fmla="*/ 490 h 10327"/>
              <a:gd name="connsiteX3" fmla="*/ 10 w 10327"/>
              <a:gd name="connsiteY3" fmla="*/ 4865 h 10327"/>
              <a:gd name="connsiteX4" fmla="*/ 380 w 10327"/>
              <a:gd name="connsiteY4" fmla="*/ 9671 h 10327"/>
              <a:gd name="connsiteX5" fmla="*/ 5116 w 10327"/>
              <a:gd name="connsiteY5" fmla="*/ 10162 h 10327"/>
              <a:gd name="connsiteX6" fmla="*/ 9918 w 10327"/>
              <a:gd name="connsiteY6" fmla="*/ 9749 h 10327"/>
              <a:gd name="connsiteX7" fmla="*/ 10321 w 10327"/>
              <a:gd name="connsiteY7" fmla="*/ 5175 h 10327"/>
              <a:gd name="connsiteX8" fmla="*/ 9707 w 10327"/>
              <a:gd name="connsiteY8" fmla="*/ 365 h 10327"/>
              <a:gd name="connsiteX0" fmla="*/ 9707 w 10327"/>
              <a:gd name="connsiteY0" fmla="*/ 365 h 10265"/>
              <a:gd name="connsiteX1" fmla="*/ 4983 w 10327"/>
              <a:gd name="connsiteY1" fmla="*/ 223 h 10265"/>
              <a:gd name="connsiteX2" fmla="*/ 452 w 10327"/>
              <a:gd name="connsiteY2" fmla="*/ 490 h 10265"/>
              <a:gd name="connsiteX3" fmla="*/ 10 w 10327"/>
              <a:gd name="connsiteY3" fmla="*/ 4865 h 10265"/>
              <a:gd name="connsiteX4" fmla="*/ 380 w 10327"/>
              <a:gd name="connsiteY4" fmla="*/ 9671 h 10265"/>
              <a:gd name="connsiteX5" fmla="*/ 5188 w 10327"/>
              <a:gd name="connsiteY5" fmla="*/ 10012 h 10265"/>
              <a:gd name="connsiteX6" fmla="*/ 9918 w 10327"/>
              <a:gd name="connsiteY6" fmla="*/ 9749 h 10265"/>
              <a:gd name="connsiteX7" fmla="*/ 10321 w 10327"/>
              <a:gd name="connsiteY7" fmla="*/ 5175 h 10265"/>
              <a:gd name="connsiteX8" fmla="*/ 9707 w 10327"/>
              <a:gd name="connsiteY8" fmla="*/ 365 h 10265"/>
              <a:gd name="connsiteX0" fmla="*/ 9710 w 10330"/>
              <a:gd name="connsiteY0" fmla="*/ 365 h 10251"/>
              <a:gd name="connsiteX1" fmla="*/ 4986 w 10330"/>
              <a:gd name="connsiteY1" fmla="*/ 223 h 10251"/>
              <a:gd name="connsiteX2" fmla="*/ 455 w 10330"/>
              <a:gd name="connsiteY2" fmla="*/ 490 h 10251"/>
              <a:gd name="connsiteX3" fmla="*/ 13 w 10330"/>
              <a:gd name="connsiteY3" fmla="*/ 4865 h 10251"/>
              <a:gd name="connsiteX4" fmla="*/ 562 w 10330"/>
              <a:gd name="connsiteY4" fmla="*/ 9650 h 10251"/>
              <a:gd name="connsiteX5" fmla="*/ 5191 w 10330"/>
              <a:gd name="connsiteY5" fmla="*/ 10012 h 10251"/>
              <a:gd name="connsiteX6" fmla="*/ 9921 w 10330"/>
              <a:gd name="connsiteY6" fmla="*/ 9749 h 10251"/>
              <a:gd name="connsiteX7" fmla="*/ 10324 w 10330"/>
              <a:gd name="connsiteY7" fmla="*/ 5175 h 10251"/>
              <a:gd name="connsiteX8" fmla="*/ 9710 w 10330"/>
              <a:gd name="connsiteY8" fmla="*/ 365 h 10251"/>
              <a:gd name="connsiteX0" fmla="*/ 9710 w 10330"/>
              <a:gd name="connsiteY0" fmla="*/ 365 h 10127"/>
              <a:gd name="connsiteX1" fmla="*/ 4986 w 10330"/>
              <a:gd name="connsiteY1" fmla="*/ 223 h 10127"/>
              <a:gd name="connsiteX2" fmla="*/ 455 w 10330"/>
              <a:gd name="connsiteY2" fmla="*/ 490 h 10127"/>
              <a:gd name="connsiteX3" fmla="*/ 13 w 10330"/>
              <a:gd name="connsiteY3" fmla="*/ 4865 h 10127"/>
              <a:gd name="connsiteX4" fmla="*/ 562 w 10330"/>
              <a:gd name="connsiteY4" fmla="*/ 9650 h 10127"/>
              <a:gd name="connsiteX5" fmla="*/ 5191 w 10330"/>
              <a:gd name="connsiteY5" fmla="*/ 10012 h 10127"/>
              <a:gd name="connsiteX6" fmla="*/ 9921 w 10330"/>
              <a:gd name="connsiteY6" fmla="*/ 9749 h 10127"/>
              <a:gd name="connsiteX7" fmla="*/ 10324 w 10330"/>
              <a:gd name="connsiteY7" fmla="*/ 5175 h 10127"/>
              <a:gd name="connsiteX8" fmla="*/ 9710 w 10330"/>
              <a:gd name="connsiteY8" fmla="*/ 365 h 10127"/>
              <a:gd name="connsiteX0" fmla="*/ 9710 w 10330"/>
              <a:gd name="connsiteY0" fmla="*/ 365 h 10127"/>
              <a:gd name="connsiteX1" fmla="*/ 4986 w 10330"/>
              <a:gd name="connsiteY1" fmla="*/ 223 h 10127"/>
              <a:gd name="connsiteX2" fmla="*/ 455 w 10330"/>
              <a:gd name="connsiteY2" fmla="*/ 490 h 10127"/>
              <a:gd name="connsiteX3" fmla="*/ 13 w 10330"/>
              <a:gd name="connsiteY3" fmla="*/ 4865 h 10127"/>
              <a:gd name="connsiteX4" fmla="*/ 562 w 10330"/>
              <a:gd name="connsiteY4" fmla="*/ 9650 h 10127"/>
              <a:gd name="connsiteX5" fmla="*/ 5191 w 10330"/>
              <a:gd name="connsiteY5" fmla="*/ 10012 h 10127"/>
              <a:gd name="connsiteX6" fmla="*/ 9921 w 10330"/>
              <a:gd name="connsiteY6" fmla="*/ 9749 h 10127"/>
              <a:gd name="connsiteX7" fmla="*/ 10324 w 10330"/>
              <a:gd name="connsiteY7" fmla="*/ 5175 h 10127"/>
              <a:gd name="connsiteX8" fmla="*/ 9710 w 10330"/>
              <a:gd name="connsiteY8" fmla="*/ 365 h 10127"/>
              <a:gd name="connsiteX0" fmla="*/ 9712 w 10332"/>
              <a:gd name="connsiteY0" fmla="*/ 365 h 10317"/>
              <a:gd name="connsiteX1" fmla="*/ 4988 w 10332"/>
              <a:gd name="connsiteY1" fmla="*/ 223 h 10317"/>
              <a:gd name="connsiteX2" fmla="*/ 457 w 10332"/>
              <a:gd name="connsiteY2" fmla="*/ 490 h 10317"/>
              <a:gd name="connsiteX3" fmla="*/ 15 w 10332"/>
              <a:gd name="connsiteY3" fmla="*/ 4865 h 10317"/>
              <a:gd name="connsiteX4" fmla="*/ 588 w 10332"/>
              <a:gd name="connsiteY4" fmla="*/ 9929 h 10317"/>
              <a:gd name="connsiteX5" fmla="*/ 5193 w 10332"/>
              <a:gd name="connsiteY5" fmla="*/ 10012 h 10317"/>
              <a:gd name="connsiteX6" fmla="*/ 9923 w 10332"/>
              <a:gd name="connsiteY6" fmla="*/ 9749 h 10317"/>
              <a:gd name="connsiteX7" fmla="*/ 10326 w 10332"/>
              <a:gd name="connsiteY7" fmla="*/ 5175 h 10317"/>
              <a:gd name="connsiteX8" fmla="*/ 9712 w 10332"/>
              <a:gd name="connsiteY8" fmla="*/ 365 h 10317"/>
              <a:gd name="connsiteX0" fmla="*/ 9712 w 10332"/>
              <a:gd name="connsiteY0" fmla="*/ 365 h 10185"/>
              <a:gd name="connsiteX1" fmla="*/ 4988 w 10332"/>
              <a:gd name="connsiteY1" fmla="*/ 223 h 10185"/>
              <a:gd name="connsiteX2" fmla="*/ 457 w 10332"/>
              <a:gd name="connsiteY2" fmla="*/ 490 h 10185"/>
              <a:gd name="connsiteX3" fmla="*/ 15 w 10332"/>
              <a:gd name="connsiteY3" fmla="*/ 4865 h 10185"/>
              <a:gd name="connsiteX4" fmla="*/ 588 w 10332"/>
              <a:gd name="connsiteY4" fmla="*/ 9929 h 10185"/>
              <a:gd name="connsiteX5" fmla="*/ 5193 w 10332"/>
              <a:gd name="connsiteY5" fmla="*/ 10012 h 10185"/>
              <a:gd name="connsiteX6" fmla="*/ 9923 w 10332"/>
              <a:gd name="connsiteY6" fmla="*/ 9749 h 10185"/>
              <a:gd name="connsiteX7" fmla="*/ 10326 w 10332"/>
              <a:gd name="connsiteY7" fmla="*/ 5175 h 10185"/>
              <a:gd name="connsiteX8" fmla="*/ 9712 w 10332"/>
              <a:gd name="connsiteY8" fmla="*/ 365 h 10185"/>
              <a:gd name="connsiteX0" fmla="*/ 9712 w 10326"/>
              <a:gd name="connsiteY0" fmla="*/ 365 h 10183"/>
              <a:gd name="connsiteX1" fmla="*/ 4988 w 10326"/>
              <a:gd name="connsiteY1" fmla="*/ 223 h 10183"/>
              <a:gd name="connsiteX2" fmla="*/ 457 w 10326"/>
              <a:gd name="connsiteY2" fmla="*/ 490 h 10183"/>
              <a:gd name="connsiteX3" fmla="*/ 15 w 10326"/>
              <a:gd name="connsiteY3" fmla="*/ 4865 h 10183"/>
              <a:gd name="connsiteX4" fmla="*/ 588 w 10326"/>
              <a:gd name="connsiteY4" fmla="*/ 9929 h 10183"/>
              <a:gd name="connsiteX5" fmla="*/ 5193 w 10326"/>
              <a:gd name="connsiteY5" fmla="*/ 10012 h 10183"/>
              <a:gd name="connsiteX6" fmla="*/ 9792 w 10326"/>
              <a:gd name="connsiteY6" fmla="*/ 9792 h 10183"/>
              <a:gd name="connsiteX7" fmla="*/ 10326 w 10326"/>
              <a:gd name="connsiteY7" fmla="*/ 5175 h 10183"/>
              <a:gd name="connsiteX8" fmla="*/ 9712 w 10326"/>
              <a:gd name="connsiteY8" fmla="*/ 365 h 10183"/>
              <a:gd name="connsiteX0" fmla="*/ 9712 w 10326"/>
              <a:gd name="connsiteY0" fmla="*/ 365 h 10183"/>
              <a:gd name="connsiteX1" fmla="*/ 4988 w 10326"/>
              <a:gd name="connsiteY1" fmla="*/ 223 h 10183"/>
              <a:gd name="connsiteX2" fmla="*/ 457 w 10326"/>
              <a:gd name="connsiteY2" fmla="*/ 490 h 10183"/>
              <a:gd name="connsiteX3" fmla="*/ 15 w 10326"/>
              <a:gd name="connsiteY3" fmla="*/ 4865 h 10183"/>
              <a:gd name="connsiteX4" fmla="*/ 588 w 10326"/>
              <a:gd name="connsiteY4" fmla="*/ 9929 h 10183"/>
              <a:gd name="connsiteX5" fmla="*/ 5193 w 10326"/>
              <a:gd name="connsiteY5" fmla="*/ 10012 h 10183"/>
              <a:gd name="connsiteX6" fmla="*/ 9792 w 10326"/>
              <a:gd name="connsiteY6" fmla="*/ 9792 h 10183"/>
              <a:gd name="connsiteX7" fmla="*/ 10326 w 10326"/>
              <a:gd name="connsiteY7" fmla="*/ 5175 h 10183"/>
              <a:gd name="connsiteX8" fmla="*/ 9712 w 10326"/>
              <a:gd name="connsiteY8" fmla="*/ 365 h 10183"/>
              <a:gd name="connsiteX0" fmla="*/ 9712 w 10267"/>
              <a:gd name="connsiteY0" fmla="*/ 365 h 10183"/>
              <a:gd name="connsiteX1" fmla="*/ 4988 w 10267"/>
              <a:gd name="connsiteY1" fmla="*/ 223 h 10183"/>
              <a:gd name="connsiteX2" fmla="*/ 457 w 10267"/>
              <a:gd name="connsiteY2" fmla="*/ 490 h 10183"/>
              <a:gd name="connsiteX3" fmla="*/ 15 w 10267"/>
              <a:gd name="connsiteY3" fmla="*/ 4865 h 10183"/>
              <a:gd name="connsiteX4" fmla="*/ 588 w 10267"/>
              <a:gd name="connsiteY4" fmla="*/ 9929 h 10183"/>
              <a:gd name="connsiteX5" fmla="*/ 5193 w 10267"/>
              <a:gd name="connsiteY5" fmla="*/ 10012 h 10183"/>
              <a:gd name="connsiteX6" fmla="*/ 9792 w 10267"/>
              <a:gd name="connsiteY6" fmla="*/ 9792 h 10183"/>
              <a:gd name="connsiteX7" fmla="*/ 10266 w 10267"/>
              <a:gd name="connsiteY7" fmla="*/ 5175 h 10183"/>
              <a:gd name="connsiteX8" fmla="*/ 9712 w 10267"/>
              <a:gd name="connsiteY8" fmla="*/ 365 h 10183"/>
              <a:gd name="connsiteX0" fmla="*/ 9712 w 10288"/>
              <a:gd name="connsiteY0" fmla="*/ 365 h 10186"/>
              <a:gd name="connsiteX1" fmla="*/ 4988 w 10288"/>
              <a:gd name="connsiteY1" fmla="*/ 223 h 10186"/>
              <a:gd name="connsiteX2" fmla="*/ 457 w 10288"/>
              <a:gd name="connsiteY2" fmla="*/ 490 h 10186"/>
              <a:gd name="connsiteX3" fmla="*/ 15 w 10288"/>
              <a:gd name="connsiteY3" fmla="*/ 4865 h 10186"/>
              <a:gd name="connsiteX4" fmla="*/ 588 w 10288"/>
              <a:gd name="connsiteY4" fmla="*/ 9929 h 10186"/>
              <a:gd name="connsiteX5" fmla="*/ 5193 w 10288"/>
              <a:gd name="connsiteY5" fmla="*/ 10012 h 10186"/>
              <a:gd name="connsiteX6" fmla="*/ 9935 w 10288"/>
              <a:gd name="connsiteY6" fmla="*/ 9728 h 10186"/>
              <a:gd name="connsiteX7" fmla="*/ 10266 w 10288"/>
              <a:gd name="connsiteY7" fmla="*/ 5175 h 10186"/>
              <a:gd name="connsiteX8" fmla="*/ 9712 w 10288"/>
              <a:gd name="connsiteY8" fmla="*/ 365 h 10186"/>
              <a:gd name="connsiteX0" fmla="*/ 9712 w 10288"/>
              <a:gd name="connsiteY0" fmla="*/ 435 h 10256"/>
              <a:gd name="connsiteX1" fmla="*/ 4988 w 10288"/>
              <a:gd name="connsiteY1" fmla="*/ 100 h 10256"/>
              <a:gd name="connsiteX2" fmla="*/ 457 w 10288"/>
              <a:gd name="connsiteY2" fmla="*/ 560 h 10256"/>
              <a:gd name="connsiteX3" fmla="*/ 15 w 10288"/>
              <a:gd name="connsiteY3" fmla="*/ 4935 h 10256"/>
              <a:gd name="connsiteX4" fmla="*/ 588 w 10288"/>
              <a:gd name="connsiteY4" fmla="*/ 9999 h 10256"/>
              <a:gd name="connsiteX5" fmla="*/ 5193 w 10288"/>
              <a:gd name="connsiteY5" fmla="*/ 10082 h 10256"/>
              <a:gd name="connsiteX6" fmla="*/ 9935 w 10288"/>
              <a:gd name="connsiteY6" fmla="*/ 9798 h 10256"/>
              <a:gd name="connsiteX7" fmla="*/ 10266 w 10288"/>
              <a:gd name="connsiteY7" fmla="*/ 5245 h 10256"/>
              <a:gd name="connsiteX8" fmla="*/ 9712 w 10288"/>
              <a:gd name="connsiteY8" fmla="*/ 435 h 10256"/>
              <a:gd name="connsiteX0" fmla="*/ 9749 w 10325"/>
              <a:gd name="connsiteY0" fmla="*/ 435 h 10256"/>
              <a:gd name="connsiteX1" fmla="*/ 5025 w 10325"/>
              <a:gd name="connsiteY1" fmla="*/ 100 h 10256"/>
              <a:gd name="connsiteX2" fmla="*/ 387 w 10325"/>
              <a:gd name="connsiteY2" fmla="*/ 431 h 10256"/>
              <a:gd name="connsiteX3" fmla="*/ 52 w 10325"/>
              <a:gd name="connsiteY3" fmla="*/ 4935 h 10256"/>
              <a:gd name="connsiteX4" fmla="*/ 625 w 10325"/>
              <a:gd name="connsiteY4" fmla="*/ 9999 h 10256"/>
              <a:gd name="connsiteX5" fmla="*/ 5230 w 10325"/>
              <a:gd name="connsiteY5" fmla="*/ 10082 h 10256"/>
              <a:gd name="connsiteX6" fmla="*/ 9972 w 10325"/>
              <a:gd name="connsiteY6" fmla="*/ 9798 h 10256"/>
              <a:gd name="connsiteX7" fmla="*/ 10303 w 10325"/>
              <a:gd name="connsiteY7" fmla="*/ 5245 h 10256"/>
              <a:gd name="connsiteX8" fmla="*/ 9749 w 10325"/>
              <a:gd name="connsiteY8" fmla="*/ 435 h 10256"/>
              <a:gd name="connsiteX0" fmla="*/ 9821 w 10325"/>
              <a:gd name="connsiteY0" fmla="*/ 401 h 10308"/>
              <a:gd name="connsiteX1" fmla="*/ 5025 w 10325"/>
              <a:gd name="connsiteY1" fmla="*/ 152 h 10308"/>
              <a:gd name="connsiteX2" fmla="*/ 387 w 10325"/>
              <a:gd name="connsiteY2" fmla="*/ 483 h 10308"/>
              <a:gd name="connsiteX3" fmla="*/ 52 w 10325"/>
              <a:gd name="connsiteY3" fmla="*/ 4987 h 10308"/>
              <a:gd name="connsiteX4" fmla="*/ 625 w 10325"/>
              <a:gd name="connsiteY4" fmla="*/ 10051 h 10308"/>
              <a:gd name="connsiteX5" fmla="*/ 5230 w 10325"/>
              <a:gd name="connsiteY5" fmla="*/ 10134 h 10308"/>
              <a:gd name="connsiteX6" fmla="*/ 9972 w 10325"/>
              <a:gd name="connsiteY6" fmla="*/ 9850 h 10308"/>
              <a:gd name="connsiteX7" fmla="*/ 10303 w 10325"/>
              <a:gd name="connsiteY7" fmla="*/ 5297 h 10308"/>
              <a:gd name="connsiteX8" fmla="*/ 9821 w 10325"/>
              <a:gd name="connsiteY8" fmla="*/ 401 h 10308"/>
              <a:gd name="connsiteX0" fmla="*/ 9821 w 10325"/>
              <a:gd name="connsiteY0" fmla="*/ 444 h 10351"/>
              <a:gd name="connsiteX1" fmla="*/ 5120 w 10325"/>
              <a:gd name="connsiteY1" fmla="*/ 88 h 10351"/>
              <a:gd name="connsiteX2" fmla="*/ 387 w 10325"/>
              <a:gd name="connsiteY2" fmla="*/ 526 h 10351"/>
              <a:gd name="connsiteX3" fmla="*/ 52 w 10325"/>
              <a:gd name="connsiteY3" fmla="*/ 5030 h 10351"/>
              <a:gd name="connsiteX4" fmla="*/ 625 w 10325"/>
              <a:gd name="connsiteY4" fmla="*/ 10094 h 10351"/>
              <a:gd name="connsiteX5" fmla="*/ 5230 w 10325"/>
              <a:gd name="connsiteY5" fmla="*/ 10177 h 10351"/>
              <a:gd name="connsiteX6" fmla="*/ 9972 w 10325"/>
              <a:gd name="connsiteY6" fmla="*/ 9893 h 10351"/>
              <a:gd name="connsiteX7" fmla="*/ 10303 w 10325"/>
              <a:gd name="connsiteY7" fmla="*/ 5340 h 10351"/>
              <a:gd name="connsiteX8" fmla="*/ 9821 w 10325"/>
              <a:gd name="connsiteY8" fmla="*/ 444 h 10351"/>
              <a:gd name="connsiteX0" fmla="*/ 9939 w 10443"/>
              <a:gd name="connsiteY0" fmla="*/ 444 h 10504"/>
              <a:gd name="connsiteX1" fmla="*/ 5238 w 10443"/>
              <a:gd name="connsiteY1" fmla="*/ 88 h 10504"/>
              <a:gd name="connsiteX2" fmla="*/ 505 w 10443"/>
              <a:gd name="connsiteY2" fmla="*/ 526 h 10504"/>
              <a:gd name="connsiteX3" fmla="*/ 15 w 10443"/>
              <a:gd name="connsiteY3" fmla="*/ 5051 h 10504"/>
              <a:gd name="connsiteX4" fmla="*/ 743 w 10443"/>
              <a:gd name="connsiteY4" fmla="*/ 10094 h 10504"/>
              <a:gd name="connsiteX5" fmla="*/ 5348 w 10443"/>
              <a:gd name="connsiteY5" fmla="*/ 10177 h 10504"/>
              <a:gd name="connsiteX6" fmla="*/ 10090 w 10443"/>
              <a:gd name="connsiteY6" fmla="*/ 9893 h 10504"/>
              <a:gd name="connsiteX7" fmla="*/ 10421 w 10443"/>
              <a:gd name="connsiteY7" fmla="*/ 5340 h 10504"/>
              <a:gd name="connsiteX8" fmla="*/ 9939 w 10443"/>
              <a:gd name="connsiteY8" fmla="*/ 444 h 10504"/>
              <a:gd name="connsiteX0" fmla="*/ 9989 w 10493"/>
              <a:gd name="connsiteY0" fmla="*/ 444 h 10473"/>
              <a:gd name="connsiteX1" fmla="*/ 5288 w 10493"/>
              <a:gd name="connsiteY1" fmla="*/ 88 h 10473"/>
              <a:gd name="connsiteX2" fmla="*/ 555 w 10493"/>
              <a:gd name="connsiteY2" fmla="*/ 526 h 10473"/>
              <a:gd name="connsiteX3" fmla="*/ 65 w 10493"/>
              <a:gd name="connsiteY3" fmla="*/ 5051 h 10473"/>
              <a:gd name="connsiteX4" fmla="*/ 602 w 10493"/>
              <a:gd name="connsiteY4" fmla="*/ 10051 h 10473"/>
              <a:gd name="connsiteX5" fmla="*/ 5398 w 10493"/>
              <a:gd name="connsiteY5" fmla="*/ 10177 h 10473"/>
              <a:gd name="connsiteX6" fmla="*/ 10140 w 10493"/>
              <a:gd name="connsiteY6" fmla="*/ 9893 h 10473"/>
              <a:gd name="connsiteX7" fmla="*/ 10471 w 10493"/>
              <a:gd name="connsiteY7" fmla="*/ 5340 h 10473"/>
              <a:gd name="connsiteX8" fmla="*/ 9989 w 10493"/>
              <a:gd name="connsiteY8" fmla="*/ 444 h 10473"/>
              <a:gd name="connsiteX0" fmla="*/ 9928 w 10432"/>
              <a:gd name="connsiteY0" fmla="*/ 444 h 10484"/>
              <a:gd name="connsiteX1" fmla="*/ 5227 w 10432"/>
              <a:gd name="connsiteY1" fmla="*/ 88 h 10484"/>
              <a:gd name="connsiteX2" fmla="*/ 494 w 10432"/>
              <a:gd name="connsiteY2" fmla="*/ 526 h 10484"/>
              <a:gd name="connsiteX3" fmla="*/ 4 w 10432"/>
              <a:gd name="connsiteY3" fmla="*/ 5051 h 10484"/>
              <a:gd name="connsiteX4" fmla="*/ 541 w 10432"/>
              <a:gd name="connsiteY4" fmla="*/ 10051 h 10484"/>
              <a:gd name="connsiteX5" fmla="*/ 5337 w 10432"/>
              <a:gd name="connsiteY5" fmla="*/ 10177 h 10484"/>
              <a:gd name="connsiteX6" fmla="*/ 10079 w 10432"/>
              <a:gd name="connsiteY6" fmla="*/ 9893 h 10484"/>
              <a:gd name="connsiteX7" fmla="*/ 10410 w 10432"/>
              <a:gd name="connsiteY7" fmla="*/ 5340 h 10484"/>
              <a:gd name="connsiteX8" fmla="*/ 9928 w 10432"/>
              <a:gd name="connsiteY8" fmla="*/ 444 h 10484"/>
              <a:gd name="connsiteX0" fmla="*/ 9988 w 10492"/>
              <a:gd name="connsiteY0" fmla="*/ 444 h 10557"/>
              <a:gd name="connsiteX1" fmla="*/ 5287 w 10492"/>
              <a:gd name="connsiteY1" fmla="*/ 88 h 10557"/>
              <a:gd name="connsiteX2" fmla="*/ 554 w 10492"/>
              <a:gd name="connsiteY2" fmla="*/ 526 h 10557"/>
              <a:gd name="connsiteX3" fmla="*/ 64 w 10492"/>
              <a:gd name="connsiteY3" fmla="*/ 5051 h 10557"/>
              <a:gd name="connsiteX4" fmla="*/ 601 w 10492"/>
              <a:gd name="connsiteY4" fmla="*/ 10051 h 10557"/>
              <a:gd name="connsiteX5" fmla="*/ 5385 w 10492"/>
              <a:gd name="connsiteY5" fmla="*/ 10370 h 10557"/>
              <a:gd name="connsiteX6" fmla="*/ 10139 w 10492"/>
              <a:gd name="connsiteY6" fmla="*/ 9893 h 10557"/>
              <a:gd name="connsiteX7" fmla="*/ 10470 w 10492"/>
              <a:gd name="connsiteY7" fmla="*/ 5340 h 10557"/>
              <a:gd name="connsiteX8" fmla="*/ 9988 w 10492"/>
              <a:gd name="connsiteY8" fmla="*/ 444 h 10557"/>
              <a:gd name="connsiteX0" fmla="*/ 9928 w 10432"/>
              <a:gd name="connsiteY0" fmla="*/ 444 h 10515"/>
              <a:gd name="connsiteX1" fmla="*/ 5227 w 10432"/>
              <a:gd name="connsiteY1" fmla="*/ 88 h 10515"/>
              <a:gd name="connsiteX2" fmla="*/ 494 w 10432"/>
              <a:gd name="connsiteY2" fmla="*/ 526 h 10515"/>
              <a:gd name="connsiteX3" fmla="*/ 4 w 10432"/>
              <a:gd name="connsiteY3" fmla="*/ 5051 h 10515"/>
              <a:gd name="connsiteX4" fmla="*/ 541 w 10432"/>
              <a:gd name="connsiteY4" fmla="*/ 10051 h 10515"/>
              <a:gd name="connsiteX5" fmla="*/ 5325 w 10432"/>
              <a:gd name="connsiteY5" fmla="*/ 10370 h 10515"/>
              <a:gd name="connsiteX6" fmla="*/ 10079 w 10432"/>
              <a:gd name="connsiteY6" fmla="*/ 9893 h 10515"/>
              <a:gd name="connsiteX7" fmla="*/ 10410 w 10432"/>
              <a:gd name="connsiteY7" fmla="*/ 5340 h 10515"/>
              <a:gd name="connsiteX8" fmla="*/ 9928 w 10432"/>
              <a:gd name="connsiteY8" fmla="*/ 444 h 10515"/>
              <a:gd name="connsiteX0" fmla="*/ 9934 w 10438"/>
              <a:gd name="connsiteY0" fmla="*/ 444 h 10584"/>
              <a:gd name="connsiteX1" fmla="*/ 5233 w 10438"/>
              <a:gd name="connsiteY1" fmla="*/ 88 h 10584"/>
              <a:gd name="connsiteX2" fmla="*/ 500 w 10438"/>
              <a:gd name="connsiteY2" fmla="*/ 526 h 10584"/>
              <a:gd name="connsiteX3" fmla="*/ 10 w 10438"/>
              <a:gd name="connsiteY3" fmla="*/ 5051 h 10584"/>
              <a:gd name="connsiteX4" fmla="*/ 666 w 10438"/>
              <a:gd name="connsiteY4" fmla="*/ 10158 h 10584"/>
              <a:gd name="connsiteX5" fmla="*/ 5331 w 10438"/>
              <a:gd name="connsiteY5" fmla="*/ 10370 h 10584"/>
              <a:gd name="connsiteX6" fmla="*/ 10085 w 10438"/>
              <a:gd name="connsiteY6" fmla="*/ 9893 h 10584"/>
              <a:gd name="connsiteX7" fmla="*/ 10416 w 10438"/>
              <a:gd name="connsiteY7" fmla="*/ 5340 h 10584"/>
              <a:gd name="connsiteX8" fmla="*/ 9934 w 10438"/>
              <a:gd name="connsiteY8" fmla="*/ 444 h 10584"/>
              <a:gd name="connsiteX0" fmla="*/ 9934 w 10438"/>
              <a:gd name="connsiteY0" fmla="*/ 444 h 10605"/>
              <a:gd name="connsiteX1" fmla="*/ 5233 w 10438"/>
              <a:gd name="connsiteY1" fmla="*/ 88 h 10605"/>
              <a:gd name="connsiteX2" fmla="*/ 500 w 10438"/>
              <a:gd name="connsiteY2" fmla="*/ 526 h 10605"/>
              <a:gd name="connsiteX3" fmla="*/ 10 w 10438"/>
              <a:gd name="connsiteY3" fmla="*/ 5051 h 10605"/>
              <a:gd name="connsiteX4" fmla="*/ 666 w 10438"/>
              <a:gd name="connsiteY4" fmla="*/ 10158 h 10605"/>
              <a:gd name="connsiteX5" fmla="*/ 5331 w 10438"/>
              <a:gd name="connsiteY5" fmla="*/ 10370 h 10605"/>
              <a:gd name="connsiteX6" fmla="*/ 10085 w 10438"/>
              <a:gd name="connsiteY6" fmla="*/ 9893 h 10605"/>
              <a:gd name="connsiteX7" fmla="*/ 10416 w 10438"/>
              <a:gd name="connsiteY7" fmla="*/ 5340 h 10605"/>
              <a:gd name="connsiteX8" fmla="*/ 9934 w 10438"/>
              <a:gd name="connsiteY8" fmla="*/ 444 h 10605"/>
              <a:gd name="connsiteX0" fmla="*/ 9934 w 10438"/>
              <a:gd name="connsiteY0" fmla="*/ 444 h 10497"/>
              <a:gd name="connsiteX1" fmla="*/ 5233 w 10438"/>
              <a:gd name="connsiteY1" fmla="*/ 88 h 10497"/>
              <a:gd name="connsiteX2" fmla="*/ 500 w 10438"/>
              <a:gd name="connsiteY2" fmla="*/ 526 h 10497"/>
              <a:gd name="connsiteX3" fmla="*/ 10 w 10438"/>
              <a:gd name="connsiteY3" fmla="*/ 5051 h 10497"/>
              <a:gd name="connsiteX4" fmla="*/ 666 w 10438"/>
              <a:gd name="connsiteY4" fmla="*/ 10158 h 10497"/>
              <a:gd name="connsiteX5" fmla="*/ 5331 w 10438"/>
              <a:gd name="connsiteY5" fmla="*/ 10370 h 10497"/>
              <a:gd name="connsiteX6" fmla="*/ 10085 w 10438"/>
              <a:gd name="connsiteY6" fmla="*/ 9893 h 10497"/>
              <a:gd name="connsiteX7" fmla="*/ 10416 w 10438"/>
              <a:gd name="connsiteY7" fmla="*/ 5340 h 10497"/>
              <a:gd name="connsiteX8" fmla="*/ 9934 w 10438"/>
              <a:gd name="connsiteY8" fmla="*/ 444 h 10497"/>
              <a:gd name="connsiteX0" fmla="*/ 9934 w 10455"/>
              <a:gd name="connsiteY0" fmla="*/ 444 h 10491"/>
              <a:gd name="connsiteX1" fmla="*/ 5233 w 10455"/>
              <a:gd name="connsiteY1" fmla="*/ 88 h 10491"/>
              <a:gd name="connsiteX2" fmla="*/ 500 w 10455"/>
              <a:gd name="connsiteY2" fmla="*/ 526 h 10491"/>
              <a:gd name="connsiteX3" fmla="*/ 10 w 10455"/>
              <a:gd name="connsiteY3" fmla="*/ 5051 h 10491"/>
              <a:gd name="connsiteX4" fmla="*/ 666 w 10455"/>
              <a:gd name="connsiteY4" fmla="*/ 10158 h 10491"/>
              <a:gd name="connsiteX5" fmla="*/ 5331 w 10455"/>
              <a:gd name="connsiteY5" fmla="*/ 10370 h 10491"/>
              <a:gd name="connsiteX6" fmla="*/ 10133 w 10455"/>
              <a:gd name="connsiteY6" fmla="*/ 10000 h 10491"/>
              <a:gd name="connsiteX7" fmla="*/ 10416 w 10455"/>
              <a:gd name="connsiteY7" fmla="*/ 5340 h 10491"/>
              <a:gd name="connsiteX8" fmla="*/ 9934 w 10455"/>
              <a:gd name="connsiteY8" fmla="*/ 444 h 10491"/>
              <a:gd name="connsiteX0" fmla="*/ 9994 w 10455"/>
              <a:gd name="connsiteY0" fmla="*/ 435 h 10503"/>
              <a:gd name="connsiteX1" fmla="*/ 5233 w 10455"/>
              <a:gd name="connsiteY1" fmla="*/ 100 h 10503"/>
              <a:gd name="connsiteX2" fmla="*/ 500 w 10455"/>
              <a:gd name="connsiteY2" fmla="*/ 538 h 10503"/>
              <a:gd name="connsiteX3" fmla="*/ 10 w 10455"/>
              <a:gd name="connsiteY3" fmla="*/ 5063 h 10503"/>
              <a:gd name="connsiteX4" fmla="*/ 666 w 10455"/>
              <a:gd name="connsiteY4" fmla="*/ 10170 h 10503"/>
              <a:gd name="connsiteX5" fmla="*/ 5331 w 10455"/>
              <a:gd name="connsiteY5" fmla="*/ 10382 h 10503"/>
              <a:gd name="connsiteX6" fmla="*/ 10133 w 10455"/>
              <a:gd name="connsiteY6" fmla="*/ 10012 h 10503"/>
              <a:gd name="connsiteX7" fmla="*/ 10416 w 10455"/>
              <a:gd name="connsiteY7" fmla="*/ 5352 h 10503"/>
              <a:gd name="connsiteX8" fmla="*/ 9994 w 10455"/>
              <a:gd name="connsiteY8" fmla="*/ 435 h 10503"/>
              <a:gd name="connsiteX0" fmla="*/ 9994 w 10541"/>
              <a:gd name="connsiteY0" fmla="*/ 435 h 10503"/>
              <a:gd name="connsiteX1" fmla="*/ 5233 w 10541"/>
              <a:gd name="connsiteY1" fmla="*/ 100 h 10503"/>
              <a:gd name="connsiteX2" fmla="*/ 500 w 10541"/>
              <a:gd name="connsiteY2" fmla="*/ 538 h 10503"/>
              <a:gd name="connsiteX3" fmla="*/ 10 w 10541"/>
              <a:gd name="connsiteY3" fmla="*/ 5063 h 10503"/>
              <a:gd name="connsiteX4" fmla="*/ 666 w 10541"/>
              <a:gd name="connsiteY4" fmla="*/ 10170 h 10503"/>
              <a:gd name="connsiteX5" fmla="*/ 5331 w 10541"/>
              <a:gd name="connsiteY5" fmla="*/ 10382 h 10503"/>
              <a:gd name="connsiteX6" fmla="*/ 10133 w 10541"/>
              <a:gd name="connsiteY6" fmla="*/ 10012 h 10503"/>
              <a:gd name="connsiteX7" fmla="*/ 10535 w 10541"/>
              <a:gd name="connsiteY7" fmla="*/ 5331 h 10503"/>
              <a:gd name="connsiteX8" fmla="*/ 9994 w 10541"/>
              <a:gd name="connsiteY8" fmla="*/ 435 h 10503"/>
              <a:gd name="connsiteX0" fmla="*/ 9994 w 10550"/>
              <a:gd name="connsiteY0" fmla="*/ 435 h 10500"/>
              <a:gd name="connsiteX1" fmla="*/ 5233 w 10550"/>
              <a:gd name="connsiteY1" fmla="*/ 100 h 10500"/>
              <a:gd name="connsiteX2" fmla="*/ 500 w 10550"/>
              <a:gd name="connsiteY2" fmla="*/ 538 h 10500"/>
              <a:gd name="connsiteX3" fmla="*/ 10 w 10550"/>
              <a:gd name="connsiteY3" fmla="*/ 5063 h 10500"/>
              <a:gd name="connsiteX4" fmla="*/ 666 w 10550"/>
              <a:gd name="connsiteY4" fmla="*/ 10170 h 10500"/>
              <a:gd name="connsiteX5" fmla="*/ 5331 w 10550"/>
              <a:gd name="connsiteY5" fmla="*/ 10382 h 10500"/>
              <a:gd name="connsiteX6" fmla="*/ 10181 w 10550"/>
              <a:gd name="connsiteY6" fmla="*/ 10055 h 10500"/>
              <a:gd name="connsiteX7" fmla="*/ 10535 w 10550"/>
              <a:gd name="connsiteY7" fmla="*/ 5331 h 10500"/>
              <a:gd name="connsiteX8" fmla="*/ 9994 w 10550"/>
              <a:gd name="connsiteY8" fmla="*/ 435 h 10500"/>
              <a:gd name="connsiteX0" fmla="*/ 9994 w 10550"/>
              <a:gd name="connsiteY0" fmla="*/ 435 h 10528"/>
              <a:gd name="connsiteX1" fmla="*/ 5233 w 10550"/>
              <a:gd name="connsiteY1" fmla="*/ 100 h 10528"/>
              <a:gd name="connsiteX2" fmla="*/ 500 w 10550"/>
              <a:gd name="connsiteY2" fmla="*/ 538 h 10528"/>
              <a:gd name="connsiteX3" fmla="*/ 10 w 10550"/>
              <a:gd name="connsiteY3" fmla="*/ 5063 h 10528"/>
              <a:gd name="connsiteX4" fmla="*/ 666 w 10550"/>
              <a:gd name="connsiteY4" fmla="*/ 10213 h 10528"/>
              <a:gd name="connsiteX5" fmla="*/ 5331 w 10550"/>
              <a:gd name="connsiteY5" fmla="*/ 10382 h 10528"/>
              <a:gd name="connsiteX6" fmla="*/ 10181 w 10550"/>
              <a:gd name="connsiteY6" fmla="*/ 10055 h 10528"/>
              <a:gd name="connsiteX7" fmla="*/ 10535 w 10550"/>
              <a:gd name="connsiteY7" fmla="*/ 5331 h 10528"/>
              <a:gd name="connsiteX8" fmla="*/ 9994 w 10550"/>
              <a:gd name="connsiteY8" fmla="*/ 435 h 10528"/>
              <a:gd name="connsiteX0" fmla="*/ 9991 w 10547"/>
              <a:gd name="connsiteY0" fmla="*/ 435 h 10528"/>
              <a:gd name="connsiteX1" fmla="*/ 5230 w 10547"/>
              <a:gd name="connsiteY1" fmla="*/ 100 h 10528"/>
              <a:gd name="connsiteX2" fmla="*/ 497 w 10547"/>
              <a:gd name="connsiteY2" fmla="*/ 538 h 10528"/>
              <a:gd name="connsiteX3" fmla="*/ 7 w 10547"/>
              <a:gd name="connsiteY3" fmla="*/ 5063 h 10528"/>
              <a:gd name="connsiteX4" fmla="*/ 663 w 10547"/>
              <a:gd name="connsiteY4" fmla="*/ 10213 h 10528"/>
              <a:gd name="connsiteX5" fmla="*/ 5328 w 10547"/>
              <a:gd name="connsiteY5" fmla="*/ 10382 h 10528"/>
              <a:gd name="connsiteX6" fmla="*/ 10178 w 10547"/>
              <a:gd name="connsiteY6" fmla="*/ 10055 h 10528"/>
              <a:gd name="connsiteX7" fmla="*/ 10532 w 10547"/>
              <a:gd name="connsiteY7" fmla="*/ 5331 h 10528"/>
              <a:gd name="connsiteX8" fmla="*/ 9991 w 10547"/>
              <a:gd name="connsiteY8" fmla="*/ 435 h 10528"/>
              <a:gd name="connsiteX0" fmla="*/ 9999 w 10555"/>
              <a:gd name="connsiteY0" fmla="*/ 435 h 10528"/>
              <a:gd name="connsiteX1" fmla="*/ 5238 w 10555"/>
              <a:gd name="connsiteY1" fmla="*/ 100 h 10528"/>
              <a:gd name="connsiteX2" fmla="*/ 481 w 10555"/>
              <a:gd name="connsiteY2" fmla="*/ 559 h 10528"/>
              <a:gd name="connsiteX3" fmla="*/ 15 w 10555"/>
              <a:gd name="connsiteY3" fmla="*/ 5063 h 10528"/>
              <a:gd name="connsiteX4" fmla="*/ 671 w 10555"/>
              <a:gd name="connsiteY4" fmla="*/ 10213 h 10528"/>
              <a:gd name="connsiteX5" fmla="*/ 5336 w 10555"/>
              <a:gd name="connsiteY5" fmla="*/ 10382 h 10528"/>
              <a:gd name="connsiteX6" fmla="*/ 10186 w 10555"/>
              <a:gd name="connsiteY6" fmla="*/ 10055 h 10528"/>
              <a:gd name="connsiteX7" fmla="*/ 10540 w 10555"/>
              <a:gd name="connsiteY7" fmla="*/ 5331 h 10528"/>
              <a:gd name="connsiteX8" fmla="*/ 9999 w 10555"/>
              <a:gd name="connsiteY8" fmla="*/ 435 h 10528"/>
              <a:gd name="connsiteX0" fmla="*/ 9999 w 10555"/>
              <a:gd name="connsiteY0" fmla="*/ 457 h 10550"/>
              <a:gd name="connsiteX1" fmla="*/ 5238 w 10555"/>
              <a:gd name="connsiteY1" fmla="*/ 122 h 10550"/>
              <a:gd name="connsiteX2" fmla="*/ 481 w 10555"/>
              <a:gd name="connsiteY2" fmla="*/ 581 h 10550"/>
              <a:gd name="connsiteX3" fmla="*/ 15 w 10555"/>
              <a:gd name="connsiteY3" fmla="*/ 5085 h 10550"/>
              <a:gd name="connsiteX4" fmla="*/ 671 w 10555"/>
              <a:gd name="connsiteY4" fmla="*/ 10235 h 10550"/>
              <a:gd name="connsiteX5" fmla="*/ 5336 w 10555"/>
              <a:gd name="connsiteY5" fmla="*/ 10404 h 10550"/>
              <a:gd name="connsiteX6" fmla="*/ 10186 w 10555"/>
              <a:gd name="connsiteY6" fmla="*/ 10077 h 10550"/>
              <a:gd name="connsiteX7" fmla="*/ 10540 w 10555"/>
              <a:gd name="connsiteY7" fmla="*/ 5353 h 10550"/>
              <a:gd name="connsiteX8" fmla="*/ 9999 w 10555"/>
              <a:gd name="connsiteY8" fmla="*/ 457 h 10550"/>
              <a:gd name="connsiteX0" fmla="*/ 9987 w 10555"/>
              <a:gd name="connsiteY0" fmla="*/ 409 h 10566"/>
              <a:gd name="connsiteX1" fmla="*/ 5238 w 10555"/>
              <a:gd name="connsiteY1" fmla="*/ 138 h 10566"/>
              <a:gd name="connsiteX2" fmla="*/ 481 w 10555"/>
              <a:gd name="connsiteY2" fmla="*/ 597 h 10566"/>
              <a:gd name="connsiteX3" fmla="*/ 15 w 10555"/>
              <a:gd name="connsiteY3" fmla="*/ 5101 h 10566"/>
              <a:gd name="connsiteX4" fmla="*/ 671 w 10555"/>
              <a:gd name="connsiteY4" fmla="*/ 10251 h 10566"/>
              <a:gd name="connsiteX5" fmla="*/ 5336 w 10555"/>
              <a:gd name="connsiteY5" fmla="*/ 10420 h 10566"/>
              <a:gd name="connsiteX6" fmla="*/ 10186 w 10555"/>
              <a:gd name="connsiteY6" fmla="*/ 10093 h 10566"/>
              <a:gd name="connsiteX7" fmla="*/ 10540 w 10555"/>
              <a:gd name="connsiteY7" fmla="*/ 5369 h 10566"/>
              <a:gd name="connsiteX8" fmla="*/ 9987 w 10555"/>
              <a:gd name="connsiteY8" fmla="*/ 409 h 10566"/>
              <a:gd name="connsiteX0" fmla="*/ 9987 w 10555"/>
              <a:gd name="connsiteY0" fmla="*/ 409 h 10566"/>
              <a:gd name="connsiteX1" fmla="*/ 5238 w 10555"/>
              <a:gd name="connsiteY1" fmla="*/ 138 h 10566"/>
              <a:gd name="connsiteX2" fmla="*/ 481 w 10555"/>
              <a:gd name="connsiteY2" fmla="*/ 597 h 10566"/>
              <a:gd name="connsiteX3" fmla="*/ 15 w 10555"/>
              <a:gd name="connsiteY3" fmla="*/ 5101 h 10566"/>
              <a:gd name="connsiteX4" fmla="*/ 671 w 10555"/>
              <a:gd name="connsiteY4" fmla="*/ 10251 h 10566"/>
              <a:gd name="connsiteX5" fmla="*/ 5336 w 10555"/>
              <a:gd name="connsiteY5" fmla="*/ 10420 h 10566"/>
              <a:gd name="connsiteX6" fmla="*/ 10186 w 10555"/>
              <a:gd name="connsiteY6" fmla="*/ 10093 h 10566"/>
              <a:gd name="connsiteX7" fmla="*/ 10540 w 10555"/>
              <a:gd name="connsiteY7" fmla="*/ 5369 h 10566"/>
              <a:gd name="connsiteX8" fmla="*/ 9987 w 10555"/>
              <a:gd name="connsiteY8" fmla="*/ 409 h 10566"/>
              <a:gd name="connsiteX0" fmla="*/ 9987 w 10555"/>
              <a:gd name="connsiteY0" fmla="*/ 409 h 10566"/>
              <a:gd name="connsiteX1" fmla="*/ 5238 w 10555"/>
              <a:gd name="connsiteY1" fmla="*/ 138 h 10566"/>
              <a:gd name="connsiteX2" fmla="*/ 481 w 10555"/>
              <a:gd name="connsiteY2" fmla="*/ 597 h 10566"/>
              <a:gd name="connsiteX3" fmla="*/ 15 w 10555"/>
              <a:gd name="connsiteY3" fmla="*/ 5101 h 10566"/>
              <a:gd name="connsiteX4" fmla="*/ 671 w 10555"/>
              <a:gd name="connsiteY4" fmla="*/ 10251 h 10566"/>
              <a:gd name="connsiteX5" fmla="*/ 5336 w 10555"/>
              <a:gd name="connsiteY5" fmla="*/ 10420 h 10566"/>
              <a:gd name="connsiteX6" fmla="*/ 10186 w 10555"/>
              <a:gd name="connsiteY6" fmla="*/ 10093 h 10566"/>
              <a:gd name="connsiteX7" fmla="*/ 10540 w 10555"/>
              <a:gd name="connsiteY7" fmla="*/ 5369 h 10566"/>
              <a:gd name="connsiteX8" fmla="*/ 9987 w 10555"/>
              <a:gd name="connsiteY8" fmla="*/ 409 h 10566"/>
              <a:gd name="connsiteX0" fmla="*/ 9987 w 10547"/>
              <a:gd name="connsiteY0" fmla="*/ 409 h 10564"/>
              <a:gd name="connsiteX1" fmla="*/ 5238 w 10547"/>
              <a:gd name="connsiteY1" fmla="*/ 138 h 10564"/>
              <a:gd name="connsiteX2" fmla="*/ 481 w 10547"/>
              <a:gd name="connsiteY2" fmla="*/ 597 h 10564"/>
              <a:gd name="connsiteX3" fmla="*/ 15 w 10547"/>
              <a:gd name="connsiteY3" fmla="*/ 5101 h 10564"/>
              <a:gd name="connsiteX4" fmla="*/ 671 w 10547"/>
              <a:gd name="connsiteY4" fmla="*/ 10251 h 10564"/>
              <a:gd name="connsiteX5" fmla="*/ 5336 w 10547"/>
              <a:gd name="connsiteY5" fmla="*/ 10420 h 10564"/>
              <a:gd name="connsiteX6" fmla="*/ 10150 w 10547"/>
              <a:gd name="connsiteY6" fmla="*/ 10136 h 10564"/>
              <a:gd name="connsiteX7" fmla="*/ 10540 w 10547"/>
              <a:gd name="connsiteY7" fmla="*/ 5369 h 10564"/>
              <a:gd name="connsiteX8" fmla="*/ 9987 w 10547"/>
              <a:gd name="connsiteY8" fmla="*/ 409 h 10564"/>
              <a:gd name="connsiteX0" fmla="*/ 9987 w 10547"/>
              <a:gd name="connsiteY0" fmla="*/ 454 h 10609"/>
              <a:gd name="connsiteX1" fmla="*/ 5238 w 10547"/>
              <a:gd name="connsiteY1" fmla="*/ 76 h 10609"/>
              <a:gd name="connsiteX2" fmla="*/ 481 w 10547"/>
              <a:gd name="connsiteY2" fmla="*/ 642 h 10609"/>
              <a:gd name="connsiteX3" fmla="*/ 15 w 10547"/>
              <a:gd name="connsiteY3" fmla="*/ 5146 h 10609"/>
              <a:gd name="connsiteX4" fmla="*/ 671 w 10547"/>
              <a:gd name="connsiteY4" fmla="*/ 10296 h 10609"/>
              <a:gd name="connsiteX5" fmla="*/ 5336 w 10547"/>
              <a:gd name="connsiteY5" fmla="*/ 10465 h 10609"/>
              <a:gd name="connsiteX6" fmla="*/ 10150 w 10547"/>
              <a:gd name="connsiteY6" fmla="*/ 10181 h 10609"/>
              <a:gd name="connsiteX7" fmla="*/ 10540 w 10547"/>
              <a:gd name="connsiteY7" fmla="*/ 5414 h 10609"/>
              <a:gd name="connsiteX8" fmla="*/ 9987 w 10547"/>
              <a:gd name="connsiteY8" fmla="*/ 454 h 10609"/>
              <a:gd name="connsiteX0" fmla="*/ 9981 w 10541"/>
              <a:gd name="connsiteY0" fmla="*/ 454 h 10623"/>
              <a:gd name="connsiteX1" fmla="*/ 5232 w 10541"/>
              <a:gd name="connsiteY1" fmla="*/ 76 h 10623"/>
              <a:gd name="connsiteX2" fmla="*/ 475 w 10541"/>
              <a:gd name="connsiteY2" fmla="*/ 642 h 10623"/>
              <a:gd name="connsiteX3" fmla="*/ 9 w 10541"/>
              <a:gd name="connsiteY3" fmla="*/ 5146 h 10623"/>
              <a:gd name="connsiteX4" fmla="*/ 570 w 10541"/>
              <a:gd name="connsiteY4" fmla="*/ 10317 h 10623"/>
              <a:gd name="connsiteX5" fmla="*/ 5330 w 10541"/>
              <a:gd name="connsiteY5" fmla="*/ 10465 h 10623"/>
              <a:gd name="connsiteX6" fmla="*/ 10144 w 10541"/>
              <a:gd name="connsiteY6" fmla="*/ 10181 h 10623"/>
              <a:gd name="connsiteX7" fmla="*/ 10534 w 10541"/>
              <a:gd name="connsiteY7" fmla="*/ 5414 h 10623"/>
              <a:gd name="connsiteX8" fmla="*/ 9981 w 10541"/>
              <a:gd name="connsiteY8" fmla="*/ 454 h 10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541" h="10623">
                <a:moveTo>
                  <a:pt x="9981" y="454"/>
                </a:moveTo>
                <a:cubicBezTo>
                  <a:pt x="9093" y="-310"/>
                  <a:pt x="6898" y="133"/>
                  <a:pt x="5232" y="76"/>
                </a:cubicBezTo>
                <a:cubicBezTo>
                  <a:pt x="3658" y="159"/>
                  <a:pt x="953" y="-371"/>
                  <a:pt x="475" y="642"/>
                </a:cubicBezTo>
                <a:cubicBezTo>
                  <a:pt x="-56" y="1496"/>
                  <a:pt x="-7" y="3534"/>
                  <a:pt x="9" y="5146"/>
                </a:cubicBezTo>
                <a:cubicBezTo>
                  <a:pt x="25" y="6758"/>
                  <a:pt x="-40" y="9771"/>
                  <a:pt x="570" y="10317"/>
                </a:cubicBezTo>
                <a:cubicBezTo>
                  <a:pt x="1211" y="10891"/>
                  <a:pt x="3734" y="10488"/>
                  <a:pt x="5330" y="10465"/>
                </a:cubicBezTo>
                <a:cubicBezTo>
                  <a:pt x="6926" y="10442"/>
                  <a:pt x="9763" y="10642"/>
                  <a:pt x="10144" y="10181"/>
                </a:cubicBezTo>
                <a:cubicBezTo>
                  <a:pt x="10613" y="9764"/>
                  <a:pt x="10541" y="6952"/>
                  <a:pt x="10534" y="5414"/>
                </a:cubicBezTo>
                <a:cubicBezTo>
                  <a:pt x="10527" y="3877"/>
                  <a:pt x="10549" y="989"/>
                  <a:pt x="9981" y="454"/>
                </a:cubicBezTo>
                <a:close/>
              </a:path>
            </a:pathLst>
          </a:custGeom>
          <a:solidFill>
            <a:schemeClr val="accent2"/>
          </a:solidFill>
          <a:ln w="9525">
            <a:solidFill>
              <a:schemeClr val="tx1"/>
            </a:solidFill>
            <a:prstDash val="dash"/>
          </a:ln>
        </p:spPr>
        <p:txBody>
          <a:bodyPr vert="horz" wrap="square" lIns="91440" tIns="45720" rIns="91440" bIns="45720" numCol="1" anchor="t" anchorCtr="0" compatLnSpc="1">
            <a:prstTxWarp prst="textNoShape">
              <a:avLst/>
            </a:prstTxWarp>
          </a:bodyPr>
          <a:lstStyle/>
          <a:p>
            <a:endParaRPr lang="en-US" dirty="0"/>
          </a:p>
        </p:txBody>
      </p:sp>
    </p:spTree>
    <p:extLst>
      <p:ext uri="{BB962C8B-B14F-4D97-AF65-F5344CB8AC3E}">
        <p14:creationId xmlns:p14="http://schemas.microsoft.com/office/powerpoint/2010/main" val="19783921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237401856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14350" y="841772"/>
            <a:ext cx="5829300" cy="1790700"/>
          </a:xfrm>
        </p:spPr>
        <p:txBody>
          <a:bodyPr anchor="b"/>
          <a:lstStyle>
            <a:lvl1pPr algn="ctr">
              <a:defRPr sz="3375"/>
            </a:lvl1pPr>
          </a:lstStyle>
          <a:p>
            <a:r>
              <a:rPr lang="en-US"/>
              <a:t>Click to edit Master title style</a:t>
            </a:r>
            <a:endParaRPr lang="en-US" dirty="0"/>
          </a:p>
        </p:txBody>
      </p:sp>
      <p:sp>
        <p:nvSpPr>
          <p:cNvPr id="3" name="Subtitle 2"/>
          <p:cNvSpPr>
            <a:spLocks noGrp="1"/>
          </p:cNvSpPr>
          <p:nvPr>
            <p:ph type="subTitle" idx="1"/>
          </p:nvPr>
        </p:nvSpPr>
        <p:spPr>
          <a:xfrm>
            <a:off x="857250" y="2701528"/>
            <a:ext cx="5143500" cy="1241822"/>
          </a:xfrm>
        </p:spPr>
        <p:txBody>
          <a:bodyPr/>
          <a:lstStyle>
            <a:lvl1pPr marL="0" indent="0" algn="ctr">
              <a:buNone/>
              <a:defRPr sz="1350"/>
            </a:lvl1pPr>
            <a:lvl2pPr marL="257175" indent="0" algn="ctr">
              <a:buNone/>
              <a:defRPr sz="1125"/>
            </a:lvl2pPr>
            <a:lvl3pPr marL="514350" indent="0" algn="ctr">
              <a:buNone/>
              <a:defRPr sz="1013"/>
            </a:lvl3pPr>
            <a:lvl4pPr marL="771525" indent="0" algn="ctr">
              <a:buNone/>
              <a:defRPr sz="900"/>
            </a:lvl4pPr>
            <a:lvl5pPr marL="1028700" indent="0" algn="ctr">
              <a:buNone/>
              <a:defRPr sz="900"/>
            </a:lvl5pPr>
            <a:lvl6pPr marL="1285875" indent="0" algn="ctr">
              <a:buNone/>
              <a:defRPr sz="900"/>
            </a:lvl6pPr>
            <a:lvl7pPr marL="1543050" indent="0" algn="ctr">
              <a:buNone/>
              <a:defRPr sz="900"/>
            </a:lvl7pPr>
            <a:lvl8pPr marL="1800225" indent="0" algn="ctr">
              <a:buNone/>
              <a:defRPr sz="900"/>
            </a:lvl8pPr>
            <a:lvl9pPr marL="2057400" indent="0" algn="ctr">
              <a:buNone/>
              <a:defRPr sz="9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pPr defTabSz="514350">
              <a:buClrTx/>
              <a:defRPr/>
            </a:pPr>
            <a:fld id="{DA7268BB-C1B0-4A07-841E-B140DAEE97CE}" type="datetimeFigureOut">
              <a:rPr lang="en-US" kern="1200" smtClean="0">
                <a:solidFill>
                  <a:prstClr val="black">
                    <a:tint val="75000"/>
                  </a:prstClr>
                </a:solidFill>
                <a:latin typeface="Calibri"/>
                <a:ea typeface="+mn-ea"/>
                <a:cs typeface="+mn-cs"/>
              </a:rPr>
              <a:pPr defTabSz="514350">
                <a:buClrTx/>
                <a:defRPr/>
              </a:pPr>
              <a:t>1/17/2026</a:t>
            </a:fld>
            <a:endParaRPr lang="en-US" kern="1200">
              <a:solidFill>
                <a:prstClr val="black">
                  <a:tint val="75000"/>
                </a:prstClr>
              </a:solidFill>
              <a:latin typeface="Calibri"/>
              <a:ea typeface="+mn-ea"/>
              <a:cs typeface="+mn-cs"/>
            </a:endParaRPr>
          </a:p>
        </p:txBody>
      </p:sp>
      <p:sp>
        <p:nvSpPr>
          <p:cNvPr id="5" name="Footer Placeholder 4"/>
          <p:cNvSpPr>
            <a:spLocks noGrp="1"/>
          </p:cNvSpPr>
          <p:nvPr>
            <p:ph type="ftr" sz="quarter" idx="11"/>
          </p:nvPr>
        </p:nvSpPr>
        <p:spPr/>
        <p:txBody>
          <a:bodyPr/>
          <a:lstStyle/>
          <a:p>
            <a:pPr defTabSz="514350">
              <a:buClrTx/>
              <a:defRPr/>
            </a:pPr>
            <a:endParaRPr lang="en-US" kern="1200">
              <a:solidFill>
                <a:prstClr val="black">
                  <a:tint val="75000"/>
                </a:prstClr>
              </a:solidFill>
              <a:latin typeface="Calibri"/>
              <a:ea typeface="+mn-ea"/>
              <a:cs typeface="+mn-cs"/>
            </a:endParaRPr>
          </a:p>
        </p:txBody>
      </p:sp>
      <p:sp>
        <p:nvSpPr>
          <p:cNvPr id="6" name="Slide Number Placeholder 5"/>
          <p:cNvSpPr>
            <a:spLocks noGrp="1"/>
          </p:cNvSpPr>
          <p:nvPr>
            <p:ph type="sldNum" sz="quarter" idx="12"/>
          </p:nvPr>
        </p:nvSpPr>
        <p:spPr/>
        <p:txBody>
          <a:bodyPr/>
          <a:lstStyle/>
          <a:p>
            <a:pPr defTabSz="514350">
              <a:buClrTx/>
              <a:defRPr/>
            </a:pPr>
            <a:fld id="{9EDB716F-5A96-4A9A-BE33-5D9C969214D1}" type="slidenum">
              <a:rPr lang="en-US" kern="1200" smtClean="0">
                <a:solidFill>
                  <a:prstClr val="black">
                    <a:tint val="75000"/>
                  </a:prstClr>
                </a:solidFill>
                <a:latin typeface="Calibri"/>
                <a:ea typeface="+mn-ea"/>
                <a:cs typeface="+mn-cs"/>
              </a:rPr>
              <a:pPr defTabSz="514350">
                <a:buClrTx/>
                <a:defRPr/>
              </a:pPr>
              <a:t>‹#›</a:t>
            </a:fld>
            <a:endParaRPr lang="en-US" kern="1200">
              <a:solidFill>
                <a:prstClr val="black">
                  <a:tint val="75000"/>
                </a:prstClr>
              </a:solidFill>
              <a:latin typeface="Calibri"/>
              <a:ea typeface="+mn-ea"/>
              <a:cs typeface="+mn-cs"/>
            </a:endParaRPr>
          </a:p>
        </p:txBody>
      </p:sp>
    </p:spTree>
    <p:extLst>
      <p:ext uri="{BB962C8B-B14F-4D97-AF65-F5344CB8AC3E}">
        <p14:creationId xmlns:p14="http://schemas.microsoft.com/office/powerpoint/2010/main" val="24856147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defTabSz="514350">
              <a:buClrTx/>
              <a:defRPr/>
            </a:pPr>
            <a:fld id="{DA7268BB-C1B0-4A07-841E-B140DAEE97CE}" type="datetimeFigureOut">
              <a:rPr lang="en-US" kern="1200" smtClean="0">
                <a:solidFill>
                  <a:prstClr val="black">
                    <a:tint val="75000"/>
                  </a:prstClr>
                </a:solidFill>
                <a:latin typeface="Calibri"/>
                <a:ea typeface="+mn-ea"/>
                <a:cs typeface="+mn-cs"/>
              </a:rPr>
              <a:pPr defTabSz="514350">
                <a:buClrTx/>
                <a:defRPr/>
              </a:pPr>
              <a:t>1/17/2026</a:t>
            </a:fld>
            <a:endParaRPr lang="en-US" kern="1200">
              <a:solidFill>
                <a:prstClr val="black">
                  <a:tint val="75000"/>
                </a:prstClr>
              </a:solidFill>
              <a:latin typeface="Calibri"/>
              <a:ea typeface="+mn-ea"/>
              <a:cs typeface="+mn-cs"/>
            </a:endParaRPr>
          </a:p>
        </p:txBody>
      </p:sp>
      <p:sp>
        <p:nvSpPr>
          <p:cNvPr id="5" name="Footer Placeholder 4"/>
          <p:cNvSpPr>
            <a:spLocks noGrp="1"/>
          </p:cNvSpPr>
          <p:nvPr>
            <p:ph type="ftr" sz="quarter" idx="11"/>
          </p:nvPr>
        </p:nvSpPr>
        <p:spPr/>
        <p:txBody>
          <a:bodyPr/>
          <a:lstStyle/>
          <a:p>
            <a:pPr defTabSz="514350">
              <a:buClrTx/>
              <a:defRPr/>
            </a:pPr>
            <a:endParaRPr lang="en-US" kern="1200">
              <a:solidFill>
                <a:prstClr val="black">
                  <a:tint val="75000"/>
                </a:prstClr>
              </a:solidFill>
              <a:latin typeface="Calibri"/>
              <a:ea typeface="+mn-ea"/>
              <a:cs typeface="+mn-cs"/>
            </a:endParaRPr>
          </a:p>
        </p:txBody>
      </p:sp>
      <p:sp>
        <p:nvSpPr>
          <p:cNvPr id="6" name="Slide Number Placeholder 5"/>
          <p:cNvSpPr>
            <a:spLocks noGrp="1"/>
          </p:cNvSpPr>
          <p:nvPr>
            <p:ph type="sldNum" sz="quarter" idx="12"/>
          </p:nvPr>
        </p:nvSpPr>
        <p:spPr/>
        <p:txBody>
          <a:bodyPr/>
          <a:lstStyle/>
          <a:p>
            <a:pPr defTabSz="514350">
              <a:buClrTx/>
              <a:defRPr/>
            </a:pPr>
            <a:fld id="{9EDB716F-5A96-4A9A-BE33-5D9C969214D1}" type="slidenum">
              <a:rPr lang="en-US" kern="1200" smtClean="0">
                <a:solidFill>
                  <a:prstClr val="black">
                    <a:tint val="75000"/>
                  </a:prstClr>
                </a:solidFill>
                <a:latin typeface="Calibri"/>
                <a:ea typeface="+mn-ea"/>
                <a:cs typeface="+mn-cs"/>
              </a:rPr>
              <a:pPr defTabSz="514350">
                <a:buClrTx/>
                <a:defRPr/>
              </a:pPr>
              <a:t>‹#›</a:t>
            </a:fld>
            <a:endParaRPr lang="en-US" kern="1200">
              <a:solidFill>
                <a:prstClr val="black">
                  <a:tint val="75000"/>
                </a:prstClr>
              </a:solidFill>
              <a:latin typeface="Calibri"/>
              <a:ea typeface="+mn-ea"/>
              <a:cs typeface="+mn-cs"/>
            </a:endParaRPr>
          </a:p>
        </p:txBody>
      </p:sp>
    </p:spTree>
    <p:extLst>
      <p:ext uri="{BB962C8B-B14F-4D97-AF65-F5344CB8AC3E}">
        <p14:creationId xmlns:p14="http://schemas.microsoft.com/office/powerpoint/2010/main" val="73817614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467916" y="1282305"/>
            <a:ext cx="5915025" cy="2139553"/>
          </a:xfrm>
        </p:spPr>
        <p:txBody>
          <a:bodyPr anchor="b"/>
          <a:lstStyle>
            <a:lvl1pPr>
              <a:defRPr sz="3375"/>
            </a:lvl1pPr>
          </a:lstStyle>
          <a:p>
            <a:r>
              <a:rPr lang="en-US"/>
              <a:t>Click to edit Master title style</a:t>
            </a:r>
            <a:endParaRPr lang="en-US" dirty="0"/>
          </a:p>
        </p:txBody>
      </p:sp>
      <p:sp>
        <p:nvSpPr>
          <p:cNvPr id="3" name="Text Placeholder 2"/>
          <p:cNvSpPr>
            <a:spLocks noGrp="1"/>
          </p:cNvSpPr>
          <p:nvPr>
            <p:ph type="body" idx="1"/>
          </p:nvPr>
        </p:nvSpPr>
        <p:spPr>
          <a:xfrm>
            <a:off x="467916" y="3442099"/>
            <a:ext cx="5915025" cy="1125140"/>
          </a:xfrm>
        </p:spPr>
        <p:txBody>
          <a:bodyPr/>
          <a:lstStyle>
            <a:lvl1pPr marL="0" indent="0">
              <a:buNone/>
              <a:defRPr sz="1350">
                <a:solidFill>
                  <a:schemeClr val="tx1"/>
                </a:solidFill>
              </a:defRPr>
            </a:lvl1pPr>
            <a:lvl2pPr marL="257175" indent="0">
              <a:buNone/>
              <a:defRPr sz="1125">
                <a:solidFill>
                  <a:schemeClr val="tx1">
                    <a:tint val="75000"/>
                  </a:schemeClr>
                </a:solidFill>
              </a:defRPr>
            </a:lvl2pPr>
            <a:lvl3pPr marL="514350" indent="0">
              <a:buNone/>
              <a:defRPr sz="1013">
                <a:solidFill>
                  <a:schemeClr val="tx1">
                    <a:tint val="75000"/>
                  </a:schemeClr>
                </a:solidFill>
              </a:defRPr>
            </a:lvl3pPr>
            <a:lvl4pPr marL="771525" indent="0">
              <a:buNone/>
              <a:defRPr sz="900">
                <a:solidFill>
                  <a:schemeClr val="tx1">
                    <a:tint val="75000"/>
                  </a:schemeClr>
                </a:solidFill>
              </a:defRPr>
            </a:lvl4pPr>
            <a:lvl5pPr marL="1028700" indent="0">
              <a:buNone/>
              <a:defRPr sz="900">
                <a:solidFill>
                  <a:schemeClr val="tx1">
                    <a:tint val="75000"/>
                  </a:schemeClr>
                </a:solidFill>
              </a:defRPr>
            </a:lvl5pPr>
            <a:lvl6pPr marL="1285875" indent="0">
              <a:buNone/>
              <a:defRPr sz="900">
                <a:solidFill>
                  <a:schemeClr val="tx1">
                    <a:tint val="75000"/>
                  </a:schemeClr>
                </a:solidFill>
              </a:defRPr>
            </a:lvl6pPr>
            <a:lvl7pPr marL="1543050" indent="0">
              <a:buNone/>
              <a:defRPr sz="900">
                <a:solidFill>
                  <a:schemeClr val="tx1">
                    <a:tint val="75000"/>
                  </a:schemeClr>
                </a:solidFill>
              </a:defRPr>
            </a:lvl7pPr>
            <a:lvl8pPr marL="1800225" indent="0">
              <a:buNone/>
              <a:defRPr sz="900">
                <a:solidFill>
                  <a:schemeClr val="tx1">
                    <a:tint val="75000"/>
                  </a:schemeClr>
                </a:solidFill>
              </a:defRPr>
            </a:lvl8pPr>
            <a:lvl9pPr marL="2057400" indent="0">
              <a:buNone/>
              <a:defRPr sz="9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defTabSz="514350">
              <a:buClrTx/>
              <a:defRPr/>
            </a:pPr>
            <a:fld id="{DA7268BB-C1B0-4A07-841E-B140DAEE97CE}" type="datetimeFigureOut">
              <a:rPr lang="en-US" kern="1200" smtClean="0">
                <a:solidFill>
                  <a:prstClr val="black">
                    <a:tint val="75000"/>
                  </a:prstClr>
                </a:solidFill>
                <a:latin typeface="Calibri"/>
                <a:ea typeface="+mn-ea"/>
                <a:cs typeface="+mn-cs"/>
              </a:rPr>
              <a:pPr defTabSz="514350">
                <a:buClrTx/>
                <a:defRPr/>
              </a:pPr>
              <a:t>1/17/2026</a:t>
            </a:fld>
            <a:endParaRPr lang="en-US" kern="1200">
              <a:solidFill>
                <a:prstClr val="black">
                  <a:tint val="75000"/>
                </a:prstClr>
              </a:solidFill>
              <a:latin typeface="Calibri"/>
              <a:ea typeface="+mn-ea"/>
              <a:cs typeface="+mn-cs"/>
            </a:endParaRPr>
          </a:p>
        </p:txBody>
      </p:sp>
      <p:sp>
        <p:nvSpPr>
          <p:cNvPr id="5" name="Footer Placeholder 4"/>
          <p:cNvSpPr>
            <a:spLocks noGrp="1"/>
          </p:cNvSpPr>
          <p:nvPr>
            <p:ph type="ftr" sz="quarter" idx="11"/>
          </p:nvPr>
        </p:nvSpPr>
        <p:spPr/>
        <p:txBody>
          <a:bodyPr/>
          <a:lstStyle/>
          <a:p>
            <a:pPr defTabSz="514350">
              <a:buClrTx/>
              <a:defRPr/>
            </a:pPr>
            <a:endParaRPr lang="en-US" kern="1200">
              <a:solidFill>
                <a:prstClr val="black">
                  <a:tint val="75000"/>
                </a:prstClr>
              </a:solidFill>
              <a:latin typeface="Calibri"/>
              <a:ea typeface="+mn-ea"/>
              <a:cs typeface="+mn-cs"/>
            </a:endParaRPr>
          </a:p>
        </p:txBody>
      </p:sp>
      <p:sp>
        <p:nvSpPr>
          <p:cNvPr id="6" name="Slide Number Placeholder 5"/>
          <p:cNvSpPr>
            <a:spLocks noGrp="1"/>
          </p:cNvSpPr>
          <p:nvPr>
            <p:ph type="sldNum" sz="quarter" idx="12"/>
          </p:nvPr>
        </p:nvSpPr>
        <p:spPr/>
        <p:txBody>
          <a:bodyPr/>
          <a:lstStyle/>
          <a:p>
            <a:pPr defTabSz="514350">
              <a:buClrTx/>
              <a:defRPr/>
            </a:pPr>
            <a:fld id="{9EDB716F-5A96-4A9A-BE33-5D9C969214D1}" type="slidenum">
              <a:rPr lang="en-US" kern="1200" smtClean="0">
                <a:solidFill>
                  <a:prstClr val="black">
                    <a:tint val="75000"/>
                  </a:prstClr>
                </a:solidFill>
                <a:latin typeface="Calibri"/>
                <a:ea typeface="+mn-ea"/>
                <a:cs typeface="+mn-cs"/>
              </a:rPr>
              <a:pPr defTabSz="514350">
                <a:buClrTx/>
                <a:defRPr/>
              </a:pPr>
              <a:t>‹#›</a:t>
            </a:fld>
            <a:endParaRPr lang="en-US" kern="1200">
              <a:solidFill>
                <a:prstClr val="black">
                  <a:tint val="75000"/>
                </a:prstClr>
              </a:solidFill>
              <a:latin typeface="Calibri"/>
              <a:ea typeface="+mn-ea"/>
              <a:cs typeface="+mn-cs"/>
            </a:endParaRPr>
          </a:p>
        </p:txBody>
      </p:sp>
    </p:spTree>
    <p:extLst>
      <p:ext uri="{BB962C8B-B14F-4D97-AF65-F5344CB8AC3E}">
        <p14:creationId xmlns:p14="http://schemas.microsoft.com/office/powerpoint/2010/main" val="135426553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471488" y="1369219"/>
            <a:ext cx="2914650" cy="326350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3471863" y="1369219"/>
            <a:ext cx="2914650" cy="326350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pPr defTabSz="514350">
              <a:buClrTx/>
              <a:defRPr/>
            </a:pPr>
            <a:fld id="{DA7268BB-C1B0-4A07-841E-B140DAEE97CE}" type="datetimeFigureOut">
              <a:rPr lang="en-US" kern="1200" smtClean="0">
                <a:solidFill>
                  <a:prstClr val="black">
                    <a:tint val="75000"/>
                  </a:prstClr>
                </a:solidFill>
                <a:latin typeface="Calibri"/>
                <a:ea typeface="+mn-ea"/>
                <a:cs typeface="+mn-cs"/>
              </a:rPr>
              <a:pPr defTabSz="514350">
                <a:buClrTx/>
                <a:defRPr/>
              </a:pPr>
              <a:t>1/17/2026</a:t>
            </a:fld>
            <a:endParaRPr lang="en-US" kern="1200">
              <a:solidFill>
                <a:prstClr val="black">
                  <a:tint val="75000"/>
                </a:prstClr>
              </a:solidFill>
              <a:latin typeface="Calibri"/>
              <a:ea typeface="+mn-ea"/>
              <a:cs typeface="+mn-cs"/>
            </a:endParaRPr>
          </a:p>
        </p:txBody>
      </p:sp>
      <p:sp>
        <p:nvSpPr>
          <p:cNvPr id="6" name="Footer Placeholder 5"/>
          <p:cNvSpPr>
            <a:spLocks noGrp="1"/>
          </p:cNvSpPr>
          <p:nvPr>
            <p:ph type="ftr" sz="quarter" idx="11"/>
          </p:nvPr>
        </p:nvSpPr>
        <p:spPr/>
        <p:txBody>
          <a:bodyPr/>
          <a:lstStyle/>
          <a:p>
            <a:pPr defTabSz="514350">
              <a:buClrTx/>
              <a:defRPr/>
            </a:pPr>
            <a:endParaRPr lang="en-US" kern="1200">
              <a:solidFill>
                <a:prstClr val="black">
                  <a:tint val="75000"/>
                </a:prstClr>
              </a:solidFill>
              <a:latin typeface="Calibri"/>
              <a:ea typeface="+mn-ea"/>
              <a:cs typeface="+mn-cs"/>
            </a:endParaRPr>
          </a:p>
        </p:txBody>
      </p:sp>
      <p:sp>
        <p:nvSpPr>
          <p:cNvPr id="7" name="Slide Number Placeholder 6"/>
          <p:cNvSpPr>
            <a:spLocks noGrp="1"/>
          </p:cNvSpPr>
          <p:nvPr>
            <p:ph type="sldNum" sz="quarter" idx="12"/>
          </p:nvPr>
        </p:nvSpPr>
        <p:spPr/>
        <p:txBody>
          <a:bodyPr/>
          <a:lstStyle/>
          <a:p>
            <a:pPr defTabSz="514350">
              <a:buClrTx/>
              <a:defRPr/>
            </a:pPr>
            <a:fld id="{9EDB716F-5A96-4A9A-BE33-5D9C969214D1}" type="slidenum">
              <a:rPr lang="en-US" kern="1200" smtClean="0">
                <a:solidFill>
                  <a:prstClr val="black">
                    <a:tint val="75000"/>
                  </a:prstClr>
                </a:solidFill>
                <a:latin typeface="Calibri"/>
                <a:ea typeface="+mn-ea"/>
                <a:cs typeface="+mn-cs"/>
              </a:rPr>
              <a:pPr defTabSz="514350">
                <a:buClrTx/>
                <a:defRPr/>
              </a:pPr>
              <a:t>‹#›</a:t>
            </a:fld>
            <a:endParaRPr lang="en-US" kern="1200">
              <a:solidFill>
                <a:prstClr val="black">
                  <a:tint val="75000"/>
                </a:prstClr>
              </a:solidFill>
              <a:latin typeface="Calibri"/>
              <a:ea typeface="+mn-ea"/>
              <a:cs typeface="+mn-cs"/>
            </a:endParaRPr>
          </a:p>
        </p:txBody>
      </p:sp>
    </p:spTree>
    <p:extLst>
      <p:ext uri="{BB962C8B-B14F-4D97-AF65-F5344CB8AC3E}">
        <p14:creationId xmlns:p14="http://schemas.microsoft.com/office/powerpoint/2010/main" val="377588729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Blank" type="blank" preserve="1">
  <p:cSld name="2_Blank">
    <p:bg>
      <p:bgPr>
        <a:blipFill dpi="0" rotWithShape="1">
          <a:blip r:embed="rId2">
            <a:lum/>
          </a:blip>
          <a:srcRect/>
          <a:stretch>
            <a:fillRect/>
          </a:stretch>
        </a:blipFill>
        <a:effectLst/>
      </p:bgPr>
    </p:bg>
    <p:spTree>
      <p:nvGrpSpPr>
        <p:cNvPr id="1" name="Shape 151"/>
        <p:cNvGrpSpPr/>
        <p:nvPr/>
      </p:nvGrpSpPr>
      <p:grpSpPr>
        <a:xfrm>
          <a:off x="0" y="0"/>
          <a:ext cx="0" cy="0"/>
          <a:chOff x="0" y="0"/>
          <a:chExt cx="0" cy="0"/>
        </a:xfrm>
      </p:grpSpPr>
      <p:sp>
        <p:nvSpPr>
          <p:cNvPr id="3" name="Rectangle 1"/>
          <p:cNvSpPr/>
          <p:nvPr userDrawn="1"/>
        </p:nvSpPr>
        <p:spPr>
          <a:xfrm>
            <a:off x="233932" y="174940"/>
            <a:ext cx="6404486" cy="1147688"/>
          </a:xfrm>
          <a:custGeom>
            <a:avLst/>
            <a:gdLst>
              <a:gd name="connsiteX0" fmla="*/ 0 w 6378151"/>
              <a:gd name="connsiteY0" fmla="*/ 0 h 1143000"/>
              <a:gd name="connsiteX1" fmla="*/ 6378151 w 6378151"/>
              <a:gd name="connsiteY1" fmla="*/ 0 h 1143000"/>
              <a:gd name="connsiteX2" fmla="*/ 6378151 w 6378151"/>
              <a:gd name="connsiteY2" fmla="*/ 1143000 h 1143000"/>
              <a:gd name="connsiteX3" fmla="*/ 0 w 6378151"/>
              <a:gd name="connsiteY3" fmla="*/ 1143000 h 1143000"/>
              <a:gd name="connsiteX4" fmla="*/ 0 w 6378151"/>
              <a:gd name="connsiteY4" fmla="*/ 0 h 1143000"/>
              <a:gd name="connsiteX0" fmla="*/ 172122 w 6378151"/>
              <a:gd name="connsiteY0" fmla="*/ 161365 h 1143000"/>
              <a:gd name="connsiteX1" fmla="*/ 6378151 w 6378151"/>
              <a:gd name="connsiteY1" fmla="*/ 0 h 1143000"/>
              <a:gd name="connsiteX2" fmla="*/ 6378151 w 6378151"/>
              <a:gd name="connsiteY2" fmla="*/ 1143000 h 1143000"/>
              <a:gd name="connsiteX3" fmla="*/ 0 w 6378151"/>
              <a:gd name="connsiteY3" fmla="*/ 1143000 h 1143000"/>
              <a:gd name="connsiteX4" fmla="*/ 172122 w 6378151"/>
              <a:gd name="connsiteY4" fmla="*/ 161365 h 1143000"/>
              <a:gd name="connsiteX0" fmla="*/ 172122 w 6378151"/>
              <a:gd name="connsiteY0" fmla="*/ 161365 h 1143000"/>
              <a:gd name="connsiteX1" fmla="*/ 6378151 w 6378151"/>
              <a:gd name="connsiteY1" fmla="*/ 0 h 1143000"/>
              <a:gd name="connsiteX2" fmla="*/ 6378151 w 6378151"/>
              <a:gd name="connsiteY2" fmla="*/ 1143000 h 1143000"/>
              <a:gd name="connsiteX3" fmla="*/ 0 w 6378151"/>
              <a:gd name="connsiteY3" fmla="*/ 1143000 h 1143000"/>
              <a:gd name="connsiteX4" fmla="*/ 172122 w 6378151"/>
              <a:gd name="connsiteY4" fmla="*/ 161365 h 1143000"/>
              <a:gd name="connsiteX0" fmla="*/ 204395 w 6378151"/>
              <a:gd name="connsiteY0" fmla="*/ 182880 h 1143000"/>
              <a:gd name="connsiteX1" fmla="*/ 6378151 w 6378151"/>
              <a:gd name="connsiteY1" fmla="*/ 0 h 1143000"/>
              <a:gd name="connsiteX2" fmla="*/ 6378151 w 6378151"/>
              <a:gd name="connsiteY2" fmla="*/ 1143000 h 1143000"/>
              <a:gd name="connsiteX3" fmla="*/ 0 w 6378151"/>
              <a:gd name="connsiteY3" fmla="*/ 1143000 h 1143000"/>
              <a:gd name="connsiteX4" fmla="*/ 204395 w 6378151"/>
              <a:gd name="connsiteY4" fmla="*/ 182880 h 1143000"/>
              <a:gd name="connsiteX0" fmla="*/ 204395 w 6378151"/>
              <a:gd name="connsiteY0" fmla="*/ 182880 h 1143000"/>
              <a:gd name="connsiteX1" fmla="*/ 6378151 w 6378151"/>
              <a:gd name="connsiteY1" fmla="*/ 0 h 1143000"/>
              <a:gd name="connsiteX2" fmla="*/ 6378151 w 6378151"/>
              <a:gd name="connsiteY2" fmla="*/ 1143000 h 1143000"/>
              <a:gd name="connsiteX3" fmla="*/ 0 w 6378151"/>
              <a:gd name="connsiteY3" fmla="*/ 1143000 h 1143000"/>
              <a:gd name="connsiteX4" fmla="*/ 204395 w 6378151"/>
              <a:gd name="connsiteY4" fmla="*/ 182880 h 1143000"/>
              <a:gd name="connsiteX0" fmla="*/ 204395 w 6378151"/>
              <a:gd name="connsiteY0" fmla="*/ 182880 h 1143000"/>
              <a:gd name="connsiteX1" fmla="*/ 6378151 w 6378151"/>
              <a:gd name="connsiteY1" fmla="*/ 0 h 1143000"/>
              <a:gd name="connsiteX2" fmla="*/ 6378151 w 6378151"/>
              <a:gd name="connsiteY2" fmla="*/ 1143000 h 1143000"/>
              <a:gd name="connsiteX3" fmla="*/ 0 w 6378151"/>
              <a:gd name="connsiteY3" fmla="*/ 1143000 h 1143000"/>
              <a:gd name="connsiteX4" fmla="*/ 204395 w 6378151"/>
              <a:gd name="connsiteY4" fmla="*/ 182880 h 1143000"/>
              <a:gd name="connsiteX0" fmla="*/ 204395 w 6378151"/>
              <a:gd name="connsiteY0" fmla="*/ 182880 h 1143000"/>
              <a:gd name="connsiteX1" fmla="*/ 6378151 w 6378151"/>
              <a:gd name="connsiteY1" fmla="*/ 0 h 1143000"/>
              <a:gd name="connsiteX2" fmla="*/ 6378151 w 6378151"/>
              <a:gd name="connsiteY2" fmla="*/ 1143000 h 1143000"/>
              <a:gd name="connsiteX3" fmla="*/ 0 w 6378151"/>
              <a:gd name="connsiteY3" fmla="*/ 1143000 h 1143000"/>
              <a:gd name="connsiteX4" fmla="*/ 204395 w 6378151"/>
              <a:gd name="connsiteY4" fmla="*/ 182880 h 1143000"/>
              <a:gd name="connsiteX0" fmla="*/ 204395 w 6378151"/>
              <a:gd name="connsiteY0" fmla="*/ 74634 h 1034754"/>
              <a:gd name="connsiteX1" fmla="*/ 6119967 w 6378151"/>
              <a:gd name="connsiteY1" fmla="*/ 63876 h 1034754"/>
              <a:gd name="connsiteX2" fmla="*/ 6378151 w 6378151"/>
              <a:gd name="connsiteY2" fmla="*/ 1034754 h 1034754"/>
              <a:gd name="connsiteX3" fmla="*/ 0 w 6378151"/>
              <a:gd name="connsiteY3" fmla="*/ 1034754 h 1034754"/>
              <a:gd name="connsiteX4" fmla="*/ 204395 w 6378151"/>
              <a:gd name="connsiteY4" fmla="*/ 74634 h 1034754"/>
              <a:gd name="connsiteX0" fmla="*/ 204395 w 6378151"/>
              <a:gd name="connsiteY0" fmla="*/ 82083 h 1042203"/>
              <a:gd name="connsiteX1" fmla="*/ 6044663 w 6378151"/>
              <a:gd name="connsiteY1" fmla="*/ 39052 h 1042203"/>
              <a:gd name="connsiteX2" fmla="*/ 6378151 w 6378151"/>
              <a:gd name="connsiteY2" fmla="*/ 1042203 h 1042203"/>
              <a:gd name="connsiteX3" fmla="*/ 0 w 6378151"/>
              <a:gd name="connsiteY3" fmla="*/ 1042203 h 1042203"/>
              <a:gd name="connsiteX4" fmla="*/ 204395 w 6378151"/>
              <a:gd name="connsiteY4" fmla="*/ 82083 h 1042203"/>
              <a:gd name="connsiteX0" fmla="*/ 204395 w 6378151"/>
              <a:gd name="connsiteY0" fmla="*/ 82083 h 1042203"/>
              <a:gd name="connsiteX1" fmla="*/ 6044663 w 6378151"/>
              <a:gd name="connsiteY1" fmla="*/ 39052 h 1042203"/>
              <a:gd name="connsiteX2" fmla="*/ 6378151 w 6378151"/>
              <a:gd name="connsiteY2" fmla="*/ 1042203 h 1042203"/>
              <a:gd name="connsiteX3" fmla="*/ 0 w 6378151"/>
              <a:gd name="connsiteY3" fmla="*/ 1042203 h 1042203"/>
              <a:gd name="connsiteX4" fmla="*/ 204395 w 6378151"/>
              <a:gd name="connsiteY4" fmla="*/ 82083 h 1042203"/>
              <a:gd name="connsiteX0" fmla="*/ 204395 w 6378151"/>
              <a:gd name="connsiteY0" fmla="*/ 209708 h 1169828"/>
              <a:gd name="connsiteX1" fmla="*/ 6044663 w 6378151"/>
              <a:gd name="connsiteY1" fmla="*/ 166677 h 1169828"/>
              <a:gd name="connsiteX2" fmla="*/ 6378151 w 6378151"/>
              <a:gd name="connsiteY2" fmla="*/ 1169828 h 1169828"/>
              <a:gd name="connsiteX3" fmla="*/ 0 w 6378151"/>
              <a:gd name="connsiteY3" fmla="*/ 1169828 h 1169828"/>
              <a:gd name="connsiteX4" fmla="*/ 204395 w 6378151"/>
              <a:gd name="connsiteY4" fmla="*/ 209708 h 1169828"/>
              <a:gd name="connsiteX0" fmla="*/ 204395 w 6378151"/>
              <a:gd name="connsiteY0" fmla="*/ 216207 h 1176327"/>
              <a:gd name="connsiteX1" fmla="*/ 6044663 w 6378151"/>
              <a:gd name="connsiteY1" fmla="*/ 173176 h 1176327"/>
              <a:gd name="connsiteX2" fmla="*/ 6378151 w 6378151"/>
              <a:gd name="connsiteY2" fmla="*/ 1176327 h 1176327"/>
              <a:gd name="connsiteX3" fmla="*/ 0 w 6378151"/>
              <a:gd name="connsiteY3" fmla="*/ 1176327 h 1176327"/>
              <a:gd name="connsiteX4" fmla="*/ 204395 w 6378151"/>
              <a:gd name="connsiteY4" fmla="*/ 216207 h 1176327"/>
              <a:gd name="connsiteX0" fmla="*/ 311971 w 6378151"/>
              <a:gd name="connsiteY0" fmla="*/ 179132 h 1203798"/>
              <a:gd name="connsiteX1" fmla="*/ 6044663 w 6378151"/>
              <a:gd name="connsiteY1" fmla="*/ 200647 h 1203798"/>
              <a:gd name="connsiteX2" fmla="*/ 6378151 w 6378151"/>
              <a:gd name="connsiteY2" fmla="*/ 1203798 h 1203798"/>
              <a:gd name="connsiteX3" fmla="*/ 0 w 6378151"/>
              <a:gd name="connsiteY3" fmla="*/ 1203798 h 1203798"/>
              <a:gd name="connsiteX4" fmla="*/ 311971 w 6378151"/>
              <a:gd name="connsiteY4" fmla="*/ 179132 h 1203798"/>
              <a:gd name="connsiteX0" fmla="*/ 311971 w 6378151"/>
              <a:gd name="connsiteY0" fmla="*/ 179132 h 1203798"/>
              <a:gd name="connsiteX1" fmla="*/ 6044663 w 6378151"/>
              <a:gd name="connsiteY1" fmla="*/ 200647 h 1203798"/>
              <a:gd name="connsiteX2" fmla="*/ 6378151 w 6378151"/>
              <a:gd name="connsiteY2" fmla="*/ 1203798 h 1203798"/>
              <a:gd name="connsiteX3" fmla="*/ 0 w 6378151"/>
              <a:gd name="connsiteY3" fmla="*/ 1203798 h 1203798"/>
              <a:gd name="connsiteX4" fmla="*/ 311971 w 6378151"/>
              <a:gd name="connsiteY4" fmla="*/ 179132 h 1203798"/>
              <a:gd name="connsiteX0" fmla="*/ 311971 w 6378151"/>
              <a:gd name="connsiteY0" fmla="*/ 171490 h 1196156"/>
              <a:gd name="connsiteX1" fmla="*/ 6044663 w 6378151"/>
              <a:gd name="connsiteY1" fmla="*/ 193005 h 1196156"/>
              <a:gd name="connsiteX2" fmla="*/ 6378151 w 6378151"/>
              <a:gd name="connsiteY2" fmla="*/ 1196156 h 1196156"/>
              <a:gd name="connsiteX3" fmla="*/ 0 w 6378151"/>
              <a:gd name="connsiteY3" fmla="*/ 1196156 h 1196156"/>
              <a:gd name="connsiteX4" fmla="*/ 311971 w 6378151"/>
              <a:gd name="connsiteY4" fmla="*/ 171490 h 1196156"/>
              <a:gd name="connsiteX0" fmla="*/ 311971 w 6378151"/>
              <a:gd name="connsiteY0" fmla="*/ 140008 h 1164674"/>
              <a:gd name="connsiteX1" fmla="*/ 6044663 w 6378151"/>
              <a:gd name="connsiteY1" fmla="*/ 161523 h 1164674"/>
              <a:gd name="connsiteX2" fmla="*/ 6378151 w 6378151"/>
              <a:gd name="connsiteY2" fmla="*/ 1164674 h 1164674"/>
              <a:gd name="connsiteX3" fmla="*/ 0 w 6378151"/>
              <a:gd name="connsiteY3" fmla="*/ 1164674 h 1164674"/>
              <a:gd name="connsiteX4" fmla="*/ 311971 w 6378151"/>
              <a:gd name="connsiteY4" fmla="*/ 140008 h 1164674"/>
              <a:gd name="connsiteX0" fmla="*/ 311971 w 6378151"/>
              <a:gd name="connsiteY0" fmla="*/ 130732 h 1155398"/>
              <a:gd name="connsiteX1" fmla="*/ 6044663 w 6378151"/>
              <a:gd name="connsiteY1" fmla="*/ 152247 h 1155398"/>
              <a:gd name="connsiteX2" fmla="*/ 6378151 w 6378151"/>
              <a:gd name="connsiteY2" fmla="*/ 1155398 h 1155398"/>
              <a:gd name="connsiteX3" fmla="*/ 0 w 6378151"/>
              <a:gd name="connsiteY3" fmla="*/ 1155398 h 1155398"/>
              <a:gd name="connsiteX4" fmla="*/ 311971 w 6378151"/>
              <a:gd name="connsiteY4" fmla="*/ 130732 h 1155398"/>
              <a:gd name="connsiteX0" fmla="*/ 311971 w 6378151"/>
              <a:gd name="connsiteY0" fmla="*/ 116775 h 1141441"/>
              <a:gd name="connsiteX1" fmla="*/ 5947844 w 6378151"/>
              <a:gd name="connsiteY1" fmla="*/ 159805 h 1141441"/>
              <a:gd name="connsiteX2" fmla="*/ 6378151 w 6378151"/>
              <a:gd name="connsiteY2" fmla="*/ 1141441 h 1141441"/>
              <a:gd name="connsiteX3" fmla="*/ 0 w 6378151"/>
              <a:gd name="connsiteY3" fmla="*/ 1141441 h 1141441"/>
              <a:gd name="connsiteX4" fmla="*/ 311971 w 6378151"/>
              <a:gd name="connsiteY4" fmla="*/ 116775 h 1141441"/>
              <a:gd name="connsiteX0" fmla="*/ 311971 w 6378151"/>
              <a:gd name="connsiteY0" fmla="*/ 152822 h 1177488"/>
              <a:gd name="connsiteX1" fmla="*/ 6033906 w 6378151"/>
              <a:gd name="connsiteY1" fmla="*/ 142064 h 1177488"/>
              <a:gd name="connsiteX2" fmla="*/ 6378151 w 6378151"/>
              <a:gd name="connsiteY2" fmla="*/ 1177488 h 1177488"/>
              <a:gd name="connsiteX3" fmla="*/ 0 w 6378151"/>
              <a:gd name="connsiteY3" fmla="*/ 1177488 h 1177488"/>
              <a:gd name="connsiteX4" fmla="*/ 311971 w 6378151"/>
              <a:gd name="connsiteY4" fmla="*/ 152822 h 1177488"/>
              <a:gd name="connsiteX0" fmla="*/ 311971 w 6378151"/>
              <a:gd name="connsiteY0" fmla="*/ 152822 h 1177488"/>
              <a:gd name="connsiteX1" fmla="*/ 6033906 w 6378151"/>
              <a:gd name="connsiteY1" fmla="*/ 142064 h 1177488"/>
              <a:gd name="connsiteX2" fmla="*/ 6378151 w 6378151"/>
              <a:gd name="connsiteY2" fmla="*/ 1177488 h 1177488"/>
              <a:gd name="connsiteX3" fmla="*/ 0 w 6378151"/>
              <a:gd name="connsiteY3" fmla="*/ 1177488 h 1177488"/>
              <a:gd name="connsiteX4" fmla="*/ 311971 w 6378151"/>
              <a:gd name="connsiteY4" fmla="*/ 152822 h 1177488"/>
              <a:gd name="connsiteX0" fmla="*/ 311971 w 6378151"/>
              <a:gd name="connsiteY0" fmla="*/ 119570 h 1144236"/>
              <a:gd name="connsiteX1" fmla="*/ 6033906 w 6378151"/>
              <a:gd name="connsiteY1" fmla="*/ 108812 h 1144236"/>
              <a:gd name="connsiteX2" fmla="*/ 6378151 w 6378151"/>
              <a:gd name="connsiteY2" fmla="*/ 1144236 h 1144236"/>
              <a:gd name="connsiteX3" fmla="*/ 0 w 6378151"/>
              <a:gd name="connsiteY3" fmla="*/ 1144236 h 1144236"/>
              <a:gd name="connsiteX4" fmla="*/ 311971 w 6378151"/>
              <a:gd name="connsiteY4" fmla="*/ 119570 h 1144236"/>
              <a:gd name="connsiteX0" fmla="*/ 311971 w 6378151"/>
              <a:gd name="connsiteY0" fmla="*/ 16611 h 1041277"/>
              <a:gd name="connsiteX1" fmla="*/ 6033906 w 6378151"/>
              <a:gd name="connsiteY1" fmla="*/ 5853 h 1041277"/>
              <a:gd name="connsiteX2" fmla="*/ 6378151 w 6378151"/>
              <a:gd name="connsiteY2" fmla="*/ 1041277 h 1041277"/>
              <a:gd name="connsiteX3" fmla="*/ 0 w 6378151"/>
              <a:gd name="connsiteY3" fmla="*/ 1041277 h 1041277"/>
              <a:gd name="connsiteX4" fmla="*/ 311971 w 6378151"/>
              <a:gd name="connsiteY4" fmla="*/ 16611 h 1041277"/>
              <a:gd name="connsiteX0" fmla="*/ 311971 w 6378151"/>
              <a:gd name="connsiteY0" fmla="*/ 100650 h 1125316"/>
              <a:gd name="connsiteX1" fmla="*/ 6033906 w 6378151"/>
              <a:gd name="connsiteY1" fmla="*/ 89892 h 1125316"/>
              <a:gd name="connsiteX2" fmla="*/ 6378151 w 6378151"/>
              <a:gd name="connsiteY2" fmla="*/ 1125316 h 1125316"/>
              <a:gd name="connsiteX3" fmla="*/ 0 w 6378151"/>
              <a:gd name="connsiteY3" fmla="*/ 1125316 h 1125316"/>
              <a:gd name="connsiteX4" fmla="*/ 311971 w 6378151"/>
              <a:gd name="connsiteY4" fmla="*/ 100650 h 1125316"/>
              <a:gd name="connsiteX0" fmla="*/ 311971 w 6378151"/>
              <a:gd name="connsiteY0" fmla="*/ 108062 h 1132728"/>
              <a:gd name="connsiteX1" fmla="*/ 6001633 w 6378151"/>
              <a:gd name="connsiteY1" fmla="*/ 86546 h 1132728"/>
              <a:gd name="connsiteX2" fmla="*/ 6378151 w 6378151"/>
              <a:gd name="connsiteY2" fmla="*/ 1132728 h 1132728"/>
              <a:gd name="connsiteX3" fmla="*/ 0 w 6378151"/>
              <a:gd name="connsiteY3" fmla="*/ 1132728 h 1132728"/>
              <a:gd name="connsiteX4" fmla="*/ 311971 w 6378151"/>
              <a:gd name="connsiteY4" fmla="*/ 108062 h 1132728"/>
              <a:gd name="connsiteX0" fmla="*/ 311971 w 6378151"/>
              <a:gd name="connsiteY0" fmla="*/ 108062 h 1132728"/>
              <a:gd name="connsiteX1" fmla="*/ 6001633 w 6378151"/>
              <a:gd name="connsiteY1" fmla="*/ 86546 h 1132728"/>
              <a:gd name="connsiteX2" fmla="*/ 6378151 w 6378151"/>
              <a:gd name="connsiteY2" fmla="*/ 1132728 h 1132728"/>
              <a:gd name="connsiteX3" fmla="*/ 0 w 6378151"/>
              <a:gd name="connsiteY3" fmla="*/ 1132728 h 1132728"/>
              <a:gd name="connsiteX4" fmla="*/ 311971 w 6378151"/>
              <a:gd name="connsiteY4" fmla="*/ 108062 h 1132728"/>
              <a:gd name="connsiteX0" fmla="*/ 311971 w 6378151"/>
              <a:gd name="connsiteY0" fmla="*/ 103312 h 1127978"/>
              <a:gd name="connsiteX1" fmla="*/ 6001633 w 6378151"/>
              <a:gd name="connsiteY1" fmla="*/ 81796 h 1127978"/>
              <a:gd name="connsiteX2" fmla="*/ 6378151 w 6378151"/>
              <a:gd name="connsiteY2" fmla="*/ 1127978 h 1127978"/>
              <a:gd name="connsiteX3" fmla="*/ 0 w 6378151"/>
              <a:gd name="connsiteY3" fmla="*/ 1127978 h 1127978"/>
              <a:gd name="connsiteX4" fmla="*/ 311971 w 6378151"/>
              <a:gd name="connsiteY4" fmla="*/ 103312 h 1127978"/>
              <a:gd name="connsiteX0" fmla="*/ 311971 w 6378151"/>
              <a:gd name="connsiteY0" fmla="*/ 118455 h 1143121"/>
              <a:gd name="connsiteX1" fmla="*/ 6001633 w 6378151"/>
              <a:gd name="connsiteY1" fmla="*/ 96939 h 1143121"/>
              <a:gd name="connsiteX2" fmla="*/ 6378151 w 6378151"/>
              <a:gd name="connsiteY2" fmla="*/ 1143121 h 1143121"/>
              <a:gd name="connsiteX3" fmla="*/ 0 w 6378151"/>
              <a:gd name="connsiteY3" fmla="*/ 1143121 h 1143121"/>
              <a:gd name="connsiteX4" fmla="*/ 311971 w 6378151"/>
              <a:gd name="connsiteY4" fmla="*/ 118455 h 1143121"/>
              <a:gd name="connsiteX0" fmla="*/ 311971 w 6378151"/>
              <a:gd name="connsiteY0" fmla="*/ 118455 h 1143121"/>
              <a:gd name="connsiteX1" fmla="*/ 6001633 w 6378151"/>
              <a:gd name="connsiteY1" fmla="*/ 96939 h 1143121"/>
              <a:gd name="connsiteX2" fmla="*/ 6378151 w 6378151"/>
              <a:gd name="connsiteY2" fmla="*/ 1143121 h 1143121"/>
              <a:gd name="connsiteX3" fmla="*/ 0 w 6378151"/>
              <a:gd name="connsiteY3" fmla="*/ 1143121 h 1143121"/>
              <a:gd name="connsiteX4" fmla="*/ 311971 w 6378151"/>
              <a:gd name="connsiteY4" fmla="*/ 118455 h 1143121"/>
              <a:gd name="connsiteX0" fmla="*/ 311971 w 6378151"/>
              <a:gd name="connsiteY0" fmla="*/ 113915 h 1138581"/>
              <a:gd name="connsiteX1" fmla="*/ 6001633 w 6378151"/>
              <a:gd name="connsiteY1" fmla="*/ 92399 h 1138581"/>
              <a:gd name="connsiteX2" fmla="*/ 6378151 w 6378151"/>
              <a:gd name="connsiteY2" fmla="*/ 1138581 h 1138581"/>
              <a:gd name="connsiteX3" fmla="*/ 0 w 6378151"/>
              <a:gd name="connsiteY3" fmla="*/ 1138581 h 1138581"/>
              <a:gd name="connsiteX4" fmla="*/ 311971 w 6378151"/>
              <a:gd name="connsiteY4" fmla="*/ 113915 h 1138581"/>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378151" h="1147688">
                <a:moveTo>
                  <a:pt x="311971" y="123022"/>
                </a:moveTo>
                <a:cubicBezTo>
                  <a:pt x="702453" y="8274"/>
                  <a:pt x="5352966" y="-74203"/>
                  <a:pt x="6001633" y="101506"/>
                </a:cubicBezTo>
                <a:cubicBezTo>
                  <a:pt x="6446285" y="575739"/>
                  <a:pt x="6266988" y="813304"/>
                  <a:pt x="6378151" y="1147688"/>
                </a:cubicBezTo>
                <a:lnTo>
                  <a:pt x="0" y="1147688"/>
                </a:lnTo>
                <a:cubicBezTo>
                  <a:pt x="57374" y="820476"/>
                  <a:pt x="-78891" y="439478"/>
                  <a:pt x="311971" y="123022"/>
                </a:cubicBezTo>
                <a:close/>
              </a:path>
            </a:pathLst>
          </a:custGeom>
          <a:solidFill>
            <a:srgbClr val="6FC9C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userDrawn="1"/>
        </p:nvGrpSpPr>
        <p:grpSpPr>
          <a:xfrm>
            <a:off x="211054" y="1321594"/>
            <a:ext cx="6436810" cy="3602496"/>
            <a:chOff x="220782" y="1331119"/>
            <a:chExt cx="6436810" cy="3602496"/>
          </a:xfrm>
        </p:grpSpPr>
        <p:sp>
          <p:nvSpPr>
            <p:cNvPr id="5" name="Freeform 4"/>
            <p:cNvSpPr/>
            <p:nvPr/>
          </p:nvSpPr>
          <p:spPr>
            <a:xfrm>
              <a:off x="1630680" y="1333500"/>
              <a:ext cx="4968240" cy="7620"/>
            </a:xfrm>
            <a:custGeom>
              <a:avLst/>
              <a:gdLst>
                <a:gd name="connsiteX0" fmla="*/ 0 w 4968240"/>
                <a:gd name="connsiteY0" fmla="*/ 0 h 7620"/>
                <a:gd name="connsiteX1" fmla="*/ 2781300 w 4968240"/>
                <a:gd name="connsiteY1" fmla="*/ 0 h 7620"/>
                <a:gd name="connsiteX2" fmla="*/ 4968240 w 4968240"/>
                <a:gd name="connsiteY2" fmla="*/ 7620 h 7620"/>
              </a:gdLst>
              <a:ahLst/>
              <a:cxnLst>
                <a:cxn ang="0">
                  <a:pos x="connsiteX0" y="connsiteY0"/>
                </a:cxn>
                <a:cxn ang="0">
                  <a:pos x="connsiteX1" y="connsiteY1"/>
                </a:cxn>
                <a:cxn ang="0">
                  <a:pos x="connsiteX2" y="connsiteY2"/>
                </a:cxn>
              </a:cxnLst>
              <a:rect l="l" t="t" r="r" b="b"/>
              <a:pathLst>
                <a:path w="4968240" h="7620">
                  <a:moveTo>
                    <a:pt x="0" y="0"/>
                  </a:moveTo>
                  <a:lnTo>
                    <a:pt x="2781300" y="0"/>
                  </a:lnTo>
                  <a:lnTo>
                    <a:pt x="4968240" y="7620"/>
                  </a:lnTo>
                </a:path>
              </a:pathLst>
            </a:custGeom>
            <a:no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Freeform 5"/>
            <p:cNvSpPr/>
            <p:nvPr/>
          </p:nvSpPr>
          <p:spPr>
            <a:xfrm>
              <a:off x="220782" y="1333500"/>
              <a:ext cx="6436810" cy="3600115"/>
            </a:xfrm>
            <a:custGeom>
              <a:avLst/>
              <a:gdLst>
                <a:gd name="connsiteX0" fmla="*/ 6378138 w 6436810"/>
                <a:gd name="connsiteY0" fmla="*/ 0 h 3600115"/>
                <a:gd name="connsiteX1" fmla="*/ 6431478 w 6436810"/>
                <a:gd name="connsiteY1" fmla="*/ 723900 h 3600115"/>
                <a:gd name="connsiteX2" fmla="*/ 6431478 w 6436810"/>
                <a:gd name="connsiteY2" fmla="*/ 1607820 h 3600115"/>
                <a:gd name="connsiteX3" fmla="*/ 6400998 w 6436810"/>
                <a:gd name="connsiteY3" fmla="*/ 2400300 h 3600115"/>
                <a:gd name="connsiteX4" fmla="*/ 6332418 w 6436810"/>
                <a:gd name="connsiteY4" fmla="*/ 2895600 h 3600115"/>
                <a:gd name="connsiteX5" fmla="*/ 6240978 w 6436810"/>
                <a:gd name="connsiteY5" fmla="*/ 3177540 h 3600115"/>
                <a:gd name="connsiteX6" fmla="*/ 6088578 w 6436810"/>
                <a:gd name="connsiteY6" fmla="*/ 3390900 h 3600115"/>
                <a:gd name="connsiteX7" fmla="*/ 5814258 w 6436810"/>
                <a:gd name="connsiteY7" fmla="*/ 3520440 h 3600115"/>
                <a:gd name="connsiteX8" fmla="*/ 5440878 w 6436810"/>
                <a:gd name="connsiteY8" fmla="*/ 3573780 h 3600115"/>
                <a:gd name="connsiteX9" fmla="*/ 4564578 w 6436810"/>
                <a:gd name="connsiteY9" fmla="*/ 3573780 h 3600115"/>
                <a:gd name="connsiteX10" fmla="*/ 3833058 w 6436810"/>
                <a:gd name="connsiteY10" fmla="*/ 3566160 h 3600115"/>
                <a:gd name="connsiteX11" fmla="*/ 3116778 w 6436810"/>
                <a:gd name="connsiteY11" fmla="*/ 3566160 h 3600115"/>
                <a:gd name="connsiteX12" fmla="*/ 2423358 w 6436810"/>
                <a:gd name="connsiteY12" fmla="*/ 3581400 h 3600115"/>
                <a:gd name="connsiteX13" fmla="*/ 1874718 w 6436810"/>
                <a:gd name="connsiteY13" fmla="*/ 3596640 h 3600115"/>
                <a:gd name="connsiteX14" fmla="*/ 1333698 w 6436810"/>
                <a:gd name="connsiteY14" fmla="*/ 3596640 h 3600115"/>
                <a:gd name="connsiteX15" fmla="*/ 838398 w 6436810"/>
                <a:gd name="connsiteY15" fmla="*/ 3558540 h 3600115"/>
                <a:gd name="connsiteX16" fmla="*/ 579318 w 6436810"/>
                <a:gd name="connsiteY16" fmla="*/ 3497580 h 3600115"/>
                <a:gd name="connsiteX17" fmla="*/ 388818 w 6436810"/>
                <a:gd name="connsiteY17" fmla="*/ 3413760 h 3600115"/>
                <a:gd name="connsiteX18" fmla="*/ 266898 w 6436810"/>
                <a:gd name="connsiteY18" fmla="*/ 3314700 h 3600115"/>
                <a:gd name="connsiteX19" fmla="*/ 175458 w 6436810"/>
                <a:gd name="connsiteY19" fmla="*/ 3124200 h 3600115"/>
                <a:gd name="connsiteX20" fmla="*/ 114498 w 6436810"/>
                <a:gd name="connsiteY20" fmla="*/ 2910840 h 3600115"/>
                <a:gd name="connsiteX21" fmla="*/ 61158 w 6436810"/>
                <a:gd name="connsiteY21" fmla="*/ 2636520 h 3600115"/>
                <a:gd name="connsiteX22" fmla="*/ 38298 w 6436810"/>
                <a:gd name="connsiteY22" fmla="*/ 2278380 h 3600115"/>
                <a:gd name="connsiteX23" fmla="*/ 15438 w 6436810"/>
                <a:gd name="connsiteY23" fmla="*/ 1866900 h 3600115"/>
                <a:gd name="connsiteX24" fmla="*/ 15438 w 6436810"/>
                <a:gd name="connsiteY24" fmla="*/ 1455420 h 3600115"/>
                <a:gd name="connsiteX25" fmla="*/ 198 w 6436810"/>
                <a:gd name="connsiteY25" fmla="*/ 952500 h 3600115"/>
                <a:gd name="connsiteX26" fmla="*/ 7818 w 6436810"/>
                <a:gd name="connsiteY26" fmla="*/ 289560 h 3600115"/>
                <a:gd name="connsiteX27" fmla="*/ 23058 w 6436810"/>
                <a:gd name="connsiteY27" fmla="*/ 0 h 36001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6436810" h="3600115">
                  <a:moveTo>
                    <a:pt x="6378138" y="0"/>
                  </a:moveTo>
                  <a:cubicBezTo>
                    <a:pt x="6400363" y="227965"/>
                    <a:pt x="6422588" y="455930"/>
                    <a:pt x="6431478" y="723900"/>
                  </a:cubicBezTo>
                  <a:cubicBezTo>
                    <a:pt x="6440368" y="991870"/>
                    <a:pt x="6436558" y="1328420"/>
                    <a:pt x="6431478" y="1607820"/>
                  </a:cubicBezTo>
                  <a:cubicBezTo>
                    <a:pt x="6426398" y="1887220"/>
                    <a:pt x="6417508" y="2185670"/>
                    <a:pt x="6400998" y="2400300"/>
                  </a:cubicBezTo>
                  <a:cubicBezTo>
                    <a:pt x="6384488" y="2614930"/>
                    <a:pt x="6359088" y="2766060"/>
                    <a:pt x="6332418" y="2895600"/>
                  </a:cubicBezTo>
                  <a:cubicBezTo>
                    <a:pt x="6305748" y="3025140"/>
                    <a:pt x="6281618" y="3094990"/>
                    <a:pt x="6240978" y="3177540"/>
                  </a:cubicBezTo>
                  <a:cubicBezTo>
                    <a:pt x="6200338" y="3260090"/>
                    <a:pt x="6159698" y="3333750"/>
                    <a:pt x="6088578" y="3390900"/>
                  </a:cubicBezTo>
                  <a:cubicBezTo>
                    <a:pt x="6017458" y="3448050"/>
                    <a:pt x="5922208" y="3489960"/>
                    <a:pt x="5814258" y="3520440"/>
                  </a:cubicBezTo>
                  <a:cubicBezTo>
                    <a:pt x="5706308" y="3550920"/>
                    <a:pt x="5649158" y="3564890"/>
                    <a:pt x="5440878" y="3573780"/>
                  </a:cubicBezTo>
                  <a:cubicBezTo>
                    <a:pt x="5232598" y="3582670"/>
                    <a:pt x="4564578" y="3573780"/>
                    <a:pt x="4564578" y="3573780"/>
                  </a:cubicBezTo>
                  <a:lnTo>
                    <a:pt x="3833058" y="3566160"/>
                  </a:lnTo>
                  <a:lnTo>
                    <a:pt x="3116778" y="3566160"/>
                  </a:lnTo>
                  <a:cubicBezTo>
                    <a:pt x="2881828" y="3568700"/>
                    <a:pt x="2423358" y="3581400"/>
                    <a:pt x="2423358" y="3581400"/>
                  </a:cubicBezTo>
                  <a:lnTo>
                    <a:pt x="1874718" y="3596640"/>
                  </a:lnTo>
                  <a:cubicBezTo>
                    <a:pt x="1693108" y="3599180"/>
                    <a:pt x="1506418" y="3602990"/>
                    <a:pt x="1333698" y="3596640"/>
                  </a:cubicBezTo>
                  <a:cubicBezTo>
                    <a:pt x="1160978" y="3590290"/>
                    <a:pt x="964128" y="3575050"/>
                    <a:pt x="838398" y="3558540"/>
                  </a:cubicBezTo>
                  <a:cubicBezTo>
                    <a:pt x="712668" y="3542030"/>
                    <a:pt x="654248" y="3521710"/>
                    <a:pt x="579318" y="3497580"/>
                  </a:cubicBezTo>
                  <a:cubicBezTo>
                    <a:pt x="504388" y="3473450"/>
                    <a:pt x="440888" y="3444240"/>
                    <a:pt x="388818" y="3413760"/>
                  </a:cubicBezTo>
                  <a:cubicBezTo>
                    <a:pt x="336748" y="3383280"/>
                    <a:pt x="302458" y="3362960"/>
                    <a:pt x="266898" y="3314700"/>
                  </a:cubicBezTo>
                  <a:cubicBezTo>
                    <a:pt x="231338" y="3266440"/>
                    <a:pt x="200858" y="3191510"/>
                    <a:pt x="175458" y="3124200"/>
                  </a:cubicBezTo>
                  <a:cubicBezTo>
                    <a:pt x="150058" y="3056890"/>
                    <a:pt x="133548" y="2992120"/>
                    <a:pt x="114498" y="2910840"/>
                  </a:cubicBezTo>
                  <a:cubicBezTo>
                    <a:pt x="95448" y="2829560"/>
                    <a:pt x="73858" y="2741930"/>
                    <a:pt x="61158" y="2636520"/>
                  </a:cubicBezTo>
                  <a:cubicBezTo>
                    <a:pt x="48458" y="2531110"/>
                    <a:pt x="45918" y="2406650"/>
                    <a:pt x="38298" y="2278380"/>
                  </a:cubicBezTo>
                  <a:cubicBezTo>
                    <a:pt x="30678" y="2150110"/>
                    <a:pt x="19248" y="2004060"/>
                    <a:pt x="15438" y="1866900"/>
                  </a:cubicBezTo>
                  <a:cubicBezTo>
                    <a:pt x="11628" y="1729740"/>
                    <a:pt x="17978" y="1607820"/>
                    <a:pt x="15438" y="1455420"/>
                  </a:cubicBezTo>
                  <a:cubicBezTo>
                    <a:pt x="12898" y="1303020"/>
                    <a:pt x="1468" y="1146810"/>
                    <a:pt x="198" y="952500"/>
                  </a:cubicBezTo>
                  <a:cubicBezTo>
                    <a:pt x="-1072" y="758190"/>
                    <a:pt x="4008" y="448310"/>
                    <a:pt x="7818" y="289560"/>
                  </a:cubicBezTo>
                  <a:cubicBezTo>
                    <a:pt x="11628" y="130810"/>
                    <a:pt x="17343" y="65405"/>
                    <a:pt x="23058" y="0"/>
                  </a:cubicBezTo>
                </a:path>
              </a:pathLst>
            </a:custGeom>
            <a:no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Freeform 6"/>
            <p:cNvSpPr/>
            <p:nvPr/>
          </p:nvSpPr>
          <p:spPr>
            <a:xfrm>
              <a:off x="228600" y="1331119"/>
              <a:ext cx="150019" cy="4762"/>
            </a:xfrm>
            <a:custGeom>
              <a:avLst/>
              <a:gdLst>
                <a:gd name="connsiteX0" fmla="*/ 0 w 150019"/>
                <a:gd name="connsiteY0" fmla="*/ 0 h 4762"/>
                <a:gd name="connsiteX1" fmla="*/ 150019 w 150019"/>
                <a:gd name="connsiteY1" fmla="*/ 4762 h 4762"/>
                <a:gd name="connsiteX2" fmla="*/ 150019 w 150019"/>
                <a:gd name="connsiteY2" fmla="*/ 4762 h 4762"/>
              </a:gdLst>
              <a:ahLst/>
              <a:cxnLst>
                <a:cxn ang="0">
                  <a:pos x="connsiteX0" y="connsiteY0"/>
                </a:cxn>
                <a:cxn ang="0">
                  <a:pos x="connsiteX1" y="connsiteY1"/>
                </a:cxn>
                <a:cxn ang="0">
                  <a:pos x="connsiteX2" y="connsiteY2"/>
                </a:cxn>
              </a:cxnLst>
              <a:rect l="l" t="t" r="r" b="b"/>
              <a:pathLst>
                <a:path w="150019" h="4762">
                  <a:moveTo>
                    <a:pt x="0" y="0"/>
                  </a:moveTo>
                  <a:lnTo>
                    <a:pt x="150019" y="4762"/>
                  </a:lnTo>
                  <a:lnTo>
                    <a:pt x="150019" y="4762"/>
                  </a:lnTo>
                </a:path>
              </a:pathLst>
            </a:custGeom>
            <a:no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 name="Group 7"/>
          <p:cNvGrpSpPr/>
          <p:nvPr userDrawn="1"/>
        </p:nvGrpSpPr>
        <p:grpSpPr>
          <a:xfrm>
            <a:off x="282786" y="255821"/>
            <a:ext cx="1448294" cy="1448294"/>
            <a:chOff x="237072" y="234585"/>
            <a:chExt cx="1448294" cy="1448294"/>
          </a:xfrm>
        </p:grpSpPr>
        <p:sp>
          <p:nvSpPr>
            <p:cNvPr id="9" name="Oval 8"/>
            <p:cNvSpPr/>
            <p:nvPr/>
          </p:nvSpPr>
          <p:spPr>
            <a:xfrm>
              <a:off x="237072" y="234585"/>
              <a:ext cx="1448294" cy="1448294"/>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283311" y="280824"/>
              <a:ext cx="1355815" cy="1355815"/>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p:cNvSpPr/>
            <p:nvPr/>
          </p:nvSpPr>
          <p:spPr>
            <a:xfrm>
              <a:off x="244620" y="242518"/>
              <a:ext cx="1419087" cy="1419087"/>
            </a:xfrm>
            <a:prstGeom prst="ellipse">
              <a:avLst/>
            </a:prstGeom>
            <a:noFill/>
            <a:ln w="9525">
              <a:solidFill>
                <a:schemeClr val="bg1">
                  <a:lumMod val="2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7038602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72381" y="273845"/>
            <a:ext cx="5915025" cy="994172"/>
          </a:xfrm>
        </p:spPr>
        <p:txBody>
          <a:bodyPr/>
          <a:lstStyle/>
          <a:p>
            <a:r>
              <a:rPr lang="en-US"/>
              <a:t>Click to edit Master title style</a:t>
            </a:r>
            <a:endParaRPr lang="en-US" dirty="0"/>
          </a:p>
        </p:txBody>
      </p:sp>
      <p:sp>
        <p:nvSpPr>
          <p:cNvPr id="3" name="Text Placeholder 2"/>
          <p:cNvSpPr>
            <a:spLocks noGrp="1"/>
          </p:cNvSpPr>
          <p:nvPr>
            <p:ph type="body" idx="1"/>
          </p:nvPr>
        </p:nvSpPr>
        <p:spPr>
          <a:xfrm>
            <a:off x="472382" y="1260872"/>
            <a:ext cx="2901255" cy="617934"/>
          </a:xfrm>
        </p:spPr>
        <p:txBody>
          <a:bodyPr anchor="b"/>
          <a:lstStyle>
            <a:lvl1pPr marL="0" indent="0">
              <a:buNone/>
              <a:defRPr sz="1350" b="1"/>
            </a:lvl1pPr>
            <a:lvl2pPr marL="257175" indent="0">
              <a:buNone/>
              <a:defRPr sz="1125" b="1"/>
            </a:lvl2pPr>
            <a:lvl3pPr marL="514350" indent="0">
              <a:buNone/>
              <a:defRPr sz="1013" b="1"/>
            </a:lvl3pPr>
            <a:lvl4pPr marL="771525" indent="0">
              <a:buNone/>
              <a:defRPr sz="900" b="1"/>
            </a:lvl4pPr>
            <a:lvl5pPr marL="1028700" indent="0">
              <a:buNone/>
              <a:defRPr sz="900" b="1"/>
            </a:lvl5pPr>
            <a:lvl6pPr marL="1285875" indent="0">
              <a:buNone/>
              <a:defRPr sz="900" b="1"/>
            </a:lvl6pPr>
            <a:lvl7pPr marL="1543050" indent="0">
              <a:buNone/>
              <a:defRPr sz="900" b="1"/>
            </a:lvl7pPr>
            <a:lvl8pPr marL="1800225" indent="0">
              <a:buNone/>
              <a:defRPr sz="900" b="1"/>
            </a:lvl8pPr>
            <a:lvl9pPr marL="2057400" indent="0">
              <a:buNone/>
              <a:defRPr sz="900" b="1"/>
            </a:lvl9pPr>
          </a:lstStyle>
          <a:p>
            <a:pPr lvl="0"/>
            <a:r>
              <a:rPr lang="en-US"/>
              <a:t>Click to edit Master text styles</a:t>
            </a:r>
          </a:p>
        </p:txBody>
      </p:sp>
      <p:sp>
        <p:nvSpPr>
          <p:cNvPr id="4" name="Content Placeholder 3"/>
          <p:cNvSpPr>
            <a:spLocks noGrp="1"/>
          </p:cNvSpPr>
          <p:nvPr>
            <p:ph sz="half" idx="2"/>
          </p:nvPr>
        </p:nvSpPr>
        <p:spPr>
          <a:xfrm>
            <a:off x="472382" y="1878806"/>
            <a:ext cx="2901255" cy="276344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3471863" y="1260872"/>
            <a:ext cx="2915543" cy="617934"/>
          </a:xfrm>
        </p:spPr>
        <p:txBody>
          <a:bodyPr anchor="b"/>
          <a:lstStyle>
            <a:lvl1pPr marL="0" indent="0">
              <a:buNone/>
              <a:defRPr sz="1350" b="1"/>
            </a:lvl1pPr>
            <a:lvl2pPr marL="257175" indent="0">
              <a:buNone/>
              <a:defRPr sz="1125" b="1"/>
            </a:lvl2pPr>
            <a:lvl3pPr marL="514350" indent="0">
              <a:buNone/>
              <a:defRPr sz="1013" b="1"/>
            </a:lvl3pPr>
            <a:lvl4pPr marL="771525" indent="0">
              <a:buNone/>
              <a:defRPr sz="900" b="1"/>
            </a:lvl4pPr>
            <a:lvl5pPr marL="1028700" indent="0">
              <a:buNone/>
              <a:defRPr sz="900" b="1"/>
            </a:lvl5pPr>
            <a:lvl6pPr marL="1285875" indent="0">
              <a:buNone/>
              <a:defRPr sz="900" b="1"/>
            </a:lvl6pPr>
            <a:lvl7pPr marL="1543050" indent="0">
              <a:buNone/>
              <a:defRPr sz="900" b="1"/>
            </a:lvl7pPr>
            <a:lvl8pPr marL="1800225" indent="0">
              <a:buNone/>
              <a:defRPr sz="900" b="1"/>
            </a:lvl8pPr>
            <a:lvl9pPr marL="2057400" indent="0">
              <a:buNone/>
              <a:defRPr sz="900" b="1"/>
            </a:lvl9pPr>
          </a:lstStyle>
          <a:p>
            <a:pPr lvl="0"/>
            <a:r>
              <a:rPr lang="en-US"/>
              <a:t>Click to edit Master text styles</a:t>
            </a:r>
          </a:p>
        </p:txBody>
      </p:sp>
      <p:sp>
        <p:nvSpPr>
          <p:cNvPr id="6" name="Content Placeholder 5"/>
          <p:cNvSpPr>
            <a:spLocks noGrp="1"/>
          </p:cNvSpPr>
          <p:nvPr>
            <p:ph sz="quarter" idx="4"/>
          </p:nvPr>
        </p:nvSpPr>
        <p:spPr>
          <a:xfrm>
            <a:off x="3471863" y="1878806"/>
            <a:ext cx="2915543" cy="276344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pPr defTabSz="514350">
              <a:buClrTx/>
              <a:defRPr/>
            </a:pPr>
            <a:fld id="{DA7268BB-C1B0-4A07-841E-B140DAEE97CE}" type="datetimeFigureOut">
              <a:rPr lang="en-US" kern="1200" smtClean="0">
                <a:solidFill>
                  <a:prstClr val="black">
                    <a:tint val="75000"/>
                  </a:prstClr>
                </a:solidFill>
                <a:latin typeface="Calibri"/>
                <a:ea typeface="+mn-ea"/>
                <a:cs typeface="+mn-cs"/>
              </a:rPr>
              <a:pPr defTabSz="514350">
                <a:buClrTx/>
                <a:defRPr/>
              </a:pPr>
              <a:t>1/17/2026</a:t>
            </a:fld>
            <a:endParaRPr lang="en-US" kern="1200">
              <a:solidFill>
                <a:prstClr val="black">
                  <a:tint val="75000"/>
                </a:prstClr>
              </a:solidFill>
              <a:latin typeface="Calibri"/>
              <a:ea typeface="+mn-ea"/>
              <a:cs typeface="+mn-cs"/>
            </a:endParaRPr>
          </a:p>
        </p:txBody>
      </p:sp>
      <p:sp>
        <p:nvSpPr>
          <p:cNvPr id="8" name="Footer Placeholder 7"/>
          <p:cNvSpPr>
            <a:spLocks noGrp="1"/>
          </p:cNvSpPr>
          <p:nvPr>
            <p:ph type="ftr" sz="quarter" idx="11"/>
          </p:nvPr>
        </p:nvSpPr>
        <p:spPr/>
        <p:txBody>
          <a:bodyPr/>
          <a:lstStyle/>
          <a:p>
            <a:pPr defTabSz="514350">
              <a:buClrTx/>
              <a:defRPr/>
            </a:pPr>
            <a:endParaRPr lang="en-US" kern="1200">
              <a:solidFill>
                <a:prstClr val="black">
                  <a:tint val="75000"/>
                </a:prstClr>
              </a:solidFill>
              <a:latin typeface="Calibri"/>
              <a:ea typeface="+mn-ea"/>
              <a:cs typeface="+mn-cs"/>
            </a:endParaRPr>
          </a:p>
        </p:txBody>
      </p:sp>
      <p:sp>
        <p:nvSpPr>
          <p:cNvPr id="9" name="Slide Number Placeholder 8"/>
          <p:cNvSpPr>
            <a:spLocks noGrp="1"/>
          </p:cNvSpPr>
          <p:nvPr>
            <p:ph type="sldNum" sz="quarter" idx="12"/>
          </p:nvPr>
        </p:nvSpPr>
        <p:spPr/>
        <p:txBody>
          <a:bodyPr/>
          <a:lstStyle/>
          <a:p>
            <a:pPr defTabSz="514350">
              <a:buClrTx/>
              <a:defRPr/>
            </a:pPr>
            <a:fld id="{9EDB716F-5A96-4A9A-BE33-5D9C969214D1}" type="slidenum">
              <a:rPr lang="en-US" kern="1200" smtClean="0">
                <a:solidFill>
                  <a:prstClr val="black">
                    <a:tint val="75000"/>
                  </a:prstClr>
                </a:solidFill>
                <a:latin typeface="Calibri"/>
                <a:ea typeface="+mn-ea"/>
                <a:cs typeface="+mn-cs"/>
              </a:rPr>
              <a:pPr defTabSz="514350">
                <a:buClrTx/>
                <a:defRPr/>
              </a:pPr>
              <a:t>‹#›</a:t>
            </a:fld>
            <a:endParaRPr lang="en-US" kern="1200">
              <a:solidFill>
                <a:prstClr val="black">
                  <a:tint val="75000"/>
                </a:prstClr>
              </a:solidFill>
              <a:latin typeface="Calibri"/>
              <a:ea typeface="+mn-ea"/>
              <a:cs typeface="+mn-cs"/>
            </a:endParaRPr>
          </a:p>
        </p:txBody>
      </p:sp>
    </p:spTree>
    <p:extLst>
      <p:ext uri="{BB962C8B-B14F-4D97-AF65-F5344CB8AC3E}">
        <p14:creationId xmlns:p14="http://schemas.microsoft.com/office/powerpoint/2010/main" val="58334780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pPr defTabSz="514350">
              <a:buClrTx/>
              <a:defRPr/>
            </a:pPr>
            <a:fld id="{DA7268BB-C1B0-4A07-841E-B140DAEE97CE}" type="datetimeFigureOut">
              <a:rPr lang="en-US" kern="1200" smtClean="0">
                <a:solidFill>
                  <a:prstClr val="black">
                    <a:tint val="75000"/>
                  </a:prstClr>
                </a:solidFill>
                <a:latin typeface="Calibri"/>
                <a:ea typeface="+mn-ea"/>
                <a:cs typeface="+mn-cs"/>
              </a:rPr>
              <a:pPr defTabSz="514350">
                <a:buClrTx/>
                <a:defRPr/>
              </a:pPr>
              <a:t>1/17/2026</a:t>
            </a:fld>
            <a:endParaRPr lang="en-US" kern="1200">
              <a:solidFill>
                <a:prstClr val="black">
                  <a:tint val="75000"/>
                </a:prstClr>
              </a:solidFill>
              <a:latin typeface="Calibri"/>
              <a:ea typeface="+mn-ea"/>
              <a:cs typeface="+mn-cs"/>
            </a:endParaRPr>
          </a:p>
        </p:txBody>
      </p:sp>
      <p:sp>
        <p:nvSpPr>
          <p:cNvPr id="4" name="Footer Placeholder 3"/>
          <p:cNvSpPr>
            <a:spLocks noGrp="1"/>
          </p:cNvSpPr>
          <p:nvPr>
            <p:ph type="ftr" sz="quarter" idx="11"/>
          </p:nvPr>
        </p:nvSpPr>
        <p:spPr/>
        <p:txBody>
          <a:bodyPr/>
          <a:lstStyle/>
          <a:p>
            <a:pPr defTabSz="514350">
              <a:buClrTx/>
              <a:defRPr/>
            </a:pPr>
            <a:endParaRPr lang="en-US" kern="1200">
              <a:solidFill>
                <a:prstClr val="black">
                  <a:tint val="75000"/>
                </a:prstClr>
              </a:solidFill>
              <a:latin typeface="Calibri"/>
              <a:ea typeface="+mn-ea"/>
              <a:cs typeface="+mn-cs"/>
            </a:endParaRPr>
          </a:p>
        </p:txBody>
      </p:sp>
      <p:sp>
        <p:nvSpPr>
          <p:cNvPr id="5" name="Slide Number Placeholder 4"/>
          <p:cNvSpPr>
            <a:spLocks noGrp="1"/>
          </p:cNvSpPr>
          <p:nvPr>
            <p:ph type="sldNum" sz="quarter" idx="12"/>
          </p:nvPr>
        </p:nvSpPr>
        <p:spPr/>
        <p:txBody>
          <a:bodyPr/>
          <a:lstStyle/>
          <a:p>
            <a:pPr defTabSz="514350">
              <a:buClrTx/>
              <a:defRPr/>
            </a:pPr>
            <a:fld id="{9EDB716F-5A96-4A9A-BE33-5D9C969214D1}" type="slidenum">
              <a:rPr lang="en-US" kern="1200" smtClean="0">
                <a:solidFill>
                  <a:prstClr val="black">
                    <a:tint val="75000"/>
                  </a:prstClr>
                </a:solidFill>
                <a:latin typeface="Calibri"/>
                <a:ea typeface="+mn-ea"/>
                <a:cs typeface="+mn-cs"/>
              </a:rPr>
              <a:pPr defTabSz="514350">
                <a:buClrTx/>
                <a:defRPr/>
              </a:pPr>
              <a:t>‹#›</a:t>
            </a:fld>
            <a:endParaRPr lang="en-US" kern="1200">
              <a:solidFill>
                <a:prstClr val="black">
                  <a:tint val="75000"/>
                </a:prstClr>
              </a:solidFill>
              <a:latin typeface="Calibri"/>
              <a:ea typeface="+mn-ea"/>
              <a:cs typeface="+mn-cs"/>
            </a:endParaRPr>
          </a:p>
        </p:txBody>
      </p:sp>
    </p:spTree>
    <p:extLst>
      <p:ext uri="{BB962C8B-B14F-4D97-AF65-F5344CB8AC3E}">
        <p14:creationId xmlns:p14="http://schemas.microsoft.com/office/powerpoint/2010/main" val="194590082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defTabSz="514350">
              <a:buClrTx/>
              <a:defRPr/>
            </a:pPr>
            <a:fld id="{DA7268BB-C1B0-4A07-841E-B140DAEE97CE}" type="datetimeFigureOut">
              <a:rPr lang="en-US" kern="1200" smtClean="0">
                <a:solidFill>
                  <a:prstClr val="black">
                    <a:tint val="75000"/>
                  </a:prstClr>
                </a:solidFill>
                <a:latin typeface="Calibri"/>
                <a:ea typeface="+mn-ea"/>
                <a:cs typeface="+mn-cs"/>
              </a:rPr>
              <a:pPr defTabSz="514350">
                <a:buClrTx/>
                <a:defRPr/>
              </a:pPr>
              <a:t>1/17/2026</a:t>
            </a:fld>
            <a:endParaRPr lang="en-US" kern="1200">
              <a:solidFill>
                <a:prstClr val="black">
                  <a:tint val="75000"/>
                </a:prstClr>
              </a:solidFill>
              <a:latin typeface="Calibri"/>
              <a:ea typeface="+mn-ea"/>
              <a:cs typeface="+mn-cs"/>
            </a:endParaRPr>
          </a:p>
        </p:txBody>
      </p:sp>
      <p:sp>
        <p:nvSpPr>
          <p:cNvPr id="3" name="Footer Placeholder 2"/>
          <p:cNvSpPr>
            <a:spLocks noGrp="1"/>
          </p:cNvSpPr>
          <p:nvPr>
            <p:ph type="ftr" sz="quarter" idx="11"/>
          </p:nvPr>
        </p:nvSpPr>
        <p:spPr/>
        <p:txBody>
          <a:bodyPr/>
          <a:lstStyle/>
          <a:p>
            <a:pPr defTabSz="514350">
              <a:buClrTx/>
              <a:defRPr/>
            </a:pPr>
            <a:endParaRPr lang="en-US" kern="1200">
              <a:solidFill>
                <a:prstClr val="black">
                  <a:tint val="75000"/>
                </a:prstClr>
              </a:solidFill>
              <a:latin typeface="Calibri"/>
              <a:ea typeface="+mn-ea"/>
              <a:cs typeface="+mn-cs"/>
            </a:endParaRPr>
          </a:p>
        </p:txBody>
      </p:sp>
      <p:sp>
        <p:nvSpPr>
          <p:cNvPr id="4" name="Slide Number Placeholder 3"/>
          <p:cNvSpPr>
            <a:spLocks noGrp="1"/>
          </p:cNvSpPr>
          <p:nvPr>
            <p:ph type="sldNum" sz="quarter" idx="12"/>
          </p:nvPr>
        </p:nvSpPr>
        <p:spPr/>
        <p:txBody>
          <a:bodyPr/>
          <a:lstStyle/>
          <a:p>
            <a:pPr defTabSz="514350">
              <a:buClrTx/>
              <a:defRPr/>
            </a:pPr>
            <a:fld id="{9EDB716F-5A96-4A9A-BE33-5D9C969214D1}" type="slidenum">
              <a:rPr lang="en-US" kern="1200" smtClean="0">
                <a:solidFill>
                  <a:prstClr val="black">
                    <a:tint val="75000"/>
                  </a:prstClr>
                </a:solidFill>
                <a:latin typeface="Calibri"/>
                <a:ea typeface="+mn-ea"/>
                <a:cs typeface="+mn-cs"/>
              </a:rPr>
              <a:pPr defTabSz="514350">
                <a:buClrTx/>
                <a:defRPr/>
              </a:pPr>
              <a:t>‹#›</a:t>
            </a:fld>
            <a:endParaRPr lang="en-US" kern="1200">
              <a:solidFill>
                <a:prstClr val="black">
                  <a:tint val="75000"/>
                </a:prstClr>
              </a:solidFill>
              <a:latin typeface="Calibri"/>
              <a:ea typeface="+mn-ea"/>
              <a:cs typeface="+mn-cs"/>
            </a:endParaRPr>
          </a:p>
        </p:txBody>
      </p:sp>
    </p:spTree>
    <p:extLst>
      <p:ext uri="{BB962C8B-B14F-4D97-AF65-F5344CB8AC3E}">
        <p14:creationId xmlns:p14="http://schemas.microsoft.com/office/powerpoint/2010/main" val="141713240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72381" y="342900"/>
            <a:ext cx="2211883" cy="1200150"/>
          </a:xfrm>
        </p:spPr>
        <p:txBody>
          <a:bodyPr anchor="b"/>
          <a:lstStyle>
            <a:lvl1pPr>
              <a:defRPr sz="1800"/>
            </a:lvl1pPr>
          </a:lstStyle>
          <a:p>
            <a:r>
              <a:rPr lang="en-US"/>
              <a:t>Click to edit Master title style</a:t>
            </a:r>
            <a:endParaRPr lang="en-US" dirty="0"/>
          </a:p>
        </p:txBody>
      </p:sp>
      <p:sp>
        <p:nvSpPr>
          <p:cNvPr id="3" name="Content Placeholder 2"/>
          <p:cNvSpPr>
            <a:spLocks noGrp="1"/>
          </p:cNvSpPr>
          <p:nvPr>
            <p:ph idx="1"/>
          </p:nvPr>
        </p:nvSpPr>
        <p:spPr>
          <a:xfrm>
            <a:off x="2915543" y="740570"/>
            <a:ext cx="3471863" cy="3655219"/>
          </a:xfrm>
        </p:spPr>
        <p:txBody>
          <a:bodyPr/>
          <a:lstStyle>
            <a:lvl1pPr>
              <a:defRPr sz="1800"/>
            </a:lvl1pPr>
            <a:lvl2pPr>
              <a:defRPr sz="1575"/>
            </a:lvl2pPr>
            <a:lvl3pPr>
              <a:defRPr sz="1350"/>
            </a:lvl3pPr>
            <a:lvl4pPr>
              <a:defRPr sz="1125"/>
            </a:lvl4pPr>
            <a:lvl5pPr>
              <a:defRPr sz="1125"/>
            </a:lvl5pPr>
            <a:lvl6pPr>
              <a:defRPr sz="1125"/>
            </a:lvl6pPr>
            <a:lvl7pPr>
              <a:defRPr sz="1125"/>
            </a:lvl7pPr>
            <a:lvl8pPr>
              <a:defRPr sz="1125"/>
            </a:lvl8pPr>
            <a:lvl9pPr>
              <a:defRPr sz="1125"/>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72381" y="1543050"/>
            <a:ext cx="2211883" cy="2858691"/>
          </a:xfrm>
        </p:spPr>
        <p:txBody>
          <a:bodyPr/>
          <a:lstStyle>
            <a:lvl1pPr marL="0" indent="0">
              <a:buNone/>
              <a:defRPr sz="900"/>
            </a:lvl1pPr>
            <a:lvl2pPr marL="257175" indent="0">
              <a:buNone/>
              <a:defRPr sz="788"/>
            </a:lvl2pPr>
            <a:lvl3pPr marL="514350" indent="0">
              <a:buNone/>
              <a:defRPr sz="675"/>
            </a:lvl3pPr>
            <a:lvl4pPr marL="771525" indent="0">
              <a:buNone/>
              <a:defRPr sz="563"/>
            </a:lvl4pPr>
            <a:lvl5pPr marL="1028700" indent="0">
              <a:buNone/>
              <a:defRPr sz="563"/>
            </a:lvl5pPr>
            <a:lvl6pPr marL="1285875" indent="0">
              <a:buNone/>
              <a:defRPr sz="563"/>
            </a:lvl6pPr>
            <a:lvl7pPr marL="1543050" indent="0">
              <a:buNone/>
              <a:defRPr sz="563"/>
            </a:lvl7pPr>
            <a:lvl8pPr marL="1800225" indent="0">
              <a:buNone/>
              <a:defRPr sz="563"/>
            </a:lvl8pPr>
            <a:lvl9pPr marL="2057400" indent="0">
              <a:buNone/>
              <a:defRPr sz="563"/>
            </a:lvl9pPr>
          </a:lstStyle>
          <a:p>
            <a:pPr lvl="0"/>
            <a:r>
              <a:rPr lang="en-US"/>
              <a:t>Click to edit Master text styles</a:t>
            </a:r>
          </a:p>
        </p:txBody>
      </p:sp>
      <p:sp>
        <p:nvSpPr>
          <p:cNvPr id="5" name="Date Placeholder 4"/>
          <p:cNvSpPr>
            <a:spLocks noGrp="1"/>
          </p:cNvSpPr>
          <p:nvPr>
            <p:ph type="dt" sz="half" idx="10"/>
          </p:nvPr>
        </p:nvSpPr>
        <p:spPr/>
        <p:txBody>
          <a:bodyPr/>
          <a:lstStyle/>
          <a:p>
            <a:pPr defTabSz="514350">
              <a:buClrTx/>
              <a:defRPr/>
            </a:pPr>
            <a:fld id="{DA7268BB-C1B0-4A07-841E-B140DAEE97CE}" type="datetimeFigureOut">
              <a:rPr lang="en-US" kern="1200" smtClean="0">
                <a:solidFill>
                  <a:prstClr val="black">
                    <a:tint val="75000"/>
                  </a:prstClr>
                </a:solidFill>
                <a:latin typeface="Calibri"/>
                <a:ea typeface="+mn-ea"/>
                <a:cs typeface="+mn-cs"/>
              </a:rPr>
              <a:pPr defTabSz="514350">
                <a:buClrTx/>
                <a:defRPr/>
              </a:pPr>
              <a:t>1/17/2026</a:t>
            </a:fld>
            <a:endParaRPr lang="en-US" kern="1200">
              <a:solidFill>
                <a:prstClr val="black">
                  <a:tint val="75000"/>
                </a:prstClr>
              </a:solidFill>
              <a:latin typeface="Calibri"/>
              <a:ea typeface="+mn-ea"/>
              <a:cs typeface="+mn-cs"/>
            </a:endParaRPr>
          </a:p>
        </p:txBody>
      </p:sp>
      <p:sp>
        <p:nvSpPr>
          <p:cNvPr id="6" name="Footer Placeholder 5"/>
          <p:cNvSpPr>
            <a:spLocks noGrp="1"/>
          </p:cNvSpPr>
          <p:nvPr>
            <p:ph type="ftr" sz="quarter" idx="11"/>
          </p:nvPr>
        </p:nvSpPr>
        <p:spPr/>
        <p:txBody>
          <a:bodyPr/>
          <a:lstStyle/>
          <a:p>
            <a:pPr defTabSz="514350">
              <a:buClrTx/>
              <a:defRPr/>
            </a:pPr>
            <a:endParaRPr lang="en-US" kern="1200">
              <a:solidFill>
                <a:prstClr val="black">
                  <a:tint val="75000"/>
                </a:prstClr>
              </a:solidFill>
              <a:latin typeface="Calibri"/>
              <a:ea typeface="+mn-ea"/>
              <a:cs typeface="+mn-cs"/>
            </a:endParaRPr>
          </a:p>
        </p:txBody>
      </p:sp>
      <p:sp>
        <p:nvSpPr>
          <p:cNvPr id="7" name="Slide Number Placeholder 6"/>
          <p:cNvSpPr>
            <a:spLocks noGrp="1"/>
          </p:cNvSpPr>
          <p:nvPr>
            <p:ph type="sldNum" sz="quarter" idx="12"/>
          </p:nvPr>
        </p:nvSpPr>
        <p:spPr/>
        <p:txBody>
          <a:bodyPr/>
          <a:lstStyle/>
          <a:p>
            <a:pPr defTabSz="514350">
              <a:buClrTx/>
              <a:defRPr/>
            </a:pPr>
            <a:fld id="{9EDB716F-5A96-4A9A-BE33-5D9C969214D1}" type="slidenum">
              <a:rPr lang="en-US" kern="1200" smtClean="0">
                <a:solidFill>
                  <a:prstClr val="black">
                    <a:tint val="75000"/>
                  </a:prstClr>
                </a:solidFill>
                <a:latin typeface="Calibri"/>
                <a:ea typeface="+mn-ea"/>
                <a:cs typeface="+mn-cs"/>
              </a:rPr>
              <a:pPr defTabSz="514350">
                <a:buClrTx/>
                <a:defRPr/>
              </a:pPr>
              <a:t>‹#›</a:t>
            </a:fld>
            <a:endParaRPr lang="en-US" kern="1200">
              <a:solidFill>
                <a:prstClr val="black">
                  <a:tint val="75000"/>
                </a:prstClr>
              </a:solidFill>
              <a:latin typeface="Calibri"/>
              <a:ea typeface="+mn-ea"/>
              <a:cs typeface="+mn-cs"/>
            </a:endParaRPr>
          </a:p>
        </p:txBody>
      </p:sp>
    </p:spTree>
    <p:extLst>
      <p:ext uri="{BB962C8B-B14F-4D97-AF65-F5344CB8AC3E}">
        <p14:creationId xmlns:p14="http://schemas.microsoft.com/office/powerpoint/2010/main" val="213306204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72381" y="342900"/>
            <a:ext cx="2211883" cy="1200150"/>
          </a:xfrm>
        </p:spPr>
        <p:txBody>
          <a:bodyPr anchor="b"/>
          <a:lstStyle>
            <a:lvl1pPr>
              <a:defRPr sz="1800"/>
            </a:lvl1pPr>
          </a:lstStyle>
          <a:p>
            <a:r>
              <a:rPr lang="en-US"/>
              <a:t>Click to edit Master title style</a:t>
            </a:r>
            <a:endParaRPr lang="en-US" dirty="0"/>
          </a:p>
        </p:txBody>
      </p:sp>
      <p:sp>
        <p:nvSpPr>
          <p:cNvPr id="3" name="Picture Placeholder 2"/>
          <p:cNvSpPr>
            <a:spLocks noGrp="1" noChangeAspect="1"/>
          </p:cNvSpPr>
          <p:nvPr>
            <p:ph type="pic" idx="1"/>
          </p:nvPr>
        </p:nvSpPr>
        <p:spPr>
          <a:xfrm>
            <a:off x="2915543" y="740570"/>
            <a:ext cx="3471863" cy="3655219"/>
          </a:xfrm>
        </p:spPr>
        <p:txBody>
          <a:bodyPr anchor="t"/>
          <a:lstStyle>
            <a:lvl1pPr marL="0" indent="0">
              <a:buNone/>
              <a:defRPr sz="1800"/>
            </a:lvl1pPr>
            <a:lvl2pPr marL="257175" indent="0">
              <a:buNone/>
              <a:defRPr sz="1575"/>
            </a:lvl2pPr>
            <a:lvl3pPr marL="514350" indent="0">
              <a:buNone/>
              <a:defRPr sz="1350"/>
            </a:lvl3pPr>
            <a:lvl4pPr marL="771525" indent="0">
              <a:buNone/>
              <a:defRPr sz="1125"/>
            </a:lvl4pPr>
            <a:lvl5pPr marL="1028700" indent="0">
              <a:buNone/>
              <a:defRPr sz="1125"/>
            </a:lvl5pPr>
            <a:lvl6pPr marL="1285875" indent="0">
              <a:buNone/>
              <a:defRPr sz="1125"/>
            </a:lvl6pPr>
            <a:lvl7pPr marL="1543050" indent="0">
              <a:buNone/>
              <a:defRPr sz="1125"/>
            </a:lvl7pPr>
            <a:lvl8pPr marL="1800225" indent="0">
              <a:buNone/>
              <a:defRPr sz="1125"/>
            </a:lvl8pPr>
            <a:lvl9pPr marL="2057400" indent="0">
              <a:buNone/>
              <a:defRPr sz="1125"/>
            </a:lvl9pPr>
          </a:lstStyle>
          <a:p>
            <a:r>
              <a:rPr lang="en-US"/>
              <a:t>Click icon to add picture</a:t>
            </a:r>
            <a:endParaRPr lang="en-US" dirty="0"/>
          </a:p>
        </p:txBody>
      </p:sp>
      <p:sp>
        <p:nvSpPr>
          <p:cNvPr id="4" name="Text Placeholder 3"/>
          <p:cNvSpPr>
            <a:spLocks noGrp="1"/>
          </p:cNvSpPr>
          <p:nvPr>
            <p:ph type="body" sz="half" idx="2"/>
          </p:nvPr>
        </p:nvSpPr>
        <p:spPr>
          <a:xfrm>
            <a:off x="472381" y="1543050"/>
            <a:ext cx="2211883" cy="2858691"/>
          </a:xfrm>
        </p:spPr>
        <p:txBody>
          <a:bodyPr/>
          <a:lstStyle>
            <a:lvl1pPr marL="0" indent="0">
              <a:buNone/>
              <a:defRPr sz="900"/>
            </a:lvl1pPr>
            <a:lvl2pPr marL="257175" indent="0">
              <a:buNone/>
              <a:defRPr sz="788"/>
            </a:lvl2pPr>
            <a:lvl3pPr marL="514350" indent="0">
              <a:buNone/>
              <a:defRPr sz="675"/>
            </a:lvl3pPr>
            <a:lvl4pPr marL="771525" indent="0">
              <a:buNone/>
              <a:defRPr sz="563"/>
            </a:lvl4pPr>
            <a:lvl5pPr marL="1028700" indent="0">
              <a:buNone/>
              <a:defRPr sz="563"/>
            </a:lvl5pPr>
            <a:lvl6pPr marL="1285875" indent="0">
              <a:buNone/>
              <a:defRPr sz="563"/>
            </a:lvl6pPr>
            <a:lvl7pPr marL="1543050" indent="0">
              <a:buNone/>
              <a:defRPr sz="563"/>
            </a:lvl7pPr>
            <a:lvl8pPr marL="1800225" indent="0">
              <a:buNone/>
              <a:defRPr sz="563"/>
            </a:lvl8pPr>
            <a:lvl9pPr marL="2057400" indent="0">
              <a:buNone/>
              <a:defRPr sz="563"/>
            </a:lvl9pPr>
          </a:lstStyle>
          <a:p>
            <a:pPr lvl="0"/>
            <a:r>
              <a:rPr lang="en-US"/>
              <a:t>Click to edit Master text styles</a:t>
            </a:r>
          </a:p>
        </p:txBody>
      </p:sp>
      <p:sp>
        <p:nvSpPr>
          <p:cNvPr id="5" name="Date Placeholder 4"/>
          <p:cNvSpPr>
            <a:spLocks noGrp="1"/>
          </p:cNvSpPr>
          <p:nvPr>
            <p:ph type="dt" sz="half" idx="10"/>
          </p:nvPr>
        </p:nvSpPr>
        <p:spPr/>
        <p:txBody>
          <a:bodyPr/>
          <a:lstStyle/>
          <a:p>
            <a:pPr defTabSz="514350">
              <a:buClrTx/>
              <a:defRPr/>
            </a:pPr>
            <a:fld id="{DA7268BB-C1B0-4A07-841E-B140DAEE97CE}" type="datetimeFigureOut">
              <a:rPr lang="en-US" kern="1200" smtClean="0">
                <a:solidFill>
                  <a:prstClr val="black">
                    <a:tint val="75000"/>
                  </a:prstClr>
                </a:solidFill>
                <a:latin typeface="Calibri"/>
                <a:ea typeface="+mn-ea"/>
                <a:cs typeface="+mn-cs"/>
              </a:rPr>
              <a:pPr defTabSz="514350">
                <a:buClrTx/>
                <a:defRPr/>
              </a:pPr>
              <a:t>1/17/2026</a:t>
            </a:fld>
            <a:endParaRPr lang="en-US" kern="1200">
              <a:solidFill>
                <a:prstClr val="black">
                  <a:tint val="75000"/>
                </a:prstClr>
              </a:solidFill>
              <a:latin typeface="Calibri"/>
              <a:ea typeface="+mn-ea"/>
              <a:cs typeface="+mn-cs"/>
            </a:endParaRPr>
          </a:p>
        </p:txBody>
      </p:sp>
      <p:sp>
        <p:nvSpPr>
          <p:cNvPr id="6" name="Footer Placeholder 5"/>
          <p:cNvSpPr>
            <a:spLocks noGrp="1"/>
          </p:cNvSpPr>
          <p:nvPr>
            <p:ph type="ftr" sz="quarter" idx="11"/>
          </p:nvPr>
        </p:nvSpPr>
        <p:spPr/>
        <p:txBody>
          <a:bodyPr/>
          <a:lstStyle/>
          <a:p>
            <a:pPr defTabSz="514350">
              <a:buClrTx/>
              <a:defRPr/>
            </a:pPr>
            <a:endParaRPr lang="en-US" kern="1200">
              <a:solidFill>
                <a:prstClr val="black">
                  <a:tint val="75000"/>
                </a:prstClr>
              </a:solidFill>
              <a:latin typeface="Calibri"/>
              <a:ea typeface="+mn-ea"/>
              <a:cs typeface="+mn-cs"/>
            </a:endParaRPr>
          </a:p>
        </p:txBody>
      </p:sp>
      <p:sp>
        <p:nvSpPr>
          <p:cNvPr id="7" name="Slide Number Placeholder 6"/>
          <p:cNvSpPr>
            <a:spLocks noGrp="1"/>
          </p:cNvSpPr>
          <p:nvPr>
            <p:ph type="sldNum" sz="quarter" idx="12"/>
          </p:nvPr>
        </p:nvSpPr>
        <p:spPr/>
        <p:txBody>
          <a:bodyPr/>
          <a:lstStyle/>
          <a:p>
            <a:pPr defTabSz="514350">
              <a:buClrTx/>
              <a:defRPr/>
            </a:pPr>
            <a:fld id="{9EDB716F-5A96-4A9A-BE33-5D9C969214D1}" type="slidenum">
              <a:rPr lang="en-US" kern="1200" smtClean="0">
                <a:solidFill>
                  <a:prstClr val="black">
                    <a:tint val="75000"/>
                  </a:prstClr>
                </a:solidFill>
                <a:latin typeface="Calibri"/>
                <a:ea typeface="+mn-ea"/>
                <a:cs typeface="+mn-cs"/>
              </a:rPr>
              <a:pPr defTabSz="514350">
                <a:buClrTx/>
                <a:defRPr/>
              </a:pPr>
              <a:t>‹#›</a:t>
            </a:fld>
            <a:endParaRPr lang="en-US" kern="1200">
              <a:solidFill>
                <a:prstClr val="black">
                  <a:tint val="75000"/>
                </a:prstClr>
              </a:solidFill>
              <a:latin typeface="Calibri"/>
              <a:ea typeface="+mn-ea"/>
              <a:cs typeface="+mn-cs"/>
            </a:endParaRPr>
          </a:p>
        </p:txBody>
      </p:sp>
    </p:spTree>
    <p:extLst>
      <p:ext uri="{BB962C8B-B14F-4D97-AF65-F5344CB8AC3E}">
        <p14:creationId xmlns:p14="http://schemas.microsoft.com/office/powerpoint/2010/main" val="171491759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defTabSz="514350">
              <a:buClrTx/>
              <a:defRPr/>
            </a:pPr>
            <a:fld id="{DA7268BB-C1B0-4A07-841E-B140DAEE97CE}" type="datetimeFigureOut">
              <a:rPr lang="en-US" kern="1200" smtClean="0">
                <a:solidFill>
                  <a:prstClr val="black">
                    <a:tint val="75000"/>
                  </a:prstClr>
                </a:solidFill>
                <a:latin typeface="Calibri"/>
                <a:ea typeface="+mn-ea"/>
                <a:cs typeface="+mn-cs"/>
              </a:rPr>
              <a:pPr defTabSz="514350">
                <a:buClrTx/>
                <a:defRPr/>
              </a:pPr>
              <a:t>1/17/2026</a:t>
            </a:fld>
            <a:endParaRPr lang="en-US" kern="1200">
              <a:solidFill>
                <a:prstClr val="black">
                  <a:tint val="75000"/>
                </a:prstClr>
              </a:solidFill>
              <a:latin typeface="Calibri"/>
              <a:ea typeface="+mn-ea"/>
              <a:cs typeface="+mn-cs"/>
            </a:endParaRPr>
          </a:p>
        </p:txBody>
      </p:sp>
      <p:sp>
        <p:nvSpPr>
          <p:cNvPr id="5" name="Footer Placeholder 4"/>
          <p:cNvSpPr>
            <a:spLocks noGrp="1"/>
          </p:cNvSpPr>
          <p:nvPr>
            <p:ph type="ftr" sz="quarter" idx="11"/>
          </p:nvPr>
        </p:nvSpPr>
        <p:spPr/>
        <p:txBody>
          <a:bodyPr/>
          <a:lstStyle/>
          <a:p>
            <a:pPr defTabSz="514350">
              <a:buClrTx/>
              <a:defRPr/>
            </a:pPr>
            <a:endParaRPr lang="en-US" kern="1200">
              <a:solidFill>
                <a:prstClr val="black">
                  <a:tint val="75000"/>
                </a:prstClr>
              </a:solidFill>
              <a:latin typeface="Calibri"/>
              <a:ea typeface="+mn-ea"/>
              <a:cs typeface="+mn-cs"/>
            </a:endParaRPr>
          </a:p>
        </p:txBody>
      </p:sp>
      <p:sp>
        <p:nvSpPr>
          <p:cNvPr id="6" name="Slide Number Placeholder 5"/>
          <p:cNvSpPr>
            <a:spLocks noGrp="1"/>
          </p:cNvSpPr>
          <p:nvPr>
            <p:ph type="sldNum" sz="quarter" idx="12"/>
          </p:nvPr>
        </p:nvSpPr>
        <p:spPr/>
        <p:txBody>
          <a:bodyPr/>
          <a:lstStyle/>
          <a:p>
            <a:pPr defTabSz="514350">
              <a:buClrTx/>
              <a:defRPr/>
            </a:pPr>
            <a:fld id="{9EDB716F-5A96-4A9A-BE33-5D9C969214D1}" type="slidenum">
              <a:rPr lang="en-US" kern="1200" smtClean="0">
                <a:solidFill>
                  <a:prstClr val="black">
                    <a:tint val="75000"/>
                  </a:prstClr>
                </a:solidFill>
                <a:latin typeface="Calibri"/>
                <a:ea typeface="+mn-ea"/>
                <a:cs typeface="+mn-cs"/>
              </a:rPr>
              <a:pPr defTabSz="514350">
                <a:buClrTx/>
                <a:defRPr/>
              </a:pPr>
              <a:t>‹#›</a:t>
            </a:fld>
            <a:endParaRPr lang="en-US" kern="1200">
              <a:solidFill>
                <a:prstClr val="black">
                  <a:tint val="75000"/>
                </a:prstClr>
              </a:solidFill>
              <a:latin typeface="Calibri"/>
              <a:ea typeface="+mn-ea"/>
              <a:cs typeface="+mn-cs"/>
            </a:endParaRPr>
          </a:p>
        </p:txBody>
      </p:sp>
    </p:spTree>
    <p:extLst>
      <p:ext uri="{BB962C8B-B14F-4D97-AF65-F5344CB8AC3E}">
        <p14:creationId xmlns:p14="http://schemas.microsoft.com/office/powerpoint/2010/main" val="373860355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907756" y="273844"/>
            <a:ext cx="1478756" cy="4358879"/>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471487" y="273844"/>
            <a:ext cx="4350544" cy="435887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defTabSz="514350">
              <a:buClrTx/>
              <a:defRPr/>
            </a:pPr>
            <a:fld id="{DA7268BB-C1B0-4A07-841E-B140DAEE97CE}" type="datetimeFigureOut">
              <a:rPr lang="en-US" kern="1200" smtClean="0">
                <a:solidFill>
                  <a:prstClr val="black">
                    <a:tint val="75000"/>
                  </a:prstClr>
                </a:solidFill>
                <a:latin typeface="Calibri"/>
                <a:ea typeface="+mn-ea"/>
                <a:cs typeface="+mn-cs"/>
              </a:rPr>
              <a:pPr defTabSz="514350">
                <a:buClrTx/>
                <a:defRPr/>
              </a:pPr>
              <a:t>1/17/2026</a:t>
            </a:fld>
            <a:endParaRPr lang="en-US" kern="1200">
              <a:solidFill>
                <a:prstClr val="black">
                  <a:tint val="75000"/>
                </a:prstClr>
              </a:solidFill>
              <a:latin typeface="Calibri"/>
              <a:ea typeface="+mn-ea"/>
              <a:cs typeface="+mn-cs"/>
            </a:endParaRPr>
          </a:p>
        </p:txBody>
      </p:sp>
      <p:sp>
        <p:nvSpPr>
          <p:cNvPr id="5" name="Footer Placeholder 4"/>
          <p:cNvSpPr>
            <a:spLocks noGrp="1"/>
          </p:cNvSpPr>
          <p:nvPr>
            <p:ph type="ftr" sz="quarter" idx="11"/>
          </p:nvPr>
        </p:nvSpPr>
        <p:spPr/>
        <p:txBody>
          <a:bodyPr/>
          <a:lstStyle/>
          <a:p>
            <a:pPr defTabSz="514350">
              <a:buClrTx/>
              <a:defRPr/>
            </a:pPr>
            <a:endParaRPr lang="en-US" kern="1200">
              <a:solidFill>
                <a:prstClr val="black">
                  <a:tint val="75000"/>
                </a:prstClr>
              </a:solidFill>
              <a:latin typeface="Calibri"/>
              <a:ea typeface="+mn-ea"/>
              <a:cs typeface="+mn-cs"/>
            </a:endParaRPr>
          </a:p>
        </p:txBody>
      </p:sp>
      <p:sp>
        <p:nvSpPr>
          <p:cNvPr id="6" name="Slide Number Placeholder 5"/>
          <p:cNvSpPr>
            <a:spLocks noGrp="1"/>
          </p:cNvSpPr>
          <p:nvPr>
            <p:ph type="sldNum" sz="quarter" idx="12"/>
          </p:nvPr>
        </p:nvSpPr>
        <p:spPr/>
        <p:txBody>
          <a:bodyPr/>
          <a:lstStyle/>
          <a:p>
            <a:pPr defTabSz="514350">
              <a:buClrTx/>
              <a:defRPr/>
            </a:pPr>
            <a:fld id="{9EDB716F-5A96-4A9A-BE33-5D9C969214D1}" type="slidenum">
              <a:rPr lang="en-US" kern="1200" smtClean="0">
                <a:solidFill>
                  <a:prstClr val="black">
                    <a:tint val="75000"/>
                  </a:prstClr>
                </a:solidFill>
                <a:latin typeface="Calibri"/>
                <a:ea typeface="+mn-ea"/>
                <a:cs typeface="+mn-cs"/>
              </a:rPr>
              <a:pPr defTabSz="514350">
                <a:buClrTx/>
                <a:defRPr/>
              </a:pPr>
              <a:t>‹#›</a:t>
            </a:fld>
            <a:endParaRPr lang="en-US" kern="1200">
              <a:solidFill>
                <a:prstClr val="black">
                  <a:tint val="75000"/>
                </a:prstClr>
              </a:solidFill>
              <a:latin typeface="Calibri"/>
              <a:ea typeface="+mn-ea"/>
              <a:cs typeface="+mn-cs"/>
            </a:endParaRPr>
          </a:p>
        </p:txBody>
      </p:sp>
    </p:spTree>
    <p:extLst>
      <p:ext uri="{BB962C8B-B14F-4D97-AF65-F5344CB8AC3E}">
        <p14:creationId xmlns:p14="http://schemas.microsoft.com/office/powerpoint/2010/main" val="147335380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Blank" type="blank" preserve="1">
  <p:cSld name="Blank">
    <p:bg>
      <p:bgPr>
        <a:blipFill dpi="0" rotWithShape="1">
          <a:blip r:embed="rId2">
            <a:lum/>
          </a:blip>
          <a:srcRect/>
          <a:stretch>
            <a:fillRect/>
          </a:stretch>
        </a:blipFill>
        <a:effectLst/>
      </p:bgPr>
    </p:bg>
    <p:spTree>
      <p:nvGrpSpPr>
        <p:cNvPr id="1" name="Shape 151"/>
        <p:cNvGrpSpPr/>
        <p:nvPr/>
      </p:nvGrpSpPr>
      <p:grpSpPr>
        <a:xfrm>
          <a:off x="0" y="0"/>
          <a:ext cx="0" cy="0"/>
          <a:chOff x="0" y="0"/>
          <a:chExt cx="0" cy="0"/>
        </a:xfrm>
      </p:grpSpPr>
      <p:sp>
        <p:nvSpPr>
          <p:cNvPr id="2" name="Freeform 9"/>
          <p:cNvSpPr>
            <a:spLocks/>
          </p:cNvSpPr>
          <p:nvPr userDrawn="1"/>
        </p:nvSpPr>
        <p:spPr bwMode="auto">
          <a:xfrm rot="10800000">
            <a:off x="276226" y="239920"/>
            <a:ext cx="6315075" cy="4636880"/>
          </a:xfrm>
          <a:custGeom>
            <a:avLst/>
            <a:gdLst>
              <a:gd name="T0" fmla="*/ 2466 w 2671"/>
              <a:gd name="T1" fmla="*/ 92 h 1682"/>
              <a:gd name="T2" fmla="*/ 200 w 2671"/>
              <a:gd name="T3" fmla="*/ 99 h 1682"/>
              <a:gd name="T4" fmla="*/ 169 w 2671"/>
              <a:gd name="T5" fmla="*/ 1583 h 1682"/>
              <a:gd name="T6" fmla="*/ 2481 w 2671"/>
              <a:gd name="T7" fmla="*/ 1562 h 1682"/>
              <a:gd name="T8" fmla="*/ 2466 w 2671"/>
              <a:gd name="T9" fmla="*/ 92 h 1682"/>
              <a:gd name="connsiteX0" fmla="*/ 9074 w 9535"/>
              <a:gd name="connsiteY0" fmla="*/ 447 h 9722"/>
              <a:gd name="connsiteX1" fmla="*/ 544 w 9535"/>
              <a:gd name="connsiteY1" fmla="*/ 264 h 9722"/>
              <a:gd name="connsiteX2" fmla="*/ 475 w 9535"/>
              <a:gd name="connsiteY2" fmla="*/ 9311 h 9722"/>
              <a:gd name="connsiteX3" fmla="*/ 9131 w 9535"/>
              <a:gd name="connsiteY3" fmla="*/ 9187 h 9722"/>
              <a:gd name="connsiteX4" fmla="*/ 9074 w 9535"/>
              <a:gd name="connsiteY4" fmla="*/ 447 h 9722"/>
              <a:gd name="connsiteX0" fmla="*/ 9519 w 10001"/>
              <a:gd name="connsiteY0" fmla="*/ 986 h 10526"/>
              <a:gd name="connsiteX1" fmla="*/ 5107 w 10001"/>
              <a:gd name="connsiteY1" fmla="*/ 519 h 10526"/>
              <a:gd name="connsiteX2" fmla="*/ 573 w 10001"/>
              <a:gd name="connsiteY2" fmla="*/ 798 h 10526"/>
              <a:gd name="connsiteX3" fmla="*/ 500 w 10001"/>
              <a:gd name="connsiteY3" fmla="*/ 10103 h 10526"/>
              <a:gd name="connsiteX4" fmla="*/ 9578 w 10001"/>
              <a:gd name="connsiteY4" fmla="*/ 9976 h 10526"/>
              <a:gd name="connsiteX5" fmla="*/ 9519 w 10001"/>
              <a:gd name="connsiteY5" fmla="*/ 986 h 10526"/>
              <a:gd name="connsiteX0" fmla="*/ 9561 w 10043"/>
              <a:gd name="connsiteY0" fmla="*/ 870 h 10410"/>
              <a:gd name="connsiteX1" fmla="*/ 5149 w 10043"/>
              <a:gd name="connsiteY1" fmla="*/ 403 h 10410"/>
              <a:gd name="connsiteX2" fmla="*/ 533 w 10043"/>
              <a:gd name="connsiteY2" fmla="*/ 862 h 10410"/>
              <a:gd name="connsiteX3" fmla="*/ 542 w 10043"/>
              <a:gd name="connsiteY3" fmla="*/ 9987 h 10410"/>
              <a:gd name="connsiteX4" fmla="*/ 9620 w 10043"/>
              <a:gd name="connsiteY4" fmla="*/ 9860 h 10410"/>
              <a:gd name="connsiteX5" fmla="*/ 9561 w 10043"/>
              <a:gd name="connsiteY5" fmla="*/ 870 h 10410"/>
              <a:gd name="connsiteX0" fmla="*/ 9572 w 10054"/>
              <a:gd name="connsiteY0" fmla="*/ 835 h 10375"/>
              <a:gd name="connsiteX1" fmla="*/ 5160 w 10054"/>
              <a:gd name="connsiteY1" fmla="*/ 368 h 10375"/>
              <a:gd name="connsiteX2" fmla="*/ 544 w 10054"/>
              <a:gd name="connsiteY2" fmla="*/ 827 h 10375"/>
              <a:gd name="connsiteX3" fmla="*/ 553 w 10054"/>
              <a:gd name="connsiteY3" fmla="*/ 9952 h 10375"/>
              <a:gd name="connsiteX4" fmla="*/ 9631 w 10054"/>
              <a:gd name="connsiteY4" fmla="*/ 9825 h 10375"/>
              <a:gd name="connsiteX5" fmla="*/ 9572 w 10054"/>
              <a:gd name="connsiteY5" fmla="*/ 835 h 10375"/>
              <a:gd name="connsiteX0" fmla="*/ 9532 w 10014"/>
              <a:gd name="connsiteY0" fmla="*/ 835 h 10375"/>
              <a:gd name="connsiteX1" fmla="*/ 5120 w 10014"/>
              <a:gd name="connsiteY1" fmla="*/ 368 h 10375"/>
              <a:gd name="connsiteX2" fmla="*/ 504 w 10014"/>
              <a:gd name="connsiteY2" fmla="*/ 827 h 10375"/>
              <a:gd name="connsiteX3" fmla="*/ 513 w 10014"/>
              <a:gd name="connsiteY3" fmla="*/ 9952 h 10375"/>
              <a:gd name="connsiteX4" fmla="*/ 9591 w 10014"/>
              <a:gd name="connsiteY4" fmla="*/ 9825 h 10375"/>
              <a:gd name="connsiteX5" fmla="*/ 9532 w 10014"/>
              <a:gd name="connsiteY5" fmla="*/ 835 h 10375"/>
              <a:gd name="connsiteX0" fmla="*/ 9532 w 10014"/>
              <a:gd name="connsiteY0" fmla="*/ 653 h 10193"/>
              <a:gd name="connsiteX1" fmla="*/ 5120 w 10014"/>
              <a:gd name="connsiteY1" fmla="*/ 186 h 10193"/>
              <a:gd name="connsiteX2" fmla="*/ 504 w 10014"/>
              <a:gd name="connsiteY2" fmla="*/ 645 h 10193"/>
              <a:gd name="connsiteX3" fmla="*/ 513 w 10014"/>
              <a:gd name="connsiteY3" fmla="*/ 9770 h 10193"/>
              <a:gd name="connsiteX4" fmla="*/ 9591 w 10014"/>
              <a:gd name="connsiteY4" fmla="*/ 9643 h 10193"/>
              <a:gd name="connsiteX5" fmla="*/ 9532 w 10014"/>
              <a:gd name="connsiteY5" fmla="*/ 653 h 10193"/>
              <a:gd name="connsiteX0" fmla="*/ 9532 w 10014"/>
              <a:gd name="connsiteY0" fmla="*/ 579 h 10119"/>
              <a:gd name="connsiteX1" fmla="*/ 5120 w 10014"/>
              <a:gd name="connsiteY1" fmla="*/ 112 h 10119"/>
              <a:gd name="connsiteX2" fmla="*/ 504 w 10014"/>
              <a:gd name="connsiteY2" fmla="*/ 571 h 10119"/>
              <a:gd name="connsiteX3" fmla="*/ 513 w 10014"/>
              <a:gd name="connsiteY3" fmla="*/ 9696 h 10119"/>
              <a:gd name="connsiteX4" fmla="*/ 9591 w 10014"/>
              <a:gd name="connsiteY4" fmla="*/ 9569 h 10119"/>
              <a:gd name="connsiteX5" fmla="*/ 9532 w 10014"/>
              <a:gd name="connsiteY5" fmla="*/ 579 h 10119"/>
              <a:gd name="connsiteX0" fmla="*/ 9560 w 10042"/>
              <a:gd name="connsiteY0" fmla="*/ 783 h 10323"/>
              <a:gd name="connsiteX1" fmla="*/ 5132 w 10042"/>
              <a:gd name="connsiteY1" fmla="*/ 521 h 10323"/>
              <a:gd name="connsiteX2" fmla="*/ 532 w 10042"/>
              <a:gd name="connsiteY2" fmla="*/ 775 h 10323"/>
              <a:gd name="connsiteX3" fmla="*/ 541 w 10042"/>
              <a:gd name="connsiteY3" fmla="*/ 9900 h 10323"/>
              <a:gd name="connsiteX4" fmla="*/ 9619 w 10042"/>
              <a:gd name="connsiteY4" fmla="*/ 9773 h 10323"/>
              <a:gd name="connsiteX5" fmla="*/ 9560 w 10042"/>
              <a:gd name="connsiteY5" fmla="*/ 783 h 10323"/>
              <a:gd name="connsiteX0" fmla="*/ 9562 w 10044"/>
              <a:gd name="connsiteY0" fmla="*/ 560 h 10100"/>
              <a:gd name="connsiteX1" fmla="*/ 5134 w 10044"/>
              <a:gd name="connsiteY1" fmla="*/ 298 h 10100"/>
              <a:gd name="connsiteX2" fmla="*/ 534 w 10044"/>
              <a:gd name="connsiteY2" fmla="*/ 552 h 10100"/>
              <a:gd name="connsiteX3" fmla="*/ 543 w 10044"/>
              <a:gd name="connsiteY3" fmla="*/ 9677 h 10100"/>
              <a:gd name="connsiteX4" fmla="*/ 9621 w 10044"/>
              <a:gd name="connsiteY4" fmla="*/ 9550 h 10100"/>
              <a:gd name="connsiteX5" fmla="*/ 9562 w 10044"/>
              <a:gd name="connsiteY5" fmla="*/ 560 h 10100"/>
              <a:gd name="connsiteX0" fmla="*/ 9598 w 10080"/>
              <a:gd name="connsiteY0" fmla="*/ 482 h 10022"/>
              <a:gd name="connsiteX1" fmla="*/ 5170 w 10080"/>
              <a:gd name="connsiteY1" fmla="*/ 220 h 10022"/>
              <a:gd name="connsiteX2" fmla="*/ 504 w 10080"/>
              <a:gd name="connsiteY2" fmla="*/ 602 h 10022"/>
              <a:gd name="connsiteX3" fmla="*/ 579 w 10080"/>
              <a:gd name="connsiteY3" fmla="*/ 9599 h 10022"/>
              <a:gd name="connsiteX4" fmla="*/ 9657 w 10080"/>
              <a:gd name="connsiteY4" fmla="*/ 9472 h 10022"/>
              <a:gd name="connsiteX5" fmla="*/ 9598 w 10080"/>
              <a:gd name="connsiteY5" fmla="*/ 482 h 10022"/>
              <a:gd name="connsiteX0" fmla="*/ 9553 w 10035"/>
              <a:gd name="connsiteY0" fmla="*/ 453 h 9993"/>
              <a:gd name="connsiteX1" fmla="*/ 5125 w 10035"/>
              <a:gd name="connsiteY1" fmla="*/ 191 h 9993"/>
              <a:gd name="connsiteX2" fmla="*/ 459 w 10035"/>
              <a:gd name="connsiteY2" fmla="*/ 573 h 9993"/>
              <a:gd name="connsiteX3" fmla="*/ 534 w 10035"/>
              <a:gd name="connsiteY3" fmla="*/ 9570 h 9993"/>
              <a:gd name="connsiteX4" fmla="*/ 9612 w 10035"/>
              <a:gd name="connsiteY4" fmla="*/ 9443 h 9993"/>
              <a:gd name="connsiteX5" fmla="*/ 9553 w 10035"/>
              <a:gd name="connsiteY5" fmla="*/ 453 h 9993"/>
              <a:gd name="connsiteX0" fmla="*/ 9520 w 10000"/>
              <a:gd name="connsiteY0" fmla="*/ 453 h 10000"/>
              <a:gd name="connsiteX1" fmla="*/ 5107 w 10000"/>
              <a:gd name="connsiteY1" fmla="*/ 191 h 10000"/>
              <a:gd name="connsiteX2" fmla="*/ 457 w 10000"/>
              <a:gd name="connsiteY2" fmla="*/ 573 h 10000"/>
              <a:gd name="connsiteX3" fmla="*/ 532 w 10000"/>
              <a:gd name="connsiteY3" fmla="*/ 9577 h 10000"/>
              <a:gd name="connsiteX4" fmla="*/ 9578 w 10000"/>
              <a:gd name="connsiteY4" fmla="*/ 9450 h 10000"/>
              <a:gd name="connsiteX5" fmla="*/ 9520 w 10000"/>
              <a:gd name="connsiteY5" fmla="*/ 453 h 10000"/>
              <a:gd name="connsiteX0" fmla="*/ 9520 w 10000"/>
              <a:gd name="connsiteY0" fmla="*/ 445 h 9992"/>
              <a:gd name="connsiteX1" fmla="*/ 5107 w 10000"/>
              <a:gd name="connsiteY1" fmla="*/ 183 h 9992"/>
              <a:gd name="connsiteX2" fmla="*/ 457 w 10000"/>
              <a:gd name="connsiteY2" fmla="*/ 565 h 9992"/>
              <a:gd name="connsiteX3" fmla="*/ 532 w 10000"/>
              <a:gd name="connsiteY3" fmla="*/ 9569 h 9992"/>
              <a:gd name="connsiteX4" fmla="*/ 9578 w 10000"/>
              <a:gd name="connsiteY4" fmla="*/ 9442 h 9992"/>
              <a:gd name="connsiteX5" fmla="*/ 9520 w 10000"/>
              <a:gd name="connsiteY5" fmla="*/ 445 h 9992"/>
              <a:gd name="connsiteX0" fmla="*/ 9561 w 10041"/>
              <a:gd name="connsiteY0" fmla="*/ 695 h 10250"/>
              <a:gd name="connsiteX1" fmla="*/ 5115 w 10041"/>
              <a:gd name="connsiteY1" fmla="*/ 356 h 10250"/>
              <a:gd name="connsiteX2" fmla="*/ 498 w 10041"/>
              <a:gd name="connsiteY2" fmla="*/ 815 h 10250"/>
              <a:gd name="connsiteX3" fmla="*/ 573 w 10041"/>
              <a:gd name="connsiteY3" fmla="*/ 9827 h 10250"/>
              <a:gd name="connsiteX4" fmla="*/ 9619 w 10041"/>
              <a:gd name="connsiteY4" fmla="*/ 9700 h 10250"/>
              <a:gd name="connsiteX5" fmla="*/ 9561 w 10041"/>
              <a:gd name="connsiteY5" fmla="*/ 695 h 10250"/>
              <a:gd name="connsiteX0" fmla="*/ 9561 w 9999"/>
              <a:gd name="connsiteY0" fmla="*/ 695 h 10250"/>
              <a:gd name="connsiteX1" fmla="*/ 5115 w 9999"/>
              <a:gd name="connsiteY1" fmla="*/ 356 h 10250"/>
              <a:gd name="connsiteX2" fmla="*/ 498 w 9999"/>
              <a:gd name="connsiteY2" fmla="*/ 815 h 10250"/>
              <a:gd name="connsiteX3" fmla="*/ 573 w 9999"/>
              <a:gd name="connsiteY3" fmla="*/ 9827 h 10250"/>
              <a:gd name="connsiteX4" fmla="*/ 9619 w 9999"/>
              <a:gd name="connsiteY4" fmla="*/ 9700 h 10250"/>
              <a:gd name="connsiteX5" fmla="*/ 9561 w 9999"/>
              <a:gd name="connsiteY5" fmla="*/ 695 h 10250"/>
              <a:gd name="connsiteX0" fmla="*/ 9562 w 10000"/>
              <a:gd name="connsiteY0" fmla="*/ 678 h 10000"/>
              <a:gd name="connsiteX1" fmla="*/ 5116 w 10000"/>
              <a:gd name="connsiteY1" fmla="*/ 347 h 10000"/>
              <a:gd name="connsiteX2" fmla="*/ 498 w 10000"/>
              <a:gd name="connsiteY2" fmla="*/ 795 h 10000"/>
              <a:gd name="connsiteX3" fmla="*/ 573 w 10000"/>
              <a:gd name="connsiteY3" fmla="*/ 9587 h 10000"/>
              <a:gd name="connsiteX4" fmla="*/ 9620 w 10000"/>
              <a:gd name="connsiteY4" fmla="*/ 9463 h 10000"/>
              <a:gd name="connsiteX5" fmla="*/ 9562 w 10000"/>
              <a:gd name="connsiteY5" fmla="*/ 678 h 10000"/>
              <a:gd name="connsiteX0" fmla="*/ 9598 w 10036"/>
              <a:gd name="connsiteY0" fmla="*/ 678 h 10408"/>
              <a:gd name="connsiteX1" fmla="*/ 5152 w 10036"/>
              <a:gd name="connsiteY1" fmla="*/ 347 h 10408"/>
              <a:gd name="connsiteX2" fmla="*/ 534 w 10036"/>
              <a:gd name="connsiteY2" fmla="*/ 795 h 10408"/>
              <a:gd name="connsiteX3" fmla="*/ 609 w 10036"/>
              <a:gd name="connsiteY3" fmla="*/ 9587 h 10408"/>
              <a:gd name="connsiteX4" fmla="*/ 5168 w 10036"/>
              <a:gd name="connsiteY4" fmla="*/ 10029 h 10408"/>
              <a:gd name="connsiteX5" fmla="*/ 9656 w 10036"/>
              <a:gd name="connsiteY5" fmla="*/ 9463 h 10408"/>
              <a:gd name="connsiteX6" fmla="*/ 9598 w 10036"/>
              <a:gd name="connsiteY6" fmla="*/ 678 h 10408"/>
              <a:gd name="connsiteX0" fmla="*/ 9598 w 10036"/>
              <a:gd name="connsiteY0" fmla="*/ 678 h 10408"/>
              <a:gd name="connsiteX1" fmla="*/ 5152 w 10036"/>
              <a:gd name="connsiteY1" fmla="*/ 347 h 10408"/>
              <a:gd name="connsiteX2" fmla="*/ 534 w 10036"/>
              <a:gd name="connsiteY2" fmla="*/ 795 h 10408"/>
              <a:gd name="connsiteX3" fmla="*/ 609 w 10036"/>
              <a:gd name="connsiteY3" fmla="*/ 9587 h 10408"/>
              <a:gd name="connsiteX4" fmla="*/ 5168 w 10036"/>
              <a:gd name="connsiteY4" fmla="*/ 10029 h 10408"/>
              <a:gd name="connsiteX5" fmla="*/ 9656 w 10036"/>
              <a:gd name="connsiteY5" fmla="*/ 9463 h 10408"/>
              <a:gd name="connsiteX6" fmla="*/ 9598 w 10036"/>
              <a:gd name="connsiteY6" fmla="*/ 678 h 10408"/>
              <a:gd name="connsiteX0" fmla="*/ 9598 w 10036"/>
              <a:gd name="connsiteY0" fmla="*/ 678 h 10408"/>
              <a:gd name="connsiteX1" fmla="*/ 5152 w 10036"/>
              <a:gd name="connsiteY1" fmla="*/ 347 h 10408"/>
              <a:gd name="connsiteX2" fmla="*/ 534 w 10036"/>
              <a:gd name="connsiteY2" fmla="*/ 795 h 10408"/>
              <a:gd name="connsiteX3" fmla="*/ 609 w 10036"/>
              <a:gd name="connsiteY3" fmla="*/ 9587 h 10408"/>
              <a:gd name="connsiteX4" fmla="*/ 5168 w 10036"/>
              <a:gd name="connsiteY4" fmla="*/ 10029 h 10408"/>
              <a:gd name="connsiteX5" fmla="*/ 9656 w 10036"/>
              <a:gd name="connsiteY5" fmla="*/ 9463 h 10408"/>
              <a:gd name="connsiteX6" fmla="*/ 9598 w 10036"/>
              <a:gd name="connsiteY6" fmla="*/ 678 h 10408"/>
              <a:gd name="connsiteX0" fmla="*/ 9604 w 10042"/>
              <a:gd name="connsiteY0" fmla="*/ 678 h 10231"/>
              <a:gd name="connsiteX1" fmla="*/ 5158 w 10042"/>
              <a:gd name="connsiteY1" fmla="*/ 347 h 10231"/>
              <a:gd name="connsiteX2" fmla="*/ 540 w 10042"/>
              <a:gd name="connsiteY2" fmla="*/ 795 h 10231"/>
              <a:gd name="connsiteX3" fmla="*/ 615 w 10042"/>
              <a:gd name="connsiteY3" fmla="*/ 9587 h 10231"/>
              <a:gd name="connsiteX4" fmla="*/ 5174 w 10042"/>
              <a:gd name="connsiteY4" fmla="*/ 10029 h 10231"/>
              <a:gd name="connsiteX5" fmla="*/ 9662 w 10042"/>
              <a:gd name="connsiteY5" fmla="*/ 9463 h 10231"/>
              <a:gd name="connsiteX6" fmla="*/ 9604 w 10042"/>
              <a:gd name="connsiteY6" fmla="*/ 678 h 10231"/>
              <a:gd name="connsiteX0" fmla="*/ 9631 w 10069"/>
              <a:gd name="connsiteY0" fmla="*/ 685 h 10297"/>
              <a:gd name="connsiteX1" fmla="*/ 5185 w 10069"/>
              <a:gd name="connsiteY1" fmla="*/ 354 h 10297"/>
              <a:gd name="connsiteX2" fmla="*/ 567 w 10069"/>
              <a:gd name="connsiteY2" fmla="*/ 802 h 10297"/>
              <a:gd name="connsiteX3" fmla="*/ 593 w 10069"/>
              <a:gd name="connsiteY3" fmla="*/ 9694 h 10297"/>
              <a:gd name="connsiteX4" fmla="*/ 5201 w 10069"/>
              <a:gd name="connsiteY4" fmla="*/ 10036 h 10297"/>
              <a:gd name="connsiteX5" fmla="*/ 9689 w 10069"/>
              <a:gd name="connsiteY5" fmla="*/ 9470 h 10297"/>
              <a:gd name="connsiteX6" fmla="*/ 9631 w 10069"/>
              <a:gd name="connsiteY6" fmla="*/ 685 h 10297"/>
              <a:gd name="connsiteX0" fmla="*/ 9642 w 10080"/>
              <a:gd name="connsiteY0" fmla="*/ 685 h 10204"/>
              <a:gd name="connsiteX1" fmla="*/ 5196 w 10080"/>
              <a:gd name="connsiteY1" fmla="*/ 354 h 10204"/>
              <a:gd name="connsiteX2" fmla="*/ 578 w 10080"/>
              <a:gd name="connsiteY2" fmla="*/ 802 h 10204"/>
              <a:gd name="connsiteX3" fmla="*/ 604 w 10080"/>
              <a:gd name="connsiteY3" fmla="*/ 9694 h 10204"/>
              <a:gd name="connsiteX4" fmla="*/ 5212 w 10080"/>
              <a:gd name="connsiteY4" fmla="*/ 10036 h 10204"/>
              <a:gd name="connsiteX5" fmla="*/ 9700 w 10080"/>
              <a:gd name="connsiteY5" fmla="*/ 9470 h 10204"/>
              <a:gd name="connsiteX6" fmla="*/ 9642 w 10080"/>
              <a:gd name="connsiteY6" fmla="*/ 685 h 10204"/>
              <a:gd name="connsiteX0" fmla="*/ 9642 w 10204"/>
              <a:gd name="connsiteY0" fmla="*/ 772 h 10409"/>
              <a:gd name="connsiteX1" fmla="*/ 5196 w 10204"/>
              <a:gd name="connsiteY1" fmla="*/ 441 h 10409"/>
              <a:gd name="connsiteX2" fmla="*/ 578 w 10204"/>
              <a:gd name="connsiteY2" fmla="*/ 889 h 10409"/>
              <a:gd name="connsiteX3" fmla="*/ 604 w 10204"/>
              <a:gd name="connsiteY3" fmla="*/ 9781 h 10409"/>
              <a:gd name="connsiteX4" fmla="*/ 5212 w 10204"/>
              <a:gd name="connsiteY4" fmla="*/ 10123 h 10409"/>
              <a:gd name="connsiteX5" fmla="*/ 9651 w 10204"/>
              <a:gd name="connsiteY5" fmla="*/ 9758 h 10409"/>
              <a:gd name="connsiteX6" fmla="*/ 9642 w 10204"/>
              <a:gd name="connsiteY6" fmla="*/ 772 h 10409"/>
              <a:gd name="connsiteX0" fmla="*/ 9642 w 10230"/>
              <a:gd name="connsiteY0" fmla="*/ 772 h 10250"/>
              <a:gd name="connsiteX1" fmla="*/ 5196 w 10230"/>
              <a:gd name="connsiteY1" fmla="*/ 441 h 10250"/>
              <a:gd name="connsiteX2" fmla="*/ 578 w 10230"/>
              <a:gd name="connsiteY2" fmla="*/ 889 h 10250"/>
              <a:gd name="connsiteX3" fmla="*/ 604 w 10230"/>
              <a:gd name="connsiteY3" fmla="*/ 9781 h 10250"/>
              <a:gd name="connsiteX4" fmla="*/ 5212 w 10230"/>
              <a:gd name="connsiteY4" fmla="*/ 10123 h 10250"/>
              <a:gd name="connsiteX5" fmla="*/ 9651 w 10230"/>
              <a:gd name="connsiteY5" fmla="*/ 9758 h 10250"/>
              <a:gd name="connsiteX6" fmla="*/ 9642 w 10230"/>
              <a:gd name="connsiteY6" fmla="*/ 772 h 10250"/>
              <a:gd name="connsiteX0" fmla="*/ 9642 w 10133"/>
              <a:gd name="connsiteY0" fmla="*/ 772 h 10250"/>
              <a:gd name="connsiteX1" fmla="*/ 5196 w 10133"/>
              <a:gd name="connsiteY1" fmla="*/ 441 h 10250"/>
              <a:gd name="connsiteX2" fmla="*/ 578 w 10133"/>
              <a:gd name="connsiteY2" fmla="*/ 889 h 10250"/>
              <a:gd name="connsiteX3" fmla="*/ 604 w 10133"/>
              <a:gd name="connsiteY3" fmla="*/ 9781 h 10250"/>
              <a:gd name="connsiteX4" fmla="*/ 5212 w 10133"/>
              <a:gd name="connsiteY4" fmla="*/ 10123 h 10250"/>
              <a:gd name="connsiteX5" fmla="*/ 9651 w 10133"/>
              <a:gd name="connsiteY5" fmla="*/ 9758 h 10250"/>
              <a:gd name="connsiteX6" fmla="*/ 9642 w 10133"/>
              <a:gd name="connsiteY6" fmla="*/ 772 h 10250"/>
              <a:gd name="connsiteX0" fmla="*/ 9642 w 10150"/>
              <a:gd name="connsiteY0" fmla="*/ 779 h 10263"/>
              <a:gd name="connsiteX1" fmla="*/ 5196 w 10150"/>
              <a:gd name="connsiteY1" fmla="*/ 448 h 10263"/>
              <a:gd name="connsiteX2" fmla="*/ 578 w 10150"/>
              <a:gd name="connsiteY2" fmla="*/ 896 h 10263"/>
              <a:gd name="connsiteX3" fmla="*/ 604 w 10150"/>
              <a:gd name="connsiteY3" fmla="*/ 9788 h 10263"/>
              <a:gd name="connsiteX4" fmla="*/ 5212 w 10150"/>
              <a:gd name="connsiteY4" fmla="*/ 10130 h 10263"/>
              <a:gd name="connsiteX5" fmla="*/ 9684 w 10150"/>
              <a:gd name="connsiteY5" fmla="*/ 9865 h 10263"/>
              <a:gd name="connsiteX6" fmla="*/ 9642 w 10150"/>
              <a:gd name="connsiteY6" fmla="*/ 779 h 10263"/>
              <a:gd name="connsiteX0" fmla="*/ 9642 w 10204"/>
              <a:gd name="connsiteY0" fmla="*/ 779 h 10257"/>
              <a:gd name="connsiteX1" fmla="*/ 5196 w 10204"/>
              <a:gd name="connsiteY1" fmla="*/ 448 h 10257"/>
              <a:gd name="connsiteX2" fmla="*/ 578 w 10204"/>
              <a:gd name="connsiteY2" fmla="*/ 896 h 10257"/>
              <a:gd name="connsiteX3" fmla="*/ 604 w 10204"/>
              <a:gd name="connsiteY3" fmla="*/ 9788 h 10257"/>
              <a:gd name="connsiteX4" fmla="*/ 5212 w 10204"/>
              <a:gd name="connsiteY4" fmla="*/ 10130 h 10257"/>
              <a:gd name="connsiteX5" fmla="*/ 9684 w 10204"/>
              <a:gd name="connsiteY5" fmla="*/ 9865 h 10257"/>
              <a:gd name="connsiteX6" fmla="*/ 9642 w 10204"/>
              <a:gd name="connsiteY6" fmla="*/ 779 h 10257"/>
              <a:gd name="connsiteX0" fmla="*/ 9642 w 10206"/>
              <a:gd name="connsiteY0" fmla="*/ 686 h 10205"/>
              <a:gd name="connsiteX1" fmla="*/ 5196 w 10206"/>
              <a:gd name="connsiteY1" fmla="*/ 355 h 10205"/>
              <a:gd name="connsiteX2" fmla="*/ 578 w 10206"/>
              <a:gd name="connsiteY2" fmla="*/ 803 h 10205"/>
              <a:gd name="connsiteX3" fmla="*/ 604 w 10206"/>
              <a:gd name="connsiteY3" fmla="*/ 9695 h 10205"/>
              <a:gd name="connsiteX4" fmla="*/ 5212 w 10206"/>
              <a:gd name="connsiteY4" fmla="*/ 10037 h 10205"/>
              <a:gd name="connsiteX5" fmla="*/ 9684 w 10206"/>
              <a:gd name="connsiteY5" fmla="*/ 9772 h 10205"/>
              <a:gd name="connsiteX6" fmla="*/ 10111 w 10206"/>
              <a:gd name="connsiteY6" fmla="*/ 5246 h 10205"/>
              <a:gd name="connsiteX7" fmla="*/ 9642 w 10206"/>
              <a:gd name="connsiteY7" fmla="*/ 686 h 10205"/>
              <a:gd name="connsiteX0" fmla="*/ 9642 w 10206"/>
              <a:gd name="connsiteY0" fmla="*/ 686 h 10205"/>
              <a:gd name="connsiteX1" fmla="*/ 5196 w 10206"/>
              <a:gd name="connsiteY1" fmla="*/ 355 h 10205"/>
              <a:gd name="connsiteX2" fmla="*/ 578 w 10206"/>
              <a:gd name="connsiteY2" fmla="*/ 803 h 10205"/>
              <a:gd name="connsiteX3" fmla="*/ 604 w 10206"/>
              <a:gd name="connsiteY3" fmla="*/ 9695 h 10205"/>
              <a:gd name="connsiteX4" fmla="*/ 5212 w 10206"/>
              <a:gd name="connsiteY4" fmla="*/ 10037 h 10205"/>
              <a:gd name="connsiteX5" fmla="*/ 9684 w 10206"/>
              <a:gd name="connsiteY5" fmla="*/ 9772 h 10205"/>
              <a:gd name="connsiteX6" fmla="*/ 10111 w 10206"/>
              <a:gd name="connsiteY6" fmla="*/ 5246 h 10205"/>
              <a:gd name="connsiteX7" fmla="*/ 9642 w 10206"/>
              <a:gd name="connsiteY7" fmla="*/ 686 h 10205"/>
              <a:gd name="connsiteX0" fmla="*/ 9642 w 10223"/>
              <a:gd name="connsiteY0" fmla="*/ 686 h 10164"/>
              <a:gd name="connsiteX1" fmla="*/ 5196 w 10223"/>
              <a:gd name="connsiteY1" fmla="*/ 355 h 10164"/>
              <a:gd name="connsiteX2" fmla="*/ 578 w 10223"/>
              <a:gd name="connsiteY2" fmla="*/ 803 h 10164"/>
              <a:gd name="connsiteX3" fmla="*/ 604 w 10223"/>
              <a:gd name="connsiteY3" fmla="*/ 9695 h 10164"/>
              <a:gd name="connsiteX4" fmla="*/ 5212 w 10223"/>
              <a:gd name="connsiteY4" fmla="*/ 10037 h 10164"/>
              <a:gd name="connsiteX5" fmla="*/ 9684 w 10223"/>
              <a:gd name="connsiteY5" fmla="*/ 9772 h 10164"/>
              <a:gd name="connsiteX6" fmla="*/ 10111 w 10223"/>
              <a:gd name="connsiteY6" fmla="*/ 5246 h 10164"/>
              <a:gd name="connsiteX7" fmla="*/ 9642 w 10223"/>
              <a:gd name="connsiteY7" fmla="*/ 686 h 10164"/>
              <a:gd name="connsiteX0" fmla="*/ 9642 w 10136"/>
              <a:gd name="connsiteY0" fmla="*/ 686 h 10164"/>
              <a:gd name="connsiteX1" fmla="*/ 5196 w 10136"/>
              <a:gd name="connsiteY1" fmla="*/ 355 h 10164"/>
              <a:gd name="connsiteX2" fmla="*/ 578 w 10136"/>
              <a:gd name="connsiteY2" fmla="*/ 803 h 10164"/>
              <a:gd name="connsiteX3" fmla="*/ 604 w 10136"/>
              <a:gd name="connsiteY3" fmla="*/ 9695 h 10164"/>
              <a:gd name="connsiteX4" fmla="*/ 5212 w 10136"/>
              <a:gd name="connsiteY4" fmla="*/ 10037 h 10164"/>
              <a:gd name="connsiteX5" fmla="*/ 9684 w 10136"/>
              <a:gd name="connsiteY5" fmla="*/ 9772 h 10164"/>
              <a:gd name="connsiteX6" fmla="*/ 10111 w 10136"/>
              <a:gd name="connsiteY6" fmla="*/ 5246 h 10164"/>
              <a:gd name="connsiteX7" fmla="*/ 9642 w 10136"/>
              <a:gd name="connsiteY7" fmla="*/ 686 h 10164"/>
              <a:gd name="connsiteX0" fmla="*/ 9642 w 10236"/>
              <a:gd name="connsiteY0" fmla="*/ 686 h 10203"/>
              <a:gd name="connsiteX1" fmla="*/ 5196 w 10236"/>
              <a:gd name="connsiteY1" fmla="*/ 355 h 10203"/>
              <a:gd name="connsiteX2" fmla="*/ 578 w 10236"/>
              <a:gd name="connsiteY2" fmla="*/ 803 h 10203"/>
              <a:gd name="connsiteX3" fmla="*/ 604 w 10236"/>
              <a:gd name="connsiteY3" fmla="*/ 9695 h 10203"/>
              <a:gd name="connsiteX4" fmla="*/ 5212 w 10236"/>
              <a:gd name="connsiteY4" fmla="*/ 10037 h 10203"/>
              <a:gd name="connsiteX5" fmla="*/ 9684 w 10236"/>
              <a:gd name="connsiteY5" fmla="*/ 9772 h 10203"/>
              <a:gd name="connsiteX6" fmla="*/ 10160 w 10236"/>
              <a:gd name="connsiteY6" fmla="*/ 5271 h 10203"/>
              <a:gd name="connsiteX7" fmla="*/ 9642 w 10236"/>
              <a:gd name="connsiteY7" fmla="*/ 686 h 10203"/>
              <a:gd name="connsiteX0" fmla="*/ 9642 w 10236"/>
              <a:gd name="connsiteY0" fmla="*/ 686 h 10203"/>
              <a:gd name="connsiteX1" fmla="*/ 5196 w 10236"/>
              <a:gd name="connsiteY1" fmla="*/ 355 h 10203"/>
              <a:gd name="connsiteX2" fmla="*/ 578 w 10236"/>
              <a:gd name="connsiteY2" fmla="*/ 803 h 10203"/>
              <a:gd name="connsiteX3" fmla="*/ 604 w 10236"/>
              <a:gd name="connsiteY3" fmla="*/ 9695 h 10203"/>
              <a:gd name="connsiteX4" fmla="*/ 5212 w 10236"/>
              <a:gd name="connsiteY4" fmla="*/ 10037 h 10203"/>
              <a:gd name="connsiteX5" fmla="*/ 9684 w 10236"/>
              <a:gd name="connsiteY5" fmla="*/ 9772 h 10203"/>
              <a:gd name="connsiteX6" fmla="*/ 10160 w 10236"/>
              <a:gd name="connsiteY6" fmla="*/ 5271 h 10203"/>
              <a:gd name="connsiteX7" fmla="*/ 9642 w 10236"/>
              <a:gd name="connsiteY7" fmla="*/ 686 h 10203"/>
              <a:gd name="connsiteX0" fmla="*/ 9642 w 10182"/>
              <a:gd name="connsiteY0" fmla="*/ 686 h 10202"/>
              <a:gd name="connsiteX1" fmla="*/ 5196 w 10182"/>
              <a:gd name="connsiteY1" fmla="*/ 355 h 10202"/>
              <a:gd name="connsiteX2" fmla="*/ 578 w 10182"/>
              <a:gd name="connsiteY2" fmla="*/ 803 h 10202"/>
              <a:gd name="connsiteX3" fmla="*/ 604 w 10182"/>
              <a:gd name="connsiteY3" fmla="*/ 9695 h 10202"/>
              <a:gd name="connsiteX4" fmla="*/ 5212 w 10182"/>
              <a:gd name="connsiteY4" fmla="*/ 10037 h 10202"/>
              <a:gd name="connsiteX5" fmla="*/ 9684 w 10182"/>
              <a:gd name="connsiteY5" fmla="*/ 9772 h 10202"/>
              <a:gd name="connsiteX6" fmla="*/ 10160 w 10182"/>
              <a:gd name="connsiteY6" fmla="*/ 5271 h 10202"/>
              <a:gd name="connsiteX7" fmla="*/ 9642 w 10182"/>
              <a:gd name="connsiteY7" fmla="*/ 686 h 10202"/>
              <a:gd name="connsiteX0" fmla="*/ 9642 w 10190"/>
              <a:gd name="connsiteY0" fmla="*/ 686 h 10164"/>
              <a:gd name="connsiteX1" fmla="*/ 5196 w 10190"/>
              <a:gd name="connsiteY1" fmla="*/ 355 h 10164"/>
              <a:gd name="connsiteX2" fmla="*/ 578 w 10190"/>
              <a:gd name="connsiteY2" fmla="*/ 803 h 10164"/>
              <a:gd name="connsiteX3" fmla="*/ 604 w 10190"/>
              <a:gd name="connsiteY3" fmla="*/ 9695 h 10164"/>
              <a:gd name="connsiteX4" fmla="*/ 5212 w 10190"/>
              <a:gd name="connsiteY4" fmla="*/ 10037 h 10164"/>
              <a:gd name="connsiteX5" fmla="*/ 9684 w 10190"/>
              <a:gd name="connsiteY5" fmla="*/ 9772 h 10164"/>
              <a:gd name="connsiteX6" fmla="*/ 10160 w 10190"/>
              <a:gd name="connsiteY6" fmla="*/ 5271 h 10164"/>
              <a:gd name="connsiteX7" fmla="*/ 9642 w 10190"/>
              <a:gd name="connsiteY7" fmla="*/ 686 h 10164"/>
              <a:gd name="connsiteX0" fmla="*/ 9642 w 10161"/>
              <a:gd name="connsiteY0" fmla="*/ 686 h 10164"/>
              <a:gd name="connsiteX1" fmla="*/ 5196 w 10161"/>
              <a:gd name="connsiteY1" fmla="*/ 355 h 10164"/>
              <a:gd name="connsiteX2" fmla="*/ 578 w 10161"/>
              <a:gd name="connsiteY2" fmla="*/ 803 h 10164"/>
              <a:gd name="connsiteX3" fmla="*/ 604 w 10161"/>
              <a:gd name="connsiteY3" fmla="*/ 9695 h 10164"/>
              <a:gd name="connsiteX4" fmla="*/ 5212 w 10161"/>
              <a:gd name="connsiteY4" fmla="*/ 10037 h 10164"/>
              <a:gd name="connsiteX5" fmla="*/ 9684 w 10161"/>
              <a:gd name="connsiteY5" fmla="*/ 9772 h 10164"/>
              <a:gd name="connsiteX6" fmla="*/ 10160 w 10161"/>
              <a:gd name="connsiteY6" fmla="*/ 5271 h 10164"/>
              <a:gd name="connsiteX7" fmla="*/ 9642 w 10161"/>
              <a:gd name="connsiteY7" fmla="*/ 686 h 10164"/>
              <a:gd name="connsiteX0" fmla="*/ 9625 w 10144"/>
              <a:gd name="connsiteY0" fmla="*/ 684 h 10149"/>
              <a:gd name="connsiteX1" fmla="*/ 5179 w 10144"/>
              <a:gd name="connsiteY1" fmla="*/ 353 h 10149"/>
              <a:gd name="connsiteX2" fmla="*/ 561 w 10144"/>
              <a:gd name="connsiteY2" fmla="*/ 801 h 10149"/>
              <a:gd name="connsiteX3" fmla="*/ 620 w 10144"/>
              <a:gd name="connsiteY3" fmla="*/ 9668 h 10149"/>
              <a:gd name="connsiteX4" fmla="*/ 5195 w 10144"/>
              <a:gd name="connsiteY4" fmla="*/ 10035 h 10149"/>
              <a:gd name="connsiteX5" fmla="*/ 9667 w 10144"/>
              <a:gd name="connsiteY5" fmla="*/ 9770 h 10149"/>
              <a:gd name="connsiteX6" fmla="*/ 10143 w 10144"/>
              <a:gd name="connsiteY6" fmla="*/ 5269 h 10149"/>
              <a:gd name="connsiteX7" fmla="*/ 9625 w 10144"/>
              <a:gd name="connsiteY7" fmla="*/ 684 h 10149"/>
              <a:gd name="connsiteX0" fmla="*/ 9625 w 10144"/>
              <a:gd name="connsiteY0" fmla="*/ 684 h 10122"/>
              <a:gd name="connsiteX1" fmla="*/ 5179 w 10144"/>
              <a:gd name="connsiteY1" fmla="*/ 353 h 10122"/>
              <a:gd name="connsiteX2" fmla="*/ 561 w 10144"/>
              <a:gd name="connsiteY2" fmla="*/ 801 h 10122"/>
              <a:gd name="connsiteX3" fmla="*/ 620 w 10144"/>
              <a:gd name="connsiteY3" fmla="*/ 9668 h 10122"/>
              <a:gd name="connsiteX4" fmla="*/ 5195 w 10144"/>
              <a:gd name="connsiteY4" fmla="*/ 10035 h 10122"/>
              <a:gd name="connsiteX5" fmla="*/ 9667 w 10144"/>
              <a:gd name="connsiteY5" fmla="*/ 9770 h 10122"/>
              <a:gd name="connsiteX6" fmla="*/ 10143 w 10144"/>
              <a:gd name="connsiteY6" fmla="*/ 5269 h 10122"/>
              <a:gd name="connsiteX7" fmla="*/ 9625 w 10144"/>
              <a:gd name="connsiteY7" fmla="*/ 684 h 10122"/>
              <a:gd name="connsiteX0" fmla="*/ 9601 w 10120"/>
              <a:gd name="connsiteY0" fmla="*/ 684 h 10446"/>
              <a:gd name="connsiteX1" fmla="*/ 5155 w 10120"/>
              <a:gd name="connsiteY1" fmla="*/ 353 h 10446"/>
              <a:gd name="connsiteX2" fmla="*/ 553 w 10120"/>
              <a:gd name="connsiteY2" fmla="*/ 801 h 10446"/>
              <a:gd name="connsiteX3" fmla="*/ 596 w 10120"/>
              <a:gd name="connsiteY3" fmla="*/ 9668 h 10446"/>
              <a:gd name="connsiteX4" fmla="*/ 5171 w 10120"/>
              <a:gd name="connsiteY4" fmla="*/ 10035 h 10446"/>
              <a:gd name="connsiteX5" fmla="*/ 9643 w 10120"/>
              <a:gd name="connsiteY5" fmla="*/ 9770 h 10446"/>
              <a:gd name="connsiteX6" fmla="*/ 10119 w 10120"/>
              <a:gd name="connsiteY6" fmla="*/ 5269 h 10446"/>
              <a:gd name="connsiteX7" fmla="*/ 9601 w 10120"/>
              <a:gd name="connsiteY7" fmla="*/ 684 h 10446"/>
              <a:gd name="connsiteX0" fmla="*/ 9599 w 10118"/>
              <a:gd name="connsiteY0" fmla="*/ 430 h 9905"/>
              <a:gd name="connsiteX1" fmla="*/ 5153 w 10118"/>
              <a:gd name="connsiteY1" fmla="*/ 99 h 9905"/>
              <a:gd name="connsiteX2" fmla="*/ 551 w 10118"/>
              <a:gd name="connsiteY2" fmla="*/ 547 h 9905"/>
              <a:gd name="connsiteX3" fmla="*/ 89 w 10118"/>
              <a:gd name="connsiteY3" fmla="*/ 4589 h 9905"/>
              <a:gd name="connsiteX4" fmla="*/ 594 w 10118"/>
              <a:gd name="connsiteY4" fmla="*/ 9414 h 9905"/>
              <a:gd name="connsiteX5" fmla="*/ 5169 w 10118"/>
              <a:gd name="connsiteY5" fmla="*/ 9781 h 9905"/>
              <a:gd name="connsiteX6" fmla="*/ 9641 w 10118"/>
              <a:gd name="connsiteY6" fmla="*/ 9516 h 9905"/>
              <a:gd name="connsiteX7" fmla="*/ 10117 w 10118"/>
              <a:gd name="connsiteY7" fmla="*/ 5015 h 9905"/>
              <a:gd name="connsiteX8" fmla="*/ 9599 w 10118"/>
              <a:gd name="connsiteY8" fmla="*/ 430 h 9905"/>
              <a:gd name="connsiteX0" fmla="*/ 9464 w 9977"/>
              <a:gd name="connsiteY0" fmla="*/ 434 h 10000"/>
              <a:gd name="connsiteX1" fmla="*/ 5070 w 9977"/>
              <a:gd name="connsiteY1" fmla="*/ 100 h 10000"/>
              <a:gd name="connsiteX2" fmla="*/ 522 w 9977"/>
              <a:gd name="connsiteY2" fmla="*/ 552 h 10000"/>
              <a:gd name="connsiteX3" fmla="*/ 65 w 9977"/>
              <a:gd name="connsiteY3" fmla="*/ 4633 h 10000"/>
              <a:gd name="connsiteX4" fmla="*/ 564 w 9977"/>
              <a:gd name="connsiteY4" fmla="*/ 9504 h 10000"/>
              <a:gd name="connsiteX5" fmla="*/ 5086 w 9977"/>
              <a:gd name="connsiteY5" fmla="*/ 9875 h 10000"/>
              <a:gd name="connsiteX6" fmla="*/ 9506 w 9977"/>
              <a:gd name="connsiteY6" fmla="*/ 9607 h 10000"/>
              <a:gd name="connsiteX7" fmla="*/ 9976 w 9977"/>
              <a:gd name="connsiteY7" fmla="*/ 5063 h 10000"/>
              <a:gd name="connsiteX8" fmla="*/ 9464 w 9977"/>
              <a:gd name="connsiteY8" fmla="*/ 434 h 10000"/>
              <a:gd name="connsiteX0" fmla="*/ 9486 w 10000"/>
              <a:gd name="connsiteY0" fmla="*/ 436 h 10002"/>
              <a:gd name="connsiteX1" fmla="*/ 5082 w 10000"/>
              <a:gd name="connsiteY1" fmla="*/ 102 h 10002"/>
              <a:gd name="connsiteX2" fmla="*/ 572 w 10000"/>
              <a:gd name="connsiteY2" fmla="*/ 377 h 10002"/>
              <a:gd name="connsiteX3" fmla="*/ 65 w 10000"/>
              <a:gd name="connsiteY3" fmla="*/ 4635 h 10002"/>
              <a:gd name="connsiteX4" fmla="*/ 565 w 10000"/>
              <a:gd name="connsiteY4" fmla="*/ 9506 h 10002"/>
              <a:gd name="connsiteX5" fmla="*/ 5098 w 10000"/>
              <a:gd name="connsiteY5" fmla="*/ 9877 h 10002"/>
              <a:gd name="connsiteX6" fmla="*/ 9528 w 10000"/>
              <a:gd name="connsiteY6" fmla="*/ 9609 h 10002"/>
              <a:gd name="connsiteX7" fmla="*/ 9999 w 10000"/>
              <a:gd name="connsiteY7" fmla="*/ 5065 h 10002"/>
              <a:gd name="connsiteX8" fmla="*/ 9486 w 10000"/>
              <a:gd name="connsiteY8" fmla="*/ 436 h 10002"/>
              <a:gd name="connsiteX0" fmla="*/ 9422 w 9936"/>
              <a:gd name="connsiteY0" fmla="*/ 436 h 9996"/>
              <a:gd name="connsiteX1" fmla="*/ 5018 w 9936"/>
              <a:gd name="connsiteY1" fmla="*/ 102 h 9996"/>
              <a:gd name="connsiteX2" fmla="*/ 508 w 9936"/>
              <a:gd name="connsiteY2" fmla="*/ 377 h 9996"/>
              <a:gd name="connsiteX3" fmla="*/ 1 w 9936"/>
              <a:gd name="connsiteY3" fmla="*/ 4635 h 9996"/>
              <a:gd name="connsiteX4" fmla="*/ 501 w 9936"/>
              <a:gd name="connsiteY4" fmla="*/ 9506 h 9996"/>
              <a:gd name="connsiteX5" fmla="*/ 5034 w 9936"/>
              <a:gd name="connsiteY5" fmla="*/ 9877 h 9996"/>
              <a:gd name="connsiteX6" fmla="*/ 9464 w 9936"/>
              <a:gd name="connsiteY6" fmla="*/ 9609 h 9996"/>
              <a:gd name="connsiteX7" fmla="*/ 9935 w 9936"/>
              <a:gd name="connsiteY7" fmla="*/ 5065 h 9996"/>
              <a:gd name="connsiteX8" fmla="*/ 9422 w 9936"/>
              <a:gd name="connsiteY8" fmla="*/ 436 h 9996"/>
              <a:gd name="connsiteX0" fmla="*/ 9483 w 9971"/>
              <a:gd name="connsiteY0" fmla="*/ 436 h 10000"/>
              <a:gd name="connsiteX1" fmla="*/ 5050 w 9971"/>
              <a:gd name="connsiteY1" fmla="*/ 102 h 10000"/>
              <a:gd name="connsiteX2" fmla="*/ 511 w 9971"/>
              <a:gd name="connsiteY2" fmla="*/ 377 h 10000"/>
              <a:gd name="connsiteX3" fmla="*/ 1 w 9971"/>
              <a:gd name="connsiteY3" fmla="*/ 4637 h 10000"/>
              <a:gd name="connsiteX4" fmla="*/ 504 w 9971"/>
              <a:gd name="connsiteY4" fmla="*/ 9510 h 10000"/>
              <a:gd name="connsiteX5" fmla="*/ 5066 w 9971"/>
              <a:gd name="connsiteY5" fmla="*/ 9881 h 10000"/>
              <a:gd name="connsiteX6" fmla="*/ 9525 w 9971"/>
              <a:gd name="connsiteY6" fmla="*/ 9613 h 10000"/>
              <a:gd name="connsiteX7" fmla="*/ 9968 w 9971"/>
              <a:gd name="connsiteY7" fmla="*/ 5067 h 10000"/>
              <a:gd name="connsiteX8" fmla="*/ 9483 w 9971"/>
              <a:gd name="connsiteY8" fmla="*/ 436 h 10000"/>
              <a:gd name="connsiteX0" fmla="*/ 9511 w 9999"/>
              <a:gd name="connsiteY0" fmla="*/ 436 h 10012"/>
              <a:gd name="connsiteX1" fmla="*/ 5065 w 9999"/>
              <a:gd name="connsiteY1" fmla="*/ 102 h 10012"/>
              <a:gd name="connsiteX2" fmla="*/ 512 w 9999"/>
              <a:gd name="connsiteY2" fmla="*/ 377 h 10012"/>
              <a:gd name="connsiteX3" fmla="*/ 1 w 9999"/>
              <a:gd name="connsiteY3" fmla="*/ 4637 h 10012"/>
              <a:gd name="connsiteX4" fmla="*/ 505 w 9999"/>
              <a:gd name="connsiteY4" fmla="*/ 9510 h 10012"/>
              <a:gd name="connsiteX5" fmla="*/ 5081 w 9999"/>
              <a:gd name="connsiteY5" fmla="*/ 9881 h 10012"/>
              <a:gd name="connsiteX6" fmla="*/ 9522 w 9999"/>
              <a:gd name="connsiteY6" fmla="*/ 9637 h 10012"/>
              <a:gd name="connsiteX7" fmla="*/ 9997 w 9999"/>
              <a:gd name="connsiteY7" fmla="*/ 5067 h 10012"/>
              <a:gd name="connsiteX8" fmla="*/ 9511 w 9999"/>
              <a:gd name="connsiteY8" fmla="*/ 436 h 10012"/>
              <a:gd name="connsiteX0" fmla="*/ 9512 w 10003"/>
              <a:gd name="connsiteY0" fmla="*/ 435 h 10000"/>
              <a:gd name="connsiteX1" fmla="*/ 5066 w 10003"/>
              <a:gd name="connsiteY1" fmla="*/ 102 h 10000"/>
              <a:gd name="connsiteX2" fmla="*/ 512 w 10003"/>
              <a:gd name="connsiteY2" fmla="*/ 377 h 10000"/>
              <a:gd name="connsiteX3" fmla="*/ 1 w 10003"/>
              <a:gd name="connsiteY3" fmla="*/ 4631 h 10000"/>
              <a:gd name="connsiteX4" fmla="*/ 505 w 10003"/>
              <a:gd name="connsiteY4" fmla="*/ 9499 h 10000"/>
              <a:gd name="connsiteX5" fmla="*/ 5082 w 10003"/>
              <a:gd name="connsiteY5" fmla="*/ 9869 h 10000"/>
              <a:gd name="connsiteX6" fmla="*/ 9523 w 10003"/>
              <a:gd name="connsiteY6" fmla="*/ 9625 h 10000"/>
              <a:gd name="connsiteX7" fmla="*/ 9998 w 10003"/>
              <a:gd name="connsiteY7" fmla="*/ 5061 h 10000"/>
              <a:gd name="connsiteX8" fmla="*/ 9512 w 10003"/>
              <a:gd name="connsiteY8" fmla="*/ 435 h 10000"/>
              <a:gd name="connsiteX0" fmla="*/ 9512 w 10003"/>
              <a:gd name="connsiteY0" fmla="*/ 435 h 10000"/>
              <a:gd name="connsiteX1" fmla="*/ 5066 w 10003"/>
              <a:gd name="connsiteY1" fmla="*/ 102 h 10000"/>
              <a:gd name="connsiteX2" fmla="*/ 512 w 10003"/>
              <a:gd name="connsiteY2" fmla="*/ 377 h 10000"/>
              <a:gd name="connsiteX3" fmla="*/ 1 w 10003"/>
              <a:gd name="connsiteY3" fmla="*/ 4631 h 10000"/>
              <a:gd name="connsiteX4" fmla="*/ 505 w 10003"/>
              <a:gd name="connsiteY4" fmla="*/ 9499 h 10000"/>
              <a:gd name="connsiteX5" fmla="*/ 5082 w 10003"/>
              <a:gd name="connsiteY5" fmla="*/ 9869 h 10000"/>
              <a:gd name="connsiteX6" fmla="*/ 9523 w 10003"/>
              <a:gd name="connsiteY6" fmla="*/ 9625 h 10000"/>
              <a:gd name="connsiteX7" fmla="*/ 9998 w 10003"/>
              <a:gd name="connsiteY7" fmla="*/ 5061 h 10000"/>
              <a:gd name="connsiteX8" fmla="*/ 9512 w 10003"/>
              <a:gd name="connsiteY8" fmla="*/ 435 h 10000"/>
              <a:gd name="connsiteX0" fmla="*/ 9577 w 10068"/>
              <a:gd name="connsiteY0" fmla="*/ 435 h 9994"/>
              <a:gd name="connsiteX1" fmla="*/ 5131 w 10068"/>
              <a:gd name="connsiteY1" fmla="*/ 102 h 9994"/>
              <a:gd name="connsiteX2" fmla="*/ 577 w 10068"/>
              <a:gd name="connsiteY2" fmla="*/ 377 h 9994"/>
              <a:gd name="connsiteX3" fmla="*/ 66 w 10068"/>
              <a:gd name="connsiteY3" fmla="*/ 4631 h 9994"/>
              <a:gd name="connsiteX4" fmla="*/ 570 w 10068"/>
              <a:gd name="connsiteY4" fmla="*/ 9499 h 9994"/>
              <a:gd name="connsiteX5" fmla="*/ 5162 w 10068"/>
              <a:gd name="connsiteY5" fmla="*/ 9845 h 9994"/>
              <a:gd name="connsiteX6" fmla="*/ 9588 w 10068"/>
              <a:gd name="connsiteY6" fmla="*/ 9625 h 9994"/>
              <a:gd name="connsiteX7" fmla="*/ 10063 w 10068"/>
              <a:gd name="connsiteY7" fmla="*/ 5061 h 9994"/>
              <a:gd name="connsiteX8" fmla="*/ 9577 w 10068"/>
              <a:gd name="connsiteY8" fmla="*/ 435 h 9994"/>
              <a:gd name="connsiteX0" fmla="*/ 9447 w 9935"/>
              <a:gd name="connsiteY0" fmla="*/ 435 h 10084"/>
              <a:gd name="connsiteX1" fmla="*/ 5031 w 9935"/>
              <a:gd name="connsiteY1" fmla="*/ 102 h 10084"/>
              <a:gd name="connsiteX2" fmla="*/ 508 w 9935"/>
              <a:gd name="connsiteY2" fmla="*/ 377 h 10084"/>
              <a:gd name="connsiteX3" fmla="*/ 1 w 9935"/>
              <a:gd name="connsiteY3" fmla="*/ 4634 h 10084"/>
              <a:gd name="connsiteX4" fmla="*/ 501 w 9935"/>
              <a:gd name="connsiteY4" fmla="*/ 9505 h 10084"/>
              <a:gd name="connsiteX5" fmla="*/ 5062 w 9935"/>
              <a:gd name="connsiteY5" fmla="*/ 9851 h 10084"/>
              <a:gd name="connsiteX6" fmla="*/ 9458 w 9935"/>
              <a:gd name="connsiteY6" fmla="*/ 9631 h 10084"/>
              <a:gd name="connsiteX7" fmla="*/ 9930 w 9935"/>
              <a:gd name="connsiteY7" fmla="*/ 5064 h 10084"/>
              <a:gd name="connsiteX8" fmla="*/ 9447 w 9935"/>
              <a:gd name="connsiteY8" fmla="*/ 435 h 10084"/>
              <a:gd name="connsiteX0" fmla="*/ 9509 w 10000"/>
              <a:gd name="connsiteY0" fmla="*/ 431 h 10000"/>
              <a:gd name="connsiteX1" fmla="*/ 5064 w 10000"/>
              <a:gd name="connsiteY1" fmla="*/ 101 h 10000"/>
              <a:gd name="connsiteX2" fmla="*/ 511 w 10000"/>
              <a:gd name="connsiteY2" fmla="*/ 374 h 10000"/>
              <a:gd name="connsiteX3" fmla="*/ 1 w 10000"/>
              <a:gd name="connsiteY3" fmla="*/ 4595 h 10000"/>
              <a:gd name="connsiteX4" fmla="*/ 504 w 10000"/>
              <a:gd name="connsiteY4" fmla="*/ 9426 h 10000"/>
              <a:gd name="connsiteX5" fmla="*/ 5095 w 10000"/>
              <a:gd name="connsiteY5" fmla="*/ 9769 h 10000"/>
              <a:gd name="connsiteX6" fmla="*/ 9520 w 10000"/>
              <a:gd name="connsiteY6" fmla="*/ 9551 h 10000"/>
              <a:gd name="connsiteX7" fmla="*/ 9995 w 10000"/>
              <a:gd name="connsiteY7" fmla="*/ 5022 h 10000"/>
              <a:gd name="connsiteX8" fmla="*/ 9509 w 10000"/>
              <a:gd name="connsiteY8" fmla="*/ 431 h 10000"/>
              <a:gd name="connsiteX0" fmla="*/ 9509 w 10000"/>
              <a:gd name="connsiteY0" fmla="*/ 431 h 9855"/>
              <a:gd name="connsiteX1" fmla="*/ 5064 w 10000"/>
              <a:gd name="connsiteY1" fmla="*/ 101 h 9855"/>
              <a:gd name="connsiteX2" fmla="*/ 511 w 10000"/>
              <a:gd name="connsiteY2" fmla="*/ 374 h 9855"/>
              <a:gd name="connsiteX3" fmla="*/ 1 w 10000"/>
              <a:gd name="connsiteY3" fmla="*/ 4595 h 9855"/>
              <a:gd name="connsiteX4" fmla="*/ 504 w 10000"/>
              <a:gd name="connsiteY4" fmla="*/ 9426 h 9855"/>
              <a:gd name="connsiteX5" fmla="*/ 5095 w 10000"/>
              <a:gd name="connsiteY5" fmla="*/ 9769 h 9855"/>
              <a:gd name="connsiteX6" fmla="*/ 9520 w 10000"/>
              <a:gd name="connsiteY6" fmla="*/ 9551 h 9855"/>
              <a:gd name="connsiteX7" fmla="*/ 9995 w 10000"/>
              <a:gd name="connsiteY7" fmla="*/ 5022 h 9855"/>
              <a:gd name="connsiteX8" fmla="*/ 9509 w 10000"/>
              <a:gd name="connsiteY8" fmla="*/ 431 h 9855"/>
              <a:gd name="connsiteX0" fmla="*/ 9509 w 10000"/>
              <a:gd name="connsiteY0" fmla="*/ 437 h 10097"/>
              <a:gd name="connsiteX1" fmla="*/ 5064 w 10000"/>
              <a:gd name="connsiteY1" fmla="*/ 102 h 10097"/>
              <a:gd name="connsiteX2" fmla="*/ 511 w 10000"/>
              <a:gd name="connsiteY2" fmla="*/ 380 h 10097"/>
              <a:gd name="connsiteX3" fmla="*/ 1 w 10000"/>
              <a:gd name="connsiteY3" fmla="*/ 4663 h 10097"/>
              <a:gd name="connsiteX4" fmla="*/ 504 w 10000"/>
              <a:gd name="connsiteY4" fmla="*/ 9565 h 10097"/>
              <a:gd name="connsiteX5" fmla="*/ 5095 w 10000"/>
              <a:gd name="connsiteY5" fmla="*/ 9913 h 10097"/>
              <a:gd name="connsiteX6" fmla="*/ 9520 w 10000"/>
              <a:gd name="connsiteY6" fmla="*/ 9692 h 10097"/>
              <a:gd name="connsiteX7" fmla="*/ 9995 w 10000"/>
              <a:gd name="connsiteY7" fmla="*/ 5096 h 10097"/>
              <a:gd name="connsiteX8" fmla="*/ 9509 w 10000"/>
              <a:gd name="connsiteY8" fmla="*/ 437 h 10097"/>
              <a:gd name="connsiteX0" fmla="*/ 9518 w 10009"/>
              <a:gd name="connsiteY0" fmla="*/ 437 h 10052"/>
              <a:gd name="connsiteX1" fmla="*/ 5073 w 10009"/>
              <a:gd name="connsiteY1" fmla="*/ 102 h 10052"/>
              <a:gd name="connsiteX2" fmla="*/ 520 w 10009"/>
              <a:gd name="connsiteY2" fmla="*/ 380 h 10052"/>
              <a:gd name="connsiteX3" fmla="*/ 10 w 10009"/>
              <a:gd name="connsiteY3" fmla="*/ 4663 h 10052"/>
              <a:gd name="connsiteX4" fmla="*/ 391 w 10009"/>
              <a:gd name="connsiteY4" fmla="*/ 9493 h 10052"/>
              <a:gd name="connsiteX5" fmla="*/ 5104 w 10009"/>
              <a:gd name="connsiteY5" fmla="*/ 9913 h 10052"/>
              <a:gd name="connsiteX6" fmla="*/ 9529 w 10009"/>
              <a:gd name="connsiteY6" fmla="*/ 9692 h 10052"/>
              <a:gd name="connsiteX7" fmla="*/ 10004 w 10009"/>
              <a:gd name="connsiteY7" fmla="*/ 5096 h 10052"/>
              <a:gd name="connsiteX8" fmla="*/ 9518 w 10009"/>
              <a:gd name="connsiteY8" fmla="*/ 437 h 10052"/>
              <a:gd name="connsiteX0" fmla="*/ 9518 w 10009"/>
              <a:gd name="connsiteY0" fmla="*/ 437 h 10052"/>
              <a:gd name="connsiteX1" fmla="*/ 5073 w 10009"/>
              <a:gd name="connsiteY1" fmla="*/ 102 h 10052"/>
              <a:gd name="connsiteX2" fmla="*/ 520 w 10009"/>
              <a:gd name="connsiteY2" fmla="*/ 380 h 10052"/>
              <a:gd name="connsiteX3" fmla="*/ 10 w 10009"/>
              <a:gd name="connsiteY3" fmla="*/ 4663 h 10052"/>
              <a:gd name="connsiteX4" fmla="*/ 391 w 10009"/>
              <a:gd name="connsiteY4" fmla="*/ 9493 h 10052"/>
              <a:gd name="connsiteX5" fmla="*/ 5104 w 10009"/>
              <a:gd name="connsiteY5" fmla="*/ 9913 h 10052"/>
              <a:gd name="connsiteX6" fmla="*/ 9529 w 10009"/>
              <a:gd name="connsiteY6" fmla="*/ 9692 h 10052"/>
              <a:gd name="connsiteX7" fmla="*/ 10004 w 10009"/>
              <a:gd name="connsiteY7" fmla="*/ 5096 h 10052"/>
              <a:gd name="connsiteX8" fmla="*/ 9518 w 10009"/>
              <a:gd name="connsiteY8" fmla="*/ 437 h 10052"/>
              <a:gd name="connsiteX0" fmla="*/ 9518 w 10009"/>
              <a:gd name="connsiteY0" fmla="*/ 437 h 10052"/>
              <a:gd name="connsiteX1" fmla="*/ 5073 w 10009"/>
              <a:gd name="connsiteY1" fmla="*/ 102 h 10052"/>
              <a:gd name="connsiteX2" fmla="*/ 520 w 10009"/>
              <a:gd name="connsiteY2" fmla="*/ 380 h 10052"/>
              <a:gd name="connsiteX3" fmla="*/ 10 w 10009"/>
              <a:gd name="connsiteY3" fmla="*/ 4663 h 10052"/>
              <a:gd name="connsiteX4" fmla="*/ 391 w 10009"/>
              <a:gd name="connsiteY4" fmla="*/ 9493 h 10052"/>
              <a:gd name="connsiteX5" fmla="*/ 5104 w 10009"/>
              <a:gd name="connsiteY5" fmla="*/ 9913 h 10052"/>
              <a:gd name="connsiteX6" fmla="*/ 9529 w 10009"/>
              <a:gd name="connsiteY6" fmla="*/ 9692 h 10052"/>
              <a:gd name="connsiteX7" fmla="*/ 10004 w 10009"/>
              <a:gd name="connsiteY7" fmla="*/ 5096 h 10052"/>
              <a:gd name="connsiteX8" fmla="*/ 9518 w 10009"/>
              <a:gd name="connsiteY8" fmla="*/ 437 h 10052"/>
              <a:gd name="connsiteX0" fmla="*/ 9518 w 10009"/>
              <a:gd name="connsiteY0" fmla="*/ 484 h 10099"/>
              <a:gd name="connsiteX1" fmla="*/ 5073 w 10009"/>
              <a:gd name="connsiteY1" fmla="*/ 149 h 10099"/>
              <a:gd name="connsiteX2" fmla="*/ 520 w 10009"/>
              <a:gd name="connsiteY2" fmla="*/ 355 h 10099"/>
              <a:gd name="connsiteX3" fmla="*/ 10 w 10009"/>
              <a:gd name="connsiteY3" fmla="*/ 4710 h 10099"/>
              <a:gd name="connsiteX4" fmla="*/ 391 w 10009"/>
              <a:gd name="connsiteY4" fmla="*/ 9540 h 10099"/>
              <a:gd name="connsiteX5" fmla="*/ 5104 w 10009"/>
              <a:gd name="connsiteY5" fmla="*/ 9960 h 10099"/>
              <a:gd name="connsiteX6" fmla="*/ 9529 w 10009"/>
              <a:gd name="connsiteY6" fmla="*/ 9739 h 10099"/>
              <a:gd name="connsiteX7" fmla="*/ 10004 w 10009"/>
              <a:gd name="connsiteY7" fmla="*/ 5143 h 10099"/>
              <a:gd name="connsiteX8" fmla="*/ 9518 w 10009"/>
              <a:gd name="connsiteY8" fmla="*/ 484 h 10099"/>
              <a:gd name="connsiteX0" fmla="*/ 9518 w 10009"/>
              <a:gd name="connsiteY0" fmla="*/ 436 h 10051"/>
              <a:gd name="connsiteX1" fmla="*/ 5073 w 10009"/>
              <a:gd name="connsiteY1" fmla="*/ 101 h 10051"/>
              <a:gd name="connsiteX2" fmla="*/ 520 w 10009"/>
              <a:gd name="connsiteY2" fmla="*/ 307 h 10051"/>
              <a:gd name="connsiteX3" fmla="*/ 10 w 10009"/>
              <a:gd name="connsiteY3" fmla="*/ 4662 h 10051"/>
              <a:gd name="connsiteX4" fmla="*/ 391 w 10009"/>
              <a:gd name="connsiteY4" fmla="*/ 9492 h 10051"/>
              <a:gd name="connsiteX5" fmla="*/ 5104 w 10009"/>
              <a:gd name="connsiteY5" fmla="*/ 9912 h 10051"/>
              <a:gd name="connsiteX6" fmla="*/ 9529 w 10009"/>
              <a:gd name="connsiteY6" fmla="*/ 9691 h 10051"/>
              <a:gd name="connsiteX7" fmla="*/ 10004 w 10009"/>
              <a:gd name="connsiteY7" fmla="*/ 5095 h 10051"/>
              <a:gd name="connsiteX8" fmla="*/ 9518 w 10009"/>
              <a:gd name="connsiteY8" fmla="*/ 436 h 10051"/>
              <a:gd name="connsiteX0" fmla="*/ 9646 w 10137"/>
              <a:gd name="connsiteY0" fmla="*/ 436 h 10051"/>
              <a:gd name="connsiteX1" fmla="*/ 5201 w 10137"/>
              <a:gd name="connsiteY1" fmla="*/ 101 h 10051"/>
              <a:gd name="connsiteX2" fmla="*/ 648 w 10137"/>
              <a:gd name="connsiteY2" fmla="*/ 307 h 10051"/>
              <a:gd name="connsiteX3" fmla="*/ 2 w 10137"/>
              <a:gd name="connsiteY3" fmla="*/ 4855 h 10051"/>
              <a:gd name="connsiteX4" fmla="*/ 519 w 10137"/>
              <a:gd name="connsiteY4" fmla="*/ 9492 h 10051"/>
              <a:gd name="connsiteX5" fmla="*/ 5232 w 10137"/>
              <a:gd name="connsiteY5" fmla="*/ 9912 h 10051"/>
              <a:gd name="connsiteX6" fmla="*/ 9657 w 10137"/>
              <a:gd name="connsiteY6" fmla="*/ 9691 h 10051"/>
              <a:gd name="connsiteX7" fmla="*/ 10132 w 10137"/>
              <a:gd name="connsiteY7" fmla="*/ 5095 h 10051"/>
              <a:gd name="connsiteX8" fmla="*/ 9646 w 10137"/>
              <a:gd name="connsiteY8" fmla="*/ 436 h 10051"/>
              <a:gd name="connsiteX0" fmla="*/ 9647 w 10138"/>
              <a:gd name="connsiteY0" fmla="*/ 436 h 10051"/>
              <a:gd name="connsiteX1" fmla="*/ 5202 w 10138"/>
              <a:gd name="connsiteY1" fmla="*/ 101 h 10051"/>
              <a:gd name="connsiteX2" fmla="*/ 479 w 10138"/>
              <a:gd name="connsiteY2" fmla="*/ 350 h 10051"/>
              <a:gd name="connsiteX3" fmla="*/ 3 w 10138"/>
              <a:gd name="connsiteY3" fmla="*/ 4855 h 10051"/>
              <a:gd name="connsiteX4" fmla="*/ 520 w 10138"/>
              <a:gd name="connsiteY4" fmla="*/ 9492 h 10051"/>
              <a:gd name="connsiteX5" fmla="*/ 5233 w 10138"/>
              <a:gd name="connsiteY5" fmla="*/ 9912 h 10051"/>
              <a:gd name="connsiteX6" fmla="*/ 9658 w 10138"/>
              <a:gd name="connsiteY6" fmla="*/ 9691 h 10051"/>
              <a:gd name="connsiteX7" fmla="*/ 10133 w 10138"/>
              <a:gd name="connsiteY7" fmla="*/ 5095 h 10051"/>
              <a:gd name="connsiteX8" fmla="*/ 9647 w 10138"/>
              <a:gd name="connsiteY8" fmla="*/ 436 h 10051"/>
              <a:gd name="connsiteX0" fmla="*/ 9647 w 10138"/>
              <a:gd name="connsiteY0" fmla="*/ 444 h 10059"/>
              <a:gd name="connsiteX1" fmla="*/ 5202 w 10138"/>
              <a:gd name="connsiteY1" fmla="*/ 109 h 10059"/>
              <a:gd name="connsiteX2" fmla="*/ 479 w 10138"/>
              <a:gd name="connsiteY2" fmla="*/ 358 h 10059"/>
              <a:gd name="connsiteX3" fmla="*/ 3 w 10138"/>
              <a:gd name="connsiteY3" fmla="*/ 4863 h 10059"/>
              <a:gd name="connsiteX4" fmla="*/ 520 w 10138"/>
              <a:gd name="connsiteY4" fmla="*/ 9500 h 10059"/>
              <a:gd name="connsiteX5" fmla="*/ 5233 w 10138"/>
              <a:gd name="connsiteY5" fmla="*/ 9920 h 10059"/>
              <a:gd name="connsiteX6" fmla="*/ 9658 w 10138"/>
              <a:gd name="connsiteY6" fmla="*/ 9699 h 10059"/>
              <a:gd name="connsiteX7" fmla="*/ 10133 w 10138"/>
              <a:gd name="connsiteY7" fmla="*/ 5103 h 10059"/>
              <a:gd name="connsiteX8" fmla="*/ 9647 w 10138"/>
              <a:gd name="connsiteY8" fmla="*/ 444 h 10059"/>
              <a:gd name="connsiteX0" fmla="*/ 9647 w 10138"/>
              <a:gd name="connsiteY0" fmla="*/ 444 h 10059"/>
              <a:gd name="connsiteX1" fmla="*/ 5202 w 10138"/>
              <a:gd name="connsiteY1" fmla="*/ 109 h 10059"/>
              <a:gd name="connsiteX2" fmla="*/ 479 w 10138"/>
              <a:gd name="connsiteY2" fmla="*/ 358 h 10059"/>
              <a:gd name="connsiteX3" fmla="*/ 3 w 10138"/>
              <a:gd name="connsiteY3" fmla="*/ 4863 h 10059"/>
              <a:gd name="connsiteX4" fmla="*/ 520 w 10138"/>
              <a:gd name="connsiteY4" fmla="*/ 9500 h 10059"/>
              <a:gd name="connsiteX5" fmla="*/ 5233 w 10138"/>
              <a:gd name="connsiteY5" fmla="*/ 9920 h 10059"/>
              <a:gd name="connsiteX6" fmla="*/ 9658 w 10138"/>
              <a:gd name="connsiteY6" fmla="*/ 9699 h 10059"/>
              <a:gd name="connsiteX7" fmla="*/ 10133 w 10138"/>
              <a:gd name="connsiteY7" fmla="*/ 5103 h 10059"/>
              <a:gd name="connsiteX8" fmla="*/ 9647 w 10138"/>
              <a:gd name="connsiteY8" fmla="*/ 444 h 10059"/>
              <a:gd name="connsiteX0" fmla="*/ 9647 w 10138"/>
              <a:gd name="connsiteY0" fmla="*/ 489 h 10104"/>
              <a:gd name="connsiteX1" fmla="*/ 4976 w 10138"/>
              <a:gd name="connsiteY1" fmla="*/ 47 h 10104"/>
              <a:gd name="connsiteX2" fmla="*/ 479 w 10138"/>
              <a:gd name="connsiteY2" fmla="*/ 403 h 10104"/>
              <a:gd name="connsiteX3" fmla="*/ 3 w 10138"/>
              <a:gd name="connsiteY3" fmla="*/ 4908 h 10104"/>
              <a:gd name="connsiteX4" fmla="*/ 520 w 10138"/>
              <a:gd name="connsiteY4" fmla="*/ 9545 h 10104"/>
              <a:gd name="connsiteX5" fmla="*/ 5233 w 10138"/>
              <a:gd name="connsiteY5" fmla="*/ 9965 h 10104"/>
              <a:gd name="connsiteX6" fmla="*/ 9658 w 10138"/>
              <a:gd name="connsiteY6" fmla="*/ 9744 h 10104"/>
              <a:gd name="connsiteX7" fmla="*/ 10133 w 10138"/>
              <a:gd name="connsiteY7" fmla="*/ 5148 h 10104"/>
              <a:gd name="connsiteX8" fmla="*/ 9647 w 10138"/>
              <a:gd name="connsiteY8" fmla="*/ 489 h 10104"/>
              <a:gd name="connsiteX0" fmla="*/ 9783 w 10174"/>
              <a:gd name="connsiteY0" fmla="*/ 464 h 10122"/>
              <a:gd name="connsiteX1" fmla="*/ 4976 w 10174"/>
              <a:gd name="connsiteY1" fmla="*/ 65 h 10122"/>
              <a:gd name="connsiteX2" fmla="*/ 479 w 10174"/>
              <a:gd name="connsiteY2" fmla="*/ 421 h 10122"/>
              <a:gd name="connsiteX3" fmla="*/ 3 w 10174"/>
              <a:gd name="connsiteY3" fmla="*/ 4926 h 10122"/>
              <a:gd name="connsiteX4" fmla="*/ 520 w 10174"/>
              <a:gd name="connsiteY4" fmla="*/ 9563 h 10122"/>
              <a:gd name="connsiteX5" fmla="*/ 5233 w 10174"/>
              <a:gd name="connsiteY5" fmla="*/ 9983 h 10122"/>
              <a:gd name="connsiteX6" fmla="*/ 9658 w 10174"/>
              <a:gd name="connsiteY6" fmla="*/ 9762 h 10122"/>
              <a:gd name="connsiteX7" fmla="*/ 10133 w 10174"/>
              <a:gd name="connsiteY7" fmla="*/ 5166 h 10122"/>
              <a:gd name="connsiteX8" fmla="*/ 9783 w 10174"/>
              <a:gd name="connsiteY8" fmla="*/ 464 h 10122"/>
              <a:gd name="connsiteX0" fmla="*/ 9783 w 10325"/>
              <a:gd name="connsiteY0" fmla="*/ 464 h 10122"/>
              <a:gd name="connsiteX1" fmla="*/ 4976 w 10325"/>
              <a:gd name="connsiteY1" fmla="*/ 65 h 10122"/>
              <a:gd name="connsiteX2" fmla="*/ 479 w 10325"/>
              <a:gd name="connsiteY2" fmla="*/ 421 h 10122"/>
              <a:gd name="connsiteX3" fmla="*/ 3 w 10325"/>
              <a:gd name="connsiteY3" fmla="*/ 4926 h 10122"/>
              <a:gd name="connsiteX4" fmla="*/ 520 w 10325"/>
              <a:gd name="connsiteY4" fmla="*/ 9563 h 10122"/>
              <a:gd name="connsiteX5" fmla="*/ 5233 w 10325"/>
              <a:gd name="connsiteY5" fmla="*/ 9983 h 10122"/>
              <a:gd name="connsiteX6" fmla="*/ 9658 w 10325"/>
              <a:gd name="connsiteY6" fmla="*/ 9762 h 10122"/>
              <a:gd name="connsiteX7" fmla="*/ 10325 w 10325"/>
              <a:gd name="connsiteY7" fmla="*/ 4952 h 10122"/>
              <a:gd name="connsiteX8" fmla="*/ 9783 w 10325"/>
              <a:gd name="connsiteY8" fmla="*/ 464 h 10122"/>
              <a:gd name="connsiteX0" fmla="*/ 9783 w 10364"/>
              <a:gd name="connsiteY0" fmla="*/ 464 h 10136"/>
              <a:gd name="connsiteX1" fmla="*/ 4976 w 10364"/>
              <a:gd name="connsiteY1" fmla="*/ 65 h 10136"/>
              <a:gd name="connsiteX2" fmla="*/ 479 w 10364"/>
              <a:gd name="connsiteY2" fmla="*/ 421 h 10136"/>
              <a:gd name="connsiteX3" fmla="*/ 3 w 10364"/>
              <a:gd name="connsiteY3" fmla="*/ 4926 h 10136"/>
              <a:gd name="connsiteX4" fmla="*/ 520 w 10364"/>
              <a:gd name="connsiteY4" fmla="*/ 9563 h 10136"/>
              <a:gd name="connsiteX5" fmla="*/ 5233 w 10364"/>
              <a:gd name="connsiteY5" fmla="*/ 9983 h 10136"/>
              <a:gd name="connsiteX6" fmla="*/ 9986 w 10364"/>
              <a:gd name="connsiteY6" fmla="*/ 9527 h 10136"/>
              <a:gd name="connsiteX7" fmla="*/ 10325 w 10364"/>
              <a:gd name="connsiteY7" fmla="*/ 4952 h 10136"/>
              <a:gd name="connsiteX8" fmla="*/ 9783 w 10364"/>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467"/>
              <a:gd name="connsiteY0" fmla="*/ 464 h 10099"/>
              <a:gd name="connsiteX1" fmla="*/ 4976 w 10467"/>
              <a:gd name="connsiteY1" fmla="*/ 65 h 10099"/>
              <a:gd name="connsiteX2" fmla="*/ 479 w 10467"/>
              <a:gd name="connsiteY2" fmla="*/ 421 h 10099"/>
              <a:gd name="connsiteX3" fmla="*/ 3 w 10467"/>
              <a:gd name="connsiteY3" fmla="*/ 4926 h 10099"/>
              <a:gd name="connsiteX4" fmla="*/ 520 w 10467"/>
              <a:gd name="connsiteY4" fmla="*/ 9563 h 10099"/>
              <a:gd name="connsiteX5" fmla="*/ 5403 w 10467"/>
              <a:gd name="connsiteY5" fmla="*/ 9897 h 10099"/>
              <a:gd name="connsiteX6" fmla="*/ 9986 w 10467"/>
              <a:gd name="connsiteY6" fmla="*/ 9527 h 10099"/>
              <a:gd name="connsiteX7" fmla="*/ 10325 w 10467"/>
              <a:gd name="connsiteY7" fmla="*/ 4952 h 10099"/>
              <a:gd name="connsiteX8" fmla="*/ 9783 w 10467"/>
              <a:gd name="connsiteY8" fmla="*/ 464 h 10099"/>
              <a:gd name="connsiteX0" fmla="*/ 9783 w 10467"/>
              <a:gd name="connsiteY0" fmla="*/ 464 h 10112"/>
              <a:gd name="connsiteX1" fmla="*/ 4976 w 10467"/>
              <a:gd name="connsiteY1" fmla="*/ 65 h 10112"/>
              <a:gd name="connsiteX2" fmla="*/ 479 w 10467"/>
              <a:gd name="connsiteY2" fmla="*/ 421 h 10112"/>
              <a:gd name="connsiteX3" fmla="*/ 3 w 10467"/>
              <a:gd name="connsiteY3" fmla="*/ 4926 h 10112"/>
              <a:gd name="connsiteX4" fmla="*/ 418 w 10467"/>
              <a:gd name="connsiteY4" fmla="*/ 9584 h 10112"/>
              <a:gd name="connsiteX5" fmla="*/ 5403 w 10467"/>
              <a:gd name="connsiteY5" fmla="*/ 9897 h 10112"/>
              <a:gd name="connsiteX6" fmla="*/ 9986 w 10467"/>
              <a:gd name="connsiteY6" fmla="*/ 9527 h 10112"/>
              <a:gd name="connsiteX7" fmla="*/ 10325 w 10467"/>
              <a:gd name="connsiteY7" fmla="*/ 4952 h 10112"/>
              <a:gd name="connsiteX8" fmla="*/ 9783 w 10467"/>
              <a:gd name="connsiteY8" fmla="*/ 464 h 10112"/>
              <a:gd name="connsiteX0" fmla="*/ 9783 w 10467"/>
              <a:gd name="connsiteY0" fmla="*/ 464 h 10168"/>
              <a:gd name="connsiteX1" fmla="*/ 4976 w 10467"/>
              <a:gd name="connsiteY1" fmla="*/ 65 h 10168"/>
              <a:gd name="connsiteX2" fmla="*/ 479 w 10467"/>
              <a:gd name="connsiteY2" fmla="*/ 421 h 10168"/>
              <a:gd name="connsiteX3" fmla="*/ 3 w 10467"/>
              <a:gd name="connsiteY3" fmla="*/ 4926 h 10168"/>
              <a:gd name="connsiteX4" fmla="*/ 418 w 10467"/>
              <a:gd name="connsiteY4" fmla="*/ 9584 h 10168"/>
              <a:gd name="connsiteX5" fmla="*/ 5403 w 10467"/>
              <a:gd name="connsiteY5" fmla="*/ 10025 h 10168"/>
              <a:gd name="connsiteX6" fmla="*/ 9986 w 10467"/>
              <a:gd name="connsiteY6" fmla="*/ 9527 h 10168"/>
              <a:gd name="connsiteX7" fmla="*/ 10325 w 10467"/>
              <a:gd name="connsiteY7" fmla="*/ 4952 h 10168"/>
              <a:gd name="connsiteX8" fmla="*/ 9783 w 10467"/>
              <a:gd name="connsiteY8" fmla="*/ 464 h 10168"/>
              <a:gd name="connsiteX0" fmla="*/ 9783 w 10467"/>
              <a:gd name="connsiteY0" fmla="*/ 464 h 10168"/>
              <a:gd name="connsiteX1" fmla="*/ 4976 w 10467"/>
              <a:gd name="connsiteY1" fmla="*/ 65 h 10168"/>
              <a:gd name="connsiteX2" fmla="*/ 479 w 10467"/>
              <a:gd name="connsiteY2" fmla="*/ 421 h 10168"/>
              <a:gd name="connsiteX3" fmla="*/ 3 w 10467"/>
              <a:gd name="connsiteY3" fmla="*/ 4926 h 10168"/>
              <a:gd name="connsiteX4" fmla="*/ 418 w 10467"/>
              <a:gd name="connsiteY4" fmla="*/ 9584 h 10168"/>
              <a:gd name="connsiteX5" fmla="*/ 5403 w 10467"/>
              <a:gd name="connsiteY5" fmla="*/ 10025 h 10168"/>
              <a:gd name="connsiteX6" fmla="*/ 9986 w 10467"/>
              <a:gd name="connsiteY6" fmla="*/ 9527 h 10168"/>
              <a:gd name="connsiteX7" fmla="*/ 10325 w 10467"/>
              <a:gd name="connsiteY7" fmla="*/ 4952 h 10168"/>
              <a:gd name="connsiteX8" fmla="*/ 9783 w 10467"/>
              <a:gd name="connsiteY8" fmla="*/ 464 h 10168"/>
              <a:gd name="connsiteX0" fmla="*/ 9783 w 10399"/>
              <a:gd name="connsiteY0" fmla="*/ 464 h 10244"/>
              <a:gd name="connsiteX1" fmla="*/ 4976 w 10399"/>
              <a:gd name="connsiteY1" fmla="*/ 65 h 10244"/>
              <a:gd name="connsiteX2" fmla="*/ 479 w 10399"/>
              <a:gd name="connsiteY2" fmla="*/ 421 h 10244"/>
              <a:gd name="connsiteX3" fmla="*/ 3 w 10399"/>
              <a:gd name="connsiteY3" fmla="*/ 4926 h 10244"/>
              <a:gd name="connsiteX4" fmla="*/ 418 w 10399"/>
              <a:gd name="connsiteY4" fmla="*/ 9584 h 10244"/>
              <a:gd name="connsiteX5" fmla="*/ 5403 w 10399"/>
              <a:gd name="connsiteY5" fmla="*/ 10025 h 10244"/>
              <a:gd name="connsiteX6" fmla="*/ 9850 w 10399"/>
              <a:gd name="connsiteY6" fmla="*/ 9784 h 10244"/>
              <a:gd name="connsiteX7" fmla="*/ 10325 w 10399"/>
              <a:gd name="connsiteY7" fmla="*/ 4952 h 10244"/>
              <a:gd name="connsiteX8" fmla="*/ 9783 w 10399"/>
              <a:gd name="connsiteY8" fmla="*/ 464 h 10244"/>
              <a:gd name="connsiteX0" fmla="*/ 9783 w 10399"/>
              <a:gd name="connsiteY0" fmla="*/ 464 h 10152"/>
              <a:gd name="connsiteX1" fmla="*/ 4976 w 10399"/>
              <a:gd name="connsiteY1" fmla="*/ 65 h 10152"/>
              <a:gd name="connsiteX2" fmla="*/ 479 w 10399"/>
              <a:gd name="connsiteY2" fmla="*/ 421 h 10152"/>
              <a:gd name="connsiteX3" fmla="*/ 3 w 10399"/>
              <a:gd name="connsiteY3" fmla="*/ 4926 h 10152"/>
              <a:gd name="connsiteX4" fmla="*/ 418 w 10399"/>
              <a:gd name="connsiteY4" fmla="*/ 9584 h 10152"/>
              <a:gd name="connsiteX5" fmla="*/ 5403 w 10399"/>
              <a:gd name="connsiteY5" fmla="*/ 10025 h 10152"/>
              <a:gd name="connsiteX6" fmla="*/ 9850 w 10399"/>
              <a:gd name="connsiteY6" fmla="*/ 9784 h 10152"/>
              <a:gd name="connsiteX7" fmla="*/ 10325 w 10399"/>
              <a:gd name="connsiteY7" fmla="*/ 4952 h 10152"/>
              <a:gd name="connsiteX8" fmla="*/ 9783 w 10399"/>
              <a:gd name="connsiteY8" fmla="*/ 464 h 10152"/>
              <a:gd name="connsiteX0" fmla="*/ 9783 w 10326"/>
              <a:gd name="connsiteY0" fmla="*/ 464 h 10152"/>
              <a:gd name="connsiteX1" fmla="*/ 4976 w 10326"/>
              <a:gd name="connsiteY1" fmla="*/ 65 h 10152"/>
              <a:gd name="connsiteX2" fmla="*/ 479 w 10326"/>
              <a:gd name="connsiteY2" fmla="*/ 421 h 10152"/>
              <a:gd name="connsiteX3" fmla="*/ 3 w 10326"/>
              <a:gd name="connsiteY3" fmla="*/ 4926 h 10152"/>
              <a:gd name="connsiteX4" fmla="*/ 418 w 10326"/>
              <a:gd name="connsiteY4" fmla="*/ 9584 h 10152"/>
              <a:gd name="connsiteX5" fmla="*/ 5403 w 10326"/>
              <a:gd name="connsiteY5" fmla="*/ 10025 h 10152"/>
              <a:gd name="connsiteX6" fmla="*/ 9850 w 10326"/>
              <a:gd name="connsiteY6" fmla="*/ 9784 h 10152"/>
              <a:gd name="connsiteX7" fmla="*/ 10325 w 10326"/>
              <a:gd name="connsiteY7" fmla="*/ 4952 h 10152"/>
              <a:gd name="connsiteX8" fmla="*/ 9783 w 10326"/>
              <a:gd name="connsiteY8" fmla="*/ 464 h 10152"/>
              <a:gd name="connsiteX0" fmla="*/ 9783 w 10334"/>
              <a:gd name="connsiteY0" fmla="*/ 464 h 10151"/>
              <a:gd name="connsiteX1" fmla="*/ 4976 w 10334"/>
              <a:gd name="connsiteY1" fmla="*/ 65 h 10151"/>
              <a:gd name="connsiteX2" fmla="*/ 479 w 10334"/>
              <a:gd name="connsiteY2" fmla="*/ 421 h 10151"/>
              <a:gd name="connsiteX3" fmla="*/ 3 w 10334"/>
              <a:gd name="connsiteY3" fmla="*/ 4926 h 10151"/>
              <a:gd name="connsiteX4" fmla="*/ 418 w 10334"/>
              <a:gd name="connsiteY4" fmla="*/ 9584 h 10151"/>
              <a:gd name="connsiteX5" fmla="*/ 5403 w 10334"/>
              <a:gd name="connsiteY5" fmla="*/ 10025 h 10151"/>
              <a:gd name="connsiteX6" fmla="*/ 9941 w 10334"/>
              <a:gd name="connsiteY6" fmla="*/ 9805 h 10151"/>
              <a:gd name="connsiteX7" fmla="*/ 10325 w 10334"/>
              <a:gd name="connsiteY7" fmla="*/ 4952 h 10151"/>
              <a:gd name="connsiteX8" fmla="*/ 9783 w 10334"/>
              <a:gd name="connsiteY8" fmla="*/ 464 h 10151"/>
              <a:gd name="connsiteX0" fmla="*/ 9783 w 10353"/>
              <a:gd name="connsiteY0" fmla="*/ 464 h 10151"/>
              <a:gd name="connsiteX1" fmla="*/ 4976 w 10353"/>
              <a:gd name="connsiteY1" fmla="*/ 65 h 10151"/>
              <a:gd name="connsiteX2" fmla="*/ 479 w 10353"/>
              <a:gd name="connsiteY2" fmla="*/ 421 h 10151"/>
              <a:gd name="connsiteX3" fmla="*/ 3 w 10353"/>
              <a:gd name="connsiteY3" fmla="*/ 4926 h 10151"/>
              <a:gd name="connsiteX4" fmla="*/ 418 w 10353"/>
              <a:gd name="connsiteY4" fmla="*/ 9584 h 10151"/>
              <a:gd name="connsiteX5" fmla="*/ 5403 w 10353"/>
              <a:gd name="connsiteY5" fmla="*/ 10025 h 10151"/>
              <a:gd name="connsiteX6" fmla="*/ 9941 w 10353"/>
              <a:gd name="connsiteY6" fmla="*/ 9805 h 10151"/>
              <a:gd name="connsiteX7" fmla="*/ 10348 w 10353"/>
              <a:gd name="connsiteY7" fmla="*/ 5038 h 10151"/>
              <a:gd name="connsiteX8" fmla="*/ 9783 w 10353"/>
              <a:gd name="connsiteY8" fmla="*/ 464 h 10151"/>
              <a:gd name="connsiteX0" fmla="*/ 9817 w 10353"/>
              <a:gd name="connsiteY0" fmla="*/ 454 h 10162"/>
              <a:gd name="connsiteX1" fmla="*/ 4976 w 10353"/>
              <a:gd name="connsiteY1" fmla="*/ 76 h 10162"/>
              <a:gd name="connsiteX2" fmla="*/ 479 w 10353"/>
              <a:gd name="connsiteY2" fmla="*/ 432 h 10162"/>
              <a:gd name="connsiteX3" fmla="*/ 3 w 10353"/>
              <a:gd name="connsiteY3" fmla="*/ 4937 h 10162"/>
              <a:gd name="connsiteX4" fmla="*/ 418 w 10353"/>
              <a:gd name="connsiteY4" fmla="*/ 9595 h 10162"/>
              <a:gd name="connsiteX5" fmla="*/ 5403 w 10353"/>
              <a:gd name="connsiteY5" fmla="*/ 10036 h 10162"/>
              <a:gd name="connsiteX6" fmla="*/ 9941 w 10353"/>
              <a:gd name="connsiteY6" fmla="*/ 9816 h 10162"/>
              <a:gd name="connsiteX7" fmla="*/ 10348 w 10353"/>
              <a:gd name="connsiteY7" fmla="*/ 5049 h 10162"/>
              <a:gd name="connsiteX8" fmla="*/ 9817 w 10353"/>
              <a:gd name="connsiteY8" fmla="*/ 454 h 10162"/>
              <a:gd name="connsiteX0" fmla="*/ 9817 w 10353"/>
              <a:gd name="connsiteY0" fmla="*/ 446 h 10154"/>
              <a:gd name="connsiteX1" fmla="*/ 5010 w 10353"/>
              <a:gd name="connsiteY1" fmla="*/ 89 h 10154"/>
              <a:gd name="connsiteX2" fmla="*/ 479 w 10353"/>
              <a:gd name="connsiteY2" fmla="*/ 424 h 10154"/>
              <a:gd name="connsiteX3" fmla="*/ 3 w 10353"/>
              <a:gd name="connsiteY3" fmla="*/ 4929 h 10154"/>
              <a:gd name="connsiteX4" fmla="*/ 418 w 10353"/>
              <a:gd name="connsiteY4" fmla="*/ 9587 h 10154"/>
              <a:gd name="connsiteX5" fmla="*/ 5403 w 10353"/>
              <a:gd name="connsiteY5" fmla="*/ 10028 h 10154"/>
              <a:gd name="connsiteX6" fmla="*/ 9941 w 10353"/>
              <a:gd name="connsiteY6" fmla="*/ 9808 h 10154"/>
              <a:gd name="connsiteX7" fmla="*/ 10348 w 10353"/>
              <a:gd name="connsiteY7" fmla="*/ 5041 h 10154"/>
              <a:gd name="connsiteX8" fmla="*/ 9817 w 10353"/>
              <a:gd name="connsiteY8" fmla="*/ 446 h 10154"/>
              <a:gd name="connsiteX0" fmla="*/ 9817 w 10353"/>
              <a:gd name="connsiteY0" fmla="*/ 446 h 10154"/>
              <a:gd name="connsiteX1" fmla="*/ 5010 w 10353"/>
              <a:gd name="connsiteY1" fmla="*/ 89 h 10154"/>
              <a:gd name="connsiteX2" fmla="*/ 479 w 10353"/>
              <a:gd name="connsiteY2" fmla="*/ 424 h 10154"/>
              <a:gd name="connsiteX3" fmla="*/ 3 w 10353"/>
              <a:gd name="connsiteY3" fmla="*/ 4929 h 10154"/>
              <a:gd name="connsiteX4" fmla="*/ 418 w 10353"/>
              <a:gd name="connsiteY4" fmla="*/ 9587 h 10154"/>
              <a:gd name="connsiteX5" fmla="*/ 5403 w 10353"/>
              <a:gd name="connsiteY5" fmla="*/ 10028 h 10154"/>
              <a:gd name="connsiteX6" fmla="*/ 9941 w 10353"/>
              <a:gd name="connsiteY6" fmla="*/ 9808 h 10154"/>
              <a:gd name="connsiteX7" fmla="*/ 10348 w 10353"/>
              <a:gd name="connsiteY7" fmla="*/ 5041 h 10154"/>
              <a:gd name="connsiteX8" fmla="*/ 9817 w 10353"/>
              <a:gd name="connsiteY8" fmla="*/ 446 h 10154"/>
              <a:gd name="connsiteX0" fmla="*/ 9817 w 10353"/>
              <a:gd name="connsiteY0" fmla="*/ 466 h 10174"/>
              <a:gd name="connsiteX1" fmla="*/ 5010 w 10353"/>
              <a:gd name="connsiteY1" fmla="*/ 109 h 10174"/>
              <a:gd name="connsiteX2" fmla="*/ 377 w 10353"/>
              <a:gd name="connsiteY2" fmla="*/ 358 h 10174"/>
              <a:gd name="connsiteX3" fmla="*/ 3 w 10353"/>
              <a:gd name="connsiteY3" fmla="*/ 4949 h 10174"/>
              <a:gd name="connsiteX4" fmla="*/ 418 w 10353"/>
              <a:gd name="connsiteY4" fmla="*/ 9607 h 10174"/>
              <a:gd name="connsiteX5" fmla="*/ 5403 w 10353"/>
              <a:gd name="connsiteY5" fmla="*/ 10048 h 10174"/>
              <a:gd name="connsiteX6" fmla="*/ 9941 w 10353"/>
              <a:gd name="connsiteY6" fmla="*/ 9828 h 10174"/>
              <a:gd name="connsiteX7" fmla="*/ 10348 w 10353"/>
              <a:gd name="connsiteY7" fmla="*/ 5061 h 10174"/>
              <a:gd name="connsiteX8" fmla="*/ 9817 w 10353"/>
              <a:gd name="connsiteY8" fmla="*/ 466 h 10174"/>
              <a:gd name="connsiteX0" fmla="*/ 9817 w 10353"/>
              <a:gd name="connsiteY0" fmla="*/ 565 h 10273"/>
              <a:gd name="connsiteX1" fmla="*/ 5010 w 10353"/>
              <a:gd name="connsiteY1" fmla="*/ 208 h 10273"/>
              <a:gd name="connsiteX2" fmla="*/ 377 w 10353"/>
              <a:gd name="connsiteY2" fmla="*/ 457 h 10273"/>
              <a:gd name="connsiteX3" fmla="*/ 3 w 10353"/>
              <a:gd name="connsiteY3" fmla="*/ 5048 h 10273"/>
              <a:gd name="connsiteX4" fmla="*/ 418 w 10353"/>
              <a:gd name="connsiteY4" fmla="*/ 9706 h 10273"/>
              <a:gd name="connsiteX5" fmla="*/ 5403 w 10353"/>
              <a:gd name="connsiteY5" fmla="*/ 10147 h 10273"/>
              <a:gd name="connsiteX6" fmla="*/ 9941 w 10353"/>
              <a:gd name="connsiteY6" fmla="*/ 9927 h 10273"/>
              <a:gd name="connsiteX7" fmla="*/ 10348 w 10353"/>
              <a:gd name="connsiteY7" fmla="*/ 5160 h 10273"/>
              <a:gd name="connsiteX8" fmla="*/ 9817 w 10353"/>
              <a:gd name="connsiteY8" fmla="*/ 565 h 10273"/>
              <a:gd name="connsiteX0" fmla="*/ 9817 w 10353"/>
              <a:gd name="connsiteY0" fmla="*/ 565 h 10273"/>
              <a:gd name="connsiteX1" fmla="*/ 5010 w 10353"/>
              <a:gd name="connsiteY1" fmla="*/ 208 h 10273"/>
              <a:gd name="connsiteX2" fmla="*/ 377 w 10353"/>
              <a:gd name="connsiteY2" fmla="*/ 457 h 10273"/>
              <a:gd name="connsiteX3" fmla="*/ 3 w 10353"/>
              <a:gd name="connsiteY3" fmla="*/ 5048 h 10273"/>
              <a:gd name="connsiteX4" fmla="*/ 418 w 10353"/>
              <a:gd name="connsiteY4" fmla="*/ 9706 h 10273"/>
              <a:gd name="connsiteX5" fmla="*/ 5403 w 10353"/>
              <a:gd name="connsiteY5" fmla="*/ 10147 h 10273"/>
              <a:gd name="connsiteX6" fmla="*/ 9941 w 10353"/>
              <a:gd name="connsiteY6" fmla="*/ 9927 h 10273"/>
              <a:gd name="connsiteX7" fmla="*/ 10348 w 10353"/>
              <a:gd name="connsiteY7" fmla="*/ 5160 h 10273"/>
              <a:gd name="connsiteX8" fmla="*/ 9817 w 10353"/>
              <a:gd name="connsiteY8" fmla="*/ 565 h 10273"/>
              <a:gd name="connsiteX0" fmla="*/ 9817 w 10353"/>
              <a:gd name="connsiteY0" fmla="*/ 482 h 10190"/>
              <a:gd name="connsiteX1" fmla="*/ 5010 w 10353"/>
              <a:gd name="connsiteY1" fmla="*/ 125 h 10190"/>
              <a:gd name="connsiteX2" fmla="*/ 377 w 10353"/>
              <a:gd name="connsiteY2" fmla="*/ 374 h 10190"/>
              <a:gd name="connsiteX3" fmla="*/ 3 w 10353"/>
              <a:gd name="connsiteY3" fmla="*/ 4965 h 10190"/>
              <a:gd name="connsiteX4" fmla="*/ 418 w 10353"/>
              <a:gd name="connsiteY4" fmla="*/ 9623 h 10190"/>
              <a:gd name="connsiteX5" fmla="*/ 5403 w 10353"/>
              <a:gd name="connsiteY5" fmla="*/ 10064 h 10190"/>
              <a:gd name="connsiteX6" fmla="*/ 9941 w 10353"/>
              <a:gd name="connsiteY6" fmla="*/ 9844 h 10190"/>
              <a:gd name="connsiteX7" fmla="*/ 10348 w 10353"/>
              <a:gd name="connsiteY7" fmla="*/ 5077 h 10190"/>
              <a:gd name="connsiteX8" fmla="*/ 9817 w 10353"/>
              <a:gd name="connsiteY8" fmla="*/ 482 h 10190"/>
              <a:gd name="connsiteX0" fmla="*/ 9815 w 10351"/>
              <a:gd name="connsiteY0" fmla="*/ 495 h 10203"/>
              <a:gd name="connsiteX1" fmla="*/ 5008 w 10351"/>
              <a:gd name="connsiteY1" fmla="*/ 138 h 10203"/>
              <a:gd name="connsiteX2" fmla="*/ 420 w 10351"/>
              <a:gd name="connsiteY2" fmla="*/ 366 h 10203"/>
              <a:gd name="connsiteX3" fmla="*/ 1 w 10351"/>
              <a:gd name="connsiteY3" fmla="*/ 4978 h 10203"/>
              <a:gd name="connsiteX4" fmla="*/ 416 w 10351"/>
              <a:gd name="connsiteY4" fmla="*/ 9636 h 10203"/>
              <a:gd name="connsiteX5" fmla="*/ 5401 w 10351"/>
              <a:gd name="connsiteY5" fmla="*/ 10077 h 10203"/>
              <a:gd name="connsiteX6" fmla="*/ 9939 w 10351"/>
              <a:gd name="connsiteY6" fmla="*/ 9857 h 10203"/>
              <a:gd name="connsiteX7" fmla="*/ 10346 w 10351"/>
              <a:gd name="connsiteY7" fmla="*/ 5090 h 10203"/>
              <a:gd name="connsiteX8" fmla="*/ 9815 w 10351"/>
              <a:gd name="connsiteY8" fmla="*/ 495 h 10203"/>
              <a:gd name="connsiteX0" fmla="*/ 9816 w 10352"/>
              <a:gd name="connsiteY0" fmla="*/ 495 h 10203"/>
              <a:gd name="connsiteX1" fmla="*/ 5009 w 10352"/>
              <a:gd name="connsiteY1" fmla="*/ 138 h 10203"/>
              <a:gd name="connsiteX2" fmla="*/ 421 w 10352"/>
              <a:gd name="connsiteY2" fmla="*/ 366 h 10203"/>
              <a:gd name="connsiteX3" fmla="*/ 2 w 10352"/>
              <a:gd name="connsiteY3" fmla="*/ 4978 h 10203"/>
              <a:gd name="connsiteX4" fmla="*/ 417 w 10352"/>
              <a:gd name="connsiteY4" fmla="*/ 9636 h 10203"/>
              <a:gd name="connsiteX5" fmla="*/ 5402 w 10352"/>
              <a:gd name="connsiteY5" fmla="*/ 10077 h 10203"/>
              <a:gd name="connsiteX6" fmla="*/ 9940 w 10352"/>
              <a:gd name="connsiteY6" fmla="*/ 9857 h 10203"/>
              <a:gd name="connsiteX7" fmla="*/ 10347 w 10352"/>
              <a:gd name="connsiteY7" fmla="*/ 5090 h 10203"/>
              <a:gd name="connsiteX8" fmla="*/ 9816 w 10352"/>
              <a:gd name="connsiteY8" fmla="*/ 495 h 10203"/>
              <a:gd name="connsiteX0" fmla="*/ 9818 w 10354"/>
              <a:gd name="connsiteY0" fmla="*/ 495 h 10198"/>
              <a:gd name="connsiteX1" fmla="*/ 5011 w 10354"/>
              <a:gd name="connsiteY1" fmla="*/ 138 h 10198"/>
              <a:gd name="connsiteX2" fmla="*/ 423 w 10354"/>
              <a:gd name="connsiteY2" fmla="*/ 366 h 10198"/>
              <a:gd name="connsiteX3" fmla="*/ 4 w 10354"/>
              <a:gd name="connsiteY3" fmla="*/ 4978 h 10198"/>
              <a:gd name="connsiteX4" fmla="*/ 385 w 10354"/>
              <a:gd name="connsiteY4" fmla="*/ 9572 h 10198"/>
              <a:gd name="connsiteX5" fmla="*/ 5404 w 10354"/>
              <a:gd name="connsiteY5" fmla="*/ 10077 h 10198"/>
              <a:gd name="connsiteX6" fmla="*/ 9942 w 10354"/>
              <a:gd name="connsiteY6" fmla="*/ 9857 h 10198"/>
              <a:gd name="connsiteX7" fmla="*/ 10349 w 10354"/>
              <a:gd name="connsiteY7" fmla="*/ 5090 h 10198"/>
              <a:gd name="connsiteX8" fmla="*/ 9818 w 10354"/>
              <a:gd name="connsiteY8" fmla="*/ 495 h 10198"/>
              <a:gd name="connsiteX0" fmla="*/ 9823 w 10359"/>
              <a:gd name="connsiteY0" fmla="*/ 495 h 10257"/>
              <a:gd name="connsiteX1" fmla="*/ 5016 w 10359"/>
              <a:gd name="connsiteY1" fmla="*/ 138 h 10257"/>
              <a:gd name="connsiteX2" fmla="*/ 428 w 10359"/>
              <a:gd name="connsiteY2" fmla="*/ 366 h 10257"/>
              <a:gd name="connsiteX3" fmla="*/ 9 w 10359"/>
              <a:gd name="connsiteY3" fmla="*/ 4978 h 10257"/>
              <a:gd name="connsiteX4" fmla="*/ 367 w 10359"/>
              <a:gd name="connsiteY4" fmla="*/ 9722 h 10257"/>
              <a:gd name="connsiteX5" fmla="*/ 5409 w 10359"/>
              <a:gd name="connsiteY5" fmla="*/ 10077 h 10257"/>
              <a:gd name="connsiteX6" fmla="*/ 9947 w 10359"/>
              <a:gd name="connsiteY6" fmla="*/ 9857 h 10257"/>
              <a:gd name="connsiteX7" fmla="*/ 10354 w 10359"/>
              <a:gd name="connsiteY7" fmla="*/ 5090 h 10257"/>
              <a:gd name="connsiteX8" fmla="*/ 9823 w 10359"/>
              <a:gd name="connsiteY8" fmla="*/ 495 h 10257"/>
              <a:gd name="connsiteX0" fmla="*/ 9817 w 10353"/>
              <a:gd name="connsiteY0" fmla="*/ 495 h 10285"/>
              <a:gd name="connsiteX1" fmla="*/ 5010 w 10353"/>
              <a:gd name="connsiteY1" fmla="*/ 138 h 10285"/>
              <a:gd name="connsiteX2" fmla="*/ 422 w 10353"/>
              <a:gd name="connsiteY2" fmla="*/ 366 h 10285"/>
              <a:gd name="connsiteX3" fmla="*/ 3 w 10353"/>
              <a:gd name="connsiteY3" fmla="*/ 4978 h 10285"/>
              <a:gd name="connsiteX4" fmla="*/ 395 w 10353"/>
              <a:gd name="connsiteY4" fmla="*/ 9765 h 10285"/>
              <a:gd name="connsiteX5" fmla="*/ 5403 w 10353"/>
              <a:gd name="connsiteY5" fmla="*/ 10077 h 10285"/>
              <a:gd name="connsiteX6" fmla="*/ 9941 w 10353"/>
              <a:gd name="connsiteY6" fmla="*/ 9857 h 10285"/>
              <a:gd name="connsiteX7" fmla="*/ 10348 w 10353"/>
              <a:gd name="connsiteY7" fmla="*/ 5090 h 10285"/>
              <a:gd name="connsiteX8" fmla="*/ 9817 w 10353"/>
              <a:gd name="connsiteY8" fmla="*/ 495 h 10285"/>
              <a:gd name="connsiteX0" fmla="*/ 9817 w 10353"/>
              <a:gd name="connsiteY0" fmla="*/ 495 h 10223"/>
              <a:gd name="connsiteX1" fmla="*/ 5010 w 10353"/>
              <a:gd name="connsiteY1" fmla="*/ 138 h 10223"/>
              <a:gd name="connsiteX2" fmla="*/ 422 w 10353"/>
              <a:gd name="connsiteY2" fmla="*/ 366 h 10223"/>
              <a:gd name="connsiteX3" fmla="*/ 3 w 10353"/>
              <a:gd name="connsiteY3" fmla="*/ 4978 h 10223"/>
              <a:gd name="connsiteX4" fmla="*/ 395 w 10353"/>
              <a:gd name="connsiteY4" fmla="*/ 9765 h 10223"/>
              <a:gd name="connsiteX5" fmla="*/ 5403 w 10353"/>
              <a:gd name="connsiteY5" fmla="*/ 10077 h 10223"/>
              <a:gd name="connsiteX6" fmla="*/ 9941 w 10353"/>
              <a:gd name="connsiteY6" fmla="*/ 9857 h 10223"/>
              <a:gd name="connsiteX7" fmla="*/ 10348 w 10353"/>
              <a:gd name="connsiteY7" fmla="*/ 5090 h 10223"/>
              <a:gd name="connsiteX8" fmla="*/ 9817 w 10353"/>
              <a:gd name="connsiteY8" fmla="*/ 495 h 10223"/>
              <a:gd name="connsiteX0" fmla="*/ 9818 w 10354"/>
              <a:gd name="connsiteY0" fmla="*/ 495 h 10209"/>
              <a:gd name="connsiteX1" fmla="*/ 5011 w 10354"/>
              <a:gd name="connsiteY1" fmla="*/ 138 h 10209"/>
              <a:gd name="connsiteX2" fmla="*/ 423 w 10354"/>
              <a:gd name="connsiteY2" fmla="*/ 366 h 10209"/>
              <a:gd name="connsiteX3" fmla="*/ 4 w 10354"/>
              <a:gd name="connsiteY3" fmla="*/ 4978 h 10209"/>
              <a:gd name="connsiteX4" fmla="*/ 385 w 10354"/>
              <a:gd name="connsiteY4" fmla="*/ 9744 h 10209"/>
              <a:gd name="connsiteX5" fmla="*/ 5404 w 10354"/>
              <a:gd name="connsiteY5" fmla="*/ 10077 h 10209"/>
              <a:gd name="connsiteX6" fmla="*/ 9942 w 10354"/>
              <a:gd name="connsiteY6" fmla="*/ 9857 h 10209"/>
              <a:gd name="connsiteX7" fmla="*/ 10349 w 10354"/>
              <a:gd name="connsiteY7" fmla="*/ 5090 h 10209"/>
              <a:gd name="connsiteX8" fmla="*/ 9818 w 10354"/>
              <a:gd name="connsiteY8" fmla="*/ 495 h 10209"/>
              <a:gd name="connsiteX0" fmla="*/ 9782 w 10318"/>
              <a:gd name="connsiteY0" fmla="*/ 495 h 10209"/>
              <a:gd name="connsiteX1" fmla="*/ 4975 w 10318"/>
              <a:gd name="connsiteY1" fmla="*/ 138 h 10209"/>
              <a:gd name="connsiteX2" fmla="*/ 387 w 10318"/>
              <a:gd name="connsiteY2" fmla="*/ 366 h 10209"/>
              <a:gd name="connsiteX3" fmla="*/ 13 w 10318"/>
              <a:gd name="connsiteY3" fmla="*/ 4958 h 10209"/>
              <a:gd name="connsiteX4" fmla="*/ 349 w 10318"/>
              <a:gd name="connsiteY4" fmla="*/ 9744 h 10209"/>
              <a:gd name="connsiteX5" fmla="*/ 5368 w 10318"/>
              <a:gd name="connsiteY5" fmla="*/ 10077 h 10209"/>
              <a:gd name="connsiteX6" fmla="*/ 9906 w 10318"/>
              <a:gd name="connsiteY6" fmla="*/ 9857 h 10209"/>
              <a:gd name="connsiteX7" fmla="*/ 10313 w 10318"/>
              <a:gd name="connsiteY7" fmla="*/ 5090 h 10209"/>
              <a:gd name="connsiteX8" fmla="*/ 9782 w 10318"/>
              <a:gd name="connsiteY8" fmla="*/ 495 h 10209"/>
              <a:gd name="connsiteX0" fmla="*/ 9779 w 10315"/>
              <a:gd name="connsiteY0" fmla="*/ 495 h 10197"/>
              <a:gd name="connsiteX1" fmla="*/ 4972 w 10315"/>
              <a:gd name="connsiteY1" fmla="*/ 138 h 10197"/>
              <a:gd name="connsiteX2" fmla="*/ 384 w 10315"/>
              <a:gd name="connsiteY2" fmla="*/ 366 h 10197"/>
              <a:gd name="connsiteX3" fmla="*/ 10 w 10315"/>
              <a:gd name="connsiteY3" fmla="*/ 4958 h 10197"/>
              <a:gd name="connsiteX4" fmla="*/ 369 w 10315"/>
              <a:gd name="connsiteY4" fmla="*/ 9586 h 10197"/>
              <a:gd name="connsiteX5" fmla="*/ 5365 w 10315"/>
              <a:gd name="connsiteY5" fmla="*/ 10077 h 10197"/>
              <a:gd name="connsiteX6" fmla="*/ 9903 w 10315"/>
              <a:gd name="connsiteY6" fmla="*/ 9857 h 10197"/>
              <a:gd name="connsiteX7" fmla="*/ 10310 w 10315"/>
              <a:gd name="connsiteY7" fmla="*/ 5090 h 10197"/>
              <a:gd name="connsiteX8" fmla="*/ 9779 w 10315"/>
              <a:gd name="connsiteY8" fmla="*/ 495 h 10197"/>
              <a:gd name="connsiteX0" fmla="*/ 9779 w 10315"/>
              <a:gd name="connsiteY0" fmla="*/ 495 h 10197"/>
              <a:gd name="connsiteX1" fmla="*/ 4972 w 10315"/>
              <a:gd name="connsiteY1" fmla="*/ 138 h 10197"/>
              <a:gd name="connsiteX2" fmla="*/ 384 w 10315"/>
              <a:gd name="connsiteY2" fmla="*/ 366 h 10197"/>
              <a:gd name="connsiteX3" fmla="*/ 10 w 10315"/>
              <a:gd name="connsiteY3" fmla="*/ 4958 h 10197"/>
              <a:gd name="connsiteX4" fmla="*/ 369 w 10315"/>
              <a:gd name="connsiteY4" fmla="*/ 9586 h 10197"/>
              <a:gd name="connsiteX5" fmla="*/ 5105 w 10315"/>
              <a:gd name="connsiteY5" fmla="*/ 10077 h 10197"/>
              <a:gd name="connsiteX6" fmla="*/ 9903 w 10315"/>
              <a:gd name="connsiteY6" fmla="*/ 9857 h 10197"/>
              <a:gd name="connsiteX7" fmla="*/ 10310 w 10315"/>
              <a:gd name="connsiteY7" fmla="*/ 5090 h 10197"/>
              <a:gd name="connsiteX8" fmla="*/ 9779 w 10315"/>
              <a:gd name="connsiteY8" fmla="*/ 495 h 10197"/>
              <a:gd name="connsiteX0" fmla="*/ 9779 w 10315"/>
              <a:gd name="connsiteY0" fmla="*/ 495 h 10231"/>
              <a:gd name="connsiteX1" fmla="*/ 4972 w 10315"/>
              <a:gd name="connsiteY1" fmla="*/ 138 h 10231"/>
              <a:gd name="connsiteX2" fmla="*/ 384 w 10315"/>
              <a:gd name="connsiteY2" fmla="*/ 366 h 10231"/>
              <a:gd name="connsiteX3" fmla="*/ 10 w 10315"/>
              <a:gd name="connsiteY3" fmla="*/ 4958 h 10231"/>
              <a:gd name="connsiteX4" fmla="*/ 369 w 10315"/>
              <a:gd name="connsiteY4" fmla="*/ 9586 h 10231"/>
              <a:gd name="connsiteX5" fmla="*/ 5105 w 10315"/>
              <a:gd name="connsiteY5" fmla="*/ 10077 h 10231"/>
              <a:gd name="connsiteX6" fmla="*/ 9903 w 10315"/>
              <a:gd name="connsiteY6" fmla="*/ 9857 h 10231"/>
              <a:gd name="connsiteX7" fmla="*/ 10310 w 10315"/>
              <a:gd name="connsiteY7" fmla="*/ 5090 h 10231"/>
              <a:gd name="connsiteX8" fmla="*/ 9779 w 10315"/>
              <a:gd name="connsiteY8" fmla="*/ 495 h 10231"/>
              <a:gd name="connsiteX0" fmla="*/ 9779 w 10310"/>
              <a:gd name="connsiteY0" fmla="*/ 495 h 10231"/>
              <a:gd name="connsiteX1" fmla="*/ 4972 w 10310"/>
              <a:gd name="connsiteY1" fmla="*/ 138 h 10231"/>
              <a:gd name="connsiteX2" fmla="*/ 384 w 10310"/>
              <a:gd name="connsiteY2" fmla="*/ 366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79 w 10310"/>
              <a:gd name="connsiteY0" fmla="*/ 471 h 10207"/>
              <a:gd name="connsiteX1" fmla="*/ 4972 w 10310"/>
              <a:gd name="connsiteY1" fmla="*/ 114 h 10207"/>
              <a:gd name="connsiteX2" fmla="*/ 441 w 10310"/>
              <a:gd name="connsiteY2" fmla="*/ 381 h 10207"/>
              <a:gd name="connsiteX3" fmla="*/ 10 w 10310"/>
              <a:gd name="connsiteY3" fmla="*/ 4934 h 10207"/>
              <a:gd name="connsiteX4" fmla="*/ 369 w 10310"/>
              <a:gd name="connsiteY4" fmla="*/ 9562 h 10207"/>
              <a:gd name="connsiteX5" fmla="*/ 5105 w 10310"/>
              <a:gd name="connsiteY5" fmla="*/ 10053 h 10207"/>
              <a:gd name="connsiteX6" fmla="*/ 9812 w 10310"/>
              <a:gd name="connsiteY6" fmla="*/ 9833 h 10207"/>
              <a:gd name="connsiteX7" fmla="*/ 10310 w 10310"/>
              <a:gd name="connsiteY7" fmla="*/ 5066 h 10207"/>
              <a:gd name="connsiteX8" fmla="*/ 9779 w 10310"/>
              <a:gd name="connsiteY8" fmla="*/ 471 h 10207"/>
              <a:gd name="connsiteX0" fmla="*/ 9779 w 10310"/>
              <a:gd name="connsiteY0" fmla="*/ 495 h 10231"/>
              <a:gd name="connsiteX1" fmla="*/ 4972 w 10310"/>
              <a:gd name="connsiteY1" fmla="*/ 138 h 10231"/>
              <a:gd name="connsiteX2" fmla="*/ 441 w 10310"/>
              <a:gd name="connsiteY2" fmla="*/ 405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79 w 10310"/>
              <a:gd name="connsiteY0" fmla="*/ 495 h 10231"/>
              <a:gd name="connsiteX1" fmla="*/ 4972 w 10310"/>
              <a:gd name="connsiteY1" fmla="*/ 138 h 10231"/>
              <a:gd name="connsiteX2" fmla="*/ 441 w 10310"/>
              <a:gd name="connsiteY2" fmla="*/ 405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79 w 10310"/>
              <a:gd name="connsiteY0" fmla="*/ 495 h 10231"/>
              <a:gd name="connsiteX1" fmla="*/ 4972 w 10310"/>
              <a:gd name="connsiteY1" fmla="*/ 138 h 10231"/>
              <a:gd name="connsiteX2" fmla="*/ 441 w 10310"/>
              <a:gd name="connsiteY2" fmla="*/ 405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88 w 10319"/>
              <a:gd name="connsiteY0" fmla="*/ 495 h 10231"/>
              <a:gd name="connsiteX1" fmla="*/ 4981 w 10319"/>
              <a:gd name="connsiteY1" fmla="*/ 138 h 10231"/>
              <a:gd name="connsiteX2" fmla="*/ 450 w 10319"/>
              <a:gd name="connsiteY2" fmla="*/ 405 h 10231"/>
              <a:gd name="connsiteX3" fmla="*/ 8 w 10319"/>
              <a:gd name="connsiteY3" fmla="*/ 4780 h 10231"/>
              <a:gd name="connsiteX4" fmla="*/ 378 w 10319"/>
              <a:gd name="connsiteY4" fmla="*/ 9586 h 10231"/>
              <a:gd name="connsiteX5" fmla="*/ 5114 w 10319"/>
              <a:gd name="connsiteY5" fmla="*/ 10077 h 10231"/>
              <a:gd name="connsiteX6" fmla="*/ 9821 w 10319"/>
              <a:gd name="connsiteY6" fmla="*/ 9857 h 10231"/>
              <a:gd name="connsiteX7" fmla="*/ 10319 w 10319"/>
              <a:gd name="connsiteY7" fmla="*/ 5090 h 10231"/>
              <a:gd name="connsiteX8" fmla="*/ 9788 w 10319"/>
              <a:gd name="connsiteY8" fmla="*/ 495 h 10231"/>
              <a:gd name="connsiteX0" fmla="*/ 9790 w 10321"/>
              <a:gd name="connsiteY0" fmla="*/ 495 h 10231"/>
              <a:gd name="connsiteX1" fmla="*/ 4983 w 10321"/>
              <a:gd name="connsiteY1" fmla="*/ 138 h 10231"/>
              <a:gd name="connsiteX2" fmla="*/ 452 w 10321"/>
              <a:gd name="connsiteY2" fmla="*/ 405 h 10231"/>
              <a:gd name="connsiteX3" fmla="*/ 10 w 10321"/>
              <a:gd name="connsiteY3" fmla="*/ 4780 h 10231"/>
              <a:gd name="connsiteX4" fmla="*/ 380 w 10321"/>
              <a:gd name="connsiteY4" fmla="*/ 9586 h 10231"/>
              <a:gd name="connsiteX5" fmla="*/ 5116 w 10321"/>
              <a:gd name="connsiteY5" fmla="*/ 10077 h 10231"/>
              <a:gd name="connsiteX6" fmla="*/ 9823 w 10321"/>
              <a:gd name="connsiteY6" fmla="*/ 9857 h 10231"/>
              <a:gd name="connsiteX7" fmla="*/ 10321 w 10321"/>
              <a:gd name="connsiteY7" fmla="*/ 5090 h 10231"/>
              <a:gd name="connsiteX8" fmla="*/ 9790 w 10321"/>
              <a:gd name="connsiteY8" fmla="*/ 495 h 10231"/>
              <a:gd name="connsiteX0" fmla="*/ 9707 w 10321"/>
              <a:gd name="connsiteY0" fmla="*/ 365 h 10316"/>
              <a:gd name="connsiteX1" fmla="*/ 4983 w 10321"/>
              <a:gd name="connsiteY1" fmla="*/ 223 h 10316"/>
              <a:gd name="connsiteX2" fmla="*/ 452 w 10321"/>
              <a:gd name="connsiteY2" fmla="*/ 490 h 10316"/>
              <a:gd name="connsiteX3" fmla="*/ 10 w 10321"/>
              <a:gd name="connsiteY3" fmla="*/ 4865 h 10316"/>
              <a:gd name="connsiteX4" fmla="*/ 380 w 10321"/>
              <a:gd name="connsiteY4" fmla="*/ 9671 h 10316"/>
              <a:gd name="connsiteX5" fmla="*/ 5116 w 10321"/>
              <a:gd name="connsiteY5" fmla="*/ 10162 h 10316"/>
              <a:gd name="connsiteX6" fmla="*/ 9823 w 10321"/>
              <a:gd name="connsiteY6" fmla="*/ 9942 h 10316"/>
              <a:gd name="connsiteX7" fmla="*/ 10321 w 10321"/>
              <a:gd name="connsiteY7" fmla="*/ 5175 h 10316"/>
              <a:gd name="connsiteX8" fmla="*/ 9707 w 10321"/>
              <a:gd name="connsiteY8" fmla="*/ 365 h 10316"/>
              <a:gd name="connsiteX0" fmla="*/ 9707 w 10327"/>
              <a:gd name="connsiteY0" fmla="*/ 365 h 10327"/>
              <a:gd name="connsiteX1" fmla="*/ 4983 w 10327"/>
              <a:gd name="connsiteY1" fmla="*/ 223 h 10327"/>
              <a:gd name="connsiteX2" fmla="*/ 452 w 10327"/>
              <a:gd name="connsiteY2" fmla="*/ 490 h 10327"/>
              <a:gd name="connsiteX3" fmla="*/ 10 w 10327"/>
              <a:gd name="connsiteY3" fmla="*/ 4865 h 10327"/>
              <a:gd name="connsiteX4" fmla="*/ 380 w 10327"/>
              <a:gd name="connsiteY4" fmla="*/ 9671 h 10327"/>
              <a:gd name="connsiteX5" fmla="*/ 5116 w 10327"/>
              <a:gd name="connsiteY5" fmla="*/ 10162 h 10327"/>
              <a:gd name="connsiteX6" fmla="*/ 9918 w 10327"/>
              <a:gd name="connsiteY6" fmla="*/ 9749 h 10327"/>
              <a:gd name="connsiteX7" fmla="*/ 10321 w 10327"/>
              <a:gd name="connsiteY7" fmla="*/ 5175 h 10327"/>
              <a:gd name="connsiteX8" fmla="*/ 9707 w 10327"/>
              <a:gd name="connsiteY8" fmla="*/ 365 h 10327"/>
              <a:gd name="connsiteX0" fmla="*/ 9707 w 10327"/>
              <a:gd name="connsiteY0" fmla="*/ 365 h 10265"/>
              <a:gd name="connsiteX1" fmla="*/ 4983 w 10327"/>
              <a:gd name="connsiteY1" fmla="*/ 223 h 10265"/>
              <a:gd name="connsiteX2" fmla="*/ 452 w 10327"/>
              <a:gd name="connsiteY2" fmla="*/ 490 h 10265"/>
              <a:gd name="connsiteX3" fmla="*/ 10 w 10327"/>
              <a:gd name="connsiteY3" fmla="*/ 4865 h 10265"/>
              <a:gd name="connsiteX4" fmla="*/ 380 w 10327"/>
              <a:gd name="connsiteY4" fmla="*/ 9671 h 10265"/>
              <a:gd name="connsiteX5" fmla="*/ 5188 w 10327"/>
              <a:gd name="connsiteY5" fmla="*/ 10012 h 10265"/>
              <a:gd name="connsiteX6" fmla="*/ 9918 w 10327"/>
              <a:gd name="connsiteY6" fmla="*/ 9749 h 10265"/>
              <a:gd name="connsiteX7" fmla="*/ 10321 w 10327"/>
              <a:gd name="connsiteY7" fmla="*/ 5175 h 10265"/>
              <a:gd name="connsiteX8" fmla="*/ 9707 w 10327"/>
              <a:gd name="connsiteY8" fmla="*/ 365 h 10265"/>
              <a:gd name="connsiteX0" fmla="*/ 9710 w 10330"/>
              <a:gd name="connsiteY0" fmla="*/ 365 h 10251"/>
              <a:gd name="connsiteX1" fmla="*/ 4986 w 10330"/>
              <a:gd name="connsiteY1" fmla="*/ 223 h 10251"/>
              <a:gd name="connsiteX2" fmla="*/ 455 w 10330"/>
              <a:gd name="connsiteY2" fmla="*/ 490 h 10251"/>
              <a:gd name="connsiteX3" fmla="*/ 13 w 10330"/>
              <a:gd name="connsiteY3" fmla="*/ 4865 h 10251"/>
              <a:gd name="connsiteX4" fmla="*/ 562 w 10330"/>
              <a:gd name="connsiteY4" fmla="*/ 9650 h 10251"/>
              <a:gd name="connsiteX5" fmla="*/ 5191 w 10330"/>
              <a:gd name="connsiteY5" fmla="*/ 10012 h 10251"/>
              <a:gd name="connsiteX6" fmla="*/ 9921 w 10330"/>
              <a:gd name="connsiteY6" fmla="*/ 9749 h 10251"/>
              <a:gd name="connsiteX7" fmla="*/ 10324 w 10330"/>
              <a:gd name="connsiteY7" fmla="*/ 5175 h 10251"/>
              <a:gd name="connsiteX8" fmla="*/ 9710 w 10330"/>
              <a:gd name="connsiteY8" fmla="*/ 365 h 10251"/>
              <a:gd name="connsiteX0" fmla="*/ 9710 w 10330"/>
              <a:gd name="connsiteY0" fmla="*/ 365 h 10127"/>
              <a:gd name="connsiteX1" fmla="*/ 4986 w 10330"/>
              <a:gd name="connsiteY1" fmla="*/ 223 h 10127"/>
              <a:gd name="connsiteX2" fmla="*/ 455 w 10330"/>
              <a:gd name="connsiteY2" fmla="*/ 490 h 10127"/>
              <a:gd name="connsiteX3" fmla="*/ 13 w 10330"/>
              <a:gd name="connsiteY3" fmla="*/ 4865 h 10127"/>
              <a:gd name="connsiteX4" fmla="*/ 562 w 10330"/>
              <a:gd name="connsiteY4" fmla="*/ 9650 h 10127"/>
              <a:gd name="connsiteX5" fmla="*/ 5191 w 10330"/>
              <a:gd name="connsiteY5" fmla="*/ 10012 h 10127"/>
              <a:gd name="connsiteX6" fmla="*/ 9921 w 10330"/>
              <a:gd name="connsiteY6" fmla="*/ 9749 h 10127"/>
              <a:gd name="connsiteX7" fmla="*/ 10324 w 10330"/>
              <a:gd name="connsiteY7" fmla="*/ 5175 h 10127"/>
              <a:gd name="connsiteX8" fmla="*/ 9710 w 10330"/>
              <a:gd name="connsiteY8" fmla="*/ 365 h 10127"/>
              <a:gd name="connsiteX0" fmla="*/ 9710 w 10330"/>
              <a:gd name="connsiteY0" fmla="*/ 365 h 10127"/>
              <a:gd name="connsiteX1" fmla="*/ 4986 w 10330"/>
              <a:gd name="connsiteY1" fmla="*/ 223 h 10127"/>
              <a:gd name="connsiteX2" fmla="*/ 455 w 10330"/>
              <a:gd name="connsiteY2" fmla="*/ 490 h 10127"/>
              <a:gd name="connsiteX3" fmla="*/ 13 w 10330"/>
              <a:gd name="connsiteY3" fmla="*/ 4865 h 10127"/>
              <a:gd name="connsiteX4" fmla="*/ 562 w 10330"/>
              <a:gd name="connsiteY4" fmla="*/ 9650 h 10127"/>
              <a:gd name="connsiteX5" fmla="*/ 5191 w 10330"/>
              <a:gd name="connsiteY5" fmla="*/ 10012 h 10127"/>
              <a:gd name="connsiteX6" fmla="*/ 9921 w 10330"/>
              <a:gd name="connsiteY6" fmla="*/ 9749 h 10127"/>
              <a:gd name="connsiteX7" fmla="*/ 10324 w 10330"/>
              <a:gd name="connsiteY7" fmla="*/ 5175 h 10127"/>
              <a:gd name="connsiteX8" fmla="*/ 9710 w 10330"/>
              <a:gd name="connsiteY8" fmla="*/ 365 h 10127"/>
              <a:gd name="connsiteX0" fmla="*/ 9712 w 10332"/>
              <a:gd name="connsiteY0" fmla="*/ 365 h 10317"/>
              <a:gd name="connsiteX1" fmla="*/ 4988 w 10332"/>
              <a:gd name="connsiteY1" fmla="*/ 223 h 10317"/>
              <a:gd name="connsiteX2" fmla="*/ 457 w 10332"/>
              <a:gd name="connsiteY2" fmla="*/ 490 h 10317"/>
              <a:gd name="connsiteX3" fmla="*/ 15 w 10332"/>
              <a:gd name="connsiteY3" fmla="*/ 4865 h 10317"/>
              <a:gd name="connsiteX4" fmla="*/ 588 w 10332"/>
              <a:gd name="connsiteY4" fmla="*/ 9929 h 10317"/>
              <a:gd name="connsiteX5" fmla="*/ 5193 w 10332"/>
              <a:gd name="connsiteY5" fmla="*/ 10012 h 10317"/>
              <a:gd name="connsiteX6" fmla="*/ 9923 w 10332"/>
              <a:gd name="connsiteY6" fmla="*/ 9749 h 10317"/>
              <a:gd name="connsiteX7" fmla="*/ 10326 w 10332"/>
              <a:gd name="connsiteY7" fmla="*/ 5175 h 10317"/>
              <a:gd name="connsiteX8" fmla="*/ 9712 w 10332"/>
              <a:gd name="connsiteY8" fmla="*/ 365 h 10317"/>
              <a:gd name="connsiteX0" fmla="*/ 9712 w 10332"/>
              <a:gd name="connsiteY0" fmla="*/ 365 h 10185"/>
              <a:gd name="connsiteX1" fmla="*/ 4988 w 10332"/>
              <a:gd name="connsiteY1" fmla="*/ 223 h 10185"/>
              <a:gd name="connsiteX2" fmla="*/ 457 w 10332"/>
              <a:gd name="connsiteY2" fmla="*/ 490 h 10185"/>
              <a:gd name="connsiteX3" fmla="*/ 15 w 10332"/>
              <a:gd name="connsiteY3" fmla="*/ 4865 h 10185"/>
              <a:gd name="connsiteX4" fmla="*/ 588 w 10332"/>
              <a:gd name="connsiteY4" fmla="*/ 9929 h 10185"/>
              <a:gd name="connsiteX5" fmla="*/ 5193 w 10332"/>
              <a:gd name="connsiteY5" fmla="*/ 10012 h 10185"/>
              <a:gd name="connsiteX6" fmla="*/ 9923 w 10332"/>
              <a:gd name="connsiteY6" fmla="*/ 9749 h 10185"/>
              <a:gd name="connsiteX7" fmla="*/ 10326 w 10332"/>
              <a:gd name="connsiteY7" fmla="*/ 5175 h 10185"/>
              <a:gd name="connsiteX8" fmla="*/ 9712 w 10332"/>
              <a:gd name="connsiteY8" fmla="*/ 365 h 10185"/>
              <a:gd name="connsiteX0" fmla="*/ 9712 w 10326"/>
              <a:gd name="connsiteY0" fmla="*/ 365 h 10183"/>
              <a:gd name="connsiteX1" fmla="*/ 4988 w 10326"/>
              <a:gd name="connsiteY1" fmla="*/ 223 h 10183"/>
              <a:gd name="connsiteX2" fmla="*/ 457 w 10326"/>
              <a:gd name="connsiteY2" fmla="*/ 490 h 10183"/>
              <a:gd name="connsiteX3" fmla="*/ 15 w 10326"/>
              <a:gd name="connsiteY3" fmla="*/ 4865 h 10183"/>
              <a:gd name="connsiteX4" fmla="*/ 588 w 10326"/>
              <a:gd name="connsiteY4" fmla="*/ 9929 h 10183"/>
              <a:gd name="connsiteX5" fmla="*/ 5193 w 10326"/>
              <a:gd name="connsiteY5" fmla="*/ 10012 h 10183"/>
              <a:gd name="connsiteX6" fmla="*/ 9792 w 10326"/>
              <a:gd name="connsiteY6" fmla="*/ 9792 h 10183"/>
              <a:gd name="connsiteX7" fmla="*/ 10326 w 10326"/>
              <a:gd name="connsiteY7" fmla="*/ 5175 h 10183"/>
              <a:gd name="connsiteX8" fmla="*/ 9712 w 10326"/>
              <a:gd name="connsiteY8" fmla="*/ 365 h 10183"/>
              <a:gd name="connsiteX0" fmla="*/ 9712 w 10326"/>
              <a:gd name="connsiteY0" fmla="*/ 365 h 10183"/>
              <a:gd name="connsiteX1" fmla="*/ 4988 w 10326"/>
              <a:gd name="connsiteY1" fmla="*/ 223 h 10183"/>
              <a:gd name="connsiteX2" fmla="*/ 457 w 10326"/>
              <a:gd name="connsiteY2" fmla="*/ 490 h 10183"/>
              <a:gd name="connsiteX3" fmla="*/ 15 w 10326"/>
              <a:gd name="connsiteY3" fmla="*/ 4865 h 10183"/>
              <a:gd name="connsiteX4" fmla="*/ 588 w 10326"/>
              <a:gd name="connsiteY4" fmla="*/ 9929 h 10183"/>
              <a:gd name="connsiteX5" fmla="*/ 5193 w 10326"/>
              <a:gd name="connsiteY5" fmla="*/ 10012 h 10183"/>
              <a:gd name="connsiteX6" fmla="*/ 9792 w 10326"/>
              <a:gd name="connsiteY6" fmla="*/ 9792 h 10183"/>
              <a:gd name="connsiteX7" fmla="*/ 10326 w 10326"/>
              <a:gd name="connsiteY7" fmla="*/ 5175 h 10183"/>
              <a:gd name="connsiteX8" fmla="*/ 9712 w 10326"/>
              <a:gd name="connsiteY8" fmla="*/ 365 h 10183"/>
              <a:gd name="connsiteX0" fmla="*/ 9712 w 10267"/>
              <a:gd name="connsiteY0" fmla="*/ 365 h 10183"/>
              <a:gd name="connsiteX1" fmla="*/ 4988 w 10267"/>
              <a:gd name="connsiteY1" fmla="*/ 223 h 10183"/>
              <a:gd name="connsiteX2" fmla="*/ 457 w 10267"/>
              <a:gd name="connsiteY2" fmla="*/ 490 h 10183"/>
              <a:gd name="connsiteX3" fmla="*/ 15 w 10267"/>
              <a:gd name="connsiteY3" fmla="*/ 4865 h 10183"/>
              <a:gd name="connsiteX4" fmla="*/ 588 w 10267"/>
              <a:gd name="connsiteY4" fmla="*/ 9929 h 10183"/>
              <a:gd name="connsiteX5" fmla="*/ 5193 w 10267"/>
              <a:gd name="connsiteY5" fmla="*/ 10012 h 10183"/>
              <a:gd name="connsiteX6" fmla="*/ 9792 w 10267"/>
              <a:gd name="connsiteY6" fmla="*/ 9792 h 10183"/>
              <a:gd name="connsiteX7" fmla="*/ 10266 w 10267"/>
              <a:gd name="connsiteY7" fmla="*/ 5175 h 10183"/>
              <a:gd name="connsiteX8" fmla="*/ 9712 w 10267"/>
              <a:gd name="connsiteY8" fmla="*/ 365 h 10183"/>
              <a:gd name="connsiteX0" fmla="*/ 9712 w 10288"/>
              <a:gd name="connsiteY0" fmla="*/ 365 h 10186"/>
              <a:gd name="connsiteX1" fmla="*/ 4988 w 10288"/>
              <a:gd name="connsiteY1" fmla="*/ 223 h 10186"/>
              <a:gd name="connsiteX2" fmla="*/ 457 w 10288"/>
              <a:gd name="connsiteY2" fmla="*/ 490 h 10186"/>
              <a:gd name="connsiteX3" fmla="*/ 15 w 10288"/>
              <a:gd name="connsiteY3" fmla="*/ 4865 h 10186"/>
              <a:gd name="connsiteX4" fmla="*/ 588 w 10288"/>
              <a:gd name="connsiteY4" fmla="*/ 9929 h 10186"/>
              <a:gd name="connsiteX5" fmla="*/ 5193 w 10288"/>
              <a:gd name="connsiteY5" fmla="*/ 10012 h 10186"/>
              <a:gd name="connsiteX6" fmla="*/ 9935 w 10288"/>
              <a:gd name="connsiteY6" fmla="*/ 9728 h 10186"/>
              <a:gd name="connsiteX7" fmla="*/ 10266 w 10288"/>
              <a:gd name="connsiteY7" fmla="*/ 5175 h 10186"/>
              <a:gd name="connsiteX8" fmla="*/ 9712 w 10288"/>
              <a:gd name="connsiteY8" fmla="*/ 365 h 10186"/>
              <a:gd name="connsiteX0" fmla="*/ 9712 w 10288"/>
              <a:gd name="connsiteY0" fmla="*/ 435 h 10256"/>
              <a:gd name="connsiteX1" fmla="*/ 4988 w 10288"/>
              <a:gd name="connsiteY1" fmla="*/ 100 h 10256"/>
              <a:gd name="connsiteX2" fmla="*/ 457 w 10288"/>
              <a:gd name="connsiteY2" fmla="*/ 560 h 10256"/>
              <a:gd name="connsiteX3" fmla="*/ 15 w 10288"/>
              <a:gd name="connsiteY3" fmla="*/ 4935 h 10256"/>
              <a:gd name="connsiteX4" fmla="*/ 588 w 10288"/>
              <a:gd name="connsiteY4" fmla="*/ 9999 h 10256"/>
              <a:gd name="connsiteX5" fmla="*/ 5193 w 10288"/>
              <a:gd name="connsiteY5" fmla="*/ 10082 h 10256"/>
              <a:gd name="connsiteX6" fmla="*/ 9935 w 10288"/>
              <a:gd name="connsiteY6" fmla="*/ 9798 h 10256"/>
              <a:gd name="connsiteX7" fmla="*/ 10266 w 10288"/>
              <a:gd name="connsiteY7" fmla="*/ 5245 h 10256"/>
              <a:gd name="connsiteX8" fmla="*/ 9712 w 10288"/>
              <a:gd name="connsiteY8" fmla="*/ 435 h 10256"/>
              <a:gd name="connsiteX0" fmla="*/ 9749 w 10325"/>
              <a:gd name="connsiteY0" fmla="*/ 435 h 10256"/>
              <a:gd name="connsiteX1" fmla="*/ 5025 w 10325"/>
              <a:gd name="connsiteY1" fmla="*/ 100 h 10256"/>
              <a:gd name="connsiteX2" fmla="*/ 387 w 10325"/>
              <a:gd name="connsiteY2" fmla="*/ 431 h 10256"/>
              <a:gd name="connsiteX3" fmla="*/ 52 w 10325"/>
              <a:gd name="connsiteY3" fmla="*/ 4935 h 10256"/>
              <a:gd name="connsiteX4" fmla="*/ 625 w 10325"/>
              <a:gd name="connsiteY4" fmla="*/ 9999 h 10256"/>
              <a:gd name="connsiteX5" fmla="*/ 5230 w 10325"/>
              <a:gd name="connsiteY5" fmla="*/ 10082 h 10256"/>
              <a:gd name="connsiteX6" fmla="*/ 9972 w 10325"/>
              <a:gd name="connsiteY6" fmla="*/ 9798 h 10256"/>
              <a:gd name="connsiteX7" fmla="*/ 10303 w 10325"/>
              <a:gd name="connsiteY7" fmla="*/ 5245 h 10256"/>
              <a:gd name="connsiteX8" fmla="*/ 9749 w 10325"/>
              <a:gd name="connsiteY8" fmla="*/ 435 h 10256"/>
              <a:gd name="connsiteX0" fmla="*/ 9821 w 10325"/>
              <a:gd name="connsiteY0" fmla="*/ 401 h 10308"/>
              <a:gd name="connsiteX1" fmla="*/ 5025 w 10325"/>
              <a:gd name="connsiteY1" fmla="*/ 152 h 10308"/>
              <a:gd name="connsiteX2" fmla="*/ 387 w 10325"/>
              <a:gd name="connsiteY2" fmla="*/ 483 h 10308"/>
              <a:gd name="connsiteX3" fmla="*/ 52 w 10325"/>
              <a:gd name="connsiteY3" fmla="*/ 4987 h 10308"/>
              <a:gd name="connsiteX4" fmla="*/ 625 w 10325"/>
              <a:gd name="connsiteY4" fmla="*/ 10051 h 10308"/>
              <a:gd name="connsiteX5" fmla="*/ 5230 w 10325"/>
              <a:gd name="connsiteY5" fmla="*/ 10134 h 10308"/>
              <a:gd name="connsiteX6" fmla="*/ 9972 w 10325"/>
              <a:gd name="connsiteY6" fmla="*/ 9850 h 10308"/>
              <a:gd name="connsiteX7" fmla="*/ 10303 w 10325"/>
              <a:gd name="connsiteY7" fmla="*/ 5297 h 10308"/>
              <a:gd name="connsiteX8" fmla="*/ 9821 w 10325"/>
              <a:gd name="connsiteY8" fmla="*/ 401 h 10308"/>
              <a:gd name="connsiteX0" fmla="*/ 9821 w 10325"/>
              <a:gd name="connsiteY0" fmla="*/ 444 h 10351"/>
              <a:gd name="connsiteX1" fmla="*/ 5120 w 10325"/>
              <a:gd name="connsiteY1" fmla="*/ 88 h 10351"/>
              <a:gd name="connsiteX2" fmla="*/ 387 w 10325"/>
              <a:gd name="connsiteY2" fmla="*/ 526 h 10351"/>
              <a:gd name="connsiteX3" fmla="*/ 52 w 10325"/>
              <a:gd name="connsiteY3" fmla="*/ 5030 h 10351"/>
              <a:gd name="connsiteX4" fmla="*/ 625 w 10325"/>
              <a:gd name="connsiteY4" fmla="*/ 10094 h 10351"/>
              <a:gd name="connsiteX5" fmla="*/ 5230 w 10325"/>
              <a:gd name="connsiteY5" fmla="*/ 10177 h 10351"/>
              <a:gd name="connsiteX6" fmla="*/ 9972 w 10325"/>
              <a:gd name="connsiteY6" fmla="*/ 9893 h 10351"/>
              <a:gd name="connsiteX7" fmla="*/ 10303 w 10325"/>
              <a:gd name="connsiteY7" fmla="*/ 5340 h 10351"/>
              <a:gd name="connsiteX8" fmla="*/ 9821 w 10325"/>
              <a:gd name="connsiteY8" fmla="*/ 444 h 10351"/>
              <a:gd name="connsiteX0" fmla="*/ 9939 w 10443"/>
              <a:gd name="connsiteY0" fmla="*/ 444 h 10504"/>
              <a:gd name="connsiteX1" fmla="*/ 5238 w 10443"/>
              <a:gd name="connsiteY1" fmla="*/ 88 h 10504"/>
              <a:gd name="connsiteX2" fmla="*/ 505 w 10443"/>
              <a:gd name="connsiteY2" fmla="*/ 526 h 10504"/>
              <a:gd name="connsiteX3" fmla="*/ 15 w 10443"/>
              <a:gd name="connsiteY3" fmla="*/ 5051 h 10504"/>
              <a:gd name="connsiteX4" fmla="*/ 743 w 10443"/>
              <a:gd name="connsiteY4" fmla="*/ 10094 h 10504"/>
              <a:gd name="connsiteX5" fmla="*/ 5348 w 10443"/>
              <a:gd name="connsiteY5" fmla="*/ 10177 h 10504"/>
              <a:gd name="connsiteX6" fmla="*/ 10090 w 10443"/>
              <a:gd name="connsiteY6" fmla="*/ 9893 h 10504"/>
              <a:gd name="connsiteX7" fmla="*/ 10421 w 10443"/>
              <a:gd name="connsiteY7" fmla="*/ 5340 h 10504"/>
              <a:gd name="connsiteX8" fmla="*/ 9939 w 10443"/>
              <a:gd name="connsiteY8" fmla="*/ 444 h 10504"/>
              <a:gd name="connsiteX0" fmla="*/ 9989 w 10493"/>
              <a:gd name="connsiteY0" fmla="*/ 444 h 10473"/>
              <a:gd name="connsiteX1" fmla="*/ 5288 w 10493"/>
              <a:gd name="connsiteY1" fmla="*/ 88 h 10473"/>
              <a:gd name="connsiteX2" fmla="*/ 555 w 10493"/>
              <a:gd name="connsiteY2" fmla="*/ 526 h 10473"/>
              <a:gd name="connsiteX3" fmla="*/ 65 w 10493"/>
              <a:gd name="connsiteY3" fmla="*/ 5051 h 10473"/>
              <a:gd name="connsiteX4" fmla="*/ 602 w 10493"/>
              <a:gd name="connsiteY4" fmla="*/ 10051 h 10473"/>
              <a:gd name="connsiteX5" fmla="*/ 5398 w 10493"/>
              <a:gd name="connsiteY5" fmla="*/ 10177 h 10473"/>
              <a:gd name="connsiteX6" fmla="*/ 10140 w 10493"/>
              <a:gd name="connsiteY6" fmla="*/ 9893 h 10473"/>
              <a:gd name="connsiteX7" fmla="*/ 10471 w 10493"/>
              <a:gd name="connsiteY7" fmla="*/ 5340 h 10473"/>
              <a:gd name="connsiteX8" fmla="*/ 9989 w 10493"/>
              <a:gd name="connsiteY8" fmla="*/ 444 h 10473"/>
              <a:gd name="connsiteX0" fmla="*/ 9928 w 10432"/>
              <a:gd name="connsiteY0" fmla="*/ 444 h 10484"/>
              <a:gd name="connsiteX1" fmla="*/ 5227 w 10432"/>
              <a:gd name="connsiteY1" fmla="*/ 88 h 10484"/>
              <a:gd name="connsiteX2" fmla="*/ 494 w 10432"/>
              <a:gd name="connsiteY2" fmla="*/ 526 h 10484"/>
              <a:gd name="connsiteX3" fmla="*/ 4 w 10432"/>
              <a:gd name="connsiteY3" fmla="*/ 5051 h 10484"/>
              <a:gd name="connsiteX4" fmla="*/ 541 w 10432"/>
              <a:gd name="connsiteY4" fmla="*/ 10051 h 10484"/>
              <a:gd name="connsiteX5" fmla="*/ 5337 w 10432"/>
              <a:gd name="connsiteY5" fmla="*/ 10177 h 10484"/>
              <a:gd name="connsiteX6" fmla="*/ 10079 w 10432"/>
              <a:gd name="connsiteY6" fmla="*/ 9893 h 10484"/>
              <a:gd name="connsiteX7" fmla="*/ 10410 w 10432"/>
              <a:gd name="connsiteY7" fmla="*/ 5340 h 10484"/>
              <a:gd name="connsiteX8" fmla="*/ 9928 w 10432"/>
              <a:gd name="connsiteY8" fmla="*/ 444 h 10484"/>
              <a:gd name="connsiteX0" fmla="*/ 9988 w 10492"/>
              <a:gd name="connsiteY0" fmla="*/ 444 h 10557"/>
              <a:gd name="connsiteX1" fmla="*/ 5287 w 10492"/>
              <a:gd name="connsiteY1" fmla="*/ 88 h 10557"/>
              <a:gd name="connsiteX2" fmla="*/ 554 w 10492"/>
              <a:gd name="connsiteY2" fmla="*/ 526 h 10557"/>
              <a:gd name="connsiteX3" fmla="*/ 64 w 10492"/>
              <a:gd name="connsiteY3" fmla="*/ 5051 h 10557"/>
              <a:gd name="connsiteX4" fmla="*/ 601 w 10492"/>
              <a:gd name="connsiteY4" fmla="*/ 10051 h 10557"/>
              <a:gd name="connsiteX5" fmla="*/ 5385 w 10492"/>
              <a:gd name="connsiteY5" fmla="*/ 10370 h 10557"/>
              <a:gd name="connsiteX6" fmla="*/ 10139 w 10492"/>
              <a:gd name="connsiteY6" fmla="*/ 9893 h 10557"/>
              <a:gd name="connsiteX7" fmla="*/ 10470 w 10492"/>
              <a:gd name="connsiteY7" fmla="*/ 5340 h 10557"/>
              <a:gd name="connsiteX8" fmla="*/ 9988 w 10492"/>
              <a:gd name="connsiteY8" fmla="*/ 444 h 10557"/>
              <a:gd name="connsiteX0" fmla="*/ 9928 w 10432"/>
              <a:gd name="connsiteY0" fmla="*/ 444 h 10515"/>
              <a:gd name="connsiteX1" fmla="*/ 5227 w 10432"/>
              <a:gd name="connsiteY1" fmla="*/ 88 h 10515"/>
              <a:gd name="connsiteX2" fmla="*/ 494 w 10432"/>
              <a:gd name="connsiteY2" fmla="*/ 526 h 10515"/>
              <a:gd name="connsiteX3" fmla="*/ 4 w 10432"/>
              <a:gd name="connsiteY3" fmla="*/ 5051 h 10515"/>
              <a:gd name="connsiteX4" fmla="*/ 541 w 10432"/>
              <a:gd name="connsiteY4" fmla="*/ 10051 h 10515"/>
              <a:gd name="connsiteX5" fmla="*/ 5325 w 10432"/>
              <a:gd name="connsiteY5" fmla="*/ 10370 h 10515"/>
              <a:gd name="connsiteX6" fmla="*/ 10079 w 10432"/>
              <a:gd name="connsiteY6" fmla="*/ 9893 h 10515"/>
              <a:gd name="connsiteX7" fmla="*/ 10410 w 10432"/>
              <a:gd name="connsiteY7" fmla="*/ 5340 h 10515"/>
              <a:gd name="connsiteX8" fmla="*/ 9928 w 10432"/>
              <a:gd name="connsiteY8" fmla="*/ 444 h 10515"/>
              <a:gd name="connsiteX0" fmla="*/ 9934 w 10438"/>
              <a:gd name="connsiteY0" fmla="*/ 444 h 10584"/>
              <a:gd name="connsiteX1" fmla="*/ 5233 w 10438"/>
              <a:gd name="connsiteY1" fmla="*/ 88 h 10584"/>
              <a:gd name="connsiteX2" fmla="*/ 500 w 10438"/>
              <a:gd name="connsiteY2" fmla="*/ 526 h 10584"/>
              <a:gd name="connsiteX3" fmla="*/ 10 w 10438"/>
              <a:gd name="connsiteY3" fmla="*/ 5051 h 10584"/>
              <a:gd name="connsiteX4" fmla="*/ 666 w 10438"/>
              <a:gd name="connsiteY4" fmla="*/ 10158 h 10584"/>
              <a:gd name="connsiteX5" fmla="*/ 5331 w 10438"/>
              <a:gd name="connsiteY5" fmla="*/ 10370 h 10584"/>
              <a:gd name="connsiteX6" fmla="*/ 10085 w 10438"/>
              <a:gd name="connsiteY6" fmla="*/ 9893 h 10584"/>
              <a:gd name="connsiteX7" fmla="*/ 10416 w 10438"/>
              <a:gd name="connsiteY7" fmla="*/ 5340 h 10584"/>
              <a:gd name="connsiteX8" fmla="*/ 9934 w 10438"/>
              <a:gd name="connsiteY8" fmla="*/ 444 h 10584"/>
              <a:gd name="connsiteX0" fmla="*/ 9934 w 10438"/>
              <a:gd name="connsiteY0" fmla="*/ 444 h 10605"/>
              <a:gd name="connsiteX1" fmla="*/ 5233 w 10438"/>
              <a:gd name="connsiteY1" fmla="*/ 88 h 10605"/>
              <a:gd name="connsiteX2" fmla="*/ 500 w 10438"/>
              <a:gd name="connsiteY2" fmla="*/ 526 h 10605"/>
              <a:gd name="connsiteX3" fmla="*/ 10 w 10438"/>
              <a:gd name="connsiteY3" fmla="*/ 5051 h 10605"/>
              <a:gd name="connsiteX4" fmla="*/ 666 w 10438"/>
              <a:gd name="connsiteY4" fmla="*/ 10158 h 10605"/>
              <a:gd name="connsiteX5" fmla="*/ 5331 w 10438"/>
              <a:gd name="connsiteY5" fmla="*/ 10370 h 10605"/>
              <a:gd name="connsiteX6" fmla="*/ 10085 w 10438"/>
              <a:gd name="connsiteY6" fmla="*/ 9893 h 10605"/>
              <a:gd name="connsiteX7" fmla="*/ 10416 w 10438"/>
              <a:gd name="connsiteY7" fmla="*/ 5340 h 10605"/>
              <a:gd name="connsiteX8" fmla="*/ 9934 w 10438"/>
              <a:gd name="connsiteY8" fmla="*/ 444 h 10605"/>
              <a:gd name="connsiteX0" fmla="*/ 9934 w 10438"/>
              <a:gd name="connsiteY0" fmla="*/ 444 h 10497"/>
              <a:gd name="connsiteX1" fmla="*/ 5233 w 10438"/>
              <a:gd name="connsiteY1" fmla="*/ 88 h 10497"/>
              <a:gd name="connsiteX2" fmla="*/ 500 w 10438"/>
              <a:gd name="connsiteY2" fmla="*/ 526 h 10497"/>
              <a:gd name="connsiteX3" fmla="*/ 10 w 10438"/>
              <a:gd name="connsiteY3" fmla="*/ 5051 h 10497"/>
              <a:gd name="connsiteX4" fmla="*/ 666 w 10438"/>
              <a:gd name="connsiteY4" fmla="*/ 10158 h 10497"/>
              <a:gd name="connsiteX5" fmla="*/ 5331 w 10438"/>
              <a:gd name="connsiteY5" fmla="*/ 10370 h 10497"/>
              <a:gd name="connsiteX6" fmla="*/ 10085 w 10438"/>
              <a:gd name="connsiteY6" fmla="*/ 9893 h 10497"/>
              <a:gd name="connsiteX7" fmla="*/ 10416 w 10438"/>
              <a:gd name="connsiteY7" fmla="*/ 5340 h 10497"/>
              <a:gd name="connsiteX8" fmla="*/ 9934 w 10438"/>
              <a:gd name="connsiteY8" fmla="*/ 444 h 10497"/>
              <a:gd name="connsiteX0" fmla="*/ 9934 w 10455"/>
              <a:gd name="connsiteY0" fmla="*/ 444 h 10491"/>
              <a:gd name="connsiteX1" fmla="*/ 5233 w 10455"/>
              <a:gd name="connsiteY1" fmla="*/ 88 h 10491"/>
              <a:gd name="connsiteX2" fmla="*/ 500 w 10455"/>
              <a:gd name="connsiteY2" fmla="*/ 526 h 10491"/>
              <a:gd name="connsiteX3" fmla="*/ 10 w 10455"/>
              <a:gd name="connsiteY3" fmla="*/ 5051 h 10491"/>
              <a:gd name="connsiteX4" fmla="*/ 666 w 10455"/>
              <a:gd name="connsiteY4" fmla="*/ 10158 h 10491"/>
              <a:gd name="connsiteX5" fmla="*/ 5331 w 10455"/>
              <a:gd name="connsiteY5" fmla="*/ 10370 h 10491"/>
              <a:gd name="connsiteX6" fmla="*/ 10133 w 10455"/>
              <a:gd name="connsiteY6" fmla="*/ 10000 h 10491"/>
              <a:gd name="connsiteX7" fmla="*/ 10416 w 10455"/>
              <a:gd name="connsiteY7" fmla="*/ 5340 h 10491"/>
              <a:gd name="connsiteX8" fmla="*/ 9934 w 10455"/>
              <a:gd name="connsiteY8" fmla="*/ 444 h 10491"/>
              <a:gd name="connsiteX0" fmla="*/ 9994 w 10455"/>
              <a:gd name="connsiteY0" fmla="*/ 435 h 10503"/>
              <a:gd name="connsiteX1" fmla="*/ 5233 w 10455"/>
              <a:gd name="connsiteY1" fmla="*/ 100 h 10503"/>
              <a:gd name="connsiteX2" fmla="*/ 500 w 10455"/>
              <a:gd name="connsiteY2" fmla="*/ 538 h 10503"/>
              <a:gd name="connsiteX3" fmla="*/ 10 w 10455"/>
              <a:gd name="connsiteY3" fmla="*/ 5063 h 10503"/>
              <a:gd name="connsiteX4" fmla="*/ 666 w 10455"/>
              <a:gd name="connsiteY4" fmla="*/ 10170 h 10503"/>
              <a:gd name="connsiteX5" fmla="*/ 5331 w 10455"/>
              <a:gd name="connsiteY5" fmla="*/ 10382 h 10503"/>
              <a:gd name="connsiteX6" fmla="*/ 10133 w 10455"/>
              <a:gd name="connsiteY6" fmla="*/ 10012 h 10503"/>
              <a:gd name="connsiteX7" fmla="*/ 10416 w 10455"/>
              <a:gd name="connsiteY7" fmla="*/ 5352 h 10503"/>
              <a:gd name="connsiteX8" fmla="*/ 9994 w 10455"/>
              <a:gd name="connsiteY8" fmla="*/ 435 h 10503"/>
              <a:gd name="connsiteX0" fmla="*/ 9994 w 10541"/>
              <a:gd name="connsiteY0" fmla="*/ 435 h 10503"/>
              <a:gd name="connsiteX1" fmla="*/ 5233 w 10541"/>
              <a:gd name="connsiteY1" fmla="*/ 100 h 10503"/>
              <a:gd name="connsiteX2" fmla="*/ 500 w 10541"/>
              <a:gd name="connsiteY2" fmla="*/ 538 h 10503"/>
              <a:gd name="connsiteX3" fmla="*/ 10 w 10541"/>
              <a:gd name="connsiteY3" fmla="*/ 5063 h 10503"/>
              <a:gd name="connsiteX4" fmla="*/ 666 w 10541"/>
              <a:gd name="connsiteY4" fmla="*/ 10170 h 10503"/>
              <a:gd name="connsiteX5" fmla="*/ 5331 w 10541"/>
              <a:gd name="connsiteY5" fmla="*/ 10382 h 10503"/>
              <a:gd name="connsiteX6" fmla="*/ 10133 w 10541"/>
              <a:gd name="connsiteY6" fmla="*/ 10012 h 10503"/>
              <a:gd name="connsiteX7" fmla="*/ 10535 w 10541"/>
              <a:gd name="connsiteY7" fmla="*/ 5331 h 10503"/>
              <a:gd name="connsiteX8" fmla="*/ 9994 w 10541"/>
              <a:gd name="connsiteY8" fmla="*/ 435 h 10503"/>
              <a:gd name="connsiteX0" fmla="*/ 9994 w 10550"/>
              <a:gd name="connsiteY0" fmla="*/ 435 h 10500"/>
              <a:gd name="connsiteX1" fmla="*/ 5233 w 10550"/>
              <a:gd name="connsiteY1" fmla="*/ 100 h 10500"/>
              <a:gd name="connsiteX2" fmla="*/ 500 w 10550"/>
              <a:gd name="connsiteY2" fmla="*/ 538 h 10500"/>
              <a:gd name="connsiteX3" fmla="*/ 10 w 10550"/>
              <a:gd name="connsiteY3" fmla="*/ 5063 h 10500"/>
              <a:gd name="connsiteX4" fmla="*/ 666 w 10550"/>
              <a:gd name="connsiteY4" fmla="*/ 10170 h 10500"/>
              <a:gd name="connsiteX5" fmla="*/ 5331 w 10550"/>
              <a:gd name="connsiteY5" fmla="*/ 10382 h 10500"/>
              <a:gd name="connsiteX6" fmla="*/ 10181 w 10550"/>
              <a:gd name="connsiteY6" fmla="*/ 10055 h 10500"/>
              <a:gd name="connsiteX7" fmla="*/ 10535 w 10550"/>
              <a:gd name="connsiteY7" fmla="*/ 5331 h 10500"/>
              <a:gd name="connsiteX8" fmla="*/ 9994 w 10550"/>
              <a:gd name="connsiteY8" fmla="*/ 435 h 10500"/>
              <a:gd name="connsiteX0" fmla="*/ 9994 w 10550"/>
              <a:gd name="connsiteY0" fmla="*/ 435 h 10528"/>
              <a:gd name="connsiteX1" fmla="*/ 5233 w 10550"/>
              <a:gd name="connsiteY1" fmla="*/ 100 h 10528"/>
              <a:gd name="connsiteX2" fmla="*/ 500 w 10550"/>
              <a:gd name="connsiteY2" fmla="*/ 538 h 10528"/>
              <a:gd name="connsiteX3" fmla="*/ 10 w 10550"/>
              <a:gd name="connsiteY3" fmla="*/ 5063 h 10528"/>
              <a:gd name="connsiteX4" fmla="*/ 666 w 10550"/>
              <a:gd name="connsiteY4" fmla="*/ 10213 h 10528"/>
              <a:gd name="connsiteX5" fmla="*/ 5331 w 10550"/>
              <a:gd name="connsiteY5" fmla="*/ 10382 h 10528"/>
              <a:gd name="connsiteX6" fmla="*/ 10181 w 10550"/>
              <a:gd name="connsiteY6" fmla="*/ 10055 h 10528"/>
              <a:gd name="connsiteX7" fmla="*/ 10535 w 10550"/>
              <a:gd name="connsiteY7" fmla="*/ 5331 h 10528"/>
              <a:gd name="connsiteX8" fmla="*/ 9994 w 10550"/>
              <a:gd name="connsiteY8" fmla="*/ 435 h 10528"/>
              <a:gd name="connsiteX0" fmla="*/ 9991 w 10547"/>
              <a:gd name="connsiteY0" fmla="*/ 435 h 10528"/>
              <a:gd name="connsiteX1" fmla="*/ 5230 w 10547"/>
              <a:gd name="connsiteY1" fmla="*/ 100 h 10528"/>
              <a:gd name="connsiteX2" fmla="*/ 497 w 10547"/>
              <a:gd name="connsiteY2" fmla="*/ 538 h 10528"/>
              <a:gd name="connsiteX3" fmla="*/ 7 w 10547"/>
              <a:gd name="connsiteY3" fmla="*/ 5063 h 10528"/>
              <a:gd name="connsiteX4" fmla="*/ 663 w 10547"/>
              <a:gd name="connsiteY4" fmla="*/ 10213 h 10528"/>
              <a:gd name="connsiteX5" fmla="*/ 5328 w 10547"/>
              <a:gd name="connsiteY5" fmla="*/ 10382 h 10528"/>
              <a:gd name="connsiteX6" fmla="*/ 10178 w 10547"/>
              <a:gd name="connsiteY6" fmla="*/ 10055 h 10528"/>
              <a:gd name="connsiteX7" fmla="*/ 10532 w 10547"/>
              <a:gd name="connsiteY7" fmla="*/ 5331 h 10528"/>
              <a:gd name="connsiteX8" fmla="*/ 9991 w 10547"/>
              <a:gd name="connsiteY8" fmla="*/ 435 h 10528"/>
              <a:gd name="connsiteX0" fmla="*/ 9999 w 10555"/>
              <a:gd name="connsiteY0" fmla="*/ 435 h 10528"/>
              <a:gd name="connsiteX1" fmla="*/ 5238 w 10555"/>
              <a:gd name="connsiteY1" fmla="*/ 100 h 10528"/>
              <a:gd name="connsiteX2" fmla="*/ 481 w 10555"/>
              <a:gd name="connsiteY2" fmla="*/ 559 h 10528"/>
              <a:gd name="connsiteX3" fmla="*/ 15 w 10555"/>
              <a:gd name="connsiteY3" fmla="*/ 5063 h 10528"/>
              <a:gd name="connsiteX4" fmla="*/ 671 w 10555"/>
              <a:gd name="connsiteY4" fmla="*/ 10213 h 10528"/>
              <a:gd name="connsiteX5" fmla="*/ 5336 w 10555"/>
              <a:gd name="connsiteY5" fmla="*/ 10382 h 10528"/>
              <a:gd name="connsiteX6" fmla="*/ 10186 w 10555"/>
              <a:gd name="connsiteY6" fmla="*/ 10055 h 10528"/>
              <a:gd name="connsiteX7" fmla="*/ 10540 w 10555"/>
              <a:gd name="connsiteY7" fmla="*/ 5331 h 10528"/>
              <a:gd name="connsiteX8" fmla="*/ 9999 w 10555"/>
              <a:gd name="connsiteY8" fmla="*/ 435 h 10528"/>
              <a:gd name="connsiteX0" fmla="*/ 9999 w 10555"/>
              <a:gd name="connsiteY0" fmla="*/ 457 h 10550"/>
              <a:gd name="connsiteX1" fmla="*/ 5238 w 10555"/>
              <a:gd name="connsiteY1" fmla="*/ 122 h 10550"/>
              <a:gd name="connsiteX2" fmla="*/ 481 w 10555"/>
              <a:gd name="connsiteY2" fmla="*/ 581 h 10550"/>
              <a:gd name="connsiteX3" fmla="*/ 15 w 10555"/>
              <a:gd name="connsiteY3" fmla="*/ 5085 h 10550"/>
              <a:gd name="connsiteX4" fmla="*/ 671 w 10555"/>
              <a:gd name="connsiteY4" fmla="*/ 10235 h 10550"/>
              <a:gd name="connsiteX5" fmla="*/ 5336 w 10555"/>
              <a:gd name="connsiteY5" fmla="*/ 10404 h 10550"/>
              <a:gd name="connsiteX6" fmla="*/ 10186 w 10555"/>
              <a:gd name="connsiteY6" fmla="*/ 10077 h 10550"/>
              <a:gd name="connsiteX7" fmla="*/ 10540 w 10555"/>
              <a:gd name="connsiteY7" fmla="*/ 5353 h 10550"/>
              <a:gd name="connsiteX8" fmla="*/ 9999 w 10555"/>
              <a:gd name="connsiteY8" fmla="*/ 457 h 10550"/>
              <a:gd name="connsiteX0" fmla="*/ 9987 w 10555"/>
              <a:gd name="connsiteY0" fmla="*/ 409 h 10566"/>
              <a:gd name="connsiteX1" fmla="*/ 5238 w 10555"/>
              <a:gd name="connsiteY1" fmla="*/ 138 h 10566"/>
              <a:gd name="connsiteX2" fmla="*/ 481 w 10555"/>
              <a:gd name="connsiteY2" fmla="*/ 597 h 10566"/>
              <a:gd name="connsiteX3" fmla="*/ 15 w 10555"/>
              <a:gd name="connsiteY3" fmla="*/ 5101 h 10566"/>
              <a:gd name="connsiteX4" fmla="*/ 671 w 10555"/>
              <a:gd name="connsiteY4" fmla="*/ 10251 h 10566"/>
              <a:gd name="connsiteX5" fmla="*/ 5336 w 10555"/>
              <a:gd name="connsiteY5" fmla="*/ 10420 h 10566"/>
              <a:gd name="connsiteX6" fmla="*/ 10186 w 10555"/>
              <a:gd name="connsiteY6" fmla="*/ 10093 h 10566"/>
              <a:gd name="connsiteX7" fmla="*/ 10540 w 10555"/>
              <a:gd name="connsiteY7" fmla="*/ 5369 h 10566"/>
              <a:gd name="connsiteX8" fmla="*/ 9987 w 10555"/>
              <a:gd name="connsiteY8" fmla="*/ 409 h 10566"/>
              <a:gd name="connsiteX0" fmla="*/ 9987 w 10555"/>
              <a:gd name="connsiteY0" fmla="*/ 409 h 10566"/>
              <a:gd name="connsiteX1" fmla="*/ 5238 w 10555"/>
              <a:gd name="connsiteY1" fmla="*/ 138 h 10566"/>
              <a:gd name="connsiteX2" fmla="*/ 481 w 10555"/>
              <a:gd name="connsiteY2" fmla="*/ 597 h 10566"/>
              <a:gd name="connsiteX3" fmla="*/ 15 w 10555"/>
              <a:gd name="connsiteY3" fmla="*/ 5101 h 10566"/>
              <a:gd name="connsiteX4" fmla="*/ 671 w 10555"/>
              <a:gd name="connsiteY4" fmla="*/ 10251 h 10566"/>
              <a:gd name="connsiteX5" fmla="*/ 5336 w 10555"/>
              <a:gd name="connsiteY5" fmla="*/ 10420 h 10566"/>
              <a:gd name="connsiteX6" fmla="*/ 10186 w 10555"/>
              <a:gd name="connsiteY6" fmla="*/ 10093 h 10566"/>
              <a:gd name="connsiteX7" fmla="*/ 10540 w 10555"/>
              <a:gd name="connsiteY7" fmla="*/ 5369 h 10566"/>
              <a:gd name="connsiteX8" fmla="*/ 9987 w 10555"/>
              <a:gd name="connsiteY8" fmla="*/ 409 h 10566"/>
              <a:gd name="connsiteX0" fmla="*/ 9987 w 10555"/>
              <a:gd name="connsiteY0" fmla="*/ 409 h 10566"/>
              <a:gd name="connsiteX1" fmla="*/ 5238 w 10555"/>
              <a:gd name="connsiteY1" fmla="*/ 138 h 10566"/>
              <a:gd name="connsiteX2" fmla="*/ 481 w 10555"/>
              <a:gd name="connsiteY2" fmla="*/ 597 h 10566"/>
              <a:gd name="connsiteX3" fmla="*/ 15 w 10555"/>
              <a:gd name="connsiteY3" fmla="*/ 5101 h 10566"/>
              <a:gd name="connsiteX4" fmla="*/ 671 w 10555"/>
              <a:gd name="connsiteY4" fmla="*/ 10251 h 10566"/>
              <a:gd name="connsiteX5" fmla="*/ 5336 w 10555"/>
              <a:gd name="connsiteY5" fmla="*/ 10420 h 10566"/>
              <a:gd name="connsiteX6" fmla="*/ 10186 w 10555"/>
              <a:gd name="connsiteY6" fmla="*/ 10093 h 10566"/>
              <a:gd name="connsiteX7" fmla="*/ 10540 w 10555"/>
              <a:gd name="connsiteY7" fmla="*/ 5369 h 10566"/>
              <a:gd name="connsiteX8" fmla="*/ 9987 w 10555"/>
              <a:gd name="connsiteY8" fmla="*/ 409 h 10566"/>
              <a:gd name="connsiteX0" fmla="*/ 9987 w 10547"/>
              <a:gd name="connsiteY0" fmla="*/ 409 h 10564"/>
              <a:gd name="connsiteX1" fmla="*/ 5238 w 10547"/>
              <a:gd name="connsiteY1" fmla="*/ 138 h 10564"/>
              <a:gd name="connsiteX2" fmla="*/ 481 w 10547"/>
              <a:gd name="connsiteY2" fmla="*/ 597 h 10564"/>
              <a:gd name="connsiteX3" fmla="*/ 15 w 10547"/>
              <a:gd name="connsiteY3" fmla="*/ 5101 h 10564"/>
              <a:gd name="connsiteX4" fmla="*/ 671 w 10547"/>
              <a:gd name="connsiteY4" fmla="*/ 10251 h 10564"/>
              <a:gd name="connsiteX5" fmla="*/ 5336 w 10547"/>
              <a:gd name="connsiteY5" fmla="*/ 10420 h 10564"/>
              <a:gd name="connsiteX6" fmla="*/ 10150 w 10547"/>
              <a:gd name="connsiteY6" fmla="*/ 10136 h 10564"/>
              <a:gd name="connsiteX7" fmla="*/ 10540 w 10547"/>
              <a:gd name="connsiteY7" fmla="*/ 5369 h 10564"/>
              <a:gd name="connsiteX8" fmla="*/ 9987 w 10547"/>
              <a:gd name="connsiteY8" fmla="*/ 409 h 10564"/>
              <a:gd name="connsiteX0" fmla="*/ 9987 w 10547"/>
              <a:gd name="connsiteY0" fmla="*/ 454 h 10609"/>
              <a:gd name="connsiteX1" fmla="*/ 5238 w 10547"/>
              <a:gd name="connsiteY1" fmla="*/ 76 h 10609"/>
              <a:gd name="connsiteX2" fmla="*/ 481 w 10547"/>
              <a:gd name="connsiteY2" fmla="*/ 642 h 10609"/>
              <a:gd name="connsiteX3" fmla="*/ 15 w 10547"/>
              <a:gd name="connsiteY3" fmla="*/ 5146 h 10609"/>
              <a:gd name="connsiteX4" fmla="*/ 671 w 10547"/>
              <a:gd name="connsiteY4" fmla="*/ 10296 h 10609"/>
              <a:gd name="connsiteX5" fmla="*/ 5336 w 10547"/>
              <a:gd name="connsiteY5" fmla="*/ 10465 h 10609"/>
              <a:gd name="connsiteX6" fmla="*/ 10150 w 10547"/>
              <a:gd name="connsiteY6" fmla="*/ 10181 h 10609"/>
              <a:gd name="connsiteX7" fmla="*/ 10540 w 10547"/>
              <a:gd name="connsiteY7" fmla="*/ 5414 h 10609"/>
              <a:gd name="connsiteX8" fmla="*/ 9987 w 10547"/>
              <a:gd name="connsiteY8" fmla="*/ 454 h 10609"/>
              <a:gd name="connsiteX0" fmla="*/ 9981 w 10541"/>
              <a:gd name="connsiteY0" fmla="*/ 454 h 10623"/>
              <a:gd name="connsiteX1" fmla="*/ 5232 w 10541"/>
              <a:gd name="connsiteY1" fmla="*/ 76 h 10623"/>
              <a:gd name="connsiteX2" fmla="*/ 475 w 10541"/>
              <a:gd name="connsiteY2" fmla="*/ 642 h 10623"/>
              <a:gd name="connsiteX3" fmla="*/ 9 w 10541"/>
              <a:gd name="connsiteY3" fmla="*/ 5146 h 10623"/>
              <a:gd name="connsiteX4" fmla="*/ 570 w 10541"/>
              <a:gd name="connsiteY4" fmla="*/ 10317 h 10623"/>
              <a:gd name="connsiteX5" fmla="*/ 5330 w 10541"/>
              <a:gd name="connsiteY5" fmla="*/ 10465 h 10623"/>
              <a:gd name="connsiteX6" fmla="*/ 10144 w 10541"/>
              <a:gd name="connsiteY6" fmla="*/ 10181 h 10623"/>
              <a:gd name="connsiteX7" fmla="*/ 10534 w 10541"/>
              <a:gd name="connsiteY7" fmla="*/ 5414 h 10623"/>
              <a:gd name="connsiteX8" fmla="*/ 9981 w 10541"/>
              <a:gd name="connsiteY8" fmla="*/ 454 h 10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541" h="10623">
                <a:moveTo>
                  <a:pt x="9981" y="454"/>
                </a:moveTo>
                <a:cubicBezTo>
                  <a:pt x="9093" y="-310"/>
                  <a:pt x="6898" y="133"/>
                  <a:pt x="5232" y="76"/>
                </a:cubicBezTo>
                <a:cubicBezTo>
                  <a:pt x="3658" y="159"/>
                  <a:pt x="953" y="-371"/>
                  <a:pt x="475" y="642"/>
                </a:cubicBezTo>
                <a:cubicBezTo>
                  <a:pt x="-56" y="1496"/>
                  <a:pt x="-7" y="3534"/>
                  <a:pt x="9" y="5146"/>
                </a:cubicBezTo>
                <a:cubicBezTo>
                  <a:pt x="25" y="6758"/>
                  <a:pt x="-40" y="9771"/>
                  <a:pt x="570" y="10317"/>
                </a:cubicBezTo>
                <a:cubicBezTo>
                  <a:pt x="1211" y="10891"/>
                  <a:pt x="3734" y="10488"/>
                  <a:pt x="5330" y="10465"/>
                </a:cubicBezTo>
                <a:cubicBezTo>
                  <a:pt x="6926" y="10442"/>
                  <a:pt x="9763" y="10642"/>
                  <a:pt x="10144" y="10181"/>
                </a:cubicBezTo>
                <a:cubicBezTo>
                  <a:pt x="10613" y="9764"/>
                  <a:pt x="10541" y="6952"/>
                  <a:pt x="10534" y="5414"/>
                </a:cubicBezTo>
                <a:cubicBezTo>
                  <a:pt x="10527" y="3877"/>
                  <a:pt x="10549" y="989"/>
                  <a:pt x="9981" y="454"/>
                </a:cubicBezTo>
                <a:close/>
              </a:path>
            </a:pathLst>
          </a:custGeom>
          <a:noFill/>
          <a:ln w="9525">
            <a:solidFill>
              <a:schemeClr val="tx1"/>
            </a:solidFill>
            <a:prstDash val="dash"/>
          </a:ln>
        </p:spPr>
        <p:txBody>
          <a:bodyPr vert="horz" wrap="square" lIns="68580" tIns="34290" rIns="68580" bIns="34290" numCol="1" anchor="t" anchorCtr="0" compatLnSpc="1">
            <a:prstTxWarp prst="textNoShape">
              <a:avLst/>
            </a:prstTxWarp>
          </a:bodyPr>
          <a:lstStyle/>
          <a:p>
            <a:pPr marL="0" marR="0" lvl="0" indent="0" algn="l" defTabSz="685800" rtl="0" eaLnBrk="1" fontAlgn="auto" latinLnBrk="0" hangingPunct="1">
              <a:lnSpc>
                <a:spcPct val="100000"/>
              </a:lnSpc>
              <a:spcBef>
                <a:spcPts val="0"/>
              </a:spcBef>
              <a:spcAft>
                <a:spcPts val="0"/>
              </a:spcAft>
              <a:buClr>
                <a:srgbClr val="000000"/>
              </a:buClr>
              <a:buSzTx/>
              <a:buFont typeface="Arial"/>
              <a:buNone/>
              <a:tabLst/>
              <a:defRPr/>
            </a:pPr>
            <a:endParaRPr kumimoji="0" lang="en-US" sz="1050" b="0" i="0" u="none" strike="noStrike" kern="0" cap="none" spc="0" normalizeH="0" baseline="0" noProof="0" dirty="0">
              <a:ln>
                <a:noFill/>
              </a:ln>
              <a:solidFill>
                <a:srgbClr val="000000"/>
              </a:solidFill>
              <a:effectLst/>
              <a:uLnTx/>
              <a:uFillTx/>
              <a:latin typeface="Arial"/>
              <a:cs typeface="Arial"/>
              <a:sym typeface="Arial"/>
            </a:endParaRPr>
          </a:p>
        </p:txBody>
      </p:sp>
    </p:spTree>
    <p:extLst>
      <p:ext uri="{BB962C8B-B14F-4D97-AF65-F5344CB8AC3E}">
        <p14:creationId xmlns:p14="http://schemas.microsoft.com/office/powerpoint/2010/main" val="2842283347"/>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Blank" type="blank" preserve="1">
  <p:cSld name="1_Blank">
    <p:bg>
      <p:bgPr>
        <a:blipFill dpi="0" rotWithShape="1">
          <a:blip r:embed="rId2">
            <a:lum/>
          </a:blip>
          <a:srcRect/>
          <a:stretch>
            <a:fillRect/>
          </a:stretch>
        </a:blipFill>
        <a:effectLst/>
      </p:bgPr>
    </p:bg>
    <p:spTree>
      <p:nvGrpSpPr>
        <p:cNvPr id="1" name="Shape 151"/>
        <p:cNvGrpSpPr/>
        <p:nvPr/>
      </p:nvGrpSpPr>
      <p:grpSpPr>
        <a:xfrm>
          <a:off x="0" y="0"/>
          <a:ext cx="0" cy="0"/>
          <a:chOff x="0" y="0"/>
          <a:chExt cx="0" cy="0"/>
        </a:xfrm>
      </p:grpSpPr>
      <p:sp>
        <p:nvSpPr>
          <p:cNvPr id="3" name="Rectangle 1"/>
          <p:cNvSpPr/>
          <p:nvPr userDrawn="1"/>
        </p:nvSpPr>
        <p:spPr>
          <a:xfrm>
            <a:off x="233932" y="174940"/>
            <a:ext cx="6404486" cy="1147688"/>
          </a:xfrm>
          <a:custGeom>
            <a:avLst/>
            <a:gdLst>
              <a:gd name="connsiteX0" fmla="*/ 0 w 6378151"/>
              <a:gd name="connsiteY0" fmla="*/ 0 h 1143000"/>
              <a:gd name="connsiteX1" fmla="*/ 6378151 w 6378151"/>
              <a:gd name="connsiteY1" fmla="*/ 0 h 1143000"/>
              <a:gd name="connsiteX2" fmla="*/ 6378151 w 6378151"/>
              <a:gd name="connsiteY2" fmla="*/ 1143000 h 1143000"/>
              <a:gd name="connsiteX3" fmla="*/ 0 w 6378151"/>
              <a:gd name="connsiteY3" fmla="*/ 1143000 h 1143000"/>
              <a:gd name="connsiteX4" fmla="*/ 0 w 6378151"/>
              <a:gd name="connsiteY4" fmla="*/ 0 h 1143000"/>
              <a:gd name="connsiteX0" fmla="*/ 172122 w 6378151"/>
              <a:gd name="connsiteY0" fmla="*/ 161365 h 1143000"/>
              <a:gd name="connsiteX1" fmla="*/ 6378151 w 6378151"/>
              <a:gd name="connsiteY1" fmla="*/ 0 h 1143000"/>
              <a:gd name="connsiteX2" fmla="*/ 6378151 w 6378151"/>
              <a:gd name="connsiteY2" fmla="*/ 1143000 h 1143000"/>
              <a:gd name="connsiteX3" fmla="*/ 0 w 6378151"/>
              <a:gd name="connsiteY3" fmla="*/ 1143000 h 1143000"/>
              <a:gd name="connsiteX4" fmla="*/ 172122 w 6378151"/>
              <a:gd name="connsiteY4" fmla="*/ 161365 h 1143000"/>
              <a:gd name="connsiteX0" fmla="*/ 172122 w 6378151"/>
              <a:gd name="connsiteY0" fmla="*/ 161365 h 1143000"/>
              <a:gd name="connsiteX1" fmla="*/ 6378151 w 6378151"/>
              <a:gd name="connsiteY1" fmla="*/ 0 h 1143000"/>
              <a:gd name="connsiteX2" fmla="*/ 6378151 w 6378151"/>
              <a:gd name="connsiteY2" fmla="*/ 1143000 h 1143000"/>
              <a:gd name="connsiteX3" fmla="*/ 0 w 6378151"/>
              <a:gd name="connsiteY3" fmla="*/ 1143000 h 1143000"/>
              <a:gd name="connsiteX4" fmla="*/ 172122 w 6378151"/>
              <a:gd name="connsiteY4" fmla="*/ 161365 h 1143000"/>
              <a:gd name="connsiteX0" fmla="*/ 204395 w 6378151"/>
              <a:gd name="connsiteY0" fmla="*/ 182880 h 1143000"/>
              <a:gd name="connsiteX1" fmla="*/ 6378151 w 6378151"/>
              <a:gd name="connsiteY1" fmla="*/ 0 h 1143000"/>
              <a:gd name="connsiteX2" fmla="*/ 6378151 w 6378151"/>
              <a:gd name="connsiteY2" fmla="*/ 1143000 h 1143000"/>
              <a:gd name="connsiteX3" fmla="*/ 0 w 6378151"/>
              <a:gd name="connsiteY3" fmla="*/ 1143000 h 1143000"/>
              <a:gd name="connsiteX4" fmla="*/ 204395 w 6378151"/>
              <a:gd name="connsiteY4" fmla="*/ 182880 h 1143000"/>
              <a:gd name="connsiteX0" fmla="*/ 204395 w 6378151"/>
              <a:gd name="connsiteY0" fmla="*/ 182880 h 1143000"/>
              <a:gd name="connsiteX1" fmla="*/ 6378151 w 6378151"/>
              <a:gd name="connsiteY1" fmla="*/ 0 h 1143000"/>
              <a:gd name="connsiteX2" fmla="*/ 6378151 w 6378151"/>
              <a:gd name="connsiteY2" fmla="*/ 1143000 h 1143000"/>
              <a:gd name="connsiteX3" fmla="*/ 0 w 6378151"/>
              <a:gd name="connsiteY3" fmla="*/ 1143000 h 1143000"/>
              <a:gd name="connsiteX4" fmla="*/ 204395 w 6378151"/>
              <a:gd name="connsiteY4" fmla="*/ 182880 h 1143000"/>
              <a:gd name="connsiteX0" fmla="*/ 204395 w 6378151"/>
              <a:gd name="connsiteY0" fmla="*/ 182880 h 1143000"/>
              <a:gd name="connsiteX1" fmla="*/ 6378151 w 6378151"/>
              <a:gd name="connsiteY1" fmla="*/ 0 h 1143000"/>
              <a:gd name="connsiteX2" fmla="*/ 6378151 w 6378151"/>
              <a:gd name="connsiteY2" fmla="*/ 1143000 h 1143000"/>
              <a:gd name="connsiteX3" fmla="*/ 0 w 6378151"/>
              <a:gd name="connsiteY3" fmla="*/ 1143000 h 1143000"/>
              <a:gd name="connsiteX4" fmla="*/ 204395 w 6378151"/>
              <a:gd name="connsiteY4" fmla="*/ 182880 h 1143000"/>
              <a:gd name="connsiteX0" fmla="*/ 204395 w 6378151"/>
              <a:gd name="connsiteY0" fmla="*/ 182880 h 1143000"/>
              <a:gd name="connsiteX1" fmla="*/ 6378151 w 6378151"/>
              <a:gd name="connsiteY1" fmla="*/ 0 h 1143000"/>
              <a:gd name="connsiteX2" fmla="*/ 6378151 w 6378151"/>
              <a:gd name="connsiteY2" fmla="*/ 1143000 h 1143000"/>
              <a:gd name="connsiteX3" fmla="*/ 0 w 6378151"/>
              <a:gd name="connsiteY3" fmla="*/ 1143000 h 1143000"/>
              <a:gd name="connsiteX4" fmla="*/ 204395 w 6378151"/>
              <a:gd name="connsiteY4" fmla="*/ 182880 h 1143000"/>
              <a:gd name="connsiteX0" fmla="*/ 204395 w 6378151"/>
              <a:gd name="connsiteY0" fmla="*/ 74634 h 1034754"/>
              <a:gd name="connsiteX1" fmla="*/ 6119967 w 6378151"/>
              <a:gd name="connsiteY1" fmla="*/ 63876 h 1034754"/>
              <a:gd name="connsiteX2" fmla="*/ 6378151 w 6378151"/>
              <a:gd name="connsiteY2" fmla="*/ 1034754 h 1034754"/>
              <a:gd name="connsiteX3" fmla="*/ 0 w 6378151"/>
              <a:gd name="connsiteY3" fmla="*/ 1034754 h 1034754"/>
              <a:gd name="connsiteX4" fmla="*/ 204395 w 6378151"/>
              <a:gd name="connsiteY4" fmla="*/ 74634 h 1034754"/>
              <a:gd name="connsiteX0" fmla="*/ 204395 w 6378151"/>
              <a:gd name="connsiteY0" fmla="*/ 82083 h 1042203"/>
              <a:gd name="connsiteX1" fmla="*/ 6044663 w 6378151"/>
              <a:gd name="connsiteY1" fmla="*/ 39052 h 1042203"/>
              <a:gd name="connsiteX2" fmla="*/ 6378151 w 6378151"/>
              <a:gd name="connsiteY2" fmla="*/ 1042203 h 1042203"/>
              <a:gd name="connsiteX3" fmla="*/ 0 w 6378151"/>
              <a:gd name="connsiteY3" fmla="*/ 1042203 h 1042203"/>
              <a:gd name="connsiteX4" fmla="*/ 204395 w 6378151"/>
              <a:gd name="connsiteY4" fmla="*/ 82083 h 1042203"/>
              <a:gd name="connsiteX0" fmla="*/ 204395 w 6378151"/>
              <a:gd name="connsiteY0" fmla="*/ 82083 h 1042203"/>
              <a:gd name="connsiteX1" fmla="*/ 6044663 w 6378151"/>
              <a:gd name="connsiteY1" fmla="*/ 39052 h 1042203"/>
              <a:gd name="connsiteX2" fmla="*/ 6378151 w 6378151"/>
              <a:gd name="connsiteY2" fmla="*/ 1042203 h 1042203"/>
              <a:gd name="connsiteX3" fmla="*/ 0 w 6378151"/>
              <a:gd name="connsiteY3" fmla="*/ 1042203 h 1042203"/>
              <a:gd name="connsiteX4" fmla="*/ 204395 w 6378151"/>
              <a:gd name="connsiteY4" fmla="*/ 82083 h 1042203"/>
              <a:gd name="connsiteX0" fmla="*/ 204395 w 6378151"/>
              <a:gd name="connsiteY0" fmla="*/ 209708 h 1169828"/>
              <a:gd name="connsiteX1" fmla="*/ 6044663 w 6378151"/>
              <a:gd name="connsiteY1" fmla="*/ 166677 h 1169828"/>
              <a:gd name="connsiteX2" fmla="*/ 6378151 w 6378151"/>
              <a:gd name="connsiteY2" fmla="*/ 1169828 h 1169828"/>
              <a:gd name="connsiteX3" fmla="*/ 0 w 6378151"/>
              <a:gd name="connsiteY3" fmla="*/ 1169828 h 1169828"/>
              <a:gd name="connsiteX4" fmla="*/ 204395 w 6378151"/>
              <a:gd name="connsiteY4" fmla="*/ 209708 h 1169828"/>
              <a:gd name="connsiteX0" fmla="*/ 204395 w 6378151"/>
              <a:gd name="connsiteY0" fmla="*/ 216207 h 1176327"/>
              <a:gd name="connsiteX1" fmla="*/ 6044663 w 6378151"/>
              <a:gd name="connsiteY1" fmla="*/ 173176 h 1176327"/>
              <a:gd name="connsiteX2" fmla="*/ 6378151 w 6378151"/>
              <a:gd name="connsiteY2" fmla="*/ 1176327 h 1176327"/>
              <a:gd name="connsiteX3" fmla="*/ 0 w 6378151"/>
              <a:gd name="connsiteY3" fmla="*/ 1176327 h 1176327"/>
              <a:gd name="connsiteX4" fmla="*/ 204395 w 6378151"/>
              <a:gd name="connsiteY4" fmla="*/ 216207 h 1176327"/>
              <a:gd name="connsiteX0" fmla="*/ 311971 w 6378151"/>
              <a:gd name="connsiteY0" fmla="*/ 179132 h 1203798"/>
              <a:gd name="connsiteX1" fmla="*/ 6044663 w 6378151"/>
              <a:gd name="connsiteY1" fmla="*/ 200647 h 1203798"/>
              <a:gd name="connsiteX2" fmla="*/ 6378151 w 6378151"/>
              <a:gd name="connsiteY2" fmla="*/ 1203798 h 1203798"/>
              <a:gd name="connsiteX3" fmla="*/ 0 w 6378151"/>
              <a:gd name="connsiteY3" fmla="*/ 1203798 h 1203798"/>
              <a:gd name="connsiteX4" fmla="*/ 311971 w 6378151"/>
              <a:gd name="connsiteY4" fmla="*/ 179132 h 1203798"/>
              <a:gd name="connsiteX0" fmla="*/ 311971 w 6378151"/>
              <a:gd name="connsiteY0" fmla="*/ 179132 h 1203798"/>
              <a:gd name="connsiteX1" fmla="*/ 6044663 w 6378151"/>
              <a:gd name="connsiteY1" fmla="*/ 200647 h 1203798"/>
              <a:gd name="connsiteX2" fmla="*/ 6378151 w 6378151"/>
              <a:gd name="connsiteY2" fmla="*/ 1203798 h 1203798"/>
              <a:gd name="connsiteX3" fmla="*/ 0 w 6378151"/>
              <a:gd name="connsiteY3" fmla="*/ 1203798 h 1203798"/>
              <a:gd name="connsiteX4" fmla="*/ 311971 w 6378151"/>
              <a:gd name="connsiteY4" fmla="*/ 179132 h 1203798"/>
              <a:gd name="connsiteX0" fmla="*/ 311971 w 6378151"/>
              <a:gd name="connsiteY0" fmla="*/ 171490 h 1196156"/>
              <a:gd name="connsiteX1" fmla="*/ 6044663 w 6378151"/>
              <a:gd name="connsiteY1" fmla="*/ 193005 h 1196156"/>
              <a:gd name="connsiteX2" fmla="*/ 6378151 w 6378151"/>
              <a:gd name="connsiteY2" fmla="*/ 1196156 h 1196156"/>
              <a:gd name="connsiteX3" fmla="*/ 0 w 6378151"/>
              <a:gd name="connsiteY3" fmla="*/ 1196156 h 1196156"/>
              <a:gd name="connsiteX4" fmla="*/ 311971 w 6378151"/>
              <a:gd name="connsiteY4" fmla="*/ 171490 h 1196156"/>
              <a:gd name="connsiteX0" fmla="*/ 311971 w 6378151"/>
              <a:gd name="connsiteY0" fmla="*/ 140008 h 1164674"/>
              <a:gd name="connsiteX1" fmla="*/ 6044663 w 6378151"/>
              <a:gd name="connsiteY1" fmla="*/ 161523 h 1164674"/>
              <a:gd name="connsiteX2" fmla="*/ 6378151 w 6378151"/>
              <a:gd name="connsiteY2" fmla="*/ 1164674 h 1164674"/>
              <a:gd name="connsiteX3" fmla="*/ 0 w 6378151"/>
              <a:gd name="connsiteY3" fmla="*/ 1164674 h 1164674"/>
              <a:gd name="connsiteX4" fmla="*/ 311971 w 6378151"/>
              <a:gd name="connsiteY4" fmla="*/ 140008 h 1164674"/>
              <a:gd name="connsiteX0" fmla="*/ 311971 w 6378151"/>
              <a:gd name="connsiteY0" fmla="*/ 130732 h 1155398"/>
              <a:gd name="connsiteX1" fmla="*/ 6044663 w 6378151"/>
              <a:gd name="connsiteY1" fmla="*/ 152247 h 1155398"/>
              <a:gd name="connsiteX2" fmla="*/ 6378151 w 6378151"/>
              <a:gd name="connsiteY2" fmla="*/ 1155398 h 1155398"/>
              <a:gd name="connsiteX3" fmla="*/ 0 w 6378151"/>
              <a:gd name="connsiteY3" fmla="*/ 1155398 h 1155398"/>
              <a:gd name="connsiteX4" fmla="*/ 311971 w 6378151"/>
              <a:gd name="connsiteY4" fmla="*/ 130732 h 1155398"/>
              <a:gd name="connsiteX0" fmla="*/ 311971 w 6378151"/>
              <a:gd name="connsiteY0" fmla="*/ 116775 h 1141441"/>
              <a:gd name="connsiteX1" fmla="*/ 5947844 w 6378151"/>
              <a:gd name="connsiteY1" fmla="*/ 159805 h 1141441"/>
              <a:gd name="connsiteX2" fmla="*/ 6378151 w 6378151"/>
              <a:gd name="connsiteY2" fmla="*/ 1141441 h 1141441"/>
              <a:gd name="connsiteX3" fmla="*/ 0 w 6378151"/>
              <a:gd name="connsiteY3" fmla="*/ 1141441 h 1141441"/>
              <a:gd name="connsiteX4" fmla="*/ 311971 w 6378151"/>
              <a:gd name="connsiteY4" fmla="*/ 116775 h 1141441"/>
              <a:gd name="connsiteX0" fmla="*/ 311971 w 6378151"/>
              <a:gd name="connsiteY0" fmla="*/ 152822 h 1177488"/>
              <a:gd name="connsiteX1" fmla="*/ 6033906 w 6378151"/>
              <a:gd name="connsiteY1" fmla="*/ 142064 h 1177488"/>
              <a:gd name="connsiteX2" fmla="*/ 6378151 w 6378151"/>
              <a:gd name="connsiteY2" fmla="*/ 1177488 h 1177488"/>
              <a:gd name="connsiteX3" fmla="*/ 0 w 6378151"/>
              <a:gd name="connsiteY3" fmla="*/ 1177488 h 1177488"/>
              <a:gd name="connsiteX4" fmla="*/ 311971 w 6378151"/>
              <a:gd name="connsiteY4" fmla="*/ 152822 h 1177488"/>
              <a:gd name="connsiteX0" fmla="*/ 311971 w 6378151"/>
              <a:gd name="connsiteY0" fmla="*/ 152822 h 1177488"/>
              <a:gd name="connsiteX1" fmla="*/ 6033906 w 6378151"/>
              <a:gd name="connsiteY1" fmla="*/ 142064 h 1177488"/>
              <a:gd name="connsiteX2" fmla="*/ 6378151 w 6378151"/>
              <a:gd name="connsiteY2" fmla="*/ 1177488 h 1177488"/>
              <a:gd name="connsiteX3" fmla="*/ 0 w 6378151"/>
              <a:gd name="connsiteY3" fmla="*/ 1177488 h 1177488"/>
              <a:gd name="connsiteX4" fmla="*/ 311971 w 6378151"/>
              <a:gd name="connsiteY4" fmla="*/ 152822 h 1177488"/>
              <a:gd name="connsiteX0" fmla="*/ 311971 w 6378151"/>
              <a:gd name="connsiteY0" fmla="*/ 119570 h 1144236"/>
              <a:gd name="connsiteX1" fmla="*/ 6033906 w 6378151"/>
              <a:gd name="connsiteY1" fmla="*/ 108812 h 1144236"/>
              <a:gd name="connsiteX2" fmla="*/ 6378151 w 6378151"/>
              <a:gd name="connsiteY2" fmla="*/ 1144236 h 1144236"/>
              <a:gd name="connsiteX3" fmla="*/ 0 w 6378151"/>
              <a:gd name="connsiteY3" fmla="*/ 1144236 h 1144236"/>
              <a:gd name="connsiteX4" fmla="*/ 311971 w 6378151"/>
              <a:gd name="connsiteY4" fmla="*/ 119570 h 1144236"/>
              <a:gd name="connsiteX0" fmla="*/ 311971 w 6378151"/>
              <a:gd name="connsiteY0" fmla="*/ 16611 h 1041277"/>
              <a:gd name="connsiteX1" fmla="*/ 6033906 w 6378151"/>
              <a:gd name="connsiteY1" fmla="*/ 5853 h 1041277"/>
              <a:gd name="connsiteX2" fmla="*/ 6378151 w 6378151"/>
              <a:gd name="connsiteY2" fmla="*/ 1041277 h 1041277"/>
              <a:gd name="connsiteX3" fmla="*/ 0 w 6378151"/>
              <a:gd name="connsiteY3" fmla="*/ 1041277 h 1041277"/>
              <a:gd name="connsiteX4" fmla="*/ 311971 w 6378151"/>
              <a:gd name="connsiteY4" fmla="*/ 16611 h 1041277"/>
              <a:gd name="connsiteX0" fmla="*/ 311971 w 6378151"/>
              <a:gd name="connsiteY0" fmla="*/ 100650 h 1125316"/>
              <a:gd name="connsiteX1" fmla="*/ 6033906 w 6378151"/>
              <a:gd name="connsiteY1" fmla="*/ 89892 h 1125316"/>
              <a:gd name="connsiteX2" fmla="*/ 6378151 w 6378151"/>
              <a:gd name="connsiteY2" fmla="*/ 1125316 h 1125316"/>
              <a:gd name="connsiteX3" fmla="*/ 0 w 6378151"/>
              <a:gd name="connsiteY3" fmla="*/ 1125316 h 1125316"/>
              <a:gd name="connsiteX4" fmla="*/ 311971 w 6378151"/>
              <a:gd name="connsiteY4" fmla="*/ 100650 h 1125316"/>
              <a:gd name="connsiteX0" fmla="*/ 311971 w 6378151"/>
              <a:gd name="connsiteY0" fmla="*/ 108062 h 1132728"/>
              <a:gd name="connsiteX1" fmla="*/ 6001633 w 6378151"/>
              <a:gd name="connsiteY1" fmla="*/ 86546 h 1132728"/>
              <a:gd name="connsiteX2" fmla="*/ 6378151 w 6378151"/>
              <a:gd name="connsiteY2" fmla="*/ 1132728 h 1132728"/>
              <a:gd name="connsiteX3" fmla="*/ 0 w 6378151"/>
              <a:gd name="connsiteY3" fmla="*/ 1132728 h 1132728"/>
              <a:gd name="connsiteX4" fmla="*/ 311971 w 6378151"/>
              <a:gd name="connsiteY4" fmla="*/ 108062 h 1132728"/>
              <a:gd name="connsiteX0" fmla="*/ 311971 w 6378151"/>
              <a:gd name="connsiteY0" fmla="*/ 108062 h 1132728"/>
              <a:gd name="connsiteX1" fmla="*/ 6001633 w 6378151"/>
              <a:gd name="connsiteY1" fmla="*/ 86546 h 1132728"/>
              <a:gd name="connsiteX2" fmla="*/ 6378151 w 6378151"/>
              <a:gd name="connsiteY2" fmla="*/ 1132728 h 1132728"/>
              <a:gd name="connsiteX3" fmla="*/ 0 w 6378151"/>
              <a:gd name="connsiteY3" fmla="*/ 1132728 h 1132728"/>
              <a:gd name="connsiteX4" fmla="*/ 311971 w 6378151"/>
              <a:gd name="connsiteY4" fmla="*/ 108062 h 1132728"/>
              <a:gd name="connsiteX0" fmla="*/ 311971 w 6378151"/>
              <a:gd name="connsiteY0" fmla="*/ 103312 h 1127978"/>
              <a:gd name="connsiteX1" fmla="*/ 6001633 w 6378151"/>
              <a:gd name="connsiteY1" fmla="*/ 81796 h 1127978"/>
              <a:gd name="connsiteX2" fmla="*/ 6378151 w 6378151"/>
              <a:gd name="connsiteY2" fmla="*/ 1127978 h 1127978"/>
              <a:gd name="connsiteX3" fmla="*/ 0 w 6378151"/>
              <a:gd name="connsiteY3" fmla="*/ 1127978 h 1127978"/>
              <a:gd name="connsiteX4" fmla="*/ 311971 w 6378151"/>
              <a:gd name="connsiteY4" fmla="*/ 103312 h 1127978"/>
              <a:gd name="connsiteX0" fmla="*/ 311971 w 6378151"/>
              <a:gd name="connsiteY0" fmla="*/ 118455 h 1143121"/>
              <a:gd name="connsiteX1" fmla="*/ 6001633 w 6378151"/>
              <a:gd name="connsiteY1" fmla="*/ 96939 h 1143121"/>
              <a:gd name="connsiteX2" fmla="*/ 6378151 w 6378151"/>
              <a:gd name="connsiteY2" fmla="*/ 1143121 h 1143121"/>
              <a:gd name="connsiteX3" fmla="*/ 0 w 6378151"/>
              <a:gd name="connsiteY3" fmla="*/ 1143121 h 1143121"/>
              <a:gd name="connsiteX4" fmla="*/ 311971 w 6378151"/>
              <a:gd name="connsiteY4" fmla="*/ 118455 h 1143121"/>
              <a:gd name="connsiteX0" fmla="*/ 311971 w 6378151"/>
              <a:gd name="connsiteY0" fmla="*/ 118455 h 1143121"/>
              <a:gd name="connsiteX1" fmla="*/ 6001633 w 6378151"/>
              <a:gd name="connsiteY1" fmla="*/ 96939 h 1143121"/>
              <a:gd name="connsiteX2" fmla="*/ 6378151 w 6378151"/>
              <a:gd name="connsiteY2" fmla="*/ 1143121 h 1143121"/>
              <a:gd name="connsiteX3" fmla="*/ 0 w 6378151"/>
              <a:gd name="connsiteY3" fmla="*/ 1143121 h 1143121"/>
              <a:gd name="connsiteX4" fmla="*/ 311971 w 6378151"/>
              <a:gd name="connsiteY4" fmla="*/ 118455 h 1143121"/>
              <a:gd name="connsiteX0" fmla="*/ 311971 w 6378151"/>
              <a:gd name="connsiteY0" fmla="*/ 113915 h 1138581"/>
              <a:gd name="connsiteX1" fmla="*/ 6001633 w 6378151"/>
              <a:gd name="connsiteY1" fmla="*/ 92399 h 1138581"/>
              <a:gd name="connsiteX2" fmla="*/ 6378151 w 6378151"/>
              <a:gd name="connsiteY2" fmla="*/ 1138581 h 1138581"/>
              <a:gd name="connsiteX3" fmla="*/ 0 w 6378151"/>
              <a:gd name="connsiteY3" fmla="*/ 1138581 h 1138581"/>
              <a:gd name="connsiteX4" fmla="*/ 311971 w 6378151"/>
              <a:gd name="connsiteY4" fmla="*/ 113915 h 1138581"/>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378151" h="1147688">
                <a:moveTo>
                  <a:pt x="311971" y="123022"/>
                </a:moveTo>
                <a:cubicBezTo>
                  <a:pt x="702453" y="8274"/>
                  <a:pt x="5352966" y="-74203"/>
                  <a:pt x="6001633" y="101506"/>
                </a:cubicBezTo>
                <a:cubicBezTo>
                  <a:pt x="6446285" y="575739"/>
                  <a:pt x="6266988" y="813304"/>
                  <a:pt x="6378151" y="1147688"/>
                </a:cubicBezTo>
                <a:lnTo>
                  <a:pt x="0" y="1147688"/>
                </a:lnTo>
                <a:cubicBezTo>
                  <a:pt x="57374" y="820476"/>
                  <a:pt x="-78891" y="439478"/>
                  <a:pt x="311971" y="123022"/>
                </a:cubicBezTo>
                <a:close/>
              </a:path>
            </a:pathLst>
          </a:custGeom>
          <a:solidFill>
            <a:srgbClr val="6FC9C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
                <a:srgbClr val="000000"/>
              </a:buClr>
              <a:buSzTx/>
              <a:buFont typeface="Arial"/>
              <a:buNone/>
              <a:tabLst/>
              <a:defRPr/>
            </a:pPr>
            <a:endParaRPr kumimoji="0" lang="en-US" sz="1050" b="0" i="0" u="none" strike="noStrike" kern="0" cap="none" spc="0" normalizeH="0" baseline="0" noProof="0">
              <a:ln>
                <a:noFill/>
              </a:ln>
              <a:solidFill>
                <a:srgbClr val="BAE5E4"/>
              </a:solidFill>
              <a:effectLst/>
              <a:uLnTx/>
              <a:uFillTx/>
              <a:latin typeface="Arial"/>
              <a:ea typeface="+mn-ea"/>
              <a:cs typeface="+mn-cs"/>
              <a:sym typeface="Arial"/>
            </a:endParaRPr>
          </a:p>
        </p:txBody>
      </p:sp>
      <p:grpSp>
        <p:nvGrpSpPr>
          <p:cNvPr id="4" name="Group 3"/>
          <p:cNvGrpSpPr/>
          <p:nvPr userDrawn="1"/>
        </p:nvGrpSpPr>
        <p:grpSpPr>
          <a:xfrm>
            <a:off x="211055" y="1321594"/>
            <a:ext cx="6436810" cy="3602496"/>
            <a:chOff x="220782" y="1331119"/>
            <a:chExt cx="6436810" cy="3602496"/>
          </a:xfrm>
        </p:grpSpPr>
        <p:sp>
          <p:nvSpPr>
            <p:cNvPr id="5" name="Freeform 4"/>
            <p:cNvSpPr/>
            <p:nvPr/>
          </p:nvSpPr>
          <p:spPr>
            <a:xfrm>
              <a:off x="1630680" y="1333500"/>
              <a:ext cx="4968240" cy="7620"/>
            </a:xfrm>
            <a:custGeom>
              <a:avLst/>
              <a:gdLst>
                <a:gd name="connsiteX0" fmla="*/ 0 w 4968240"/>
                <a:gd name="connsiteY0" fmla="*/ 0 h 7620"/>
                <a:gd name="connsiteX1" fmla="*/ 2781300 w 4968240"/>
                <a:gd name="connsiteY1" fmla="*/ 0 h 7620"/>
                <a:gd name="connsiteX2" fmla="*/ 4968240 w 4968240"/>
                <a:gd name="connsiteY2" fmla="*/ 7620 h 7620"/>
              </a:gdLst>
              <a:ahLst/>
              <a:cxnLst>
                <a:cxn ang="0">
                  <a:pos x="connsiteX0" y="connsiteY0"/>
                </a:cxn>
                <a:cxn ang="0">
                  <a:pos x="connsiteX1" y="connsiteY1"/>
                </a:cxn>
                <a:cxn ang="0">
                  <a:pos x="connsiteX2" y="connsiteY2"/>
                </a:cxn>
              </a:cxnLst>
              <a:rect l="l" t="t" r="r" b="b"/>
              <a:pathLst>
                <a:path w="4968240" h="7620">
                  <a:moveTo>
                    <a:pt x="0" y="0"/>
                  </a:moveTo>
                  <a:lnTo>
                    <a:pt x="2781300" y="0"/>
                  </a:lnTo>
                  <a:lnTo>
                    <a:pt x="4968240" y="7620"/>
                  </a:lnTo>
                </a:path>
              </a:pathLst>
            </a:custGeom>
            <a:no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
                  <a:srgbClr val="000000"/>
                </a:buClr>
                <a:buSzTx/>
                <a:buFont typeface="Arial"/>
                <a:buNone/>
                <a:tabLst/>
                <a:defRPr/>
              </a:pPr>
              <a:endParaRPr kumimoji="0" lang="en-US" sz="1050" b="0" i="0" u="none" strike="noStrike" kern="0" cap="none" spc="0" normalizeH="0" baseline="0" noProof="0">
                <a:ln>
                  <a:noFill/>
                </a:ln>
                <a:solidFill>
                  <a:srgbClr val="BAE5E4"/>
                </a:solidFill>
                <a:effectLst/>
                <a:uLnTx/>
                <a:uFillTx/>
                <a:latin typeface="Arial"/>
                <a:ea typeface="+mn-ea"/>
                <a:cs typeface="+mn-cs"/>
                <a:sym typeface="Arial"/>
              </a:endParaRPr>
            </a:p>
          </p:txBody>
        </p:sp>
        <p:sp>
          <p:nvSpPr>
            <p:cNvPr id="6" name="Freeform 5"/>
            <p:cNvSpPr/>
            <p:nvPr/>
          </p:nvSpPr>
          <p:spPr>
            <a:xfrm>
              <a:off x="220782" y="1333500"/>
              <a:ext cx="6436810" cy="3600115"/>
            </a:xfrm>
            <a:custGeom>
              <a:avLst/>
              <a:gdLst>
                <a:gd name="connsiteX0" fmla="*/ 6378138 w 6436810"/>
                <a:gd name="connsiteY0" fmla="*/ 0 h 3600115"/>
                <a:gd name="connsiteX1" fmla="*/ 6431478 w 6436810"/>
                <a:gd name="connsiteY1" fmla="*/ 723900 h 3600115"/>
                <a:gd name="connsiteX2" fmla="*/ 6431478 w 6436810"/>
                <a:gd name="connsiteY2" fmla="*/ 1607820 h 3600115"/>
                <a:gd name="connsiteX3" fmla="*/ 6400998 w 6436810"/>
                <a:gd name="connsiteY3" fmla="*/ 2400300 h 3600115"/>
                <a:gd name="connsiteX4" fmla="*/ 6332418 w 6436810"/>
                <a:gd name="connsiteY4" fmla="*/ 2895600 h 3600115"/>
                <a:gd name="connsiteX5" fmla="*/ 6240978 w 6436810"/>
                <a:gd name="connsiteY5" fmla="*/ 3177540 h 3600115"/>
                <a:gd name="connsiteX6" fmla="*/ 6088578 w 6436810"/>
                <a:gd name="connsiteY6" fmla="*/ 3390900 h 3600115"/>
                <a:gd name="connsiteX7" fmla="*/ 5814258 w 6436810"/>
                <a:gd name="connsiteY7" fmla="*/ 3520440 h 3600115"/>
                <a:gd name="connsiteX8" fmla="*/ 5440878 w 6436810"/>
                <a:gd name="connsiteY8" fmla="*/ 3573780 h 3600115"/>
                <a:gd name="connsiteX9" fmla="*/ 4564578 w 6436810"/>
                <a:gd name="connsiteY9" fmla="*/ 3573780 h 3600115"/>
                <a:gd name="connsiteX10" fmla="*/ 3833058 w 6436810"/>
                <a:gd name="connsiteY10" fmla="*/ 3566160 h 3600115"/>
                <a:gd name="connsiteX11" fmla="*/ 3116778 w 6436810"/>
                <a:gd name="connsiteY11" fmla="*/ 3566160 h 3600115"/>
                <a:gd name="connsiteX12" fmla="*/ 2423358 w 6436810"/>
                <a:gd name="connsiteY12" fmla="*/ 3581400 h 3600115"/>
                <a:gd name="connsiteX13" fmla="*/ 1874718 w 6436810"/>
                <a:gd name="connsiteY13" fmla="*/ 3596640 h 3600115"/>
                <a:gd name="connsiteX14" fmla="*/ 1333698 w 6436810"/>
                <a:gd name="connsiteY14" fmla="*/ 3596640 h 3600115"/>
                <a:gd name="connsiteX15" fmla="*/ 838398 w 6436810"/>
                <a:gd name="connsiteY15" fmla="*/ 3558540 h 3600115"/>
                <a:gd name="connsiteX16" fmla="*/ 579318 w 6436810"/>
                <a:gd name="connsiteY16" fmla="*/ 3497580 h 3600115"/>
                <a:gd name="connsiteX17" fmla="*/ 388818 w 6436810"/>
                <a:gd name="connsiteY17" fmla="*/ 3413760 h 3600115"/>
                <a:gd name="connsiteX18" fmla="*/ 266898 w 6436810"/>
                <a:gd name="connsiteY18" fmla="*/ 3314700 h 3600115"/>
                <a:gd name="connsiteX19" fmla="*/ 175458 w 6436810"/>
                <a:gd name="connsiteY19" fmla="*/ 3124200 h 3600115"/>
                <a:gd name="connsiteX20" fmla="*/ 114498 w 6436810"/>
                <a:gd name="connsiteY20" fmla="*/ 2910840 h 3600115"/>
                <a:gd name="connsiteX21" fmla="*/ 61158 w 6436810"/>
                <a:gd name="connsiteY21" fmla="*/ 2636520 h 3600115"/>
                <a:gd name="connsiteX22" fmla="*/ 38298 w 6436810"/>
                <a:gd name="connsiteY22" fmla="*/ 2278380 h 3600115"/>
                <a:gd name="connsiteX23" fmla="*/ 15438 w 6436810"/>
                <a:gd name="connsiteY23" fmla="*/ 1866900 h 3600115"/>
                <a:gd name="connsiteX24" fmla="*/ 15438 w 6436810"/>
                <a:gd name="connsiteY24" fmla="*/ 1455420 h 3600115"/>
                <a:gd name="connsiteX25" fmla="*/ 198 w 6436810"/>
                <a:gd name="connsiteY25" fmla="*/ 952500 h 3600115"/>
                <a:gd name="connsiteX26" fmla="*/ 7818 w 6436810"/>
                <a:gd name="connsiteY26" fmla="*/ 289560 h 3600115"/>
                <a:gd name="connsiteX27" fmla="*/ 23058 w 6436810"/>
                <a:gd name="connsiteY27" fmla="*/ 0 h 36001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6436810" h="3600115">
                  <a:moveTo>
                    <a:pt x="6378138" y="0"/>
                  </a:moveTo>
                  <a:cubicBezTo>
                    <a:pt x="6400363" y="227965"/>
                    <a:pt x="6422588" y="455930"/>
                    <a:pt x="6431478" y="723900"/>
                  </a:cubicBezTo>
                  <a:cubicBezTo>
                    <a:pt x="6440368" y="991870"/>
                    <a:pt x="6436558" y="1328420"/>
                    <a:pt x="6431478" y="1607820"/>
                  </a:cubicBezTo>
                  <a:cubicBezTo>
                    <a:pt x="6426398" y="1887220"/>
                    <a:pt x="6417508" y="2185670"/>
                    <a:pt x="6400998" y="2400300"/>
                  </a:cubicBezTo>
                  <a:cubicBezTo>
                    <a:pt x="6384488" y="2614930"/>
                    <a:pt x="6359088" y="2766060"/>
                    <a:pt x="6332418" y="2895600"/>
                  </a:cubicBezTo>
                  <a:cubicBezTo>
                    <a:pt x="6305748" y="3025140"/>
                    <a:pt x="6281618" y="3094990"/>
                    <a:pt x="6240978" y="3177540"/>
                  </a:cubicBezTo>
                  <a:cubicBezTo>
                    <a:pt x="6200338" y="3260090"/>
                    <a:pt x="6159698" y="3333750"/>
                    <a:pt x="6088578" y="3390900"/>
                  </a:cubicBezTo>
                  <a:cubicBezTo>
                    <a:pt x="6017458" y="3448050"/>
                    <a:pt x="5922208" y="3489960"/>
                    <a:pt x="5814258" y="3520440"/>
                  </a:cubicBezTo>
                  <a:cubicBezTo>
                    <a:pt x="5706308" y="3550920"/>
                    <a:pt x="5649158" y="3564890"/>
                    <a:pt x="5440878" y="3573780"/>
                  </a:cubicBezTo>
                  <a:cubicBezTo>
                    <a:pt x="5232598" y="3582670"/>
                    <a:pt x="4564578" y="3573780"/>
                    <a:pt x="4564578" y="3573780"/>
                  </a:cubicBezTo>
                  <a:lnTo>
                    <a:pt x="3833058" y="3566160"/>
                  </a:lnTo>
                  <a:lnTo>
                    <a:pt x="3116778" y="3566160"/>
                  </a:lnTo>
                  <a:cubicBezTo>
                    <a:pt x="2881828" y="3568700"/>
                    <a:pt x="2423358" y="3581400"/>
                    <a:pt x="2423358" y="3581400"/>
                  </a:cubicBezTo>
                  <a:lnTo>
                    <a:pt x="1874718" y="3596640"/>
                  </a:lnTo>
                  <a:cubicBezTo>
                    <a:pt x="1693108" y="3599180"/>
                    <a:pt x="1506418" y="3602990"/>
                    <a:pt x="1333698" y="3596640"/>
                  </a:cubicBezTo>
                  <a:cubicBezTo>
                    <a:pt x="1160978" y="3590290"/>
                    <a:pt x="964128" y="3575050"/>
                    <a:pt x="838398" y="3558540"/>
                  </a:cubicBezTo>
                  <a:cubicBezTo>
                    <a:pt x="712668" y="3542030"/>
                    <a:pt x="654248" y="3521710"/>
                    <a:pt x="579318" y="3497580"/>
                  </a:cubicBezTo>
                  <a:cubicBezTo>
                    <a:pt x="504388" y="3473450"/>
                    <a:pt x="440888" y="3444240"/>
                    <a:pt x="388818" y="3413760"/>
                  </a:cubicBezTo>
                  <a:cubicBezTo>
                    <a:pt x="336748" y="3383280"/>
                    <a:pt x="302458" y="3362960"/>
                    <a:pt x="266898" y="3314700"/>
                  </a:cubicBezTo>
                  <a:cubicBezTo>
                    <a:pt x="231338" y="3266440"/>
                    <a:pt x="200858" y="3191510"/>
                    <a:pt x="175458" y="3124200"/>
                  </a:cubicBezTo>
                  <a:cubicBezTo>
                    <a:pt x="150058" y="3056890"/>
                    <a:pt x="133548" y="2992120"/>
                    <a:pt x="114498" y="2910840"/>
                  </a:cubicBezTo>
                  <a:cubicBezTo>
                    <a:pt x="95448" y="2829560"/>
                    <a:pt x="73858" y="2741930"/>
                    <a:pt x="61158" y="2636520"/>
                  </a:cubicBezTo>
                  <a:cubicBezTo>
                    <a:pt x="48458" y="2531110"/>
                    <a:pt x="45918" y="2406650"/>
                    <a:pt x="38298" y="2278380"/>
                  </a:cubicBezTo>
                  <a:cubicBezTo>
                    <a:pt x="30678" y="2150110"/>
                    <a:pt x="19248" y="2004060"/>
                    <a:pt x="15438" y="1866900"/>
                  </a:cubicBezTo>
                  <a:cubicBezTo>
                    <a:pt x="11628" y="1729740"/>
                    <a:pt x="17978" y="1607820"/>
                    <a:pt x="15438" y="1455420"/>
                  </a:cubicBezTo>
                  <a:cubicBezTo>
                    <a:pt x="12898" y="1303020"/>
                    <a:pt x="1468" y="1146810"/>
                    <a:pt x="198" y="952500"/>
                  </a:cubicBezTo>
                  <a:cubicBezTo>
                    <a:pt x="-1072" y="758190"/>
                    <a:pt x="4008" y="448310"/>
                    <a:pt x="7818" y="289560"/>
                  </a:cubicBezTo>
                  <a:cubicBezTo>
                    <a:pt x="11628" y="130810"/>
                    <a:pt x="17343" y="65405"/>
                    <a:pt x="23058" y="0"/>
                  </a:cubicBezTo>
                </a:path>
              </a:pathLst>
            </a:custGeom>
            <a:no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
                  <a:srgbClr val="000000"/>
                </a:buClr>
                <a:buSzTx/>
                <a:buFont typeface="Arial"/>
                <a:buNone/>
                <a:tabLst/>
                <a:defRPr/>
              </a:pPr>
              <a:endParaRPr kumimoji="0" lang="en-US" sz="1050" b="0" i="0" u="none" strike="noStrike" kern="0" cap="none" spc="0" normalizeH="0" baseline="0" noProof="0">
                <a:ln>
                  <a:noFill/>
                </a:ln>
                <a:solidFill>
                  <a:srgbClr val="BAE5E4"/>
                </a:solidFill>
                <a:effectLst/>
                <a:uLnTx/>
                <a:uFillTx/>
                <a:latin typeface="Arial"/>
                <a:ea typeface="+mn-ea"/>
                <a:cs typeface="+mn-cs"/>
                <a:sym typeface="Arial"/>
              </a:endParaRPr>
            </a:p>
          </p:txBody>
        </p:sp>
        <p:sp>
          <p:nvSpPr>
            <p:cNvPr id="7" name="Freeform 6"/>
            <p:cNvSpPr/>
            <p:nvPr/>
          </p:nvSpPr>
          <p:spPr>
            <a:xfrm>
              <a:off x="228600" y="1331119"/>
              <a:ext cx="150019" cy="4762"/>
            </a:xfrm>
            <a:custGeom>
              <a:avLst/>
              <a:gdLst>
                <a:gd name="connsiteX0" fmla="*/ 0 w 150019"/>
                <a:gd name="connsiteY0" fmla="*/ 0 h 4762"/>
                <a:gd name="connsiteX1" fmla="*/ 150019 w 150019"/>
                <a:gd name="connsiteY1" fmla="*/ 4762 h 4762"/>
                <a:gd name="connsiteX2" fmla="*/ 150019 w 150019"/>
                <a:gd name="connsiteY2" fmla="*/ 4762 h 4762"/>
              </a:gdLst>
              <a:ahLst/>
              <a:cxnLst>
                <a:cxn ang="0">
                  <a:pos x="connsiteX0" y="connsiteY0"/>
                </a:cxn>
                <a:cxn ang="0">
                  <a:pos x="connsiteX1" y="connsiteY1"/>
                </a:cxn>
                <a:cxn ang="0">
                  <a:pos x="connsiteX2" y="connsiteY2"/>
                </a:cxn>
              </a:cxnLst>
              <a:rect l="l" t="t" r="r" b="b"/>
              <a:pathLst>
                <a:path w="150019" h="4762">
                  <a:moveTo>
                    <a:pt x="0" y="0"/>
                  </a:moveTo>
                  <a:lnTo>
                    <a:pt x="150019" y="4762"/>
                  </a:lnTo>
                  <a:lnTo>
                    <a:pt x="150019" y="4762"/>
                  </a:lnTo>
                </a:path>
              </a:pathLst>
            </a:custGeom>
            <a:no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
                  <a:srgbClr val="000000"/>
                </a:buClr>
                <a:buSzTx/>
                <a:buFont typeface="Arial"/>
                <a:buNone/>
                <a:tabLst/>
                <a:defRPr/>
              </a:pPr>
              <a:endParaRPr kumimoji="0" lang="en-US" sz="1050" b="0" i="0" u="none" strike="noStrike" kern="0" cap="none" spc="0" normalizeH="0" baseline="0" noProof="0">
                <a:ln>
                  <a:noFill/>
                </a:ln>
                <a:solidFill>
                  <a:srgbClr val="BAE5E4"/>
                </a:solidFill>
                <a:effectLst/>
                <a:uLnTx/>
                <a:uFillTx/>
                <a:latin typeface="Arial"/>
                <a:ea typeface="+mn-ea"/>
                <a:cs typeface="+mn-cs"/>
                <a:sym typeface="Arial"/>
              </a:endParaRPr>
            </a:p>
          </p:txBody>
        </p:sp>
      </p:grpSp>
      <p:grpSp>
        <p:nvGrpSpPr>
          <p:cNvPr id="8" name="Group 7"/>
          <p:cNvGrpSpPr/>
          <p:nvPr userDrawn="1"/>
        </p:nvGrpSpPr>
        <p:grpSpPr>
          <a:xfrm>
            <a:off x="282787" y="255821"/>
            <a:ext cx="1448294" cy="1448294"/>
            <a:chOff x="237072" y="234585"/>
            <a:chExt cx="1448294" cy="1448294"/>
          </a:xfrm>
        </p:grpSpPr>
        <p:sp>
          <p:nvSpPr>
            <p:cNvPr id="9" name="Oval 8"/>
            <p:cNvSpPr/>
            <p:nvPr/>
          </p:nvSpPr>
          <p:spPr>
            <a:xfrm>
              <a:off x="237072" y="234585"/>
              <a:ext cx="1448294" cy="1448294"/>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
                  <a:srgbClr val="000000"/>
                </a:buClr>
                <a:buSzTx/>
                <a:buFont typeface="Arial"/>
                <a:buNone/>
                <a:tabLst/>
                <a:defRPr/>
              </a:pPr>
              <a:endParaRPr kumimoji="0" lang="en-US" sz="1050" b="0" i="0" u="none" strike="noStrike" kern="0" cap="none" spc="0" normalizeH="0" baseline="0" noProof="0">
                <a:ln>
                  <a:noFill/>
                </a:ln>
                <a:solidFill>
                  <a:srgbClr val="BAE5E4"/>
                </a:solidFill>
                <a:effectLst/>
                <a:uLnTx/>
                <a:uFillTx/>
                <a:latin typeface="Arial"/>
                <a:ea typeface="+mn-ea"/>
                <a:cs typeface="+mn-cs"/>
                <a:sym typeface="Arial"/>
              </a:endParaRPr>
            </a:p>
          </p:txBody>
        </p:sp>
        <p:sp>
          <p:nvSpPr>
            <p:cNvPr id="10" name="Oval 9"/>
            <p:cNvSpPr/>
            <p:nvPr/>
          </p:nvSpPr>
          <p:spPr>
            <a:xfrm>
              <a:off x="283311" y="280824"/>
              <a:ext cx="1355815" cy="1355815"/>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
                  <a:srgbClr val="000000"/>
                </a:buClr>
                <a:buSzTx/>
                <a:buFont typeface="Arial"/>
                <a:buNone/>
                <a:tabLst/>
                <a:defRPr/>
              </a:pPr>
              <a:endParaRPr kumimoji="0" lang="en-US" sz="1050" b="0" i="0" u="none" strike="noStrike" kern="0" cap="none" spc="0" normalizeH="0" baseline="0" noProof="0">
                <a:ln>
                  <a:noFill/>
                </a:ln>
                <a:solidFill>
                  <a:srgbClr val="BAE5E4"/>
                </a:solidFill>
                <a:effectLst/>
                <a:uLnTx/>
                <a:uFillTx/>
                <a:latin typeface="Arial"/>
                <a:ea typeface="+mn-ea"/>
                <a:cs typeface="+mn-cs"/>
                <a:sym typeface="Arial"/>
              </a:endParaRPr>
            </a:p>
          </p:txBody>
        </p:sp>
        <p:sp>
          <p:nvSpPr>
            <p:cNvPr id="11" name="Oval 10"/>
            <p:cNvSpPr/>
            <p:nvPr/>
          </p:nvSpPr>
          <p:spPr>
            <a:xfrm>
              <a:off x="244620" y="242518"/>
              <a:ext cx="1419087" cy="1419087"/>
            </a:xfrm>
            <a:prstGeom prst="ellipse">
              <a:avLst/>
            </a:prstGeom>
            <a:noFill/>
            <a:ln w="9525">
              <a:solidFill>
                <a:schemeClr val="bg1">
                  <a:lumMod val="2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
                  <a:srgbClr val="000000"/>
                </a:buClr>
                <a:buSzTx/>
                <a:buFont typeface="Arial"/>
                <a:buNone/>
                <a:tabLst/>
                <a:defRPr/>
              </a:pPr>
              <a:endParaRPr kumimoji="0" lang="en-US" sz="1050" b="0" i="0" u="none" strike="noStrike" kern="0" cap="none" spc="0" normalizeH="0" baseline="0" noProof="0">
                <a:ln>
                  <a:noFill/>
                </a:ln>
                <a:solidFill>
                  <a:srgbClr val="BAE5E4"/>
                </a:solidFill>
                <a:effectLst/>
                <a:uLnTx/>
                <a:uFillTx/>
                <a:latin typeface="Arial"/>
                <a:ea typeface="+mn-ea"/>
                <a:cs typeface="+mn-cs"/>
                <a:sym typeface="Arial"/>
              </a:endParaRPr>
            </a:p>
          </p:txBody>
        </p:sp>
      </p:grpSp>
    </p:spTree>
    <p:extLst>
      <p:ext uri="{BB962C8B-B14F-4D97-AF65-F5344CB8AC3E}">
        <p14:creationId xmlns:p14="http://schemas.microsoft.com/office/powerpoint/2010/main" val="313115257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matchingName="Blank" type="blank" preserve="1">
  <p:cSld name="1_Blank">
    <p:bg>
      <p:bgPr>
        <a:blipFill dpi="0" rotWithShape="1">
          <a:blip r:embed="rId2">
            <a:lum/>
          </a:blip>
          <a:srcRect/>
          <a:stretch>
            <a:fillRect/>
          </a:stretch>
        </a:blipFill>
        <a:effectLst/>
      </p:bgPr>
    </p:bg>
    <p:spTree>
      <p:nvGrpSpPr>
        <p:cNvPr id="1" name="Shape 151"/>
        <p:cNvGrpSpPr/>
        <p:nvPr/>
      </p:nvGrpSpPr>
      <p:grpSpPr>
        <a:xfrm>
          <a:off x="0" y="0"/>
          <a:ext cx="0" cy="0"/>
          <a:chOff x="0" y="0"/>
          <a:chExt cx="0" cy="0"/>
        </a:xfrm>
      </p:grpSpPr>
      <p:sp>
        <p:nvSpPr>
          <p:cNvPr id="2" name="Freeform 9"/>
          <p:cNvSpPr>
            <a:spLocks/>
          </p:cNvSpPr>
          <p:nvPr userDrawn="1"/>
        </p:nvSpPr>
        <p:spPr bwMode="auto">
          <a:xfrm rot="10800000">
            <a:off x="276226" y="239920"/>
            <a:ext cx="6315075" cy="4636880"/>
          </a:xfrm>
          <a:custGeom>
            <a:avLst/>
            <a:gdLst>
              <a:gd name="T0" fmla="*/ 2466 w 2671"/>
              <a:gd name="T1" fmla="*/ 92 h 1682"/>
              <a:gd name="T2" fmla="*/ 200 w 2671"/>
              <a:gd name="T3" fmla="*/ 99 h 1682"/>
              <a:gd name="T4" fmla="*/ 169 w 2671"/>
              <a:gd name="T5" fmla="*/ 1583 h 1682"/>
              <a:gd name="T6" fmla="*/ 2481 w 2671"/>
              <a:gd name="T7" fmla="*/ 1562 h 1682"/>
              <a:gd name="T8" fmla="*/ 2466 w 2671"/>
              <a:gd name="T9" fmla="*/ 92 h 1682"/>
              <a:gd name="connsiteX0" fmla="*/ 9074 w 9535"/>
              <a:gd name="connsiteY0" fmla="*/ 447 h 9722"/>
              <a:gd name="connsiteX1" fmla="*/ 544 w 9535"/>
              <a:gd name="connsiteY1" fmla="*/ 264 h 9722"/>
              <a:gd name="connsiteX2" fmla="*/ 475 w 9535"/>
              <a:gd name="connsiteY2" fmla="*/ 9311 h 9722"/>
              <a:gd name="connsiteX3" fmla="*/ 9131 w 9535"/>
              <a:gd name="connsiteY3" fmla="*/ 9187 h 9722"/>
              <a:gd name="connsiteX4" fmla="*/ 9074 w 9535"/>
              <a:gd name="connsiteY4" fmla="*/ 447 h 9722"/>
              <a:gd name="connsiteX0" fmla="*/ 9519 w 10001"/>
              <a:gd name="connsiteY0" fmla="*/ 986 h 10526"/>
              <a:gd name="connsiteX1" fmla="*/ 5107 w 10001"/>
              <a:gd name="connsiteY1" fmla="*/ 519 h 10526"/>
              <a:gd name="connsiteX2" fmla="*/ 573 w 10001"/>
              <a:gd name="connsiteY2" fmla="*/ 798 h 10526"/>
              <a:gd name="connsiteX3" fmla="*/ 500 w 10001"/>
              <a:gd name="connsiteY3" fmla="*/ 10103 h 10526"/>
              <a:gd name="connsiteX4" fmla="*/ 9578 w 10001"/>
              <a:gd name="connsiteY4" fmla="*/ 9976 h 10526"/>
              <a:gd name="connsiteX5" fmla="*/ 9519 w 10001"/>
              <a:gd name="connsiteY5" fmla="*/ 986 h 10526"/>
              <a:gd name="connsiteX0" fmla="*/ 9561 w 10043"/>
              <a:gd name="connsiteY0" fmla="*/ 870 h 10410"/>
              <a:gd name="connsiteX1" fmla="*/ 5149 w 10043"/>
              <a:gd name="connsiteY1" fmla="*/ 403 h 10410"/>
              <a:gd name="connsiteX2" fmla="*/ 533 w 10043"/>
              <a:gd name="connsiteY2" fmla="*/ 862 h 10410"/>
              <a:gd name="connsiteX3" fmla="*/ 542 w 10043"/>
              <a:gd name="connsiteY3" fmla="*/ 9987 h 10410"/>
              <a:gd name="connsiteX4" fmla="*/ 9620 w 10043"/>
              <a:gd name="connsiteY4" fmla="*/ 9860 h 10410"/>
              <a:gd name="connsiteX5" fmla="*/ 9561 w 10043"/>
              <a:gd name="connsiteY5" fmla="*/ 870 h 10410"/>
              <a:gd name="connsiteX0" fmla="*/ 9572 w 10054"/>
              <a:gd name="connsiteY0" fmla="*/ 835 h 10375"/>
              <a:gd name="connsiteX1" fmla="*/ 5160 w 10054"/>
              <a:gd name="connsiteY1" fmla="*/ 368 h 10375"/>
              <a:gd name="connsiteX2" fmla="*/ 544 w 10054"/>
              <a:gd name="connsiteY2" fmla="*/ 827 h 10375"/>
              <a:gd name="connsiteX3" fmla="*/ 553 w 10054"/>
              <a:gd name="connsiteY3" fmla="*/ 9952 h 10375"/>
              <a:gd name="connsiteX4" fmla="*/ 9631 w 10054"/>
              <a:gd name="connsiteY4" fmla="*/ 9825 h 10375"/>
              <a:gd name="connsiteX5" fmla="*/ 9572 w 10054"/>
              <a:gd name="connsiteY5" fmla="*/ 835 h 10375"/>
              <a:gd name="connsiteX0" fmla="*/ 9532 w 10014"/>
              <a:gd name="connsiteY0" fmla="*/ 835 h 10375"/>
              <a:gd name="connsiteX1" fmla="*/ 5120 w 10014"/>
              <a:gd name="connsiteY1" fmla="*/ 368 h 10375"/>
              <a:gd name="connsiteX2" fmla="*/ 504 w 10014"/>
              <a:gd name="connsiteY2" fmla="*/ 827 h 10375"/>
              <a:gd name="connsiteX3" fmla="*/ 513 w 10014"/>
              <a:gd name="connsiteY3" fmla="*/ 9952 h 10375"/>
              <a:gd name="connsiteX4" fmla="*/ 9591 w 10014"/>
              <a:gd name="connsiteY4" fmla="*/ 9825 h 10375"/>
              <a:gd name="connsiteX5" fmla="*/ 9532 w 10014"/>
              <a:gd name="connsiteY5" fmla="*/ 835 h 10375"/>
              <a:gd name="connsiteX0" fmla="*/ 9532 w 10014"/>
              <a:gd name="connsiteY0" fmla="*/ 653 h 10193"/>
              <a:gd name="connsiteX1" fmla="*/ 5120 w 10014"/>
              <a:gd name="connsiteY1" fmla="*/ 186 h 10193"/>
              <a:gd name="connsiteX2" fmla="*/ 504 w 10014"/>
              <a:gd name="connsiteY2" fmla="*/ 645 h 10193"/>
              <a:gd name="connsiteX3" fmla="*/ 513 w 10014"/>
              <a:gd name="connsiteY3" fmla="*/ 9770 h 10193"/>
              <a:gd name="connsiteX4" fmla="*/ 9591 w 10014"/>
              <a:gd name="connsiteY4" fmla="*/ 9643 h 10193"/>
              <a:gd name="connsiteX5" fmla="*/ 9532 w 10014"/>
              <a:gd name="connsiteY5" fmla="*/ 653 h 10193"/>
              <a:gd name="connsiteX0" fmla="*/ 9532 w 10014"/>
              <a:gd name="connsiteY0" fmla="*/ 579 h 10119"/>
              <a:gd name="connsiteX1" fmla="*/ 5120 w 10014"/>
              <a:gd name="connsiteY1" fmla="*/ 112 h 10119"/>
              <a:gd name="connsiteX2" fmla="*/ 504 w 10014"/>
              <a:gd name="connsiteY2" fmla="*/ 571 h 10119"/>
              <a:gd name="connsiteX3" fmla="*/ 513 w 10014"/>
              <a:gd name="connsiteY3" fmla="*/ 9696 h 10119"/>
              <a:gd name="connsiteX4" fmla="*/ 9591 w 10014"/>
              <a:gd name="connsiteY4" fmla="*/ 9569 h 10119"/>
              <a:gd name="connsiteX5" fmla="*/ 9532 w 10014"/>
              <a:gd name="connsiteY5" fmla="*/ 579 h 10119"/>
              <a:gd name="connsiteX0" fmla="*/ 9560 w 10042"/>
              <a:gd name="connsiteY0" fmla="*/ 783 h 10323"/>
              <a:gd name="connsiteX1" fmla="*/ 5132 w 10042"/>
              <a:gd name="connsiteY1" fmla="*/ 521 h 10323"/>
              <a:gd name="connsiteX2" fmla="*/ 532 w 10042"/>
              <a:gd name="connsiteY2" fmla="*/ 775 h 10323"/>
              <a:gd name="connsiteX3" fmla="*/ 541 w 10042"/>
              <a:gd name="connsiteY3" fmla="*/ 9900 h 10323"/>
              <a:gd name="connsiteX4" fmla="*/ 9619 w 10042"/>
              <a:gd name="connsiteY4" fmla="*/ 9773 h 10323"/>
              <a:gd name="connsiteX5" fmla="*/ 9560 w 10042"/>
              <a:gd name="connsiteY5" fmla="*/ 783 h 10323"/>
              <a:gd name="connsiteX0" fmla="*/ 9562 w 10044"/>
              <a:gd name="connsiteY0" fmla="*/ 560 h 10100"/>
              <a:gd name="connsiteX1" fmla="*/ 5134 w 10044"/>
              <a:gd name="connsiteY1" fmla="*/ 298 h 10100"/>
              <a:gd name="connsiteX2" fmla="*/ 534 w 10044"/>
              <a:gd name="connsiteY2" fmla="*/ 552 h 10100"/>
              <a:gd name="connsiteX3" fmla="*/ 543 w 10044"/>
              <a:gd name="connsiteY3" fmla="*/ 9677 h 10100"/>
              <a:gd name="connsiteX4" fmla="*/ 9621 w 10044"/>
              <a:gd name="connsiteY4" fmla="*/ 9550 h 10100"/>
              <a:gd name="connsiteX5" fmla="*/ 9562 w 10044"/>
              <a:gd name="connsiteY5" fmla="*/ 560 h 10100"/>
              <a:gd name="connsiteX0" fmla="*/ 9598 w 10080"/>
              <a:gd name="connsiteY0" fmla="*/ 482 h 10022"/>
              <a:gd name="connsiteX1" fmla="*/ 5170 w 10080"/>
              <a:gd name="connsiteY1" fmla="*/ 220 h 10022"/>
              <a:gd name="connsiteX2" fmla="*/ 504 w 10080"/>
              <a:gd name="connsiteY2" fmla="*/ 602 h 10022"/>
              <a:gd name="connsiteX3" fmla="*/ 579 w 10080"/>
              <a:gd name="connsiteY3" fmla="*/ 9599 h 10022"/>
              <a:gd name="connsiteX4" fmla="*/ 9657 w 10080"/>
              <a:gd name="connsiteY4" fmla="*/ 9472 h 10022"/>
              <a:gd name="connsiteX5" fmla="*/ 9598 w 10080"/>
              <a:gd name="connsiteY5" fmla="*/ 482 h 10022"/>
              <a:gd name="connsiteX0" fmla="*/ 9553 w 10035"/>
              <a:gd name="connsiteY0" fmla="*/ 453 h 9993"/>
              <a:gd name="connsiteX1" fmla="*/ 5125 w 10035"/>
              <a:gd name="connsiteY1" fmla="*/ 191 h 9993"/>
              <a:gd name="connsiteX2" fmla="*/ 459 w 10035"/>
              <a:gd name="connsiteY2" fmla="*/ 573 h 9993"/>
              <a:gd name="connsiteX3" fmla="*/ 534 w 10035"/>
              <a:gd name="connsiteY3" fmla="*/ 9570 h 9993"/>
              <a:gd name="connsiteX4" fmla="*/ 9612 w 10035"/>
              <a:gd name="connsiteY4" fmla="*/ 9443 h 9993"/>
              <a:gd name="connsiteX5" fmla="*/ 9553 w 10035"/>
              <a:gd name="connsiteY5" fmla="*/ 453 h 9993"/>
              <a:gd name="connsiteX0" fmla="*/ 9520 w 10000"/>
              <a:gd name="connsiteY0" fmla="*/ 453 h 10000"/>
              <a:gd name="connsiteX1" fmla="*/ 5107 w 10000"/>
              <a:gd name="connsiteY1" fmla="*/ 191 h 10000"/>
              <a:gd name="connsiteX2" fmla="*/ 457 w 10000"/>
              <a:gd name="connsiteY2" fmla="*/ 573 h 10000"/>
              <a:gd name="connsiteX3" fmla="*/ 532 w 10000"/>
              <a:gd name="connsiteY3" fmla="*/ 9577 h 10000"/>
              <a:gd name="connsiteX4" fmla="*/ 9578 w 10000"/>
              <a:gd name="connsiteY4" fmla="*/ 9450 h 10000"/>
              <a:gd name="connsiteX5" fmla="*/ 9520 w 10000"/>
              <a:gd name="connsiteY5" fmla="*/ 453 h 10000"/>
              <a:gd name="connsiteX0" fmla="*/ 9520 w 10000"/>
              <a:gd name="connsiteY0" fmla="*/ 445 h 9992"/>
              <a:gd name="connsiteX1" fmla="*/ 5107 w 10000"/>
              <a:gd name="connsiteY1" fmla="*/ 183 h 9992"/>
              <a:gd name="connsiteX2" fmla="*/ 457 w 10000"/>
              <a:gd name="connsiteY2" fmla="*/ 565 h 9992"/>
              <a:gd name="connsiteX3" fmla="*/ 532 w 10000"/>
              <a:gd name="connsiteY3" fmla="*/ 9569 h 9992"/>
              <a:gd name="connsiteX4" fmla="*/ 9578 w 10000"/>
              <a:gd name="connsiteY4" fmla="*/ 9442 h 9992"/>
              <a:gd name="connsiteX5" fmla="*/ 9520 w 10000"/>
              <a:gd name="connsiteY5" fmla="*/ 445 h 9992"/>
              <a:gd name="connsiteX0" fmla="*/ 9561 w 10041"/>
              <a:gd name="connsiteY0" fmla="*/ 695 h 10250"/>
              <a:gd name="connsiteX1" fmla="*/ 5115 w 10041"/>
              <a:gd name="connsiteY1" fmla="*/ 356 h 10250"/>
              <a:gd name="connsiteX2" fmla="*/ 498 w 10041"/>
              <a:gd name="connsiteY2" fmla="*/ 815 h 10250"/>
              <a:gd name="connsiteX3" fmla="*/ 573 w 10041"/>
              <a:gd name="connsiteY3" fmla="*/ 9827 h 10250"/>
              <a:gd name="connsiteX4" fmla="*/ 9619 w 10041"/>
              <a:gd name="connsiteY4" fmla="*/ 9700 h 10250"/>
              <a:gd name="connsiteX5" fmla="*/ 9561 w 10041"/>
              <a:gd name="connsiteY5" fmla="*/ 695 h 10250"/>
              <a:gd name="connsiteX0" fmla="*/ 9561 w 9999"/>
              <a:gd name="connsiteY0" fmla="*/ 695 h 10250"/>
              <a:gd name="connsiteX1" fmla="*/ 5115 w 9999"/>
              <a:gd name="connsiteY1" fmla="*/ 356 h 10250"/>
              <a:gd name="connsiteX2" fmla="*/ 498 w 9999"/>
              <a:gd name="connsiteY2" fmla="*/ 815 h 10250"/>
              <a:gd name="connsiteX3" fmla="*/ 573 w 9999"/>
              <a:gd name="connsiteY3" fmla="*/ 9827 h 10250"/>
              <a:gd name="connsiteX4" fmla="*/ 9619 w 9999"/>
              <a:gd name="connsiteY4" fmla="*/ 9700 h 10250"/>
              <a:gd name="connsiteX5" fmla="*/ 9561 w 9999"/>
              <a:gd name="connsiteY5" fmla="*/ 695 h 10250"/>
              <a:gd name="connsiteX0" fmla="*/ 9562 w 10000"/>
              <a:gd name="connsiteY0" fmla="*/ 678 h 10000"/>
              <a:gd name="connsiteX1" fmla="*/ 5116 w 10000"/>
              <a:gd name="connsiteY1" fmla="*/ 347 h 10000"/>
              <a:gd name="connsiteX2" fmla="*/ 498 w 10000"/>
              <a:gd name="connsiteY2" fmla="*/ 795 h 10000"/>
              <a:gd name="connsiteX3" fmla="*/ 573 w 10000"/>
              <a:gd name="connsiteY3" fmla="*/ 9587 h 10000"/>
              <a:gd name="connsiteX4" fmla="*/ 9620 w 10000"/>
              <a:gd name="connsiteY4" fmla="*/ 9463 h 10000"/>
              <a:gd name="connsiteX5" fmla="*/ 9562 w 10000"/>
              <a:gd name="connsiteY5" fmla="*/ 678 h 10000"/>
              <a:gd name="connsiteX0" fmla="*/ 9598 w 10036"/>
              <a:gd name="connsiteY0" fmla="*/ 678 h 10408"/>
              <a:gd name="connsiteX1" fmla="*/ 5152 w 10036"/>
              <a:gd name="connsiteY1" fmla="*/ 347 h 10408"/>
              <a:gd name="connsiteX2" fmla="*/ 534 w 10036"/>
              <a:gd name="connsiteY2" fmla="*/ 795 h 10408"/>
              <a:gd name="connsiteX3" fmla="*/ 609 w 10036"/>
              <a:gd name="connsiteY3" fmla="*/ 9587 h 10408"/>
              <a:gd name="connsiteX4" fmla="*/ 5168 w 10036"/>
              <a:gd name="connsiteY4" fmla="*/ 10029 h 10408"/>
              <a:gd name="connsiteX5" fmla="*/ 9656 w 10036"/>
              <a:gd name="connsiteY5" fmla="*/ 9463 h 10408"/>
              <a:gd name="connsiteX6" fmla="*/ 9598 w 10036"/>
              <a:gd name="connsiteY6" fmla="*/ 678 h 10408"/>
              <a:gd name="connsiteX0" fmla="*/ 9598 w 10036"/>
              <a:gd name="connsiteY0" fmla="*/ 678 h 10408"/>
              <a:gd name="connsiteX1" fmla="*/ 5152 w 10036"/>
              <a:gd name="connsiteY1" fmla="*/ 347 h 10408"/>
              <a:gd name="connsiteX2" fmla="*/ 534 w 10036"/>
              <a:gd name="connsiteY2" fmla="*/ 795 h 10408"/>
              <a:gd name="connsiteX3" fmla="*/ 609 w 10036"/>
              <a:gd name="connsiteY3" fmla="*/ 9587 h 10408"/>
              <a:gd name="connsiteX4" fmla="*/ 5168 w 10036"/>
              <a:gd name="connsiteY4" fmla="*/ 10029 h 10408"/>
              <a:gd name="connsiteX5" fmla="*/ 9656 w 10036"/>
              <a:gd name="connsiteY5" fmla="*/ 9463 h 10408"/>
              <a:gd name="connsiteX6" fmla="*/ 9598 w 10036"/>
              <a:gd name="connsiteY6" fmla="*/ 678 h 10408"/>
              <a:gd name="connsiteX0" fmla="*/ 9598 w 10036"/>
              <a:gd name="connsiteY0" fmla="*/ 678 h 10408"/>
              <a:gd name="connsiteX1" fmla="*/ 5152 w 10036"/>
              <a:gd name="connsiteY1" fmla="*/ 347 h 10408"/>
              <a:gd name="connsiteX2" fmla="*/ 534 w 10036"/>
              <a:gd name="connsiteY2" fmla="*/ 795 h 10408"/>
              <a:gd name="connsiteX3" fmla="*/ 609 w 10036"/>
              <a:gd name="connsiteY3" fmla="*/ 9587 h 10408"/>
              <a:gd name="connsiteX4" fmla="*/ 5168 w 10036"/>
              <a:gd name="connsiteY4" fmla="*/ 10029 h 10408"/>
              <a:gd name="connsiteX5" fmla="*/ 9656 w 10036"/>
              <a:gd name="connsiteY5" fmla="*/ 9463 h 10408"/>
              <a:gd name="connsiteX6" fmla="*/ 9598 w 10036"/>
              <a:gd name="connsiteY6" fmla="*/ 678 h 10408"/>
              <a:gd name="connsiteX0" fmla="*/ 9604 w 10042"/>
              <a:gd name="connsiteY0" fmla="*/ 678 h 10231"/>
              <a:gd name="connsiteX1" fmla="*/ 5158 w 10042"/>
              <a:gd name="connsiteY1" fmla="*/ 347 h 10231"/>
              <a:gd name="connsiteX2" fmla="*/ 540 w 10042"/>
              <a:gd name="connsiteY2" fmla="*/ 795 h 10231"/>
              <a:gd name="connsiteX3" fmla="*/ 615 w 10042"/>
              <a:gd name="connsiteY3" fmla="*/ 9587 h 10231"/>
              <a:gd name="connsiteX4" fmla="*/ 5174 w 10042"/>
              <a:gd name="connsiteY4" fmla="*/ 10029 h 10231"/>
              <a:gd name="connsiteX5" fmla="*/ 9662 w 10042"/>
              <a:gd name="connsiteY5" fmla="*/ 9463 h 10231"/>
              <a:gd name="connsiteX6" fmla="*/ 9604 w 10042"/>
              <a:gd name="connsiteY6" fmla="*/ 678 h 10231"/>
              <a:gd name="connsiteX0" fmla="*/ 9631 w 10069"/>
              <a:gd name="connsiteY0" fmla="*/ 685 h 10297"/>
              <a:gd name="connsiteX1" fmla="*/ 5185 w 10069"/>
              <a:gd name="connsiteY1" fmla="*/ 354 h 10297"/>
              <a:gd name="connsiteX2" fmla="*/ 567 w 10069"/>
              <a:gd name="connsiteY2" fmla="*/ 802 h 10297"/>
              <a:gd name="connsiteX3" fmla="*/ 593 w 10069"/>
              <a:gd name="connsiteY3" fmla="*/ 9694 h 10297"/>
              <a:gd name="connsiteX4" fmla="*/ 5201 w 10069"/>
              <a:gd name="connsiteY4" fmla="*/ 10036 h 10297"/>
              <a:gd name="connsiteX5" fmla="*/ 9689 w 10069"/>
              <a:gd name="connsiteY5" fmla="*/ 9470 h 10297"/>
              <a:gd name="connsiteX6" fmla="*/ 9631 w 10069"/>
              <a:gd name="connsiteY6" fmla="*/ 685 h 10297"/>
              <a:gd name="connsiteX0" fmla="*/ 9642 w 10080"/>
              <a:gd name="connsiteY0" fmla="*/ 685 h 10204"/>
              <a:gd name="connsiteX1" fmla="*/ 5196 w 10080"/>
              <a:gd name="connsiteY1" fmla="*/ 354 h 10204"/>
              <a:gd name="connsiteX2" fmla="*/ 578 w 10080"/>
              <a:gd name="connsiteY2" fmla="*/ 802 h 10204"/>
              <a:gd name="connsiteX3" fmla="*/ 604 w 10080"/>
              <a:gd name="connsiteY3" fmla="*/ 9694 h 10204"/>
              <a:gd name="connsiteX4" fmla="*/ 5212 w 10080"/>
              <a:gd name="connsiteY4" fmla="*/ 10036 h 10204"/>
              <a:gd name="connsiteX5" fmla="*/ 9700 w 10080"/>
              <a:gd name="connsiteY5" fmla="*/ 9470 h 10204"/>
              <a:gd name="connsiteX6" fmla="*/ 9642 w 10080"/>
              <a:gd name="connsiteY6" fmla="*/ 685 h 10204"/>
              <a:gd name="connsiteX0" fmla="*/ 9642 w 10204"/>
              <a:gd name="connsiteY0" fmla="*/ 772 h 10409"/>
              <a:gd name="connsiteX1" fmla="*/ 5196 w 10204"/>
              <a:gd name="connsiteY1" fmla="*/ 441 h 10409"/>
              <a:gd name="connsiteX2" fmla="*/ 578 w 10204"/>
              <a:gd name="connsiteY2" fmla="*/ 889 h 10409"/>
              <a:gd name="connsiteX3" fmla="*/ 604 w 10204"/>
              <a:gd name="connsiteY3" fmla="*/ 9781 h 10409"/>
              <a:gd name="connsiteX4" fmla="*/ 5212 w 10204"/>
              <a:gd name="connsiteY4" fmla="*/ 10123 h 10409"/>
              <a:gd name="connsiteX5" fmla="*/ 9651 w 10204"/>
              <a:gd name="connsiteY5" fmla="*/ 9758 h 10409"/>
              <a:gd name="connsiteX6" fmla="*/ 9642 w 10204"/>
              <a:gd name="connsiteY6" fmla="*/ 772 h 10409"/>
              <a:gd name="connsiteX0" fmla="*/ 9642 w 10230"/>
              <a:gd name="connsiteY0" fmla="*/ 772 h 10250"/>
              <a:gd name="connsiteX1" fmla="*/ 5196 w 10230"/>
              <a:gd name="connsiteY1" fmla="*/ 441 h 10250"/>
              <a:gd name="connsiteX2" fmla="*/ 578 w 10230"/>
              <a:gd name="connsiteY2" fmla="*/ 889 h 10250"/>
              <a:gd name="connsiteX3" fmla="*/ 604 w 10230"/>
              <a:gd name="connsiteY3" fmla="*/ 9781 h 10250"/>
              <a:gd name="connsiteX4" fmla="*/ 5212 w 10230"/>
              <a:gd name="connsiteY4" fmla="*/ 10123 h 10250"/>
              <a:gd name="connsiteX5" fmla="*/ 9651 w 10230"/>
              <a:gd name="connsiteY5" fmla="*/ 9758 h 10250"/>
              <a:gd name="connsiteX6" fmla="*/ 9642 w 10230"/>
              <a:gd name="connsiteY6" fmla="*/ 772 h 10250"/>
              <a:gd name="connsiteX0" fmla="*/ 9642 w 10133"/>
              <a:gd name="connsiteY0" fmla="*/ 772 h 10250"/>
              <a:gd name="connsiteX1" fmla="*/ 5196 w 10133"/>
              <a:gd name="connsiteY1" fmla="*/ 441 h 10250"/>
              <a:gd name="connsiteX2" fmla="*/ 578 w 10133"/>
              <a:gd name="connsiteY2" fmla="*/ 889 h 10250"/>
              <a:gd name="connsiteX3" fmla="*/ 604 w 10133"/>
              <a:gd name="connsiteY3" fmla="*/ 9781 h 10250"/>
              <a:gd name="connsiteX4" fmla="*/ 5212 w 10133"/>
              <a:gd name="connsiteY4" fmla="*/ 10123 h 10250"/>
              <a:gd name="connsiteX5" fmla="*/ 9651 w 10133"/>
              <a:gd name="connsiteY5" fmla="*/ 9758 h 10250"/>
              <a:gd name="connsiteX6" fmla="*/ 9642 w 10133"/>
              <a:gd name="connsiteY6" fmla="*/ 772 h 10250"/>
              <a:gd name="connsiteX0" fmla="*/ 9642 w 10150"/>
              <a:gd name="connsiteY0" fmla="*/ 779 h 10263"/>
              <a:gd name="connsiteX1" fmla="*/ 5196 w 10150"/>
              <a:gd name="connsiteY1" fmla="*/ 448 h 10263"/>
              <a:gd name="connsiteX2" fmla="*/ 578 w 10150"/>
              <a:gd name="connsiteY2" fmla="*/ 896 h 10263"/>
              <a:gd name="connsiteX3" fmla="*/ 604 w 10150"/>
              <a:gd name="connsiteY3" fmla="*/ 9788 h 10263"/>
              <a:gd name="connsiteX4" fmla="*/ 5212 w 10150"/>
              <a:gd name="connsiteY4" fmla="*/ 10130 h 10263"/>
              <a:gd name="connsiteX5" fmla="*/ 9684 w 10150"/>
              <a:gd name="connsiteY5" fmla="*/ 9865 h 10263"/>
              <a:gd name="connsiteX6" fmla="*/ 9642 w 10150"/>
              <a:gd name="connsiteY6" fmla="*/ 779 h 10263"/>
              <a:gd name="connsiteX0" fmla="*/ 9642 w 10204"/>
              <a:gd name="connsiteY0" fmla="*/ 779 h 10257"/>
              <a:gd name="connsiteX1" fmla="*/ 5196 w 10204"/>
              <a:gd name="connsiteY1" fmla="*/ 448 h 10257"/>
              <a:gd name="connsiteX2" fmla="*/ 578 w 10204"/>
              <a:gd name="connsiteY2" fmla="*/ 896 h 10257"/>
              <a:gd name="connsiteX3" fmla="*/ 604 w 10204"/>
              <a:gd name="connsiteY3" fmla="*/ 9788 h 10257"/>
              <a:gd name="connsiteX4" fmla="*/ 5212 w 10204"/>
              <a:gd name="connsiteY4" fmla="*/ 10130 h 10257"/>
              <a:gd name="connsiteX5" fmla="*/ 9684 w 10204"/>
              <a:gd name="connsiteY5" fmla="*/ 9865 h 10257"/>
              <a:gd name="connsiteX6" fmla="*/ 9642 w 10204"/>
              <a:gd name="connsiteY6" fmla="*/ 779 h 10257"/>
              <a:gd name="connsiteX0" fmla="*/ 9642 w 10206"/>
              <a:gd name="connsiteY0" fmla="*/ 686 h 10205"/>
              <a:gd name="connsiteX1" fmla="*/ 5196 w 10206"/>
              <a:gd name="connsiteY1" fmla="*/ 355 h 10205"/>
              <a:gd name="connsiteX2" fmla="*/ 578 w 10206"/>
              <a:gd name="connsiteY2" fmla="*/ 803 h 10205"/>
              <a:gd name="connsiteX3" fmla="*/ 604 w 10206"/>
              <a:gd name="connsiteY3" fmla="*/ 9695 h 10205"/>
              <a:gd name="connsiteX4" fmla="*/ 5212 w 10206"/>
              <a:gd name="connsiteY4" fmla="*/ 10037 h 10205"/>
              <a:gd name="connsiteX5" fmla="*/ 9684 w 10206"/>
              <a:gd name="connsiteY5" fmla="*/ 9772 h 10205"/>
              <a:gd name="connsiteX6" fmla="*/ 10111 w 10206"/>
              <a:gd name="connsiteY6" fmla="*/ 5246 h 10205"/>
              <a:gd name="connsiteX7" fmla="*/ 9642 w 10206"/>
              <a:gd name="connsiteY7" fmla="*/ 686 h 10205"/>
              <a:gd name="connsiteX0" fmla="*/ 9642 w 10206"/>
              <a:gd name="connsiteY0" fmla="*/ 686 h 10205"/>
              <a:gd name="connsiteX1" fmla="*/ 5196 w 10206"/>
              <a:gd name="connsiteY1" fmla="*/ 355 h 10205"/>
              <a:gd name="connsiteX2" fmla="*/ 578 w 10206"/>
              <a:gd name="connsiteY2" fmla="*/ 803 h 10205"/>
              <a:gd name="connsiteX3" fmla="*/ 604 w 10206"/>
              <a:gd name="connsiteY3" fmla="*/ 9695 h 10205"/>
              <a:gd name="connsiteX4" fmla="*/ 5212 w 10206"/>
              <a:gd name="connsiteY4" fmla="*/ 10037 h 10205"/>
              <a:gd name="connsiteX5" fmla="*/ 9684 w 10206"/>
              <a:gd name="connsiteY5" fmla="*/ 9772 h 10205"/>
              <a:gd name="connsiteX6" fmla="*/ 10111 w 10206"/>
              <a:gd name="connsiteY6" fmla="*/ 5246 h 10205"/>
              <a:gd name="connsiteX7" fmla="*/ 9642 w 10206"/>
              <a:gd name="connsiteY7" fmla="*/ 686 h 10205"/>
              <a:gd name="connsiteX0" fmla="*/ 9642 w 10223"/>
              <a:gd name="connsiteY0" fmla="*/ 686 h 10164"/>
              <a:gd name="connsiteX1" fmla="*/ 5196 w 10223"/>
              <a:gd name="connsiteY1" fmla="*/ 355 h 10164"/>
              <a:gd name="connsiteX2" fmla="*/ 578 w 10223"/>
              <a:gd name="connsiteY2" fmla="*/ 803 h 10164"/>
              <a:gd name="connsiteX3" fmla="*/ 604 w 10223"/>
              <a:gd name="connsiteY3" fmla="*/ 9695 h 10164"/>
              <a:gd name="connsiteX4" fmla="*/ 5212 w 10223"/>
              <a:gd name="connsiteY4" fmla="*/ 10037 h 10164"/>
              <a:gd name="connsiteX5" fmla="*/ 9684 w 10223"/>
              <a:gd name="connsiteY5" fmla="*/ 9772 h 10164"/>
              <a:gd name="connsiteX6" fmla="*/ 10111 w 10223"/>
              <a:gd name="connsiteY6" fmla="*/ 5246 h 10164"/>
              <a:gd name="connsiteX7" fmla="*/ 9642 w 10223"/>
              <a:gd name="connsiteY7" fmla="*/ 686 h 10164"/>
              <a:gd name="connsiteX0" fmla="*/ 9642 w 10136"/>
              <a:gd name="connsiteY0" fmla="*/ 686 h 10164"/>
              <a:gd name="connsiteX1" fmla="*/ 5196 w 10136"/>
              <a:gd name="connsiteY1" fmla="*/ 355 h 10164"/>
              <a:gd name="connsiteX2" fmla="*/ 578 w 10136"/>
              <a:gd name="connsiteY2" fmla="*/ 803 h 10164"/>
              <a:gd name="connsiteX3" fmla="*/ 604 w 10136"/>
              <a:gd name="connsiteY3" fmla="*/ 9695 h 10164"/>
              <a:gd name="connsiteX4" fmla="*/ 5212 w 10136"/>
              <a:gd name="connsiteY4" fmla="*/ 10037 h 10164"/>
              <a:gd name="connsiteX5" fmla="*/ 9684 w 10136"/>
              <a:gd name="connsiteY5" fmla="*/ 9772 h 10164"/>
              <a:gd name="connsiteX6" fmla="*/ 10111 w 10136"/>
              <a:gd name="connsiteY6" fmla="*/ 5246 h 10164"/>
              <a:gd name="connsiteX7" fmla="*/ 9642 w 10136"/>
              <a:gd name="connsiteY7" fmla="*/ 686 h 10164"/>
              <a:gd name="connsiteX0" fmla="*/ 9642 w 10236"/>
              <a:gd name="connsiteY0" fmla="*/ 686 h 10203"/>
              <a:gd name="connsiteX1" fmla="*/ 5196 w 10236"/>
              <a:gd name="connsiteY1" fmla="*/ 355 h 10203"/>
              <a:gd name="connsiteX2" fmla="*/ 578 w 10236"/>
              <a:gd name="connsiteY2" fmla="*/ 803 h 10203"/>
              <a:gd name="connsiteX3" fmla="*/ 604 w 10236"/>
              <a:gd name="connsiteY3" fmla="*/ 9695 h 10203"/>
              <a:gd name="connsiteX4" fmla="*/ 5212 w 10236"/>
              <a:gd name="connsiteY4" fmla="*/ 10037 h 10203"/>
              <a:gd name="connsiteX5" fmla="*/ 9684 w 10236"/>
              <a:gd name="connsiteY5" fmla="*/ 9772 h 10203"/>
              <a:gd name="connsiteX6" fmla="*/ 10160 w 10236"/>
              <a:gd name="connsiteY6" fmla="*/ 5271 h 10203"/>
              <a:gd name="connsiteX7" fmla="*/ 9642 w 10236"/>
              <a:gd name="connsiteY7" fmla="*/ 686 h 10203"/>
              <a:gd name="connsiteX0" fmla="*/ 9642 w 10236"/>
              <a:gd name="connsiteY0" fmla="*/ 686 h 10203"/>
              <a:gd name="connsiteX1" fmla="*/ 5196 w 10236"/>
              <a:gd name="connsiteY1" fmla="*/ 355 h 10203"/>
              <a:gd name="connsiteX2" fmla="*/ 578 w 10236"/>
              <a:gd name="connsiteY2" fmla="*/ 803 h 10203"/>
              <a:gd name="connsiteX3" fmla="*/ 604 w 10236"/>
              <a:gd name="connsiteY3" fmla="*/ 9695 h 10203"/>
              <a:gd name="connsiteX4" fmla="*/ 5212 w 10236"/>
              <a:gd name="connsiteY4" fmla="*/ 10037 h 10203"/>
              <a:gd name="connsiteX5" fmla="*/ 9684 w 10236"/>
              <a:gd name="connsiteY5" fmla="*/ 9772 h 10203"/>
              <a:gd name="connsiteX6" fmla="*/ 10160 w 10236"/>
              <a:gd name="connsiteY6" fmla="*/ 5271 h 10203"/>
              <a:gd name="connsiteX7" fmla="*/ 9642 w 10236"/>
              <a:gd name="connsiteY7" fmla="*/ 686 h 10203"/>
              <a:gd name="connsiteX0" fmla="*/ 9642 w 10182"/>
              <a:gd name="connsiteY0" fmla="*/ 686 h 10202"/>
              <a:gd name="connsiteX1" fmla="*/ 5196 w 10182"/>
              <a:gd name="connsiteY1" fmla="*/ 355 h 10202"/>
              <a:gd name="connsiteX2" fmla="*/ 578 w 10182"/>
              <a:gd name="connsiteY2" fmla="*/ 803 h 10202"/>
              <a:gd name="connsiteX3" fmla="*/ 604 w 10182"/>
              <a:gd name="connsiteY3" fmla="*/ 9695 h 10202"/>
              <a:gd name="connsiteX4" fmla="*/ 5212 w 10182"/>
              <a:gd name="connsiteY4" fmla="*/ 10037 h 10202"/>
              <a:gd name="connsiteX5" fmla="*/ 9684 w 10182"/>
              <a:gd name="connsiteY5" fmla="*/ 9772 h 10202"/>
              <a:gd name="connsiteX6" fmla="*/ 10160 w 10182"/>
              <a:gd name="connsiteY6" fmla="*/ 5271 h 10202"/>
              <a:gd name="connsiteX7" fmla="*/ 9642 w 10182"/>
              <a:gd name="connsiteY7" fmla="*/ 686 h 10202"/>
              <a:gd name="connsiteX0" fmla="*/ 9642 w 10190"/>
              <a:gd name="connsiteY0" fmla="*/ 686 h 10164"/>
              <a:gd name="connsiteX1" fmla="*/ 5196 w 10190"/>
              <a:gd name="connsiteY1" fmla="*/ 355 h 10164"/>
              <a:gd name="connsiteX2" fmla="*/ 578 w 10190"/>
              <a:gd name="connsiteY2" fmla="*/ 803 h 10164"/>
              <a:gd name="connsiteX3" fmla="*/ 604 w 10190"/>
              <a:gd name="connsiteY3" fmla="*/ 9695 h 10164"/>
              <a:gd name="connsiteX4" fmla="*/ 5212 w 10190"/>
              <a:gd name="connsiteY4" fmla="*/ 10037 h 10164"/>
              <a:gd name="connsiteX5" fmla="*/ 9684 w 10190"/>
              <a:gd name="connsiteY5" fmla="*/ 9772 h 10164"/>
              <a:gd name="connsiteX6" fmla="*/ 10160 w 10190"/>
              <a:gd name="connsiteY6" fmla="*/ 5271 h 10164"/>
              <a:gd name="connsiteX7" fmla="*/ 9642 w 10190"/>
              <a:gd name="connsiteY7" fmla="*/ 686 h 10164"/>
              <a:gd name="connsiteX0" fmla="*/ 9642 w 10161"/>
              <a:gd name="connsiteY0" fmla="*/ 686 h 10164"/>
              <a:gd name="connsiteX1" fmla="*/ 5196 w 10161"/>
              <a:gd name="connsiteY1" fmla="*/ 355 h 10164"/>
              <a:gd name="connsiteX2" fmla="*/ 578 w 10161"/>
              <a:gd name="connsiteY2" fmla="*/ 803 h 10164"/>
              <a:gd name="connsiteX3" fmla="*/ 604 w 10161"/>
              <a:gd name="connsiteY3" fmla="*/ 9695 h 10164"/>
              <a:gd name="connsiteX4" fmla="*/ 5212 w 10161"/>
              <a:gd name="connsiteY4" fmla="*/ 10037 h 10164"/>
              <a:gd name="connsiteX5" fmla="*/ 9684 w 10161"/>
              <a:gd name="connsiteY5" fmla="*/ 9772 h 10164"/>
              <a:gd name="connsiteX6" fmla="*/ 10160 w 10161"/>
              <a:gd name="connsiteY6" fmla="*/ 5271 h 10164"/>
              <a:gd name="connsiteX7" fmla="*/ 9642 w 10161"/>
              <a:gd name="connsiteY7" fmla="*/ 686 h 10164"/>
              <a:gd name="connsiteX0" fmla="*/ 9625 w 10144"/>
              <a:gd name="connsiteY0" fmla="*/ 684 h 10149"/>
              <a:gd name="connsiteX1" fmla="*/ 5179 w 10144"/>
              <a:gd name="connsiteY1" fmla="*/ 353 h 10149"/>
              <a:gd name="connsiteX2" fmla="*/ 561 w 10144"/>
              <a:gd name="connsiteY2" fmla="*/ 801 h 10149"/>
              <a:gd name="connsiteX3" fmla="*/ 620 w 10144"/>
              <a:gd name="connsiteY3" fmla="*/ 9668 h 10149"/>
              <a:gd name="connsiteX4" fmla="*/ 5195 w 10144"/>
              <a:gd name="connsiteY4" fmla="*/ 10035 h 10149"/>
              <a:gd name="connsiteX5" fmla="*/ 9667 w 10144"/>
              <a:gd name="connsiteY5" fmla="*/ 9770 h 10149"/>
              <a:gd name="connsiteX6" fmla="*/ 10143 w 10144"/>
              <a:gd name="connsiteY6" fmla="*/ 5269 h 10149"/>
              <a:gd name="connsiteX7" fmla="*/ 9625 w 10144"/>
              <a:gd name="connsiteY7" fmla="*/ 684 h 10149"/>
              <a:gd name="connsiteX0" fmla="*/ 9625 w 10144"/>
              <a:gd name="connsiteY0" fmla="*/ 684 h 10122"/>
              <a:gd name="connsiteX1" fmla="*/ 5179 w 10144"/>
              <a:gd name="connsiteY1" fmla="*/ 353 h 10122"/>
              <a:gd name="connsiteX2" fmla="*/ 561 w 10144"/>
              <a:gd name="connsiteY2" fmla="*/ 801 h 10122"/>
              <a:gd name="connsiteX3" fmla="*/ 620 w 10144"/>
              <a:gd name="connsiteY3" fmla="*/ 9668 h 10122"/>
              <a:gd name="connsiteX4" fmla="*/ 5195 w 10144"/>
              <a:gd name="connsiteY4" fmla="*/ 10035 h 10122"/>
              <a:gd name="connsiteX5" fmla="*/ 9667 w 10144"/>
              <a:gd name="connsiteY5" fmla="*/ 9770 h 10122"/>
              <a:gd name="connsiteX6" fmla="*/ 10143 w 10144"/>
              <a:gd name="connsiteY6" fmla="*/ 5269 h 10122"/>
              <a:gd name="connsiteX7" fmla="*/ 9625 w 10144"/>
              <a:gd name="connsiteY7" fmla="*/ 684 h 10122"/>
              <a:gd name="connsiteX0" fmla="*/ 9601 w 10120"/>
              <a:gd name="connsiteY0" fmla="*/ 684 h 10446"/>
              <a:gd name="connsiteX1" fmla="*/ 5155 w 10120"/>
              <a:gd name="connsiteY1" fmla="*/ 353 h 10446"/>
              <a:gd name="connsiteX2" fmla="*/ 553 w 10120"/>
              <a:gd name="connsiteY2" fmla="*/ 801 h 10446"/>
              <a:gd name="connsiteX3" fmla="*/ 596 w 10120"/>
              <a:gd name="connsiteY3" fmla="*/ 9668 h 10446"/>
              <a:gd name="connsiteX4" fmla="*/ 5171 w 10120"/>
              <a:gd name="connsiteY4" fmla="*/ 10035 h 10446"/>
              <a:gd name="connsiteX5" fmla="*/ 9643 w 10120"/>
              <a:gd name="connsiteY5" fmla="*/ 9770 h 10446"/>
              <a:gd name="connsiteX6" fmla="*/ 10119 w 10120"/>
              <a:gd name="connsiteY6" fmla="*/ 5269 h 10446"/>
              <a:gd name="connsiteX7" fmla="*/ 9601 w 10120"/>
              <a:gd name="connsiteY7" fmla="*/ 684 h 10446"/>
              <a:gd name="connsiteX0" fmla="*/ 9599 w 10118"/>
              <a:gd name="connsiteY0" fmla="*/ 430 h 9905"/>
              <a:gd name="connsiteX1" fmla="*/ 5153 w 10118"/>
              <a:gd name="connsiteY1" fmla="*/ 99 h 9905"/>
              <a:gd name="connsiteX2" fmla="*/ 551 w 10118"/>
              <a:gd name="connsiteY2" fmla="*/ 547 h 9905"/>
              <a:gd name="connsiteX3" fmla="*/ 89 w 10118"/>
              <a:gd name="connsiteY3" fmla="*/ 4589 h 9905"/>
              <a:gd name="connsiteX4" fmla="*/ 594 w 10118"/>
              <a:gd name="connsiteY4" fmla="*/ 9414 h 9905"/>
              <a:gd name="connsiteX5" fmla="*/ 5169 w 10118"/>
              <a:gd name="connsiteY5" fmla="*/ 9781 h 9905"/>
              <a:gd name="connsiteX6" fmla="*/ 9641 w 10118"/>
              <a:gd name="connsiteY6" fmla="*/ 9516 h 9905"/>
              <a:gd name="connsiteX7" fmla="*/ 10117 w 10118"/>
              <a:gd name="connsiteY7" fmla="*/ 5015 h 9905"/>
              <a:gd name="connsiteX8" fmla="*/ 9599 w 10118"/>
              <a:gd name="connsiteY8" fmla="*/ 430 h 9905"/>
              <a:gd name="connsiteX0" fmla="*/ 9464 w 9977"/>
              <a:gd name="connsiteY0" fmla="*/ 434 h 10000"/>
              <a:gd name="connsiteX1" fmla="*/ 5070 w 9977"/>
              <a:gd name="connsiteY1" fmla="*/ 100 h 10000"/>
              <a:gd name="connsiteX2" fmla="*/ 522 w 9977"/>
              <a:gd name="connsiteY2" fmla="*/ 552 h 10000"/>
              <a:gd name="connsiteX3" fmla="*/ 65 w 9977"/>
              <a:gd name="connsiteY3" fmla="*/ 4633 h 10000"/>
              <a:gd name="connsiteX4" fmla="*/ 564 w 9977"/>
              <a:gd name="connsiteY4" fmla="*/ 9504 h 10000"/>
              <a:gd name="connsiteX5" fmla="*/ 5086 w 9977"/>
              <a:gd name="connsiteY5" fmla="*/ 9875 h 10000"/>
              <a:gd name="connsiteX6" fmla="*/ 9506 w 9977"/>
              <a:gd name="connsiteY6" fmla="*/ 9607 h 10000"/>
              <a:gd name="connsiteX7" fmla="*/ 9976 w 9977"/>
              <a:gd name="connsiteY7" fmla="*/ 5063 h 10000"/>
              <a:gd name="connsiteX8" fmla="*/ 9464 w 9977"/>
              <a:gd name="connsiteY8" fmla="*/ 434 h 10000"/>
              <a:gd name="connsiteX0" fmla="*/ 9486 w 10000"/>
              <a:gd name="connsiteY0" fmla="*/ 436 h 10002"/>
              <a:gd name="connsiteX1" fmla="*/ 5082 w 10000"/>
              <a:gd name="connsiteY1" fmla="*/ 102 h 10002"/>
              <a:gd name="connsiteX2" fmla="*/ 572 w 10000"/>
              <a:gd name="connsiteY2" fmla="*/ 377 h 10002"/>
              <a:gd name="connsiteX3" fmla="*/ 65 w 10000"/>
              <a:gd name="connsiteY3" fmla="*/ 4635 h 10002"/>
              <a:gd name="connsiteX4" fmla="*/ 565 w 10000"/>
              <a:gd name="connsiteY4" fmla="*/ 9506 h 10002"/>
              <a:gd name="connsiteX5" fmla="*/ 5098 w 10000"/>
              <a:gd name="connsiteY5" fmla="*/ 9877 h 10002"/>
              <a:gd name="connsiteX6" fmla="*/ 9528 w 10000"/>
              <a:gd name="connsiteY6" fmla="*/ 9609 h 10002"/>
              <a:gd name="connsiteX7" fmla="*/ 9999 w 10000"/>
              <a:gd name="connsiteY7" fmla="*/ 5065 h 10002"/>
              <a:gd name="connsiteX8" fmla="*/ 9486 w 10000"/>
              <a:gd name="connsiteY8" fmla="*/ 436 h 10002"/>
              <a:gd name="connsiteX0" fmla="*/ 9422 w 9936"/>
              <a:gd name="connsiteY0" fmla="*/ 436 h 9996"/>
              <a:gd name="connsiteX1" fmla="*/ 5018 w 9936"/>
              <a:gd name="connsiteY1" fmla="*/ 102 h 9996"/>
              <a:gd name="connsiteX2" fmla="*/ 508 w 9936"/>
              <a:gd name="connsiteY2" fmla="*/ 377 h 9996"/>
              <a:gd name="connsiteX3" fmla="*/ 1 w 9936"/>
              <a:gd name="connsiteY3" fmla="*/ 4635 h 9996"/>
              <a:gd name="connsiteX4" fmla="*/ 501 w 9936"/>
              <a:gd name="connsiteY4" fmla="*/ 9506 h 9996"/>
              <a:gd name="connsiteX5" fmla="*/ 5034 w 9936"/>
              <a:gd name="connsiteY5" fmla="*/ 9877 h 9996"/>
              <a:gd name="connsiteX6" fmla="*/ 9464 w 9936"/>
              <a:gd name="connsiteY6" fmla="*/ 9609 h 9996"/>
              <a:gd name="connsiteX7" fmla="*/ 9935 w 9936"/>
              <a:gd name="connsiteY7" fmla="*/ 5065 h 9996"/>
              <a:gd name="connsiteX8" fmla="*/ 9422 w 9936"/>
              <a:gd name="connsiteY8" fmla="*/ 436 h 9996"/>
              <a:gd name="connsiteX0" fmla="*/ 9483 w 9971"/>
              <a:gd name="connsiteY0" fmla="*/ 436 h 10000"/>
              <a:gd name="connsiteX1" fmla="*/ 5050 w 9971"/>
              <a:gd name="connsiteY1" fmla="*/ 102 h 10000"/>
              <a:gd name="connsiteX2" fmla="*/ 511 w 9971"/>
              <a:gd name="connsiteY2" fmla="*/ 377 h 10000"/>
              <a:gd name="connsiteX3" fmla="*/ 1 w 9971"/>
              <a:gd name="connsiteY3" fmla="*/ 4637 h 10000"/>
              <a:gd name="connsiteX4" fmla="*/ 504 w 9971"/>
              <a:gd name="connsiteY4" fmla="*/ 9510 h 10000"/>
              <a:gd name="connsiteX5" fmla="*/ 5066 w 9971"/>
              <a:gd name="connsiteY5" fmla="*/ 9881 h 10000"/>
              <a:gd name="connsiteX6" fmla="*/ 9525 w 9971"/>
              <a:gd name="connsiteY6" fmla="*/ 9613 h 10000"/>
              <a:gd name="connsiteX7" fmla="*/ 9968 w 9971"/>
              <a:gd name="connsiteY7" fmla="*/ 5067 h 10000"/>
              <a:gd name="connsiteX8" fmla="*/ 9483 w 9971"/>
              <a:gd name="connsiteY8" fmla="*/ 436 h 10000"/>
              <a:gd name="connsiteX0" fmla="*/ 9511 w 9999"/>
              <a:gd name="connsiteY0" fmla="*/ 436 h 10012"/>
              <a:gd name="connsiteX1" fmla="*/ 5065 w 9999"/>
              <a:gd name="connsiteY1" fmla="*/ 102 h 10012"/>
              <a:gd name="connsiteX2" fmla="*/ 512 w 9999"/>
              <a:gd name="connsiteY2" fmla="*/ 377 h 10012"/>
              <a:gd name="connsiteX3" fmla="*/ 1 w 9999"/>
              <a:gd name="connsiteY3" fmla="*/ 4637 h 10012"/>
              <a:gd name="connsiteX4" fmla="*/ 505 w 9999"/>
              <a:gd name="connsiteY4" fmla="*/ 9510 h 10012"/>
              <a:gd name="connsiteX5" fmla="*/ 5081 w 9999"/>
              <a:gd name="connsiteY5" fmla="*/ 9881 h 10012"/>
              <a:gd name="connsiteX6" fmla="*/ 9522 w 9999"/>
              <a:gd name="connsiteY6" fmla="*/ 9637 h 10012"/>
              <a:gd name="connsiteX7" fmla="*/ 9997 w 9999"/>
              <a:gd name="connsiteY7" fmla="*/ 5067 h 10012"/>
              <a:gd name="connsiteX8" fmla="*/ 9511 w 9999"/>
              <a:gd name="connsiteY8" fmla="*/ 436 h 10012"/>
              <a:gd name="connsiteX0" fmla="*/ 9512 w 10003"/>
              <a:gd name="connsiteY0" fmla="*/ 435 h 10000"/>
              <a:gd name="connsiteX1" fmla="*/ 5066 w 10003"/>
              <a:gd name="connsiteY1" fmla="*/ 102 h 10000"/>
              <a:gd name="connsiteX2" fmla="*/ 512 w 10003"/>
              <a:gd name="connsiteY2" fmla="*/ 377 h 10000"/>
              <a:gd name="connsiteX3" fmla="*/ 1 w 10003"/>
              <a:gd name="connsiteY3" fmla="*/ 4631 h 10000"/>
              <a:gd name="connsiteX4" fmla="*/ 505 w 10003"/>
              <a:gd name="connsiteY4" fmla="*/ 9499 h 10000"/>
              <a:gd name="connsiteX5" fmla="*/ 5082 w 10003"/>
              <a:gd name="connsiteY5" fmla="*/ 9869 h 10000"/>
              <a:gd name="connsiteX6" fmla="*/ 9523 w 10003"/>
              <a:gd name="connsiteY6" fmla="*/ 9625 h 10000"/>
              <a:gd name="connsiteX7" fmla="*/ 9998 w 10003"/>
              <a:gd name="connsiteY7" fmla="*/ 5061 h 10000"/>
              <a:gd name="connsiteX8" fmla="*/ 9512 w 10003"/>
              <a:gd name="connsiteY8" fmla="*/ 435 h 10000"/>
              <a:gd name="connsiteX0" fmla="*/ 9512 w 10003"/>
              <a:gd name="connsiteY0" fmla="*/ 435 h 10000"/>
              <a:gd name="connsiteX1" fmla="*/ 5066 w 10003"/>
              <a:gd name="connsiteY1" fmla="*/ 102 h 10000"/>
              <a:gd name="connsiteX2" fmla="*/ 512 w 10003"/>
              <a:gd name="connsiteY2" fmla="*/ 377 h 10000"/>
              <a:gd name="connsiteX3" fmla="*/ 1 w 10003"/>
              <a:gd name="connsiteY3" fmla="*/ 4631 h 10000"/>
              <a:gd name="connsiteX4" fmla="*/ 505 w 10003"/>
              <a:gd name="connsiteY4" fmla="*/ 9499 h 10000"/>
              <a:gd name="connsiteX5" fmla="*/ 5082 w 10003"/>
              <a:gd name="connsiteY5" fmla="*/ 9869 h 10000"/>
              <a:gd name="connsiteX6" fmla="*/ 9523 w 10003"/>
              <a:gd name="connsiteY6" fmla="*/ 9625 h 10000"/>
              <a:gd name="connsiteX7" fmla="*/ 9998 w 10003"/>
              <a:gd name="connsiteY7" fmla="*/ 5061 h 10000"/>
              <a:gd name="connsiteX8" fmla="*/ 9512 w 10003"/>
              <a:gd name="connsiteY8" fmla="*/ 435 h 10000"/>
              <a:gd name="connsiteX0" fmla="*/ 9577 w 10068"/>
              <a:gd name="connsiteY0" fmla="*/ 435 h 9994"/>
              <a:gd name="connsiteX1" fmla="*/ 5131 w 10068"/>
              <a:gd name="connsiteY1" fmla="*/ 102 h 9994"/>
              <a:gd name="connsiteX2" fmla="*/ 577 w 10068"/>
              <a:gd name="connsiteY2" fmla="*/ 377 h 9994"/>
              <a:gd name="connsiteX3" fmla="*/ 66 w 10068"/>
              <a:gd name="connsiteY3" fmla="*/ 4631 h 9994"/>
              <a:gd name="connsiteX4" fmla="*/ 570 w 10068"/>
              <a:gd name="connsiteY4" fmla="*/ 9499 h 9994"/>
              <a:gd name="connsiteX5" fmla="*/ 5162 w 10068"/>
              <a:gd name="connsiteY5" fmla="*/ 9845 h 9994"/>
              <a:gd name="connsiteX6" fmla="*/ 9588 w 10068"/>
              <a:gd name="connsiteY6" fmla="*/ 9625 h 9994"/>
              <a:gd name="connsiteX7" fmla="*/ 10063 w 10068"/>
              <a:gd name="connsiteY7" fmla="*/ 5061 h 9994"/>
              <a:gd name="connsiteX8" fmla="*/ 9577 w 10068"/>
              <a:gd name="connsiteY8" fmla="*/ 435 h 9994"/>
              <a:gd name="connsiteX0" fmla="*/ 9447 w 9935"/>
              <a:gd name="connsiteY0" fmla="*/ 435 h 10084"/>
              <a:gd name="connsiteX1" fmla="*/ 5031 w 9935"/>
              <a:gd name="connsiteY1" fmla="*/ 102 h 10084"/>
              <a:gd name="connsiteX2" fmla="*/ 508 w 9935"/>
              <a:gd name="connsiteY2" fmla="*/ 377 h 10084"/>
              <a:gd name="connsiteX3" fmla="*/ 1 w 9935"/>
              <a:gd name="connsiteY3" fmla="*/ 4634 h 10084"/>
              <a:gd name="connsiteX4" fmla="*/ 501 w 9935"/>
              <a:gd name="connsiteY4" fmla="*/ 9505 h 10084"/>
              <a:gd name="connsiteX5" fmla="*/ 5062 w 9935"/>
              <a:gd name="connsiteY5" fmla="*/ 9851 h 10084"/>
              <a:gd name="connsiteX6" fmla="*/ 9458 w 9935"/>
              <a:gd name="connsiteY6" fmla="*/ 9631 h 10084"/>
              <a:gd name="connsiteX7" fmla="*/ 9930 w 9935"/>
              <a:gd name="connsiteY7" fmla="*/ 5064 h 10084"/>
              <a:gd name="connsiteX8" fmla="*/ 9447 w 9935"/>
              <a:gd name="connsiteY8" fmla="*/ 435 h 10084"/>
              <a:gd name="connsiteX0" fmla="*/ 9509 w 10000"/>
              <a:gd name="connsiteY0" fmla="*/ 431 h 10000"/>
              <a:gd name="connsiteX1" fmla="*/ 5064 w 10000"/>
              <a:gd name="connsiteY1" fmla="*/ 101 h 10000"/>
              <a:gd name="connsiteX2" fmla="*/ 511 w 10000"/>
              <a:gd name="connsiteY2" fmla="*/ 374 h 10000"/>
              <a:gd name="connsiteX3" fmla="*/ 1 w 10000"/>
              <a:gd name="connsiteY3" fmla="*/ 4595 h 10000"/>
              <a:gd name="connsiteX4" fmla="*/ 504 w 10000"/>
              <a:gd name="connsiteY4" fmla="*/ 9426 h 10000"/>
              <a:gd name="connsiteX5" fmla="*/ 5095 w 10000"/>
              <a:gd name="connsiteY5" fmla="*/ 9769 h 10000"/>
              <a:gd name="connsiteX6" fmla="*/ 9520 w 10000"/>
              <a:gd name="connsiteY6" fmla="*/ 9551 h 10000"/>
              <a:gd name="connsiteX7" fmla="*/ 9995 w 10000"/>
              <a:gd name="connsiteY7" fmla="*/ 5022 h 10000"/>
              <a:gd name="connsiteX8" fmla="*/ 9509 w 10000"/>
              <a:gd name="connsiteY8" fmla="*/ 431 h 10000"/>
              <a:gd name="connsiteX0" fmla="*/ 9509 w 10000"/>
              <a:gd name="connsiteY0" fmla="*/ 431 h 9855"/>
              <a:gd name="connsiteX1" fmla="*/ 5064 w 10000"/>
              <a:gd name="connsiteY1" fmla="*/ 101 h 9855"/>
              <a:gd name="connsiteX2" fmla="*/ 511 w 10000"/>
              <a:gd name="connsiteY2" fmla="*/ 374 h 9855"/>
              <a:gd name="connsiteX3" fmla="*/ 1 w 10000"/>
              <a:gd name="connsiteY3" fmla="*/ 4595 h 9855"/>
              <a:gd name="connsiteX4" fmla="*/ 504 w 10000"/>
              <a:gd name="connsiteY4" fmla="*/ 9426 h 9855"/>
              <a:gd name="connsiteX5" fmla="*/ 5095 w 10000"/>
              <a:gd name="connsiteY5" fmla="*/ 9769 h 9855"/>
              <a:gd name="connsiteX6" fmla="*/ 9520 w 10000"/>
              <a:gd name="connsiteY6" fmla="*/ 9551 h 9855"/>
              <a:gd name="connsiteX7" fmla="*/ 9995 w 10000"/>
              <a:gd name="connsiteY7" fmla="*/ 5022 h 9855"/>
              <a:gd name="connsiteX8" fmla="*/ 9509 w 10000"/>
              <a:gd name="connsiteY8" fmla="*/ 431 h 9855"/>
              <a:gd name="connsiteX0" fmla="*/ 9509 w 10000"/>
              <a:gd name="connsiteY0" fmla="*/ 437 h 10097"/>
              <a:gd name="connsiteX1" fmla="*/ 5064 w 10000"/>
              <a:gd name="connsiteY1" fmla="*/ 102 h 10097"/>
              <a:gd name="connsiteX2" fmla="*/ 511 w 10000"/>
              <a:gd name="connsiteY2" fmla="*/ 380 h 10097"/>
              <a:gd name="connsiteX3" fmla="*/ 1 w 10000"/>
              <a:gd name="connsiteY3" fmla="*/ 4663 h 10097"/>
              <a:gd name="connsiteX4" fmla="*/ 504 w 10000"/>
              <a:gd name="connsiteY4" fmla="*/ 9565 h 10097"/>
              <a:gd name="connsiteX5" fmla="*/ 5095 w 10000"/>
              <a:gd name="connsiteY5" fmla="*/ 9913 h 10097"/>
              <a:gd name="connsiteX6" fmla="*/ 9520 w 10000"/>
              <a:gd name="connsiteY6" fmla="*/ 9692 h 10097"/>
              <a:gd name="connsiteX7" fmla="*/ 9995 w 10000"/>
              <a:gd name="connsiteY7" fmla="*/ 5096 h 10097"/>
              <a:gd name="connsiteX8" fmla="*/ 9509 w 10000"/>
              <a:gd name="connsiteY8" fmla="*/ 437 h 10097"/>
              <a:gd name="connsiteX0" fmla="*/ 9518 w 10009"/>
              <a:gd name="connsiteY0" fmla="*/ 437 h 10052"/>
              <a:gd name="connsiteX1" fmla="*/ 5073 w 10009"/>
              <a:gd name="connsiteY1" fmla="*/ 102 h 10052"/>
              <a:gd name="connsiteX2" fmla="*/ 520 w 10009"/>
              <a:gd name="connsiteY2" fmla="*/ 380 h 10052"/>
              <a:gd name="connsiteX3" fmla="*/ 10 w 10009"/>
              <a:gd name="connsiteY3" fmla="*/ 4663 h 10052"/>
              <a:gd name="connsiteX4" fmla="*/ 391 w 10009"/>
              <a:gd name="connsiteY4" fmla="*/ 9493 h 10052"/>
              <a:gd name="connsiteX5" fmla="*/ 5104 w 10009"/>
              <a:gd name="connsiteY5" fmla="*/ 9913 h 10052"/>
              <a:gd name="connsiteX6" fmla="*/ 9529 w 10009"/>
              <a:gd name="connsiteY6" fmla="*/ 9692 h 10052"/>
              <a:gd name="connsiteX7" fmla="*/ 10004 w 10009"/>
              <a:gd name="connsiteY7" fmla="*/ 5096 h 10052"/>
              <a:gd name="connsiteX8" fmla="*/ 9518 w 10009"/>
              <a:gd name="connsiteY8" fmla="*/ 437 h 10052"/>
              <a:gd name="connsiteX0" fmla="*/ 9518 w 10009"/>
              <a:gd name="connsiteY0" fmla="*/ 437 h 10052"/>
              <a:gd name="connsiteX1" fmla="*/ 5073 w 10009"/>
              <a:gd name="connsiteY1" fmla="*/ 102 h 10052"/>
              <a:gd name="connsiteX2" fmla="*/ 520 w 10009"/>
              <a:gd name="connsiteY2" fmla="*/ 380 h 10052"/>
              <a:gd name="connsiteX3" fmla="*/ 10 w 10009"/>
              <a:gd name="connsiteY3" fmla="*/ 4663 h 10052"/>
              <a:gd name="connsiteX4" fmla="*/ 391 w 10009"/>
              <a:gd name="connsiteY4" fmla="*/ 9493 h 10052"/>
              <a:gd name="connsiteX5" fmla="*/ 5104 w 10009"/>
              <a:gd name="connsiteY5" fmla="*/ 9913 h 10052"/>
              <a:gd name="connsiteX6" fmla="*/ 9529 w 10009"/>
              <a:gd name="connsiteY6" fmla="*/ 9692 h 10052"/>
              <a:gd name="connsiteX7" fmla="*/ 10004 w 10009"/>
              <a:gd name="connsiteY7" fmla="*/ 5096 h 10052"/>
              <a:gd name="connsiteX8" fmla="*/ 9518 w 10009"/>
              <a:gd name="connsiteY8" fmla="*/ 437 h 10052"/>
              <a:gd name="connsiteX0" fmla="*/ 9518 w 10009"/>
              <a:gd name="connsiteY0" fmla="*/ 437 h 10052"/>
              <a:gd name="connsiteX1" fmla="*/ 5073 w 10009"/>
              <a:gd name="connsiteY1" fmla="*/ 102 h 10052"/>
              <a:gd name="connsiteX2" fmla="*/ 520 w 10009"/>
              <a:gd name="connsiteY2" fmla="*/ 380 h 10052"/>
              <a:gd name="connsiteX3" fmla="*/ 10 w 10009"/>
              <a:gd name="connsiteY3" fmla="*/ 4663 h 10052"/>
              <a:gd name="connsiteX4" fmla="*/ 391 w 10009"/>
              <a:gd name="connsiteY4" fmla="*/ 9493 h 10052"/>
              <a:gd name="connsiteX5" fmla="*/ 5104 w 10009"/>
              <a:gd name="connsiteY5" fmla="*/ 9913 h 10052"/>
              <a:gd name="connsiteX6" fmla="*/ 9529 w 10009"/>
              <a:gd name="connsiteY6" fmla="*/ 9692 h 10052"/>
              <a:gd name="connsiteX7" fmla="*/ 10004 w 10009"/>
              <a:gd name="connsiteY7" fmla="*/ 5096 h 10052"/>
              <a:gd name="connsiteX8" fmla="*/ 9518 w 10009"/>
              <a:gd name="connsiteY8" fmla="*/ 437 h 10052"/>
              <a:gd name="connsiteX0" fmla="*/ 9518 w 10009"/>
              <a:gd name="connsiteY0" fmla="*/ 484 h 10099"/>
              <a:gd name="connsiteX1" fmla="*/ 5073 w 10009"/>
              <a:gd name="connsiteY1" fmla="*/ 149 h 10099"/>
              <a:gd name="connsiteX2" fmla="*/ 520 w 10009"/>
              <a:gd name="connsiteY2" fmla="*/ 355 h 10099"/>
              <a:gd name="connsiteX3" fmla="*/ 10 w 10009"/>
              <a:gd name="connsiteY3" fmla="*/ 4710 h 10099"/>
              <a:gd name="connsiteX4" fmla="*/ 391 w 10009"/>
              <a:gd name="connsiteY4" fmla="*/ 9540 h 10099"/>
              <a:gd name="connsiteX5" fmla="*/ 5104 w 10009"/>
              <a:gd name="connsiteY5" fmla="*/ 9960 h 10099"/>
              <a:gd name="connsiteX6" fmla="*/ 9529 w 10009"/>
              <a:gd name="connsiteY6" fmla="*/ 9739 h 10099"/>
              <a:gd name="connsiteX7" fmla="*/ 10004 w 10009"/>
              <a:gd name="connsiteY7" fmla="*/ 5143 h 10099"/>
              <a:gd name="connsiteX8" fmla="*/ 9518 w 10009"/>
              <a:gd name="connsiteY8" fmla="*/ 484 h 10099"/>
              <a:gd name="connsiteX0" fmla="*/ 9518 w 10009"/>
              <a:gd name="connsiteY0" fmla="*/ 436 h 10051"/>
              <a:gd name="connsiteX1" fmla="*/ 5073 w 10009"/>
              <a:gd name="connsiteY1" fmla="*/ 101 h 10051"/>
              <a:gd name="connsiteX2" fmla="*/ 520 w 10009"/>
              <a:gd name="connsiteY2" fmla="*/ 307 h 10051"/>
              <a:gd name="connsiteX3" fmla="*/ 10 w 10009"/>
              <a:gd name="connsiteY3" fmla="*/ 4662 h 10051"/>
              <a:gd name="connsiteX4" fmla="*/ 391 w 10009"/>
              <a:gd name="connsiteY4" fmla="*/ 9492 h 10051"/>
              <a:gd name="connsiteX5" fmla="*/ 5104 w 10009"/>
              <a:gd name="connsiteY5" fmla="*/ 9912 h 10051"/>
              <a:gd name="connsiteX6" fmla="*/ 9529 w 10009"/>
              <a:gd name="connsiteY6" fmla="*/ 9691 h 10051"/>
              <a:gd name="connsiteX7" fmla="*/ 10004 w 10009"/>
              <a:gd name="connsiteY7" fmla="*/ 5095 h 10051"/>
              <a:gd name="connsiteX8" fmla="*/ 9518 w 10009"/>
              <a:gd name="connsiteY8" fmla="*/ 436 h 10051"/>
              <a:gd name="connsiteX0" fmla="*/ 9646 w 10137"/>
              <a:gd name="connsiteY0" fmla="*/ 436 h 10051"/>
              <a:gd name="connsiteX1" fmla="*/ 5201 w 10137"/>
              <a:gd name="connsiteY1" fmla="*/ 101 h 10051"/>
              <a:gd name="connsiteX2" fmla="*/ 648 w 10137"/>
              <a:gd name="connsiteY2" fmla="*/ 307 h 10051"/>
              <a:gd name="connsiteX3" fmla="*/ 2 w 10137"/>
              <a:gd name="connsiteY3" fmla="*/ 4855 h 10051"/>
              <a:gd name="connsiteX4" fmla="*/ 519 w 10137"/>
              <a:gd name="connsiteY4" fmla="*/ 9492 h 10051"/>
              <a:gd name="connsiteX5" fmla="*/ 5232 w 10137"/>
              <a:gd name="connsiteY5" fmla="*/ 9912 h 10051"/>
              <a:gd name="connsiteX6" fmla="*/ 9657 w 10137"/>
              <a:gd name="connsiteY6" fmla="*/ 9691 h 10051"/>
              <a:gd name="connsiteX7" fmla="*/ 10132 w 10137"/>
              <a:gd name="connsiteY7" fmla="*/ 5095 h 10051"/>
              <a:gd name="connsiteX8" fmla="*/ 9646 w 10137"/>
              <a:gd name="connsiteY8" fmla="*/ 436 h 10051"/>
              <a:gd name="connsiteX0" fmla="*/ 9647 w 10138"/>
              <a:gd name="connsiteY0" fmla="*/ 436 h 10051"/>
              <a:gd name="connsiteX1" fmla="*/ 5202 w 10138"/>
              <a:gd name="connsiteY1" fmla="*/ 101 h 10051"/>
              <a:gd name="connsiteX2" fmla="*/ 479 w 10138"/>
              <a:gd name="connsiteY2" fmla="*/ 350 h 10051"/>
              <a:gd name="connsiteX3" fmla="*/ 3 w 10138"/>
              <a:gd name="connsiteY3" fmla="*/ 4855 h 10051"/>
              <a:gd name="connsiteX4" fmla="*/ 520 w 10138"/>
              <a:gd name="connsiteY4" fmla="*/ 9492 h 10051"/>
              <a:gd name="connsiteX5" fmla="*/ 5233 w 10138"/>
              <a:gd name="connsiteY5" fmla="*/ 9912 h 10051"/>
              <a:gd name="connsiteX6" fmla="*/ 9658 w 10138"/>
              <a:gd name="connsiteY6" fmla="*/ 9691 h 10051"/>
              <a:gd name="connsiteX7" fmla="*/ 10133 w 10138"/>
              <a:gd name="connsiteY7" fmla="*/ 5095 h 10051"/>
              <a:gd name="connsiteX8" fmla="*/ 9647 w 10138"/>
              <a:gd name="connsiteY8" fmla="*/ 436 h 10051"/>
              <a:gd name="connsiteX0" fmla="*/ 9647 w 10138"/>
              <a:gd name="connsiteY0" fmla="*/ 444 h 10059"/>
              <a:gd name="connsiteX1" fmla="*/ 5202 w 10138"/>
              <a:gd name="connsiteY1" fmla="*/ 109 h 10059"/>
              <a:gd name="connsiteX2" fmla="*/ 479 w 10138"/>
              <a:gd name="connsiteY2" fmla="*/ 358 h 10059"/>
              <a:gd name="connsiteX3" fmla="*/ 3 w 10138"/>
              <a:gd name="connsiteY3" fmla="*/ 4863 h 10059"/>
              <a:gd name="connsiteX4" fmla="*/ 520 w 10138"/>
              <a:gd name="connsiteY4" fmla="*/ 9500 h 10059"/>
              <a:gd name="connsiteX5" fmla="*/ 5233 w 10138"/>
              <a:gd name="connsiteY5" fmla="*/ 9920 h 10059"/>
              <a:gd name="connsiteX6" fmla="*/ 9658 w 10138"/>
              <a:gd name="connsiteY6" fmla="*/ 9699 h 10059"/>
              <a:gd name="connsiteX7" fmla="*/ 10133 w 10138"/>
              <a:gd name="connsiteY7" fmla="*/ 5103 h 10059"/>
              <a:gd name="connsiteX8" fmla="*/ 9647 w 10138"/>
              <a:gd name="connsiteY8" fmla="*/ 444 h 10059"/>
              <a:gd name="connsiteX0" fmla="*/ 9647 w 10138"/>
              <a:gd name="connsiteY0" fmla="*/ 444 h 10059"/>
              <a:gd name="connsiteX1" fmla="*/ 5202 w 10138"/>
              <a:gd name="connsiteY1" fmla="*/ 109 h 10059"/>
              <a:gd name="connsiteX2" fmla="*/ 479 w 10138"/>
              <a:gd name="connsiteY2" fmla="*/ 358 h 10059"/>
              <a:gd name="connsiteX3" fmla="*/ 3 w 10138"/>
              <a:gd name="connsiteY3" fmla="*/ 4863 h 10059"/>
              <a:gd name="connsiteX4" fmla="*/ 520 w 10138"/>
              <a:gd name="connsiteY4" fmla="*/ 9500 h 10059"/>
              <a:gd name="connsiteX5" fmla="*/ 5233 w 10138"/>
              <a:gd name="connsiteY5" fmla="*/ 9920 h 10059"/>
              <a:gd name="connsiteX6" fmla="*/ 9658 w 10138"/>
              <a:gd name="connsiteY6" fmla="*/ 9699 h 10059"/>
              <a:gd name="connsiteX7" fmla="*/ 10133 w 10138"/>
              <a:gd name="connsiteY7" fmla="*/ 5103 h 10059"/>
              <a:gd name="connsiteX8" fmla="*/ 9647 w 10138"/>
              <a:gd name="connsiteY8" fmla="*/ 444 h 10059"/>
              <a:gd name="connsiteX0" fmla="*/ 9647 w 10138"/>
              <a:gd name="connsiteY0" fmla="*/ 489 h 10104"/>
              <a:gd name="connsiteX1" fmla="*/ 4976 w 10138"/>
              <a:gd name="connsiteY1" fmla="*/ 47 h 10104"/>
              <a:gd name="connsiteX2" fmla="*/ 479 w 10138"/>
              <a:gd name="connsiteY2" fmla="*/ 403 h 10104"/>
              <a:gd name="connsiteX3" fmla="*/ 3 w 10138"/>
              <a:gd name="connsiteY3" fmla="*/ 4908 h 10104"/>
              <a:gd name="connsiteX4" fmla="*/ 520 w 10138"/>
              <a:gd name="connsiteY4" fmla="*/ 9545 h 10104"/>
              <a:gd name="connsiteX5" fmla="*/ 5233 w 10138"/>
              <a:gd name="connsiteY5" fmla="*/ 9965 h 10104"/>
              <a:gd name="connsiteX6" fmla="*/ 9658 w 10138"/>
              <a:gd name="connsiteY6" fmla="*/ 9744 h 10104"/>
              <a:gd name="connsiteX7" fmla="*/ 10133 w 10138"/>
              <a:gd name="connsiteY7" fmla="*/ 5148 h 10104"/>
              <a:gd name="connsiteX8" fmla="*/ 9647 w 10138"/>
              <a:gd name="connsiteY8" fmla="*/ 489 h 10104"/>
              <a:gd name="connsiteX0" fmla="*/ 9783 w 10174"/>
              <a:gd name="connsiteY0" fmla="*/ 464 h 10122"/>
              <a:gd name="connsiteX1" fmla="*/ 4976 w 10174"/>
              <a:gd name="connsiteY1" fmla="*/ 65 h 10122"/>
              <a:gd name="connsiteX2" fmla="*/ 479 w 10174"/>
              <a:gd name="connsiteY2" fmla="*/ 421 h 10122"/>
              <a:gd name="connsiteX3" fmla="*/ 3 w 10174"/>
              <a:gd name="connsiteY3" fmla="*/ 4926 h 10122"/>
              <a:gd name="connsiteX4" fmla="*/ 520 w 10174"/>
              <a:gd name="connsiteY4" fmla="*/ 9563 h 10122"/>
              <a:gd name="connsiteX5" fmla="*/ 5233 w 10174"/>
              <a:gd name="connsiteY5" fmla="*/ 9983 h 10122"/>
              <a:gd name="connsiteX6" fmla="*/ 9658 w 10174"/>
              <a:gd name="connsiteY6" fmla="*/ 9762 h 10122"/>
              <a:gd name="connsiteX7" fmla="*/ 10133 w 10174"/>
              <a:gd name="connsiteY7" fmla="*/ 5166 h 10122"/>
              <a:gd name="connsiteX8" fmla="*/ 9783 w 10174"/>
              <a:gd name="connsiteY8" fmla="*/ 464 h 10122"/>
              <a:gd name="connsiteX0" fmla="*/ 9783 w 10325"/>
              <a:gd name="connsiteY0" fmla="*/ 464 h 10122"/>
              <a:gd name="connsiteX1" fmla="*/ 4976 w 10325"/>
              <a:gd name="connsiteY1" fmla="*/ 65 h 10122"/>
              <a:gd name="connsiteX2" fmla="*/ 479 w 10325"/>
              <a:gd name="connsiteY2" fmla="*/ 421 h 10122"/>
              <a:gd name="connsiteX3" fmla="*/ 3 w 10325"/>
              <a:gd name="connsiteY3" fmla="*/ 4926 h 10122"/>
              <a:gd name="connsiteX4" fmla="*/ 520 w 10325"/>
              <a:gd name="connsiteY4" fmla="*/ 9563 h 10122"/>
              <a:gd name="connsiteX5" fmla="*/ 5233 w 10325"/>
              <a:gd name="connsiteY5" fmla="*/ 9983 h 10122"/>
              <a:gd name="connsiteX6" fmla="*/ 9658 w 10325"/>
              <a:gd name="connsiteY6" fmla="*/ 9762 h 10122"/>
              <a:gd name="connsiteX7" fmla="*/ 10325 w 10325"/>
              <a:gd name="connsiteY7" fmla="*/ 4952 h 10122"/>
              <a:gd name="connsiteX8" fmla="*/ 9783 w 10325"/>
              <a:gd name="connsiteY8" fmla="*/ 464 h 10122"/>
              <a:gd name="connsiteX0" fmla="*/ 9783 w 10364"/>
              <a:gd name="connsiteY0" fmla="*/ 464 h 10136"/>
              <a:gd name="connsiteX1" fmla="*/ 4976 w 10364"/>
              <a:gd name="connsiteY1" fmla="*/ 65 h 10136"/>
              <a:gd name="connsiteX2" fmla="*/ 479 w 10364"/>
              <a:gd name="connsiteY2" fmla="*/ 421 h 10136"/>
              <a:gd name="connsiteX3" fmla="*/ 3 w 10364"/>
              <a:gd name="connsiteY3" fmla="*/ 4926 h 10136"/>
              <a:gd name="connsiteX4" fmla="*/ 520 w 10364"/>
              <a:gd name="connsiteY4" fmla="*/ 9563 h 10136"/>
              <a:gd name="connsiteX5" fmla="*/ 5233 w 10364"/>
              <a:gd name="connsiteY5" fmla="*/ 9983 h 10136"/>
              <a:gd name="connsiteX6" fmla="*/ 9986 w 10364"/>
              <a:gd name="connsiteY6" fmla="*/ 9527 h 10136"/>
              <a:gd name="connsiteX7" fmla="*/ 10325 w 10364"/>
              <a:gd name="connsiteY7" fmla="*/ 4952 h 10136"/>
              <a:gd name="connsiteX8" fmla="*/ 9783 w 10364"/>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467"/>
              <a:gd name="connsiteY0" fmla="*/ 464 h 10099"/>
              <a:gd name="connsiteX1" fmla="*/ 4976 w 10467"/>
              <a:gd name="connsiteY1" fmla="*/ 65 h 10099"/>
              <a:gd name="connsiteX2" fmla="*/ 479 w 10467"/>
              <a:gd name="connsiteY2" fmla="*/ 421 h 10099"/>
              <a:gd name="connsiteX3" fmla="*/ 3 w 10467"/>
              <a:gd name="connsiteY3" fmla="*/ 4926 h 10099"/>
              <a:gd name="connsiteX4" fmla="*/ 520 w 10467"/>
              <a:gd name="connsiteY4" fmla="*/ 9563 h 10099"/>
              <a:gd name="connsiteX5" fmla="*/ 5403 w 10467"/>
              <a:gd name="connsiteY5" fmla="*/ 9897 h 10099"/>
              <a:gd name="connsiteX6" fmla="*/ 9986 w 10467"/>
              <a:gd name="connsiteY6" fmla="*/ 9527 h 10099"/>
              <a:gd name="connsiteX7" fmla="*/ 10325 w 10467"/>
              <a:gd name="connsiteY7" fmla="*/ 4952 h 10099"/>
              <a:gd name="connsiteX8" fmla="*/ 9783 w 10467"/>
              <a:gd name="connsiteY8" fmla="*/ 464 h 10099"/>
              <a:gd name="connsiteX0" fmla="*/ 9783 w 10467"/>
              <a:gd name="connsiteY0" fmla="*/ 464 h 10112"/>
              <a:gd name="connsiteX1" fmla="*/ 4976 w 10467"/>
              <a:gd name="connsiteY1" fmla="*/ 65 h 10112"/>
              <a:gd name="connsiteX2" fmla="*/ 479 w 10467"/>
              <a:gd name="connsiteY2" fmla="*/ 421 h 10112"/>
              <a:gd name="connsiteX3" fmla="*/ 3 w 10467"/>
              <a:gd name="connsiteY3" fmla="*/ 4926 h 10112"/>
              <a:gd name="connsiteX4" fmla="*/ 418 w 10467"/>
              <a:gd name="connsiteY4" fmla="*/ 9584 h 10112"/>
              <a:gd name="connsiteX5" fmla="*/ 5403 w 10467"/>
              <a:gd name="connsiteY5" fmla="*/ 9897 h 10112"/>
              <a:gd name="connsiteX6" fmla="*/ 9986 w 10467"/>
              <a:gd name="connsiteY6" fmla="*/ 9527 h 10112"/>
              <a:gd name="connsiteX7" fmla="*/ 10325 w 10467"/>
              <a:gd name="connsiteY7" fmla="*/ 4952 h 10112"/>
              <a:gd name="connsiteX8" fmla="*/ 9783 w 10467"/>
              <a:gd name="connsiteY8" fmla="*/ 464 h 10112"/>
              <a:gd name="connsiteX0" fmla="*/ 9783 w 10467"/>
              <a:gd name="connsiteY0" fmla="*/ 464 h 10168"/>
              <a:gd name="connsiteX1" fmla="*/ 4976 w 10467"/>
              <a:gd name="connsiteY1" fmla="*/ 65 h 10168"/>
              <a:gd name="connsiteX2" fmla="*/ 479 w 10467"/>
              <a:gd name="connsiteY2" fmla="*/ 421 h 10168"/>
              <a:gd name="connsiteX3" fmla="*/ 3 w 10467"/>
              <a:gd name="connsiteY3" fmla="*/ 4926 h 10168"/>
              <a:gd name="connsiteX4" fmla="*/ 418 w 10467"/>
              <a:gd name="connsiteY4" fmla="*/ 9584 h 10168"/>
              <a:gd name="connsiteX5" fmla="*/ 5403 w 10467"/>
              <a:gd name="connsiteY5" fmla="*/ 10025 h 10168"/>
              <a:gd name="connsiteX6" fmla="*/ 9986 w 10467"/>
              <a:gd name="connsiteY6" fmla="*/ 9527 h 10168"/>
              <a:gd name="connsiteX7" fmla="*/ 10325 w 10467"/>
              <a:gd name="connsiteY7" fmla="*/ 4952 h 10168"/>
              <a:gd name="connsiteX8" fmla="*/ 9783 w 10467"/>
              <a:gd name="connsiteY8" fmla="*/ 464 h 10168"/>
              <a:gd name="connsiteX0" fmla="*/ 9783 w 10467"/>
              <a:gd name="connsiteY0" fmla="*/ 464 h 10168"/>
              <a:gd name="connsiteX1" fmla="*/ 4976 w 10467"/>
              <a:gd name="connsiteY1" fmla="*/ 65 h 10168"/>
              <a:gd name="connsiteX2" fmla="*/ 479 w 10467"/>
              <a:gd name="connsiteY2" fmla="*/ 421 h 10168"/>
              <a:gd name="connsiteX3" fmla="*/ 3 w 10467"/>
              <a:gd name="connsiteY3" fmla="*/ 4926 h 10168"/>
              <a:gd name="connsiteX4" fmla="*/ 418 w 10467"/>
              <a:gd name="connsiteY4" fmla="*/ 9584 h 10168"/>
              <a:gd name="connsiteX5" fmla="*/ 5403 w 10467"/>
              <a:gd name="connsiteY5" fmla="*/ 10025 h 10168"/>
              <a:gd name="connsiteX6" fmla="*/ 9986 w 10467"/>
              <a:gd name="connsiteY6" fmla="*/ 9527 h 10168"/>
              <a:gd name="connsiteX7" fmla="*/ 10325 w 10467"/>
              <a:gd name="connsiteY7" fmla="*/ 4952 h 10168"/>
              <a:gd name="connsiteX8" fmla="*/ 9783 w 10467"/>
              <a:gd name="connsiteY8" fmla="*/ 464 h 10168"/>
              <a:gd name="connsiteX0" fmla="*/ 9783 w 10399"/>
              <a:gd name="connsiteY0" fmla="*/ 464 h 10244"/>
              <a:gd name="connsiteX1" fmla="*/ 4976 w 10399"/>
              <a:gd name="connsiteY1" fmla="*/ 65 h 10244"/>
              <a:gd name="connsiteX2" fmla="*/ 479 w 10399"/>
              <a:gd name="connsiteY2" fmla="*/ 421 h 10244"/>
              <a:gd name="connsiteX3" fmla="*/ 3 w 10399"/>
              <a:gd name="connsiteY3" fmla="*/ 4926 h 10244"/>
              <a:gd name="connsiteX4" fmla="*/ 418 w 10399"/>
              <a:gd name="connsiteY4" fmla="*/ 9584 h 10244"/>
              <a:gd name="connsiteX5" fmla="*/ 5403 w 10399"/>
              <a:gd name="connsiteY5" fmla="*/ 10025 h 10244"/>
              <a:gd name="connsiteX6" fmla="*/ 9850 w 10399"/>
              <a:gd name="connsiteY6" fmla="*/ 9784 h 10244"/>
              <a:gd name="connsiteX7" fmla="*/ 10325 w 10399"/>
              <a:gd name="connsiteY7" fmla="*/ 4952 h 10244"/>
              <a:gd name="connsiteX8" fmla="*/ 9783 w 10399"/>
              <a:gd name="connsiteY8" fmla="*/ 464 h 10244"/>
              <a:gd name="connsiteX0" fmla="*/ 9783 w 10399"/>
              <a:gd name="connsiteY0" fmla="*/ 464 h 10152"/>
              <a:gd name="connsiteX1" fmla="*/ 4976 w 10399"/>
              <a:gd name="connsiteY1" fmla="*/ 65 h 10152"/>
              <a:gd name="connsiteX2" fmla="*/ 479 w 10399"/>
              <a:gd name="connsiteY2" fmla="*/ 421 h 10152"/>
              <a:gd name="connsiteX3" fmla="*/ 3 w 10399"/>
              <a:gd name="connsiteY3" fmla="*/ 4926 h 10152"/>
              <a:gd name="connsiteX4" fmla="*/ 418 w 10399"/>
              <a:gd name="connsiteY4" fmla="*/ 9584 h 10152"/>
              <a:gd name="connsiteX5" fmla="*/ 5403 w 10399"/>
              <a:gd name="connsiteY5" fmla="*/ 10025 h 10152"/>
              <a:gd name="connsiteX6" fmla="*/ 9850 w 10399"/>
              <a:gd name="connsiteY6" fmla="*/ 9784 h 10152"/>
              <a:gd name="connsiteX7" fmla="*/ 10325 w 10399"/>
              <a:gd name="connsiteY7" fmla="*/ 4952 h 10152"/>
              <a:gd name="connsiteX8" fmla="*/ 9783 w 10399"/>
              <a:gd name="connsiteY8" fmla="*/ 464 h 10152"/>
              <a:gd name="connsiteX0" fmla="*/ 9783 w 10326"/>
              <a:gd name="connsiteY0" fmla="*/ 464 h 10152"/>
              <a:gd name="connsiteX1" fmla="*/ 4976 w 10326"/>
              <a:gd name="connsiteY1" fmla="*/ 65 h 10152"/>
              <a:gd name="connsiteX2" fmla="*/ 479 w 10326"/>
              <a:gd name="connsiteY2" fmla="*/ 421 h 10152"/>
              <a:gd name="connsiteX3" fmla="*/ 3 w 10326"/>
              <a:gd name="connsiteY3" fmla="*/ 4926 h 10152"/>
              <a:gd name="connsiteX4" fmla="*/ 418 w 10326"/>
              <a:gd name="connsiteY4" fmla="*/ 9584 h 10152"/>
              <a:gd name="connsiteX5" fmla="*/ 5403 w 10326"/>
              <a:gd name="connsiteY5" fmla="*/ 10025 h 10152"/>
              <a:gd name="connsiteX6" fmla="*/ 9850 w 10326"/>
              <a:gd name="connsiteY6" fmla="*/ 9784 h 10152"/>
              <a:gd name="connsiteX7" fmla="*/ 10325 w 10326"/>
              <a:gd name="connsiteY7" fmla="*/ 4952 h 10152"/>
              <a:gd name="connsiteX8" fmla="*/ 9783 w 10326"/>
              <a:gd name="connsiteY8" fmla="*/ 464 h 10152"/>
              <a:gd name="connsiteX0" fmla="*/ 9783 w 10334"/>
              <a:gd name="connsiteY0" fmla="*/ 464 h 10151"/>
              <a:gd name="connsiteX1" fmla="*/ 4976 w 10334"/>
              <a:gd name="connsiteY1" fmla="*/ 65 h 10151"/>
              <a:gd name="connsiteX2" fmla="*/ 479 w 10334"/>
              <a:gd name="connsiteY2" fmla="*/ 421 h 10151"/>
              <a:gd name="connsiteX3" fmla="*/ 3 w 10334"/>
              <a:gd name="connsiteY3" fmla="*/ 4926 h 10151"/>
              <a:gd name="connsiteX4" fmla="*/ 418 w 10334"/>
              <a:gd name="connsiteY4" fmla="*/ 9584 h 10151"/>
              <a:gd name="connsiteX5" fmla="*/ 5403 w 10334"/>
              <a:gd name="connsiteY5" fmla="*/ 10025 h 10151"/>
              <a:gd name="connsiteX6" fmla="*/ 9941 w 10334"/>
              <a:gd name="connsiteY6" fmla="*/ 9805 h 10151"/>
              <a:gd name="connsiteX7" fmla="*/ 10325 w 10334"/>
              <a:gd name="connsiteY7" fmla="*/ 4952 h 10151"/>
              <a:gd name="connsiteX8" fmla="*/ 9783 w 10334"/>
              <a:gd name="connsiteY8" fmla="*/ 464 h 10151"/>
              <a:gd name="connsiteX0" fmla="*/ 9783 w 10353"/>
              <a:gd name="connsiteY0" fmla="*/ 464 h 10151"/>
              <a:gd name="connsiteX1" fmla="*/ 4976 w 10353"/>
              <a:gd name="connsiteY1" fmla="*/ 65 h 10151"/>
              <a:gd name="connsiteX2" fmla="*/ 479 w 10353"/>
              <a:gd name="connsiteY2" fmla="*/ 421 h 10151"/>
              <a:gd name="connsiteX3" fmla="*/ 3 w 10353"/>
              <a:gd name="connsiteY3" fmla="*/ 4926 h 10151"/>
              <a:gd name="connsiteX4" fmla="*/ 418 w 10353"/>
              <a:gd name="connsiteY4" fmla="*/ 9584 h 10151"/>
              <a:gd name="connsiteX5" fmla="*/ 5403 w 10353"/>
              <a:gd name="connsiteY5" fmla="*/ 10025 h 10151"/>
              <a:gd name="connsiteX6" fmla="*/ 9941 w 10353"/>
              <a:gd name="connsiteY6" fmla="*/ 9805 h 10151"/>
              <a:gd name="connsiteX7" fmla="*/ 10348 w 10353"/>
              <a:gd name="connsiteY7" fmla="*/ 5038 h 10151"/>
              <a:gd name="connsiteX8" fmla="*/ 9783 w 10353"/>
              <a:gd name="connsiteY8" fmla="*/ 464 h 10151"/>
              <a:gd name="connsiteX0" fmla="*/ 9817 w 10353"/>
              <a:gd name="connsiteY0" fmla="*/ 454 h 10162"/>
              <a:gd name="connsiteX1" fmla="*/ 4976 w 10353"/>
              <a:gd name="connsiteY1" fmla="*/ 76 h 10162"/>
              <a:gd name="connsiteX2" fmla="*/ 479 w 10353"/>
              <a:gd name="connsiteY2" fmla="*/ 432 h 10162"/>
              <a:gd name="connsiteX3" fmla="*/ 3 w 10353"/>
              <a:gd name="connsiteY3" fmla="*/ 4937 h 10162"/>
              <a:gd name="connsiteX4" fmla="*/ 418 w 10353"/>
              <a:gd name="connsiteY4" fmla="*/ 9595 h 10162"/>
              <a:gd name="connsiteX5" fmla="*/ 5403 w 10353"/>
              <a:gd name="connsiteY5" fmla="*/ 10036 h 10162"/>
              <a:gd name="connsiteX6" fmla="*/ 9941 w 10353"/>
              <a:gd name="connsiteY6" fmla="*/ 9816 h 10162"/>
              <a:gd name="connsiteX7" fmla="*/ 10348 w 10353"/>
              <a:gd name="connsiteY7" fmla="*/ 5049 h 10162"/>
              <a:gd name="connsiteX8" fmla="*/ 9817 w 10353"/>
              <a:gd name="connsiteY8" fmla="*/ 454 h 10162"/>
              <a:gd name="connsiteX0" fmla="*/ 9817 w 10353"/>
              <a:gd name="connsiteY0" fmla="*/ 446 h 10154"/>
              <a:gd name="connsiteX1" fmla="*/ 5010 w 10353"/>
              <a:gd name="connsiteY1" fmla="*/ 89 h 10154"/>
              <a:gd name="connsiteX2" fmla="*/ 479 w 10353"/>
              <a:gd name="connsiteY2" fmla="*/ 424 h 10154"/>
              <a:gd name="connsiteX3" fmla="*/ 3 w 10353"/>
              <a:gd name="connsiteY3" fmla="*/ 4929 h 10154"/>
              <a:gd name="connsiteX4" fmla="*/ 418 w 10353"/>
              <a:gd name="connsiteY4" fmla="*/ 9587 h 10154"/>
              <a:gd name="connsiteX5" fmla="*/ 5403 w 10353"/>
              <a:gd name="connsiteY5" fmla="*/ 10028 h 10154"/>
              <a:gd name="connsiteX6" fmla="*/ 9941 w 10353"/>
              <a:gd name="connsiteY6" fmla="*/ 9808 h 10154"/>
              <a:gd name="connsiteX7" fmla="*/ 10348 w 10353"/>
              <a:gd name="connsiteY7" fmla="*/ 5041 h 10154"/>
              <a:gd name="connsiteX8" fmla="*/ 9817 w 10353"/>
              <a:gd name="connsiteY8" fmla="*/ 446 h 10154"/>
              <a:gd name="connsiteX0" fmla="*/ 9817 w 10353"/>
              <a:gd name="connsiteY0" fmla="*/ 446 h 10154"/>
              <a:gd name="connsiteX1" fmla="*/ 5010 w 10353"/>
              <a:gd name="connsiteY1" fmla="*/ 89 h 10154"/>
              <a:gd name="connsiteX2" fmla="*/ 479 w 10353"/>
              <a:gd name="connsiteY2" fmla="*/ 424 h 10154"/>
              <a:gd name="connsiteX3" fmla="*/ 3 w 10353"/>
              <a:gd name="connsiteY3" fmla="*/ 4929 h 10154"/>
              <a:gd name="connsiteX4" fmla="*/ 418 w 10353"/>
              <a:gd name="connsiteY4" fmla="*/ 9587 h 10154"/>
              <a:gd name="connsiteX5" fmla="*/ 5403 w 10353"/>
              <a:gd name="connsiteY5" fmla="*/ 10028 h 10154"/>
              <a:gd name="connsiteX6" fmla="*/ 9941 w 10353"/>
              <a:gd name="connsiteY6" fmla="*/ 9808 h 10154"/>
              <a:gd name="connsiteX7" fmla="*/ 10348 w 10353"/>
              <a:gd name="connsiteY7" fmla="*/ 5041 h 10154"/>
              <a:gd name="connsiteX8" fmla="*/ 9817 w 10353"/>
              <a:gd name="connsiteY8" fmla="*/ 446 h 10154"/>
              <a:gd name="connsiteX0" fmla="*/ 9817 w 10353"/>
              <a:gd name="connsiteY0" fmla="*/ 466 h 10174"/>
              <a:gd name="connsiteX1" fmla="*/ 5010 w 10353"/>
              <a:gd name="connsiteY1" fmla="*/ 109 h 10174"/>
              <a:gd name="connsiteX2" fmla="*/ 377 w 10353"/>
              <a:gd name="connsiteY2" fmla="*/ 358 h 10174"/>
              <a:gd name="connsiteX3" fmla="*/ 3 w 10353"/>
              <a:gd name="connsiteY3" fmla="*/ 4949 h 10174"/>
              <a:gd name="connsiteX4" fmla="*/ 418 w 10353"/>
              <a:gd name="connsiteY4" fmla="*/ 9607 h 10174"/>
              <a:gd name="connsiteX5" fmla="*/ 5403 w 10353"/>
              <a:gd name="connsiteY5" fmla="*/ 10048 h 10174"/>
              <a:gd name="connsiteX6" fmla="*/ 9941 w 10353"/>
              <a:gd name="connsiteY6" fmla="*/ 9828 h 10174"/>
              <a:gd name="connsiteX7" fmla="*/ 10348 w 10353"/>
              <a:gd name="connsiteY7" fmla="*/ 5061 h 10174"/>
              <a:gd name="connsiteX8" fmla="*/ 9817 w 10353"/>
              <a:gd name="connsiteY8" fmla="*/ 466 h 10174"/>
              <a:gd name="connsiteX0" fmla="*/ 9817 w 10353"/>
              <a:gd name="connsiteY0" fmla="*/ 565 h 10273"/>
              <a:gd name="connsiteX1" fmla="*/ 5010 w 10353"/>
              <a:gd name="connsiteY1" fmla="*/ 208 h 10273"/>
              <a:gd name="connsiteX2" fmla="*/ 377 w 10353"/>
              <a:gd name="connsiteY2" fmla="*/ 457 h 10273"/>
              <a:gd name="connsiteX3" fmla="*/ 3 w 10353"/>
              <a:gd name="connsiteY3" fmla="*/ 5048 h 10273"/>
              <a:gd name="connsiteX4" fmla="*/ 418 w 10353"/>
              <a:gd name="connsiteY4" fmla="*/ 9706 h 10273"/>
              <a:gd name="connsiteX5" fmla="*/ 5403 w 10353"/>
              <a:gd name="connsiteY5" fmla="*/ 10147 h 10273"/>
              <a:gd name="connsiteX6" fmla="*/ 9941 w 10353"/>
              <a:gd name="connsiteY6" fmla="*/ 9927 h 10273"/>
              <a:gd name="connsiteX7" fmla="*/ 10348 w 10353"/>
              <a:gd name="connsiteY7" fmla="*/ 5160 h 10273"/>
              <a:gd name="connsiteX8" fmla="*/ 9817 w 10353"/>
              <a:gd name="connsiteY8" fmla="*/ 565 h 10273"/>
              <a:gd name="connsiteX0" fmla="*/ 9817 w 10353"/>
              <a:gd name="connsiteY0" fmla="*/ 565 h 10273"/>
              <a:gd name="connsiteX1" fmla="*/ 5010 w 10353"/>
              <a:gd name="connsiteY1" fmla="*/ 208 h 10273"/>
              <a:gd name="connsiteX2" fmla="*/ 377 w 10353"/>
              <a:gd name="connsiteY2" fmla="*/ 457 h 10273"/>
              <a:gd name="connsiteX3" fmla="*/ 3 w 10353"/>
              <a:gd name="connsiteY3" fmla="*/ 5048 h 10273"/>
              <a:gd name="connsiteX4" fmla="*/ 418 w 10353"/>
              <a:gd name="connsiteY4" fmla="*/ 9706 h 10273"/>
              <a:gd name="connsiteX5" fmla="*/ 5403 w 10353"/>
              <a:gd name="connsiteY5" fmla="*/ 10147 h 10273"/>
              <a:gd name="connsiteX6" fmla="*/ 9941 w 10353"/>
              <a:gd name="connsiteY6" fmla="*/ 9927 h 10273"/>
              <a:gd name="connsiteX7" fmla="*/ 10348 w 10353"/>
              <a:gd name="connsiteY7" fmla="*/ 5160 h 10273"/>
              <a:gd name="connsiteX8" fmla="*/ 9817 w 10353"/>
              <a:gd name="connsiteY8" fmla="*/ 565 h 10273"/>
              <a:gd name="connsiteX0" fmla="*/ 9817 w 10353"/>
              <a:gd name="connsiteY0" fmla="*/ 482 h 10190"/>
              <a:gd name="connsiteX1" fmla="*/ 5010 w 10353"/>
              <a:gd name="connsiteY1" fmla="*/ 125 h 10190"/>
              <a:gd name="connsiteX2" fmla="*/ 377 w 10353"/>
              <a:gd name="connsiteY2" fmla="*/ 374 h 10190"/>
              <a:gd name="connsiteX3" fmla="*/ 3 w 10353"/>
              <a:gd name="connsiteY3" fmla="*/ 4965 h 10190"/>
              <a:gd name="connsiteX4" fmla="*/ 418 w 10353"/>
              <a:gd name="connsiteY4" fmla="*/ 9623 h 10190"/>
              <a:gd name="connsiteX5" fmla="*/ 5403 w 10353"/>
              <a:gd name="connsiteY5" fmla="*/ 10064 h 10190"/>
              <a:gd name="connsiteX6" fmla="*/ 9941 w 10353"/>
              <a:gd name="connsiteY6" fmla="*/ 9844 h 10190"/>
              <a:gd name="connsiteX7" fmla="*/ 10348 w 10353"/>
              <a:gd name="connsiteY7" fmla="*/ 5077 h 10190"/>
              <a:gd name="connsiteX8" fmla="*/ 9817 w 10353"/>
              <a:gd name="connsiteY8" fmla="*/ 482 h 10190"/>
              <a:gd name="connsiteX0" fmla="*/ 9815 w 10351"/>
              <a:gd name="connsiteY0" fmla="*/ 495 h 10203"/>
              <a:gd name="connsiteX1" fmla="*/ 5008 w 10351"/>
              <a:gd name="connsiteY1" fmla="*/ 138 h 10203"/>
              <a:gd name="connsiteX2" fmla="*/ 420 w 10351"/>
              <a:gd name="connsiteY2" fmla="*/ 366 h 10203"/>
              <a:gd name="connsiteX3" fmla="*/ 1 w 10351"/>
              <a:gd name="connsiteY3" fmla="*/ 4978 h 10203"/>
              <a:gd name="connsiteX4" fmla="*/ 416 w 10351"/>
              <a:gd name="connsiteY4" fmla="*/ 9636 h 10203"/>
              <a:gd name="connsiteX5" fmla="*/ 5401 w 10351"/>
              <a:gd name="connsiteY5" fmla="*/ 10077 h 10203"/>
              <a:gd name="connsiteX6" fmla="*/ 9939 w 10351"/>
              <a:gd name="connsiteY6" fmla="*/ 9857 h 10203"/>
              <a:gd name="connsiteX7" fmla="*/ 10346 w 10351"/>
              <a:gd name="connsiteY7" fmla="*/ 5090 h 10203"/>
              <a:gd name="connsiteX8" fmla="*/ 9815 w 10351"/>
              <a:gd name="connsiteY8" fmla="*/ 495 h 10203"/>
              <a:gd name="connsiteX0" fmla="*/ 9816 w 10352"/>
              <a:gd name="connsiteY0" fmla="*/ 495 h 10203"/>
              <a:gd name="connsiteX1" fmla="*/ 5009 w 10352"/>
              <a:gd name="connsiteY1" fmla="*/ 138 h 10203"/>
              <a:gd name="connsiteX2" fmla="*/ 421 w 10352"/>
              <a:gd name="connsiteY2" fmla="*/ 366 h 10203"/>
              <a:gd name="connsiteX3" fmla="*/ 2 w 10352"/>
              <a:gd name="connsiteY3" fmla="*/ 4978 h 10203"/>
              <a:gd name="connsiteX4" fmla="*/ 417 w 10352"/>
              <a:gd name="connsiteY4" fmla="*/ 9636 h 10203"/>
              <a:gd name="connsiteX5" fmla="*/ 5402 w 10352"/>
              <a:gd name="connsiteY5" fmla="*/ 10077 h 10203"/>
              <a:gd name="connsiteX6" fmla="*/ 9940 w 10352"/>
              <a:gd name="connsiteY6" fmla="*/ 9857 h 10203"/>
              <a:gd name="connsiteX7" fmla="*/ 10347 w 10352"/>
              <a:gd name="connsiteY7" fmla="*/ 5090 h 10203"/>
              <a:gd name="connsiteX8" fmla="*/ 9816 w 10352"/>
              <a:gd name="connsiteY8" fmla="*/ 495 h 10203"/>
              <a:gd name="connsiteX0" fmla="*/ 9818 w 10354"/>
              <a:gd name="connsiteY0" fmla="*/ 495 h 10198"/>
              <a:gd name="connsiteX1" fmla="*/ 5011 w 10354"/>
              <a:gd name="connsiteY1" fmla="*/ 138 h 10198"/>
              <a:gd name="connsiteX2" fmla="*/ 423 w 10354"/>
              <a:gd name="connsiteY2" fmla="*/ 366 h 10198"/>
              <a:gd name="connsiteX3" fmla="*/ 4 w 10354"/>
              <a:gd name="connsiteY3" fmla="*/ 4978 h 10198"/>
              <a:gd name="connsiteX4" fmla="*/ 385 w 10354"/>
              <a:gd name="connsiteY4" fmla="*/ 9572 h 10198"/>
              <a:gd name="connsiteX5" fmla="*/ 5404 w 10354"/>
              <a:gd name="connsiteY5" fmla="*/ 10077 h 10198"/>
              <a:gd name="connsiteX6" fmla="*/ 9942 w 10354"/>
              <a:gd name="connsiteY6" fmla="*/ 9857 h 10198"/>
              <a:gd name="connsiteX7" fmla="*/ 10349 w 10354"/>
              <a:gd name="connsiteY7" fmla="*/ 5090 h 10198"/>
              <a:gd name="connsiteX8" fmla="*/ 9818 w 10354"/>
              <a:gd name="connsiteY8" fmla="*/ 495 h 10198"/>
              <a:gd name="connsiteX0" fmla="*/ 9823 w 10359"/>
              <a:gd name="connsiteY0" fmla="*/ 495 h 10257"/>
              <a:gd name="connsiteX1" fmla="*/ 5016 w 10359"/>
              <a:gd name="connsiteY1" fmla="*/ 138 h 10257"/>
              <a:gd name="connsiteX2" fmla="*/ 428 w 10359"/>
              <a:gd name="connsiteY2" fmla="*/ 366 h 10257"/>
              <a:gd name="connsiteX3" fmla="*/ 9 w 10359"/>
              <a:gd name="connsiteY3" fmla="*/ 4978 h 10257"/>
              <a:gd name="connsiteX4" fmla="*/ 367 w 10359"/>
              <a:gd name="connsiteY4" fmla="*/ 9722 h 10257"/>
              <a:gd name="connsiteX5" fmla="*/ 5409 w 10359"/>
              <a:gd name="connsiteY5" fmla="*/ 10077 h 10257"/>
              <a:gd name="connsiteX6" fmla="*/ 9947 w 10359"/>
              <a:gd name="connsiteY6" fmla="*/ 9857 h 10257"/>
              <a:gd name="connsiteX7" fmla="*/ 10354 w 10359"/>
              <a:gd name="connsiteY7" fmla="*/ 5090 h 10257"/>
              <a:gd name="connsiteX8" fmla="*/ 9823 w 10359"/>
              <a:gd name="connsiteY8" fmla="*/ 495 h 10257"/>
              <a:gd name="connsiteX0" fmla="*/ 9817 w 10353"/>
              <a:gd name="connsiteY0" fmla="*/ 495 h 10285"/>
              <a:gd name="connsiteX1" fmla="*/ 5010 w 10353"/>
              <a:gd name="connsiteY1" fmla="*/ 138 h 10285"/>
              <a:gd name="connsiteX2" fmla="*/ 422 w 10353"/>
              <a:gd name="connsiteY2" fmla="*/ 366 h 10285"/>
              <a:gd name="connsiteX3" fmla="*/ 3 w 10353"/>
              <a:gd name="connsiteY3" fmla="*/ 4978 h 10285"/>
              <a:gd name="connsiteX4" fmla="*/ 395 w 10353"/>
              <a:gd name="connsiteY4" fmla="*/ 9765 h 10285"/>
              <a:gd name="connsiteX5" fmla="*/ 5403 w 10353"/>
              <a:gd name="connsiteY5" fmla="*/ 10077 h 10285"/>
              <a:gd name="connsiteX6" fmla="*/ 9941 w 10353"/>
              <a:gd name="connsiteY6" fmla="*/ 9857 h 10285"/>
              <a:gd name="connsiteX7" fmla="*/ 10348 w 10353"/>
              <a:gd name="connsiteY7" fmla="*/ 5090 h 10285"/>
              <a:gd name="connsiteX8" fmla="*/ 9817 w 10353"/>
              <a:gd name="connsiteY8" fmla="*/ 495 h 10285"/>
              <a:gd name="connsiteX0" fmla="*/ 9817 w 10353"/>
              <a:gd name="connsiteY0" fmla="*/ 495 h 10223"/>
              <a:gd name="connsiteX1" fmla="*/ 5010 w 10353"/>
              <a:gd name="connsiteY1" fmla="*/ 138 h 10223"/>
              <a:gd name="connsiteX2" fmla="*/ 422 w 10353"/>
              <a:gd name="connsiteY2" fmla="*/ 366 h 10223"/>
              <a:gd name="connsiteX3" fmla="*/ 3 w 10353"/>
              <a:gd name="connsiteY3" fmla="*/ 4978 h 10223"/>
              <a:gd name="connsiteX4" fmla="*/ 395 w 10353"/>
              <a:gd name="connsiteY4" fmla="*/ 9765 h 10223"/>
              <a:gd name="connsiteX5" fmla="*/ 5403 w 10353"/>
              <a:gd name="connsiteY5" fmla="*/ 10077 h 10223"/>
              <a:gd name="connsiteX6" fmla="*/ 9941 w 10353"/>
              <a:gd name="connsiteY6" fmla="*/ 9857 h 10223"/>
              <a:gd name="connsiteX7" fmla="*/ 10348 w 10353"/>
              <a:gd name="connsiteY7" fmla="*/ 5090 h 10223"/>
              <a:gd name="connsiteX8" fmla="*/ 9817 w 10353"/>
              <a:gd name="connsiteY8" fmla="*/ 495 h 10223"/>
              <a:gd name="connsiteX0" fmla="*/ 9818 w 10354"/>
              <a:gd name="connsiteY0" fmla="*/ 495 h 10209"/>
              <a:gd name="connsiteX1" fmla="*/ 5011 w 10354"/>
              <a:gd name="connsiteY1" fmla="*/ 138 h 10209"/>
              <a:gd name="connsiteX2" fmla="*/ 423 w 10354"/>
              <a:gd name="connsiteY2" fmla="*/ 366 h 10209"/>
              <a:gd name="connsiteX3" fmla="*/ 4 w 10354"/>
              <a:gd name="connsiteY3" fmla="*/ 4978 h 10209"/>
              <a:gd name="connsiteX4" fmla="*/ 385 w 10354"/>
              <a:gd name="connsiteY4" fmla="*/ 9744 h 10209"/>
              <a:gd name="connsiteX5" fmla="*/ 5404 w 10354"/>
              <a:gd name="connsiteY5" fmla="*/ 10077 h 10209"/>
              <a:gd name="connsiteX6" fmla="*/ 9942 w 10354"/>
              <a:gd name="connsiteY6" fmla="*/ 9857 h 10209"/>
              <a:gd name="connsiteX7" fmla="*/ 10349 w 10354"/>
              <a:gd name="connsiteY7" fmla="*/ 5090 h 10209"/>
              <a:gd name="connsiteX8" fmla="*/ 9818 w 10354"/>
              <a:gd name="connsiteY8" fmla="*/ 495 h 10209"/>
              <a:gd name="connsiteX0" fmla="*/ 9782 w 10318"/>
              <a:gd name="connsiteY0" fmla="*/ 495 h 10209"/>
              <a:gd name="connsiteX1" fmla="*/ 4975 w 10318"/>
              <a:gd name="connsiteY1" fmla="*/ 138 h 10209"/>
              <a:gd name="connsiteX2" fmla="*/ 387 w 10318"/>
              <a:gd name="connsiteY2" fmla="*/ 366 h 10209"/>
              <a:gd name="connsiteX3" fmla="*/ 13 w 10318"/>
              <a:gd name="connsiteY3" fmla="*/ 4958 h 10209"/>
              <a:gd name="connsiteX4" fmla="*/ 349 w 10318"/>
              <a:gd name="connsiteY4" fmla="*/ 9744 h 10209"/>
              <a:gd name="connsiteX5" fmla="*/ 5368 w 10318"/>
              <a:gd name="connsiteY5" fmla="*/ 10077 h 10209"/>
              <a:gd name="connsiteX6" fmla="*/ 9906 w 10318"/>
              <a:gd name="connsiteY6" fmla="*/ 9857 h 10209"/>
              <a:gd name="connsiteX7" fmla="*/ 10313 w 10318"/>
              <a:gd name="connsiteY7" fmla="*/ 5090 h 10209"/>
              <a:gd name="connsiteX8" fmla="*/ 9782 w 10318"/>
              <a:gd name="connsiteY8" fmla="*/ 495 h 10209"/>
              <a:gd name="connsiteX0" fmla="*/ 9779 w 10315"/>
              <a:gd name="connsiteY0" fmla="*/ 495 h 10197"/>
              <a:gd name="connsiteX1" fmla="*/ 4972 w 10315"/>
              <a:gd name="connsiteY1" fmla="*/ 138 h 10197"/>
              <a:gd name="connsiteX2" fmla="*/ 384 w 10315"/>
              <a:gd name="connsiteY2" fmla="*/ 366 h 10197"/>
              <a:gd name="connsiteX3" fmla="*/ 10 w 10315"/>
              <a:gd name="connsiteY3" fmla="*/ 4958 h 10197"/>
              <a:gd name="connsiteX4" fmla="*/ 369 w 10315"/>
              <a:gd name="connsiteY4" fmla="*/ 9586 h 10197"/>
              <a:gd name="connsiteX5" fmla="*/ 5365 w 10315"/>
              <a:gd name="connsiteY5" fmla="*/ 10077 h 10197"/>
              <a:gd name="connsiteX6" fmla="*/ 9903 w 10315"/>
              <a:gd name="connsiteY6" fmla="*/ 9857 h 10197"/>
              <a:gd name="connsiteX7" fmla="*/ 10310 w 10315"/>
              <a:gd name="connsiteY7" fmla="*/ 5090 h 10197"/>
              <a:gd name="connsiteX8" fmla="*/ 9779 w 10315"/>
              <a:gd name="connsiteY8" fmla="*/ 495 h 10197"/>
              <a:gd name="connsiteX0" fmla="*/ 9779 w 10315"/>
              <a:gd name="connsiteY0" fmla="*/ 495 h 10197"/>
              <a:gd name="connsiteX1" fmla="*/ 4972 w 10315"/>
              <a:gd name="connsiteY1" fmla="*/ 138 h 10197"/>
              <a:gd name="connsiteX2" fmla="*/ 384 w 10315"/>
              <a:gd name="connsiteY2" fmla="*/ 366 h 10197"/>
              <a:gd name="connsiteX3" fmla="*/ 10 w 10315"/>
              <a:gd name="connsiteY3" fmla="*/ 4958 h 10197"/>
              <a:gd name="connsiteX4" fmla="*/ 369 w 10315"/>
              <a:gd name="connsiteY4" fmla="*/ 9586 h 10197"/>
              <a:gd name="connsiteX5" fmla="*/ 5105 w 10315"/>
              <a:gd name="connsiteY5" fmla="*/ 10077 h 10197"/>
              <a:gd name="connsiteX6" fmla="*/ 9903 w 10315"/>
              <a:gd name="connsiteY6" fmla="*/ 9857 h 10197"/>
              <a:gd name="connsiteX7" fmla="*/ 10310 w 10315"/>
              <a:gd name="connsiteY7" fmla="*/ 5090 h 10197"/>
              <a:gd name="connsiteX8" fmla="*/ 9779 w 10315"/>
              <a:gd name="connsiteY8" fmla="*/ 495 h 10197"/>
              <a:gd name="connsiteX0" fmla="*/ 9779 w 10315"/>
              <a:gd name="connsiteY0" fmla="*/ 495 h 10231"/>
              <a:gd name="connsiteX1" fmla="*/ 4972 w 10315"/>
              <a:gd name="connsiteY1" fmla="*/ 138 h 10231"/>
              <a:gd name="connsiteX2" fmla="*/ 384 w 10315"/>
              <a:gd name="connsiteY2" fmla="*/ 366 h 10231"/>
              <a:gd name="connsiteX3" fmla="*/ 10 w 10315"/>
              <a:gd name="connsiteY3" fmla="*/ 4958 h 10231"/>
              <a:gd name="connsiteX4" fmla="*/ 369 w 10315"/>
              <a:gd name="connsiteY4" fmla="*/ 9586 h 10231"/>
              <a:gd name="connsiteX5" fmla="*/ 5105 w 10315"/>
              <a:gd name="connsiteY5" fmla="*/ 10077 h 10231"/>
              <a:gd name="connsiteX6" fmla="*/ 9903 w 10315"/>
              <a:gd name="connsiteY6" fmla="*/ 9857 h 10231"/>
              <a:gd name="connsiteX7" fmla="*/ 10310 w 10315"/>
              <a:gd name="connsiteY7" fmla="*/ 5090 h 10231"/>
              <a:gd name="connsiteX8" fmla="*/ 9779 w 10315"/>
              <a:gd name="connsiteY8" fmla="*/ 495 h 10231"/>
              <a:gd name="connsiteX0" fmla="*/ 9779 w 10310"/>
              <a:gd name="connsiteY0" fmla="*/ 495 h 10231"/>
              <a:gd name="connsiteX1" fmla="*/ 4972 w 10310"/>
              <a:gd name="connsiteY1" fmla="*/ 138 h 10231"/>
              <a:gd name="connsiteX2" fmla="*/ 384 w 10310"/>
              <a:gd name="connsiteY2" fmla="*/ 366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79 w 10310"/>
              <a:gd name="connsiteY0" fmla="*/ 471 h 10207"/>
              <a:gd name="connsiteX1" fmla="*/ 4972 w 10310"/>
              <a:gd name="connsiteY1" fmla="*/ 114 h 10207"/>
              <a:gd name="connsiteX2" fmla="*/ 441 w 10310"/>
              <a:gd name="connsiteY2" fmla="*/ 381 h 10207"/>
              <a:gd name="connsiteX3" fmla="*/ 10 w 10310"/>
              <a:gd name="connsiteY3" fmla="*/ 4934 h 10207"/>
              <a:gd name="connsiteX4" fmla="*/ 369 w 10310"/>
              <a:gd name="connsiteY4" fmla="*/ 9562 h 10207"/>
              <a:gd name="connsiteX5" fmla="*/ 5105 w 10310"/>
              <a:gd name="connsiteY5" fmla="*/ 10053 h 10207"/>
              <a:gd name="connsiteX6" fmla="*/ 9812 w 10310"/>
              <a:gd name="connsiteY6" fmla="*/ 9833 h 10207"/>
              <a:gd name="connsiteX7" fmla="*/ 10310 w 10310"/>
              <a:gd name="connsiteY7" fmla="*/ 5066 h 10207"/>
              <a:gd name="connsiteX8" fmla="*/ 9779 w 10310"/>
              <a:gd name="connsiteY8" fmla="*/ 471 h 10207"/>
              <a:gd name="connsiteX0" fmla="*/ 9779 w 10310"/>
              <a:gd name="connsiteY0" fmla="*/ 495 h 10231"/>
              <a:gd name="connsiteX1" fmla="*/ 4972 w 10310"/>
              <a:gd name="connsiteY1" fmla="*/ 138 h 10231"/>
              <a:gd name="connsiteX2" fmla="*/ 441 w 10310"/>
              <a:gd name="connsiteY2" fmla="*/ 405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79 w 10310"/>
              <a:gd name="connsiteY0" fmla="*/ 495 h 10231"/>
              <a:gd name="connsiteX1" fmla="*/ 4972 w 10310"/>
              <a:gd name="connsiteY1" fmla="*/ 138 h 10231"/>
              <a:gd name="connsiteX2" fmla="*/ 441 w 10310"/>
              <a:gd name="connsiteY2" fmla="*/ 405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79 w 10310"/>
              <a:gd name="connsiteY0" fmla="*/ 495 h 10231"/>
              <a:gd name="connsiteX1" fmla="*/ 4972 w 10310"/>
              <a:gd name="connsiteY1" fmla="*/ 138 h 10231"/>
              <a:gd name="connsiteX2" fmla="*/ 441 w 10310"/>
              <a:gd name="connsiteY2" fmla="*/ 405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88 w 10319"/>
              <a:gd name="connsiteY0" fmla="*/ 495 h 10231"/>
              <a:gd name="connsiteX1" fmla="*/ 4981 w 10319"/>
              <a:gd name="connsiteY1" fmla="*/ 138 h 10231"/>
              <a:gd name="connsiteX2" fmla="*/ 450 w 10319"/>
              <a:gd name="connsiteY2" fmla="*/ 405 h 10231"/>
              <a:gd name="connsiteX3" fmla="*/ 8 w 10319"/>
              <a:gd name="connsiteY3" fmla="*/ 4780 h 10231"/>
              <a:gd name="connsiteX4" fmla="*/ 378 w 10319"/>
              <a:gd name="connsiteY4" fmla="*/ 9586 h 10231"/>
              <a:gd name="connsiteX5" fmla="*/ 5114 w 10319"/>
              <a:gd name="connsiteY5" fmla="*/ 10077 h 10231"/>
              <a:gd name="connsiteX6" fmla="*/ 9821 w 10319"/>
              <a:gd name="connsiteY6" fmla="*/ 9857 h 10231"/>
              <a:gd name="connsiteX7" fmla="*/ 10319 w 10319"/>
              <a:gd name="connsiteY7" fmla="*/ 5090 h 10231"/>
              <a:gd name="connsiteX8" fmla="*/ 9788 w 10319"/>
              <a:gd name="connsiteY8" fmla="*/ 495 h 10231"/>
              <a:gd name="connsiteX0" fmla="*/ 9790 w 10321"/>
              <a:gd name="connsiteY0" fmla="*/ 495 h 10231"/>
              <a:gd name="connsiteX1" fmla="*/ 4983 w 10321"/>
              <a:gd name="connsiteY1" fmla="*/ 138 h 10231"/>
              <a:gd name="connsiteX2" fmla="*/ 452 w 10321"/>
              <a:gd name="connsiteY2" fmla="*/ 405 h 10231"/>
              <a:gd name="connsiteX3" fmla="*/ 10 w 10321"/>
              <a:gd name="connsiteY3" fmla="*/ 4780 h 10231"/>
              <a:gd name="connsiteX4" fmla="*/ 380 w 10321"/>
              <a:gd name="connsiteY4" fmla="*/ 9586 h 10231"/>
              <a:gd name="connsiteX5" fmla="*/ 5116 w 10321"/>
              <a:gd name="connsiteY5" fmla="*/ 10077 h 10231"/>
              <a:gd name="connsiteX6" fmla="*/ 9823 w 10321"/>
              <a:gd name="connsiteY6" fmla="*/ 9857 h 10231"/>
              <a:gd name="connsiteX7" fmla="*/ 10321 w 10321"/>
              <a:gd name="connsiteY7" fmla="*/ 5090 h 10231"/>
              <a:gd name="connsiteX8" fmla="*/ 9790 w 10321"/>
              <a:gd name="connsiteY8" fmla="*/ 495 h 10231"/>
              <a:gd name="connsiteX0" fmla="*/ 9707 w 10321"/>
              <a:gd name="connsiteY0" fmla="*/ 365 h 10316"/>
              <a:gd name="connsiteX1" fmla="*/ 4983 w 10321"/>
              <a:gd name="connsiteY1" fmla="*/ 223 h 10316"/>
              <a:gd name="connsiteX2" fmla="*/ 452 w 10321"/>
              <a:gd name="connsiteY2" fmla="*/ 490 h 10316"/>
              <a:gd name="connsiteX3" fmla="*/ 10 w 10321"/>
              <a:gd name="connsiteY3" fmla="*/ 4865 h 10316"/>
              <a:gd name="connsiteX4" fmla="*/ 380 w 10321"/>
              <a:gd name="connsiteY4" fmla="*/ 9671 h 10316"/>
              <a:gd name="connsiteX5" fmla="*/ 5116 w 10321"/>
              <a:gd name="connsiteY5" fmla="*/ 10162 h 10316"/>
              <a:gd name="connsiteX6" fmla="*/ 9823 w 10321"/>
              <a:gd name="connsiteY6" fmla="*/ 9942 h 10316"/>
              <a:gd name="connsiteX7" fmla="*/ 10321 w 10321"/>
              <a:gd name="connsiteY7" fmla="*/ 5175 h 10316"/>
              <a:gd name="connsiteX8" fmla="*/ 9707 w 10321"/>
              <a:gd name="connsiteY8" fmla="*/ 365 h 10316"/>
              <a:gd name="connsiteX0" fmla="*/ 9707 w 10327"/>
              <a:gd name="connsiteY0" fmla="*/ 365 h 10327"/>
              <a:gd name="connsiteX1" fmla="*/ 4983 w 10327"/>
              <a:gd name="connsiteY1" fmla="*/ 223 h 10327"/>
              <a:gd name="connsiteX2" fmla="*/ 452 w 10327"/>
              <a:gd name="connsiteY2" fmla="*/ 490 h 10327"/>
              <a:gd name="connsiteX3" fmla="*/ 10 w 10327"/>
              <a:gd name="connsiteY3" fmla="*/ 4865 h 10327"/>
              <a:gd name="connsiteX4" fmla="*/ 380 w 10327"/>
              <a:gd name="connsiteY4" fmla="*/ 9671 h 10327"/>
              <a:gd name="connsiteX5" fmla="*/ 5116 w 10327"/>
              <a:gd name="connsiteY5" fmla="*/ 10162 h 10327"/>
              <a:gd name="connsiteX6" fmla="*/ 9918 w 10327"/>
              <a:gd name="connsiteY6" fmla="*/ 9749 h 10327"/>
              <a:gd name="connsiteX7" fmla="*/ 10321 w 10327"/>
              <a:gd name="connsiteY7" fmla="*/ 5175 h 10327"/>
              <a:gd name="connsiteX8" fmla="*/ 9707 w 10327"/>
              <a:gd name="connsiteY8" fmla="*/ 365 h 10327"/>
              <a:gd name="connsiteX0" fmla="*/ 9707 w 10327"/>
              <a:gd name="connsiteY0" fmla="*/ 365 h 10265"/>
              <a:gd name="connsiteX1" fmla="*/ 4983 w 10327"/>
              <a:gd name="connsiteY1" fmla="*/ 223 h 10265"/>
              <a:gd name="connsiteX2" fmla="*/ 452 w 10327"/>
              <a:gd name="connsiteY2" fmla="*/ 490 h 10265"/>
              <a:gd name="connsiteX3" fmla="*/ 10 w 10327"/>
              <a:gd name="connsiteY3" fmla="*/ 4865 h 10265"/>
              <a:gd name="connsiteX4" fmla="*/ 380 w 10327"/>
              <a:gd name="connsiteY4" fmla="*/ 9671 h 10265"/>
              <a:gd name="connsiteX5" fmla="*/ 5188 w 10327"/>
              <a:gd name="connsiteY5" fmla="*/ 10012 h 10265"/>
              <a:gd name="connsiteX6" fmla="*/ 9918 w 10327"/>
              <a:gd name="connsiteY6" fmla="*/ 9749 h 10265"/>
              <a:gd name="connsiteX7" fmla="*/ 10321 w 10327"/>
              <a:gd name="connsiteY7" fmla="*/ 5175 h 10265"/>
              <a:gd name="connsiteX8" fmla="*/ 9707 w 10327"/>
              <a:gd name="connsiteY8" fmla="*/ 365 h 10265"/>
              <a:gd name="connsiteX0" fmla="*/ 9710 w 10330"/>
              <a:gd name="connsiteY0" fmla="*/ 365 h 10251"/>
              <a:gd name="connsiteX1" fmla="*/ 4986 w 10330"/>
              <a:gd name="connsiteY1" fmla="*/ 223 h 10251"/>
              <a:gd name="connsiteX2" fmla="*/ 455 w 10330"/>
              <a:gd name="connsiteY2" fmla="*/ 490 h 10251"/>
              <a:gd name="connsiteX3" fmla="*/ 13 w 10330"/>
              <a:gd name="connsiteY3" fmla="*/ 4865 h 10251"/>
              <a:gd name="connsiteX4" fmla="*/ 562 w 10330"/>
              <a:gd name="connsiteY4" fmla="*/ 9650 h 10251"/>
              <a:gd name="connsiteX5" fmla="*/ 5191 w 10330"/>
              <a:gd name="connsiteY5" fmla="*/ 10012 h 10251"/>
              <a:gd name="connsiteX6" fmla="*/ 9921 w 10330"/>
              <a:gd name="connsiteY6" fmla="*/ 9749 h 10251"/>
              <a:gd name="connsiteX7" fmla="*/ 10324 w 10330"/>
              <a:gd name="connsiteY7" fmla="*/ 5175 h 10251"/>
              <a:gd name="connsiteX8" fmla="*/ 9710 w 10330"/>
              <a:gd name="connsiteY8" fmla="*/ 365 h 10251"/>
              <a:gd name="connsiteX0" fmla="*/ 9710 w 10330"/>
              <a:gd name="connsiteY0" fmla="*/ 365 h 10127"/>
              <a:gd name="connsiteX1" fmla="*/ 4986 w 10330"/>
              <a:gd name="connsiteY1" fmla="*/ 223 h 10127"/>
              <a:gd name="connsiteX2" fmla="*/ 455 w 10330"/>
              <a:gd name="connsiteY2" fmla="*/ 490 h 10127"/>
              <a:gd name="connsiteX3" fmla="*/ 13 w 10330"/>
              <a:gd name="connsiteY3" fmla="*/ 4865 h 10127"/>
              <a:gd name="connsiteX4" fmla="*/ 562 w 10330"/>
              <a:gd name="connsiteY4" fmla="*/ 9650 h 10127"/>
              <a:gd name="connsiteX5" fmla="*/ 5191 w 10330"/>
              <a:gd name="connsiteY5" fmla="*/ 10012 h 10127"/>
              <a:gd name="connsiteX6" fmla="*/ 9921 w 10330"/>
              <a:gd name="connsiteY6" fmla="*/ 9749 h 10127"/>
              <a:gd name="connsiteX7" fmla="*/ 10324 w 10330"/>
              <a:gd name="connsiteY7" fmla="*/ 5175 h 10127"/>
              <a:gd name="connsiteX8" fmla="*/ 9710 w 10330"/>
              <a:gd name="connsiteY8" fmla="*/ 365 h 10127"/>
              <a:gd name="connsiteX0" fmla="*/ 9710 w 10330"/>
              <a:gd name="connsiteY0" fmla="*/ 365 h 10127"/>
              <a:gd name="connsiteX1" fmla="*/ 4986 w 10330"/>
              <a:gd name="connsiteY1" fmla="*/ 223 h 10127"/>
              <a:gd name="connsiteX2" fmla="*/ 455 w 10330"/>
              <a:gd name="connsiteY2" fmla="*/ 490 h 10127"/>
              <a:gd name="connsiteX3" fmla="*/ 13 w 10330"/>
              <a:gd name="connsiteY3" fmla="*/ 4865 h 10127"/>
              <a:gd name="connsiteX4" fmla="*/ 562 w 10330"/>
              <a:gd name="connsiteY4" fmla="*/ 9650 h 10127"/>
              <a:gd name="connsiteX5" fmla="*/ 5191 w 10330"/>
              <a:gd name="connsiteY5" fmla="*/ 10012 h 10127"/>
              <a:gd name="connsiteX6" fmla="*/ 9921 w 10330"/>
              <a:gd name="connsiteY6" fmla="*/ 9749 h 10127"/>
              <a:gd name="connsiteX7" fmla="*/ 10324 w 10330"/>
              <a:gd name="connsiteY7" fmla="*/ 5175 h 10127"/>
              <a:gd name="connsiteX8" fmla="*/ 9710 w 10330"/>
              <a:gd name="connsiteY8" fmla="*/ 365 h 10127"/>
              <a:gd name="connsiteX0" fmla="*/ 9712 w 10332"/>
              <a:gd name="connsiteY0" fmla="*/ 365 h 10317"/>
              <a:gd name="connsiteX1" fmla="*/ 4988 w 10332"/>
              <a:gd name="connsiteY1" fmla="*/ 223 h 10317"/>
              <a:gd name="connsiteX2" fmla="*/ 457 w 10332"/>
              <a:gd name="connsiteY2" fmla="*/ 490 h 10317"/>
              <a:gd name="connsiteX3" fmla="*/ 15 w 10332"/>
              <a:gd name="connsiteY3" fmla="*/ 4865 h 10317"/>
              <a:gd name="connsiteX4" fmla="*/ 588 w 10332"/>
              <a:gd name="connsiteY4" fmla="*/ 9929 h 10317"/>
              <a:gd name="connsiteX5" fmla="*/ 5193 w 10332"/>
              <a:gd name="connsiteY5" fmla="*/ 10012 h 10317"/>
              <a:gd name="connsiteX6" fmla="*/ 9923 w 10332"/>
              <a:gd name="connsiteY6" fmla="*/ 9749 h 10317"/>
              <a:gd name="connsiteX7" fmla="*/ 10326 w 10332"/>
              <a:gd name="connsiteY7" fmla="*/ 5175 h 10317"/>
              <a:gd name="connsiteX8" fmla="*/ 9712 w 10332"/>
              <a:gd name="connsiteY8" fmla="*/ 365 h 10317"/>
              <a:gd name="connsiteX0" fmla="*/ 9712 w 10332"/>
              <a:gd name="connsiteY0" fmla="*/ 365 h 10185"/>
              <a:gd name="connsiteX1" fmla="*/ 4988 w 10332"/>
              <a:gd name="connsiteY1" fmla="*/ 223 h 10185"/>
              <a:gd name="connsiteX2" fmla="*/ 457 w 10332"/>
              <a:gd name="connsiteY2" fmla="*/ 490 h 10185"/>
              <a:gd name="connsiteX3" fmla="*/ 15 w 10332"/>
              <a:gd name="connsiteY3" fmla="*/ 4865 h 10185"/>
              <a:gd name="connsiteX4" fmla="*/ 588 w 10332"/>
              <a:gd name="connsiteY4" fmla="*/ 9929 h 10185"/>
              <a:gd name="connsiteX5" fmla="*/ 5193 w 10332"/>
              <a:gd name="connsiteY5" fmla="*/ 10012 h 10185"/>
              <a:gd name="connsiteX6" fmla="*/ 9923 w 10332"/>
              <a:gd name="connsiteY6" fmla="*/ 9749 h 10185"/>
              <a:gd name="connsiteX7" fmla="*/ 10326 w 10332"/>
              <a:gd name="connsiteY7" fmla="*/ 5175 h 10185"/>
              <a:gd name="connsiteX8" fmla="*/ 9712 w 10332"/>
              <a:gd name="connsiteY8" fmla="*/ 365 h 10185"/>
              <a:gd name="connsiteX0" fmla="*/ 9712 w 10326"/>
              <a:gd name="connsiteY0" fmla="*/ 365 h 10183"/>
              <a:gd name="connsiteX1" fmla="*/ 4988 w 10326"/>
              <a:gd name="connsiteY1" fmla="*/ 223 h 10183"/>
              <a:gd name="connsiteX2" fmla="*/ 457 w 10326"/>
              <a:gd name="connsiteY2" fmla="*/ 490 h 10183"/>
              <a:gd name="connsiteX3" fmla="*/ 15 w 10326"/>
              <a:gd name="connsiteY3" fmla="*/ 4865 h 10183"/>
              <a:gd name="connsiteX4" fmla="*/ 588 w 10326"/>
              <a:gd name="connsiteY4" fmla="*/ 9929 h 10183"/>
              <a:gd name="connsiteX5" fmla="*/ 5193 w 10326"/>
              <a:gd name="connsiteY5" fmla="*/ 10012 h 10183"/>
              <a:gd name="connsiteX6" fmla="*/ 9792 w 10326"/>
              <a:gd name="connsiteY6" fmla="*/ 9792 h 10183"/>
              <a:gd name="connsiteX7" fmla="*/ 10326 w 10326"/>
              <a:gd name="connsiteY7" fmla="*/ 5175 h 10183"/>
              <a:gd name="connsiteX8" fmla="*/ 9712 w 10326"/>
              <a:gd name="connsiteY8" fmla="*/ 365 h 10183"/>
              <a:gd name="connsiteX0" fmla="*/ 9712 w 10326"/>
              <a:gd name="connsiteY0" fmla="*/ 365 h 10183"/>
              <a:gd name="connsiteX1" fmla="*/ 4988 w 10326"/>
              <a:gd name="connsiteY1" fmla="*/ 223 h 10183"/>
              <a:gd name="connsiteX2" fmla="*/ 457 w 10326"/>
              <a:gd name="connsiteY2" fmla="*/ 490 h 10183"/>
              <a:gd name="connsiteX3" fmla="*/ 15 w 10326"/>
              <a:gd name="connsiteY3" fmla="*/ 4865 h 10183"/>
              <a:gd name="connsiteX4" fmla="*/ 588 w 10326"/>
              <a:gd name="connsiteY4" fmla="*/ 9929 h 10183"/>
              <a:gd name="connsiteX5" fmla="*/ 5193 w 10326"/>
              <a:gd name="connsiteY5" fmla="*/ 10012 h 10183"/>
              <a:gd name="connsiteX6" fmla="*/ 9792 w 10326"/>
              <a:gd name="connsiteY6" fmla="*/ 9792 h 10183"/>
              <a:gd name="connsiteX7" fmla="*/ 10326 w 10326"/>
              <a:gd name="connsiteY7" fmla="*/ 5175 h 10183"/>
              <a:gd name="connsiteX8" fmla="*/ 9712 w 10326"/>
              <a:gd name="connsiteY8" fmla="*/ 365 h 10183"/>
              <a:gd name="connsiteX0" fmla="*/ 9712 w 10267"/>
              <a:gd name="connsiteY0" fmla="*/ 365 h 10183"/>
              <a:gd name="connsiteX1" fmla="*/ 4988 w 10267"/>
              <a:gd name="connsiteY1" fmla="*/ 223 h 10183"/>
              <a:gd name="connsiteX2" fmla="*/ 457 w 10267"/>
              <a:gd name="connsiteY2" fmla="*/ 490 h 10183"/>
              <a:gd name="connsiteX3" fmla="*/ 15 w 10267"/>
              <a:gd name="connsiteY3" fmla="*/ 4865 h 10183"/>
              <a:gd name="connsiteX4" fmla="*/ 588 w 10267"/>
              <a:gd name="connsiteY4" fmla="*/ 9929 h 10183"/>
              <a:gd name="connsiteX5" fmla="*/ 5193 w 10267"/>
              <a:gd name="connsiteY5" fmla="*/ 10012 h 10183"/>
              <a:gd name="connsiteX6" fmla="*/ 9792 w 10267"/>
              <a:gd name="connsiteY6" fmla="*/ 9792 h 10183"/>
              <a:gd name="connsiteX7" fmla="*/ 10266 w 10267"/>
              <a:gd name="connsiteY7" fmla="*/ 5175 h 10183"/>
              <a:gd name="connsiteX8" fmla="*/ 9712 w 10267"/>
              <a:gd name="connsiteY8" fmla="*/ 365 h 10183"/>
              <a:gd name="connsiteX0" fmla="*/ 9712 w 10288"/>
              <a:gd name="connsiteY0" fmla="*/ 365 h 10186"/>
              <a:gd name="connsiteX1" fmla="*/ 4988 w 10288"/>
              <a:gd name="connsiteY1" fmla="*/ 223 h 10186"/>
              <a:gd name="connsiteX2" fmla="*/ 457 w 10288"/>
              <a:gd name="connsiteY2" fmla="*/ 490 h 10186"/>
              <a:gd name="connsiteX3" fmla="*/ 15 w 10288"/>
              <a:gd name="connsiteY3" fmla="*/ 4865 h 10186"/>
              <a:gd name="connsiteX4" fmla="*/ 588 w 10288"/>
              <a:gd name="connsiteY4" fmla="*/ 9929 h 10186"/>
              <a:gd name="connsiteX5" fmla="*/ 5193 w 10288"/>
              <a:gd name="connsiteY5" fmla="*/ 10012 h 10186"/>
              <a:gd name="connsiteX6" fmla="*/ 9935 w 10288"/>
              <a:gd name="connsiteY6" fmla="*/ 9728 h 10186"/>
              <a:gd name="connsiteX7" fmla="*/ 10266 w 10288"/>
              <a:gd name="connsiteY7" fmla="*/ 5175 h 10186"/>
              <a:gd name="connsiteX8" fmla="*/ 9712 w 10288"/>
              <a:gd name="connsiteY8" fmla="*/ 365 h 10186"/>
              <a:gd name="connsiteX0" fmla="*/ 9712 w 10288"/>
              <a:gd name="connsiteY0" fmla="*/ 435 h 10256"/>
              <a:gd name="connsiteX1" fmla="*/ 4988 w 10288"/>
              <a:gd name="connsiteY1" fmla="*/ 100 h 10256"/>
              <a:gd name="connsiteX2" fmla="*/ 457 w 10288"/>
              <a:gd name="connsiteY2" fmla="*/ 560 h 10256"/>
              <a:gd name="connsiteX3" fmla="*/ 15 w 10288"/>
              <a:gd name="connsiteY3" fmla="*/ 4935 h 10256"/>
              <a:gd name="connsiteX4" fmla="*/ 588 w 10288"/>
              <a:gd name="connsiteY4" fmla="*/ 9999 h 10256"/>
              <a:gd name="connsiteX5" fmla="*/ 5193 w 10288"/>
              <a:gd name="connsiteY5" fmla="*/ 10082 h 10256"/>
              <a:gd name="connsiteX6" fmla="*/ 9935 w 10288"/>
              <a:gd name="connsiteY6" fmla="*/ 9798 h 10256"/>
              <a:gd name="connsiteX7" fmla="*/ 10266 w 10288"/>
              <a:gd name="connsiteY7" fmla="*/ 5245 h 10256"/>
              <a:gd name="connsiteX8" fmla="*/ 9712 w 10288"/>
              <a:gd name="connsiteY8" fmla="*/ 435 h 10256"/>
              <a:gd name="connsiteX0" fmla="*/ 9749 w 10325"/>
              <a:gd name="connsiteY0" fmla="*/ 435 h 10256"/>
              <a:gd name="connsiteX1" fmla="*/ 5025 w 10325"/>
              <a:gd name="connsiteY1" fmla="*/ 100 h 10256"/>
              <a:gd name="connsiteX2" fmla="*/ 387 w 10325"/>
              <a:gd name="connsiteY2" fmla="*/ 431 h 10256"/>
              <a:gd name="connsiteX3" fmla="*/ 52 w 10325"/>
              <a:gd name="connsiteY3" fmla="*/ 4935 h 10256"/>
              <a:gd name="connsiteX4" fmla="*/ 625 w 10325"/>
              <a:gd name="connsiteY4" fmla="*/ 9999 h 10256"/>
              <a:gd name="connsiteX5" fmla="*/ 5230 w 10325"/>
              <a:gd name="connsiteY5" fmla="*/ 10082 h 10256"/>
              <a:gd name="connsiteX6" fmla="*/ 9972 w 10325"/>
              <a:gd name="connsiteY6" fmla="*/ 9798 h 10256"/>
              <a:gd name="connsiteX7" fmla="*/ 10303 w 10325"/>
              <a:gd name="connsiteY7" fmla="*/ 5245 h 10256"/>
              <a:gd name="connsiteX8" fmla="*/ 9749 w 10325"/>
              <a:gd name="connsiteY8" fmla="*/ 435 h 10256"/>
              <a:gd name="connsiteX0" fmla="*/ 9821 w 10325"/>
              <a:gd name="connsiteY0" fmla="*/ 401 h 10308"/>
              <a:gd name="connsiteX1" fmla="*/ 5025 w 10325"/>
              <a:gd name="connsiteY1" fmla="*/ 152 h 10308"/>
              <a:gd name="connsiteX2" fmla="*/ 387 w 10325"/>
              <a:gd name="connsiteY2" fmla="*/ 483 h 10308"/>
              <a:gd name="connsiteX3" fmla="*/ 52 w 10325"/>
              <a:gd name="connsiteY3" fmla="*/ 4987 h 10308"/>
              <a:gd name="connsiteX4" fmla="*/ 625 w 10325"/>
              <a:gd name="connsiteY4" fmla="*/ 10051 h 10308"/>
              <a:gd name="connsiteX5" fmla="*/ 5230 w 10325"/>
              <a:gd name="connsiteY5" fmla="*/ 10134 h 10308"/>
              <a:gd name="connsiteX6" fmla="*/ 9972 w 10325"/>
              <a:gd name="connsiteY6" fmla="*/ 9850 h 10308"/>
              <a:gd name="connsiteX7" fmla="*/ 10303 w 10325"/>
              <a:gd name="connsiteY7" fmla="*/ 5297 h 10308"/>
              <a:gd name="connsiteX8" fmla="*/ 9821 w 10325"/>
              <a:gd name="connsiteY8" fmla="*/ 401 h 10308"/>
              <a:gd name="connsiteX0" fmla="*/ 9821 w 10325"/>
              <a:gd name="connsiteY0" fmla="*/ 444 h 10351"/>
              <a:gd name="connsiteX1" fmla="*/ 5120 w 10325"/>
              <a:gd name="connsiteY1" fmla="*/ 88 h 10351"/>
              <a:gd name="connsiteX2" fmla="*/ 387 w 10325"/>
              <a:gd name="connsiteY2" fmla="*/ 526 h 10351"/>
              <a:gd name="connsiteX3" fmla="*/ 52 w 10325"/>
              <a:gd name="connsiteY3" fmla="*/ 5030 h 10351"/>
              <a:gd name="connsiteX4" fmla="*/ 625 w 10325"/>
              <a:gd name="connsiteY4" fmla="*/ 10094 h 10351"/>
              <a:gd name="connsiteX5" fmla="*/ 5230 w 10325"/>
              <a:gd name="connsiteY5" fmla="*/ 10177 h 10351"/>
              <a:gd name="connsiteX6" fmla="*/ 9972 w 10325"/>
              <a:gd name="connsiteY6" fmla="*/ 9893 h 10351"/>
              <a:gd name="connsiteX7" fmla="*/ 10303 w 10325"/>
              <a:gd name="connsiteY7" fmla="*/ 5340 h 10351"/>
              <a:gd name="connsiteX8" fmla="*/ 9821 w 10325"/>
              <a:gd name="connsiteY8" fmla="*/ 444 h 10351"/>
              <a:gd name="connsiteX0" fmla="*/ 9939 w 10443"/>
              <a:gd name="connsiteY0" fmla="*/ 444 h 10504"/>
              <a:gd name="connsiteX1" fmla="*/ 5238 w 10443"/>
              <a:gd name="connsiteY1" fmla="*/ 88 h 10504"/>
              <a:gd name="connsiteX2" fmla="*/ 505 w 10443"/>
              <a:gd name="connsiteY2" fmla="*/ 526 h 10504"/>
              <a:gd name="connsiteX3" fmla="*/ 15 w 10443"/>
              <a:gd name="connsiteY3" fmla="*/ 5051 h 10504"/>
              <a:gd name="connsiteX4" fmla="*/ 743 w 10443"/>
              <a:gd name="connsiteY4" fmla="*/ 10094 h 10504"/>
              <a:gd name="connsiteX5" fmla="*/ 5348 w 10443"/>
              <a:gd name="connsiteY5" fmla="*/ 10177 h 10504"/>
              <a:gd name="connsiteX6" fmla="*/ 10090 w 10443"/>
              <a:gd name="connsiteY6" fmla="*/ 9893 h 10504"/>
              <a:gd name="connsiteX7" fmla="*/ 10421 w 10443"/>
              <a:gd name="connsiteY7" fmla="*/ 5340 h 10504"/>
              <a:gd name="connsiteX8" fmla="*/ 9939 w 10443"/>
              <a:gd name="connsiteY8" fmla="*/ 444 h 10504"/>
              <a:gd name="connsiteX0" fmla="*/ 9989 w 10493"/>
              <a:gd name="connsiteY0" fmla="*/ 444 h 10473"/>
              <a:gd name="connsiteX1" fmla="*/ 5288 w 10493"/>
              <a:gd name="connsiteY1" fmla="*/ 88 h 10473"/>
              <a:gd name="connsiteX2" fmla="*/ 555 w 10493"/>
              <a:gd name="connsiteY2" fmla="*/ 526 h 10473"/>
              <a:gd name="connsiteX3" fmla="*/ 65 w 10493"/>
              <a:gd name="connsiteY3" fmla="*/ 5051 h 10473"/>
              <a:gd name="connsiteX4" fmla="*/ 602 w 10493"/>
              <a:gd name="connsiteY4" fmla="*/ 10051 h 10473"/>
              <a:gd name="connsiteX5" fmla="*/ 5398 w 10493"/>
              <a:gd name="connsiteY5" fmla="*/ 10177 h 10473"/>
              <a:gd name="connsiteX6" fmla="*/ 10140 w 10493"/>
              <a:gd name="connsiteY6" fmla="*/ 9893 h 10473"/>
              <a:gd name="connsiteX7" fmla="*/ 10471 w 10493"/>
              <a:gd name="connsiteY7" fmla="*/ 5340 h 10473"/>
              <a:gd name="connsiteX8" fmla="*/ 9989 w 10493"/>
              <a:gd name="connsiteY8" fmla="*/ 444 h 10473"/>
              <a:gd name="connsiteX0" fmla="*/ 9928 w 10432"/>
              <a:gd name="connsiteY0" fmla="*/ 444 h 10484"/>
              <a:gd name="connsiteX1" fmla="*/ 5227 w 10432"/>
              <a:gd name="connsiteY1" fmla="*/ 88 h 10484"/>
              <a:gd name="connsiteX2" fmla="*/ 494 w 10432"/>
              <a:gd name="connsiteY2" fmla="*/ 526 h 10484"/>
              <a:gd name="connsiteX3" fmla="*/ 4 w 10432"/>
              <a:gd name="connsiteY3" fmla="*/ 5051 h 10484"/>
              <a:gd name="connsiteX4" fmla="*/ 541 w 10432"/>
              <a:gd name="connsiteY4" fmla="*/ 10051 h 10484"/>
              <a:gd name="connsiteX5" fmla="*/ 5337 w 10432"/>
              <a:gd name="connsiteY5" fmla="*/ 10177 h 10484"/>
              <a:gd name="connsiteX6" fmla="*/ 10079 w 10432"/>
              <a:gd name="connsiteY6" fmla="*/ 9893 h 10484"/>
              <a:gd name="connsiteX7" fmla="*/ 10410 w 10432"/>
              <a:gd name="connsiteY7" fmla="*/ 5340 h 10484"/>
              <a:gd name="connsiteX8" fmla="*/ 9928 w 10432"/>
              <a:gd name="connsiteY8" fmla="*/ 444 h 10484"/>
              <a:gd name="connsiteX0" fmla="*/ 9988 w 10492"/>
              <a:gd name="connsiteY0" fmla="*/ 444 h 10557"/>
              <a:gd name="connsiteX1" fmla="*/ 5287 w 10492"/>
              <a:gd name="connsiteY1" fmla="*/ 88 h 10557"/>
              <a:gd name="connsiteX2" fmla="*/ 554 w 10492"/>
              <a:gd name="connsiteY2" fmla="*/ 526 h 10557"/>
              <a:gd name="connsiteX3" fmla="*/ 64 w 10492"/>
              <a:gd name="connsiteY3" fmla="*/ 5051 h 10557"/>
              <a:gd name="connsiteX4" fmla="*/ 601 w 10492"/>
              <a:gd name="connsiteY4" fmla="*/ 10051 h 10557"/>
              <a:gd name="connsiteX5" fmla="*/ 5385 w 10492"/>
              <a:gd name="connsiteY5" fmla="*/ 10370 h 10557"/>
              <a:gd name="connsiteX6" fmla="*/ 10139 w 10492"/>
              <a:gd name="connsiteY6" fmla="*/ 9893 h 10557"/>
              <a:gd name="connsiteX7" fmla="*/ 10470 w 10492"/>
              <a:gd name="connsiteY7" fmla="*/ 5340 h 10557"/>
              <a:gd name="connsiteX8" fmla="*/ 9988 w 10492"/>
              <a:gd name="connsiteY8" fmla="*/ 444 h 10557"/>
              <a:gd name="connsiteX0" fmla="*/ 9928 w 10432"/>
              <a:gd name="connsiteY0" fmla="*/ 444 h 10515"/>
              <a:gd name="connsiteX1" fmla="*/ 5227 w 10432"/>
              <a:gd name="connsiteY1" fmla="*/ 88 h 10515"/>
              <a:gd name="connsiteX2" fmla="*/ 494 w 10432"/>
              <a:gd name="connsiteY2" fmla="*/ 526 h 10515"/>
              <a:gd name="connsiteX3" fmla="*/ 4 w 10432"/>
              <a:gd name="connsiteY3" fmla="*/ 5051 h 10515"/>
              <a:gd name="connsiteX4" fmla="*/ 541 w 10432"/>
              <a:gd name="connsiteY4" fmla="*/ 10051 h 10515"/>
              <a:gd name="connsiteX5" fmla="*/ 5325 w 10432"/>
              <a:gd name="connsiteY5" fmla="*/ 10370 h 10515"/>
              <a:gd name="connsiteX6" fmla="*/ 10079 w 10432"/>
              <a:gd name="connsiteY6" fmla="*/ 9893 h 10515"/>
              <a:gd name="connsiteX7" fmla="*/ 10410 w 10432"/>
              <a:gd name="connsiteY7" fmla="*/ 5340 h 10515"/>
              <a:gd name="connsiteX8" fmla="*/ 9928 w 10432"/>
              <a:gd name="connsiteY8" fmla="*/ 444 h 10515"/>
              <a:gd name="connsiteX0" fmla="*/ 9934 w 10438"/>
              <a:gd name="connsiteY0" fmla="*/ 444 h 10584"/>
              <a:gd name="connsiteX1" fmla="*/ 5233 w 10438"/>
              <a:gd name="connsiteY1" fmla="*/ 88 h 10584"/>
              <a:gd name="connsiteX2" fmla="*/ 500 w 10438"/>
              <a:gd name="connsiteY2" fmla="*/ 526 h 10584"/>
              <a:gd name="connsiteX3" fmla="*/ 10 w 10438"/>
              <a:gd name="connsiteY3" fmla="*/ 5051 h 10584"/>
              <a:gd name="connsiteX4" fmla="*/ 666 w 10438"/>
              <a:gd name="connsiteY4" fmla="*/ 10158 h 10584"/>
              <a:gd name="connsiteX5" fmla="*/ 5331 w 10438"/>
              <a:gd name="connsiteY5" fmla="*/ 10370 h 10584"/>
              <a:gd name="connsiteX6" fmla="*/ 10085 w 10438"/>
              <a:gd name="connsiteY6" fmla="*/ 9893 h 10584"/>
              <a:gd name="connsiteX7" fmla="*/ 10416 w 10438"/>
              <a:gd name="connsiteY7" fmla="*/ 5340 h 10584"/>
              <a:gd name="connsiteX8" fmla="*/ 9934 w 10438"/>
              <a:gd name="connsiteY8" fmla="*/ 444 h 10584"/>
              <a:gd name="connsiteX0" fmla="*/ 9934 w 10438"/>
              <a:gd name="connsiteY0" fmla="*/ 444 h 10605"/>
              <a:gd name="connsiteX1" fmla="*/ 5233 w 10438"/>
              <a:gd name="connsiteY1" fmla="*/ 88 h 10605"/>
              <a:gd name="connsiteX2" fmla="*/ 500 w 10438"/>
              <a:gd name="connsiteY2" fmla="*/ 526 h 10605"/>
              <a:gd name="connsiteX3" fmla="*/ 10 w 10438"/>
              <a:gd name="connsiteY3" fmla="*/ 5051 h 10605"/>
              <a:gd name="connsiteX4" fmla="*/ 666 w 10438"/>
              <a:gd name="connsiteY4" fmla="*/ 10158 h 10605"/>
              <a:gd name="connsiteX5" fmla="*/ 5331 w 10438"/>
              <a:gd name="connsiteY5" fmla="*/ 10370 h 10605"/>
              <a:gd name="connsiteX6" fmla="*/ 10085 w 10438"/>
              <a:gd name="connsiteY6" fmla="*/ 9893 h 10605"/>
              <a:gd name="connsiteX7" fmla="*/ 10416 w 10438"/>
              <a:gd name="connsiteY7" fmla="*/ 5340 h 10605"/>
              <a:gd name="connsiteX8" fmla="*/ 9934 w 10438"/>
              <a:gd name="connsiteY8" fmla="*/ 444 h 10605"/>
              <a:gd name="connsiteX0" fmla="*/ 9934 w 10438"/>
              <a:gd name="connsiteY0" fmla="*/ 444 h 10497"/>
              <a:gd name="connsiteX1" fmla="*/ 5233 w 10438"/>
              <a:gd name="connsiteY1" fmla="*/ 88 h 10497"/>
              <a:gd name="connsiteX2" fmla="*/ 500 w 10438"/>
              <a:gd name="connsiteY2" fmla="*/ 526 h 10497"/>
              <a:gd name="connsiteX3" fmla="*/ 10 w 10438"/>
              <a:gd name="connsiteY3" fmla="*/ 5051 h 10497"/>
              <a:gd name="connsiteX4" fmla="*/ 666 w 10438"/>
              <a:gd name="connsiteY4" fmla="*/ 10158 h 10497"/>
              <a:gd name="connsiteX5" fmla="*/ 5331 w 10438"/>
              <a:gd name="connsiteY5" fmla="*/ 10370 h 10497"/>
              <a:gd name="connsiteX6" fmla="*/ 10085 w 10438"/>
              <a:gd name="connsiteY6" fmla="*/ 9893 h 10497"/>
              <a:gd name="connsiteX7" fmla="*/ 10416 w 10438"/>
              <a:gd name="connsiteY7" fmla="*/ 5340 h 10497"/>
              <a:gd name="connsiteX8" fmla="*/ 9934 w 10438"/>
              <a:gd name="connsiteY8" fmla="*/ 444 h 10497"/>
              <a:gd name="connsiteX0" fmla="*/ 9934 w 10455"/>
              <a:gd name="connsiteY0" fmla="*/ 444 h 10491"/>
              <a:gd name="connsiteX1" fmla="*/ 5233 w 10455"/>
              <a:gd name="connsiteY1" fmla="*/ 88 h 10491"/>
              <a:gd name="connsiteX2" fmla="*/ 500 w 10455"/>
              <a:gd name="connsiteY2" fmla="*/ 526 h 10491"/>
              <a:gd name="connsiteX3" fmla="*/ 10 w 10455"/>
              <a:gd name="connsiteY3" fmla="*/ 5051 h 10491"/>
              <a:gd name="connsiteX4" fmla="*/ 666 w 10455"/>
              <a:gd name="connsiteY4" fmla="*/ 10158 h 10491"/>
              <a:gd name="connsiteX5" fmla="*/ 5331 w 10455"/>
              <a:gd name="connsiteY5" fmla="*/ 10370 h 10491"/>
              <a:gd name="connsiteX6" fmla="*/ 10133 w 10455"/>
              <a:gd name="connsiteY6" fmla="*/ 10000 h 10491"/>
              <a:gd name="connsiteX7" fmla="*/ 10416 w 10455"/>
              <a:gd name="connsiteY7" fmla="*/ 5340 h 10491"/>
              <a:gd name="connsiteX8" fmla="*/ 9934 w 10455"/>
              <a:gd name="connsiteY8" fmla="*/ 444 h 10491"/>
              <a:gd name="connsiteX0" fmla="*/ 9994 w 10455"/>
              <a:gd name="connsiteY0" fmla="*/ 435 h 10503"/>
              <a:gd name="connsiteX1" fmla="*/ 5233 w 10455"/>
              <a:gd name="connsiteY1" fmla="*/ 100 h 10503"/>
              <a:gd name="connsiteX2" fmla="*/ 500 w 10455"/>
              <a:gd name="connsiteY2" fmla="*/ 538 h 10503"/>
              <a:gd name="connsiteX3" fmla="*/ 10 w 10455"/>
              <a:gd name="connsiteY3" fmla="*/ 5063 h 10503"/>
              <a:gd name="connsiteX4" fmla="*/ 666 w 10455"/>
              <a:gd name="connsiteY4" fmla="*/ 10170 h 10503"/>
              <a:gd name="connsiteX5" fmla="*/ 5331 w 10455"/>
              <a:gd name="connsiteY5" fmla="*/ 10382 h 10503"/>
              <a:gd name="connsiteX6" fmla="*/ 10133 w 10455"/>
              <a:gd name="connsiteY6" fmla="*/ 10012 h 10503"/>
              <a:gd name="connsiteX7" fmla="*/ 10416 w 10455"/>
              <a:gd name="connsiteY7" fmla="*/ 5352 h 10503"/>
              <a:gd name="connsiteX8" fmla="*/ 9994 w 10455"/>
              <a:gd name="connsiteY8" fmla="*/ 435 h 10503"/>
              <a:gd name="connsiteX0" fmla="*/ 9994 w 10541"/>
              <a:gd name="connsiteY0" fmla="*/ 435 h 10503"/>
              <a:gd name="connsiteX1" fmla="*/ 5233 w 10541"/>
              <a:gd name="connsiteY1" fmla="*/ 100 h 10503"/>
              <a:gd name="connsiteX2" fmla="*/ 500 w 10541"/>
              <a:gd name="connsiteY2" fmla="*/ 538 h 10503"/>
              <a:gd name="connsiteX3" fmla="*/ 10 w 10541"/>
              <a:gd name="connsiteY3" fmla="*/ 5063 h 10503"/>
              <a:gd name="connsiteX4" fmla="*/ 666 w 10541"/>
              <a:gd name="connsiteY4" fmla="*/ 10170 h 10503"/>
              <a:gd name="connsiteX5" fmla="*/ 5331 w 10541"/>
              <a:gd name="connsiteY5" fmla="*/ 10382 h 10503"/>
              <a:gd name="connsiteX6" fmla="*/ 10133 w 10541"/>
              <a:gd name="connsiteY6" fmla="*/ 10012 h 10503"/>
              <a:gd name="connsiteX7" fmla="*/ 10535 w 10541"/>
              <a:gd name="connsiteY7" fmla="*/ 5331 h 10503"/>
              <a:gd name="connsiteX8" fmla="*/ 9994 w 10541"/>
              <a:gd name="connsiteY8" fmla="*/ 435 h 10503"/>
              <a:gd name="connsiteX0" fmla="*/ 9994 w 10550"/>
              <a:gd name="connsiteY0" fmla="*/ 435 h 10500"/>
              <a:gd name="connsiteX1" fmla="*/ 5233 w 10550"/>
              <a:gd name="connsiteY1" fmla="*/ 100 h 10500"/>
              <a:gd name="connsiteX2" fmla="*/ 500 w 10550"/>
              <a:gd name="connsiteY2" fmla="*/ 538 h 10500"/>
              <a:gd name="connsiteX3" fmla="*/ 10 w 10550"/>
              <a:gd name="connsiteY3" fmla="*/ 5063 h 10500"/>
              <a:gd name="connsiteX4" fmla="*/ 666 w 10550"/>
              <a:gd name="connsiteY4" fmla="*/ 10170 h 10500"/>
              <a:gd name="connsiteX5" fmla="*/ 5331 w 10550"/>
              <a:gd name="connsiteY5" fmla="*/ 10382 h 10500"/>
              <a:gd name="connsiteX6" fmla="*/ 10181 w 10550"/>
              <a:gd name="connsiteY6" fmla="*/ 10055 h 10500"/>
              <a:gd name="connsiteX7" fmla="*/ 10535 w 10550"/>
              <a:gd name="connsiteY7" fmla="*/ 5331 h 10500"/>
              <a:gd name="connsiteX8" fmla="*/ 9994 w 10550"/>
              <a:gd name="connsiteY8" fmla="*/ 435 h 10500"/>
              <a:gd name="connsiteX0" fmla="*/ 9994 w 10550"/>
              <a:gd name="connsiteY0" fmla="*/ 435 h 10528"/>
              <a:gd name="connsiteX1" fmla="*/ 5233 w 10550"/>
              <a:gd name="connsiteY1" fmla="*/ 100 h 10528"/>
              <a:gd name="connsiteX2" fmla="*/ 500 w 10550"/>
              <a:gd name="connsiteY2" fmla="*/ 538 h 10528"/>
              <a:gd name="connsiteX3" fmla="*/ 10 w 10550"/>
              <a:gd name="connsiteY3" fmla="*/ 5063 h 10528"/>
              <a:gd name="connsiteX4" fmla="*/ 666 w 10550"/>
              <a:gd name="connsiteY4" fmla="*/ 10213 h 10528"/>
              <a:gd name="connsiteX5" fmla="*/ 5331 w 10550"/>
              <a:gd name="connsiteY5" fmla="*/ 10382 h 10528"/>
              <a:gd name="connsiteX6" fmla="*/ 10181 w 10550"/>
              <a:gd name="connsiteY6" fmla="*/ 10055 h 10528"/>
              <a:gd name="connsiteX7" fmla="*/ 10535 w 10550"/>
              <a:gd name="connsiteY7" fmla="*/ 5331 h 10528"/>
              <a:gd name="connsiteX8" fmla="*/ 9994 w 10550"/>
              <a:gd name="connsiteY8" fmla="*/ 435 h 10528"/>
              <a:gd name="connsiteX0" fmla="*/ 9991 w 10547"/>
              <a:gd name="connsiteY0" fmla="*/ 435 h 10528"/>
              <a:gd name="connsiteX1" fmla="*/ 5230 w 10547"/>
              <a:gd name="connsiteY1" fmla="*/ 100 h 10528"/>
              <a:gd name="connsiteX2" fmla="*/ 497 w 10547"/>
              <a:gd name="connsiteY2" fmla="*/ 538 h 10528"/>
              <a:gd name="connsiteX3" fmla="*/ 7 w 10547"/>
              <a:gd name="connsiteY3" fmla="*/ 5063 h 10528"/>
              <a:gd name="connsiteX4" fmla="*/ 663 w 10547"/>
              <a:gd name="connsiteY4" fmla="*/ 10213 h 10528"/>
              <a:gd name="connsiteX5" fmla="*/ 5328 w 10547"/>
              <a:gd name="connsiteY5" fmla="*/ 10382 h 10528"/>
              <a:gd name="connsiteX6" fmla="*/ 10178 w 10547"/>
              <a:gd name="connsiteY6" fmla="*/ 10055 h 10528"/>
              <a:gd name="connsiteX7" fmla="*/ 10532 w 10547"/>
              <a:gd name="connsiteY7" fmla="*/ 5331 h 10528"/>
              <a:gd name="connsiteX8" fmla="*/ 9991 w 10547"/>
              <a:gd name="connsiteY8" fmla="*/ 435 h 10528"/>
              <a:gd name="connsiteX0" fmla="*/ 9999 w 10555"/>
              <a:gd name="connsiteY0" fmla="*/ 435 h 10528"/>
              <a:gd name="connsiteX1" fmla="*/ 5238 w 10555"/>
              <a:gd name="connsiteY1" fmla="*/ 100 h 10528"/>
              <a:gd name="connsiteX2" fmla="*/ 481 w 10555"/>
              <a:gd name="connsiteY2" fmla="*/ 559 h 10528"/>
              <a:gd name="connsiteX3" fmla="*/ 15 w 10555"/>
              <a:gd name="connsiteY3" fmla="*/ 5063 h 10528"/>
              <a:gd name="connsiteX4" fmla="*/ 671 w 10555"/>
              <a:gd name="connsiteY4" fmla="*/ 10213 h 10528"/>
              <a:gd name="connsiteX5" fmla="*/ 5336 w 10555"/>
              <a:gd name="connsiteY5" fmla="*/ 10382 h 10528"/>
              <a:gd name="connsiteX6" fmla="*/ 10186 w 10555"/>
              <a:gd name="connsiteY6" fmla="*/ 10055 h 10528"/>
              <a:gd name="connsiteX7" fmla="*/ 10540 w 10555"/>
              <a:gd name="connsiteY7" fmla="*/ 5331 h 10528"/>
              <a:gd name="connsiteX8" fmla="*/ 9999 w 10555"/>
              <a:gd name="connsiteY8" fmla="*/ 435 h 10528"/>
              <a:gd name="connsiteX0" fmla="*/ 9999 w 10555"/>
              <a:gd name="connsiteY0" fmla="*/ 457 h 10550"/>
              <a:gd name="connsiteX1" fmla="*/ 5238 w 10555"/>
              <a:gd name="connsiteY1" fmla="*/ 122 h 10550"/>
              <a:gd name="connsiteX2" fmla="*/ 481 w 10555"/>
              <a:gd name="connsiteY2" fmla="*/ 581 h 10550"/>
              <a:gd name="connsiteX3" fmla="*/ 15 w 10555"/>
              <a:gd name="connsiteY3" fmla="*/ 5085 h 10550"/>
              <a:gd name="connsiteX4" fmla="*/ 671 w 10555"/>
              <a:gd name="connsiteY4" fmla="*/ 10235 h 10550"/>
              <a:gd name="connsiteX5" fmla="*/ 5336 w 10555"/>
              <a:gd name="connsiteY5" fmla="*/ 10404 h 10550"/>
              <a:gd name="connsiteX6" fmla="*/ 10186 w 10555"/>
              <a:gd name="connsiteY6" fmla="*/ 10077 h 10550"/>
              <a:gd name="connsiteX7" fmla="*/ 10540 w 10555"/>
              <a:gd name="connsiteY7" fmla="*/ 5353 h 10550"/>
              <a:gd name="connsiteX8" fmla="*/ 9999 w 10555"/>
              <a:gd name="connsiteY8" fmla="*/ 457 h 10550"/>
              <a:gd name="connsiteX0" fmla="*/ 9987 w 10555"/>
              <a:gd name="connsiteY0" fmla="*/ 409 h 10566"/>
              <a:gd name="connsiteX1" fmla="*/ 5238 w 10555"/>
              <a:gd name="connsiteY1" fmla="*/ 138 h 10566"/>
              <a:gd name="connsiteX2" fmla="*/ 481 w 10555"/>
              <a:gd name="connsiteY2" fmla="*/ 597 h 10566"/>
              <a:gd name="connsiteX3" fmla="*/ 15 w 10555"/>
              <a:gd name="connsiteY3" fmla="*/ 5101 h 10566"/>
              <a:gd name="connsiteX4" fmla="*/ 671 w 10555"/>
              <a:gd name="connsiteY4" fmla="*/ 10251 h 10566"/>
              <a:gd name="connsiteX5" fmla="*/ 5336 w 10555"/>
              <a:gd name="connsiteY5" fmla="*/ 10420 h 10566"/>
              <a:gd name="connsiteX6" fmla="*/ 10186 w 10555"/>
              <a:gd name="connsiteY6" fmla="*/ 10093 h 10566"/>
              <a:gd name="connsiteX7" fmla="*/ 10540 w 10555"/>
              <a:gd name="connsiteY7" fmla="*/ 5369 h 10566"/>
              <a:gd name="connsiteX8" fmla="*/ 9987 w 10555"/>
              <a:gd name="connsiteY8" fmla="*/ 409 h 10566"/>
              <a:gd name="connsiteX0" fmla="*/ 9987 w 10555"/>
              <a:gd name="connsiteY0" fmla="*/ 409 h 10566"/>
              <a:gd name="connsiteX1" fmla="*/ 5238 w 10555"/>
              <a:gd name="connsiteY1" fmla="*/ 138 h 10566"/>
              <a:gd name="connsiteX2" fmla="*/ 481 w 10555"/>
              <a:gd name="connsiteY2" fmla="*/ 597 h 10566"/>
              <a:gd name="connsiteX3" fmla="*/ 15 w 10555"/>
              <a:gd name="connsiteY3" fmla="*/ 5101 h 10566"/>
              <a:gd name="connsiteX4" fmla="*/ 671 w 10555"/>
              <a:gd name="connsiteY4" fmla="*/ 10251 h 10566"/>
              <a:gd name="connsiteX5" fmla="*/ 5336 w 10555"/>
              <a:gd name="connsiteY5" fmla="*/ 10420 h 10566"/>
              <a:gd name="connsiteX6" fmla="*/ 10186 w 10555"/>
              <a:gd name="connsiteY6" fmla="*/ 10093 h 10566"/>
              <a:gd name="connsiteX7" fmla="*/ 10540 w 10555"/>
              <a:gd name="connsiteY7" fmla="*/ 5369 h 10566"/>
              <a:gd name="connsiteX8" fmla="*/ 9987 w 10555"/>
              <a:gd name="connsiteY8" fmla="*/ 409 h 10566"/>
              <a:gd name="connsiteX0" fmla="*/ 9987 w 10555"/>
              <a:gd name="connsiteY0" fmla="*/ 409 h 10566"/>
              <a:gd name="connsiteX1" fmla="*/ 5238 w 10555"/>
              <a:gd name="connsiteY1" fmla="*/ 138 h 10566"/>
              <a:gd name="connsiteX2" fmla="*/ 481 w 10555"/>
              <a:gd name="connsiteY2" fmla="*/ 597 h 10566"/>
              <a:gd name="connsiteX3" fmla="*/ 15 w 10555"/>
              <a:gd name="connsiteY3" fmla="*/ 5101 h 10566"/>
              <a:gd name="connsiteX4" fmla="*/ 671 w 10555"/>
              <a:gd name="connsiteY4" fmla="*/ 10251 h 10566"/>
              <a:gd name="connsiteX5" fmla="*/ 5336 w 10555"/>
              <a:gd name="connsiteY5" fmla="*/ 10420 h 10566"/>
              <a:gd name="connsiteX6" fmla="*/ 10186 w 10555"/>
              <a:gd name="connsiteY6" fmla="*/ 10093 h 10566"/>
              <a:gd name="connsiteX7" fmla="*/ 10540 w 10555"/>
              <a:gd name="connsiteY7" fmla="*/ 5369 h 10566"/>
              <a:gd name="connsiteX8" fmla="*/ 9987 w 10555"/>
              <a:gd name="connsiteY8" fmla="*/ 409 h 10566"/>
              <a:gd name="connsiteX0" fmla="*/ 9987 w 10547"/>
              <a:gd name="connsiteY0" fmla="*/ 409 h 10564"/>
              <a:gd name="connsiteX1" fmla="*/ 5238 w 10547"/>
              <a:gd name="connsiteY1" fmla="*/ 138 h 10564"/>
              <a:gd name="connsiteX2" fmla="*/ 481 w 10547"/>
              <a:gd name="connsiteY2" fmla="*/ 597 h 10564"/>
              <a:gd name="connsiteX3" fmla="*/ 15 w 10547"/>
              <a:gd name="connsiteY3" fmla="*/ 5101 h 10564"/>
              <a:gd name="connsiteX4" fmla="*/ 671 w 10547"/>
              <a:gd name="connsiteY4" fmla="*/ 10251 h 10564"/>
              <a:gd name="connsiteX5" fmla="*/ 5336 w 10547"/>
              <a:gd name="connsiteY5" fmla="*/ 10420 h 10564"/>
              <a:gd name="connsiteX6" fmla="*/ 10150 w 10547"/>
              <a:gd name="connsiteY6" fmla="*/ 10136 h 10564"/>
              <a:gd name="connsiteX7" fmla="*/ 10540 w 10547"/>
              <a:gd name="connsiteY7" fmla="*/ 5369 h 10564"/>
              <a:gd name="connsiteX8" fmla="*/ 9987 w 10547"/>
              <a:gd name="connsiteY8" fmla="*/ 409 h 10564"/>
              <a:gd name="connsiteX0" fmla="*/ 9987 w 10547"/>
              <a:gd name="connsiteY0" fmla="*/ 454 h 10609"/>
              <a:gd name="connsiteX1" fmla="*/ 5238 w 10547"/>
              <a:gd name="connsiteY1" fmla="*/ 76 h 10609"/>
              <a:gd name="connsiteX2" fmla="*/ 481 w 10547"/>
              <a:gd name="connsiteY2" fmla="*/ 642 h 10609"/>
              <a:gd name="connsiteX3" fmla="*/ 15 w 10547"/>
              <a:gd name="connsiteY3" fmla="*/ 5146 h 10609"/>
              <a:gd name="connsiteX4" fmla="*/ 671 w 10547"/>
              <a:gd name="connsiteY4" fmla="*/ 10296 h 10609"/>
              <a:gd name="connsiteX5" fmla="*/ 5336 w 10547"/>
              <a:gd name="connsiteY5" fmla="*/ 10465 h 10609"/>
              <a:gd name="connsiteX6" fmla="*/ 10150 w 10547"/>
              <a:gd name="connsiteY6" fmla="*/ 10181 h 10609"/>
              <a:gd name="connsiteX7" fmla="*/ 10540 w 10547"/>
              <a:gd name="connsiteY7" fmla="*/ 5414 h 10609"/>
              <a:gd name="connsiteX8" fmla="*/ 9987 w 10547"/>
              <a:gd name="connsiteY8" fmla="*/ 454 h 10609"/>
              <a:gd name="connsiteX0" fmla="*/ 9981 w 10541"/>
              <a:gd name="connsiteY0" fmla="*/ 454 h 10623"/>
              <a:gd name="connsiteX1" fmla="*/ 5232 w 10541"/>
              <a:gd name="connsiteY1" fmla="*/ 76 h 10623"/>
              <a:gd name="connsiteX2" fmla="*/ 475 w 10541"/>
              <a:gd name="connsiteY2" fmla="*/ 642 h 10623"/>
              <a:gd name="connsiteX3" fmla="*/ 9 w 10541"/>
              <a:gd name="connsiteY3" fmla="*/ 5146 h 10623"/>
              <a:gd name="connsiteX4" fmla="*/ 570 w 10541"/>
              <a:gd name="connsiteY4" fmla="*/ 10317 h 10623"/>
              <a:gd name="connsiteX5" fmla="*/ 5330 w 10541"/>
              <a:gd name="connsiteY5" fmla="*/ 10465 h 10623"/>
              <a:gd name="connsiteX6" fmla="*/ 10144 w 10541"/>
              <a:gd name="connsiteY6" fmla="*/ 10181 h 10623"/>
              <a:gd name="connsiteX7" fmla="*/ 10534 w 10541"/>
              <a:gd name="connsiteY7" fmla="*/ 5414 h 10623"/>
              <a:gd name="connsiteX8" fmla="*/ 9981 w 10541"/>
              <a:gd name="connsiteY8" fmla="*/ 454 h 10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541" h="10623">
                <a:moveTo>
                  <a:pt x="9981" y="454"/>
                </a:moveTo>
                <a:cubicBezTo>
                  <a:pt x="9093" y="-310"/>
                  <a:pt x="6898" y="133"/>
                  <a:pt x="5232" y="76"/>
                </a:cubicBezTo>
                <a:cubicBezTo>
                  <a:pt x="3658" y="159"/>
                  <a:pt x="953" y="-371"/>
                  <a:pt x="475" y="642"/>
                </a:cubicBezTo>
                <a:cubicBezTo>
                  <a:pt x="-56" y="1496"/>
                  <a:pt x="-7" y="3534"/>
                  <a:pt x="9" y="5146"/>
                </a:cubicBezTo>
                <a:cubicBezTo>
                  <a:pt x="25" y="6758"/>
                  <a:pt x="-40" y="9771"/>
                  <a:pt x="570" y="10317"/>
                </a:cubicBezTo>
                <a:cubicBezTo>
                  <a:pt x="1211" y="10891"/>
                  <a:pt x="3734" y="10488"/>
                  <a:pt x="5330" y="10465"/>
                </a:cubicBezTo>
                <a:cubicBezTo>
                  <a:pt x="6926" y="10442"/>
                  <a:pt x="9763" y="10642"/>
                  <a:pt x="10144" y="10181"/>
                </a:cubicBezTo>
                <a:cubicBezTo>
                  <a:pt x="10613" y="9764"/>
                  <a:pt x="10541" y="6952"/>
                  <a:pt x="10534" y="5414"/>
                </a:cubicBezTo>
                <a:cubicBezTo>
                  <a:pt x="10527" y="3877"/>
                  <a:pt x="10549" y="989"/>
                  <a:pt x="9981" y="454"/>
                </a:cubicBezTo>
                <a:close/>
              </a:path>
            </a:pathLst>
          </a:custGeom>
          <a:noFill/>
          <a:ln w="9525">
            <a:solidFill>
              <a:schemeClr val="tx1"/>
            </a:solidFill>
            <a:prstDash val="dash"/>
          </a:ln>
        </p:spPr>
        <p:txBody>
          <a:bodyPr vert="horz" wrap="square" lIns="68580" tIns="34290" rIns="68580" bIns="34290" numCol="1" anchor="t" anchorCtr="0" compatLnSpc="1">
            <a:prstTxWarp prst="textNoShape">
              <a:avLst/>
            </a:prstTxWarp>
          </a:bodyPr>
          <a:lstStyle/>
          <a:p>
            <a:pPr marL="0" marR="0" lvl="0" indent="0" algn="l" defTabSz="685800" rtl="0" eaLnBrk="1" fontAlgn="auto" latinLnBrk="0" hangingPunct="1">
              <a:lnSpc>
                <a:spcPct val="100000"/>
              </a:lnSpc>
              <a:spcBef>
                <a:spcPts val="0"/>
              </a:spcBef>
              <a:spcAft>
                <a:spcPts val="0"/>
              </a:spcAft>
              <a:buClr>
                <a:srgbClr val="000000"/>
              </a:buClr>
              <a:buSzTx/>
              <a:buFont typeface="Arial"/>
              <a:buNone/>
              <a:tabLst/>
              <a:defRPr/>
            </a:pPr>
            <a:endParaRPr kumimoji="0" lang="en-US" sz="1050" b="0" i="0" u="none" strike="noStrike" kern="0" cap="none" spc="0" normalizeH="0" baseline="0" noProof="0" dirty="0">
              <a:ln>
                <a:noFill/>
              </a:ln>
              <a:solidFill>
                <a:srgbClr val="000000"/>
              </a:solidFill>
              <a:effectLst/>
              <a:uLnTx/>
              <a:uFillTx/>
              <a:latin typeface="Arial"/>
              <a:cs typeface="Arial"/>
              <a:sym typeface="Arial"/>
            </a:endParaRPr>
          </a:p>
        </p:txBody>
      </p:sp>
    </p:spTree>
    <p:extLst>
      <p:ext uri="{BB962C8B-B14F-4D97-AF65-F5344CB8AC3E}">
        <p14:creationId xmlns:p14="http://schemas.microsoft.com/office/powerpoint/2010/main" val="76116333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Blank" type="blank" preserve="1">
  <p:cSld name="1_Blank">
    <p:bg>
      <p:bgPr>
        <a:blipFill dpi="0" rotWithShape="1">
          <a:blip r:embed="rId2">
            <a:lum/>
          </a:blip>
          <a:srcRect/>
          <a:stretch>
            <a:fillRect/>
          </a:stretch>
        </a:blipFill>
        <a:effectLst/>
      </p:bgPr>
    </p:bg>
    <p:spTree>
      <p:nvGrpSpPr>
        <p:cNvPr id="1" name="Shape 151"/>
        <p:cNvGrpSpPr/>
        <p:nvPr/>
      </p:nvGrpSpPr>
      <p:grpSpPr>
        <a:xfrm>
          <a:off x="0" y="0"/>
          <a:ext cx="0" cy="0"/>
          <a:chOff x="0" y="0"/>
          <a:chExt cx="0" cy="0"/>
        </a:xfrm>
      </p:grpSpPr>
      <p:sp>
        <p:nvSpPr>
          <p:cNvPr id="2" name="Freeform 9"/>
          <p:cNvSpPr>
            <a:spLocks/>
          </p:cNvSpPr>
          <p:nvPr userDrawn="1"/>
        </p:nvSpPr>
        <p:spPr bwMode="auto">
          <a:xfrm rot="10800000">
            <a:off x="276225" y="239920"/>
            <a:ext cx="6315075" cy="4636880"/>
          </a:xfrm>
          <a:custGeom>
            <a:avLst/>
            <a:gdLst>
              <a:gd name="T0" fmla="*/ 2466 w 2671"/>
              <a:gd name="T1" fmla="*/ 92 h 1682"/>
              <a:gd name="T2" fmla="*/ 200 w 2671"/>
              <a:gd name="T3" fmla="*/ 99 h 1682"/>
              <a:gd name="T4" fmla="*/ 169 w 2671"/>
              <a:gd name="T5" fmla="*/ 1583 h 1682"/>
              <a:gd name="T6" fmla="*/ 2481 w 2671"/>
              <a:gd name="T7" fmla="*/ 1562 h 1682"/>
              <a:gd name="T8" fmla="*/ 2466 w 2671"/>
              <a:gd name="T9" fmla="*/ 92 h 1682"/>
              <a:gd name="connsiteX0" fmla="*/ 9074 w 9535"/>
              <a:gd name="connsiteY0" fmla="*/ 447 h 9722"/>
              <a:gd name="connsiteX1" fmla="*/ 544 w 9535"/>
              <a:gd name="connsiteY1" fmla="*/ 264 h 9722"/>
              <a:gd name="connsiteX2" fmla="*/ 475 w 9535"/>
              <a:gd name="connsiteY2" fmla="*/ 9311 h 9722"/>
              <a:gd name="connsiteX3" fmla="*/ 9131 w 9535"/>
              <a:gd name="connsiteY3" fmla="*/ 9187 h 9722"/>
              <a:gd name="connsiteX4" fmla="*/ 9074 w 9535"/>
              <a:gd name="connsiteY4" fmla="*/ 447 h 9722"/>
              <a:gd name="connsiteX0" fmla="*/ 9519 w 10001"/>
              <a:gd name="connsiteY0" fmla="*/ 986 h 10526"/>
              <a:gd name="connsiteX1" fmla="*/ 5107 w 10001"/>
              <a:gd name="connsiteY1" fmla="*/ 519 h 10526"/>
              <a:gd name="connsiteX2" fmla="*/ 573 w 10001"/>
              <a:gd name="connsiteY2" fmla="*/ 798 h 10526"/>
              <a:gd name="connsiteX3" fmla="*/ 500 w 10001"/>
              <a:gd name="connsiteY3" fmla="*/ 10103 h 10526"/>
              <a:gd name="connsiteX4" fmla="*/ 9578 w 10001"/>
              <a:gd name="connsiteY4" fmla="*/ 9976 h 10526"/>
              <a:gd name="connsiteX5" fmla="*/ 9519 w 10001"/>
              <a:gd name="connsiteY5" fmla="*/ 986 h 10526"/>
              <a:gd name="connsiteX0" fmla="*/ 9561 w 10043"/>
              <a:gd name="connsiteY0" fmla="*/ 870 h 10410"/>
              <a:gd name="connsiteX1" fmla="*/ 5149 w 10043"/>
              <a:gd name="connsiteY1" fmla="*/ 403 h 10410"/>
              <a:gd name="connsiteX2" fmla="*/ 533 w 10043"/>
              <a:gd name="connsiteY2" fmla="*/ 862 h 10410"/>
              <a:gd name="connsiteX3" fmla="*/ 542 w 10043"/>
              <a:gd name="connsiteY3" fmla="*/ 9987 h 10410"/>
              <a:gd name="connsiteX4" fmla="*/ 9620 w 10043"/>
              <a:gd name="connsiteY4" fmla="*/ 9860 h 10410"/>
              <a:gd name="connsiteX5" fmla="*/ 9561 w 10043"/>
              <a:gd name="connsiteY5" fmla="*/ 870 h 10410"/>
              <a:gd name="connsiteX0" fmla="*/ 9572 w 10054"/>
              <a:gd name="connsiteY0" fmla="*/ 835 h 10375"/>
              <a:gd name="connsiteX1" fmla="*/ 5160 w 10054"/>
              <a:gd name="connsiteY1" fmla="*/ 368 h 10375"/>
              <a:gd name="connsiteX2" fmla="*/ 544 w 10054"/>
              <a:gd name="connsiteY2" fmla="*/ 827 h 10375"/>
              <a:gd name="connsiteX3" fmla="*/ 553 w 10054"/>
              <a:gd name="connsiteY3" fmla="*/ 9952 h 10375"/>
              <a:gd name="connsiteX4" fmla="*/ 9631 w 10054"/>
              <a:gd name="connsiteY4" fmla="*/ 9825 h 10375"/>
              <a:gd name="connsiteX5" fmla="*/ 9572 w 10054"/>
              <a:gd name="connsiteY5" fmla="*/ 835 h 10375"/>
              <a:gd name="connsiteX0" fmla="*/ 9532 w 10014"/>
              <a:gd name="connsiteY0" fmla="*/ 835 h 10375"/>
              <a:gd name="connsiteX1" fmla="*/ 5120 w 10014"/>
              <a:gd name="connsiteY1" fmla="*/ 368 h 10375"/>
              <a:gd name="connsiteX2" fmla="*/ 504 w 10014"/>
              <a:gd name="connsiteY2" fmla="*/ 827 h 10375"/>
              <a:gd name="connsiteX3" fmla="*/ 513 w 10014"/>
              <a:gd name="connsiteY3" fmla="*/ 9952 h 10375"/>
              <a:gd name="connsiteX4" fmla="*/ 9591 w 10014"/>
              <a:gd name="connsiteY4" fmla="*/ 9825 h 10375"/>
              <a:gd name="connsiteX5" fmla="*/ 9532 w 10014"/>
              <a:gd name="connsiteY5" fmla="*/ 835 h 10375"/>
              <a:gd name="connsiteX0" fmla="*/ 9532 w 10014"/>
              <a:gd name="connsiteY0" fmla="*/ 653 h 10193"/>
              <a:gd name="connsiteX1" fmla="*/ 5120 w 10014"/>
              <a:gd name="connsiteY1" fmla="*/ 186 h 10193"/>
              <a:gd name="connsiteX2" fmla="*/ 504 w 10014"/>
              <a:gd name="connsiteY2" fmla="*/ 645 h 10193"/>
              <a:gd name="connsiteX3" fmla="*/ 513 w 10014"/>
              <a:gd name="connsiteY3" fmla="*/ 9770 h 10193"/>
              <a:gd name="connsiteX4" fmla="*/ 9591 w 10014"/>
              <a:gd name="connsiteY4" fmla="*/ 9643 h 10193"/>
              <a:gd name="connsiteX5" fmla="*/ 9532 w 10014"/>
              <a:gd name="connsiteY5" fmla="*/ 653 h 10193"/>
              <a:gd name="connsiteX0" fmla="*/ 9532 w 10014"/>
              <a:gd name="connsiteY0" fmla="*/ 579 h 10119"/>
              <a:gd name="connsiteX1" fmla="*/ 5120 w 10014"/>
              <a:gd name="connsiteY1" fmla="*/ 112 h 10119"/>
              <a:gd name="connsiteX2" fmla="*/ 504 w 10014"/>
              <a:gd name="connsiteY2" fmla="*/ 571 h 10119"/>
              <a:gd name="connsiteX3" fmla="*/ 513 w 10014"/>
              <a:gd name="connsiteY3" fmla="*/ 9696 h 10119"/>
              <a:gd name="connsiteX4" fmla="*/ 9591 w 10014"/>
              <a:gd name="connsiteY4" fmla="*/ 9569 h 10119"/>
              <a:gd name="connsiteX5" fmla="*/ 9532 w 10014"/>
              <a:gd name="connsiteY5" fmla="*/ 579 h 10119"/>
              <a:gd name="connsiteX0" fmla="*/ 9560 w 10042"/>
              <a:gd name="connsiteY0" fmla="*/ 783 h 10323"/>
              <a:gd name="connsiteX1" fmla="*/ 5132 w 10042"/>
              <a:gd name="connsiteY1" fmla="*/ 521 h 10323"/>
              <a:gd name="connsiteX2" fmla="*/ 532 w 10042"/>
              <a:gd name="connsiteY2" fmla="*/ 775 h 10323"/>
              <a:gd name="connsiteX3" fmla="*/ 541 w 10042"/>
              <a:gd name="connsiteY3" fmla="*/ 9900 h 10323"/>
              <a:gd name="connsiteX4" fmla="*/ 9619 w 10042"/>
              <a:gd name="connsiteY4" fmla="*/ 9773 h 10323"/>
              <a:gd name="connsiteX5" fmla="*/ 9560 w 10042"/>
              <a:gd name="connsiteY5" fmla="*/ 783 h 10323"/>
              <a:gd name="connsiteX0" fmla="*/ 9562 w 10044"/>
              <a:gd name="connsiteY0" fmla="*/ 560 h 10100"/>
              <a:gd name="connsiteX1" fmla="*/ 5134 w 10044"/>
              <a:gd name="connsiteY1" fmla="*/ 298 h 10100"/>
              <a:gd name="connsiteX2" fmla="*/ 534 w 10044"/>
              <a:gd name="connsiteY2" fmla="*/ 552 h 10100"/>
              <a:gd name="connsiteX3" fmla="*/ 543 w 10044"/>
              <a:gd name="connsiteY3" fmla="*/ 9677 h 10100"/>
              <a:gd name="connsiteX4" fmla="*/ 9621 w 10044"/>
              <a:gd name="connsiteY4" fmla="*/ 9550 h 10100"/>
              <a:gd name="connsiteX5" fmla="*/ 9562 w 10044"/>
              <a:gd name="connsiteY5" fmla="*/ 560 h 10100"/>
              <a:gd name="connsiteX0" fmla="*/ 9598 w 10080"/>
              <a:gd name="connsiteY0" fmla="*/ 482 h 10022"/>
              <a:gd name="connsiteX1" fmla="*/ 5170 w 10080"/>
              <a:gd name="connsiteY1" fmla="*/ 220 h 10022"/>
              <a:gd name="connsiteX2" fmla="*/ 504 w 10080"/>
              <a:gd name="connsiteY2" fmla="*/ 602 h 10022"/>
              <a:gd name="connsiteX3" fmla="*/ 579 w 10080"/>
              <a:gd name="connsiteY3" fmla="*/ 9599 h 10022"/>
              <a:gd name="connsiteX4" fmla="*/ 9657 w 10080"/>
              <a:gd name="connsiteY4" fmla="*/ 9472 h 10022"/>
              <a:gd name="connsiteX5" fmla="*/ 9598 w 10080"/>
              <a:gd name="connsiteY5" fmla="*/ 482 h 10022"/>
              <a:gd name="connsiteX0" fmla="*/ 9553 w 10035"/>
              <a:gd name="connsiteY0" fmla="*/ 453 h 9993"/>
              <a:gd name="connsiteX1" fmla="*/ 5125 w 10035"/>
              <a:gd name="connsiteY1" fmla="*/ 191 h 9993"/>
              <a:gd name="connsiteX2" fmla="*/ 459 w 10035"/>
              <a:gd name="connsiteY2" fmla="*/ 573 h 9993"/>
              <a:gd name="connsiteX3" fmla="*/ 534 w 10035"/>
              <a:gd name="connsiteY3" fmla="*/ 9570 h 9993"/>
              <a:gd name="connsiteX4" fmla="*/ 9612 w 10035"/>
              <a:gd name="connsiteY4" fmla="*/ 9443 h 9993"/>
              <a:gd name="connsiteX5" fmla="*/ 9553 w 10035"/>
              <a:gd name="connsiteY5" fmla="*/ 453 h 9993"/>
              <a:gd name="connsiteX0" fmla="*/ 9520 w 10000"/>
              <a:gd name="connsiteY0" fmla="*/ 453 h 10000"/>
              <a:gd name="connsiteX1" fmla="*/ 5107 w 10000"/>
              <a:gd name="connsiteY1" fmla="*/ 191 h 10000"/>
              <a:gd name="connsiteX2" fmla="*/ 457 w 10000"/>
              <a:gd name="connsiteY2" fmla="*/ 573 h 10000"/>
              <a:gd name="connsiteX3" fmla="*/ 532 w 10000"/>
              <a:gd name="connsiteY3" fmla="*/ 9577 h 10000"/>
              <a:gd name="connsiteX4" fmla="*/ 9578 w 10000"/>
              <a:gd name="connsiteY4" fmla="*/ 9450 h 10000"/>
              <a:gd name="connsiteX5" fmla="*/ 9520 w 10000"/>
              <a:gd name="connsiteY5" fmla="*/ 453 h 10000"/>
              <a:gd name="connsiteX0" fmla="*/ 9520 w 10000"/>
              <a:gd name="connsiteY0" fmla="*/ 445 h 9992"/>
              <a:gd name="connsiteX1" fmla="*/ 5107 w 10000"/>
              <a:gd name="connsiteY1" fmla="*/ 183 h 9992"/>
              <a:gd name="connsiteX2" fmla="*/ 457 w 10000"/>
              <a:gd name="connsiteY2" fmla="*/ 565 h 9992"/>
              <a:gd name="connsiteX3" fmla="*/ 532 w 10000"/>
              <a:gd name="connsiteY3" fmla="*/ 9569 h 9992"/>
              <a:gd name="connsiteX4" fmla="*/ 9578 w 10000"/>
              <a:gd name="connsiteY4" fmla="*/ 9442 h 9992"/>
              <a:gd name="connsiteX5" fmla="*/ 9520 w 10000"/>
              <a:gd name="connsiteY5" fmla="*/ 445 h 9992"/>
              <a:gd name="connsiteX0" fmla="*/ 9561 w 10041"/>
              <a:gd name="connsiteY0" fmla="*/ 695 h 10250"/>
              <a:gd name="connsiteX1" fmla="*/ 5115 w 10041"/>
              <a:gd name="connsiteY1" fmla="*/ 356 h 10250"/>
              <a:gd name="connsiteX2" fmla="*/ 498 w 10041"/>
              <a:gd name="connsiteY2" fmla="*/ 815 h 10250"/>
              <a:gd name="connsiteX3" fmla="*/ 573 w 10041"/>
              <a:gd name="connsiteY3" fmla="*/ 9827 h 10250"/>
              <a:gd name="connsiteX4" fmla="*/ 9619 w 10041"/>
              <a:gd name="connsiteY4" fmla="*/ 9700 h 10250"/>
              <a:gd name="connsiteX5" fmla="*/ 9561 w 10041"/>
              <a:gd name="connsiteY5" fmla="*/ 695 h 10250"/>
              <a:gd name="connsiteX0" fmla="*/ 9561 w 9999"/>
              <a:gd name="connsiteY0" fmla="*/ 695 h 10250"/>
              <a:gd name="connsiteX1" fmla="*/ 5115 w 9999"/>
              <a:gd name="connsiteY1" fmla="*/ 356 h 10250"/>
              <a:gd name="connsiteX2" fmla="*/ 498 w 9999"/>
              <a:gd name="connsiteY2" fmla="*/ 815 h 10250"/>
              <a:gd name="connsiteX3" fmla="*/ 573 w 9999"/>
              <a:gd name="connsiteY3" fmla="*/ 9827 h 10250"/>
              <a:gd name="connsiteX4" fmla="*/ 9619 w 9999"/>
              <a:gd name="connsiteY4" fmla="*/ 9700 h 10250"/>
              <a:gd name="connsiteX5" fmla="*/ 9561 w 9999"/>
              <a:gd name="connsiteY5" fmla="*/ 695 h 10250"/>
              <a:gd name="connsiteX0" fmla="*/ 9562 w 10000"/>
              <a:gd name="connsiteY0" fmla="*/ 678 h 10000"/>
              <a:gd name="connsiteX1" fmla="*/ 5116 w 10000"/>
              <a:gd name="connsiteY1" fmla="*/ 347 h 10000"/>
              <a:gd name="connsiteX2" fmla="*/ 498 w 10000"/>
              <a:gd name="connsiteY2" fmla="*/ 795 h 10000"/>
              <a:gd name="connsiteX3" fmla="*/ 573 w 10000"/>
              <a:gd name="connsiteY3" fmla="*/ 9587 h 10000"/>
              <a:gd name="connsiteX4" fmla="*/ 9620 w 10000"/>
              <a:gd name="connsiteY4" fmla="*/ 9463 h 10000"/>
              <a:gd name="connsiteX5" fmla="*/ 9562 w 10000"/>
              <a:gd name="connsiteY5" fmla="*/ 678 h 10000"/>
              <a:gd name="connsiteX0" fmla="*/ 9598 w 10036"/>
              <a:gd name="connsiteY0" fmla="*/ 678 h 10408"/>
              <a:gd name="connsiteX1" fmla="*/ 5152 w 10036"/>
              <a:gd name="connsiteY1" fmla="*/ 347 h 10408"/>
              <a:gd name="connsiteX2" fmla="*/ 534 w 10036"/>
              <a:gd name="connsiteY2" fmla="*/ 795 h 10408"/>
              <a:gd name="connsiteX3" fmla="*/ 609 w 10036"/>
              <a:gd name="connsiteY3" fmla="*/ 9587 h 10408"/>
              <a:gd name="connsiteX4" fmla="*/ 5168 w 10036"/>
              <a:gd name="connsiteY4" fmla="*/ 10029 h 10408"/>
              <a:gd name="connsiteX5" fmla="*/ 9656 w 10036"/>
              <a:gd name="connsiteY5" fmla="*/ 9463 h 10408"/>
              <a:gd name="connsiteX6" fmla="*/ 9598 w 10036"/>
              <a:gd name="connsiteY6" fmla="*/ 678 h 10408"/>
              <a:gd name="connsiteX0" fmla="*/ 9598 w 10036"/>
              <a:gd name="connsiteY0" fmla="*/ 678 h 10408"/>
              <a:gd name="connsiteX1" fmla="*/ 5152 w 10036"/>
              <a:gd name="connsiteY1" fmla="*/ 347 h 10408"/>
              <a:gd name="connsiteX2" fmla="*/ 534 w 10036"/>
              <a:gd name="connsiteY2" fmla="*/ 795 h 10408"/>
              <a:gd name="connsiteX3" fmla="*/ 609 w 10036"/>
              <a:gd name="connsiteY3" fmla="*/ 9587 h 10408"/>
              <a:gd name="connsiteX4" fmla="*/ 5168 w 10036"/>
              <a:gd name="connsiteY4" fmla="*/ 10029 h 10408"/>
              <a:gd name="connsiteX5" fmla="*/ 9656 w 10036"/>
              <a:gd name="connsiteY5" fmla="*/ 9463 h 10408"/>
              <a:gd name="connsiteX6" fmla="*/ 9598 w 10036"/>
              <a:gd name="connsiteY6" fmla="*/ 678 h 10408"/>
              <a:gd name="connsiteX0" fmla="*/ 9598 w 10036"/>
              <a:gd name="connsiteY0" fmla="*/ 678 h 10408"/>
              <a:gd name="connsiteX1" fmla="*/ 5152 w 10036"/>
              <a:gd name="connsiteY1" fmla="*/ 347 h 10408"/>
              <a:gd name="connsiteX2" fmla="*/ 534 w 10036"/>
              <a:gd name="connsiteY2" fmla="*/ 795 h 10408"/>
              <a:gd name="connsiteX3" fmla="*/ 609 w 10036"/>
              <a:gd name="connsiteY3" fmla="*/ 9587 h 10408"/>
              <a:gd name="connsiteX4" fmla="*/ 5168 w 10036"/>
              <a:gd name="connsiteY4" fmla="*/ 10029 h 10408"/>
              <a:gd name="connsiteX5" fmla="*/ 9656 w 10036"/>
              <a:gd name="connsiteY5" fmla="*/ 9463 h 10408"/>
              <a:gd name="connsiteX6" fmla="*/ 9598 w 10036"/>
              <a:gd name="connsiteY6" fmla="*/ 678 h 10408"/>
              <a:gd name="connsiteX0" fmla="*/ 9604 w 10042"/>
              <a:gd name="connsiteY0" fmla="*/ 678 h 10231"/>
              <a:gd name="connsiteX1" fmla="*/ 5158 w 10042"/>
              <a:gd name="connsiteY1" fmla="*/ 347 h 10231"/>
              <a:gd name="connsiteX2" fmla="*/ 540 w 10042"/>
              <a:gd name="connsiteY2" fmla="*/ 795 h 10231"/>
              <a:gd name="connsiteX3" fmla="*/ 615 w 10042"/>
              <a:gd name="connsiteY3" fmla="*/ 9587 h 10231"/>
              <a:gd name="connsiteX4" fmla="*/ 5174 w 10042"/>
              <a:gd name="connsiteY4" fmla="*/ 10029 h 10231"/>
              <a:gd name="connsiteX5" fmla="*/ 9662 w 10042"/>
              <a:gd name="connsiteY5" fmla="*/ 9463 h 10231"/>
              <a:gd name="connsiteX6" fmla="*/ 9604 w 10042"/>
              <a:gd name="connsiteY6" fmla="*/ 678 h 10231"/>
              <a:gd name="connsiteX0" fmla="*/ 9631 w 10069"/>
              <a:gd name="connsiteY0" fmla="*/ 685 h 10297"/>
              <a:gd name="connsiteX1" fmla="*/ 5185 w 10069"/>
              <a:gd name="connsiteY1" fmla="*/ 354 h 10297"/>
              <a:gd name="connsiteX2" fmla="*/ 567 w 10069"/>
              <a:gd name="connsiteY2" fmla="*/ 802 h 10297"/>
              <a:gd name="connsiteX3" fmla="*/ 593 w 10069"/>
              <a:gd name="connsiteY3" fmla="*/ 9694 h 10297"/>
              <a:gd name="connsiteX4" fmla="*/ 5201 w 10069"/>
              <a:gd name="connsiteY4" fmla="*/ 10036 h 10297"/>
              <a:gd name="connsiteX5" fmla="*/ 9689 w 10069"/>
              <a:gd name="connsiteY5" fmla="*/ 9470 h 10297"/>
              <a:gd name="connsiteX6" fmla="*/ 9631 w 10069"/>
              <a:gd name="connsiteY6" fmla="*/ 685 h 10297"/>
              <a:gd name="connsiteX0" fmla="*/ 9642 w 10080"/>
              <a:gd name="connsiteY0" fmla="*/ 685 h 10204"/>
              <a:gd name="connsiteX1" fmla="*/ 5196 w 10080"/>
              <a:gd name="connsiteY1" fmla="*/ 354 h 10204"/>
              <a:gd name="connsiteX2" fmla="*/ 578 w 10080"/>
              <a:gd name="connsiteY2" fmla="*/ 802 h 10204"/>
              <a:gd name="connsiteX3" fmla="*/ 604 w 10080"/>
              <a:gd name="connsiteY3" fmla="*/ 9694 h 10204"/>
              <a:gd name="connsiteX4" fmla="*/ 5212 w 10080"/>
              <a:gd name="connsiteY4" fmla="*/ 10036 h 10204"/>
              <a:gd name="connsiteX5" fmla="*/ 9700 w 10080"/>
              <a:gd name="connsiteY5" fmla="*/ 9470 h 10204"/>
              <a:gd name="connsiteX6" fmla="*/ 9642 w 10080"/>
              <a:gd name="connsiteY6" fmla="*/ 685 h 10204"/>
              <a:gd name="connsiteX0" fmla="*/ 9642 w 10204"/>
              <a:gd name="connsiteY0" fmla="*/ 772 h 10409"/>
              <a:gd name="connsiteX1" fmla="*/ 5196 w 10204"/>
              <a:gd name="connsiteY1" fmla="*/ 441 h 10409"/>
              <a:gd name="connsiteX2" fmla="*/ 578 w 10204"/>
              <a:gd name="connsiteY2" fmla="*/ 889 h 10409"/>
              <a:gd name="connsiteX3" fmla="*/ 604 w 10204"/>
              <a:gd name="connsiteY3" fmla="*/ 9781 h 10409"/>
              <a:gd name="connsiteX4" fmla="*/ 5212 w 10204"/>
              <a:gd name="connsiteY4" fmla="*/ 10123 h 10409"/>
              <a:gd name="connsiteX5" fmla="*/ 9651 w 10204"/>
              <a:gd name="connsiteY5" fmla="*/ 9758 h 10409"/>
              <a:gd name="connsiteX6" fmla="*/ 9642 w 10204"/>
              <a:gd name="connsiteY6" fmla="*/ 772 h 10409"/>
              <a:gd name="connsiteX0" fmla="*/ 9642 w 10230"/>
              <a:gd name="connsiteY0" fmla="*/ 772 h 10250"/>
              <a:gd name="connsiteX1" fmla="*/ 5196 w 10230"/>
              <a:gd name="connsiteY1" fmla="*/ 441 h 10250"/>
              <a:gd name="connsiteX2" fmla="*/ 578 w 10230"/>
              <a:gd name="connsiteY2" fmla="*/ 889 h 10250"/>
              <a:gd name="connsiteX3" fmla="*/ 604 w 10230"/>
              <a:gd name="connsiteY3" fmla="*/ 9781 h 10250"/>
              <a:gd name="connsiteX4" fmla="*/ 5212 w 10230"/>
              <a:gd name="connsiteY4" fmla="*/ 10123 h 10250"/>
              <a:gd name="connsiteX5" fmla="*/ 9651 w 10230"/>
              <a:gd name="connsiteY5" fmla="*/ 9758 h 10250"/>
              <a:gd name="connsiteX6" fmla="*/ 9642 w 10230"/>
              <a:gd name="connsiteY6" fmla="*/ 772 h 10250"/>
              <a:gd name="connsiteX0" fmla="*/ 9642 w 10133"/>
              <a:gd name="connsiteY0" fmla="*/ 772 h 10250"/>
              <a:gd name="connsiteX1" fmla="*/ 5196 w 10133"/>
              <a:gd name="connsiteY1" fmla="*/ 441 h 10250"/>
              <a:gd name="connsiteX2" fmla="*/ 578 w 10133"/>
              <a:gd name="connsiteY2" fmla="*/ 889 h 10250"/>
              <a:gd name="connsiteX3" fmla="*/ 604 w 10133"/>
              <a:gd name="connsiteY3" fmla="*/ 9781 h 10250"/>
              <a:gd name="connsiteX4" fmla="*/ 5212 w 10133"/>
              <a:gd name="connsiteY4" fmla="*/ 10123 h 10250"/>
              <a:gd name="connsiteX5" fmla="*/ 9651 w 10133"/>
              <a:gd name="connsiteY5" fmla="*/ 9758 h 10250"/>
              <a:gd name="connsiteX6" fmla="*/ 9642 w 10133"/>
              <a:gd name="connsiteY6" fmla="*/ 772 h 10250"/>
              <a:gd name="connsiteX0" fmla="*/ 9642 w 10150"/>
              <a:gd name="connsiteY0" fmla="*/ 779 h 10263"/>
              <a:gd name="connsiteX1" fmla="*/ 5196 w 10150"/>
              <a:gd name="connsiteY1" fmla="*/ 448 h 10263"/>
              <a:gd name="connsiteX2" fmla="*/ 578 w 10150"/>
              <a:gd name="connsiteY2" fmla="*/ 896 h 10263"/>
              <a:gd name="connsiteX3" fmla="*/ 604 w 10150"/>
              <a:gd name="connsiteY3" fmla="*/ 9788 h 10263"/>
              <a:gd name="connsiteX4" fmla="*/ 5212 w 10150"/>
              <a:gd name="connsiteY4" fmla="*/ 10130 h 10263"/>
              <a:gd name="connsiteX5" fmla="*/ 9684 w 10150"/>
              <a:gd name="connsiteY5" fmla="*/ 9865 h 10263"/>
              <a:gd name="connsiteX6" fmla="*/ 9642 w 10150"/>
              <a:gd name="connsiteY6" fmla="*/ 779 h 10263"/>
              <a:gd name="connsiteX0" fmla="*/ 9642 w 10204"/>
              <a:gd name="connsiteY0" fmla="*/ 779 h 10257"/>
              <a:gd name="connsiteX1" fmla="*/ 5196 w 10204"/>
              <a:gd name="connsiteY1" fmla="*/ 448 h 10257"/>
              <a:gd name="connsiteX2" fmla="*/ 578 w 10204"/>
              <a:gd name="connsiteY2" fmla="*/ 896 h 10257"/>
              <a:gd name="connsiteX3" fmla="*/ 604 w 10204"/>
              <a:gd name="connsiteY3" fmla="*/ 9788 h 10257"/>
              <a:gd name="connsiteX4" fmla="*/ 5212 w 10204"/>
              <a:gd name="connsiteY4" fmla="*/ 10130 h 10257"/>
              <a:gd name="connsiteX5" fmla="*/ 9684 w 10204"/>
              <a:gd name="connsiteY5" fmla="*/ 9865 h 10257"/>
              <a:gd name="connsiteX6" fmla="*/ 9642 w 10204"/>
              <a:gd name="connsiteY6" fmla="*/ 779 h 10257"/>
              <a:gd name="connsiteX0" fmla="*/ 9642 w 10206"/>
              <a:gd name="connsiteY0" fmla="*/ 686 h 10205"/>
              <a:gd name="connsiteX1" fmla="*/ 5196 w 10206"/>
              <a:gd name="connsiteY1" fmla="*/ 355 h 10205"/>
              <a:gd name="connsiteX2" fmla="*/ 578 w 10206"/>
              <a:gd name="connsiteY2" fmla="*/ 803 h 10205"/>
              <a:gd name="connsiteX3" fmla="*/ 604 w 10206"/>
              <a:gd name="connsiteY3" fmla="*/ 9695 h 10205"/>
              <a:gd name="connsiteX4" fmla="*/ 5212 w 10206"/>
              <a:gd name="connsiteY4" fmla="*/ 10037 h 10205"/>
              <a:gd name="connsiteX5" fmla="*/ 9684 w 10206"/>
              <a:gd name="connsiteY5" fmla="*/ 9772 h 10205"/>
              <a:gd name="connsiteX6" fmla="*/ 10111 w 10206"/>
              <a:gd name="connsiteY6" fmla="*/ 5246 h 10205"/>
              <a:gd name="connsiteX7" fmla="*/ 9642 w 10206"/>
              <a:gd name="connsiteY7" fmla="*/ 686 h 10205"/>
              <a:gd name="connsiteX0" fmla="*/ 9642 w 10206"/>
              <a:gd name="connsiteY0" fmla="*/ 686 h 10205"/>
              <a:gd name="connsiteX1" fmla="*/ 5196 w 10206"/>
              <a:gd name="connsiteY1" fmla="*/ 355 h 10205"/>
              <a:gd name="connsiteX2" fmla="*/ 578 w 10206"/>
              <a:gd name="connsiteY2" fmla="*/ 803 h 10205"/>
              <a:gd name="connsiteX3" fmla="*/ 604 w 10206"/>
              <a:gd name="connsiteY3" fmla="*/ 9695 h 10205"/>
              <a:gd name="connsiteX4" fmla="*/ 5212 w 10206"/>
              <a:gd name="connsiteY4" fmla="*/ 10037 h 10205"/>
              <a:gd name="connsiteX5" fmla="*/ 9684 w 10206"/>
              <a:gd name="connsiteY5" fmla="*/ 9772 h 10205"/>
              <a:gd name="connsiteX6" fmla="*/ 10111 w 10206"/>
              <a:gd name="connsiteY6" fmla="*/ 5246 h 10205"/>
              <a:gd name="connsiteX7" fmla="*/ 9642 w 10206"/>
              <a:gd name="connsiteY7" fmla="*/ 686 h 10205"/>
              <a:gd name="connsiteX0" fmla="*/ 9642 w 10223"/>
              <a:gd name="connsiteY0" fmla="*/ 686 h 10164"/>
              <a:gd name="connsiteX1" fmla="*/ 5196 w 10223"/>
              <a:gd name="connsiteY1" fmla="*/ 355 h 10164"/>
              <a:gd name="connsiteX2" fmla="*/ 578 w 10223"/>
              <a:gd name="connsiteY2" fmla="*/ 803 h 10164"/>
              <a:gd name="connsiteX3" fmla="*/ 604 w 10223"/>
              <a:gd name="connsiteY3" fmla="*/ 9695 h 10164"/>
              <a:gd name="connsiteX4" fmla="*/ 5212 w 10223"/>
              <a:gd name="connsiteY4" fmla="*/ 10037 h 10164"/>
              <a:gd name="connsiteX5" fmla="*/ 9684 w 10223"/>
              <a:gd name="connsiteY5" fmla="*/ 9772 h 10164"/>
              <a:gd name="connsiteX6" fmla="*/ 10111 w 10223"/>
              <a:gd name="connsiteY6" fmla="*/ 5246 h 10164"/>
              <a:gd name="connsiteX7" fmla="*/ 9642 w 10223"/>
              <a:gd name="connsiteY7" fmla="*/ 686 h 10164"/>
              <a:gd name="connsiteX0" fmla="*/ 9642 w 10136"/>
              <a:gd name="connsiteY0" fmla="*/ 686 h 10164"/>
              <a:gd name="connsiteX1" fmla="*/ 5196 w 10136"/>
              <a:gd name="connsiteY1" fmla="*/ 355 h 10164"/>
              <a:gd name="connsiteX2" fmla="*/ 578 w 10136"/>
              <a:gd name="connsiteY2" fmla="*/ 803 h 10164"/>
              <a:gd name="connsiteX3" fmla="*/ 604 w 10136"/>
              <a:gd name="connsiteY3" fmla="*/ 9695 h 10164"/>
              <a:gd name="connsiteX4" fmla="*/ 5212 w 10136"/>
              <a:gd name="connsiteY4" fmla="*/ 10037 h 10164"/>
              <a:gd name="connsiteX5" fmla="*/ 9684 w 10136"/>
              <a:gd name="connsiteY5" fmla="*/ 9772 h 10164"/>
              <a:gd name="connsiteX6" fmla="*/ 10111 w 10136"/>
              <a:gd name="connsiteY6" fmla="*/ 5246 h 10164"/>
              <a:gd name="connsiteX7" fmla="*/ 9642 w 10136"/>
              <a:gd name="connsiteY7" fmla="*/ 686 h 10164"/>
              <a:gd name="connsiteX0" fmla="*/ 9642 w 10236"/>
              <a:gd name="connsiteY0" fmla="*/ 686 h 10203"/>
              <a:gd name="connsiteX1" fmla="*/ 5196 w 10236"/>
              <a:gd name="connsiteY1" fmla="*/ 355 h 10203"/>
              <a:gd name="connsiteX2" fmla="*/ 578 w 10236"/>
              <a:gd name="connsiteY2" fmla="*/ 803 h 10203"/>
              <a:gd name="connsiteX3" fmla="*/ 604 w 10236"/>
              <a:gd name="connsiteY3" fmla="*/ 9695 h 10203"/>
              <a:gd name="connsiteX4" fmla="*/ 5212 w 10236"/>
              <a:gd name="connsiteY4" fmla="*/ 10037 h 10203"/>
              <a:gd name="connsiteX5" fmla="*/ 9684 w 10236"/>
              <a:gd name="connsiteY5" fmla="*/ 9772 h 10203"/>
              <a:gd name="connsiteX6" fmla="*/ 10160 w 10236"/>
              <a:gd name="connsiteY6" fmla="*/ 5271 h 10203"/>
              <a:gd name="connsiteX7" fmla="*/ 9642 w 10236"/>
              <a:gd name="connsiteY7" fmla="*/ 686 h 10203"/>
              <a:gd name="connsiteX0" fmla="*/ 9642 w 10236"/>
              <a:gd name="connsiteY0" fmla="*/ 686 h 10203"/>
              <a:gd name="connsiteX1" fmla="*/ 5196 w 10236"/>
              <a:gd name="connsiteY1" fmla="*/ 355 h 10203"/>
              <a:gd name="connsiteX2" fmla="*/ 578 w 10236"/>
              <a:gd name="connsiteY2" fmla="*/ 803 h 10203"/>
              <a:gd name="connsiteX3" fmla="*/ 604 w 10236"/>
              <a:gd name="connsiteY3" fmla="*/ 9695 h 10203"/>
              <a:gd name="connsiteX4" fmla="*/ 5212 w 10236"/>
              <a:gd name="connsiteY4" fmla="*/ 10037 h 10203"/>
              <a:gd name="connsiteX5" fmla="*/ 9684 w 10236"/>
              <a:gd name="connsiteY5" fmla="*/ 9772 h 10203"/>
              <a:gd name="connsiteX6" fmla="*/ 10160 w 10236"/>
              <a:gd name="connsiteY6" fmla="*/ 5271 h 10203"/>
              <a:gd name="connsiteX7" fmla="*/ 9642 w 10236"/>
              <a:gd name="connsiteY7" fmla="*/ 686 h 10203"/>
              <a:gd name="connsiteX0" fmla="*/ 9642 w 10182"/>
              <a:gd name="connsiteY0" fmla="*/ 686 h 10202"/>
              <a:gd name="connsiteX1" fmla="*/ 5196 w 10182"/>
              <a:gd name="connsiteY1" fmla="*/ 355 h 10202"/>
              <a:gd name="connsiteX2" fmla="*/ 578 w 10182"/>
              <a:gd name="connsiteY2" fmla="*/ 803 h 10202"/>
              <a:gd name="connsiteX3" fmla="*/ 604 w 10182"/>
              <a:gd name="connsiteY3" fmla="*/ 9695 h 10202"/>
              <a:gd name="connsiteX4" fmla="*/ 5212 w 10182"/>
              <a:gd name="connsiteY4" fmla="*/ 10037 h 10202"/>
              <a:gd name="connsiteX5" fmla="*/ 9684 w 10182"/>
              <a:gd name="connsiteY5" fmla="*/ 9772 h 10202"/>
              <a:gd name="connsiteX6" fmla="*/ 10160 w 10182"/>
              <a:gd name="connsiteY6" fmla="*/ 5271 h 10202"/>
              <a:gd name="connsiteX7" fmla="*/ 9642 w 10182"/>
              <a:gd name="connsiteY7" fmla="*/ 686 h 10202"/>
              <a:gd name="connsiteX0" fmla="*/ 9642 w 10190"/>
              <a:gd name="connsiteY0" fmla="*/ 686 h 10164"/>
              <a:gd name="connsiteX1" fmla="*/ 5196 w 10190"/>
              <a:gd name="connsiteY1" fmla="*/ 355 h 10164"/>
              <a:gd name="connsiteX2" fmla="*/ 578 w 10190"/>
              <a:gd name="connsiteY2" fmla="*/ 803 h 10164"/>
              <a:gd name="connsiteX3" fmla="*/ 604 w 10190"/>
              <a:gd name="connsiteY3" fmla="*/ 9695 h 10164"/>
              <a:gd name="connsiteX4" fmla="*/ 5212 w 10190"/>
              <a:gd name="connsiteY4" fmla="*/ 10037 h 10164"/>
              <a:gd name="connsiteX5" fmla="*/ 9684 w 10190"/>
              <a:gd name="connsiteY5" fmla="*/ 9772 h 10164"/>
              <a:gd name="connsiteX6" fmla="*/ 10160 w 10190"/>
              <a:gd name="connsiteY6" fmla="*/ 5271 h 10164"/>
              <a:gd name="connsiteX7" fmla="*/ 9642 w 10190"/>
              <a:gd name="connsiteY7" fmla="*/ 686 h 10164"/>
              <a:gd name="connsiteX0" fmla="*/ 9642 w 10161"/>
              <a:gd name="connsiteY0" fmla="*/ 686 h 10164"/>
              <a:gd name="connsiteX1" fmla="*/ 5196 w 10161"/>
              <a:gd name="connsiteY1" fmla="*/ 355 h 10164"/>
              <a:gd name="connsiteX2" fmla="*/ 578 w 10161"/>
              <a:gd name="connsiteY2" fmla="*/ 803 h 10164"/>
              <a:gd name="connsiteX3" fmla="*/ 604 w 10161"/>
              <a:gd name="connsiteY3" fmla="*/ 9695 h 10164"/>
              <a:gd name="connsiteX4" fmla="*/ 5212 w 10161"/>
              <a:gd name="connsiteY4" fmla="*/ 10037 h 10164"/>
              <a:gd name="connsiteX5" fmla="*/ 9684 w 10161"/>
              <a:gd name="connsiteY5" fmla="*/ 9772 h 10164"/>
              <a:gd name="connsiteX6" fmla="*/ 10160 w 10161"/>
              <a:gd name="connsiteY6" fmla="*/ 5271 h 10164"/>
              <a:gd name="connsiteX7" fmla="*/ 9642 w 10161"/>
              <a:gd name="connsiteY7" fmla="*/ 686 h 10164"/>
              <a:gd name="connsiteX0" fmla="*/ 9625 w 10144"/>
              <a:gd name="connsiteY0" fmla="*/ 684 h 10149"/>
              <a:gd name="connsiteX1" fmla="*/ 5179 w 10144"/>
              <a:gd name="connsiteY1" fmla="*/ 353 h 10149"/>
              <a:gd name="connsiteX2" fmla="*/ 561 w 10144"/>
              <a:gd name="connsiteY2" fmla="*/ 801 h 10149"/>
              <a:gd name="connsiteX3" fmla="*/ 620 w 10144"/>
              <a:gd name="connsiteY3" fmla="*/ 9668 h 10149"/>
              <a:gd name="connsiteX4" fmla="*/ 5195 w 10144"/>
              <a:gd name="connsiteY4" fmla="*/ 10035 h 10149"/>
              <a:gd name="connsiteX5" fmla="*/ 9667 w 10144"/>
              <a:gd name="connsiteY5" fmla="*/ 9770 h 10149"/>
              <a:gd name="connsiteX6" fmla="*/ 10143 w 10144"/>
              <a:gd name="connsiteY6" fmla="*/ 5269 h 10149"/>
              <a:gd name="connsiteX7" fmla="*/ 9625 w 10144"/>
              <a:gd name="connsiteY7" fmla="*/ 684 h 10149"/>
              <a:gd name="connsiteX0" fmla="*/ 9625 w 10144"/>
              <a:gd name="connsiteY0" fmla="*/ 684 h 10122"/>
              <a:gd name="connsiteX1" fmla="*/ 5179 w 10144"/>
              <a:gd name="connsiteY1" fmla="*/ 353 h 10122"/>
              <a:gd name="connsiteX2" fmla="*/ 561 w 10144"/>
              <a:gd name="connsiteY2" fmla="*/ 801 h 10122"/>
              <a:gd name="connsiteX3" fmla="*/ 620 w 10144"/>
              <a:gd name="connsiteY3" fmla="*/ 9668 h 10122"/>
              <a:gd name="connsiteX4" fmla="*/ 5195 w 10144"/>
              <a:gd name="connsiteY4" fmla="*/ 10035 h 10122"/>
              <a:gd name="connsiteX5" fmla="*/ 9667 w 10144"/>
              <a:gd name="connsiteY5" fmla="*/ 9770 h 10122"/>
              <a:gd name="connsiteX6" fmla="*/ 10143 w 10144"/>
              <a:gd name="connsiteY6" fmla="*/ 5269 h 10122"/>
              <a:gd name="connsiteX7" fmla="*/ 9625 w 10144"/>
              <a:gd name="connsiteY7" fmla="*/ 684 h 10122"/>
              <a:gd name="connsiteX0" fmla="*/ 9601 w 10120"/>
              <a:gd name="connsiteY0" fmla="*/ 684 h 10446"/>
              <a:gd name="connsiteX1" fmla="*/ 5155 w 10120"/>
              <a:gd name="connsiteY1" fmla="*/ 353 h 10446"/>
              <a:gd name="connsiteX2" fmla="*/ 553 w 10120"/>
              <a:gd name="connsiteY2" fmla="*/ 801 h 10446"/>
              <a:gd name="connsiteX3" fmla="*/ 596 w 10120"/>
              <a:gd name="connsiteY3" fmla="*/ 9668 h 10446"/>
              <a:gd name="connsiteX4" fmla="*/ 5171 w 10120"/>
              <a:gd name="connsiteY4" fmla="*/ 10035 h 10446"/>
              <a:gd name="connsiteX5" fmla="*/ 9643 w 10120"/>
              <a:gd name="connsiteY5" fmla="*/ 9770 h 10446"/>
              <a:gd name="connsiteX6" fmla="*/ 10119 w 10120"/>
              <a:gd name="connsiteY6" fmla="*/ 5269 h 10446"/>
              <a:gd name="connsiteX7" fmla="*/ 9601 w 10120"/>
              <a:gd name="connsiteY7" fmla="*/ 684 h 10446"/>
              <a:gd name="connsiteX0" fmla="*/ 9599 w 10118"/>
              <a:gd name="connsiteY0" fmla="*/ 430 h 9905"/>
              <a:gd name="connsiteX1" fmla="*/ 5153 w 10118"/>
              <a:gd name="connsiteY1" fmla="*/ 99 h 9905"/>
              <a:gd name="connsiteX2" fmla="*/ 551 w 10118"/>
              <a:gd name="connsiteY2" fmla="*/ 547 h 9905"/>
              <a:gd name="connsiteX3" fmla="*/ 89 w 10118"/>
              <a:gd name="connsiteY3" fmla="*/ 4589 h 9905"/>
              <a:gd name="connsiteX4" fmla="*/ 594 w 10118"/>
              <a:gd name="connsiteY4" fmla="*/ 9414 h 9905"/>
              <a:gd name="connsiteX5" fmla="*/ 5169 w 10118"/>
              <a:gd name="connsiteY5" fmla="*/ 9781 h 9905"/>
              <a:gd name="connsiteX6" fmla="*/ 9641 w 10118"/>
              <a:gd name="connsiteY6" fmla="*/ 9516 h 9905"/>
              <a:gd name="connsiteX7" fmla="*/ 10117 w 10118"/>
              <a:gd name="connsiteY7" fmla="*/ 5015 h 9905"/>
              <a:gd name="connsiteX8" fmla="*/ 9599 w 10118"/>
              <a:gd name="connsiteY8" fmla="*/ 430 h 9905"/>
              <a:gd name="connsiteX0" fmla="*/ 9464 w 9977"/>
              <a:gd name="connsiteY0" fmla="*/ 434 h 10000"/>
              <a:gd name="connsiteX1" fmla="*/ 5070 w 9977"/>
              <a:gd name="connsiteY1" fmla="*/ 100 h 10000"/>
              <a:gd name="connsiteX2" fmla="*/ 522 w 9977"/>
              <a:gd name="connsiteY2" fmla="*/ 552 h 10000"/>
              <a:gd name="connsiteX3" fmla="*/ 65 w 9977"/>
              <a:gd name="connsiteY3" fmla="*/ 4633 h 10000"/>
              <a:gd name="connsiteX4" fmla="*/ 564 w 9977"/>
              <a:gd name="connsiteY4" fmla="*/ 9504 h 10000"/>
              <a:gd name="connsiteX5" fmla="*/ 5086 w 9977"/>
              <a:gd name="connsiteY5" fmla="*/ 9875 h 10000"/>
              <a:gd name="connsiteX6" fmla="*/ 9506 w 9977"/>
              <a:gd name="connsiteY6" fmla="*/ 9607 h 10000"/>
              <a:gd name="connsiteX7" fmla="*/ 9976 w 9977"/>
              <a:gd name="connsiteY7" fmla="*/ 5063 h 10000"/>
              <a:gd name="connsiteX8" fmla="*/ 9464 w 9977"/>
              <a:gd name="connsiteY8" fmla="*/ 434 h 10000"/>
              <a:gd name="connsiteX0" fmla="*/ 9486 w 10000"/>
              <a:gd name="connsiteY0" fmla="*/ 436 h 10002"/>
              <a:gd name="connsiteX1" fmla="*/ 5082 w 10000"/>
              <a:gd name="connsiteY1" fmla="*/ 102 h 10002"/>
              <a:gd name="connsiteX2" fmla="*/ 572 w 10000"/>
              <a:gd name="connsiteY2" fmla="*/ 377 h 10002"/>
              <a:gd name="connsiteX3" fmla="*/ 65 w 10000"/>
              <a:gd name="connsiteY3" fmla="*/ 4635 h 10002"/>
              <a:gd name="connsiteX4" fmla="*/ 565 w 10000"/>
              <a:gd name="connsiteY4" fmla="*/ 9506 h 10002"/>
              <a:gd name="connsiteX5" fmla="*/ 5098 w 10000"/>
              <a:gd name="connsiteY5" fmla="*/ 9877 h 10002"/>
              <a:gd name="connsiteX6" fmla="*/ 9528 w 10000"/>
              <a:gd name="connsiteY6" fmla="*/ 9609 h 10002"/>
              <a:gd name="connsiteX7" fmla="*/ 9999 w 10000"/>
              <a:gd name="connsiteY7" fmla="*/ 5065 h 10002"/>
              <a:gd name="connsiteX8" fmla="*/ 9486 w 10000"/>
              <a:gd name="connsiteY8" fmla="*/ 436 h 10002"/>
              <a:gd name="connsiteX0" fmla="*/ 9422 w 9936"/>
              <a:gd name="connsiteY0" fmla="*/ 436 h 9996"/>
              <a:gd name="connsiteX1" fmla="*/ 5018 w 9936"/>
              <a:gd name="connsiteY1" fmla="*/ 102 h 9996"/>
              <a:gd name="connsiteX2" fmla="*/ 508 w 9936"/>
              <a:gd name="connsiteY2" fmla="*/ 377 h 9996"/>
              <a:gd name="connsiteX3" fmla="*/ 1 w 9936"/>
              <a:gd name="connsiteY3" fmla="*/ 4635 h 9996"/>
              <a:gd name="connsiteX4" fmla="*/ 501 w 9936"/>
              <a:gd name="connsiteY4" fmla="*/ 9506 h 9996"/>
              <a:gd name="connsiteX5" fmla="*/ 5034 w 9936"/>
              <a:gd name="connsiteY5" fmla="*/ 9877 h 9996"/>
              <a:gd name="connsiteX6" fmla="*/ 9464 w 9936"/>
              <a:gd name="connsiteY6" fmla="*/ 9609 h 9996"/>
              <a:gd name="connsiteX7" fmla="*/ 9935 w 9936"/>
              <a:gd name="connsiteY7" fmla="*/ 5065 h 9996"/>
              <a:gd name="connsiteX8" fmla="*/ 9422 w 9936"/>
              <a:gd name="connsiteY8" fmla="*/ 436 h 9996"/>
              <a:gd name="connsiteX0" fmla="*/ 9483 w 9971"/>
              <a:gd name="connsiteY0" fmla="*/ 436 h 10000"/>
              <a:gd name="connsiteX1" fmla="*/ 5050 w 9971"/>
              <a:gd name="connsiteY1" fmla="*/ 102 h 10000"/>
              <a:gd name="connsiteX2" fmla="*/ 511 w 9971"/>
              <a:gd name="connsiteY2" fmla="*/ 377 h 10000"/>
              <a:gd name="connsiteX3" fmla="*/ 1 w 9971"/>
              <a:gd name="connsiteY3" fmla="*/ 4637 h 10000"/>
              <a:gd name="connsiteX4" fmla="*/ 504 w 9971"/>
              <a:gd name="connsiteY4" fmla="*/ 9510 h 10000"/>
              <a:gd name="connsiteX5" fmla="*/ 5066 w 9971"/>
              <a:gd name="connsiteY5" fmla="*/ 9881 h 10000"/>
              <a:gd name="connsiteX6" fmla="*/ 9525 w 9971"/>
              <a:gd name="connsiteY6" fmla="*/ 9613 h 10000"/>
              <a:gd name="connsiteX7" fmla="*/ 9968 w 9971"/>
              <a:gd name="connsiteY7" fmla="*/ 5067 h 10000"/>
              <a:gd name="connsiteX8" fmla="*/ 9483 w 9971"/>
              <a:gd name="connsiteY8" fmla="*/ 436 h 10000"/>
              <a:gd name="connsiteX0" fmla="*/ 9511 w 9999"/>
              <a:gd name="connsiteY0" fmla="*/ 436 h 10012"/>
              <a:gd name="connsiteX1" fmla="*/ 5065 w 9999"/>
              <a:gd name="connsiteY1" fmla="*/ 102 h 10012"/>
              <a:gd name="connsiteX2" fmla="*/ 512 w 9999"/>
              <a:gd name="connsiteY2" fmla="*/ 377 h 10012"/>
              <a:gd name="connsiteX3" fmla="*/ 1 w 9999"/>
              <a:gd name="connsiteY3" fmla="*/ 4637 h 10012"/>
              <a:gd name="connsiteX4" fmla="*/ 505 w 9999"/>
              <a:gd name="connsiteY4" fmla="*/ 9510 h 10012"/>
              <a:gd name="connsiteX5" fmla="*/ 5081 w 9999"/>
              <a:gd name="connsiteY5" fmla="*/ 9881 h 10012"/>
              <a:gd name="connsiteX6" fmla="*/ 9522 w 9999"/>
              <a:gd name="connsiteY6" fmla="*/ 9637 h 10012"/>
              <a:gd name="connsiteX7" fmla="*/ 9997 w 9999"/>
              <a:gd name="connsiteY7" fmla="*/ 5067 h 10012"/>
              <a:gd name="connsiteX8" fmla="*/ 9511 w 9999"/>
              <a:gd name="connsiteY8" fmla="*/ 436 h 10012"/>
              <a:gd name="connsiteX0" fmla="*/ 9512 w 10003"/>
              <a:gd name="connsiteY0" fmla="*/ 435 h 10000"/>
              <a:gd name="connsiteX1" fmla="*/ 5066 w 10003"/>
              <a:gd name="connsiteY1" fmla="*/ 102 h 10000"/>
              <a:gd name="connsiteX2" fmla="*/ 512 w 10003"/>
              <a:gd name="connsiteY2" fmla="*/ 377 h 10000"/>
              <a:gd name="connsiteX3" fmla="*/ 1 w 10003"/>
              <a:gd name="connsiteY3" fmla="*/ 4631 h 10000"/>
              <a:gd name="connsiteX4" fmla="*/ 505 w 10003"/>
              <a:gd name="connsiteY4" fmla="*/ 9499 h 10000"/>
              <a:gd name="connsiteX5" fmla="*/ 5082 w 10003"/>
              <a:gd name="connsiteY5" fmla="*/ 9869 h 10000"/>
              <a:gd name="connsiteX6" fmla="*/ 9523 w 10003"/>
              <a:gd name="connsiteY6" fmla="*/ 9625 h 10000"/>
              <a:gd name="connsiteX7" fmla="*/ 9998 w 10003"/>
              <a:gd name="connsiteY7" fmla="*/ 5061 h 10000"/>
              <a:gd name="connsiteX8" fmla="*/ 9512 w 10003"/>
              <a:gd name="connsiteY8" fmla="*/ 435 h 10000"/>
              <a:gd name="connsiteX0" fmla="*/ 9512 w 10003"/>
              <a:gd name="connsiteY0" fmla="*/ 435 h 10000"/>
              <a:gd name="connsiteX1" fmla="*/ 5066 w 10003"/>
              <a:gd name="connsiteY1" fmla="*/ 102 h 10000"/>
              <a:gd name="connsiteX2" fmla="*/ 512 w 10003"/>
              <a:gd name="connsiteY2" fmla="*/ 377 h 10000"/>
              <a:gd name="connsiteX3" fmla="*/ 1 w 10003"/>
              <a:gd name="connsiteY3" fmla="*/ 4631 h 10000"/>
              <a:gd name="connsiteX4" fmla="*/ 505 w 10003"/>
              <a:gd name="connsiteY4" fmla="*/ 9499 h 10000"/>
              <a:gd name="connsiteX5" fmla="*/ 5082 w 10003"/>
              <a:gd name="connsiteY5" fmla="*/ 9869 h 10000"/>
              <a:gd name="connsiteX6" fmla="*/ 9523 w 10003"/>
              <a:gd name="connsiteY6" fmla="*/ 9625 h 10000"/>
              <a:gd name="connsiteX7" fmla="*/ 9998 w 10003"/>
              <a:gd name="connsiteY7" fmla="*/ 5061 h 10000"/>
              <a:gd name="connsiteX8" fmla="*/ 9512 w 10003"/>
              <a:gd name="connsiteY8" fmla="*/ 435 h 10000"/>
              <a:gd name="connsiteX0" fmla="*/ 9577 w 10068"/>
              <a:gd name="connsiteY0" fmla="*/ 435 h 9994"/>
              <a:gd name="connsiteX1" fmla="*/ 5131 w 10068"/>
              <a:gd name="connsiteY1" fmla="*/ 102 h 9994"/>
              <a:gd name="connsiteX2" fmla="*/ 577 w 10068"/>
              <a:gd name="connsiteY2" fmla="*/ 377 h 9994"/>
              <a:gd name="connsiteX3" fmla="*/ 66 w 10068"/>
              <a:gd name="connsiteY3" fmla="*/ 4631 h 9994"/>
              <a:gd name="connsiteX4" fmla="*/ 570 w 10068"/>
              <a:gd name="connsiteY4" fmla="*/ 9499 h 9994"/>
              <a:gd name="connsiteX5" fmla="*/ 5162 w 10068"/>
              <a:gd name="connsiteY5" fmla="*/ 9845 h 9994"/>
              <a:gd name="connsiteX6" fmla="*/ 9588 w 10068"/>
              <a:gd name="connsiteY6" fmla="*/ 9625 h 9994"/>
              <a:gd name="connsiteX7" fmla="*/ 10063 w 10068"/>
              <a:gd name="connsiteY7" fmla="*/ 5061 h 9994"/>
              <a:gd name="connsiteX8" fmla="*/ 9577 w 10068"/>
              <a:gd name="connsiteY8" fmla="*/ 435 h 9994"/>
              <a:gd name="connsiteX0" fmla="*/ 9447 w 9935"/>
              <a:gd name="connsiteY0" fmla="*/ 435 h 10084"/>
              <a:gd name="connsiteX1" fmla="*/ 5031 w 9935"/>
              <a:gd name="connsiteY1" fmla="*/ 102 h 10084"/>
              <a:gd name="connsiteX2" fmla="*/ 508 w 9935"/>
              <a:gd name="connsiteY2" fmla="*/ 377 h 10084"/>
              <a:gd name="connsiteX3" fmla="*/ 1 w 9935"/>
              <a:gd name="connsiteY3" fmla="*/ 4634 h 10084"/>
              <a:gd name="connsiteX4" fmla="*/ 501 w 9935"/>
              <a:gd name="connsiteY4" fmla="*/ 9505 h 10084"/>
              <a:gd name="connsiteX5" fmla="*/ 5062 w 9935"/>
              <a:gd name="connsiteY5" fmla="*/ 9851 h 10084"/>
              <a:gd name="connsiteX6" fmla="*/ 9458 w 9935"/>
              <a:gd name="connsiteY6" fmla="*/ 9631 h 10084"/>
              <a:gd name="connsiteX7" fmla="*/ 9930 w 9935"/>
              <a:gd name="connsiteY7" fmla="*/ 5064 h 10084"/>
              <a:gd name="connsiteX8" fmla="*/ 9447 w 9935"/>
              <a:gd name="connsiteY8" fmla="*/ 435 h 10084"/>
              <a:gd name="connsiteX0" fmla="*/ 9509 w 10000"/>
              <a:gd name="connsiteY0" fmla="*/ 431 h 10000"/>
              <a:gd name="connsiteX1" fmla="*/ 5064 w 10000"/>
              <a:gd name="connsiteY1" fmla="*/ 101 h 10000"/>
              <a:gd name="connsiteX2" fmla="*/ 511 w 10000"/>
              <a:gd name="connsiteY2" fmla="*/ 374 h 10000"/>
              <a:gd name="connsiteX3" fmla="*/ 1 w 10000"/>
              <a:gd name="connsiteY3" fmla="*/ 4595 h 10000"/>
              <a:gd name="connsiteX4" fmla="*/ 504 w 10000"/>
              <a:gd name="connsiteY4" fmla="*/ 9426 h 10000"/>
              <a:gd name="connsiteX5" fmla="*/ 5095 w 10000"/>
              <a:gd name="connsiteY5" fmla="*/ 9769 h 10000"/>
              <a:gd name="connsiteX6" fmla="*/ 9520 w 10000"/>
              <a:gd name="connsiteY6" fmla="*/ 9551 h 10000"/>
              <a:gd name="connsiteX7" fmla="*/ 9995 w 10000"/>
              <a:gd name="connsiteY7" fmla="*/ 5022 h 10000"/>
              <a:gd name="connsiteX8" fmla="*/ 9509 w 10000"/>
              <a:gd name="connsiteY8" fmla="*/ 431 h 10000"/>
              <a:gd name="connsiteX0" fmla="*/ 9509 w 10000"/>
              <a:gd name="connsiteY0" fmla="*/ 431 h 9855"/>
              <a:gd name="connsiteX1" fmla="*/ 5064 w 10000"/>
              <a:gd name="connsiteY1" fmla="*/ 101 h 9855"/>
              <a:gd name="connsiteX2" fmla="*/ 511 w 10000"/>
              <a:gd name="connsiteY2" fmla="*/ 374 h 9855"/>
              <a:gd name="connsiteX3" fmla="*/ 1 w 10000"/>
              <a:gd name="connsiteY3" fmla="*/ 4595 h 9855"/>
              <a:gd name="connsiteX4" fmla="*/ 504 w 10000"/>
              <a:gd name="connsiteY4" fmla="*/ 9426 h 9855"/>
              <a:gd name="connsiteX5" fmla="*/ 5095 w 10000"/>
              <a:gd name="connsiteY5" fmla="*/ 9769 h 9855"/>
              <a:gd name="connsiteX6" fmla="*/ 9520 w 10000"/>
              <a:gd name="connsiteY6" fmla="*/ 9551 h 9855"/>
              <a:gd name="connsiteX7" fmla="*/ 9995 w 10000"/>
              <a:gd name="connsiteY7" fmla="*/ 5022 h 9855"/>
              <a:gd name="connsiteX8" fmla="*/ 9509 w 10000"/>
              <a:gd name="connsiteY8" fmla="*/ 431 h 9855"/>
              <a:gd name="connsiteX0" fmla="*/ 9509 w 10000"/>
              <a:gd name="connsiteY0" fmla="*/ 437 h 10097"/>
              <a:gd name="connsiteX1" fmla="*/ 5064 w 10000"/>
              <a:gd name="connsiteY1" fmla="*/ 102 h 10097"/>
              <a:gd name="connsiteX2" fmla="*/ 511 w 10000"/>
              <a:gd name="connsiteY2" fmla="*/ 380 h 10097"/>
              <a:gd name="connsiteX3" fmla="*/ 1 w 10000"/>
              <a:gd name="connsiteY3" fmla="*/ 4663 h 10097"/>
              <a:gd name="connsiteX4" fmla="*/ 504 w 10000"/>
              <a:gd name="connsiteY4" fmla="*/ 9565 h 10097"/>
              <a:gd name="connsiteX5" fmla="*/ 5095 w 10000"/>
              <a:gd name="connsiteY5" fmla="*/ 9913 h 10097"/>
              <a:gd name="connsiteX6" fmla="*/ 9520 w 10000"/>
              <a:gd name="connsiteY6" fmla="*/ 9692 h 10097"/>
              <a:gd name="connsiteX7" fmla="*/ 9995 w 10000"/>
              <a:gd name="connsiteY7" fmla="*/ 5096 h 10097"/>
              <a:gd name="connsiteX8" fmla="*/ 9509 w 10000"/>
              <a:gd name="connsiteY8" fmla="*/ 437 h 10097"/>
              <a:gd name="connsiteX0" fmla="*/ 9518 w 10009"/>
              <a:gd name="connsiteY0" fmla="*/ 437 h 10052"/>
              <a:gd name="connsiteX1" fmla="*/ 5073 w 10009"/>
              <a:gd name="connsiteY1" fmla="*/ 102 h 10052"/>
              <a:gd name="connsiteX2" fmla="*/ 520 w 10009"/>
              <a:gd name="connsiteY2" fmla="*/ 380 h 10052"/>
              <a:gd name="connsiteX3" fmla="*/ 10 w 10009"/>
              <a:gd name="connsiteY3" fmla="*/ 4663 h 10052"/>
              <a:gd name="connsiteX4" fmla="*/ 391 w 10009"/>
              <a:gd name="connsiteY4" fmla="*/ 9493 h 10052"/>
              <a:gd name="connsiteX5" fmla="*/ 5104 w 10009"/>
              <a:gd name="connsiteY5" fmla="*/ 9913 h 10052"/>
              <a:gd name="connsiteX6" fmla="*/ 9529 w 10009"/>
              <a:gd name="connsiteY6" fmla="*/ 9692 h 10052"/>
              <a:gd name="connsiteX7" fmla="*/ 10004 w 10009"/>
              <a:gd name="connsiteY7" fmla="*/ 5096 h 10052"/>
              <a:gd name="connsiteX8" fmla="*/ 9518 w 10009"/>
              <a:gd name="connsiteY8" fmla="*/ 437 h 10052"/>
              <a:gd name="connsiteX0" fmla="*/ 9518 w 10009"/>
              <a:gd name="connsiteY0" fmla="*/ 437 h 10052"/>
              <a:gd name="connsiteX1" fmla="*/ 5073 w 10009"/>
              <a:gd name="connsiteY1" fmla="*/ 102 h 10052"/>
              <a:gd name="connsiteX2" fmla="*/ 520 w 10009"/>
              <a:gd name="connsiteY2" fmla="*/ 380 h 10052"/>
              <a:gd name="connsiteX3" fmla="*/ 10 w 10009"/>
              <a:gd name="connsiteY3" fmla="*/ 4663 h 10052"/>
              <a:gd name="connsiteX4" fmla="*/ 391 w 10009"/>
              <a:gd name="connsiteY4" fmla="*/ 9493 h 10052"/>
              <a:gd name="connsiteX5" fmla="*/ 5104 w 10009"/>
              <a:gd name="connsiteY5" fmla="*/ 9913 h 10052"/>
              <a:gd name="connsiteX6" fmla="*/ 9529 w 10009"/>
              <a:gd name="connsiteY6" fmla="*/ 9692 h 10052"/>
              <a:gd name="connsiteX7" fmla="*/ 10004 w 10009"/>
              <a:gd name="connsiteY7" fmla="*/ 5096 h 10052"/>
              <a:gd name="connsiteX8" fmla="*/ 9518 w 10009"/>
              <a:gd name="connsiteY8" fmla="*/ 437 h 10052"/>
              <a:gd name="connsiteX0" fmla="*/ 9518 w 10009"/>
              <a:gd name="connsiteY0" fmla="*/ 437 h 10052"/>
              <a:gd name="connsiteX1" fmla="*/ 5073 w 10009"/>
              <a:gd name="connsiteY1" fmla="*/ 102 h 10052"/>
              <a:gd name="connsiteX2" fmla="*/ 520 w 10009"/>
              <a:gd name="connsiteY2" fmla="*/ 380 h 10052"/>
              <a:gd name="connsiteX3" fmla="*/ 10 w 10009"/>
              <a:gd name="connsiteY3" fmla="*/ 4663 h 10052"/>
              <a:gd name="connsiteX4" fmla="*/ 391 w 10009"/>
              <a:gd name="connsiteY4" fmla="*/ 9493 h 10052"/>
              <a:gd name="connsiteX5" fmla="*/ 5104 w 10009"/>
              <a:gd name="connsiteY5" fmla="*/ 9913 h 10052"/>
              <a:gd name="connsiteX6" fmla="*/ 9529 w 10009"/>
              <a:gd name="connsiteY6" fmla="*/ 9692 h 10052"/>
              <a:gd name="connsiteX7" fmla="*/ 10004 w 10009"/>
              <a:gd name="connsiteY7" fmla="*/ 5096 h 10052"/>
              <a:gd name="connsiteX8" fmla="*/ 9518 w 10009"/>
              <a:gd name="connsiteY8" fmla="*/ 437 h 10052"/>
              <a:gd name="connsiteX0" fmla="*/ 9518 w 10009"/>
              <a:gd name="connsiteY0" fmla="*/ 484 h 10099"/>
              <a:gd name="connsiteX1" fmla="*/ 5073 w 10009"/>
              <a:gd name="connsiteY1" fmla="*/ 149 h 10099"/>
              <a:gd name="connsiteX2" fmla="*/ 520 w 10009"/>
              <a:gd name="connsiteY2" fmla="*/ 355 h 10099"/>
              <a:gd name="connsiteX3" fmla="*/ 10 w 10009"/>
              <a:gd name="connsiteY3" fmla="*/ 4710 h 10099"/>
              <a:gd name="connsiteX4" fmla="*/ 391 w 10009"/>
              <a:gd name="connsiteY4" fmla="*/ 9540 h 10099"/>
              <a:gd name="connsiteX5" fmla="*/ 5104 w 10009"/>
              <a:gd name="connsiteY5" fmla="*/ 9960 h 10099"/>
              <a:gd name="connsiteX6" fmla="*/ 9529 w 10009"/>
              <a:gd name="connsiteY6" fmla="*/ 9739 h 10099"/>
              <a:gd name="connsiteX7" fmla="*/ 10004 w 10009"/>
              <a:gd name="connsiteY7" fmla="*/ 5143 h 10099"/>
              <a:gd name="connsiteX8" fmla="*/ 9518 w 10009"/>
              <a:gd name="connsiteY8" fmla="*/ 484 h 10099"/>
              <a:gd name="connsiteX0" fmla="*/ 9518 w 10009"/>
              <a:gd name="connsiteY0" fmla="*/ 436 h 10051"/>
              <a:gd name="connsiteX1" fmla="*/ 5073 w 10009"/>
              <a:gd name="connsiteY1" fmla="*/ 101 h 10051"/>
              <a:gd name="connsiteX2" fmla="*/ 520 w 10009"/>
              <a:gd name="connsiteY2" fmla="*/ 307 h 10051"/>
              <a:gd name="connsiteX3" fmla="*/ 10 w 10009"/>
              <a:gd name="connsiteY3" fmla="*/ 4662 h 10051"/>
              <a:gd name="connsiteX4" fmla="*/ 391 w 10009"/>
              <a:gd name="connsiteY4" fmla="*/ 9492 h 10051"/>
              <a:gd name="connsiteX5" fmla="*/ 5104 w 10009"/>
              <a:gd name="connsiteY5" fmla="*/ 9912 h 10051"/>
              <a:gd name="connsiteX6" fmla="*/ 9529 w 10009"/>
              <a:gd name="connsiteY6" fmla="*/ 9691 h 10051"/>
              <a:gd name="connsiteX7" fmla="*/ 10004 w 10009"/>
              <a:gd name="connsiteY7" fmla="*/ 5095 h 10051"/>
              <a:gd name="connsiteX8" fmla="*/ 9518 w 10009"/>
              <a:gd name="connsiteY8" fmla="*/ 436 h 10051"/>
              <a:gd name="connsiteX0" fmla="*/ 9646 w 10137"/>
              <a:gd name="connsiteY0" fmla="*/ 436 h 10051"/>
              <a:gd name="connsiteX1" fmla="*/ 5201 w 10137"/>
              <a:gd name="connsiteY1" fmla="*/ 101 h 10051"/>
              <a:gd name="connsiteX2" fmla="*/ 648 w 10137"/>
              <a:gd name="connsiteY2" fmla="*/ 307 h 10051"/>
              <a:gd name="connsiteX3" fmla="*/ 2 w 10137"/>
              <a:gd name="connsiteY3" fmla="*/ 4855 h 10051"/>
              <a:gd name="connsiteX4" fmla="*/ 519 w 10137"/>
              <a:gd name="connsiteY4" fmla="*/ 9492 h 10051"/>
              <a:gd name="connsiteX5" fmla="*/ 5232 w 10137"/>
              <a:gd name="connsiteY5" fmla="*/ 9912 h 10051"/>
              <a:gd name="connsiteX6" fmla="*/ 9657 w 10137"/>
              <a:gd name="connsiteY6" fmla="*/ 9691 h 10051"/>
              <a:gd name="connsiteX7" fmla="*/ 10132 w 10137"/>
              <a:gd name="connsiteY7" fmla="*/ 5095 h 10051"/>
              <a:gd name="connsiteX8" fmla="*/ 9646 w 10137"/>
              <a:gd name="connsiteY8" fmla="*/ 436 h 10051"/>
              <a:gd name="connsiteX0" fmla="*/ 9647 w 10138"/>
              <a:gd name="connsiteY0" fmla="*/ 436 h 10051"/>
              <a:gd name="connsiteX1" fmla="*/ 5202 w 10138"/>
              <a:gd name="connsiteY1" fmla="*/ 101 h 10051"/>
              <a:gd name="connsiteX2" fmla="*/ 479 w 10138"/>
              <a:gd name="connsiteY2" fmla="*/ 350 h 10051"/>
              <a:gd name="connsiteX3" fmla="*/ 3 w 10138"/>
              <a:gd name="connsiteY3" fmla="*/ 4855 h 10051"/>
              <a:gd name="connsiteX4" fmla="*/ 520 w 10138"/>
              <a:gd name="connsiteY4" fmla="*/ 9492 h 10051"/>
              <a:gd name="connsiteX5" fmla="*/ 5233 w 10138"/>
              <a:gd name="connsiteY5" fmla="*/ 9912 h 10051"/>
              <a:gd name="connsiteX6" fmla="*/ 9658 w 10138"/>
              <a:gd name="connsiteY6" fmla="*/ 9691 h 10051"/>
              <a:gd name="connsiteX7" fmla="*/ 10133 w 10138"/>
              <a:gd name="connsiteY7" fmla="*/ 5095 h 10051"/>
              <a:gd name="connsiteX8" fmla="*/ 9647 w 10138"/>
              <a:gd name="connsiteY8" fmla="*/ 436 h 10051"/>
              <a:gd name="connsiteX0" fmla="*/ 9647 w 10138"/>
              <a:gd name="connsiteY0" fmla="*/ 444 h 10059"/>
              <a:gd name="connsiteX1" fmla="*/ 5202 w 10138"/>
              <a:gd name="connsiteY1" fmla="*/ 109 h 10059"/>
              <a:gd name="connsiteX2" fmla="*/ 479 w 10138"/>
              <a:gd name="connsiteY2" fmla="*/ 358 h 10059"/>
              <a:gd name="connsiteX3" fmla="*/ 3 w 10138"/>
              <a:gd name="connsiteY3" fmla="*/ 4863 h 10059"/>
              <a:gd name="connsiteX4" fmla="*/ 520 w 10138"/>
              <a:gd name="connsiteY4" fmla="*/ 9500 h 10059"/>
              <a:gd name="connsiteX5" fmla="*/ 5233 w 10138"/>
              <a:gd name="connsiteY5" fmla="*/ 9920 h 10059"/>
              <a:gd name="connsiteX6" fmla="*/ 9658 w 10138"/>
              <a:gd name="connsiteY6" fmla="*/ 9699 h 10059"/>
              <a:gd name="connsiteX7" fmla="*/ 10133 w 10138"/>
              <a:gd name="connsiteY7" fmla="*/ 5103 h 10059"/>
              <a:gd name="connsiteX8" fmla="*/ 9647 w 10138"/>
              <a:gd name="connsiteY8" fmla="*/ 444 h 10059"/>
              <a:gd name="connsiteX0" fmla="*/ 9647 w 10138"/>
              <a:gd name="connsiteY0" fmla="*/ 444 h 10059"/>
              <a:gd name="connsiteX1" fmla="*/ 5202 w 10138"/>
              <a:gd name="connsiteY1" fmla="*/ 109 h 10059"/>
              <a:gd name="connsiteX2" fmla="*/ 479 w 10138"/>
              <a:gd name="connsiteY2" fmla="*/ 358 h 10059"/>
              <a:gd name="connsiteX3" fmla="*/ 3 w 10138"/>
              <a:gd name="connsiteY3" fmla="*/ 4863 h 10059"/>
              <a:gd name="connsiteX4" fmla="*/ 520 w 10138"/>
              <a:gd name="connsiteY4" fmla="*/ 9500 h 10059"/>
              <a:gd name="connsiteX5" fmla="*/ 5233 w 10138"/>
              <a:gd name="connsiteY5" fmla="*/ 9920 h 10059"/>
              <a:gd name="connsiteX6" fmla="*/ 9658 w 10138"/>
              <a:gd name="connsiteY6" fmla="*/ 9699 h 10059"/>
              <a:gd name="connsiteX7" fmla="*/ 10133 w 10138"/>
              <a:gd name="connsiteY7" fmla="*/ 5103 h 10059"/>
              <a:gd name="connsiteX8" fmla="*/ 9647 w 10138"/>
              <a:gd name="connsiteY8" fmla="*/ 444 h 10059"/>
              <a:gd name="connsiteX0" fmla="*/ 9647 w 10138"/>
              <a:gd name="connsiteY0" fmla="*/ 489 h 10104"/>
              <a:gd name="connsiteX1" fmla="*/ 4976 w 10138"/>
              <a:gd name="connsiteY1" fmla="*/ 47 h 10104"/>
              <a:gd name="connsiteX2" fmla="*/ 479 w 10138"/>
              <a:gd name="connsiteY2" fmla="*/ 403 h 10104"/>
              <a:gd name="connsiteX3" fmla="*/ 3 w 10138"/>
              <a:gd name="connsiteY3" fmla="*/ 4908 h 10104"/>
              <a:gd name="connsiteX4" fmla="*/ 520 w 10138"/>
              <a:gd name="connsiteY4" fmla="*/ 9545 h 10104"/>
              <a:gd name="connsiteX5" fmla="*/ 5233 w 10138"/>
              <a:gd name="connsiteY5" fmla="*/ 9965 h 10104"/>
              <a:gd name="connsiteX6" fmla="*/ 9658 w 10138"/>
              <a:gd name="connsiteY6" fmla="*/ 9744 h 10104"/>
              <a:gd name="connsiteX7" fmla="*/ 10133 w 10138"/>
              <a:gd name="connsiteY7" fmla="*/ 5148 h 10104"/>
              <a:gd name="connsiteX8" fmla="*/ 9647 w 10138"/>
              <a:gd name="connsiteY8" fmla="*/ 489 h 10104"/>
              <a:gd name="connsiteX0" fmla="*/ 9783 w 10174"/>
              <a:gd name="connsiteY0" fmla="*/ 464 h 10122"/>
              <a:gd name="connsiteX1" fmla="*/ 4976 w 10174"/>
              <a:gd name="connsiteY1" fmla="*/ 65 h 10122"/>
              <a:gd name="connsiteX2" fmla="*/ 479 w 10174"/>
              <a:gd name="connsiteY2" fmla="*/ 421 h 10122"/>
              <a:gd name="connsiteX3" fmla="*/ 3 w 10174"/>
              <a:gd name="connsiteY3" fmla="*/ 4926 h 10122"/>
              <a:gd name="connsiteX4" fmla="*/ 520 w 10174"/>
              <a:gd name="connsiteY4" fmla="*/ 9563 h 10122"/>
              <a:gd name="connsiteX5" fmla="*/ 5233 w 10174"/>
              <a:gd name="connsiteY5" fmla="*/ 9983 h 10122"/>
              <a:gd name="connsiteX6" fmla="*/ 9658 w 10174"/>
              <a:gd name="connsiteY6" fmla="*/ 9762 h 10122"/>
              <a:gd name="connsiteX7" fmla="*/ 10133 w 10174"/>
              <a:gd name="connsiteY7" fmla="*/ 5166 h 10122"/>
              <a:gd name="connsiteX8" fmla="*/ 9783 w 10174"/>
              <a:gd name="connsiteY8" fmla="*/ 464 h 10122"/>
              <a:gd name="connsiteX0" fmla="*/ 9783 w 10325"/>
              <a:gd name="connsiteY0" fmla="*/ 464 h 10122"/>
              <a:gd name="connsiteX1" fmla="*/ 4976 w 10325"/>
              <a:gd name="connsiteY1" fmla="*/ 65 h 10122"/>
              <a:gd name="connsiteX2" fmla="*/ 479 w 10325"/>
              <a:gd name="connsiteY2" fmla="*/ 421 h 10122"/>
              <a:gd name="connsiteX3" fmla="*/ 3 w 10325"/>
              <a:gd name="connsiteY3" fmla="*/ 4926 h 10122"/>
              <a:gd name="connsiteX4" fmla="*/ 520 w 10325"/>
              <a:gd name="connsiteY4" fmla="*/ 9563 h 10122"/>
              <a:gd name="connsiteX5" fmla="*/ 5233 w 10325"/>
              <a:gd name="connsiteY5" fmla="*/ 9983 h 10122"/>
              <a:gd name="connsiteX6" fmla="*/ 9658 w 10325"/>
              <a:gd name="connsiteY6" fmla="*/ 9762 h 10122"/>
              <a:gd name="connsiteX7" fmla="*/ 10325 w 10325"/>
              <a:gd name="connsiteY7" fmla="*/ 4952 h 10122"/>
              <a:gd name="connsiteX8" fmla="*/ 9783 w 10325"/>
              <a:gd name="connsiteY8" fmla="*/ 464 h 10122"/>
              <a:gd name="connsiteX0" fmla="*/ 9783 w 10364"/>
              <a:gd name="connsiteY0" fmla="*/ 464 h 10136"/>
              <a:gd name="connsiteX1" fmla="*/ 4976 w 10364"/>
              <a:gd name="connsiteY1" fmla="*/ 65 h 10136"/>
              <a:gd name="connsiteX2" fmla="*/ 479 w 10364"/>
              <a:gd name="connsiteY2" fmla="*/ 421 h 10136"/>
              <a:gd name="connsiteX3" fmla="*/ 3 w 10364"/>
              <a:gd name="connsiteY3" fmla="*/ 4926 h 10136"/>
              <a:gd name="connsiteX4" fmla="*/ 520 w 10364"/>
              <a:gd name="connsiteY4" fmla="*/ 9563 h 10136"/>
              <a:gd name="connsiteX5" fmla="*/ 5233 w 10364"/>
              <a:gd name="connsiteY5" fmla="*/ 9983 h 10136"/>
              <a:gd name="connsiteX6" fmla="*/ 9986 w 10364"/>
              <a:gd name="connsiteY6" fmla="*/ 9527 h 10136"/>
              <a:gd name="connsiteX7" fmla="*/ 10325 w 10364"/>
              <a:gd name="connsiteY7" fmla="*/ 4952 h 10136"/>
              <a:gd name="connsiteX8" fmla="*/ 9783 w 10364"/>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467"/>
              <a:gd name="connsiteY0" fmla="*/ 464 h 10099"/>
              <a:gd name="connsiteX1" fmla="*/ 4976 w 10467"/>
              <a:gd name="connsiteY1" fmla="*/ 65 h 10099"/>
              <a:gd name="connsiteX2" fmla="*/ 479 w 10467"/>
              <a:gd name="connsiteY2" fmla="*/ 421 h 10099"/>
              <a:gd name="connsiteX3" fmla="*/ 3 w 10467"/>
              <a:gd name="connsiteY3" fmla="*/ 4926 h 10099"/>
              <a:gd name="connsiteX4" fmla="*/ 520 w 10467"/>
              <a:gd name="connsiteY4" fmla="*/ 9563 h 10099"/>
              <a:gd name="connsiteX5" fmla="*/ 5403 w 10467"/>
              <a:gd name="connsiteY5" fmla="*/ 9897 h 10099"/>
              <a:gd name="connsiteX6" fmla="*/ 9986 w 10467"/>
              <a:gd name="connsiteY6" fmla="*/ 9527 h 10099"/>
              <a:gd name="connsiteX7" fmla="*/ 10325 w 10467"/>
              <a:gd name="connsiteY7" fmla="*/ 4952 h 10099"/>
              <a:gd name="connsiteX8" fmla="*/ 9783 w 10467"/>
              <a:gd name="connsiteY8" fmla="*/ 464 h 10099"/>
              <a:gd name="connsiteX0" fmla="*/ 9783 w 10467"/>
              <a:gd name="connsiteY0" fmla="*/ 464 h 10112"/>
              <a:gd name="connsiteX1" fmla="*/ 4976 w 10467"/>
              <a:gd name="connsiteY1" fmla="*/ 65 h 10112"/>
              <a:gd name="connsiteX2" fmla="*/ 479 w 10467"/>
              <a:gd name="connsiteY2" fmla="*/ 421 h 10112"/>
              <a:gd name="connsiteX3" fmla="*/ 3 w 10467"/>
              <a:gd name="connsiteY3" fmla="*/ 4926 h 10112"/>
              <a:gd name="connsiteX4" fmla="*/ 418 w 10467"/>
              <a:gd name="connsiteY4" fmla="*/ 9584 h 10112"/>
              <a:gd name="connsiteX5" fmla="*/ 5403 w 10467"/>
              <a:gd name="connsiteY5" fmla="*/ 9897 h 10112"/>
              <a:gd name="connsiteX6" fmla="*/ 9986 w 10467"/>
              <a:gd name="connsiteY6" fmla="*/ 9527 h 10112"/>
              <a:gd name="connsiteX7" fmla="*/ 10325 w 10467"/>
              <a:gd name="connsiteY7" fmla="*/ 4952 h 10112"/>
              <a:gd name="connsiteX8" fmla="*/ 9783 w 10467"/>
              <a:gd name="connsiteY8" fmla="*/ 464 h 10112"/>
              <a:gd name="connsiteX0" fmla="*/ 9783 w 10467"/>
              <a:gd name="connsiteY0" fmla="*/ 464 h 10168"/>
              <a:gd name="connsiteX1" fmla="*/ 4976 w 10467"/>
              <a:gd name="connsiteY1" fmla="*/ 65 h 10168"/>
              <a:gd name="connsiteX2" fmla="*/ 479 w 10467"/>
              <a:gd name="connsiteY2" fmla="*/ 421 h 10168"/>
              <a:gd name="connsiteX3" fmla="*/ 3 w 10467"/>
              <a:gd name="connsiteY3" fmla="*/ 4926 h 10168"/>
              <a:gd name="connsiteX4" fmla="*/ 418 w 10467"/>
              <a:gd name="connsiteY4" fmla="*/ 9584 h 10168"/>
              <a:gd name="connsiteX5" fmla="*/ 5403 w 10467"/>
              <a:gd name="connsiteY5" fmla="*/ 10025 h 10168"/>
              <a:gd name="connsiteX6" fmla="*/ 9986 w 10467"/>
              <a:gd name="connsiteY6" fmla="*/ 9527 h 10168"/>
              <a:gd name="connsiteX7" fmla="*/ 10325 w 10467"/>
              <a:gd name="connsiteY7" fmla="*/ 4952 h 10168"/>
              <a:gd name="connsiteX8" fmla="*/ 9783 w 10467"/>
              <a:gd name="connsiteY8" fmla="*/ 464 h 10168"/>
              <a:gd name="connsiteX0" fmla="*/ 9783 w 10467"/>
              <a:gd name="connsiteY0" fmla="*/ 464 h 10168"/>
              <a:gd name="connsiteX1" fmla="*/ 4976 w 10467"/>
              <a:gd name="connsiteY1" fmla="*/ 65 h 10168"/>
              <a:gd name="connsiteX2" fmla="*/ 479 w 10467"/>
              <a:gd name="connsiteY2" fmla="*/ 421 h 10168"/>
              <a:gd name="connsiteX3" fmla="*/ 3 w 10467"/>
              <a:gd name="connsiteY3" fmla="*/ 4926 h 10168"/>
              <a:gd name="connsiteX4" fmla="*/ 418 w 10467"/>
              <a:gd name="connsiteY4" fmla="*/ 9584 h 10168"/>
              <a:gd name="connsiteX5" fmla="*/ 5403 w 10467"/>
              <a:gd name="connsiteY5" fmla="*/ 10025 h 10168"/>
              <a:gd name="connsiteX6" fmla="*/ 9986 w 10467"/>
              <a:gd name="connsiteY6" fmla="*/ 9527 h 10168"/>
              <a:gd name="connsiteX7" fmla="*/ 10325 w 10467"/>
              <a:gd name="connsiteY7" fmla="*/ 4952 h 10168"/>
              <a:gd name="connsiteX8" fmla="*/ 9783 w 10467"/>
              <a:gd name="connsiteY8" fmla="*/ 464 h 10168"/>
              <a:gd name="connsiteX0" fmla="*/ 9783 w 10399"/>
              <a:gd name="connsiteY0" fmla="*/ 464 h 10244"/>
              <a:gd name="connsiteX1" fmla="*/ 4976 w 10399"/>
              <a:gd name="connsiteY1" fmla="*/ 65 h 10244"/>
              <a:gd name="connsiteX2" fmla="*/ 479 w 10399"/>
              <a:gd name="connsiteY2" fmla="*/ 421 h 10244"/>
              <a:gd name="connsiteX3" fmla="*/ 3 w 10399"/>
              <a:gd name="connsiteY3" fmla="*/ 4926 h 10244"/>
              <a:gd name="connsiteX4" fmla="*/ 418 w 10399"/>
              <a:gd name="connsiteY4" fmla="*/ 9584 h 10244"/>
              <a:gd name="connsiteX5" fmla="*/ 5403 w 10399"/>
              <a:gd name="connsiteY5" fmla="*/ 10025 h 10244"/>
              <a:gd name="connsiteX6" fmla="*/ 9850 w 10399"/>
              <a:gd name="connsiteY6" fmla="*/ 9784 h 10244"/>
              <a:gd name="connsiteX7" fmla="*/ 10325 w 10399"/>
              <a:gd name="connsiteY7" fmla="*/ 4952 h 10244"/>
              <a:gd name="connsiteX8" fmla="*/ 9783 w 10399"/>
              <a:gd name="connsiteY8" fmla="*/ 464 h 10244"/>
              <a:gd name="connsiteX0" fmla="*/ 9783 w 10399"/>
              <a:gd name="connsiteY0" fmla="*/ 464 h 10152"/>
              <a:gd name="connsiteX1" fmla="*/ 4976 w 10399"/>
              <a:gd name="connsiteY1" fmla="*/ 65 h 10152"/>
              <a:gd name="connsiteX2" fmla="*/ 479 w 10399"/>
              <a:gd name="connsiteY2" fmla="*/ 421 h 10152"/>
              <a:gd name="connsiteX3" fmla="*/ 3 w 10399"/>
              <a:gd name="connsiteY3" fmla="*/ 4926 h 10152"/>
              <a:gd name="connsiteX4" fmla="*/ 418 w 10399"/>
              <a:gd name="connsiteY4" fmla="*/ 9584 h 10152"/>
              <a:gd name="connsiteX5" fmla="*/ 5403 w 10399"/>
              <a:gd name="connsiteY5" fmla="*/ 10025 h 10152"/>
              <a:gd name="connsiteX6" fmla="*/ 9850 w 10399"/>
              <a:gd name="connsiteY6" fmla="*/ 9784 h 10152"/>
              <a:gd name="connsiteX7" fmla="*/ 10325 w 10399"/>
              <a:gd name="connsiteY7" fmla="*/ 4952 h 10152"/>
              <a:gd name="connsiteX8" fmla="*/ 9783 w 10399"/>
              <a:gd name="connsiteY8" fmla="*/ 464 h 10152"/>
              <a:gd name="connsiteX0" fmla="*/ 9783 w 10326"/>
              <a:gd name="connsiteY0" fmla="*/ 464 h 10152"/>
              <a:gd name="connsiteX1" fmla="*/ 4976 w 10326"/>
              <a:gd name="connsiteY1" fmla="*/ 65 h 10152"/>
              <a:gd name="connsiteX2" fmla="*/ 479 w 10326"/>
              <a:gd name="connsiteY2" fmla="*/ 421 h 10152"/>
              <a:gd name="connsiteX3" fmla="*/ 3 w 10326"/>
              <a:gd name="connsiteY3" fmla="*/ 4926 h 10152"/>
              <a:gd name="connsiteX4" fmla="*/ 418 w 10326"/>
              <a:gd name="connsiteY4" fmla="*/ 9584 h 10152"/>
              <a:gd name="connsiteX5" fmla="*/ 5403 w 10326"/>
              <a:gd name="connsiteY5" fmla="*/ 10025 h 10152"/>
              <a:gd name="connsiteX6" fmla="*/ 9850 w 10326"/>
              <a:gd name="connsiteY6" fmla="*/ 9784 h 10152"/>
              <a:gd name="connsiteX7" fmla="*/ 10325 w 10326"/>
              <a:gd name="connsiteY7" fmla="*/ 4952 h 10152"/>
              <a:gd name="connsiteX8" fmla="*/ 9783 w 10326"/>
              <a:gd name="connsiteY8" fmla="*/ 464 h 10152"/>
              <a:gd name="connsiteX0" fmla="*/ 9783 w 10334"/>
              <a:gd name="connsiteY0" fmla="*/ 464 h 10151"/>
              <a:gd name="connsiteX1" fmla="*/ 4976 w 10334"/>
              <a:gd name="connsiteY1" fmla="*/ 65 h 10151"/>
              <a:gd name="connsiteX2" fmla="*/ 479 w 10334"/>
              <a:gd name="connsiteY2" fmla="*/ 421 h 10151"/>
              <a:gd name="connsiteX3" fmla="*/ 3 w 10334"/>
              <a:gd name="connsiteY3" fmla="*/ 4926 h 10151"/>
              <a:gd name="connsiteX4" fmla="*/ 418 w 10334"/>
              <a:gd name="connsiteY4" fmla="*/ 9584 h 10151"/>
              <a:gd name="connsiteX5" fmla="*/ 5403 w 10334"/>
              <a:gd name="connsiteY5" fmla="*/ 10025 h 10151"/>
              <a:gd name="connsiteX6" fmla="*/ 9941 w 10334"/>
              <a:gd name="connsiteY6" fmla="*/ 9805 h 10151"/>
              <a:gd name="connsiteX7" fmla="*/ 10325 w 10334"/>
              <a:gd name="connsiteY7" fmla="*/ 4952 h 10151"/>
              <a:gd name="connsiteX8" fmla="*/ 9783 w 10334"/>
              <a:gd name="connsiteY8" fmla="*/ 464 h 10151"/>
              <a:gd name="connsiteX0" fmla="*/ 9783 w 10353"/>
              <a:gd name="connsiteY0" fmla="*/ 464 h 10151"/>
              <a:gd name="connsiteX1" fmla="*/ 4976 w 10353"/>
              <a:gd name="connsiteY1" fmla="*/ 65 h 10151"/>
              <a:gd name="connsiteX2" fmla="*/ 479 w 10353"/>
              <a:gd name="connsiteY2" fmla="*/ 421 h 10151"/>
              <a:gd name="connsiteX3" fmla="*/ 3 w 10353"/>
              <a:gd name="connsiteY3" fmla="*/ 4926 h 10151"/>
              <a:gd name="connsiteX4" fmla="*/ 418 w 10353"/>
              <a:gd name="connsiteY4" fmla="*/ 9584 h 10151"/>
              <a:gd name="connsiteX5" fmla="*/ 5403 w 10353"/>
              <a:gd name="connsiteY5" fmla="*/ 10025 h 10151"/>
              <a:gd name="connsiteX6" fmla="*/ 9941 w 10353"/>
              <a:gd name="connsiteY6" fmla="*/ 9805 h 10151"/>
              <a:gd name="connsiteX7" fmla="*/ 10348 w 10353"/>
              <a:gd name="connsiteY7" fmla="*/ 5038 h 10151"/>
              <a:gd name="connsiteX8" fmla="*/ 9783 w 10353"/>
              <a:gd name="connsiteY8" fmla="*/ 464 h 10151"/>
              <a:gd name="connsiteX0" fmla="*/ 9817 w 10353"/>
              <a:gd name="connsiteY0" fmla="*/ 454 h 10162"/>
              <a:gd name="connsiteX1" fmla="*/ 4976 w 10353"/>
              <a:gd name="connsiteY1" fmla="*/ 76 h 10162"/>
              <a:gd name="connsiteX2" fmla="*/ 479 w 10353"/>
              <a:gd name="connsiteY2" fmla="*/ 432 h 10162"/>
              <a:gd name="connsiteX3" fmla="*/ 3 w 10353"/>
              <a:gd name="connsiteY3" fmla="*/ 4937 h 10162"/>
              <a:gd name="connsiteX4" fmla="*/ 418 w 10353"/>
              <a:gd name="connsiteY4" fmla="*/ 9595 h 10162"/>
              <a:gd name="connsiteX5" fmla="*/ 5403 w 10353"/>
              <a:gd name="connsiteY5" fmla="*/ 10036 h 10162"/>
              <a:gd name="connsiteX6" fmla="*/ 9941 w 10353"/>
              <a:gd name="connsiteY6" fmla="*/ 9816 h 10162"/>
              <a:gd name="connsiteX7" fmla="*/ 10348 w 10353"/>
              <a:gd name="connsiteY7" fmla="*/ 5049 h 10162"/>
              <a:gd name="connsiteX8" fmla="*/ 9817 w 10353"/>
              <a:gd name="connsiteY8" fmla="*/ 454 h 10162"/>
              <a:gd name="connsiteX0" fmla="*/ 9817 w 10353"/>
              <a:gd name="connsiteY0" fmla="*/ 446 h 10154"/>
              <a:gd name="connsiteX1" fmla="*/ 5010 w 10353"/>
              <a:gd name="connsiteY1" fmla="*/ 89 h 10154"/>
              <a:gd name="connsiteX2" fmla="*/ 479 w 10353"/>
              <a:gd name="connsiteY2" fmla="*/ 424 h 10154"/>
              <a:gd name="connsiteX3" fmla="*/ 3 w 10353"/>
              <a:gd name="connsiteY3" fmla="*/ 4929 h 10154"/>
              <a:gd name="connsiteX4" fmla="*/ 418 w 10353"/>
              <a:gd name="connsiteY4" fmla="*/ 9587 h 10154"/>
              <a:gd name="connsiteX5" fmla="*/ 5403 w 10353"/>
              <a:gd name="connsiteY5" fmla="*/ 10028 h 10154"/>
              <a:gd name="connsiteX6" fmla="*/ 9941 w 10353"/>
              <a:gd name="connsiteY6" fmla="*/ 9808 h 10154"/>
              <a:gd name="connsiteX7" fmla="*/ 10348 w 10353"/>
              <a:gd name="connsiteY7" fmla="*/ 5041 h 10154"/>
              <a:gd name="connsiteX8" fmla="*/ 9817 w 10353"/>
              <a:gd name="connsiteY8" fmla="*/ 446 h 10154"/>
              <a:gd name="connsiteX0" fmla="*/ 9817 w 10353"/>
              <a:gd name="connsiteY0" fmla="*/ 446 h 10154"/>
              <a:gd name="connsiteX1" fmla="*/ 5010 w 10353"/>
              <a:gd name="connsiteY1" fmla="*/ 89 h 10154"/>
              <a:gd name="connsiteX2" fmla="*/ 479 w 10353"/>
              <a:gd name="connsiteY2" fmla="*/ 424 h 10154"/>
              <a:gd name="connsiteX3" fmla="*/ 3 w 10353"/>
              <a:gd name="connsiteY3" fmla="*/ 4929 h 10154"/>
              <a:gd name="connsiteX4" fmla="*/ 418 w 10353"/>
              <a:gd name="connsiteY4" fmla="*/ 9587 h 10154"/>
              <a:gd name="connsiteX5" fmla="*/ 5403 w 10353"/>
              <a:gd name="connsiteY5" fmla="*/ 10028 h 10154"/>
              <a:gd name="connsiteX6" fmla="*/ 9941 w 10353"/>
              <a:gd name="connsiteY6" fmla="*/ 9808 h 10154"/>
              <a:gd name="connsiteX7" fmla="*/ 10348 w 10353"/>
              <a:gd name="connsiteY7" fmla="*/ 5041 h 10154"/>
              <a:gd name="connsiteX8" fmla="*/ 9817 w 10353"/>
              <a:gd name="connsiteY8" fmla="*/ 446 h 10154"/>
              <a:gd name="connsiteX0" fmla="*/ 9817 w 10353"/>
              <a:gd name="connsiteY0" fmla="*/ 466 h 10174"/>
              <a:gd name="connsiteX1" fmla="*/ 5010 w 10353"/>
              <a:gd name="connsiteY1" fmla="*/ 109 h 10174"/>
              <a:gd name="connsiteX2" fmla="*/ 377 w 10353"/>
              <a:gd name="connsiteY2" fmla="*/ 358 h 10174"/>
              <a:gd name="connsiteX3" fmla="*/ 3 w 10353"/>
              <a:gd name="connsiteY3" fmla="*/ 4949 h 10174"/>
              <a:gd name="connsiteX4" fmla="*/ 418 w 10353"/>
              <a:gd name="connsiteY4" fmla="*/ 9607 h 10174"/>
              <a:gd name="connsiteX5" fmla="*/ 5403 w 10353"/>
              <a:gd name="connsiteY5" fmla="*/ 10048 h 10174"/>
              <a:gd name="connsiteX6" fmla="*/ 9941 w 10353"/>
              <a:gd name="connsiteY6" fmla="*/ 9828 h 10174"/>
              <a:gd name="connsiteX7" fmla="*/ 10348 w 10353"/>
              <a:gd name="connsiteY7" fmla="*/ 5061 h 10174"/>
              <a:gd name="connsiteX8" fmla="*/ 9817 w 10353"/>
              <a:gd name="connsiteY8" fmla="*/ 466 h 10174"/>
              <a:gd name="connsiteX0" fmla="*/ 9817 w 10353"/>
              <a:gd name="connsiteY0" fmla="*/ 565 h 10273"/>
              <a:gd name="connsiteX1" fmla="*/ 5010 w 10353"/>
              <a:gd name="connsiteY1" fmla="*/ 208 h 10273"/>
              <a:gd name="connsiteX2" fmla="*/ 377 w 10353"/>
              <a:gd name="connsiteY2" fmla="*/ 457 h 10273"/>
              <a:gd name="connsiteX3" fmla="*/ 3 w 10353"/>
              <a:gd name="connsiteY3" fmla="*/ 5048 h 10273"/>
              <a:gd name="connsiteX4" fmla="*/ 418 w 10353"/>
              <a:gd name="connsiteY4" fmla="*/ 9706 h 10273"/>
              <a:gd name="connsiteX5" fmla="*/ 5403 w 10353"/>
              <a:gd name="connsiteY5" fmla="*/ 10147 h 10273"/>
              <a:gd name="connsiteX6" fmla="*/ 9941 w 10353"/>
              <a:gd name="connsiteY6" fmla="*/ 9927 h 10273"/>
              <a:gd name="connsiteX7" fmla="*/ 10348 w 10353"/>
              <a:gd name="connsiteY7" fmla="*/ 5160 h 10273"/>
              <a:gd name="connsiteX8" fmla="*/ 9817 w 10353"/>
              <a:gd name="connsiteY8" fmla="*/ 565 h 10273"/>
              <a:gd name="connsiteX0" fmla="*/ 9817 w 10353"/>
              <a:gd name="connsiteY0" fmla="*/ 565 h 10273"/>
              <a:gd name="connsiteX1" fmla="*/ 5010 w 10353"/>
              <a:gd name="connsiteY1" fmla="*/ 208 h 10273"/>
              <a:gd name="connsiteX2" fmla="*/ 377 w 10353"/>
              <a:gd name="connsiteY2" fmla="*/ 457 h 10273"/>
              <a:gd name="connsiteX3" fmla="*/ 3 w 10353"/>
              <a:gd name="connsiteY3" fmla="*/ 5048 h 10273"/>
              <a:gd name="connsiteX4" fmla="*/ 418 w 10353"/>
              <a:gd name="connsiteY4" fmla="*/ 9706 h 10273"/>
              <a:gd name="connsiteX5" fmla="*/ 5403 w 10353"/>
              <a:gd name="connsiteY5" fmla="*/ 10147 h 10273"/>
              <a:gd name="connsiteX6" fmla="*/ 9941 w 10353"/>
              <a:gd name="connsiteY6" fmla="*/ 9927 h 10273"/>
              <a:gd name="connsiteX7" fmla="*/ 10348 w 10353"/>
              <a:gd name="connsiteY7" fmla="*/ 5160 h 10273"/>
              <a:gd name="connsiteX8" fmla="*/ 9817 w 10353"/>
              <a:gd name="connsiteY8" fmla="*/ 565 h 10273"/>
              <a:gd name="connsiteX0" fmla="*/ 9817 w 10353"/>
              <a:gd name="connsiteY0" fmla="*/ 482 h 10190"/>
              <a:gd name="connsiteX1" fmla="*/ 5010 w 10353"/>
              <a:gd name="connsiteY1" fmla="*/ 125 h 10190"/>
              <a:gd name="connsiteX2" fmla="*/ 377 w 10353"/>
              <a:gd name="connsiteY2" fmla="*/ 374 h 10190"/>
              <a:gd name="connsiteX3" fmla="*/ 3 w 10353"/>
              <a:gd name="connsiteY3" fmla="*/ 4965 h 10190"/>
              <a:gd name="connsiteX4" fmla="*/ 418 w 10353"/>
              <a:gd name="connsiteY4" fmla="*/ 9623 h 10190"/>
              <a:gd name="connsiteX5" fmla="*/ 5403 w 10353"/>
              <a:gd name="connsiteY5" fmla="*/ 10064 h 10190"/>
              <a:gd name="connsiteX6" fmla="*/ 9941 w 10353"/>
              <a:gd name="connsiteY6" fmla="*/ 9844 h 10190"/>
              <a:gd name="connsiteX7" fmla="*/ 10348 w 10353"/>
              <a:gd name="connsiteY7" fmla="*/ 5077 h 10190"/>
              <a:gd name="connsiteX8" fmla="*/ 9817 w 10353"/>
              <a:gd name="connsiteY8" fmla="*/ 482 h 10190"/>
              <a:gd name="connsiteX0" fmla="*/ 9815 w 10351"/>
              <a:gd name="connsiteY0" fmla="*/ 495 h 10203"/>
              <a:gd name="connsiteX1" fmla="*/ 5008 w 10351"/>
              <a:gd name="connsiteY1" fmla="*/ 138 h 10203"/>
              <a:gd name="connsiteX2" fmla="*/ 420 w 10351"/>
              <a:gd name="connsiteY2" fmla="*/ 366 h 10203"/>
              <a:gd name="connsiteX3" fmla="*/ 1 w 10351"/>
              <a:gd name="connsiteY3" fmla="*/ 4978 h 10203"/>
              <a:gd name="connsiteX4" fmla="*/ 416 w 10351"/>
              <a:gd name="connsiteY4" fmla="*/ 9636 h 10203"/>
              <a:gd name="connsiteX5" fmla="*/ 5401 w 10351"/>
              <a:gd name="connsiteY5" fmla="*/ 10077 h 10203"/>
              <a:gd name="connsiteX6" fmla="*/ 9939 w 10351"/>
              <a:gd name="connsiteY6" fmla="*/ 9857 h 10203"/>
              <a:gd name="connsiteX7" fmla="*/ 10346 w 10351"/>
              <a:gd name="connsiteY7" fmla="*/ 5090 h 10203"/>
              <a:gd name="connsiteX8" fmla="*/ 9815 w 10351"/>
              <a:gd name="connsiteY8" fmla="*/ 495 h 10203"/>
              <a:gd name="connsiteX0" fmla="*/ 9816 w 10352"/>
              <a:gd name="connsiteY0" fmla="*/ 495 h 10203"/>
              <a:gd name="connsiteX1" fmla="*/ 5009 w 10352"/>
              <a:gd name="connsiteY1" fmla="*/ 138 h 10203"/>
              <a:gd name="connsiteX2" fmla="*/ 421 w 10352"/>
              <a:gd name="connsiteY2" fmla="*/ 366 h 10203"/>
              <a:gd name="connsiteX3" fmla="*/ 2 w 10352"/>
              <a:gd name="connsiteY3" fmla="*/ 4978 h 10203"/>
              <a:gd name="connsiteX4" fmla="*/ 417 w 10352"/>
              <a:gd name="connsiteY4" fmla="*/ 9636 h 10203"/>
              <a:gd name="connsiteX5" fmla="*/ 5402 w 10352"/>
              <a:gd name="connsiteY5" fmla="*/ 10077 h 10203"/>
              <a:gd name="connsiteX6" fmla="*/ 9940 w 10352"/>
              <a:gd name="connsiteY6" fmla="*/ 9857 h 10203"/>
              <a:gd name="connsiteX7" fmla="*/ 10347 w 10352"/>
              <a:gd name="connsiteY7" fmla="*/ 5090 h 10203"/>
              <a:gd name="connsiteX8" fmla="*/ 9816 w 10352"/>
              <a:gd name="connsiteY8" fmla="*/ 495 h 10203"/>
              <a:gd name="connsiteX0" fmla="*/ 9818 w 10354"/>
              <a:gd name="connsiteY0" fmla="*/ 495 h 10198"/>
              <a:gd name="connsiteX1" fmla="*/ 5011 w 10354"/>
              <a:gd name="connsiteY1" fmla="*/ 138 h 10198"/>
              <a:gd name="connsiteX2" fmla="*/ 423 w 10354"/>
              <a:gd name="connsiteY2" fmla="*/ 366 h 10198"/>
              <a:gd name="connsiteX3" fmla="*/ 4 w 10354"/>
              <a:gd name="connsiteY3" fmla="*/ 4978 h 10198"/>
              <a:gd name="connsiteX4" fmla="*/ 385 w 10354"/>
              <a:gd name="connsiteY4" fmla="*/ 9572 h 10198"/>
              <a:gd name="connsiteX5" fmla="*/ 5404 w 10354"/>
              <a:gd name="connsiteY5" fmla="*/ 10077 h 10198"/>
              <a:gd name="connsiteX6" fmla="*/ 9942 w 10354"/>
              <a:gd name="connsiteY6" fmla="*/ 9857 h 10198"/>
              <a:gd name="connsiteX7" fmla="*/ 10349 w 10354"/>
              <a:gd name="connsiteY7" fmla="*/ 5090 h 10198"/>
              <a:gd name="connsiteX8" fmla="*/ 9818 w 10354"/>
              <a:gd name="connsiteY8" fmla="*/ 495 h 10198"/>
              <a:gd name="connsiteX0" fmla="*/ 9823 w 10359"/>
              <a:gd name="connsiteY0" fmla="*/ 495 h 10257"/>
              <a:gd name="connsiteX1" fmla="*/ 5016 w 10359"/>
              <a:gd name="connsiteY1" fmla="*/ 138 h 10257"/>
              <a:gd name="connsiteX2" fmla="*/ 428 w 10359"/>
              <a:gd name="connsiteY2" fmla="*/ 366 h 10257"/>
              <a:gd name="connsiteX3" fmla="*/ 9 w 10359"/>
              <a:gd name="connsiteY3" fmla="*/ 4978 h 10257"/>
              <a:gd name="connsiteX4" fmla="*/ 367 w 10359"/>
              <a:gd name="connsiteY4" fmla="*/ 9722 h 10257"/>
              <a:gd name="connsiteX5" fmla="*/ 5409 w 10359"/>
              <a:gd name="connsiteY5" fmla="*/ 10077 h 10257"/>
              <a:gd name="connsiteX6" fmla="*/ 9947 w 10359"/>
              <a:gd name="connsiteY6" fmla="*/ 9857 h 10257"/>
              <a:gd name="connsiteX7" fmla="*/ 10354 w 10359"/>
              <a:gd name="connsiteY7" fmla="*/ 5090 h 10257"/>
              <a:gd name="connsiteX8" fmla="*/ 9823 w 10359"/>
              <a:gd name="connsiteY8" fmla="*/ 495 h 10257"/>
              <a:gd name="connsiteX0" fmla="*/ 9817 w 10353"/>
              <a:gd name="connsiteY0" fmla="*/ 495 h 10285"/>
              <a:gd name="connsiteX1" fmla="*/ 5010 w 10353"/>
              <a:gd name="connsiteY1" fmla="*/ 138 h 10285"/>
              <a:gd name="connsiteX2" fmla="*/ 422 w 10353"/>
              <a:gd name="connsiteY2" fmla="*/ 366 h 10285"/>
              <a:gd name="connsiteX3" fmla="*/ 3 w 10353"/>
              <a:gd name="connsiteY3" fmla="*/ 4978 h 10285"/>
              <a:gd name="connsiteX4" fmla="*/ 395 w 10353"/>
              <a:gd name="connsiteY4" fmla="*/ 9765 h 10285"/>
              <a:gd name="connsiteX5" fmla="*/ 5403 w 10353"/>
              <a:gd name="connsiteY5" fmla="*/ 10077 h 10285"/>
              <a:gd name="connsiteX6" fmla="*/ 9941 w 10353"/>
              <a:gd name="connsiteY6" fmla="*/ 9857 h 10285"/>
              <a:gd name="connsiteX7" fmla="*/ 10348 w 10353"/>
              <a:gd name="connsiteY7" fmla="*/ 5090 h 10285"/>
              <a:gd name="connsiteX8" fmla="*/ 9817 w 10353"/>
              <a:gd name="connsiteY8" fmla="*/ 495 h 10285"/>
              <a:gd name="connsiteX0" fmla="*/ 9817 w 10353"/>
              <a:gd name="connsiteY0" fmla="*/ 495 h 10223"/>
              <a:gd name="connsiteX1" fmla="*/ 5010 w 10353"/>
              <a:gd name="connsiteY1" fmla="*/ 138 h 10223"/>
              <a:gd name="connsiteX2" fmla="*/ 422 w 10353"/>
              <a:gd name="connsiteY2" fmla="*/ 366 h 10223"/>
              <a:gd name="connsiteX3" fmla="*/ 3 w 10353"/>
              <a:gd name="connsiteY3" fmla="*/ 4978 h 10223"/>
              <a:gd name="connsiteX4" fmla="*/ 395 w 10353"/>
              <a:gd name="connsiteY4" fmla="*/ 9765 h 10223"/>
              <a:gd name="connsiteX5" fmla="*/ 5403 w 10353"/>
              <a:gd name="connsiteY5" fmla="*/ 10077 h 10223"/>
              <a:gd name="connsiteX6" fmla="*/ 9941 w 10353"/>
              <a:gd name="connsiteY6" fmla="*/ 9857 h 10223"/>
              <a:gd name="connsiteX7" fmla="*/ 10348 w 10353"/>
              <a:gd name="connsiteY7" fmla="*/ 5090 h 10223"/>
              <a:gd name="connsiteX8" fmla="*/ 9817 w 10353"/>
              <a:gd name="connsiteY8" fmla="*/ 495 h 10223"/>
              <a:gd name="connsiteX0" fmla="*/ 9818 w 10354"/>
              <a:gd name="connsiteY0" fmla="*/ 495 h 10209"/>
              <a:gd name="connsiteX1" fmla="*/ 5011 w 10354"/>
              <a:gd name="connsiteY1" fmla="*/ 138 h 10209"/>
              <a:gd name="connsiteX2" fmla="*/ 423 w 10354"/>
              <a:gd name="connsiteY2" fmla="*/ 366 h 10209"/>
              <a:gd name="connsiteX3" fmla="*/ 4 w 10354"/>
              <a:gd name="connsiteY3" fmla="*/ 4978 h 10209"/>
              <a:gd name="connsiteX4" fmla="*/ 385 w 10354"/>
              <a:gd name="connsiteY4" fmla="*/ 9744 h 10209"/>
              <a:gd name="connsiteX5" fmla="*/ 5404 w 10354"/>
              <a:gd name="connsiteY5" fmla="*/ 10077 h 10209"/>
              <a:gd name="connsiteX6" fmla="*/ 9942 w 10354"/>
              <a:gd name="connsiteY6" fmla="*/ 9857 h 10209"/>
              <a:gd name="connsiteX7" fmla="*/ 10349 w 10354"/>
              <a:gd name="connsiteY7" fmla="*/ 5090 h 10209"/>
              <a:gd name="connsiteX8" fmla="*/ 9818 w 10354"/>
              <a:gd name="connsiteY8" fmla="*/ 495 h 10209"/>
              <a:gd name="connsiteX0" fmla="*/ 9782 w 10318"/>
              <a:gd name="connsiteY0" fmla="*/ 495 h 10209"/>
              <a:gd name="connsiteX1" fmla="*/ 4975 w 10318"/>
              <a:gd name="connsiteY1" fmla="*/ 138 h 10209"/>
              <a:gd name="connsiteX2" fmla="*/ 387 w 10318"/>
              <a:gd name="connsiteY2" fmla="*/ 366 h 10209"/>
              <a:gd name="connsiteX3" fmla="*/ 13 w 10318"/>
              <a:gd name="connsiteY3" fmla="*/ 4958 h 10209"/>
              <a:gd name="connsiteX4" fmla="*/ 349 w 10318"/>
              <a:gd name="connsiteY4" fmla="*/ 9744 h 10209"/>
              <a:gd name="connsiteX5" fmla="*/ 5368 w 10318"/>
              <a:gd name="connsiteY5" fmla="*/ 10077 h 10209"/>
              <a:gd name="connsiteX6" fmla="*/ 9906 w 10318"/>
              <a:gd name="connsiteY6" fmla="*/ 9857 h 10209"/>
              <a:gd name="connsiteX7" fmla="*/ 10313 w 10318"/>
              <a:gd name="connsiteY7" fmla="*/ 5090 h 10209"/>
              <a:gd name="connsiteX8" fmla="*/ 9782 w 10318"/>
              <a:gd name="connsiteY8" fmla="*/ 495 h 10209"/>
              <a:gd name="connsiteX0" fmla="*/ 9779 w 10315"/>
              <a:gd name="connsiteY0" fmla="*/ 495 h 10197"/>
              <a:gd name="connsiteX1" fmla="*/ 4972 w 10315"/>
              <a:gd name="connsiteY1" fmla="*/ 138 h 10197"/>
              <a:gd name="connsiteX2" fmla="*/ 384 w 10315"/>
              <a:gd name="connsiteY2" fmla="*/ 366 h 10197"/>
              <a:gd name="connsiteX3" fmla="*/ 10 w 10315"/>
              <a:gd name="connsiteY3" fmla="*/ 4958 h 10197"/>
              <a:gd name="connsiteX4" fmla="*/ 369 w 10315"/>
              <a:gd name="connsiteY4" fmla="*/ 9586 h 10197"/>
              <a:gd name="connsiteX5" fmla="*/ 5365 w 10315"/>
              <a:gd name="connsiteY5" fmla="*/ 10077 h 10197"/>
              <a:gd name="connsiteX6" fmla="*/ 9903 w 10315"/>
              <a:gd name="connsiteY6" fmla="*/ 9857 h 10197"/>
              <a:gd name="connsiteX7" fmla="*/ 10310 w 10315"/>
              <a:gd name="connsiteY7" fmla="*/ 5090 h 10197"/>
              <a:gd name="connsiteX8" fmla="*/ 9779 w 10315"/>
              <a:gd name="connsiteY8" fmla="*/ 495 h 10197"/>
              <a:gd name="connsiteX0" fmla="*/ 9779 w 10315"/>
              <a:gd name="connsiteY0" fmla="*/ 495 h 10197"/>
              <a:gd name="connsiteX1" fmla="*/ 4972 w 10315"/>
              <a:gd name="connsiteY1" fmla="*/ 138 h 10197"/>
              <a:gd name="connsiteX2" fmla="*/ 384 w 10315"/>
              <a:gd name="connsiteY2" fmla="*/ 366 h 10197"/>
              <a:gd name="connsiteX3" fmla="*/ 10 w 10315"/>
              <a:gd name="connsiteY3" fmla="*/ 4958 h 10197"/>
              <a:gd name="connsiteX4" fmla="*/ 369 w 10315"/>
              <a:gd name="connsiteY4" fmla="*/ 9586 h 10197"/>
              <a:gd name="connsiteX5" fmla="*/ 5105 w 10315"/>
              <a:gd name="connsiteY5" fmla="*/ 10077 h 10197"/>
              <a:gd name="connsiteX6" fmla="*/ 9903 w 10315"/>
              <a:gd name="connsiteY6" fmla="*/ 9857 h 10197"/>
              <a:gd name="connsiteX7" fmla="*/ 10310 w 10315"/>
              <a:gd name="connsiteY7" fmla="*/ 5090 h 10197"/>
              <a:gd name="connsiteX8" fmla="*/ 9779 w 10315"/>
              <a:gd name="connsiteY8" fmla="*/ 495 h 10197"/>
              <a:gd name="connsiteX0" fmla="*/ 9779 w 10315"/>
              <a:gd name="connsiteY0" fmla="*/ 495 h 10231"/>
              <a:gd name="connsiteX1" fmla="*/ 4972 w 10315"/>
              <a:gd name="connsiteY1" fmla="*/ 138 h 10231"/>
              <a:gd name="connsiteX2" fmla="*/ 384 w 10315"/>
              <a:gd name="connsiteY2" fmla="*/ 366 h 10231"/>
              <a:gd name="connsiteX3" fmla="*/ 10 w 10315"/>
              <a:gd name="connsiteY3" fmla="*/ 4958 h 10231"/>
              <a:gd name="connsiteX4" fmla="*/ 369 w 10315"/>
              <a:gd name="connsiteY4" fmla="*/ 9586 h 10231"/>
              <a:gd name="connsiteX5" fmla="*/ 5105 w 10315"/>
              <a:gd name="connsiteY5" fmla="*/ 10077 h 10231"/>
              <a:gd name="connsiteX6" fmla="*/ 9903 w 10315"/>
              <a:gd name="connsiteY6" fmla="*/ 9857 h 10231"/>
              <a:gd name="connsiteX7" fmla="*/ 10310 w 10315"/>
              <a:gd name="connsiteY7" fmla="*/ 5090 h 10231"/>
              <a:gd name="connsiteX8" fmla="*/ 9779 w 10315"/>
              <a:gd name="connsiteY8" fmla="*/ 495 h 10231"/>
              <a:gd name="connsiteX0" fmla="*/ 9779 w 10310"/>
              <a:gd name="connsiteY0" fmla="*/ 495 h 10231"/>
              <a:gd name="connsiteX1" fmla="*/ 4972 w 10310"/>
              <a:gd name="connsiteY1" fmla="*/ 138 h 10231"/>
              <a:gd name="connsiteX2" fmla="*/ 384 w 10310"/>
              <a:gd name="connsiteY2" fmla="*/ 366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79 w 10310"/>
              <a:gd name="connsiteY0" fmla="*/ 471 h 10207"/>
              <a:gd name="connsiteX1" fmla="*/ 4972 w 10310"/>
              <a:gd name="connsiteY1" fmla="*/ 114 h 10207"/>
              <a:gd name="connsiteX2" fmla="*/ 441 w 10310"/>
              <a:gd name="connsiteY2" fmla="*/ 381 h 10207"/>
              <a:gd name="connsiteX3" fmla="*/ 10 w 10310"/>
              <a:gd name="connsiteY3" fmla="*/ 4934 h 10207"/>
              <a:gd name="connsiteX4" fmla="*/ 369 w 10310"/>
              <a:gd name="connsiteY4" fmla="*/ 9562 h 10207"/>
              <a:gd name="connsiteX5" fmla="*/ 5105 w 10310"/>
              <a:gd name="connsiteY5" fmla="*/ 10053 h 10207"/>
              <a:gd name="connsiteX6" fmla="*/ 9812 w 10310"/>
              <a:gd name="connsiteY6" fmla="*/ 9833 h 10207"/>
              <a:gd name="connsiteX7" fmla="*/ 10310 w 10310"/>
              <a:gd name="connsiteY7" fmla="*/ 5066 h 10207"/>
              <a:gd name="connsiteX8" fmla="*/ 9779 w 10310"/>
              <a:gd name="connsiteY8" fmla="*/ 471 h 10207"/>
              <a:gd name="connsiteX0" fmla="*/ 9779 w 10310"/>
              <a:gd name="connsiteY0" fmla="*/ 495 h 10231"/>
              <a:gd name="connsiteX1" fmla="*/ 4972 w 10310"/>
              <a:gd name="connsiteY1" fmla="*/ 138 h 10231"/>
              <a:gd name="connsiteX2" fmla="*/ 441 w 10310"/>
              <a:gd name="connsiteY2" fmla="*/ 405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79 w 10310"/>
              <a:gd name="connsiteY0" fmla="*/ 495 h 10231"/>
              <a:gd name="connsiteX1" fmla="*/ 4972 w 10310"/>
              <a:gd name="connsiteY1" fmla="*/ 138 h 10231"/>
              <a:gd name="connsiteX2" fmla="*/ 441 w 10310"/>
              <a:gd name="connsiteY2" fmla="*/ 405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79 w 10310"/>
              <a:gd name="connsiteY0" fmla="*/ 495 h 10231"/>
              <a:gd name="connsiteX1" fmla="*/ 4972 w 10310"/>
              <a:gd name="connsiteY1" fmla="*/ 138 h 10231"/>
              <a:gd name="connsiteX2" fmla="*/ 441 w 10310"/>
              <a:gd name="connsiteY2" fmla="*/ 405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88 w 10319"/>
              <a:gd name="connsiteY0" fmla="*/ 495 h 10231"/>
              <a:gd name="connsiteX1" fmla="*/ 4981 w 10319"/>
              <a:gd name="connsiteY1" fmla="*/ 138 h 10231"/>
              <a:gd name="connsiteX2" fmla="*/ 450 w 10319"/>
              <a:gd name="connsiteY2" fmla="*/ 405 h 10231"/>
              <a:gd name="connsiteX3" fmla="*/ 8 w 10319"/>
              <a:gd name="connsiteY3" fmla="*/ 4780 h 10231"/>
              <a:gd name="connsiteX4" fmla="*/ 378 w 10319"/>
              <a:gd name="connsiteY4" fmla="*/ 9586 h 10231"/>
              <a:gd name="connsiteX5" fmla="*/ 5114 w 10319"/>
              <a:gd name="connsiteY5" fmla="*/ 10077 h 10231"/>
              <a:gd name="connsiteX6" fmla="*/ 9821 w 10319"/>
              <a:gd name="connsiteY6" fmla="*/ 9857 h 10231"/>
              <a:gd name="connsiteX7" fmla="*/ 10319 w 10319"/>
              <a:gd name="connsiteY7" fmla="*/ 5090 h 10231"/>
              <a:gd name="connsiteX8" fmla="*/ 9788 w 10319"/>
              <a:gd name="connsiteY8" fmla="*/ 495 h 10231"/>
              <a:gd name="connsiteX0" fmla="*/ 9790 w 10321"/>
              <a:gd name="connsiteY0" fmla="*/ 495 h 10231"/>
              <a:gd name="connsiteX1" fmla="*/ 4983 w 10321"/>
              <a:gd name="connsiteY1" fmla="*/ 138 h 10231"/>
              <a:gd name="connsiteX2" fmla="*/ 452 w 10321"/>
              <a:gd name="connsiteY2" fmla="*/ 405 h 10231"/>
              <a:gd name="connsiteX3" fmla="*/ 10 w 10321"/>
              <a:gd name="connsiteY3" fmla="*/ 4780 h 10231"/>
              <a:gd name="connsiteX4" fmla="*/ 380 w 10321"/>
              <a:gd name="connsiteY4" fmla="*/ 9586 h 10231"/>
              <a:gd name="connsiteX5" fmla="*/ 5116 w 10321"/>
              <a:gd name="connsiteY5" fmla="*/ 10077 h 10231"/>
              <a:gd name="connsiteX6" fmla="*/ 9823 w 10321"/>
              <a:gd name="connsiteY6" fmla="*/ 9857 h 10231"/>
              <a:gd name="connsiteX7" fmla="*/ 10321 w 10321"/>
              <a:gd name="connsiteY7" fmla="*/ 5090 h 10231"/>
              <a:gd name="connsiteX8" fmla="*/ 9790 w 10321"/>
              <a:gd name="connsiteY8" fmla="*/ 495 h 10231"/>
              <a:gd name="connsiteX0" fmla="*/ 9707 w 10321"/>
              <a:gd name="connsiteY0" fmla="*/ 365 h 10316"/>
              <a:gd name="connsiteX1" fmla="*/ 4983 w 10321"/>
              <a:gd name="connsiteY1" fmla="*/ 223 h 10316"/>
              <a:gd name="connsiteX2" fmla="*/ 452 w 10321"/>
              <a:gd name="connsiteY2" fmla="*/ 490 h 10316"/>
              <a:gd name="connsiteX3" fmla="*/ 10 w 10321"/>
              <a:gd name="connsiteY3" fmla="*/ 4865 h 10316"/>
              <a:gd name="connsiteX4" fmla="*/ 380 w 10321"/>
              <a:gd name="connsiteY4" fmla="*/ 9671 h 10316"/>
              <a:gd name="connsiteX5" fmla="*/ 5116 w 10321"/>
              <a:gd name="connsiteY5" fmla="*/ 10162 h 10316"/>
              <a:gd name="connsiteX6" fmla="*/ 9823 w 10321"/>
              <a:gd name="connsiteY6" fmla="*/ 9942 h 10316"/>
              <a:gd name="connsiteX7" fmla="*/ 10321 w 10321"/>
              <a:gd name="connsiteY7" fmla="*/ 5175 h 10316"/>
              <a:gd name="connsiteX8" fmla="*/ 9707 w 10321"/>
              <a:gd name="connsiteY8" fmla="*/ 365 h 10316"/>
              <a:gd name="connsiteX0" fmla="*/ 9707 w 10327"/>
              <a:gd name="connsiteY0" fmla="*/ 365 h 10327"/>
              <a:gd name="connsiteX1" fmla="*/ 4983 w 10327"/>
              <a:gd name="connsiteY1" fmla="*/ 223 h 10327"/>
              <a:gd name="connsiteX2" fmla="*/ 452 w 10327"/>
              <a:gd name="connsiteY2" fmla="*/ 490 h 10327"/>
              <a:gd name="connsiteX3" fmla="*/ 10 w 10327"/>
              <a:gd name="connsiteY3" fmla="*/ 4865 h 10327"/>
              <a:gd name="connsiteX4" fmla="*/ 380 w 10327"/>
              <a:gd name="connsiteY4" fmla="*/ 9671 h 10327"/>
              <a:gd name="connsiteX5" fmla="*/ 5116 w 10327"/>
              <a:gd name="connsiteY5" fmla="*/ 10162 h 10327"/>
              <a:gd name="connsiteX6" fmla="*/ 9918 w 10327"/>
              <a:gd name="connsiteY6" fmla="*/ 9749 h 10327"/>
              <a:gd name="connsiteX7" fmla="*/ 10321 w 10327"/>
              <a:gd name="connsiteY7" fmla="*/ 5175 h 10327"/>
              <a:gd name="connsiteX8" fmla="*/ 9707 w 10327"/>
              <a:gd name="connsiteY8" fmla="*/ 365 h 10327"/>
              <a:gd name="connsiteX0" fmla="*/ 9707 w 10327"/>
              <a:gd name="connsiteY0" fmla="*/ 365 h 10265"/>
              <a:gd name="connsiteX1" fmla="*/ 4983 w 10327"/>
              <a:gd name="connsiteY1" fmla="*/ 223 h 10265"/>
              <a:gd name="connsiteX2" fmla="*/ 452 w 10327"/>
              <a:gd name="connsiteY2" fmla="*/ 490 h 10265"/>
              <a:gd name="connsiteX3" fmla="*/ 10 w 10327"/>
              <a:gd name="connsiteY3" fmla="*/ 4865 h 10265"/>
              <a:gd name="connsiteX4" fmla="*/ 380 w 10327"/>
              <a:gd name="connsiteY4" fmla="*/ 9671 h 10265"/>
              <a:gd name="connsiteX5" fmla="*/ 5188 w 10327"/>
              <a:gd name="connsiteY5" fmla="*/ 10012 h 10265"/>
              <a:gd name="connsiteX6" fmla="*/ 9918 w 10327"/>
              <a:gd name="connsiteY6" fmla="*/ 9749 h 10265"/>
              <a:gd name="connsiteX7" fmla="*/ 10321 w 10327"/>
              <a:gd name="connsiteY7" fmla="*/ 5175 h 10265"/>
              <a:gd name="connsiteX8" fmla="*/ 9707 w 10327"/>
              <a:gd name="connsiteY8" fmla="*/ 365 h 10265"/>
              <a:gd name="connsiteX0" fmla="*/ 9710 w 10330"/>
              <a:gd name="connsiteY0" fmla="*/ 365 h 10251"/>
              <a:gd name="connsiteX1" fmla="*/ 4986 w 10330"/>
              <a:gd name="connsiteY1" fmla="*/ 223 h 10251"/>
              <a:gd name="connsiteX2" fmla="*/ 455 w 10330"/>
              <a:gd name="connsiteY2" fmla="*/ 490 h 10251"/>
              <a:gd name="connsiteX3" fmla="*/ 13 w 10330"/>
              <a:gd name="connsiteY3" fmla="*/ 4865 h 10251"/>
              <a:gd name="connsiteX4" fmla="*/ 562 w 10330"/>
              <a:gd name="connsiteY4" fmla="*/ 9650 h 10251"/>
              <a:gd name="connsiteX5" fmla="*/ 5191 w 10330"/>
              <a:gd name="connsiteY5" fmla="*/ 10012 h 10251"/>
              <a:gd name="connsiteX6" fmla="*/ 9921 w 10330"/>
              <a:gd name="connsiteY6" fmla="*/ 9749 h 10251"/>
              <a:gd name="connsiteX7" fmla="*/ 10324 w 10330"/>
              <a:gd name="connsiteY7" fmla="*/ 5175 h 10251"/>
              <a:gd name="connsiteX8" fmla="*/ 9710 w 10330"/>
              <a:gd name="connsiteY8" fmla="*/ 365 h 10251"/>
              <a:gd name="connsiteX0" fmla="*/ 9710 w 10330"/>
              <a:gd name="connsiteY0" fmla="*/ 365 h 10127"/>
              <a:gd name="connsiteX1" fmla="*/ 4986 w 10330"/>
              <a:gd name="connsiteY1" fmla="*/ 223 h 10127"/>
              <a:gd name="connsiteX2" fmla="*/ 455 w 10330"/>
              <a:gd name="connsiteY2" fmla="*/ 490 h 10127"/>
              <a:gd name="connsiteX3" fmla="*/ 13 w 10330"/>
              <a:gd name="connsiteY3" fmla="*/ 4865 h 10127"/>
              <a:gd name="connsiteX4" fmla="*/ 562 w 10330"/>
              <a:gd name="connsiteY4" fmla="*/ 9650 h 10127"/>
              <a:gd name="connsiteX5" fmla="*/ 5191 w 10330"/>
              <a:gd name="connsiteY5" fmla="*/ 10012 h 10127"/>
              <a:gd name="connsiteX6" fmla="*/ 9921 w 10330"/>
              <a:gd name="connsiteY6" fmla="*/ 9749 h 10127"/>
              <a:gd name="connsiteX7" fmla="*/ 10324 w 10330"/>
              <a:gd name="connsiteY7" fmla="*/ 5175 h 10127"/>
              <a:gd name="connsiteX8" fmla="*/ 9710 w 10330"/>
              <a:gd name="connsiteY8" fmla="*/ 365 h 10127"/>
              <a:gd name="connsiteX0" fmla="*/ 9710 w 10330"/>
              <a:gd name="connsiteY0" fmla="*/ 365 h 10127"/>
              <a:gd name="connsiteX1" fmla="*/ 4986 w 10330"/>
              <a:gd name="connsiteY1" fmla="*/ 223 h 10127"/>
              <a:gd name="connsiteX2" fmla="*/ 455 w 10330"/>
              <a:gd name="connsiteY2" fmla="*/ 490 h 10127"/>
              <a:gd name="connsiteX3" fmla="*/ 13 w 10330"/>
              <a:gd name="connsiteY3" fmla="*/ 4865 h 10127"/>
              <a:gd name="connsiteX4" fmla="*/ 562 w 10330"/>
              <a:gd name="connsiteY4" fmla="*/ 9650 h 10127"/>
              <a:gd name="connsiteX5" fmla="*/ 5191 w 10330"/>
              <a:gd name="connsiteY5" fmla="*/ 10012 h 10127"/>
              <a:gd name="connsiteX6" fmla="*/ 9921 w 10330"/>
              <a:gd name="connsiteY6" fmla="*/ 9749 h 10127"/>
              <a:gd name="connsiteX7" fmla="*/ 10324 w 10330"/>
              <a:gd name="connsiteY7" fmla="*/ 5175 h 10127"/>
              <a:gd name="connsiteX8" fmla="*/ 9710 w 10330"/>
              <a:gd name="connsiteY8" fmla="*/ 365 h 10127"/>
              <a:gd name="connsiteX0" fmla="*/ 9712 w 10332"/>
              <a:gd name="connsiteY0" fmla="*/ 365 h 10317"/>
              <a:gd name="connsiteX1" fmla="*/ 4988 w 10332"/>
              <a:gd name="connsiteY1" fmla="*/ 223 h 10317"/>
              <a:gd name="connsiteX2" fmla="*/ 457 w 10332"/>
              <a:gd name="connsiteY2" fmla="*/ 490 h 10317"/>
              <a:gd name="connsiteX3" fmla="*/ 15 w 10332"/>
              <a:gd name="connsiteY3" fmla="*/ 4865 h 10317"/>
              <a:gd name="connsiteX4" fmla="*/ 588 w 10332"/>
              <a:gd name="connsiteY4" fmla="*/ 9929 h 10317"/>
              <a:gd name="connsiteX5" fmla="*/ 5193 w 10332"/>
              <a:gd name="connsiteY5" fmla="*/ 10012 h 10317"/>
              <a:gd name="connsiteX6" fmla="*/ 9923 w 10332"/>
              <a:gd name="connsiteY6" fmla="*/ 9749 h 10317"/>
              <a:gd name="connsiteX7" fmla="*/ 10326 w 10332"/>
              <a:gd name="connsiteY7" fmla="*/ 5175 h 10317"/>
              <a:gd name="connsiteX8" fmla="*/ 9712 w 10332"/>
              <a:gd name="connsiteY8" fmla="*/ 365 h 10317"/>
              <a:gd name="connsiteX0" fmla="*/ 9712 w 10332"/>
              <a:gd name="connsiteY0" fmla="*/ 365 h 10185"/>
              <a:gd name="connsiteX1" fmla="*/ 4988 w 10332"/>
              <a:gd name="connsiteY1" fmla="*/ 223 h 10185"/>
              <a:gd name="connsiteX2" fmla="*/ 457 w 10332"/>
              <a:gd name="connsiteY2" fmla="*/ 490 h 10185"/>
              <a:gd name="connsiteX3" fmla="*/ 15 w 10332"/>
              <a:gd name="connsiteY3" fmla="*/ 4865 h 10185"/>
              <a:gd name="connsiteX4" fmla="*/ 588 w 10332"/>
              <a:gd name="connsiteY4" fmla="*/ 9929 h 10185"/>
              <a:gd name="connsiteX5" fmla="*/ 5193 w 10332"/>
              <a:gd name="connsiteY5" fmla="*/ 10012 h 10185"/>
              <a:gd name="connsiteX6" fmla="*/ 9923 w 10332"/>
              <a:gd name="connsiteY6" fmla="*/ 9749 h 10185"/>
              <a:gd name="connsiteX7" fmla="*/ 10326 w 10332"/>
              <a:gd name="connsiteY7" fmla="*/ 5175 h 10185"/>
              <a:gd name="connsiteX8" fmla="*/ 9712 w 10332"/>
              <a:gd name="connsiteY8" fmla="*/ 365 h 10185"/>
              <a:gd name="connsiteX0" fmla="*/ 9712 w 10326"/>
              <a:gd name="connsiteY0" fmla="*/ 365 h 10183"/>
              <a:gd name="connsiteX1" fmla="*/ 4988 w 10326"/>
              <a:gd name="connsiteY1" fmla="*/ 223 h 10183"/>
              <a:gd name="connsiteX2" fmla="*/ 457 w 10326"/>
              <a:gd name="connsiteY2" fmla="*/ 490 h 10183"/>
              <a:gd name="connsiteX3" fmla="*/ 15 w 10326"/>
              <a:gd name="connsiteY3" fmla="*/ 4865 h 10183"/>
              <a:gd name="connsiteX4" fmla="*/ 588 w 10326"/>
              <a:gd name="connsiteY4" fmla="*/ 9929 h 10183"/>
              <a:gd name="connsiteX5" fmla="*/ 5193 w 10326"/>
              <a:gd name="connsiteY5" fmla="*/ 10012 h 10183"/>
              <a:gd name="connsiteX6" fmla="*/ 9792 w 10326"/>
              <a:gd name="connsiteY6" fmla="*/ 9792 h 10183"/>
              <a:gd name="connsiteX7" fmla="*/ 10326 w 10326"/>
              <a:gd name="connsiteY7" fmla="*/ 5175 h 10183"/>
              <a:gd name="connsiteX8" fmla="*/ 9712 w 10326"/>
              <a:gd name="connsiteY8" fmla="*/ 365 h 10183"/>
              <a:gd name="connsiteX0" fmla="*/ 9712 w 10326"/>
              <a:gd name="connsiteY0" fmla="*/ 365 h 10183"/>
              <a:gd name="connsiteX1" fmla="*/ 4988 w 10326"/>
              <a:gd name="connsiteY1" fmla="*/ 223 h 10183"/>
              <a:gd name="connsiteX2" fmla="*/ 457 w 10326"/>
              <a:gd name="connsiteY2" fmla="*/ 490 h 10183"/>
              <a:gd name="connsiteX3" fmla="*/ 15 w 10326"/>
              <a:gd name="connsiteY3" fmla="*/ 4865 h 10183"/>
              <a:gd name="connsiteX4" fmla="*/ 588 w 10326"/>
              <a:gd name="connsiteY4" fmla="*/ 9929 h 10183"/>
              <a:gd name="connsiteX5" fmla="*/ 5193 w 10326"/>
              <a:gd name="connsiteY5" fmla="*/ 10012 h 10183"/>
              <a:gd name="connsiteX6" fmla="*/ 9792 w 10326"/>
              <a:gd name="connsiteY6" fmla="*/ 9792 h 10183"/>
              <a:gd name="connsiteX7" fmla="*/ 10326 w 10326"/>
              <a:gd name="connsiteY7" fmla="*/ 5175 h 10183"/>
              <a:gd name="connsiteX8" fmla="*/ 9712 w 10326"/>
              <a:gd name="connsiteY8" fmla="*/ 365 h 10183"/>
              <a:gd name="connsiteX0" fmla="*/ 9712 w 10267"/>
              <a:gd name="connsiteY0" fmla="*/ 365 h 10183"/>
              <a:gd name="connsiteX1" fmla="*/ 4988 w 10267"/>
              <a:gd name="connsiteY1" fmla="*/ 223 h 10183"/>
              <a:gd name="connsiteX2" fmla="*/ 457 w 10267"/>
              <a:gd name="connsiteY2" fmla="*/ 490 h 10183"/>
              <a:gd name="connsiteX3" fmla="*/ 15 w 10267"/>
              <a:gd name="connsiteY3" fmla="*/ 4865 h 10183"/>
              <a:gd name="connsiteX4" fmla="*/ 588 w 10267"/>
              <a:gd name="connsiteY4" fmla="*/ 9929 h 10183"/>
              <a:gd name="connsiteX5" fmla="*/ 5193 w 10267"/>
              <a:gd name="connsiteY5" fmla="*/ 10012 h 10183"/>
              <a:gd name="connsiteX6" fmla="*/ 9792 w 10267"/>
              <a:gd name="connsiteY6" fmla="*/ 9792 h 10183"/>
              <a:gd name="connsiteX7" fmla="*/ 10266 w 10267"/>
              <a:gd name="connsiteY7" fmla="*/ 5175 h 10183"/>
              <a:gd name="connsiteX8" fmla="*/ 9712 w 10267"/>
              <a:gd name="connsiteY8" fmla="*/ 365 h 10183"/>
              <a:gd name="connsiteX0" fmla="*/ 9712 w 10288"/>
              <a:gd name="connsiteY0" fmla="*/ 365 h 10186"/>
              <a:gd name="connsiteX1" fmla="*/ 4988 w 10288"/>
              <a:gd name="connsiteY1" fmla="*/ 223 h 10186"/>
              <a:gd name="connsiteX2" fmla="*/ 457 w 10288"/>
              <a:gd name="connsiteY2" fmla="*/ 490 h 10186"/>
              <a:gd name="connsiteX3" fmla="*/ 15 w 10288"/>
              <a:gd name="connsiteY3" fmla="*/ 4865 h 10186"/>
              <a:gd name="connsiteX4" fmla="*/ 588 w 10288"/>
              <a:gd name="connsiteY4" fmla="*/ 9929 h 10186"/>
              <a:gd name="connsiteX5" fmla="*/ 5193 w 10288"/>
              <a:gd name="connsiteY5" fmla="*/ 10012 h 10186"/>
              <a:gd name="connsiteX6" fmla="*/ 9935 w 10288"/>
              <a:gd name="connsiteY6" fmla="*/ 9728 h 10186"/>
              <a:gd name="connsiteX7" fmla="*/ 10266 w 10288"/>
              <a:gd name="connsiteY7" fmla="*/ 5175 h 10186"/>
              <a:gd name="connsiteX8" fmla="*/ 9712 w 10288"/>
              <a:gd name="connsiteY8" fmla="*/ 365 h 10186"/>
              <a:gd name="connsiteX0" fmla="*/ 9712 w 10288"/>
              <a:gd name="connsiteY0" fmla="*/ 435 h 10256"/>
              <a:gd name="connsiteX1" fmla="*/ 4988 w 10288"/>
              <a:gd name="connsiteY1" fmla="*/ 100 h 10256"/>
              <a:gd name="connsiteX2" fmla="*/ 457 w 10288"/>
              <a:gd name="connsiteY2" fmla="*/ 560 h 10256"/>
              <a:gd name="connsiteX3" fmla="*/ 15 w 10288"/>
              <a:gd name="connsiteY3" fmla="*/ 4935 h 10256"/>
              <a:gd name="connsiteX4" fmla="*/ 588 w 10288"/>
              <a:gd name="connsiteY4" fmla="*/ 9999 h 10256"/>
              <a:gd name="connsiteX5" fmla="*/ 5193 w 10288"/>
              <a:gd name="connsiteY5" fmla="*/ 10082 h 10256"/>
              <a:gd name="connsiteX6" fmla="*/ 9935 w 10288"/>
              <a:gd name="connsiteY6" fmla="*/ 9798 h 10256"/>
              <a:gd name="connsiteX7" fmla="*/ 10266 w 10288"/>
              <a:gd name="connsiteY7" fmla="*/ 5245 h 10256"/>
              <a:gd name="connsiteX8" fmla="*/ 9712 w 10288"/>
              <a:gd name="connsiteY8" fmla="*/ 435 h 10256"/>
              <a:gd name="connsiteX0" fmla="*/ 9749 w 10325"/>
              <a:gd name="connsiteY0" fmla="*/ 435 h 10256"/>
              <a:gd name="connsiteX1" fmla="*/ 5025 w 10325"/>
              <a:gd name="connsiteY1" fmla="*/ 100 h 10256"/>
              <a:gd name="connsiteX2" fmla="*/ 387 w 10325"/>
              <a:gd name="connsiteY2" fmla="*/ 431 h 10256"/>
              <a:gd name="connsiteX3" fmla="*/ 52 w 10325"/>
              <a:gd name="connsiteY3" fmla="*/ 4935 h 10256"/>
              <a:gd name="connsiteX4" fmla="*/ 625 w 10325"/>
              <a:gd name="connsiteY4" fmla="*/ 9999 h 10256"/>
              <a:gd name="connsiteX5" fmla="*/ 5230 w 10325"/>
              <a:gd name="connsiteY5" fmla="*/ 10082 h 10256"/>
              <a:gd name="connsiteX6" fmla="*/ 9972 w 10325"/>
              <a:gd name="connsiteY6" fmla="*/ 9798 h 10256"/>
              <a:gd name="connsiteX7" fmla="*/ 10303 w 10325"/>
              <a:gd name="connsiteY7" fmla="*/ 5245 h 10256"/>
              <a:gd name="connsiteX8" fmla="*/ 9749 w 10325"/>
              <a:gd name="connsiteY8" fmla="*/ 435 h 10256"/>
              <a:gd name="connsiteX0" fmla="*/ 9821 w 10325"/>
              <a:gd name="connsiteY0" fmla="*/ 401 h 10308"/>
              <a:gd name="connsiteX1" fmla="*/ 5025 w 10325"/>
              <a:gd name="connsiteY1" fmla="*/ 152 h 10308"/>
              <a:gd name="connsiteX2" fmla="*/ 387 w 10325"/>
              <a:gd name="connsiteY2" fmla="*/ 483 h 10308"/>
              <a:gd name="connsiteX3" fmla="*/ 52 w 10325"/>
              <a:gd name="connsiteY3" fmla="*/ 4987 h 10308"/>
              <a:gd name="connsiteX4" fmla="*/ 625 w 10325"/>
              <a:gd name="connsiteY4" fmla="*/ 10051 h 10308"/>
              <a:gd name="connsiteX5" fmla="*/ 5230 w 10325"/>
              <a:gd name="connsiteY5" fmla="*/ 10134 h 10308"/>
              <a:gd name="connsiteX6" fmla="*/ 9972 w 10325"/>
              <a:gd name="connsiteY6" fmla="*/ 9850 h 10308"/>
              <a:gd name="connsiteX7" fmla="*/ 10303 w 10325"/>
              <a:gd name="connsiteY7" fmla="*/ 5297 h 10308"/>
              <a:gd name="connsiteX8" fmla="*/ 9821 w 10325"/>
              <a:gd name="connsiteY8" fmla="*/ 401 h 10308"/>
              <a:gd name="connsiteX0" fmla="*/ 9821 w 10325"/>
              <a:gd name="connsiteY0" fmla="*/ 444 h 10351"/>
              <a:gd name="connsiteX1" fmla="*/ 5120 w 10325"/>
              <a:gd name="connsiteY1" fmla="*/ 88 h 10351"/>
              <a:gd name="connsiteX2" fmla="*/ 387 w 10325"/>
              <a:gd name="connsiteY2" fmla="*/ 526 h 10351"/>
              <a:gd name="connsiteX3" fmla="*/ 52 w 10325"/>
              <a:gd name="connsiteY3" fmla="*/ 5030 h 10351"/>
              <a:gd name="connsiteX4" fmla="*/ 625 w 10325"/>
              <a:gd name="connsiteY4" fmla="*/ 10094 h 10351"/>
              <a:gd name="connsiteX5" fmla="*/ 5230 w 10325"/>
              <a:gd name="connsiteY5" fmla="*/ 10177 h 10351"/>
              <a:gd name="connsiteX6" fmla="*/ 9972 w 10325"/>
              <a:gd name="connsiteY6" fmla="*/ 9893 h 10351"/>
              <a:gd name="connsiteX7" fmla="*/ 10303 w 10325"/>
              <a:gd name="connsiteY7" fmla="*/ 5340 h 10351"/>
              <a:gd name="connsiteX8" fmla="*/ 9821 w 10325"/>
              <a:gd name="connsiteY8" fmla="*/ 444 h 10351"/>
              <a:gd name="connsiteX0" fmla="*/ 9939 w 10443"/>
              <a:gd name="connsiteY0" fmla="*/ 444 h 10504"/>
              <a:gd name="connsiteX1" fmla="*/ 5238 w 10443"/>
              <a:gd name="connsiteY1" fmla="*/ 88 h 10504"/>
              <a:gd name="connsiteX2" fmla="*/ 505 w 10443"/>
              <a:gd name="connsiteY2" fmla="*/ 526 h 10504"/>
              <a:gd name="connsiteX3" fmla="*/ 15 w 10443"/>
              <a:gd name="connsiteY3" fmla="*/ 5051 h 10504"/>
              <a:gd name="connsiteX4" fmla="*/ 743 w 10443"/>
              <a:gd name="connsiteY4" fmla="*/ 10094 h 10504"/>
              <a:gd name="connsiteX5" fmla="*/ 5348 w 10443"/>
              <a:gd name="connsiteY5" fmla="*/ 10177 h 10504"/>
              <a:gd name="connsiteX6" fmla="*/ 10090 w 10443"/>
              <a:gd name="connsiteY6" fmla="*/ 9893 h 10504"/>
              <a:gd name="connsiteX7" fmla="*/ 10421 w 10443"/>
              <a:gd name="connsiteY7" fmla="*/ 5340 h 10504"/>
              <a:gd name="connsiteX8" fmla="*/ 9939 w 10443"/>
              <a:gd name="connsiteY8" fmla="*/ 444 h 10504"/>
              <a:gd name="connsiteX0" fmla="*/ 9989 w 10493"/>
              <a:gd name="connsiteY0" fmla="*/ 444 h 10473"/>
              <a:gd name="connsiteX1" fmla="*/ 5288 w 10493"/>
              <a:gd name="connsiteY1" fmla="*/ 88 h 10473"/>
              <a:gd name="connsiteX2" fmla="*/ 555 w 10493"/>
              <a:gd name="connsiteY2" fmla="*/ 526 h 10473"/>
              <a:gd name="connsiteX3" fmla="*/ 65 w 10493"/>
              <a:gd name="connsiteY3" fmla="*/ 5051 h 10473"/>
              <a:gd name="connsiteX4" fmla="*/ 602 w 10493"/>
              <a:gd name="connsiteY4" fmla="*/ 10051 h 10473"/>
              <a:gd name="connsiteX5" fmla="*/ 5398 w 10493"/>
              <a:gd name="connsiteY5" fmla="*/ 10177 h 10473"/>
              <a:gd name="connsiteX6" fmla="*/ 10140 w 10493"/>
              <a:gd name="connsiteY6" fmla="*/ 9893 h 10473"/>
              <a:gd name="connsiteX7" fmla="*/ 10471 w 10493"/>
              <a:gd name="connsiteY7" fmla="*/ 5340 h 10473"/>
              <a:gd name="connsiteX8" fmla="*/ 9989 w 10493"/>
              <a:gd name="connsiteY8" fmla="*/ 444 h 10473"/>
              <a:gd name="connsiteX0" fmla="*/ 9928 w 10432"/>
              <a:gd name="connsiteY0" fmla="*/ 444 h 10484"/>
              <a:gd name="connsiteX1" fmla="*/ 5227 w 10432"/>
              <a:gd name="connsiteY1" fmla="*/ 88 h 10484"/>
              <a:gd name="connsiteX2" fmla="*/ 494 w 10432"/>
              <a:gd name="connsiteY2" fmla="*/ 526 h 10484"/>
              <a:gd name="connsiteX3" fmla="*/ 4 w 10432"/>
              <a:gd name="connsiteY3" fmla="*/ 5051 h 10484"/>
              <a:gd name="connsiteX4" fmla="*/ 541 w 10432"/>
              <a:gd name="connsiteY4" fmla="*/ 10051 h 10484"/>
              <a:gd name="connsiteX5" fmla="*/ 5337 w 10432"/>
              <a:gd name="connsiteY5" fmla="*/ 10177 h 10484"/>
              <a:gd name="connsiteX6" fmla="*/ 10079 w 10432"/>
              <a:gd name="connsiteY6" fmla="*/ 9893 h 10484"/>
              <a:gd name="connsiteX7" fmla="*/ 10410 w 10432"/>
              <a:gd name="connsiteY7" fmla="*/ 5340 h 10484"/>
              <a:gd name="connsiteX8" fmla="*/ 9928 w 10432"/>
              <a:gd name="connsiteY8" fmla="*/ 444 h 10484"/>
              <a:gd name="connsiteX0" fmla="*/ 9988 w 10492"/>
              <a:gd name="connsiteY0" fmla="*/ 444 h 10557"/>
              <a:gd name="connsiteX1" fmla="*/ 5287 w 10492"/>
              <a:gd name="connsiteY1" fmla="*/ 88 h 10557"/>
              <a:gd name="connsiteX2" fmla="*/ 554 w 10492"/>
              <a:gd name="connsiteY2" fmla="*/ 526 h 10557"/>
              <a:gd name="connsiteX3" fmla="*/ 64 w 10492"/>
              <a:gd name="connsiteY3" fmla="*/ 5051 h 10557"/>
              <a:gd name="connsiteX4" fmla="*/ 601 w 10492"/>
              <a:gd name="connsiteY4" fmla="*/ 10051 h 10557"/>
              <a:gd name="connsiteX5" fmla="*/ 5385 w 10492"/>
              <a:gd name="connsiteY5" fmla="*/ 10370 h 10557"/>
              <a:gd name="connsiteX6" fmla="*/ 10139 w 10492"/>
              <a:gd name="connsiteY6" fmla="*/ 9893 h 10557"/>
              <a:gd name="connsiteX7" fmla="*/ 10470 w 10492"/>
              <a:gd name="connsiteY7" fmla="*/ 5340 h 10557"/>
              <a:gd name="connsiteX8" fmla="*/ 9988 w 10492"/>
              <a:gd name="connsiteY8" fmla="*/ 444 h 10557"/>
              <a:gd name="connsiteX0" fmla="*/ 9928 w 10432"/>
              <a:gd name="connsiteY0" fmla="*/ 444 h 10515"/>
              <a:gd name="connsiteX1" fmla="*/ 5227 w 10432"/>
              <a:gd name="connsiteY1" fmla="*/ 88 h 10515"/>
              <a:gd name="connsiteX2" fmla="*/ 494 w 10432"/>
              <a:gd name="connsiteY2" fmla="*/ 526 h 10515"/>
              <a:gd name="connsiteX3" fmla="*/ 4 w 10432"/>
              <a:gd name="connsiteY3" fmla="*/ 5051 h 10515"/>
              <a:gd name="connsiteX4" fmla="*/ 541 w 10432"/>
              <a:gd name="connsiteY4" fmla="*/ 10051 h 10515"/>
              <a:gd name="connsiteX5" fmla="*/ 5325 w 10432"/>
              <a:gd name="connsiteY5" fmla="*/ 10370 h 10515"/>
              <a:gd name="connsiteX6" fmla="*/ 10079 w 10432"/>
              <a:gd name="connsiteY6" fmla="*/ 9893 h 10515"/>
              <a:gd name="connsiteX7" fmla="*/ 10410 w 10432"/>
              <a:gd name="connsiteY7" fmla="*/ 5340 h 10515"/>
              <a:gd name="connsiteX8" fmla="*/ 9928 w 10432"/>
              <a:gd name="connsiteY8" fmla="*/ 444 h 10515"/>
              <a:gd name="connsiteX0" fmla="*/ 9934 w 10438"/>
              <a:gd name="connsiteY0" fmla="*/ 444 h 10584"/>
              <a:gd name="connsiteX1" fmla="*/ 5233 w 10438"/>
              <a:gd name="connsiteY1" fmla="*/ 88 h 10584"/>
              <a:gd name="connsiteX2" fmla="*/ 500 w 10438"/>
              <a:gd name="connsiteY2" fmla="*/ 526 h 10584"/>
              <a:gd name="connsiteX3" fmla="*/ 10 w 10438"/>
              <a:gd name="connsiteY3" fmla="*/ 5051 h 10584"/>
              <a:gd name="connsiteX4" fmla="*/ 666 w 10438"/>
              <a:gd name="connsiteY4" fmla="*/ 10158 h 10584"/>
              <a:gd name="connsiteX5" fmla="*/ 5331 w 10438"/>
              <a:gd name="connsiteY5" fmla="*/ 10370 h 10584"/>
              <a:gd name="connsiteX6" fmla="*/ 10085 w 10438"/>
              <a:gd name="connsiteY6" fmla="*/ 9893 h 10584"/>
              <a:gd name="connsiteX7" fmla="*/ 10416 w 10438"/>
              <a:gd name="connsiteY7" fmla="*/ 5340 h 10584"/>
              <a:gd name="connsiteX8" fmla="*/ 9934 w 10438"/>
              <a:gd name="connsiteY8" fmla="*/ 444 h 10584"/>
              <a:gd name="connsiteX0" fmla="*/ 9934 w 10438"/>
              <a:gd name="connsiteY0" fmla="*/ 444 h 10605"/>
              <a:gd name="connsiteX1" fmla="*/ 5233 w 10438"/>
              <a:gd name="connsiteY1" fmla="*/ 88 h 10605"/>
              <a:gd name="connsiteX2" fmla="*/ 500 w 10438"/>
              <a:gd name="connsiteY2" fmla="*/ 526 h 10605"/>
              <a:gd name="connsiteX3" fmla="*/ 10 w 10438"/>
              <a:gd name="connsiteY3" fmla="*/ 5051 h 10605"/>
              <a:gd name="connsiteX4" fmla="*/ 666 w 10438"/>
              <a:gd name="connsiteY4" fmla="*/ 10158 h 10605"/>
              <a:gd name="connsiteX5" fmla="*/ 5331 w 10438"/>
              <a:gd name="connsiteY5" fmla="*/ 10370 h 10605"/>
              <a:gd name="connsiteX6" fmla="*/ 10085 w 10438"/>
              <a:gd name="connsiteY6" fmla="*/ 9893 h 10605"/>
              <a:gd name="connsiteX7" fmla="*/ 10416 w 10438"/>
              <a:gd name="connsiteY7" fmla="*/ 5340 h 10605"/>
              <a:gd name="connsiteX8" fmla="*/ 9934 w 10438"/>
              <a:gd name="connsiteY8" fmla="*/ 444 h 10605"/>
              <a:gd name="connsiteX0" fmla="*/ 9934 w 10438"/>
              <a:gd name="connsiteY0" fmla="*/ 444 h 10497"/>
              <a:gd name="connsiteX1" fmla="*/ 5233 w 10438"/>
              <a:gd name="connsiteY1" fmla="*/ 88 h 10497"/>
              <a:gd name="connsiteX2" fmla="*/ 500 w 10438"/>
              <a:gd name="connsiteY2" fmla="*/ 526 h 10497"/>
              <a:gd name="connsiteX3" fmla="*/ 10 w 10438"/>
              <a:gd name="connsiteY3" fmla="*/ 5051 h 10497"/>
              <a:gd name="connsiteX4" fmla="*/ 666 w 10438"/>
              <a:gd name="connsiteY4" fmla="*/ 10158 h 10497"/>
              <a:gd name="connsiteX5" fmla="*/ 5331 w 10438"/>
              <a:gd name="connsiteY5" fmla="*/ 10370 h 10497"/>
              <a:gd name="connsiteX6" fmla="*/ 10085 w 10438"/>
              <a:gd name="connsiteY6" fmla="*/ 9893 h 10497"/>
              <a:gd name="connsiteX7" fmla="*/ 10416 w 10438"/>
              <a:gd name="connsiteY7" fmla="*/ 5340 h 10497"/>
              <a:gd name="connsiteX8" fmla="*/ 9934 w 10438"/>
              <a:gd name="connsiteY8" fmla="*/ 444 h 10497"/>
              <a:gd name="connsiteX0" fmla="*/ 9934 w 10455"/>
              <a:gd name="connsiteY0" fmla="*/ 444 h 10491"/>
              <a:gd name="connsiteX1" fmla="*/ 5233 w 10455"/>
              <a:gd name="connsiteY1" fmla="*/ 88 h 10491"/>
              <a:gd name="connsiteX2" fmla="*/ 500 w 10455"/>
              <a:gd name="connsiteY2" fmla="*/ 526 h 10491"/>
              <a:gd name="connsiteX3" fmla="*/ 10 w 10455"/>
              <a:gd name="connsiteY3" fmla="*/ 5051 h 10491"/>
              <a:gd name="connsiteX4" fmla="*/ 666 w 10455"/>
              <a:gd name="connsiteY4" fmla="*/ 10158 h 10491"/>
              <a:gd name="connsiteX5" fmla="*/ 5331 w 10455"/>
              <a:gd name="connsiteY5" fmla="*/ 10370 h 10491"/>
              <a:gd name="connsiteX6" fmla="*/ 10133 w 10455"/>
              <a:gd name="connsiteY6" fmla="*/ 10000 h 10491"/>
              <a:gd name="connsiteX7" fmla="*/ 10416 w 10455"/>
              <a:gd name="connsiteY7" fmla="*/ 5340 h 10491"/>
              <a:gd name="connsiteX8" fmla="*/ 9934 w 10455"/>
              <a:gd name="connsiteY8" fmla="*/ 444 h 10491"/>
              <a:gd name="connsiteX0" fmla="*/ 9994 w 10455"/>
              <a:gd name="connsiteY0" fmla="*/ 435 h 10503"/>
              <a:gd name="connsiteX1" fmla="*/ 5233 w 10455"/>
              <a:gd name="connsiteY1" fmla="*/ 100 h 10503"/>
              <a:gd name="connsiteX2" fmla="*/ 500 w 10455"/>
              <a:gd name="connsiteY2" fmla="*/ 538 h 10503"/>
              <a:gd name="connsiteX3" fmla="*/ 10 w 10455"/>
              <a:gd name="connsiteY3" fmla="*/ 5063 h 10503"/>
              <a:gd name="connsiteX4" fmla="*/ 666 w 10455"/>
              <a:gd name="connsiteY4" fmla="*/ 10170 h 10503"/>
              <a:gd name="connsiteX5" fmla="*/ 5331 w 10455"/>
              <a:gd name="connsiteY5" fmla="*/ 10382 h 10503"/>
              <a:gd name="connsiteX6" fmla="*/ 10133 w 10455"/>
              <a:gd name="connsiteY6" fmla="*/ 10012 h 10503"/>
              <a:gd name="connsiteX7" fmla="*/ 10416 w 10455"/>
              <a:gd name="connsiteY7" fmla="*/ 5352 h 10503"/>
              <a:gd name="connsiteX8" fmla="*/ 9994 w 10455"/>
              <a:gd name="connsiteY8" fmla="*/ 435 h 10503"/>
              <a:gd name="connsiteX0" fmla="*/ 9994 w 10541"/>
              <a:gd name="connsiteY0" fmla="*/ 435 h 10503"/>
              <a:gd name="connsiteX1" fmla="*/ 5233 w 10541"/>
              <a:gd name="connsiteY1" fmla="*/ 100 h 10503"/>
              <a:gd name="connsiteX2" fmla="*/ 500 w 10541"/>
              <a:gd name="connsiteY2" fmla="*/ 538 h 10503"/>
              <a:gd name="connsiteX3" fmla="*/ 10 w 10541"/>
              <a:gd name="connsiteY3" fmla="*/ 5063 h 10503"/>
              <a:gd name="connsiteX4" fmla="*/ 666 w 10541"/>
              <a:gd name="connsiteY4" fmla="*/ 10170 h 10503"/>
              <a:gd name="connsiteX5" fmla="*/ 5331 w 10541"/>
              <a:gd name="connsiteY5" fmla="*/ 10382 h 10503"/>
              <a:gd name="connsiteX6" fmla="*/ 10133 w 10541"/>
              <a:gd name="connsiteY6" fmla="*/ 10012 h 10503"/>
              <a:gd name="connsiteX7" fmla="*/ 10535 w 10541"/>
              <a:gd name="connsiteY7" fmla="*/ 5331 h 10503"/>
              <a:gd name="connsiteX8" fmla="*/ 9994 w 10541"/>
              <a:gd name="connsiteY8" fmla="*/ 435 h 10503"/>
              <a:gd name="connsiteX0" fmla="*/ 9994 w 10550"/>
              <a:gd name="connsiteY0" fmla="*/ 435 h 10500"/>
              <a:gd name="connsiteX1" fmla="*/ 5233 w 10550"/>
              <a:gd name="connsiteY1" fmla="*/ 100 h 10500"/>
              <a:gd name="connsiteX2" fmla="*/ 500 w 10550"/>
              <a:gd name="connsiteY2" fmla="*/ 538 h 10500"/>
              <a:gd name="connsiteX3" fmla="*/ 10 w 10550"/>
              <a:gd name="connsiteY3" fmla="*/ 5063 h 10500"/>
              <a:gd name="connsiteX4" fmla="*/ 666 w 10550"/>
              <a:gd name="connsiteY4" fmla="*/ 10170 h 10500"/>
              <a:gd name="connsiteX5" fmla="*/ 5331 w 10550"/>
              <a:gd name="connsiteY5" fmla="*/ 10382 h 10500"/>
              <a:gd name="connsiteX6" fmla="*/ 10181 w 10550"/>
              <a:gd name="connsiteY6" fmla="*/ 10055 h 10500"/>
              <a:gd name="connsiteX7" fmla="*/ 10535 w 10550"/>
              <a:gd name="connsiteY7" fmla="*/ 5331 h 10500"/>
              <a:gd name="connsiteX8" fmla="*/ 9994 w 10550"/>
              <a:gd name="connsiteY8" fmla="*/ 435 h 10500"/>
              <a:gd name="connsiteX0" fmla="*/ 9994 w 10550"/>
              <a:gd name="connsiteY0" fmla="*/ 435 h 10528"/>
              <a:gd name="connsiteX1" fmla="*/ 5233 w 10550"/>
              <a:gd name="connsiteY1" fmla="*/ 100 h 10528"/>
              <a:gd name="connsiteX2" fmla="*/ 500 w 10550"/>
              <a:gd name="connsiteY2" fmla="*/ 538 h 10528"/>
              <a:gd name="connsiteX3" fmla="*/ 10 w 10550"/>
              <a:gd name="connsiteY3" fmla="*/ 5063 h 10528"/>
              <a:gd name="connsiteX4" fmla="*/ 666 w 10550"/>
              <a:gd name="connsiteY4" fmla="*/ 10213 h 10528"/>
              <a:gd name="connsiteX5" fmla="*/ 5331 w 10550"/>
              <a:gd name="connsiteY5" fmla="*/ 10382 h 10528"/>
              <a:gd name="connsiteX6" fmla="*/ 10181 w 10550"/>
              <a:gd name="connsiteY6" fmla="*/ 10055 h 10528"/>
              <a:gd name="connsiteX7" fmla="*/ 10535 w 10550"/>
              <a:gd name="connsiteY7" fmla="*/ 5331 h 10528"/>
              <a:gd name="connsiteX8" fmla="*/ 9994 w 10550"/>
              <a:gd name="connsiteY8" fmla="*/ 435 h 10528"/>
              <a:gd name="connsiteX0" fmla="*/ 9991 w 10547"/>
              <a:gd name="connsiteY0" fmla="*/ 435 h 10528"/>
              <a:gd name="connsiteX1" fmla="*/ 5230 w 10547"/>
              <a:gd name="connsiteY1" fmla="*/ 100 h 10528"/>
              <a:gd name="connsiteX2" fmla="*/ 497 w 10547"/>
              <a:gd name="connsiteY2" fmla="*/ 538 h 10528"/>
              <a:gd name="connsiteX3" fmla="*/ 7 w 10547"/>
              <a:gd name="connsiteY3" fmla="*/ 5063 h 10528"/>
              <a:gd name="connsiteX4" fmla="*/ 663 w 10547"/>
              <a:gd name="connsiteY4" fmla="*/ 10213 h 10528"/>
              <a:gd name="connsiteX5" fmla="*/ 5328 w 10547"/>
              <a:gd name="connsiteY5" fmla="*/ 10382 h 10528"/>
              <a:gd name="connsiteX6" fmla="*/ 10178 w 10547"/>
              <a:gd name="connsiteY6" fmla="*/ 10055 h 10528"/>
              <a:gd name="connsiteX7" fmla="*/ 10532 w 10547"/>
              <a:gd name="connsiteY7" fmla="*/ 5331 h 10528"/>
              <a:gd name="connsiteX8" fmla="*/ 9991 w 10547"/>
              <a:gd name="connsiteY8" fmla="*/ 435 h 10528"/>
              <a:gd name="connsiteX0" fmla="*/ 9999 w 10555"/>
              <a:gd name="connsiteY0" fmla="*/ 435 h 10528"/>
              <a:gd name="connsiteX1" fmla="*/ 5238 w 10555"/>
              <a:gd name="connsiteY1" fmla="*/ 100 h 10528"/>
              <a:gd name="connsiteX2" fmla="*/ 481 w 10555"/>
              <a:gd name="connsiteY2" fmla="*/ 559 h 10528"/>
              <a:gd name="connsiteX3" fmla="*/ 15 w 10555"/>
              <a:gd name="connsiteY3" fmla="*/ 5063 h 10528"/>
              <a:gd name="connsiteX4" fmla="*/ 671 w 10555"/>
              <a:gd name="connsiteY4" fmla="*/ 10213 h 10528"/>
              <a:gd name="connsiteX5" fmla="*/ 5336 w 10555"/>
              <a:gd name="connsiteY5" fmla="*/ 10382 h 10528"/>
              <a:gd name="connsiteX6" fmla="*/ 10186 w 10555"/>
              <a:gd name="connsiteY6" fmla="*/ 10055 h 10528"/>
              <a:gd name="connsiteX7" fmla="*/ 10540 w 10555"/>
              <a:gd name="connsiteY7" fmla="*/ 5331 h 10528"/>
              <a:gd name="connsiteX8" fmla="*/ 9999 w 10555"/>
              <a:gd name="connsiteY8" fmla="*/ 435 h 10528"/>
              <a:gd name="connsiteX0" fmla="*/ 9999 w 10555"/>
              <a:gd name="connsiteY0" fmla="*/ 457 h 10550"/>
              <a:gd name="connsiteX1" fmla="*/ 5238 w 10555"/>
              <a:gd name="connsiteY1" fmla="*/ 122 h 10550"/>
              <a:gd name="connsiteX2" fmla="*/ 481 w 10555"/>
              <a:gd name="connsiteY2" fmla="*/ 581 h 10550"/>
              <a:gd name="connsiteX3" fmla="*/ 15 w 10555"/>
              <a:gd name="connsiteY3" fmla="*/ 5085 h 10550"/>
              <a:gd name="connsiteX4" fmla="*/ 671 w 10555"/>
              <a:gd name="connsiteY4" fmla="*/ 10235 h 10550"/>
              <a:gd name="connsiteX5" fmla="*/ 5336 w 10555"/>
              <a:gd name="connsiteY5" fmla="*/ 10404 h 10550"/>
              <a:gd name="connsiteX6" fmla="*/ 10186 w 10555"/>
              <a:gd name="connsiteY6" fmla="*/ 10077 h 10550"/>
              <a:gd name="connsiteX7" fmla="*/ 10540 w 10555"/>
              <a:gd name="connsiteY7" fmla="*/ 5353 h 10550"/>
              <a:gd name="connsiteX8" fmla="*/ 9999 w 10555"/>
              <a:gd name="connsiteY8" fmla="*/ 457 h 10550"/>
              <a:gd name="connsiteX0" fmla="*/ 9987 w 10555"/>
              <a:gd name="connsiteY0" fmla="*/ 409 h 10566"/>
              <a:gd name="connsiteX1" fmla="*/ 5238 w 10555"/>
              <a:gd name="connsiteY1" fmla="*/ 138 h 10566"/>
              <a:gd name="connsiteX2" fmla="*/ 481 w 10555"/>
              <a:gd name="connsiteY2" fmla="*/ 597 h 10566"/>
              <a:gd name="connsiteX3" fmla="*/ 15 w 10555"/>
              <a:gd name="connsiteY3" fmla="*/ 5101 h 10566"/>
              <a:gd name="connsiteX4" fmla="*/ 671 w 10555"/>
              <a:gd name="connsiteY4" fmla="*/ 10251 h 10566"/>
              <a:gd name="connsiteX5" fmla="*/ 5336 w 10555"/>
              <a:gd name="connsiteY5" fmla="*/ 10420 h 10566"/>
              <a:gd name="connsiteX6" fmla="*/ 10186 w 10555"/>
              <a:gd name="connsiteY6" fmla="*/ 10093 h 10566"/>
              <a:gd name="connsiteX7" fmla="*/ 10540 w 10555"/>
              <a:gd name="connsiteY7" fmla="*/ 5369 h 10566"/>
              <a:gd name="connsiteX8" fmla="*/ 9987 w 10555"/>
              <a:gd name="connsiteY8" fmla="*/ 409 h 10566"/>
              <a:gd name="connsiteX0" fmla="*/ 9987 w 10555"/>
              <a:gd name="connsiteY0" fmla="*/ 409 h 10566"/>
              <a:gd name="connsiteX1" fmla="*/ 5238 w 10555"/>
              <a:gd name="connsiteY1" fmla="*/ 138 h 10566"/>
              <a:gd name="connsiteX2" fmla="*/ 481 w 10555"/>
              <a:gd name="connsiteY2" fmla="*/ 597 h 10566"/>
              <a:gd name="connsiteX3" fmla="*/ 15 w 10555"/>
              <a:gd name="connsiteY3" fmla="*/ 5101 h 10566"/>
              <a:gd name="connsiteX4" fmla="*/ 671 w 10555"/>
              <a:gd name="connsiteY4" fmla="*/ 10251 h 10566"/>
              <a:gd name="connsiteX5" fmla="*/ 5336 w 10555"/>
              <a:gd name="connsiteY5" fmla="*/ 10420 h 10566"/>
              <a:gd name="connsiteX6" fmla="*/ 10186 w 10555"/>
              <a:gd name="connsiteY6" fmla="*/ 10093 h 10566"/>
              <a:gd name="connsiteX7" fmla="*/ 10540 w 10555"/>
              <a:gd name="connsiteY7" fmla="*/ 5369 h 10566"/>
              <a:gd name="connsiteX8" fmla="*/ 9987 w 10555"/>
              <a:gd name="connsiteY8" fmla="*/ 409 h 10566"/>
              <a:gd name="connsiteX0" fmla="*/ 9987 w 10555"/>
              <a:gd name="connsiteY0" fmla="*/ 409 h 10566"/>
              <a:gd name="connsiteX1" fmla="*/ 5238 w 10555"/>
              <a:gd name="connsiteY1" fmla="*/ 138 h 10566"/>
              <a:gd name="connsiteX2" fmla="*/ 481 w 10555"/>
              <a:gd name="connsiteY2" fmla="*/ 597 h 10566"/>
              <a:gd name="connsiteX3" fmla="*/ 15 w 10555"/>
              <a:gd name="connsiteY3" fmla="*/ 5101 h 10566"/>
              <a:gd name="connsiteX4" fmla="*/ 671 w 10555"/>
              <a:gd name="connsiteY4" fmla="*/ 10251 h 10566"/>
              <a:gd name="connsiteX5" fmla="*/ 5336 w 10555"/>
              <a:gd name="connsiteY5" fmla="*/ 10420 h 10566"/>
              <a:gd name="connsiteX6" fmla="*/ 10186 w 10555"/>
              <a:gd name="connsiteY6" fmla="*/ 10093 h 10566"/>
              <a:gd name="connsiteX7" fmla="*/ 10540 w 10555"/>
              <a:gd name="connsiteY7" fmla="*/ 5369 h 10566"/>
              <a:gd name="connsiteX8" fmla="*/ 9987 w 10555"/>
              <a:gd name="connsiteY8" fmla="*/ 409 h 10566"/>
              <a:gd name="connsiteX0" fmla="*/ 9987 w 10547"/>
              <a:gd name="connsiteY0" fmla="*/ 409 h 10564"/>
              <a:gd name="connsiteX1" fmla="*/ 5238 w 10547"/>
              <a:gd name="connsiteY1" fmla="*/ 138 h 10564"/>
              <a:gd name="connsiteX2" fmla="*/ 481 w 10547"/>
              <a:gd name="connsiteY2" fmla="*/ 597 h 10564"/>
              <a:gd name="connsiteX3" fmla="*/ 15 w 10547"/>
              <a:gd name="connsiteY3" fmla="*/ 5101 h 10564"/>
              <a:gd name="connsiteX4" fmla="*/ 671 w 10547"/>
              <a:gd name="connsiteY4" fmla="*/ 10251 h 10564"/>
              <a:gd name="connsiteX5" fmla="*/ 5336 w 10547"/>
              <a:gd name="connsiteY5" fmla="*/ 10420 h 10564"/>
              <a:gd name="connsiteX6" fmla="*/ 10150 w 10547"/>
              <a:gd name="connsiteY6" fmla="*/ 10136 h 10564"/>
              <a:gd name="connsiteX7" fmla="*/ 10540 w 10547"/>
              <a:gd name="connsiteY7" fmla="*/ 5369 h 10564"/>
              <a:gd name="connsiteX8" fmla="*/ 9987 w 10547"/>
              <a:gd name="connsiteY8" fmla="*/ 409 h 10564"/>
              <a:gd name="connsiteX0" fmla="*/ 9987 w 10547"/>
              <a:gd name="connsiteY0" fmla="*/ 454 h 10609"/>
              <a:gd name="connsiteX1" fmla="*/ 5238 w 10547"/>
              <a:gd name="connsiteY1" fmla="*/ 76 h 10609"/>
              <a:gd name="connsiteX2" fmla="*/ 481 w 10547"/>
              <a:gd name="connsiteY2" fmla="*/ 642 h 10609"/>
              <a:gd name="connsiteX3" fmla="*/ 15 w 10547"/>
              <a:gd name="connsiteY3" fmla="*/ 5146 h 10609"/>
              <a:gd name="connsiteX4" fmla="*/ 671 w 10547"/>
              <a:gd name="connsiteY4" fmla="*/ 10296 h 10609"/>
              <a:gd name="connsiteX5" fmla="*/ 5336 w 10547"/>
              <a:gd name="connsiteY5" fmla="*/ 10465 h 10609"/>
              <a:gd name="connsiteX6" fmla="*/ 10150 w 10547"/>
              <a:gd name="connsiteY6" fmla="*/ 10181 h 10609"/>
              <a:gd name="connsiteX7" fmla="*/ 10540 w 10547"/>
              <a:gd name="connsiteY7" fmla="*/ 5414 h 10609"/>
              <a:gd name="connsiteX8" fmla="*/ 9987 w 10547"/>
              <a:gd name="connsiteY8" fmla="*/ 454 h 10609"/>
              <a:gd name="connsiteX0" fmla="*/ 9981 w 10541"/>
              <a:gd name="connsiteY0" fmla="*/ 454 h 10623"/>
              <a:gd name="connsiteX1" fmla="*/ 5232 w 10541"/>
              <a:gd name="connsiteY1" fmla="*/ 76 h 10623"/>
              <a:gd name="connsiteX2" fmla="*/ 475 w 10541"/>
              <a:gd name="connsiteY2" fmla="*/ 642 h 10623"/>
              <a:gd name="connsiteX3" fmla="*/ 9 w 10541"/>
              <a:gd name="connsiteY3" fmla="*/ 5146 h 10623"/>
              <a:gd name="connsiteX4" fmla="*/ 570 w 10541"/>
              <a:gd name="connsiteY4" fmla="*/ 10317 h 10623"/>
              <a:gd name="connsiteX5" fmla="*/ 5330 w 10541"/>
              <a:gd name="connsiteY5" fmla="*/ 10465 h 10623"/>
              <a:gd name="connsiteX6" fmla="*/ 10144 w 10541"/>
              <a:gd name="connsiteY6" fmla="*/ 10181 h 10623"/>
              <a:gd name="connsiteX7" fmla="*/ 10534 w 10541"/>
              <a:gd name="connsiteY7" fmla="*/ 5414 h 10623"/>
              <a:gd name="connsiteX8" fmla="*/ 9981 w 10541"/>
              <a:gd name="connsiteY8" fmla="*/ 454 h 10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541" h="10623">
                <a:moveTo>
                  <a:pt x="9981" y="454"/>
                </a:moveTo>
                <a:cubicBezTo>
                  <a:pt x="9093" y="-310"/>
                  <a:pt x="6898" y="133"/>
                  <a:pt x="5232" y="76"/>
                </a:cubicBezTo>
                <a:cubicBezTo>
                  <a:pt x="3658" y="159"/>
                  <a:pt x="953" y="-371"/>
                  <a:pt x="475" y="642"/>
                </a:cubicBezTo>
                <a:cubicBezTo>
                  <a:pt x="-56" y="1496"/>
                  <a:pt x="-7" y="3534"/>
                  <a:pt x="9" y="5146"/>
                </a:cubicBezTo>
                <a:cubicBezTo>
                  <a:pt x="25" y="6758"/>
                  <a:pt x="-40" y="9771"/>
                  <a:pt x="570" y="10317"/>
                </a:cubicBezTo>
                <a:cubicBezTo>
                  <a:pt x="1211" y="10891"/>
                  <a:pt x="3734" y="10488"/>
                  <a:pt x="5330" y="10465"/>
                </a:cubicBezTo>
                <a:cubicBezTo>
                  <a:pt x="6926" y="10442"/>
                  <a:pt x="9763" y="10642"/>
                  <a:pt x="10144" y="10181"/>
                </a:cubicBezTo>
                <a:cubicBezTo>
                  <a:pt x="10613" y="9764"/>
                  <a:pt x="10541" y="6952"/>
                  <a:pt x="10534" y="5414"/>
                </a:cubicBezTo>
                <a:cubicBezTo>
                  <a:pt x="10527" y="3877"/>
                  <a:pt x="10549" y="989"/>
                  <a:pt x="9981" y="454"/>
                </a:cubicBezTo>
                <a:close/>
              </a:path>
            </a:pathLst>
          </a:custGeom>
          <a:noFill/>
          <a:ln w="9525">
            <a:solidFill>
              <a:schemeClr val="tx1"/>
            </a:solidFill>
            <a:prstDash val="dash"/>
          </a:ln>
        </p:spPr>
        <p:txBody>
          <a:bodyPr vert="horz" wrap="square" lIns="91440" tIns="45720" rIns="91440" bIns="45720" numCol="1" anchor="t" anchorCtr="0" compatLnSpc="1">
            <a:prstTxWarp prst="textNoShape">
              <a:avLst/>
            </a:prstTxWarp>
          </a:bodyPr>
          <a:lstStyle/>
          <a:p>
            <a:endParaRPr lang="en-US" dirty="0"/>
          </a:p>
        </p:txBody>
      </p:sp>
    </p:spTree>
    <p:extLst>
      <p:ext uri="{BB962C8B-B14F-4D97-AF65-F5344CB8AC3E}">
        <p14:creationId xmlns:p14="http://schemas.microsoft.com/office/powerpoint/2010/main" val="2653321133"/>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216300329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168900976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Section header" userDrawn="1">
  <p:cSld name="Section header">
    <p:bg>
      <p:bgPr>
        <a:blipFill dpi="0" rotWithShape="1">
          <a:blip r:embed="rId2">
            <a:lum/>
          </a:blip>
          <a:srcRect/>
          <a:stretch>
            <a:fillRect/>
          </a:stretch>
        </a:blipFill>
        <a:effectLst/>
      </p:bgPr>
    </p:bg>
    <p:spTree>
      <p:nvGrpSpPr>
        <p:cNvPr id="1" name="Shape 12"/>
        <p:cNvGrpSpPr/>
        <p:nvPr/>
      </p:nvGrpSpPr>
      <p:grpSpPr>
        <a:xfrm>
          <a:off x="0" y="0"/>
          <a:ext cx="0" cy="0"/>
          <a:chOff x="0" y="0"/>
          <a:chExt cx="0" cy="0"/>
        </a:xfrm>
      </p:grpSpPr>
      <p:sp>
        <p:nvSpPr>
          <p:cNvPr id="5" name="Rectangle 1"/>
          <p:cNvSpPr/>
          <p:nvPr userDrawn="1"/>
        </p:nvSpPr>
        <p:spPr>
          <a:xfrm>
            <a:off x="233932" y="194193"/>
            <a:ext cx="6404486" cy="1147688"/>
          </a:xfrm>
          <a:custGeom>
            <a:avLst/>
            <a:gdLst>
              <a:gd name="connsiteX0" fmla="*/ 0 w 6378151"/>
              <a:gd name="connsiteY0" fmla="*/ 0 h 1143000"/>
              <a:gd name="connsiteX1" fmla="*/ 6378151 w 6378151"/>
              <a:gd name="connsiteY1" fmla="*/ 0 h 1143000"/>
              <a:gd name="connsiteX2" fmla="*/ 6378151 w 6378151"/>
              <a:gd name="connsiteY2" fmla="*/ 1143000 h 1143000"/>
              <a:gd name="connsiteX3" fmla="*/ 0 w 6378151"/>
              <a:gd name="connsiteY3" fmla="*/ 1143000 h 1143000"/>
              <a:gd name="connsiteX4" fmla="*/ 0 w 6378151"/>
              <a:gd name="connsiteY4" fmla="*/ 0 h 1143000"/>
              <a:gd name="connsiteX0" fmla="*/ 172122 w 6378151"/>
              <a:gd name="connsiteY0" fmla="*/ 161365 h 1143000"/>
              <a:gd name="connsiteX1" fmla="*/ 6378151 w 6378151"/>
              <a:gd name="connsiteY1" fmla="*/ 0 h 1143000"/>
              <a:gd name="connsiteX2" fmla="*/ 6378151 w 6378151"/>
              <a:gd name="connsiteY2" fmla="*/ 1143000 h 1143000"/>
              <a:gd name="connsiteX3" fmla="*/ 0 w 6378151"/>
              <a:gd name="connsiteY3" fmla="*/ 1143000 h 1143000"/>
              <a:gd name="connsiteX4" fmla="*/ 172122 w 6378151"/>
              <a:gd name="connsiteY4" fmla="*/ 161365 h 1143000"/>
              <a:gd name="connsiteX0" fmla="*/ 172122 w 6378151"/>
              <a:gd name="connsiteY0" fmla="*/ 161365 h 1143000"/>
              <a:gd name="connsiteX1" fmla="*/ 6378151 w 6378151"/>
              <a:gd name="connsiteY1" fmla="*/ 0 h 1143000"/>
              <a:gd name="connsiteX2" fmla="*/ 6378151 w 6378151"/>
              <a:gd name="connsiteY2" fmla="*/ 1143000 h 1143000"/>
              <a:gd name="connsiteX3" fmla="*/ 0 w 6378151"/>
              <a:gd name="connsiteY3" fmla="*/ 1143000 h 1143000"/>
              <a:gd name="connsiteX4" fmla="*/ 172122 w 6378151"/>
              <a:gd name="connsiteY4" fmla="*/ 161365 h 1143000"/>
              <a:gd name="connsiteX0" fmla="*/ 204395 w 6378151"/>
              <a:gd name="connsiteY0" fmla="*/ 182880 h 1143000"/>
              <a:gd name="connsiteX1" fmla="*/ 6378151 w 6378151"/>
              <a:gd name="connsiteY1" fmla="*/ 0 h 1143000"/>
              <a:gd name="connsiteX2" fmla="*/ 6378151 w 6378151"/>
              <a:gd name="connsiteY2" fmla="*/ 1143000 h 1143000"/>
              <a:gd name="connsiteX3" fmla="*/ 0 w 6378151"/>
              <a:gd name="connsiteY3" fmla="*/ 1143000 h 1143000"/>
              <a:gd name="connsiteX4" fmla="*/ 204395 w 6378151"/>
              <a:gd name="connsiteY4" fmla="*/ 182880 h 1143000"/>
              <a:gd name="connsiteX0" fmla="*/ 204395 w 6378151"/>
              <a:gd name="connsiteY0" fmla="*/ 182880 h 1143000"/>
              <a:gd name="connsiteX1" fmla="*/ 6378151 w 6378151"/>
              <a:gd name="connsiteY1" fmla="*/ 0 h 1143000"/>
              <a:gd name="connsiteX2" fmla="*/ 6378151 w 6378151"/>
              <a:gd name="connsiteY2" fmla="*/ 1143000 h 1143000"/>
              <a:gd name="connsiteX3" fmla="*/ 0 w 6378151"/>
              <a:gd name="connsiteY3" fmla="*/ 1143000 h 1143000"/>
              <a:gd name="connsiteX4" fmla="*/ 204395 w 6378151"/>
              <a:gd name="connsiteY4" fmla="*/ 182880 h 1143000"/>
              <a:gd name="connsiteX0" fmla="*/ 204395 w 6378151"/>
              <a:gd name="connsiteY0" fmla="*/ 182880 h 1143000"/>
              <a:gd name="connsiteX1" fmla="*/ 6378151 w 6378151"/>
              <a:gd name="connsiteY1" fmla="*/ 0 h 1143000"/>
              <a:gd name="connsiteX2" fmla="*/ 6378151 w 6378151"/>
              <a:gd name="connsiteY2" fmla="*/ 1143000 h 1143000"/>
              <a:gd name="connsiteX3" fmla="*/ 0 w 6378151"/>
              <a:gd name="connsiteY3" fmla="*/ 1143000 h 1143000"/>
              <a:gd name="connsiteX4" fmla="*/ 204395 w 6378151"/>
              <a:gd name="connsiteY4" fmla="*/ 182880 h 1143000"/>
              <a:gd name="connsiteX0" fmla="*/ 204395 w 6378151"/>
              <a:gd name="connsiteY0" fmla="*/ 182880 h 1143000"/>
              <a:gd name="connsiteX1" fmla="*/ 6378151 w 6378151"/>
              <a:gd name="connsiteY1" fmla="*/ 0 h 1143000"/>
              <a:gd name="connsiteX2" fmla="*/ 6378151 w 6378151"/>
              <a:gd name="connsiteY2" fmla="*/ 1143000 h 1143000"/>
              <a:gd name="connsiteX3" fmla="*/ 0 w 6378151"/>
              <a:gd name="connsiteY3" fmla="*/ 1143000 h 1143000"/>
              <a:gd name="connsiteX4" fmla="*/ 204395 w 6378151"/>
              <a:gd name="connsiteY4" fmla="*/ 182880 h 1143000"/>
              <a:gd name="connsiteX0" fmla="*/ 204395 w 6378151"/>
              <a:gd name="connsiteY0" fmla="*/ 74634 h 1034754"/>
              <a:gd name="connsiteX1" fmla="*/ 6119967 w 6378151"/>
              <a:gd name="connsiteY1" fmla="*/ 63876 h 1034754"/>
              <a:gd name="connsiteX2" fmla="*/ 6378151 w 6378151"/>
              <a:gd name="connsiteY2" fmla="*/ 1034754 h 1034754"/>
              <a:gd name="connsiteX3" fmla="*/ 0 w 6378151"/>
              <a:gd name="connsiteY3" fmla="*/ 1034754 h 1034754"/>
              <a:gd name="connsiteX4" fmla="*/ 204395 w 6378151"/>
              <a:gd name="connsiteY4" fmla="*/ 74634 h 1034754"/>
              <a:gd name="connsiteX0" fmla="*/ 204395 w 6378151"/>
              <a:gd name="connsiteY0" fmla="*/ 82083 h 1042203"/>
              <a:gd name="connsiteX1" fmla="*/ 6044663 w 6378151"/>
              <a:gd name="connsiteY1" fmla="*/ 39052 h 1042203"/>
              <a:gd name="connsiteX2" fmla="*/ 6378151 w 6378151"/>
              <a:gd name="connsiteY2" fmla="*/ 1042203 h 1042203"/>
              <a:gd name="connsiteX3" fmla="*/ 0 w 6378151"/>
              <a:gd name="connsiteY3" fmla="*/ 1042203 h 1042203"/>
              <a:gd name="connsiteX4" fmla="*/ 204395 w 6378151"/>
              <a:gd name="connsiteY4" fmla="*/ 82083 h 1042203"/>
              <a:gd name="connsiteX0" fmla="*/ 204395 w 6378151"/>
              <a:gd name="connsiteY0" fmla="*/ 82083 h 1042203"/>
              <a:gd name="connsiteX1" fmla="*/ 6044663 w 6378151"/>
              <a:gd name="connsiteY1" fmla="*/ 39052 h 1042203"/>
              <a:gd name="connsiteX2" fmla="*/ 6378151 w 6378151"/>
              <a:gd name="connsiteY2" fmla="*/ 1042203 h 1042203"/>
              <a:gd name="connsiteX3" fmla="*/ 0 w 6378151"/>
              <a:gd name="connsiteY3" fmla="*/ 1042203 h 1042203"/>
              <a:gd name="connsiteX4" fmla="*/ 204395 w 6378151"/>
              <a:gd name="connsiteY4" fmla="*/ 82083 h 1042203"/>
              <a:gd name="connsiteX0" fmla="*/ 204395 w 6378151"/>
              <a:gd name="connsiteY0" fmla="*/ 209708 h 1169828"/>
              <a:gd name="connsiteX1" fmla="*/ 6044663 w 6378151"/>
              <a:gd name="connsiteY1" fmla="*/ 166677 h 1169828"/>
              <a:gd name="connsiteX2" fmla="*/ 6378151 w 6378151"/>
              <a:gd name="connsiteY2" fmla="*/ 1169828 h 1169828"/>
              <a:gd name="connsiteX3" fmla="*/ 0 w 6378151"/>
              <a:gd name="connsiteY3" fmla="*/ 1169828 h 1169828"/>
              <a:gd name="connsiteX4" fmla="*/ 204395 w 6378151"/>
              <a:gd name="connsiteY4" fmla="*/ 209708 h 1169828"/>
              <a:gd name="connsiteX0" fmla="*/ 204395 w 6378151"/>
              <a:gd name="connsiteY0" fmla="*/ 216207 h 1176327"/>
              <a:gd name="connsiteX1" fmla="*/ 6044663 w 6378151"/>
              <a:gd name="connsiteY1" fmla="*/ 173176 h 1176327"/>
              <a:gd name="connsiteX2" fmla="*/ 6378151 w 6378151"/>
              <a:gd name="connsiteY2" fmla="*/ 1176327 h 1176327"/>
              <a:gd name="connsiteX3" fmla="*/ 0 w 6378151"/>
              <a:gd name="connsiteY3" fmla="*/ 1176327 h 1176327"/>
              <a:gd name="connsiteX4" fmla="*/ 204395 w 6378151"/>
              <a:gd name="connsiteY4" fmla="*/ 216207 h 1176327"/>
              <a:gd name="connsiteX0" fmla="*/ 311971 w 6378151"/>
              <a:gd name="connsiteY0" fmla="*/ 179132 h 1203798"/>
              <a:gd name="connsiteX1" fmla="*/ 6044663 w 6378151"/>
              <a:gd name="connsiteY1" fmla="*/ 200647 h 1203798"/>
              <a:gd name="connsiteX2" fmla="*/ 6378151 w 6378151"/>
              <a:gd name="connsiteY2" fmla="*/ 1203798 h 1203798"/>
              <a:gd name="connsiteX3" fmla="*/ 0 w 6378151"/>
              <a:gd name="connsiteY3" fmla="*/ 1203798 h 1203798"/>
              <a:gd name="connsiteX4" fmla="*/ 311971 w 6378151"/>
              <a:gd name="connsiteY4" fmla="*/ 179132 h 1203798"/>
              <a:gd name="connsiteX0" fmla="*/ 311971 w 6378151"/>
              <a:gd name="connsiteY0" fmla="*/ 179132 h 1203798"/>
              <a:gd name="connsiteX1" fmla="*/ 6044663 w 6378151"/>
              <a:gd name="connsiteY1" fmla="*/ 200647 h 1203798"/>
              <a:gd name="connsiteX2" fmla="*/ 6378151 w 6378151"/>
              <a:gd name="connsiteY2" fmla="*/ 1203798 h 1203798"/>
              <a:gd name="connsiteX3" fmla="*/ 0 w 6378151"/>
              <a:gd name="connsiteY3" fmla="*/ 1203798 h 1203798"/>
              <a:gd name="connsiteX4" fmla="*/ 311971 w 6378151"/>
              <a:gd name="connsiteY4" fmla="*/ 179132 h 1203798"/>
              <a:gd name="connsiteX0" fmla="*/ 311971 w 6378151"/>
              <a:gd name="connsiteY0" fmla="*/ 171490 h 1196156"/>
              <a:gd name="connsiteX1" fmla="*/ 6044663 w 6378151"/>
              <a:gd name="connsiteY1" fmla="*/ 193005 h 1196156"/>
              <a:gd name="connsiteX2" fmla="*/ 6378151 w 6378151"/>
              <a:gd name="connsiteY2" fmla="*/ 1196156 h 1196156"/>
              <a:gd name="connsiteX3" fmla="*/ 0 w 6378151"/>
              <a:gd name="connsiteY3" fmla="*/ 1196156 h 1196156"/>
              <a:gd name="connsiteX4" fmla="*/ 311971 w 6378151"/>
              <a:gd name="connsiteY4" fmla="*/ 171490 h 1196156"/>
              <a:gd name="connsiteX0" fmla="*/ 311971 w 6378151"/>
              <a:gd name="connsiteY0" fmla="*/ 140008 h 1164674"/>
              <a:gd name="connsiteX1" fmla="*/ 6044663 w 6378151"/>
              <a:gd name="connsiteY1" fmla="*/ 161523 h 1164674"/>
              <a:gd name="connsiteX2" fmla="*/ 6378151 w 6378151"/>
              <a:gd name="connsiteY2" fmla="*/ 1164674 h 1164674"/>
              <a:gd name="connsiteX3" fmla="*/ 0 w 6378151"/>
              <a:gd name="connsiteY3" fmla="*/ 1164674 h 1164674"/>
              <a:gd name="connsiteX4" fmla="*/ 311971 w 6378151"/>
              <a:gd name="connsiteY4" fmla="*/ 140008 h 1164674"/>
              <a:gd name="connsiteX0" fmla="*/ 311971 w 6378151"/>
              <a:gd name="connsiteY0" fmla="*/ 130732 h 1155398"/>
              <a:gd name="connsiteX1" fmla="*/ 6044663 w 6378151"/>
              <a:gd name="connsiteY1" fmla="*/ 152247 h 1155398"/>
              <a:gd name="connsiteX2" fmla="*/ 6378151 w 6378151"/>
              <a:gd name="connsiteY2" fmla="*/ 1155398 h 1155398"/>
              <a:gd name="connsiteX3" fmla="*/ 0 w 6378151"/>
              <a:gd name="connsiteY3" fmla="*/ 1155398 h 1155398"/>
              <a:gd name="connsiteX4" fmla="*/ 311971 w 6378151"/>
              <a:gd name="connsiteY4" fmla="*/ 130732 h 1155398"/>
              <a:gd name="connsiteX0" fmla="*/ 311971 w 6378151"/>
              <a:gd name="connsiteY0" fmla="*/ 116775 h 1141441"/>
              <a:gd name="connsiteX1" fmla="*/ 5947844 w 6378151"/>
              <a:gd name="connsiteY1" fmla="*/ 159805 h 1141441"/>
              <a:gd name="connsiteX2" fmla="*/ 6378151 w 6378151"/>
              <a:gd name="connsiteY2" fmla="*/ 1141441 h 1141441"/>
              <a:gd name="connsiteX3" fmla="*/ 0 w 6378151"/>
              <a:gd name="connsiteY3" fmla="*/ 1141441 h 1141441"/>
              <a:gd name="connsiteX4" fmla="*/ 311971 w 6378151"/>
              <a:gd name="connsiteY4" fmla="*/ 116775 h 1141441"/>
              <a:gd name="connsiteX0" fmla="*/ 311971 w 6378151"/>
              <a:gd name="connsiteY0" fmla="*/ 152822 h 1177488"/>
              <a:gd name="connsiteX1" fmla="*/ 6033906 w 6378151"/>
              <a:gd name="connsiteY1" fmla="*/ 142064 h 1177488"/>
              <a:gd name="connsiteX2" fmla="*/ 6378151 w 6378151"/>
              <a:gd name="connsiteY2" fmla="*/ 1177488 h 1177488"/>
              <a:gd name="connsiteX3" fmla="*/ 0 w 6378151"/>
              <a:gd name="connsiteY3" fmla="*/ 1177488 h 1177488"/>
              <a:gd name="connsiteX4" fmla="*/ 311971 w 6378151"/>
              <a:gd name="connsiteY4" fmla="*/ 152822 h 1177488"/>
              <a:gd name="connsiteX0" fmla="*/ 311971 w 6378151"/>
              <a:gd name="connsiteY0" fmla="*/ 152822 h 1177488"/>
              <a:gd name="connsiteX1" fmla="*/ 6033906 w 6378151"/>
              <a:gd name="connsiteY1" fmla="*/ 142064 h 1177488"/>
              <a:gd name="connsiteX2" fmla="*/ 6378151 w 6378151"/>
              <a:gd name="connsiteY2" fmla="*/ 1177488 h 1177488"/>
              <a:gd name="connsiteX3" fmla="*/ 0 w 6378151"/>
              <a:gd name="connsiteY3" fmla="*/ 1177488 h 1177488"/>
              <a:gd name="connsiteX4" fmla="*/ 311971 w 6378151"/>
              <a:gd name="connsiteY4" fmla="*/ 152822 h 1177488"/>
              <a:gd name="connsiteX0" fmla="*/ 311971 w 6378151"/>
              <a:gd name="connsiteY0" fmla="*/ 119570 h 1144236"/>
              <a:gd name="connsiteX1" fmla="*/ 6033906 w 6378151"/>
              <a:gd name="connsiteY1" fmla="*/ 108812 h 1144236"/>
              <a:gd name="connsiteX2" fmla="*/ 6378151 w 6378151"/>
              <a:gd name="connsiteY2" fmla="*/ 1144236 h 1144236"/>
              <a:gd name="connsiteX3" fmla="*/ 0 w 6378151"/>
              <a:gd name="connsiteY3" fmla="*/ 1144236 h 1144236"/>
              <a:gd name="connsiteX4" fmla="*/ 311971 w 6378151"/>
              <a:gd name="connsiteY4" fmla="*/ 119570 h 1144236"/>
              <a:gd name="connsiteX0" fmla="*/ 311971 w 6378151"/>
              <a:gd name="connsiteY0" fmla="*/ 16611 h 1041277"/>
              <a:gd name="connsiteX1" fmla="*/ 6033906 w 6378151"/>
              <a:gd name="connsiteY1" fmla="*/ 5853 h 1041277"/>
              <a:gd name="connsiteX2" fmla="*/ 6378151 w 6378151"/>
              <a:gd name="connsiteY2" fmla="*/ 1041277 h 1041277"/>
              <a:gd name="connsiteX3" fmla="*/ 0 w 6378151"/>
              <a:gd name="connsiteY3" fmla="*/ 1041277 h 1041277"/>
              <a:gd name="connsiteX4" fmla="*/ 311971 w 6378151"/>
              <a:gd name="connsiteY4" fmla="*/ 16611 h 1041277"/>
              <a:gd name="connsiteX0" fmla="*/ 311971 w 6378151"/>
              <a:gd name="connsiteY0" fmla="*/ 100650 h 1125316"/>
              <a:gd name="connsiteX1" fmla="*/ 6033906 w 6378151"/>
              <a:gd name="connsiteY1" fmla="*/ 89892 h 1125316"/>
              <a:gd name="connsiteX2" fmla="*/ 6378151 w 6378151"/>
              <a:gd name="connsiteY2" fmla="*/ 1125316 h 1125316"/>
              <a:gd name="connsiteX3" fmla="*/ 0 w 6378151"/>
              <a:gd name="connsiteY3" fmla="*/ 1125316 h 1125316"/>
              <a:gd name="connsiteX4" fmla="*/ 311971 w 6378151"/>
              <a:gd name="connsiteY4" fmla="*/ 100650 h 1125316"/>
              <a:gd name="connsiteX0" fmla="*/ 311971 w 6378151"/>
              <a:gd name="connsiteY0" fmla="*/ 108062 h 1132728"/>
              <a:gd name="connsiteX1" fmla="*/ 6001633 w 6378151"/>
              <a:gd name="connsiteY1" fmla="*/ 86546 h 1132728"/>
              <a:gd name="connsiteX2" fmla="*/ 6378151 w 6378151"/>
              <a:gd name="connsiteY2" fmla="*/ 1132728 h 1132728"/>
              <a:gd name="connsiteX3" fmla="*/ 0 w 6378151"/>
              <a:gd name="connsiteY3" fmla="*/ 1132728 h 1132728"/>
              <a:gd name="connsiteX4" fmla="*/ 311971 w 6378151"/>
              <a:gd name="connsiteY4" fmla="*/ 108062 h 1132728"/>
              <a:gd name="connsiteX0" fmla="*/ 311971 w 6378151"/>
              <a:gd name="connsiteY0" fmla="*/ 108062 h 1132728"/>
              <a:gd name="connsiteX1" fmla="*/ 6001633 w 6378151"/>
              <a:gd name="connsiteY1" fmla="*/ 86546 h 1132728"/>
              <a:gd name="connsiteX2" fmla="*/ 6378151 w 6378151"/>
              <a:gd name="connsiteY2" fmla="*/ 1132728 h 1132728"/>
              <a:gd name="connsiteX3" fmla="*/ 0 w 6378151"/>
              <a:gd name="connsiteY3" fmla="*/ 1132728 h 1132728"/>
              <a:gd name="connsiteX4" fmla="*/ 311971 w 6378151"/>
              <a:gd name="connsiteY4" fmla="*/ 108062 h 1132728"/>
              <a:gd name="connsiteX0" fmla="*/ 311971 w 6378151"/>
              <a:gd name="connsiteY0" fmla="*/ 103312 h 1127978"/>
              <a:gd name="connsiteX1" fmla="*/ 6001633 w 6378151"/>
              <a:gd name="connsiteY1" fmla="*/ 81796 h 1127978"/>
              <a:gd name="connsiteX2" fmla="*/ 6378151 w 6378151"/>
              <a:gd name="connsiteY2" fmla="*/ 1127978 h 1127978"/>
              <a:gd name="connsiteX3" fmla="*/ 0 w 6378151"/>
              <a:gd name="connsiteY3" fmla="*/ 1127978 h 1127978"/>
              <a:gd name="connsiteX4" fmla="*/ 311971 w 6378151"/>
              <a:gd name="connsiteY4" fmla="*/ 103312 h 1127978"/>
              <a:gd name="connsiteX0" fmla="*/ 311971 w 6378151"/>
              <a:gd name="connsiteY0" fmla="*/ 118455 h 1143121"/>
              <a:gd name="connsiteX1" fmla="*/ 6001633 w 6378151"/>
              <a:gd name="connsiteY1" fmla="*/ 96939 h 1143121"/>
              <a:gd name="connsiteX2" fmla="*/ 6378151 w 6378151"/>
              <a:gd name="connsiteY2" fmla="*/ 1143121 h 1143121"/>
              <a:gd name="connsiteX3" fmla="*/ 0 w 6378151"/>
              <a:gd name="connsiteY3" fmla="*/ 1143121 h 1143121"/>
              <a:gd name="connsiteX4" fmla="*/ 311971 w 6378151"/>
              <a:gd name="connsiteY4" fmla="*/ 118455 h 1143121"/>
              <a:gd name="connsiteX0" fmla="*/ 311971 w 6378151"/>
              <a:gd name="connsiteY0" fmla="*/ 118455 h 1143121"/>
              <a:gd name="connsiteX1" fmla="*/ 6001633 w 6378151"/>
              <a:gd name="connsiteY1" fmla="*/ 96939 h 1143121"/>
              <a:gd name="connsiteX2" fmla="*/ 6378151 w 6378151"/>
              <a:gd name="connsiteY2" fmla="*/ 1143121 h 1143121"/>
              <a:gd name="connsiteX3" fmla="*/ 0 w 6378151"/>
              <a:gd name="connsiteY3" fmla="*/ 1143121 h 1143121"/>
              <a:gd name="connsiteX4" fmla="*/ 311971 w 6378151"/>
              <a:gd name="connsiteY4" fmla="*/ 118455 h 1143121"/>
              <a:gd name="connsiteX0" fmla="*/ 311971 w 6378151"/>
              <a:gd name="connsiteY0" fmla="*/ 113915 h 1138581"/>
              <a:gd name="connsiteX1" fmla="*/ 6001633 w 6378151"/>
              <a:gd name="connsiteY1" fmla="*/ 92399 h 1138581"/>
              <a:gd name="connsiteX2" fmla="*/ 6378151 w 6378151"/>
              <a:gd name="connsiteY2" fmla="*/ 1138581 h 1138581"/>
              <a:gd name="connsiteX3" fmla="*/ 0 w 6378151"/>
              <a:gd name="connsiteY3" fmla="*/ 1138581 h 1138581"/>
              <a:gd name="connsiteX4" fmla="*/ 311971 w 6378151"/>
              <a:gd name="connsiteY4" fmla="*/ 113915 h 1138581"/>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378151" h="1147688">
                <a:moveTo>
                  <a:pt x="311971" y="123022"/>
                </a:moveTo>
                <a:cubicBezTo>
                  <a:pt x="702453" y="8274"/>
                  <a:pt x="5352966" y="-74203"/>
                  <a:pt x="6001633" y="101506"/>
                </a:cubicBezTo>
                <a:cubicBezTo>
                  <a:pt x="6446285" y="575739"/>
                  <a:pt x="6266988" y="813304"/>
                  <a:pt x="6378151" y="1147688"/>
                </a:cubicBezTo>
                <a:lnTo>
                  <a:pt x="0" y="1147688"/>
                </a:lnTo>
                <a:cubicBezTo>
                  <a:pt x="57374" y="820476"/>
                  <a:pt x="-78891" y="439478"/>
                  <a:pt x="311971" y="123022"/>
                </a:cubicBezTo>
                <a:close/>
              </a:path>
            </a:pathLst>
          </a:cu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6" name="Group 15"/>
          <p:cNvGrpSpPr/>
          <p:nvPr userDrawn="1"/>
        </p:nvGrpSpPr>
        <p:grpSpPr>
          <a:xfrm>
            <a:off x="220782" y="1331119"/>
            <a:ext cx="6436810" cy="3602496"/>
            <a:chOff x="220782" y="1331119"/>
            <a:chExt cx="6436810" cy="3602496"/>
          </a:xfrm>
        </p:grpSpPr>
        <p:sp>
          <p:nvSpPr>
            <p:cNvPr id="17" name="Freeform 16"/>
            <p:cNvSpPr/>
            <p:nvPr/>
          </p:nvSpPr>
          <p:spPr>
            <a:xfrm>
              <a:off x="1630680" y="1333500"/>
              <a:ext cx="4968240" cy="7620"/>
            </a:xfrm>
            <a:custGeom>
              <a:avLst/>
              <a:gdLst>
                <a:gd name="connsiteX0" fmla="*/ 0 w 4968240"/>
                <a:gd name="connsiteY0" fmla="*/ 0 h 7620"/>
                <a:gd name="connsiteX1" fmla="*/ 2781300 w 4968240"/>
                <a:gd name="connsiteY1" fmla="*/ 0 h 7620"/>
                <a:gd name="connsiteX2" fmla="*/ 4968240 w 4968240"/>
                <a:gd name="connsiteY2" fmla="*/ 7620 h 7620"/>
              </a:gdLst>
              <a:ahLst/>
              <a:cxnLst>
                <a:cxn ang="0">
                  <a:pos x="connsiteX0" y="connsiteY0"/>
                </a:cxn>
                <a:cxn ang="0">
                  <a:pos x="connsiteX1" y="connsiteY1"/>
                </a:cxn>
                <a:cxn ang="0">
                  <a:pos x="connsiteX2" y="connsiteY2"/>
                </a:cxn>
              </a:cxnLst>
              <a:rect l="l" t="t" r="r" b="b"/>
              <a:pathLst>
                <a:path w="4968240" h="7620">
                  <a:moveTo>
                    <a:pt x="0" y="0"/>
                  </a:moveTo>
                  <a:lnTo>
                    <a:pt x="2781300" y="0"/>
                  </a:lnTo>
                  <a:lnTo>
                    <a:pt x="4968240" y="7620"/>
                  </a:ln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p:nvPr/>
          </p:nvSpPr>
          <p:spPr>
            <a:xfrm>
              <a:off x="220782" y="1333500"/>
              <a:ext cx="6436810" cy="3600115"/>
            </a:xfrm>
            <a:custGeom>
              <a:avLst/>
              <a:gdLst>
                <a:gd name="connsiteX0" fmla="*/ 6378138 w 6436810"/>
                <a:gd name="connsiteY0" fmla="*/ 0 h 3600115"/>
                <a:gd name="connsiteX1" fmla="*/ 6431478 w 6436810"/>
                <a:gd name="connsiteY1" fmla="*/ 723900 h 3600115"/>
                <a:gd name="connsiteX2" fmla="*/ 6431478 w 6436810"/>
                <a:gd name="connsiteY2" fmla="*/ 1607820 h 3600115"/>
                <a:gd name="connsiteX3" fmla="*/ 6400998 w 6436810"/>
                <a:gd name="connsiteY3" fmla="*/ 2400300 h 3600115"/>
                <a:gd name="connsiteX4" fmla="*/ 6332418 w 6436810"/>
                <a:gd name="connsiteY4" fmla="*/ 2895600 h 3600115"/>
                <a:gd name="connsiteX5" fmla="*/ 6240978 w 6436810"/>
                <a:gd name="connsiteY5" fmla="*/ 3177540 h 3600115"/>
                <a:gd name="connsiteX6" fmla="*/ 6088578 w 6436810"/>
                <a:gd name="connsiteY6" fmla="*/ 3390900 h 3600115"/>
                <a:gd name="connsiteX7" fmla="*/ 5814258 w 6436810"/>
                <a:gd name="connsiteY7" fmla="*/ 3520440 h 3600115"/>
                <a:gd name="connsiteX8" fmla="*/ 5440878 w 6436810"/>
                <a:gd name="connsiteY8" fmla="*/ 3573780 h 3600115"/>
                <a:gd name="connsiteX9" fmla="*/ 4564578 w 6436810"/>
                <a:gd name="connsiteY9" fmla="*/ 3573780 h 3600115"/>
                <a:gd name="connsiteX10" fmla="*/ 3833058 w 6436810"/>
                <a:gd name="connsiteY10" fmla="*/ 3566160 h 3600115"/>
                <a:gd name="connsiteX11" fmla="*/ 3116778 w 6436810"/>
                <a:gd name="connsiteY11" fmla="*/ 3566160 h 3600115"/>
                <a:gd name="connsiteX12" fmla="*/ 2423358 w 6436810"/>
                <a:gd name="connsiteY12" fmla="*/ 3581400 h 3600115"/>
                <a:gd name="connsiteX13" fmla="*/ 1874718 w 6436810"/>
                <a:gd name="connsiteY13" fmla="*/ 3596640 h 3600115"/>
                <a:gd name="connsiteX14" fmla="*/ 1333698 w 6436810"/>
                <a:gd name="connsiteY14" fmla="*/ 3596640 h 3600115"/>
                <a:gd name="connsiteX15" fmla="*/ 838398 w 6436810"/>
                <a:gd name="connsiteY15" fmla="*/ 3558540 h 3600115"/>
                <a:gd name="connsiteX16" fmla="*/ 579318 w 6436810"/>
                <a:gd name="connsiteY16" fmla="*/ 3497580 h 3600115"/>
                <a:gd name="connsiteX17" fmla="*/ 388818 w 6436810"/>
                <a:gd name="connsiteY17" fmla="*/ 3413760 h 3600115"/>
                <a:gd name="connsiteX18" fmla="*/ 266898 w 6436810"/>
                <a:gd name="connsiteY18" fmla="*/ 3314700 h 3600115"/>
                <a:gd name="connsiteX19" fmla="*/ 175458 w 6436810"/>
                <a:gd name="connsiteY19" fmla="*/ 3124200 h 3600115"/>
                <a:gd name="connsiteX20" fmla="*/ 114498 w 6436810"/>
                <a:gd name="connsiteY20" fmla="*/ 2910840 h 3600115"/>
                <a:gd name="connsiteX21" fmla="*/ 61158 w 6436810"/>
                <a:gd name="connsiteY21" fmla="*/ 2636520 h 3600115"/>
                <a:gd name="connsiteX22" fmla="*/ 38298 w 6436810"/>
                <a:gd name="connsiteY22" fmla="*/ 2278380 h 3600115"/>
                <a:gd name="connsiteX23" fmla="*/ 15438 w 6436810"/>
                <a:gd name="connsiteY23" fmla="*/ 1866900 h 3600115"/>
                <a:gd name="connsiteX24" fmla="*/ 15438 w 6436810"/>
                <a:gd name="connsiteY24" fmla="*/ 1455420 h 3600115"/>
                <a:gd name="connsiteX25" fmla="*/ 198 w 6436810"/>
                <a:gd name="connsiteY25" fmla="*/ 952500 h 3600115"/>
                <a:gd name="connsiteX26" fmla="*/ 7818 w 6436810"/>
                <a:gd name="connsiteY26" fmla="*/ 289560 h 3600115"/>
                <a:gd name="connsiteX27" fmla="*/ 23058 w 6436810"/>
                <a:gd name="connsiteY27" fmla="*/ 0 h 36001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6436810" h="3600115">
                  <a:moveTo>
                    <a:pt x="6378138" y="0"/>
                  </a:moveTo>
                  <a:cubicBezTo>
                    <a:pt x="6400363" y="227965"/>
                    <a:pt x="6422588" y="455930"/>
                    <a:pt x="6431478" y="723900"/>
                  </a:cubicBezTo>
                  <a:cubicBezTo>
                    <a:pt x="6440368" y="991870"/>
                    <a:pt x="6436558" y="1328420"/>
                    <a:pt x="6431478" y="1607820"/>
                  </a:cubicBezTo>
                  <a:cubicBezTo>
                    <a:pt x="6426398" y="1887220"/>
                    <a:pt x="6417508" y="2185670"/>
                    <a:pt x="6400998" y="2400300"/>
                  </a:cubicBezTo>
                  <a:cubicBezTo>
                    <a:pt x="6384488" y="2614930"/>
                    <a:pt x="6359088" y="2766060"/>
                    <a:pt x="6332418" y="2895600"/>
                  </a:cubicBezTo>
                  <a:cubicBezTo>
                    <a:pt x="6305748" y="3025140"/>
                    <a:pt x="6281618" y="3094990"/>
                    <a:pt x="6240978" y="3177540"/>
                  </a:cubicBezTo>
                  <a:cubicBezTo>
                    <a:pt x="6200338" y="3260090"/>
                    <a:pt x="6159698" y="3333750"/>
                    <a:pt x="6088578" y="3390900"/>
                  </a:cubicBezTo>
                  <a:cubicBezTo>
                    <a:pt x="6017458" y="3448050"/>
                    <a:pt x="5922208" y="3489960"/>
                    <a:pt x="5814258" y="3520440"/>
                  </a:cubicBezTo>
                  <a:cubicBezTo>
                    <a:pt x="5706308" y="3550920"/>
                    <a:pt x="5649158" y="3564890"/>
                    <a:pt x="5440878" y="3573780"/>
                  </a:cubicBezTo>
                  <a:cubicBezTo>
                    <a:pt x="5232598" y="3582670"/>
                    <a:pt x="4564578" y="3573780"/>
                    <a:pt x="4564578" y="3573780"/>
                  </a:cubicBezTo>
                  <a:lnTo>
                    <a:pt x="3833058" y="3566160"/>
                  </a:lnTo>
                  <a:lnTo>
                    <a:pt x="3116778" y="3566160"/>
                  </a:lnTo>
                  <a:cubicBezTo>
                    <a:pt x="2881828" y="3568700"/>
                    <a:pt x="2423358" y="3581400"/>
                    <a:pt x="2423358" y="3581400"/>
                  </a:cubicBezTo>
                  <a:lnTo>
                    <a:pt x="1874718" y="3596640"/>
                  </a:lnTo>
                  <a:cubicBezTo>
                    <a:pt x="1693108" y="3599180"/>
                    <a:pt x="1506418" y="3602990"/>
                    <a:pt x="1333698" y="3596640"/>
                  </a:cubicBezTo>
                  <a:cubicBezTo>
                    <a:pt x="1160978" y="3590290"/>
                    <a:pt x="964128" y="3575050"/>
                    <a:pt x="838398" y="3558540"/>
                  </a:cubicBezTo>
                  <a:cubicBezTo>
                    <a:pt x="712668" y="3542030"/>
                    <a:pt x="654248" y="3521710"/>
                    <a:pt x="579318" y="3497580"/>
                  </a:cubicBezTo>
                  <a:cubicBezTo>
                    <a:pt x="504388" y="3473450"/>
                    <a:pt x="440888" y="3444240"/>
                    <a:pt x="388818" y="3413760"/>
                  </a:cubicBezTo>
                  <a:cubicBezTo>
                    <a:pt x="336748" y="3383280"/>
                    <a:pt x="302458" y="3362960"/>
                    <a:pt x="266898" y="3314700"/>
                  </a:cubicBezTo>
                  <a:cubicBezTo>
                    <a:pt x="231338" y="3266440"/>
                    <a:pt x="200858" y="3191510"/>
                    <a:pt x="175458" y="3124200"/>
                  </a:cubicBezTo>
                  <a:cubicBezTo>
                    <a:pt x="150058" y="3056890"/>
                    <a:pt x="133548" y="2992120"/>
                    <a:pt x="114498" y="2910840"/>
                  </a:cubicBezTo>
                  <a:cubicBezTo>
                    <a:pt x="95448" y="2829560"/>
                    <a:pt x="73858" y="2741930"/>
                    <a:pt x="61158" y="2636520"/>
                  </a:cubicBezTo>
                  <a:cubicBezTo>
                    <a:pt x="48458" y="2531110"/>
                    <a:pt x="45918" y="2406650"/>
                    <a:pt x="38298" y="2278380"/>
                  </a:cubicBezTo>
                  <a:cubicBezTo>
                    <a:pt x="30678" y="2150110"/>
                    <a:pt x="19248" y="2004060"/>
                    <a:pt x="15438" y="1866900"/>
                  </a:cubicBezTo>
                  <a:cubicBezTo>
                    <a:pt x="11628" y="1729740"/>
                    <a:pt x="17978" y="1607820"/>
                    <a:pt x="15438" y="1455420"/>
                  </a:cubicBezTo>
                  <a:cubicBezTo>
                    <a:pt x="12898" y="1303020"/>
                    <a:pt x="1468" y="1146810"/>
                    <a:pt x="198" y="952500"/>
                  </a:cubicBezTo>
                  <a:cubicBezTo>
                    <a:pt x="-1072" y="758190"/>
                    <a:pt x="4008" y="448310"/>
                    <a:pt x="7818" y="289560"/>
                  </a:cubicBezTo>
                  <a:cubicBezTo>
                    <a:pt x="11628" y="130810"/>
                    <a:pt x="17343" y="65405"/>
                    <a:pt x="23058" y="0"/>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p:nvPr/>
          </p:nvSpPr>
          <p:spPr>
            <a:xfrm>
              <a:off x="228600" y="1331119"/>
              <a:ext cx="150019" cy="4762"/>
            </a:xfrm>
            <a:custGeom>
              <a:avLst/>
              <a:gdLst>
                <a:gd name="connsiteX0" fmla="*/ 0 w 150019"/>
                <a:gd name="connsiteY0" fmla="*/ 0 h 4762"/>
                <a:gd name="connsiteX1" fmla="*/ 150019 w 150019"/>
                <a:gd name="connsiteY1" fmla="*/ 4762 h 4762"/>
                <a:gd name="connsiteX2" fmla="*/ 150019 w 150019"/>
                <a:gd name="connsiteY2" fmla="*/ 4762 h 4762"/>
              </a:gdLst>
              <a:ahLst/>
              <a:cxnLst>
                <a:cxn ang="0">
                  <a:pos x="connsiteX0" y="connsiteY0"/>
                </a:cxn>
                <a:cxn ang="0">
                  <a:pos x="connsiteX1" y="connsiteY1"/>
                </a:cxn>
                <a:cxn ang="0">
                  <a:pos x="connsiteX2" y="connsiteY2"/>
                </a:cxn>
              </a:cxnLst>
              <a:rect l="l" t="t" r="r" b="b"/>
              <a:pathLst>
                <a:path w="150019" h="4762">
                  <a:moveTo>
                    <a:pt x="0" y="0"/>
                  </a:moveTo>
                  <a:lnTo>
                    <a:pt x="150019" y="4762"/>
                  </a:lnTo>
                  <a:lnTo>
                    <a:pt x="150019" y="4762"/>
                  </a:ln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 name="Group 5"/>
          <p:cNvGrpSpPr/>
          <p:nvPr userDrawn="1"/>
        </p:nvGrpSpPr>
        <p:grpSpPr>
          <a:xfrm>
            <a:off x="282786" y="255821"/>
            <a:ext cx="1448294" cy="1448294"/>
            <a:chOff x="237072" y="234585"/>
            <a:chExt cx="1448294" cy="1448294"/>
          </a:xfrm>
        </p:grpSpPr>
        <p:sp>
          <p:nvSpPr>
            <p:cNvPr id="7" name="Oval 6"/>
            <p:cNvSpPr/>
            <p:nvPr/>
          </p:nvSpPr>
          <p:spPr>
            <a:xfrm>
              <a:off x="237072" y="234585"/>
              <a:ext cx="1448294" cy="1448294"/>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a:off x="283311" y="280824"/>
              <a:ext cx="1355815" cy="1355815"/>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p:nvPr/>
          </p:nvSpPr>
          <p:spPr>
            <a:xfrm>
              <a:off x="251674" y="248347"/>
              <a:ext cx="1419087" cy="1419087"/>
            </a:xfrm>
            <a:prstGeom prst="ellipse">
              <a:avLst/>
            </a:prstGeom>
            <a:noFill/>
            <a:ln w="9525">
              <a:solidFill>
                <a:schemeClr val="bg1">
                  <a:lumMod val="2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18981699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Blank" type="blank" preserve="1">
  <p:cSld name="Blank">
    <p:bg>
      <p:bgPr>
        <a:blipFill dpi="0" rotWithShape="1">
          <a:blip r:embed="rId2">
            <a:lum/>
          </a:blip>
          <a:srcRect/>
          <a:stretch>
            <a:fillRect/>
          </a:stretch>
        </a:blipFill>
        <a:effectLst/>
      </p:bgPr>
    </p:bg>
    <p:spTree>
      <p:nvGrpSpPr>
        <p:cNvPr id="1" name="Shape 151"/>
        <p:cNvGrpSpPr/>
        <p:nvPr/>
      </p:nvGrpSpPr>
      <p:grpSpPr>
        <a:xfrm>
          <a:off x="0" y="0"/>
          <a:ext cx="0" cy="0"/>
          <a:chOff x="0" y="0"/>
          <a:chExt cx="0" cy="0"/>
        </a:xfrm>
      </p:grpSpPr>
      <p:sp>
        <p:nvSpPr>
          <p:cNvPr id="2" name="Freeform 9"/>
          <p:cNvSpPr>
            <a:spLocks/>
          </p:cNvSpPr>
          <p:nvPr userDrawn="1"/>
        </p:nvSpPr>
        <p:spPr bwMode="auto">
          <a:xfrm rot="10800000">
            <a:off x="276225" y="239920"/>
            <a:ext cx="6315075" cy="4636880"/>
          </a:xfrm>
          <a:custGeom>
            <a:avLst/>
            <a:gdLst>
              <a:gd name="T0" fmla="*/ 2466 w 2671"/>
              <a:gd name="T1" fmla="*/ 92 h 1682"/>
              <a:gd name="T2" fmla="*/ 200 w 2671"/>
              <a:gd name="T3" fmla="*/ 99 h 1682"/>
              <a:gd name="T4" fmla="*/ 169 w 2671"/>
              <a:gd name="T5" fmla="*/ 1583 h 1682"/>
              <a:gd name="T6" fmla="*/ 2481 w 2671"/>
              <a:gd name="T7" fmla="*/ 1562 h 1682"/>
              <a:gd name="T8" fmla="*/ 2466 w 2671"/>
              <a:gd name="T9" fmla="*/ 92 h 1682"/>
              <a:gd name="connsiteX0" fmla="*/ 9074 w 9535"/>
              <a:gd name="connsiteY0" fmla="*/ 447 h 9722"/>
              <a:gd name="connsiteX1" fmla="*/ 544 w 9535"/>
              <a:gd name="connsiteY1" fmla="*/ 264 h 9722"/>
              <a:gd name="connsiteX2" fmla="*/ 475 w 9535"/>
              <a:gd name="connsiteY2" fmla="*/ 9311 h 9722"/>
              <a:gd name="connsiteX3" fmla="*/ 9131 w 9535"/>
              <a:gd name="connsiteY3" fmla="*/ 9187 h 9722"/>
              <a:gd name="connsiteX4" fmla="*/ 9074 w 9535"/>
              <a:gd name="connsiteY4" fmla="*/ 447 h 9722"/>
              <a:gd name="connsiteX0" fmla="*/ 9519 w 10001"/>
              <a:gd name="connsiteY0" fmla="*/ 986 h 10526"/>
              <a:gd name="connsiteX1" fmla="*/ 5107 w 10001"/>
              <a:gd name="connsiteY1" fmla="*/ 519 h 10526"/>
              <a:gd name="connsiteX2" fmla="*/ 573 w 10001"/>
              <a:gd name="connsiteY2" fmla="*/ 798 h 10526"/>
              <a:gd name="connsiteX3" fmla="*/ 500 w 10001"/>
              <a:gd name="connsiteY3" fmla="*/ 10103 h 10526"/>
              <a:gd name="connsiteX4" fmla="*/ 9578 w 10001"/>
              <a:gd name="connsiteY4" fmla="*/ 9976 h 10526"/>
              <a:gd name="connsiteX5" fmla="*/ 9519 w 10001"/>
              <a:gd name="connsiteY5" fmla="*/ 986 h 10526"/>
              <a:gd name="connsiteX0" fmla="*/ 9561 w 10043"/>
              <a:gd name="connsiteY0" fmla="*/ 870 h 10410"/>
              <a:gd name="connsiteX1" fmla="*/ 5149 w 10043"/>
              <a:gd name="connsiteY1" fmla="*/ 403 h 10410"/>
              <a:gd name="connsiteX2" fmla="*/ 533 w 10043"/>
              <a:gd name="connsiteY2" fmla="*/ 862 h 10410"/>
              <a:gd name="connsiteX3" fmla="*/ 542 w 10043"/>
              <a:gd name="connsiteY3" fmla="*/ 9987 h 10410"/>
              <a:gd name="connsiteX4" fmla="*/ 9620 w 10043"/>
              <a:gd name="connsiteY4" fmla="*/ 9860 h 10410"/>
              <a:gd name="connsiteX5" fmla="*/ 9561 w 10043"/>
              <a:gd name="connsiteY5" fmla="*/ 870 h 10410"/>
              <a:gd name="connsiteX0" fmla="*/ 9572 w 10054"/>
              <a:gd name="connsiteY0" fmla="*/ 835 h 10375"/>
              <a:gd name="connsiteX1" fmla="*/ 5160 w 10054"/>
              <a:gd name="connsiteY1" fmla="*/ 368 h 10375"/>
              <a:gd name="connsiteX2" fmla="*/ 544 w 10054"/>
              <a:gd name="connsiteY2" fmla="*/ 827 h 10375"/>
              <a:gd name="connsiteX3" fmla="*/ 553 w 10054"/>
              <a:gd name="connsiteY3" fmla="*/ 9952 h 10375"/>
              <a:gd name="connsiteX4" fmla="*/ 9631 w 10054"/>
              <a:gd name="connsiteY4" fmla="*/ 9825 h 10375"/>
              <a:gd name="connsiteX5" fmla="*/ 9572 w 10054"/>
              <a:gd name="connsiteY5" fmla="*/ 835 h 10375"/>
              <a:gd name="connsiteX0" fmla="*/ 9532 w 10014"/>
              <a:gd name="connsiteY0" fmla="*/ 835 h 10375"/>
              <a:gd name="connsiteX1" fmla="*/ 5120 w 10014"/>
              <a:gd name="connsiteY1" fmla="*/ 368 h 10375"/>
              <a:gd name="connsiteX2" fmla="*/ 504 w 10014"/>
              <a:gd name="connsiteY2" fmla="*/ 827 h 10375"/>
              <a:gd name="connsiteX3" fmla="*/ 513 w 10014"/>
              <a:gd name="connsiteY3" fmla="*/ 9952 h 10375"/>
              <a:gd name="connsiteX4" fmla="*/ 9591 w 10014"/>
              <a:gd name="connsiteY4" fmla="*/ 9825 h 10375"/>
              <a:gd name="connsiteX5" fmla="*/ 9532 w 10014"/>
              <a:gd name="connsiteY5" fmla="*/ 835 h 10375"/>
              <a:gd name="connsiteX0" fmla="*/ 9532 w 10014"/>
              <a:gd name="connsiteY0" fmla="*/ 653 h 10193"/>
              <a:gd name="connsiteX1" fmla="*/ 5120 w 10014"/>
              <a:gd name="connsiteY1" fmla="*/ 186 h 10193"/>
              <a:gd name="connsiteX2" fmla="*/ 504 w 10014"/>
              <a:gd name="connsiteY2" fmla="*/ 645 h 10193"/>
              <a:gd name="connsiteX3" fmla="*/ 513 w 10014"/>
              <a:gd name="connsiteY3" fmla="*/ 9770 h 10193"/>
              <a:gd name="connsiteX4" fmla="*/ 9591 w 10014"/>
              <a:gd name="connsiteY4" fmla="*/ 9643 h 10193"/>
              <a:gd name="connsiteX5" fmla="*/ 9532 w 10014"/>
              <a:gd name="connsiteY5" fmla="*/ 653 h 10193"/>
              <a:gd name="connsiteX0" fmla="*/ 9532 w 10014"/>
              <a:gd name="connsiteY0" fmla="*/ 579 h 10119"/>
              <a:gd name="connsiteX1" fmla="*/ 5120 w 10014"/>
              <a:gd name="connsiteY1" fmla="*/ 112 h 10119"/>
              <a:gd name="connsiteX2" fmla="*/ 504 w 10014"/>
              <a:gd name="connsiteY2" fmla="*/ 571 h 10119"/>
              <a:gd name="connsiteX3" fmla="*/ 513 w 10014"/>
              <a:gd name="connsiteY3" fmla="*/ 9696 h 10119"/>
              <a:gd name="connsiteX4" fmla="*/ 9591 w 10014"/>
              <a:gd name="connsiteY4" fmla="*/ 9569 h 10119"/>
              <a:gd name="connsiteX5" fmla="*/ 9532 w 10014"/>
              <a:gd name="connsiteY5" fmla="*/ 579 h 10119"/>
              <a:gd name="connsiteX0" fmla="*/ 9560 w 10042"/>
              <a:gd name="connsiteY0" fmla="*/ 783 h 10323"/>
              <a:gd name="connsiteX1" fmla="*/ 5132 w 10042"/>
              <a:gd name="connsiteY1" fmla="*/ 521 h 10323"/>
              <a:gd name="connsiteX2" fmla="*/ 532 w 10042"/>
              <a:gd name="connsiteY2" fmla="*/ 775 h 10323"/>
              <a:gd name="connsiteX3" fmla="*/ 541 w 10042"/>
              <a:gd name="connsiteY3" fmla="*/ 9900 h 10323"/>
              <a:gd name="connsiteX4" fmla="*/ 9619 w 10042"/>
              <a:gd name="connsiteY4" fmla="*/ 9773 h 10323"/>
              <a:gd name="connsiteX5" fmla="*/ 9560 w 10042"/>
              <a:gd name="connsiteY5" fmla="*/ 783 h 10323"/>
              <a:gd name="connsiteX0" fmla="*/ 9562 w 10044"/>
              <a:gd name="connsiteY0" fmla="*/ 560 h 10100"/>
              <a:gd name="connsiteX1" fmla="*/ 5134 w 10044"/>
              <a:gd name="connsiteY1" fmla="*/ 298 h 10100"/>
              <a:gd name="connsiteX2" fmla="*/ 534 w 10044"/>
              <a:gd name="connsiteY2" fmla="*/ 552 h 10100"/>
              <a:gd name="connsiteX3" fmla="*/ 543 w 10044"/>
              <a:gd name="connsiteY3" fmla="*/ 9677 h 10100"/>
              <a:gd name="connsiteX4" fmla="*/ 9621 w 10044"/>
              <a:gd name="connsiteY4" fmla="*/ 9550 h 10100"/>
              <a:gd name="connsiteX5" fmla="*/ 9562 w 10044"/>
              <a:gd name="connsiteY5" fmla="*/ 560 h 10100"/>
              <a:gd name="connsiteX0" fmla="*/ 9598 w 10080"/>
              <a:gd name="connsiteY0" fmla="*/ 482 h 10022"/>
              <a:gd name="connsiteX1" fmla="*/ 5170 w 10080"/>
              <a:gd name="connsiteY1" fmla="*/ 220 h 10022"/>
              <a:gd name="connsiteX2" fmla="*/ 504 w 10080"/>
              <a:gd name="connsiteY2" fmla="*/ 602 h 10022"/>
              <a:gd name="connsiteX3" fmla="*/ 579 w 10080"/>
              <a:gd name="connsiteY3" fmla="*/ 9599 h 10022"/>
              <a:gd name="connsiteX4" fmla="*/ 9657 w 10080"/>
              <a:gd name="connsiteY4" fmla="*/ 9472 h 10022"/>
              <a:gd name="connsiteX5" fmla="*/ 9598 w 10080"/>
              <a:gd name="connsiteY5" fmla="*/ 482 h 10022"/>
              <a:gd name="connsiteX0" fmla="*/ 9553 w 10035"/>
              <a:gd name="connsiteY0" fmla="*/ 453 h 9993"/>
              <a:gd name="connsiteX1" fmla="*/ 5125 w 10035"/>
              <a:gd name="connsiteY1" fmla="*/ 191 h 9993"/>
              <a:gd name="connsiteX2" fmla="*/ 459 w 10035"/>
              <a:gd name="connsiteY2" fmla="*/ 573 h 9993"/>
              <a:gd name="connsiteX3" fmla="*/ 534 w 10035"/>
              <a:gd name="connsiteY3" fmla="*/ 9570 h 9993"/>
              <a:gd name="connsiteX4" fmla="*/ 9612 w 10035"/>
              <a:gd name="connsiteY4" fmla="*/ 9443 h 9993"/>
              <a:gd name="connsiteX5" fmla="*/ 9553 w 10035"/>
              <a:gd name="connsiteY5" fmla="*/ 453 h 9993"/>
              <a:gd name="connsiteX0" fmla="*/ 9520 w 10000"/>
              <a:gd name="connsiteY0" fmla="*/ 453 h 10000"/>
              <a:gd name="connsiteX1" fmla="*/ 5107 w 10000"/>
              <a:gd name="connsiteY1" fmla="*/ 191 h 10000"/>
              <a:gd name="connsiteX2" fmla="*/ 457 w 10000"/>
              <a:gd name="connsiteY2" fmla="*/ 573 h 10000"/>
              <a:gd name="connsiteX3" fmla="*/ 532 w 10000"/>
              <a:gd name="connsiteY3" fmla="*/ 9577 h 10000"/>
              <a:gd name="connsiteX4" fmla="*/ 9578 w 10000"/>
              <a:gd name="connsiteY4" fmla="*/ 9450 h 10000"/>
              <a:gd name="connsiteX5" fmla="*/ 9520 w 10000"/>
              <a:gd name="connsiteY5" fmla="*/ 453 h 10000"/>
              <a:gd name="connsiteX0" fmla="*/ 9520 w 10000"/>
              <a:gd name="connsiteY0" fmla="*/ 445 h 9992"/>
              <a:gd name="connsiteX1" fmla="*/ 5107 w 10000"/>
              <a:gd name="connsiteY1" fmla="*/ 183 h 9992"/>
              <a:gd name="connsiteX2" fmla="*/ 457 w 10000"/>
              <a:gd name="connsiteY2" fmla="*/ 565 h 9992"/>
              <a:gd name="connsiteX3" fmla="*/ 532 w 10000"/>
              <a:gd name="connsiteY3" fmla="*/ 9569 h 9992"/>
              <a:gd name="connsiteX4" fmla="*/ 9578 w 10000"/>
              <a:gd name="connsiteY4" fmla="*/ 9442 h 9992"/>
              <a:gd name="connsiteX5" fmla="*/ 9520 w 10000"/>
              <a:gd name="connsiteY5" fmla="*/ 445 h 9992"/>
              <a:gd name="connsiteX0" fmla="*/ 9561 w 10041"/>
              <a:gd name="connsiteY0" fmla="*/ 695 h 10250"/>
              <a:gd name="connsiteX1" fmla="*/ 5115 w 10041"/>
              <a:gd name="connsiteY1" fmla="*/ 356 h 10250"/>
              <a:gd name="connsiteX2" fmla="*/ 498 w 10041"/>
              <a:gd name="connsiteY2" fmla="*/ 815 h 10250"/>
              <a:gd name="connsiteX3" fmla="*/ 573 w 10041"/>
              <a:gd name="connsiteY3" fmla="*/ 9827 h 10250"/>
              <a:gd name="connsiteX4" fmla="*/ 9619 w 10041"/>
              <a:gd name="connsiteY4" fmla="*/ 9700 h 10250"/>
              <a:gd name="connsiteX5" fmla="*/ 9561 w 10041"/>
              <a:gd name="connsiteY5" fmla="*/ 695 h 10250"/>
              <a:gd name="connsiteX0" fmla="*/ 9561 w 9999"/>
              <a:gd name="connsiteY0" fmla="*/ 695 h 10250"/>
              <a:gd name="connsiteX1" fmla="*/ 5115 w 9999"/>
              <a:gd name="connsiteY1" fmla="*/ 356 h 10250"/>
              <a:gd name="connsiteX2" fmla="*/ 498 w 9999"/>
              <a:gd name="connsiteY2" fmla="*/ 815 h 10250"/>
              <a:gd name="connsiteX3" fmla="*/ 573 w 9999"/>
              <a:gd name="connsiteY3" fmla="*/ 9827 h 10250"/>
              <a:gd name="connsiteX4" fmla="*/ 9619 w 9999"/>
              <a:gd name="connsiteY4" fmla="*/ 9700 h 10250"/>
              <a:gd name="connsiteX5" fmla="*/ 9561 w 9999"/>
              <a:gd name="connsiteY5" fmla="*/ 695 h 10250"/>
              <a:gd name="connsiteX0" fmla="*/ 9562 w 10000"/>
              <a:gd name="connsiteY0" fmla="*/ 678 h 10000"/>
              <a:gd name="connsiteX1" fmla="*/ 5116 w 10000"/>
              <a:gd name="connsiteY1" fmla="*/ 347 h 10000"/>
              <a:gd name="connsiteX2" fmla="*/ 498 w 10000"/>
              <a:gd name="connsiteY2" fmla="*/ 795 h 10000"/>
              <a:gd name="connsiteX3" fmla="*/ 573 w 10000"/>
              <a:gd name="connsiteY3" fmla="*/ 9587 h 10000"/>
              <a:gd name="connsiteX4" fmla="*/ 9620 w 10000"/>
              <a:gd name="connsiteY4" fmla="*/ 9463 h 10000"/>
              <a:gd name="connsiteX5" fmla="*/ 9562 w 10000"/>
              <a:gd name="connsiteY5" fmla="*/ 678 h 10000"/>
              <a:gd name="connsiteX0" fmla="*/ 9598 w 10036"/>
              <a:gd name="connsiteY0" fmla="*/ 678 h 10408"/>
              <a:gd name="connsiteX1" fmla="*/ 5152 w 10036"/>
              <a:gd name="connsiteY1" fmla="*/ 347 h 10408"/>
              <a:gd name="connsiteX2" fmla="*/ 534 w 10036"/>
              <a:gd name="connsiteY2" fmla="*/ 795 h 10408"/>
              <a:gd name="connsiteX3" fmla="*/ 609 w 10036"/>
              <a:gd name="connsiteY3" fmla="*/ 9587 h 10408"/>
              <a:gd name="connsiteX4" fmla="*/ 5168 w 10036"/>
              <a:gd name="connsiteY4" fmla="*/ 10029 h 10408"/>
              <a:gd name="connsiteX5" fmla="*/ 9656 w 10036"/>
              <a:gd name="connsiteY5" fmla="*/ 9463 h 10408"/>
              <a:gd name="connsiteX6" fmla="*/ 9598 w 10036"/>
              <a:gd name="connsiteY6" fmla="*/ 678 h 10408"/>
              <a:gd name="connsiteX0" fmla="*/ 9598 w 10036"/>
              <a:gd name="connsiteY0" fmla="*/ 678 h 10408"/>
              <a:gd name="connsiteX1" fmla="*/ 5152 w 10036"/>
              <a:gd name="connsiteY1" fmla="*/ 347 h 10408"/>
              <a:gd name="connsiteX2" fmla="*/ 534 w 10036"/>
              <a:gd name="connsiteY2" fmla="*/ 795 h 10408"/>
              <a:gd name="connsiteX3" fmla="*/ 609 w 10036"/>
              <a:gd name="connsiteY3" fmla="*/ 9587 h 10408"/>
              <a:gd name="connsiteX4" fmla="*/ 5168 w 10036"/>
              <a:gd name="connsiteY4" fmla="*/ 10029 h 10408"/>
              <a:gd name="connsiteX5" fmla="*/ 9656 w 10036"/>
              <a:gd name="connsiteY5" fmla="*/ 9463 h 10408"/>
              <a:gd name="connsiteX6" fmla="*/ 9598 w 10036"/>
              <a:gd name="connsiteY6" fmla="*/ 678 h 10408"/>
              <a:gd name="connsiteX0" fmla="*/ 9598 w 10036"/>
              <a:gd name="connsiteY0" fmla="*/ 678 h 10408"/>
              <a:gd name="connsiteX1" fmla="*/ 5152 w 10036"/>
              <a:gd name="connsiteY1" fmla="*/ 347 h 10408"/>
              <a:gd name="connsiteX2" fmla="*/ 534 w 10036"/>
              <a:gd name="connsiteY2" fmla="*/ 795 h 10408"/>
              <a:gd name="connsiteX3" fmla="*/ 609 w 10036"/>
              <a:gd name="connsiteY3" fmla="*/ 9587 h 10408"/>
              <a:gd name="connsiteX4" fmla="*/ 5168 w 10036"/>
              <a:gd name="connsiteY4" fmla="*/ 10029 h 10408"/>
              <a:gd name="connsiteX5" fmla="*/ 9656 w 10036"/>
              <a:gd name="connsiteY5" fmla="*/ 9463 h 10408"/>
              <a:gd name="connsiteX6" fmla="*/ 9598 w 10036"/>
              <a:gd name="connsiteY6" fmla="*/ 678 h 10408"/>
              <a:gd name="connsiteX0" fmla="*/ 9604 w 10042"/>
              <a:gd name="connsiteY0" fmla="*/ 678 h 10231"/>
              <a:gd name="connsiteX1" fmla="*/ 5158 w 10042"/>
              <a:gd name="connsiteY1" fmla="*/ 347 h 10231"/>
              <a:gd name="connsiteX2" fmla="*/ 540 w 10042"/>
              <a:gd name="connsiteY2" fmla="*/ 795 h 10231"/>
              <a:gd name="connsiteX3" fmla="*/ 615 w 10042"/>
              <a:gd name="connsiteY3" fmla="*/ 9587 h 10231"/>
              <a:gd name="connsiteX4" fmla="*/ 5174 w 10042"/>
              <a:gd name="connsiteY4" fmla="*/ 10029 h 10231"/>
              <a:gd name="connsiteX5" fmla="*/ 9662 w 10042"/>
              <a:gd name="connsiteY5" fmla="*/ 9463 h 10231"/>
              <a:gd name="connsiteX6" fmla="*/ 9604 w 10042"/>
              <a:gd name="connsiteY6" fmla="*/ 678 h 10231"/>
              <a:gd name="connsiteX0" fmla="*/ 9631 w 10069"/>
              <a:gd name="connsiteY0" fmla="*/ 685 h 10297"/>
              <a:gd name="connsiteX1" fmla="*/ 5185 w 10069"/>
              <a:gd name="connsiteY1" fmla="*/ 354 h 10297"/>
              <a:gd name="connsiteX2" fmla="*/ 567 w 10069"/>
              <a:gd name="connsiteY2" fmla="*/ 802 h 10297"/>
              <a:gd name="connsiteX3" fmla="*/ 593 w 10069"/>
              <a:gd name="connsiteY3" fmla="*/ 9694 h 10297"/>
              <a:gd name="connsiteX4" fmla="*/ 5201 w 10069"/>
              <a:gd name="connsiteY4" fmla="*/ 10036 h 10297"/>
              <a:gd name="connsiteX5" fmla="*/ 9689 w 10069"/>
              <a:gd name="connsiteY5" fmla="*/ 9470 h 10297"/>
              <a:gd name="connsiteX6" fmla="*/ 9631 w 10069"/>
              <a:gd name="connsiteY6" fmla="*/ 685 h 10297"/>
              <a:gd name="connsiteX0" fmla="*/ 9642 w 10080"/>
              <a:gd name="connsiteY0" fmla="*/ 685 h 10204"/>
              <a:gd name="connsiteX1" fmla="*/ 5196 w 10080"/>
              <a:gd name="connsiteY1" fmla="*/ 354 h 10204"/>
              <a:gd name="connsiteX2" fmla="*/ 578 w 10080"/>
              <a:gd name="connsiteY2" fmla="*/ 802 h 10204"/>
              <a:gd name="connsiteX3" fmla="*/ 604 w 10080"/>
              <a:gd name="connsiteY3" fmla="*/ 9694 h 10204"/>
              <a:gd name="connsiteX4" fmla="*/ 5212 w 10080"/>
              <a:gd name="connsiteY4" fmla="*/ 10036 h 10204"/>
              <a:gd name="connsiteX5" fmla="*/ 9700 w 10080"/>
              <a:gd name="connsiteY5" fmla="*/ 9470 h 10204"/>
              <a:gd name="connsiteX6" fmla="*/ 9642 w 10080"/>
              <a:gd name="connsiteY6" fmla="*/ 685 h 10204"/>
              <a:gd name="connsiteX0" fmla="*/ 9642 w 10204"/>
              <a:gd name="connsiteY0" fmla="*/ 772 h 10409"/>
              <a:gd name="connsiteX1" fmla="*/ 5196 w 10204"/>
              <a:gd name="connsiteY1" fmla="*/ 441 h 10409"/>
              <a:gd name="connsiteX2" fmla="*/ 578 w 10204"/>
              <a:gd name="connsiteY2" fmla="*/ 889 h 10409"/>
              <a:gd name="connsiteX3" fmla="*/ 604 w 10204"/>
              <a:gd name="connsiteY3" fmla="*/ 9781 h 10409"/>
              <a:gd name="connsiteX4" fmla="*/ 5212 w 10204"/>
              <a:gd name="connsiteY4" fmla="*/ 10123 h 10409"/>
              <a:gd name="connsiteX5" fmla="*/ 9651 w 10204"/>
              <a:gd name="connsiteY5" fmla="*/ 9758 h 10409"/>
              <a:gd name="connsiteX6" fmla="*/ 9642 w 10204"/>
              <a:gd name="connsiteY6" fmla="*/ 772 h 10409"/>
              <a:gd name="connsiteX0" fmla="*/ 9642 w 10230"/>
              <a:gd name="connsiteY0" fmla="*/ 772 h 10250"/>
              <a:gd name="connsiteX1" fmla="*/ 5196 w 10230"/>
              <a:gd name="connsiteY1" fmla="*/ 441 h 10250"/>
              <a:gd name="connsiteX2" fmla="*/ 578 w 10230"/>
              <a:gd name="connsiteY2" fmla="*/ 889 h 10250"/>
              <a:gd name="connsiteX3" fmla="*/ 604 w 10230"/>
              <a:gd name="connsiteY3" fmla="*/ 9781 h 10250"/>
              <a:gd name="connsiteX4" fmla="*/ 5212 w 10230"/>
              <a:gd name="connsiteY4" fmla="*/ 10123 h 10250"/>
              <a:gd name="connsiteX5" fmla="*/ 9651 w 10230"/>
              <a:gd name="connsiteY5" fmla="*/ 9758 h 10250"/>
              <a:gd name="connsiteX6" fmla="*/ 9642 w 10230"/>
              <a:gd name="connsiteY6" fmla="*/ 772 h 10250"/>
              <a:gd name="connsiteX0" fmla="*/ 9642 w 10133"/>
              <a:gd name="connsiteY0" fmla="*/ 772 h 10250"/>
              <a:gd name="connsiteX1" fmla="*/ 5196 w 10133"/>
              <a:gd name="connsiteY1" fmla="*/ 441 h 10250"/>
              <a:gd name="connsiteX2" fmla="*/ 578 w 10133"/>
              <a:gd name="connsiteY2" fmla="*/ 889 h 10250"/>
              <a:gd name="connsiteX3" fmla="*/ 604 w 10133"/>
              <a:gd name="connsiteY3" fmla="*/ 9781 h 10250"/>
              <a:gd name="connsiteX4" fmla="*/ 5212 w 10133"/>
              <a:gd name="connsiteY4" fmla="*/ 10123 h 10250"/>
              <a:gd name="connsiteX5" fmla="*/ 9651 w 10133"/>
              <a:gd name="connsiteY5" fmla="*/ 9758 h 10250"/>
              <a:gd name="connsiteX6" fmla="*/ 9642 w 10133"/>
              <a:gd name="connsiteY6" fmla="*/ 772 h 10250"/>
              <a:gd name="connsiteX0" fmla="*/ 9642 w 10150"/>
              <a:gd name="connsiteY0" fmla="*/ 779 h 10263"/>
              <a:gd name="connsiteX1" fmla="*/ 5196 w 10150"/>
              <a:gd name="connsiteY1" fmla="*/ 448 h 10263"/>
              <a:gd name="connsiteX2" fmla="*/ 578 w 10150"/>
              <a:gd name="connsiteY2" fmla="*/ 896 h 10263"/>
              <a:gd name="connsiteX3" fmla="*/ 604 w 10150"/>
              <a:gd name="connsiteY3" fmla="*/ 9788 h 10263"/>
              <a:gd name="connsiteX4" fmla="*/ 5212 w 10150"/>
              <a:gd name="connsiteY4" fmla="*/ 10130 h 10263"/>
              <a:gd name="connsiteX5" fmla="*/ 9684 w 10150"/>
              <a:gd name="connsiteY5" fmla="*/ 9865 h 10263"/>
              <a:gd name="connsiteX6" fmla="*/ 9642 w 10150"/>
              <a:gd name="connsiteY6" fmla="*/ 779 h 10263"/>
              <a:gd name="connsiteX0" fmla="*/ 9642 w 10204"/>
              <a:gd name="connsiteY0" fmla="*/ 779 h 10257"/>
              <a:gd name="connsiteX1" fmla="*/ 5196 w 10204"/>
              <a:gd name="connsiteY1" fmla="*/ 448 h 10257"/>
              <a:gd name="connsiteX2" fmla="*/ 578 w 10204"/>
              <a:gd name="connsiteY2" fmla="*/ 896 h 10257"/>
              <a:gd name="connsiteX3" fmla="*/ 604 w 10204"/>
              <a:gd name="connsiteY3" fmla="*/ 9788 h 10257"/>
              <a:gd name="connsiteX4" fmla="*/ 5212 w 10204"/>
              <a:gd name="connsiteY4" fmla="*/ 10130 h 10257"/>
              <a:gd name="connsiteX5" fmla="*/ 9684 w 10204"/>
              <a:gd name="connsiteY5" fmla="*/ 9865 h 10257"/>
              <a:gd name="connsiteX6" fmla="*/ 9642 w 10204"/>
              <a:gd name="connsiteY6" fmla="*/ 779 h 10257"/>
              <a:gd name="connsiteX0" fmla="*/ 9642 w 10206"/>
              <a:gd name="connsiteY0" fmla="*/ 686 h 10205"/>
              <a:gd name="connsiteX1" fmla="*/ 5196 w 10206"/>
              <a:gd name="connsiteY1" fmla="*/ 355 h 10205"/>
              <a:gd name="connsiteX2" fmla="*/ 578 w 10206"/>
              <a:gd name="connsiteY2" fmla="*/ 803 h 10205"/>
              <a:gd name="connsiteX3" fmla="*/ 604 w 10206"/>
              <a:gd name="connsiteY3" fmla="*/ 9695 h 10205"/>
              <a:gd name="connsiteX4" fmla="*/ 5212 w 10206"/>
              <a:gd name="connsiteY4" fmla="*/ 10037 h 10205"/>
              <a:gd name="connsiteX5" fmla="*/ 9684 w 10206"/>
              <a:gd name="connsiteY5" fmla="*/ 9772 h 10205"/>
              <a:gd name="connsiteX6" fmla="*/ 10111 w 10206"/>
              <a:gd name="connsiteY6" fmla="*/ 5246 h 10205"/>
              <a:gd name="connsiteX7" fmla="*/ 9642 w 10206"/>
              <a:gd name="connsiteY7" fmla="*/ 686 h 10205"/>
              <a:gd name="connsiteX0" fmla="*/ 9642 w 10206"/>
              <a:gd name="connsiteY0" fmla="*/ 686 h 10205"/>
              <a:gd name="connsiteX1" fmla="*/ 5196 w 10206"/>
              <a:gd name="connsiteY1" fmla="*/ 355 h 10205"/>
              <a:gd name="connsiteX2" fmla="*/ 578 w 10206"/>
              <a:gd name="connsiteY2" fmla="*/ 803 h 10205"/>
              <a:gd name="connsiteX3" fmla="*/ 604 w 10206"/>
              <a:gd name="connsiteY3" fmla="*/ 9695 h 10205"/>
              <a:gd name="connsiteX4" fmla="*/ 5212 w 10206"/>
              <a:gd name="connsiteY4" fmla="*/ 10037 h 10205"/>
              <a:gd name="connsiteX5" fmla="*/ 9684 w 10206"/>
              <a:gd name="connsiteY5" fmla="*/ 9772 h 10205"/>
              <a:gd name="connsiteX6" fmla="*/ 10111 w 10206"/>
              <a:gd name="connsiteY6" fmla="*/ 5246 h 10205"/>
              <a:gd name="connsiteX7" fmla="*/ 9642 w 10206"/>
              <a:gd name="connsiteY7" fmla="*/ 686 h 10205"/>
              <a:gd name="connsiteX0" fmla="*/ 9642 w 10223"/>
              <a:gd name="connsiteY0" fmla="*/ 686 h 10164"/>
              <a:gd name="connsiteX1" fmla="*/ 5196 w 10223"/>
              <a:gd name="connsiteY1" fmla="*/ 355 h 10164"/>
              <a:gd name="connsiteX2" fmla="*/ 578 w 10223"/>
              <a:gd name="connsiteY2" fmla="*/ 803 h 10164"/>
              <a:gd name="connsiteX3" fmla="*/ 604 w 10223"/>
              <a:gd name="connsiteY3" fmla="*/ 9695 h 10164"/>
              <a:gd name="connsiteX4" fmla="*/ 5212 w 10223"/>
              <a:gd name="connsiteY4" fmla="*/ 10037 h 10164"/>
              <a:gd name="connsiteX5" fmla="*/ 9684 w 10223"/>
              <a:gd name="connsiteY5" fmla="*/ 9772 h 10164"/>
              <a:gd name="connsiteX6" fmla="*/ 10111 w 10223"/>
              <a:gd name="connsiteY6" fmla="*/ 5246 h 10164"/>
              <a:gd name="connsiteX7" fmla="*/ 9642 w 10223"/>
              <a:gd name="connsiteY7" fmla="*/ 686 h 10164"/>
              <a:gd name="connsiteX0" fmla="*/ 9642 w 10136"/>
              <a:gd name="connsiteY0" fmla="*/ 686 h 10164"/>
              <a:gd name="connsiteX1" fmla="*/ 5196 w 10136"/>
              <a:gd name="connsiteY1" fmla="*/ 355 h 10164"/>
              <a:gd name="connsiteX2" fmla="*/ 578 w 10136"/>
              <a:gd name="connsiteY2" fmla="*/ 803 h 10164"/>
              <a:gd name="connsiteX3" fmla="*/ 604 w 10136"/>
              <a:gd name="connsiteY3" fmla="*/ 9695 h 10164"/>
              <a:gd name="connsiteX4" fmla="*/ 5212 w 10136"/>
              <a:gd name="connsiteY4" fmla="*/ 10037 h 10164"/>
              <a:gd name="connsiteX5" fmla="*/ 9684 w 10136"/>
              <a:gd name="connsiteY5" fmla="*/ 9772 h 10164"/>
              <a:gd name="connsiteX6" fmla="*/ 10111 w 10136"/>
              <a:gd name="connsiteY6" fmla="*/ 5246 h 10164"/>
              <a:gd name="connsiteX7" fmla="*/ 9642 w 10136"/>
              <a:gd name="connsiteY7" fmla="*/ 686 h 10164"/>
              <a:gd name="connsiteX0" fmla="*/ 9642 w 10236"/>
              <a:gd name="connsiteY0" fmla="*/ 686 h 10203"/>
              <a:gd name="connsiteX1" fmla="*/ 5196 w 10236"/>
              <a:gd name="connsiteY1" fmla="*/ 355 h 10203"/>
              <a:gd name="connsiteX2" fmla="*/ 578 w 10236"/>
              <a:gd name="connsiteY2" fmla="*/ 803 h 10203"/>
              <a:gd name="connsiteX3" fmla="*/ 604 w 10236"/>
              <a:gd name="connsiteY3" fmla="*/ 9695 h 10203"/>
              <a:gd name="connsiteX4" fmla="*/ 5212 w 10236"/>
              <a:gd name="connsiteY4" fmla="*/ 10037 h 10203"/>
              <a:gd name="connsiteX5" fmla="*/ 9684 w 10236"/>
              <a:gd name="connsiteY5" fmla="*/ 9772 h 10203"/>
              <a:gd name="connsiteX6" fmla="*/ 10160 w 10236"/>
              <a:gd name="connsiteY6" fmla="*/ 5271 h 10203"/>
              <a:gd name="connsiteX7" fmla="*/ 9642 w 10236"/>
              <a:gd name="connsiteY7" fmla="*/ 686 h 10203"/>
              <a:gd name="connsiteX0" fmla="*/ 9642 w 10236"/>
              <a:gd name="connsiteY0" fmla="*/ 686 h 10203"/>
              <a:gd name="connsiteX1" fmla="*/ 5196 w 10236"/>
              <a:gd name="connsiteY1" fmla="*/ 355 h 10203"/>
              <a:gd name="connsiteX2" fmla="*/ 578 w 10236"/>
              <a:gd name="connsiteY2" fmla="*/ 803 h 10203"/>
              <a:gd name="connsiteX3" fmla="*/ 604 w 10236"/>
              <a:gd name="connsiteY3" fmla="*/ 9695 h 10203"/>
              <a:gd name="connsiteX4" fmla="*/ 5212 w 10236"/>
              <a:gd name="connsiteY4" fmla="*/ 10037 h 10203"/>
              <a:gd name="connsiteX5" fmla="*/ 9684 w 10236"/>
              <a:gd name="connsiteY5" fmla="*/ 9772 h 10203"/>
              <a:gd name="connsiteX6" fmla="*/ 10160 w 10236"/>
              <a:gd name="connsiteY6" fmla="*/ 5271 h 10203"/>
              <a:gd name="connsiteX7" fmla="*/ 9642 w 10236"/>
              <a:gd name="connsiteY7" fmla="*/ 686 h 10203"/>
              <a:gd name="connsiteX0" fmla="*/ 9642 w 10182"/>
              <a:gd name="connsiteY0" fmla="*/ 686 h 10202"/>
              <a:gd name="connsiteX1" fmla="*/ 5196 w 10182"/>
              <a:gd name="connsiteY1" fmla="*/ 355 h 10202"/>
              <a:gd name="connsiteX2" fmla="*/ 578 w 10182"/>
              <a:gd name="connsiteY2" fmla="*/ 803 h 10202"/>
              <a:gd name="connsiteX3" fmla="*/ 604 w 10182"/>
              <a:gd name="connsiteY3" fmla="*/ 9695 h 10202"/>
              <a:gd name="connsiteX4" fmla="*/ 5212 w 10182"/>
              <a:gd name="connsiteY4" fmla="*/ 10037 h 10202"/>
              <a:gd name="connsiteX5" fmla="*/ 9684 w 10182"/>
              <a:gd name="connsiteY5" fmla="*/ 9772 h 10202"/>
              <a:gd name="connsiteX6" fmla="*/ 10160 w 10182"/>
              <a:gd name="connsiteY6" fmla="*/ 5271 h 10202"/>
              <a:gd name="connsiteX7" fmla="*/ 9642 w 10182"/>
              <a:gd name="connsiteY7" fmla="*/ 686 h 10202"/>
              <a:gd name="connsiteX0" fmla="*/ 9642 w 10190"/>
              <a:gd name="connsiteY0" fmla="*/ 686 h 10164"/>
              <a:gd name="connsiteX1" fmla="*/ 5196 w 10190"/>
              <a:gd name="connsiteY1" fmla="*/ 355 h 10164"/>
              <a:gd name="connsiteX2" fmla="*/ 578 w 10190"/>
              <a:gd name="connsiteY2" fmla="*/ 803 h 10164"/>
              <a:gd name="connsiteX3" fmla="*/ 604 w 10190"/>
              <a:gd name="connsiteY3" fmla="*/ 9695 h 10164"/>
              <a:gd name="connsiteX4" fmla="*/ 5212 w 10190"/>
              <a:gd name="connsiteY4" fmla="*/ 10037 h 10164"/>
              <a:gd name="connsiteX5" fmla="*/ 9684 w 10190"/>
              <a:gd name="connsiteY5" fmla="*/ 9772 h 10164"/>
              <a:gd name="connsiteX6" fmla="*/ 10160 w 10190"/>
              <a:gd name="connsiteY6" fmla="*/ 5271 h 10164"/>
              <a:gd name="connsiteX7" fmla="*/ 9642 w 10190"/>
              <a:gd name="connsiteY7" fmla="*/ 686 h 10164"/>
              <a:gd name="connsiteX0" fmla="*/ 9642 w 10161"/>
              <a:gd name="connsiteY0" fmla="*/ 686 h 10164"/>
              <a:gd name="connsiteX1" fmla="*/ 5196 w 10161"/>
              <a:gd name="connsiteY1" fmla="*/ 355 h 10164"/>
              <a:gd name="connsiteX2" fmla="*/ 578 w 10161"/>
              <a:gd name="connsiteY2" fmla="*/ 803 h 10164"/>
              <a:gd name="connsiteX3" fmla="*/ 604 w 10161"/>
              <a:gd name="connsiteY3" fmla="*/ 9695 h 10164"/>
              <a:gd name="connsiteX4" fmla="*/ 5212 w 10161"/>
              <a:gd name="connsiteY4" fmla="*/ 10037 h 10164"/>
              <a:gd name="connsiteX5" fmla="*/ 9684 w 10161"/>
              <a:gd name="connsiteY5" fmla="*/ 9772 h 10164"/>
              <a:gd name="connsiteX6" fmla="*/ 10160 w 10161"/>
              <a:gd name="connsiteY6" fmla="*/ 5271 h 10164"/>
              <a:gd name="connsiteX7" fmla="*/ 9642 w 10161"/>
              <a:gd name="connsiteY7" fmla="*/ 686 h 10164"/>
              <a:gd name="connsiteX0" fmla="*/ 9625 w 10144"/>
              <a:gd name="connsiteY0" fmla="*/ 684 h 10149"/>
              <a:gd name="connsiteX1" fmla="*/ 5179 w 10144"/>
              <a:gd name="connsiteY1" fmla="*/ 353 h 10149"/>
              <a:gd name="connsiteX2" fmla="*/ 561 w 10144"/>
              <a:gd name="connsiteY2" fmla="*/ 801 h 10149"/>
              <a:gd name="connsiteX3" fmla="*/ 620 w 10144"/>
              <a:gd name="connsiteY3" fmla="*/ 9668 h 10149"/>
              <a:gd name="connsiteX4" fmla="*/ 5195 w 10144"/>
              <a:gd name="connsiteY4" fmla="*/ 10035 h 10149"/>
              <a:gd name="connsiteX5" fmla="*/ 9667 w 10144"/>
              <a:gd name="connsiteY5" fmla="*/ 9770 h 10149"/>
              <a:gd name="connsiteX6" fmla="*/ 10143 w 10144"/>
              <a:gd name="connsiteY6" fmla="*/ 5269 h 10149"/>
              <a:gd name="connsiteX7" fmla="*/ 9625 w 10144"/>
              <a:gd name="connsiteY7" fmla="*/ 684 h 10149"/>
              <a:gd name="connsiteX0" fmla="*/ 9625 w 10144"/>
              <a:gd name="connsiteY0" fmla="*/ 684 h 10122"/>
              <a:gd name="connsiteX1" fmla="*/ 5179 w 10144"/>
              <a:gd name="connsiteY1" fmla="*/ 353 h 10122"/>
              <a:gd name="connsiteX2" fmla="*/ 561 w 10144"/>
              <a:gd name="connsiteY2" fmla="*/ 801 h 10122"/>
              <a:gd name="connsiteX3" fmla="*/ 620 w 10144"/>
              <a:gd name="connsiteY3" fmla="*/ 9668 h 10122"/>
              <a:gd name="connsiteX4" fmla="*/ 5195 w 10144"/>
              <a:gd name="connsiteY4" fmla="*/ 10035 h 10122"/>
              <a:gd name="connsiteX5" fmla="*/ 9667 w 10144"/>
              <a:gd name="connsiteY5" fmla="*/ 9770 h 10122"/>
              <a:gd name="connsiteX6" fmla="*/ 10143 w 10144"/>
              <a:gd name="connsiteY6" fmla="*/ 5269 h 10122"/>
              <a:gd name="connsiteX7" fmla="*/ 9625 w 10144"/>
              <a:gd name="connsiteY7" fmla="*/ 684 h 10122"/>
              <a:gd name="connsiteX0" fmla="*/ 9601 w 10120"/>
              <a:gd name="connsiteY0" fmla="*/ 684 h 10446"/>
              <a:gd name="connsiteX1" fmla="*/ 5155 w 10120"/>
              <a:gd name="connsiteY1" fmla="*/ 353 h 10446"/>
              <a:gd name="connsiteX2" fmla="*/ 553 w 10120"/>
              <a:gd name="connsiteY2" fmla="*/ 801 h 10446"/>
              <a:gd name="connsiteX3" fmla="*/ 596 w 10120"/>
              <a:gd name="connsiteY3" fmla="*/ 9668 h 10446"/>
              <a:gd name="connsiteX4" fmla="*/ 5171 w 10120"/>
              <a:gd name="connsiteY4" fmla="*/ 10035 h 10446"/>
              <a:gd name="connsiteX5" fmla="*/ 9643 w 10120"/>
              <a:gd name="connsiteY5" fmla="*/ 9770 h 10446"/>
              <a:gd name="connsiteX6" fmla="*/ 10119 w 10120"/>
              <a:gd name="connsiteY6" fmla="*/ 5269 h 10446"/>
              <a:gd name="connsiteX7" fmla="*/ 9601 w 10120"/>
              <a:gd name="connsiteY7" fmla="*/ 684 h 10446"/>
              <a:gd name="connsiteX0" fmla="*/ 9599 w 10118"/>
              <a:gd name="connsiteY0" fmla="*/ 430 h 9905"/>
              <a:gd name="connsiteX1" fmla="*/ 5153 w 10118"/>
              <a:gd name="connsiteY1" fmla="*/ 99 h 9905"/>
              <a:gd name="connsiteX2" fmla="*/ 551 w 10118"/>
              <a:gd name="connsiteY2" fmla="*/ 547 h 9905"/>
              <a:gd name="connsiteX3" fmla="*/ 89 w 10118"/>
              <a:gd name="connsiteY3" fmla="*/ 4589 h 9905"/>
              <a:gd name="connsiteX4" fmla="*/ 594 w 10118"/>
              <a:gd name="connsiteY4" fmla="*/ 9414 h 9905"/>
              <a:gd name="connsiteX5" fmla="*/ 5169 w 10118"/>
              <a:gd name="connsiteY5" fmla="*/ 9781 h 9905"/>
              <a:gd name="connsiteX6" fmla="*/ 9641 w 10118"/>
              <a:gd name="connsiteY6" fmla="*/ 9516 h 9905"/>
              <a:gd name="connsiteX7" fmla="*/ 10117 w 10118"/>
              <a:gd name="connsiteY7" fmla="*/ 5015 h 9905"/>
              <a:gd name="connsiteX8" fmla="*/ 9599 w 10118"/>
              <a:gd name="connsiteY8" fmla="*/ 430 h 9905"/>
              <a:gd name="connsiteX0" fmla="*/ 9464 w 9977"/>
              <a:gd name="connsiteY0" fmla="*/ 434 h 10000"/>
              <a:gd name="connsiteX1" fmla="*/ 5070 w 9977"/>
              <a:gd name="connsiteY1" fmla="*/ 100 h 10000"/>
              <a:gd name="connsiteX2" fmla="*/ 522 w 9977"/>
              <a:gd name="connsiteY2" fmla="*/ 552 h 10000"/>
              <a:gd name="connsiteX3" fmla="*/ 65 w 9977"/>
              <a:gd name="connsiteY3" fmla="*/ 4633 h 10000"/>
              <a:gd name="connsiteX4" fmla="*/ 564 w 9977"/>
              <a:gd name="connsiteY4" fmla="*/ 9504 h 10000"/>
              <a:gd name="connsiteX5" fmla="*/ 5086 w 9977"/>
              <a:gd name="connsiteY5" fmla="*/ 9875 h 10000"/>
              <a:gd name="connsiteX6" fmla="*/ 9506 w 9977"/>
              <a:gd name="connsiteY6" fmla="*/ 9607 h 10000"/>
              <a:gd name="connsiteX7" fmla="*/ 9976 w 9977"/>
              <a:gd name="connsiteY7" fmla="*/ 5063 h 10000"/>
              <a:gd name="connsiteX8" fmla="*/ 9464 w 9977"/>
              <a:gd name="connsiteY8" fmla="*/ 434 h 10000"/>
              <a:gd name="connsiteX0" fmla="*/ 9486 w 10000"/>
              <a:gd name="connsiteY0" fmla="*/ 436 h 10002"/>
              <a:gd name="connsiteX1" fmla="*/ 5082 w 10000"/>
              <a:gd name="connsiteY1" fmla="*/ 102 h 10002"/>
              <a:gd name="connsiteX2" fmla="*/ 572 w 10000"/>
              <a:gd name="connsiteY2" fmla="*/ 377 h 10002"/>
              <a:gd name="connsiteX3" fmla="*/ 65 w 10000"/>
              <a:gd name="connsiteY3" fmla="*/ 4635 h 10002"/>
              <a:gd name="connsiteX4" fmla="*/ 565 w 10000"/>
              <a:gd name="connsiteY4" fmla="*/ 9506 h 10002"/>
              <a:gd name="connsiteX5" fmla="*/ 5098 w 10000"/>
              <a:gd name="connsiteY5" fmla="*/ 9877 h 10002"/>
              <a:gd name="connsiteX6" fmla="*/ 9528 w 10000"/>
              <a:gd name="connsiteY6" fmla="*/ 9609 h 10002"/>
              <a:gd name="connsiteX7" fmla="*/ 9999 w 10000"/>
              <a:gd name="connsiteY7" fmla="*/ 5065 h 10002"/>
              <a:gd name="connsiteX8" fmla="*/ 9486 w 10000"/>
              <a:gd name="connsiteY8" fmla="*/ 436 h 10002"/>
              <a:gd name="connsiteX0" fmla="*/ 9422 w 9936"/>
              <a:gd name="connsiteY0" fmla="*/ 436 h 9996"/>
              <a:gd name="connsiteX1" fmla="*/ 5018 w 9936"/>
              <a:gd name="connsiteY1" fmla="*/ 102 h 9996"/>
              <a:gd name="connsiteX2" fmla="*/ 508 w 9936"/>
              <a:gd name="connsiteY2" fmla="*/ 377 h 9996"/>
              <a:gd name="connsiteX3" fmla="*/ 1 w 9936"/>
              <a:gd name="connsiteY3" fmla="*/ 4635 h 9996"/>
              <a:gd name="connsiteX4" fmla="*/ 501 w 9936"/>
              <a:gd name="connsiteY4" fmla="*/ 9506 h 9996"/>
              <a:gd name="connsiteX5" fmla="*/ 5034 w 9936"/>
              <a:gd name="connsiteY5" fmla="*/ 9877 h 9996"/>
              <a:gd name="connsiteX6" fmla="*/ 9464 w 9936"/>
              <a:gd name="connsiteY6" fmla="*/ 9609 h 9996"/>
              <a:gd name="connsiteX7" fmla="*/ 9935 w 9936"/>
              <a:gd name="connsiteY7" fmla="*/ 5065 h 9996"/>
              <a:gd name="connsiteX8" fmla="*/ 9422 w 9936"/>
              <a:gd name="connsiteY8" fmla="*/ 436 h 9996"/>
              <a:gd name="connsiteX0" fmla="*/ 9483 w 9971"/>
              <a:gd name="connsiteY0" fmla="*/ 436 h 10000"/>
              <a:gd name="connsiteX1" fmla="*/ 5050 w 9971"/>
              <a:gd name="connsiteY1" fmla="*/ 102 h 10000"/>
              <a:gd name="connsiteX2" fmla="*/ 511 w 9971"/>
              <a:gd name="connsiteY2" fmla="*/ 377 h 10000"/>
              <a:gd name="connsiteX3" fmla="*/ 1 w 9971"/>
              <a:gd name="connsiteY3" fmla="*/ 4637 h 10000"/>
              <a:gd name="connsiteX4" fmla="*/ 504 w 9971"/>
              <a:gd name="connsiteY4" fmla="*/ 9510 h 10000"/>
              <a:gd name="connsiteX5" fmla="*/ 5066 w 9971"/>
              <a:gd name="connsiteY5" fmla="*/ 9881 h 10000"/>
              <a:gd name="connsiteX6" fmla="*/ 9525 w 9971"/>
              <a:gd name="connsiteY6" fmla="*/ 9613 h 10000"/>
              <a:gd name="connsiteX7" fmla="*/ 9968 w 9971"/>
              <a:gd name="connsiteY7" fmla="*/ 5067 h 10000"/>
              <a:gd name="connsiteX8" fmla="*/ 9483 w 9971"/>
              <a:gd name="connsiteY8" fmla="*/ 436 h 10000"/>
              <a:gd name="connsiteX0" fmla="*/ 9511 w 9999"/>
              <a:gd name="connsiteY0" fmla="*/ 436 h 10012"/>
              <a:gd name="connsiteX1" fmla="*/ 5065 w 9999"/>
              <a:gd name="connsiteY1" fmla="*/ 102 h 10012"/>
              <a:gd name="connsiteX2" fmla="*/ 512 w 9999"/>
              <a:gd name="connsiteY2" fmla="*/ 377 h 10012"/>
              <a:gd name="connsiteX3" fmla="*/ 1 w 9999"/>
              <a:gd name="connsiteY3" fmla="*/ 4637 h 10012"/>
              <a:gd name="connsiteX4" fmla="*/ 505 w 9999"/>
              <a:gd name="connsiteY4" fmla="*/ 9510 h 10012"/>
              <a:gd name="connsiteX5" fmla="*/ 5081 w 9999"/>
              <a:gd name="connsiteY5" fmla="*/ 9881 h 10012"/>
              <a:gd name="connsiteX6" fmla="*/ 9522 w 9999"/>
              <a:gd name="connsiteY6" fmla="*/ 9637 h 10012"/>
              <a:gd name="connsiteX7" fmla="*/ 9997 w 9999"/>
              <a:gd name="connsiteY7" fmla="*/ 5067 h 10012"/>
              <a:gd name="connsiteX8" fmla="*/ 9511 w 9999"/>
              <a:gd name="connsiteY8" fmla="*/ 436 h 10012"/>
              <a:gd name="connsiteX0" fmla="*/ 9512 w 10003"/>
              <a:gd name="connsiteY0" fmla="*/ 435 h 10000"/>
              <a:gd name="connsiteX1" fmla="*/ 5066 w 10003"/>
              <a:gd name="connsiteY1" fmla="*/ 102 h 10000"/>
              <a:gd name="connsiteX2" fmla="*/ 512 w 10003"/>
              <a:gd name="connsiteY2" fmla="*/ 377 h 10000"/>
              <a:gd name="connsiteX3" fmla="*/ 1 w 10003"/>
              <a:gd name="connsiteY3" fmla="*/ 4631 h 10000"/>
              <a:gd name="connsiteX4" fmla="*/ 505 w 10003"/>
              <a:gd name="connsiteY4" fmla="*/ 9499 h 10000"/>
              <a:gd name="connsiteX5" fmla="*/ 5082 w 10003"/>
              <a:gd name="connsiteY5" fmla="*/ 9869 h 10000"/>
              <a:gd name="connsiteX6" fmla="*/ 9523 w 10003"/>
              <a:gd name="connsiteY6" fmla="*/ 9625 h 10000"/>
              <a:gd name="connsiteX7" fmla="*/ 9998 w 10003"/>
              <a:gd name="connsiteY7" fmla="*/ 5061 h 10000"/>
              <a:gd name="connsiteX8" fmla="*/ 9512 w 10003"/>
              <a:gd name="connsiteY8" fmla="*/ 435 h 10000"/>
              <a:gd name="connsiteX0" fmla="*/ 9512 w 10003"/>
              <a:gd name="connsiteY0" fmla="*/ 435 h 10000"/>
              <a:gd name="connsiteX1" fmla="*/ 5066 w 10003"/>
              <a:gd name="connsiteY1" fmla="*/ 102 h 10000"/>
              <a:gd name="connsiteX2" fmla="*/ 512 w 10003"/>
              <a:gd name="connsiteY2" fmla="*/ 377 h 10000"/>
              <a:gd name="connsiteX3" fmla="*/ 1 w 10003"/>
              <a:gd name="connsiteY3" fmla="*/ 4631 h 10000"/>
              <a:gd name="connsiteX4" fmla="*/ 505 w 10003"/>
              <a:gd name="connsiteY4" fmla="*/ 9499 h 10000"/>
              <a:gd name="connsiteX5" fmla="*/ 5082 w 10003"/>
              <a:gd name="connsiteY5" fmla="*/ 9869 h 10000"/>
              <a:gd name="connsiteX6" fmla="*/ 9523 w 10003"/>
              <a:gd name="connsiteY6" fmla="*/ 9625 h 10000"/>
              <a:gd name="connsiteX7" fmla="*/ 9998 w 10003"/>
              <a:gd name="connsiteY7" fmla="*/ 5061 h 10000"/>
              <a:gd name="connsiteX8" fmla="*/ 9512 w 10003"/>
              <a:gd name="connsiteY8" fmla="*/ 435 h 10000"/>
              <a:gd name="connsiteX0" fmla="*/ 9577 w 10068"/>
              <a:gd name="connsiteY0" fmla="*/ 435 h 9994"/>
              <a:gd name="connsiteX1" fmla="*/ 5131 w 10068"/>
              <a:gd name="connsiteY1" fmla="*/ 102 h 9994"/>
              <a:gd name="connsiteX2" fmla="*/ 577 w 10068"/>
              <a:gd name="connsiteY2" fmla="*/ 377 h 9994"/>
              <a:gd name="connsiteX3" fmla="*/ 66 w 10068"/>
              <a:gd name="connsiteY3" fmla="*/ 4631 h 9994"/>
              <a:gd name="connsiteX4" fmla="*/ 570 w 10068"/>
              <a:gd name="connsiteY4" fmla="*/ 9499 h 9994"/>
              <a:gd name="connsiteX5" fmla="*/ 5162 w 10068"/>
              <a:gd name="connsiteY5" fmla="*/ 9845 h 9994"/>
              <a:gd name="connsiteX6" fmla="*/ 9588 w 10068"/>
              <a:gd name="connsiteY6" fmla="*/ 9625 h 9994"/>
              <a:gd name="connsiteX7" fmla="*/ 10063 w 10068"/>
              <a:gd name="connsiteY7" fmla="*/ 5061 h 9994"/>
              <a:gd name="connsiteX8" fmla="*/ 9577 w 10068"/>
              <a:gd name="connsiteY8" fmla="*/ 435 h 9994"/>
              <a:gd name="connsiteX0" fmla="*/ 9447 w 9935"/>
              <a:gd name="connsiteY0" fmla="*/ 435 h 10084"/>
              <a:gd name="connsiteX1" fmla="*/ 5031 w 9935"/>
              <a:gd name="connsiteY1" fmla="*/ 102 h 10084"/>
              <a:gd name="connsiteX2" fmla="*/ 508 w 9935"/>
              <a:gd name="connsiteY2" fmla="*/ 377 h 10084"/>
              <a:gd name="connsiteX3" fmla="*/ 1 w 9935"/>
              <a:gd name="connsiteY3" fmla="*/ 4634 h 10084"/>
              <a:gd name="connsiteX4" fmla="*/ 501 w 9935"/>
              <a:gd name="connsiteY4" fmla="*/ 9505 h 10084"/>
              <a:gd name="connsiteX5" fmla="*/ 5062 w 9935"/>
              <a:gd name="connsiteY5" fmla="*/ 9851 h 10084"/>
              <a:gd name="connsiteX6" fmla="*/ 9458 w 9935"/>
              <a:gd name="connsiteY6" fmla="*/ 9631 h 10084"/>
              <a:gd name="connsiteX7" fmla="*/ 9930 w 9935"/>
              <a:gd name="connsiteY7" fmla="*/ 5064 h 10084"/>
              <a:gd name="connsiteX8" fmla="*/ 9447 w 9935"/>
              <a:gd name="connsiteY8" fmla="*/ 435 h 10084"/>
              <a:gd name="connsiteX0" fmla="*/ 9509 w 10000"/>
              <a:gd name="connsiteY0" fmla="*/ 431 h 10000"/>
              <a:gd name="connsiteX1" fmla="*/ 5064 w 10000"/>
              <a:gd name="connsiteY1" fmla="*/ 101 h 10000"/>
              <a:gd name="connsiteX2" fmla="*/ 511 w 10000"/>
              <a:gd name="connsiteY2" fmla="*/ 374 h 10000"/>
              <a:gd name="connsiteX3" fmla="*/ 1 w 10000"/>
              <a:gd name="connsiteY3" fmla="*/ 4595 h 10000"/>
              <a:gd name="connsiteX4" fmla="*/ 504 w 10000"/>
              <a:gd name="connsiteY4" fmla="*/ 9426 h 10000"/>
              <a:gd name="connsiteX5" fmla="*/ 5095 w 10000"/>
              <a:gd name="connsiteY5" fmla="*/ 9769 h 10000"/>
              <a:gd name="connsiteX6" fmla="*/ 9520 w 10000"/>
              <a:gd name="connsiteY6" fmla="*/ 9551 h 10000"/>
              <a:gd name="connsiteX7" fmla="*/ 9995 w 10000"/>
              <a:gd name="connsiteY7" fmla="*/ 5022 h 10000"/>
              <a:gd name="connsiteX8" fmla="*/ 9509 w 10000"/>
              <a:gd name="connsiteY8" fmla="*/ 431 h 10000"/>
              <a:gd name="connsiteX0" fmla="*/ 9509 w 10000"/>
              <a:gd name="connsiteY0" fmla="*/ 431 h 9855"/>
              <a:gd name="connsiteX1" fmla="*/ 5064 w 10000"/>
              <a:gd name="connsiteY1" fmla="*/ 101 h 9855"/>
              <a:gd name="connsiteX2" fmla="*/ 511 w 10000"/>
              <a:gd name="connsiteY2" fmla="*/ 374 h 9855"/>
              <a:gd name="connsiteX3" fmla="*/ 1 w 10000"/>
              <a:gd name="connsiteY3" fmla="*/ 4595 h 9855"/>
              <a:gd name="connsiteX4" fmla="*/ 504 w 10000"/>
              <a:gd name="connsiteY4" fmla="*/ 9426 h 9855"/>
              <a:gd name="connsiteX5" fmla="*/ 5095 w 10000"/>
              <a:gd name="connsiteY5" fmla="*/ 9769 h 9855"/>
              <a:gd name="connsiteX6" fmla="*/ 9520 w 10000"/>
              <a:gd name="connsiteY6" fmla="*/ 9551 h 9855"/>
              <a:gd name="connsiteX7" fmla="*/ 9995 w 10000"/>
              <a:gd name="connsiteY7" fmla="*/ 5022 h 9855"/>
              <a:gd name="connsiteX8" fmla="*/ 9509 w 10000"/>
              <a:gd name="connsiteY8" fmla="*/ 431 h 9855"/>
              <a:gd name="connsiteX0" fmla="*/ 9509 w 10000"/>
              <a:gd name="connsiteY0" fmla="*/ 437 h 10097"/>
              <a:gd name="connsiteX1" fmla="*/ 5064 w 10000"/>
              <a:gd name="connsiteY1" fmla="*/ 102 h 10097"/>
              <a:gd name="connsiteX2" fmla="*/ 511 w 10000"/>
              <a:gd name="connsiteY2" fmla="*/ 380 h 10097"/>
              <a:gd name="connsiteX3" fmla="*/ 1 w 10000"/>
              <a:gd name="connsiteY3" fmla="*/ 4663 h 10097"/>
              <a:gd name="connsiteX4" fmla="*/ 504 w 10000"/>
              <a:gd name="connsiteY4" fmla="*/ 9565 h 10097"/>
              <a:gd name="connsiteX5" fmla="*/ 5095 w 10000"/>
              <a:gd name="connsiteY5" fmla="*/ 9913 h 10097"/>
              <a:gd name="connsiteX6" fmla="*/ 9520 w 10000"/>
              <a:gd name="connsiteY6" fmla="*/ 9692 h 10097"/>
              <a:gd name="connsiteX7" fmla="*/ 9995 w 10000"/>
              <a:gd name="connsiteY7" fmla="*/ 5096 h 10097"/>
              <a:gd name="connsiteX8" fmla="*/ 9509 w 10000"/>
              <a:gd name="connsiteY8" fmla="*/ 437 h 10097"/>
              <a:gd name="connsiteX0" fmla="*/ 9518 w 10009"/>
              <a:gd name="connsiteY0" fmla="*/ 437 h 10052"/>
              <a:gd name="connsiteX1" fmla="*/ 5073 w 10009"/>
              <a:gd name="connsiteY1" fmla="*/ 102 h 10052"/>
              <a:gd name="connsiteX2" fmla="*/ 520 w 10009"/>
              <a:gd name="connsiteY2" fmla="*/ 380 h 10052"/>
              <a:gd name="connsiteX3" fmla="*/ 10 w 10009"/>
              <a:gd name="connsiteY3" fmla="*/ 4663 h 10052"/>
              <a:gd name="connsiteX4" fmla="*/ 391 w 10009"/>
              <a:gd name="connsiteY4" fmla="*/ 9493 h 10052"/>
              <a:gd name="connsiteX5" fmla="*/ 5104 w 10009"/>
              <a:gd name="connsiteY5" fmla="*/ 9913 h 10052"/>
              <a:gd name="connsiteX6" fmla="*/ 9529 w 10009"/>
              <a:gd name="connsiteY6" fmla="*/ 9692 h 10052"/>
              <a:gd name="connsiteX7" fmla="*/ 10004 w 10009"/>
              <a:gd name="connsiteY7" fmla="*/ 5096 h 10052"/>
              <a:gd name="connsiteX8" fmla="*/ 9518 w 10009"/>
              <a:gd name="connsiteY8" fmla="*/ 437 h 10052"/>
              <a:gd name="connsiteX0" fmla="*/ 9518 w 10009"/>
              <a:gd name="connsiteY0" fmla="*/ 437 h 10052"/>
              <a:gd name="connsiteX1" fmla="*/ 5073 w 10009"/>
              <a:gd name="connsiteY1" fmla="*/ 102 h 10052"/>
              <a:gd name="connsiteX2" fmla="*/ 520 w 10009"/>
              <a:gd name="connsiteY2" fmla="*/ 380 h 10052"/>
              <a:gd name="connsiteX3" fmla="*/ 10 w 10009"/>
              <a:gd name="connsiteY3" fmla="*/ 4663 h 10052"/>
              <a:gd name="connsiteX4" fmla="*/ 391 w 10009"/>
              <a:gd name="connsiteY4" fmla="*/ 9493 h 10052"/>
              <a:gd name="connsiteX5" fmla="*/ 5104 w 10009"/>
              <a:gd name="connsiteY5" fmla="*/ 9913 h 10052"/>
              <a:gd name="connsiteX6" fmla="*/ 9529 w 10009"/>
              <a:gd name="connsiteY6" fmla="*/ 9692 h 10052"/>
              <a:gd name="connsiteX7" fmla="*/ 10004 w 10009"/>
              <a:gd name="connsiteY7" fmla="*/ 5096 h 10052"/>
              <a:gd name="connsiteX8" fmla="*/ 9518 w 10009"/>
              <a:gd name="connsiteY8" fmla="*/ 437 h 10052"/>
              <a:gd name="connsiteX0" fmla="*/ 9518 w 10009"/>
              <a:gd name="connsiteY0" fmla="*/ 437 h 10052"/>
              <a:gd name="connsiteX1" fmla="*/ 5073 w 10009"/>
              <a:gd name="connsiteY1" fmla="*/ 102 h 10052"/>
              <a:gd name="connsiteX2" fmla="*/ 520 w 10009"/>
              <a:gd name="connsiteY2" fmla="*/ 380 h 10052"/>
              <a:gd name="connsiteX3" fmla="*/ 10 w 10009"/>
              <a:gd name="connsiteY3" fmla="*/ 4663 h 10052"/>
              <a:gd name="connsiteX4" fmla="*/ 391 w 10009"/>
              <a:gd name="connsiteY4" fmla="*/ 9493 h 10052"/>
              <a:gd name="connsiteX5" fmla="*/ 5104 w 10009"/>
              <a:gd name="connsiteY5" fmla="*/ 9913 h 10052"/>
              <a:gd name="connsiteX6" fmla="*/ 9529 w 10009"/>
              <a:gd name="connsiteY6" fmla="*/ 9692 h 10052"/>
              <a:gd name="connsiteX7" fmla="*/ 10004 w 10009"/>
              <a:gd name="connsiteY7" fmla="*/ 5096 h 10052"/>
              <a:gd name="connsiteX8" fmla="*/ 9518 w 10009"/>
              <a:gd name="connsiteY8" fmla="*/ 437 h 10052"/>
              <a:gd name="connsiteX0" fmla="*/ 9518 w 10009"/>
              <a:gd name="connsiteY0" fmla="*/ 484 h 10099"/>
              <a:gd name="connsiteX1" fmla="*/ 5073 w 10009"/>
              <a:gd name="connsiteY1" fmla="*/ 149 h 10099"/>
              <a:gd name="connsiteX2" fmla="*/ 520 w 10009"/>
              <a:gd name="connsiteY2" fmla="*/ 355 h 10099"/>
              <a:gd name="connsiteX3" fmla="*/ 10 w 10009"/>
              <a:gd name="connsiteY3" fmla="*/ 4710 h 10099"/>
              <a:gd name="connsiteX4" fmla="*/ 391 w 10009"/>
              <a:gd name="connsiteY4" fmla="*/ 9540 h 10099"/>
              <a:gd name="connsiteX5" fmla="*/ 5104 w 10009"/>
              <a:gd name="connsiteY5" fmla="*/ 9960 h 10099"/>
              <a:gd name="connsiteX6" fmla="*/ 9529 w 10009"/>
              <a:gd name="connsiteY6" fmla="*/ 9739 h 10099"/>
              <a:gd name="connsiteX7" fmla="*/ 10004 w 10009"/>
              <a:gd name="connsiteY7" fmla="*/ 5143 h 10099"/>
              <a:gd name="connsiteX8" fmla="*/ 9518 w 10009"/>
              <a:gd name="connsiteY8" fmla="*/ 484 h 10099"/>
              <a:gd name="connsiteX0" fmla="*/ 9518 w 10009"/>
              <a:gd name="connsiteY0" fmla="*/ 436 h 10051"/>
              <a:gd name="connsiteX1" fmla="*/ 5073 w 10009"/>
              <a:gd name="connsiteY1" fmla="*/ 101 h 10051"/>
              <a:gd name="connsiteX2" fmla="*/ 520 w 10009"/>
              <a:gd name="connsiteY2" fmla="*/ 307 h 10051"/>
              <a:gd name="connsiteX3" fmla="*/ 10 w 10009"/>
              <a:gd name="connsiteY3" fmla="*/ 4662 h 10051"/>
              <a:gd name="connsiteX4" fmla="*/ 391 w 10009"/>
              <a:gd name="connsiteY4" fmla="*/ 9492 h 10051"/>
              <a:gd name="connsiteX5" fmla="*/ 5104 w 10009"/>
              <a:gd name="connsiteY5" fmla="*/ 9912 h 10051"/>
              <a:gd name="connsiteX6" fmla="*/ 9529 w 10009"/>
              <a:gd name="connsiteY6" fmla="*/ 9691 h 10051"/>
              <a:gd name="connsiteX7" fmla="*/ 10004 w 10009"/>
              <a:gd name="connsiteY7" fmla="*/ 5095 h 10051"/>
              <a:gd name="connsiteX8" fmla="*/ 9518 w 10009"/>
              <a:gd name="connsiteY8" fmla="*/ 436 h 10051"/>
              <a:gd name="connsiteX0" fmla="*/ 9646 w 10137"/>
              <a:gd name="connsiteY0" fmla="*/ 436 h 10051"/>
              <a:gd name="connsiteX1" fmla="*/ 5201 w 10137"/>
              <a:gd name="connsiteY1" fmla="*/ 101 h 10051"/>
              <a:gd name="connsiteX2" fmla="*/ 648 w 10137"/>
              <a:gd name="connsiteY2" fmla="*/ 307 h 10051"/>
              <a:gd name="connsiteX3" fmla="*/ 2 w 10137"/>
              <a:gd name="connsiteY3" fmla="*/ 4855 h 10051"/>
              <a:gd name="connsiteX4" fmla="*/ 519 w 10137"/>
              <a:gd name="connsiteY4" fmla="*/ 9492 h 10051"/>
              <a:gd name="connsiteX5" fmla="*/ 5232 w 10137"/>
              <a:gd name="connsiteY5" fmla="*/ 9912 h 10051"/>
              <a:gd name="connsiteX6" fmla="*/ 9657 w 10137"/>
              <a:gd name="connsiteY6" fmla="*/ 9691 h 10051"/>
              <a:gd name="connsiteX7" fmla="*/ 10132 w 10137"/>
              <a:gd name="connsiteY7" fmla="*/ 5095 h 10051"/>
              <a:gd name="connsiteX8" fmla="*/ 9646 w 10137"/>
              <a:gd name="connsiteY8" fmla="*/ 436 h 10051"/>
              <a:gd name="connsiteX0" fmla="*/ 9647 w 10138"/>
              <a:gd name="connsiteY0" fmla="*/ 436 h 10051"/>
              <a:gd name="connsiteX1" fmla="*/ 5202 w 10138"/>
              <a:gd name="connsiteY1" fmla="*/ 101 h 10051"/>
              <a:gd name="connsiteX2" fmla="*/ 479 w 10138"/>
              <a:gd name="connsiteY2" fmla="*/ 350 h 10051"/>
              <a:gd name="connsiteX3" fmla="*/ 3 w 10138"/>
              <a:gd name="connsiteY3" fmla="*/ 4855 h 10051"/>
              <a:gd name="connsiteX4" fmla="*/ 520 w 10138"/>
              <a:gd name="connsiteY4" fmla="*/ 9492 h 10051"/>
              <a:gd name="connsiteX5" fmla="*/ 5233 w 10138"/>
              <a:gd name="connsiteY5" fmla="*/ 9912 h 10051"/>
              <a:gd name="connsiteX6" fmla="*/ 9658 w 10138"/>
              <a:gd name="connsiteY6" fmla="*/ 9691 h 10051"/>
              <a:gd name="connsiteX7" fmla="*/ 10133 w 10138"/>
              <a:gd name="connsiteY7" fmla="*/ 5095 h 10051"/>
              <a:gd name="connsiteX8" fmla="*/ 9647 w 10138"/>
              <a:gd name="connsiteY8" fmla="*/ 436 h 10051"/>
              <a:gd name="connsiteX0" fmla="*/ 9647 w 10138"/>
              <a:gd name="connsiteY0" fmla="*/ 444 h 10059"/>
              <a:gd name="connsiteX1" fmla="*/ 5202 w 10138"/>
              <a:gd name="connsiteY1" fmla="*/ 109 h 10059"/>
              <a:gd name="connsiteX2" fmla="*/ 479 w 10138"/>
              <a:gd name="connsiteY2" fmla="*/ 358 h 10059"/>
              <a:gd name="connsiteX3" fmla="*/ 3 w 10138"/>
              <a:gd name="connsiteY3" fmla="*/ 4863 h 10059"/>
              <a:gd name="connsiteX4" fmla="*/ 520 w 10138"/>
              <a:gd name="connsiteY4" fmla="*/ 9500 h 10059"/>
              <a:gd name="connsiteX5" fmla="*/ 5233 w 10138"/>
              <a:gd name="connsiteY5" fmla="*/ 9920 h 10059"/>
              <a:gd name="connsiteX6" fmla="*/ 9658 w 10138"/>
              <a:gd name="connsiteY6" fmla="*/ 9699 h 10059"/>
              <a:gd name="connsiteX7" fmla="*/ 10133 w 10138"/>
              <a:gd name="connsiteY7" fmla="*/ 5103 h 10059"/>
              <a:gd name="connsiteX8" fmla="*/ 9647 w 10138"/>
              <a:gd name="connsiteY8" fmla="*/ 444 h 10059"/>
              <a:gd name="connsiteX0" fmla="*/ 9647 w 10138"/>
              <a:gd name="connsiteY0" fmla="*/ 444 h 10059"/>
              <a:gd name="connsiteX1" fmla="*/ 5202 w 10138"/>
              <a:gd name="connsiteY1" fmla="*/ 109 h 10059"/>
              <a:gd name="connsiteX2" fmla="*/ 479 w 10138"/>
              <a:gd name="connsiteY2" fmla="*/ 358 h 10059"/>
              <a:gd name="connsiteX3" fmla="*/ 3 w 10138"/>
              <a:gd name="connsiteY3" fmla="*/ 4863 h 10059"/>
              <a:gd name="connsiteX4" fmla="*/ 520 w 10138"/>
              <a:gd name="connsiteY4" fmla="*/ 9500 h 10059"/>
              <a:gd name="connsiteX5" fmla="*/ 5233 w 10138"/>
              <a:gd name="connsiteY5" fmla="*/ 9920 h 10059"/>
              <a:gd name="connsiteX6" fmla="*/ 9658 w 10138"/>
              <a:gd name="connsiteY6" fmla="*/ 9699 h 10059"/>
              <a:gd name="connsiteX7" fmla="*/ 10133 w 10138"/>
              <a:gd name="connsiteY7" fmla="*/ 5103 h 10059"/>
              <a:gd name="connsiteX8" fmla="*/ 9647 w 10138"/>
              <a:gd name="connsiteY8" fmla="*/ 444 h 10059"/>
              <a:gd name="connsiteX0" fmla="*/ 9647 w 10138"/>
              <a:gd name="connsiteY0" fmla="*/ 489 h 10104"/>
              <a:gd name="connsiteX1" fmla="*/ 4976 w 10138"/>
              <a:gd name="connsiteY1" fmla="*/ 47 h 10104"/>
              <a:gd name="connsiteX2" fmla="*/ 479 w 10138"/>
              <a:gd name="connsiteY2" fmla="*/ 403 h 10104"/>
              <a:gd name="connsiteX3" fmla="*/ 3 w 10138"/>
              <a:gd name="connsiteY3" fmla="*/ 4908 h 10104"/>
              <a:gd name="connsiteX4" fmla="*/ 520 w 10138"/>
              <a:gd name="connsiteY4" fmla="*/ 9545 h 10104"/>
              <a:gd name="connsiteX5" fmla="*/ 5233 w 10138"/>
              <a:gd name="connsiteY5" fmla="*/ 9965 h 10104"/>
              <a:gd name="connsiteX6" fmla="*/ 9658 w 10138"/>
              <a:gd name="connsiteY6" fmla="*/ 9744 h 10104"/>
              <a:gd name="connsiteX7" fmla="*/ 10133 w 10138"/>
              <a:gd name="connsiteY7" fmla="*/ 5148 h 10104"/>
              <a:gd name="connsiteX8" fmla="*/ 9647 w 10138"/>
              <a:gd name="connsiteY8" fmla="*/ 489 h 10104"/>
              <a:gd name="connsiteX0" fmla="*/ 9783 w 10174"/>
              <a:gd name="connsiteY0" fmla="*/ 464 h 10122"/>
              <a:gd name="connsiteX1" fmla="*/ 4976 w 10174"/>
              <a:gd name="connsiteY1" fmla="*/ 65 h 10122"/>
              <a:gd name="connsiteX2" fmla="*/ 479 w 10174"/>
              <a:gd name="connsiteY2" fmla="*/ 421 h 10122"/>
              <a:gd name="connsiteX3" fmla="*/ 3 w 10174"/>
              <a:gd name="connsiteY3" fmla="*/ 4926 h 10122"/>
              <a:gd name="connsiteX4" fmla="*/ 520 w 10174"/>
              <a:gd name="connsiteY4" fmla="*/ 9563 h 10122"/>
              <a:gd name="connsiteX5" fmla="*/ 5233 w 10174"/>
              <a:gd name="connsiteY5" fmla="*/ 9983 h 10122"/>
              <a:gd name="connsiteX6" fmla="*/ 9658 w 10174"/>
              <a:gd name="connsiteY6" fmla="*/ 9762 h 10122"/>
              <a:gd name="connsiteX7" fmla="*/ 10133 w 10174"/>
              <a:gd name="connsiteY7" fmla="*/ 5166 h 10122"/>
              <a:gd name="connsiteX8" fmla="*/ 9783 w 10174"/>
              <a:gd name="connsiteY8" fmla="*/ 464 h 10122"/>
              <a:gd name="connsiteX0" fmla="*/ 9783 w 10325"/>
              <a:gd name="connsiteY0" fmla="*/ 464 h 10122"/>
              <a:gd name="connsiteX1" fmla="*/ 4976 w 10325"/>
              <a:gd name="connsiteY1" fmla="*/ 65 h 10122"/>
              <a:gd name="connsiteX2" fmla="*/ 479 w 10325"/>
              <a:gd name="connsiteY2" fmla="*/ 421 h 10122"/>
              <a:gd name="connsiteX3" fmla="*/ 3 w 10325"/>
              <a:gd name="connsiteY3" fmla="*/ 4926 h 10122"/>
              <a:gd name="connsiteX4" fmla="*/ 520 w 10325"/>
              <a:gd name="connsiteY4" fmla="*/ 9563 h 10122"/>
              <a:gd name="connsiteX5" fmla="*/ 5233 w 10325"/>
              <a:gd name="connsiteY5" fmla="*/ 9983 h 10122"/>
              <a:gd name="connsiteX6" fmla="*/ 9658 w 10325"/>
              <a:gd name="connsiteY6" fmla="*/ 9762 h 10122"/>
              <a:gd name="connsiteX7" fmla="*/ 10325 w 10325"/>
              <a:gd name="connsiteY7" fmla="*/ 4952 h 10122"/>
              <a:gd name="connsiteX8" fmla="*/ 9783 w 10325"/>
              <a:gd name="connsiteY8" fmla="*/ 464 h 10122"/>
              <a:gd name="connsiteX0" fmla="*/ 9783 w 10364"/>
              <a:gd name="connsiteY0" fmla="*/ 464 h 10136"/>
              <a:gd name="connsiteX1" fmla="*/ 4976 w 10364"/>
              <a:gd name="connsiteY1" fmla="*/ 65 h 10136"/>
              <a:gd name="connsiteX2" fmla="*/ 479 w 10364"/>
              <a:gd name="connsiteY2" fmla="*/ 421 h 10136"/>
              <a:gd name="connsiteX3" fmla="*/ 3 w 10364"/>
              <a:gd name="connsiteY3" fmla="*/ 4926 h 10136"/>
              <a:gd name="connsiteX4" fmla="*/ 520 w 10364"/>
              <a:gd name="connsiteY4" fmla="*/ 9563 h 10136"/>
              <a:gd name="connsiteX5" fmla="*/ 5233 w 10364"/>
              <a:gd name="connsiteY5" fmla="*/ 9983 h 10136"/>
              <a:gd name="connsiteX6" fmla="*/ 9986 w 10364"/>
              <a:gd name="connsiteY6" fmla="*/ 9527 h 10136"/>
              <a:gd name="connsiteX7" fmla="*/ 10325 w 10364"/>
              <a:gd name="connsiteY7" fmla="*/ 4952 h 10136"/>
              <a:gd name="connsiteX8" fmla="*/ 9783 w 10364"/>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467"/>
              <a:gd name="connsiteY0" fmla="*/ 464 h 10099"/>
              <a:gd name="connsiteX1" fmla="*/ 4976 w 10467"/>
              <a:gd name="connsiteY1" fmla="*/ 65 h 10099"/>
              <a:gd name="connsiteX2" fmla="*/ 479 w 10467"/>
              <a:gd name="connsiteY2" fmla="*/ 421 h 10099"/>
              <a:gd name="connsiteX3" fmla="*/ 3 w 10467"/>
              <a:gd name="connsiteY3" fmla="*/ 4926 h 10099"/>
              <a:gd name="connsiteX4" fmla="*/ 520 w 10467"/>
              <a:gd name="connsiteY4" fmla="*/ 9563 h 10099"/>
              <a:gd name="connsiteX5" fmla="*/ 5403 w 10467"/>
              <a:gd name="connsiteY5" fmla="*/ 9897 h 10099"/>
              <a:gd name="connsiteX6" fmla="*/ 9986 w 10467"/>
              <a:gd name="connsiteY6" fmla="*/ 9527 h 10099"/>
              <a:gd name="connsiteX7" fmla="*/ 10325 w 10467"/>
              <a:gd name="connsiteY7" fmla="*/ 4952 h 10099"/>
              <a:gd name="connsiteX8" fmla="*/ 9783 w 10467"/>
              <a:gd name="connsiteY8" fmla="*/ 464 h 10099"/>
              <a:gd name="connsiteX0" fmla="*/ 9783 w 10467"/>
              <a:gd name="connsiteY0" fmla="*/ 464 h 10112"/>
              <a:gd name="connsiteX1" fmla="*/ 4976 w 10467"/>
              <a:gd name="connsiteY1" fmla="*/ 65 h 10112"/>
              <a:gd name="connsiteX2" fmla="*/ 479 w 10467"/>
              <a:gd name="connsiteY2" fmla="*/ 421 h 10112"/>
              <a:gd name="connsiteX3" fmla="*/ 3 w 10467"/>
              <a:gd name="connsiteY3" fmla="*/ 4926 h 10112"/>
              <a:gd name="connsiteX4" fmla="*/ 418 w 10467"/>
              <a:gd name="connsiteY4" fmla="*/ 9584 h 10112"/>
              <a:gd name="connsiteX5" fmla="*/ 5403 w 10467"/>
              <a:gd name="connsiteY5" fmla="*/ 9897 h 10112"/>
              <a:gd name="connsiteX6" fmla="*/ 9986 w 10467"/>
              <a:gd name="connsiteY6" fmla="*/ 9527 h 10112"/>
              <a:gd name="connsiteX7" fmla="*/ 10325 w 10467"/>
              <a:gd name="connsiteY7" fmla="*/ 4952 h 10112"/>
              <a:gd name="connsiteX8" fmla="*/ 9783 w 10467"/>
              <a:gd name="connsiteY8" fmla="*/ 464 h 10112"/>
              <a:gd name="connsiteX0" fmla="*/ 9783 w 10467"/>
              <a:gd name="connsiteY0" fmla="*/ 464 h 10168"/>
              <a:gd name="connsiteX1" fmla="*/ 4976 w 10467"/>
              <a:gd name="connsiteY1" fmla="*/ 65 h 10168"/>
              <a:gd name="connsiteX2" fmla="*/ 479 w 10467"/>
              <a:gd name="connsiteY2" fmla="*/ 421 h 10168"/>
              <a:gd name="connsiteX3" fmla="*/ 3 w 10467"/>
              <a:gd name="connsiteY3" fmla="*/ 4926 h 10168"/>
              <a:gd name="connsiteX4" fmla="*/ 418 w 10467"/>
              <a:gd name="connsiteY4" fmla="*/ 9584 h 10168"/>
              <a:gd name="connsiteX5" fmla="*/ 5403 w 10467"/>
              <a:gd name="connsiteY5" fmla="*/ 10025 h 10168"/>
              <a:gd name="connsiteX6" fmla="*/ 9986 w 10467"/>
              <a:gd name="connsiteY6" fmla="*/ 9527 h 10168"/>
              <a:gd name="connsiteX7" fmla="*/ 10325 w 10467"/>
              <a:gd name="connsiteY7" fmla="*/ 4952 h 10168"/>
              <a:gd name="connsiteX8" fmla="*/ 9783 w 10467"/>
              <a:gd name="connsiteY8" fmla="*/ 464 h 10168"/>
              <a:gd name="connsiteX0" fmla="*/ 9783 w 10467"/>
              <a:gd name="connsiteY0" fmla="*/ 464 h 10168"/>
              <a:gd name="connsiteX1" fmla="*/ 4976 w 10467"/>
              <a:gd name="connsiteY1" fmla="*/ 65 h 10168"/>
              <a:gd name="connsiteX2" fmla="*/ 479 w 10467"/>
              <a:gd name="connsiteY2" fmla="*/ 421 h 10168"/>
              <a:gd name="connsiteX3" fmla="*/ 3 w 10467"/>
              <a:gd name="connsiteY3" fmla="*/ 4926 h 10168"/>
              <a:gd name="connsiteX4" fmla="*/ 418 w 10467"/>
              <a:gd name="connsiteY4" fmla="*/ 9584 h 10168"/>
              <a:gd name="connsiteX5" fmla="*/ 5403 w 10467"/>
              <a:gd name="connsiteY5" fmla="*/ 10025 h 10168"/>
              <a:gd name="connsiteX6" fmla="*/ 9986 w 10467"/>
              <a:gd name="connsiteY6" fmla="*/ 9527 h 10168"/>
              <a:gd name="connsiteX7" fmla="*/ 10325 w 10467"/>
              <a:gd name="connsiteY7" fmla="*/ 4952 h 10168"/>
              <a:gd name="connsiteX8" fmla="*/ 9783 w 10467"/>
              <a:gd name="connsiteY8" fmla="*/ 464 h 10168"/>
              <a:gd name="connsiteX0" fmla="*/ 9783 w 10399"/>
              <a:gd name="connsiteY0" fmla="*/ 464 h 10244"/>
              <a:gd name="connsiteX1" fmla="*/ 4976 w 10399"/>
              <a:gd name="connsiteY1" fmla="*/ 65 h 10244"/>
              <a:gd name="connsiteX2" fmla="*/ 479 w 10399"/>
              <a:gd name="connsiteY2" fmla="*/ 421 h 10244"/>
              <a:gd name="connsiteX3" fmla="*/ 3 w 10399"/>
              <a:gd name="connsiteY3" fmla="*/ 4926 h 10244"/>
              <a:gd name="connsiteX4" fmla="*/ 418 w 10399"/>
              <a:gd name="connsiteY4" fmla="*/ 9584 h 10244"/>
              <a:gd name="connsiteX5" fmla="*/ 5403 w 10399"/>
              <a:gd name="connsiteY5" fmla="*/ 10025 h 10244"/>
              <a:gd name="connsiteX6" fmla="*/ 9850 w 10399"/>
              <a:gd name="connsiteY6" fmla="*/ 9784 h 10244"/>
              <a:gd name="connsiteX7" fmla="*/ 10325 w 10399"/>
              <a:gd name="connsiteY7" fmla="*/ 4952 h 10244"/>
              <a:gd name="connsiteX8" fmla="*/ 9783 w 10399"/>
              <a:gd name="connsiteY8" fmla="*/ 464 h 10244"/>
              <a:gd name="connsiteX0" fmla="*/ 9783 w 10399"/>
              <a:gd name="connsiteY0" fmla="*/ 464 h 10152"/>
              <a:gd name="connsiteX1" fmla="*/ 4976 w 10399"/>
              <a:gd name="connsiteY1" fmla="*/ 65 h 10152"/>
              <a:gd name="connsiteX2" fmla="*/ 479 w 10399"/>
              <a:gd name="connsiteY2" fmla="*/ 421 h 10152"/>
              <a:gd name="connsiteX3" fmla="*/ 3 w 10399"/>
              <a:gd name="connsiteY3" fmla="*/ 4926 h 10152"/>
              <a:gd name="connsiteX4" fmla="*/ 418 w 10399"/>
              <a:gd name="connsiteY4" fmla="*/ 9584 h 10152"/>
              <a:gd name="connsiteX5" fmla="*/ 5403 w 10399"/>
              <a:gd name="connsiteY5" fmla="*/ 10025 h 10152"/>
              <a:gd name="connsiteX6" fmla="*/ 9850 w 10399"/>
              <a:gd name="connsiteY6" fmla="*/ 9784 h 10152"/>
              <a:gd name="connsiteX7" fmla="*/ 10325 w 10399"/>
              <a:gd name="connsiteY7" fmla="*/ 4952 h 10152"/>
              <a:gd name="connsiteX8" fmla="*/ 9783 w 10399"/>
              <a:gd name="connsiteY8" fmla="*/ 464 h 10152"/>
              <a:gd name="connsiteX0" fmla="*/ 9783 w 10326"/>
              <a:gd name="connsiteY0" fmla="*/ 464 h 10152"/>
              <a:gd name="connsiteX1" fmla="*/ 4976 w 10326"/>
              <a:gd name="connsiteY1" fmla="*/ 65 h 10152"/>
              <a:gd name="connsiteX2" fmla="*/ 479 w 10326"/>
              <a:gd name="connsiteY2" fmla="*/ 421 h 10152"/>
              <a:gd name="connsiteX3" fmla="*/ 3 w 10326"/>
              <a:gd name="connsiteY3" fmla="*/ 4926 h 10152"/>
              <a:gd name="connsiteX4" fmla="*/ 418 w 10326"/>
              <a:gd name="connsiteY4" fmla="*/ 9584 h 10152"/>
              <a:gd name="connsiteX5" fmla="*/ 5403 w 10326"/>
              <a:gd name="connsiteY5" fmla="*/ 10025 h 10152"/>
              <a:gd name="connsiteX6" fmla="*/ 9850 w 10326"/>
              <a:gd name="connsiteY6" fmla="*/ 9784 h 10152"/>
              <a:gd name="connsiteX7" fmla="*/ 10325 w 10326"/>
              <a:gd name="connsiteY7" fmla="*/ 4952 h 10152"/>
              <a:gd name="connsiteX8" fmla="*/ 9783 w 10326"/>
              <a:gd name="connsiteY8" fmla="*/ 464 h 10152"/>
              <a:gd name="connsiteX0" fmla="*/ 9783 w 10334"/>
              <a:gd name="connsiteY0" fmla="*/ 464 h 10151"/>
              <a:gd name="connsiteX1" fmla="*/ 4976 w 10334"/>
              <a:gd name="connsiteY1" fmla="*/ 65 h 10151"/>
              <a:gd name="connsiteX2" fmla="*/ 479 w 10334"/>
              <a:gd name="connsiteY2" fmla="*/ 421 h 10151"/>
              <a:gd name="connsiteX3" fmla="*/ 3 w 10334"/>
              <a:gd name="connsiteY3" fmla="*/ 4926 h 10151"/>
              <a:gd name="connsiteX4" fmla="*/ 418 w 10334"/>
              <a:gd name="connsiteY4" fmla="*/ 9584 h 10151"/>
              <a:gd name="connsiteX5" fmla="*/ 5403 w 10334"/>
              <a:gd name="connsiteY5" fmla="*/ 10025 h 10151"/>
              <a:gd name="connsiteX6" fmla="*/ 9941 w 10334"/>
              <a:gd name="connsiteY6" fmla="*/ 9805 h 10151"/>
              <a:gd name="connsiteX7" fmla="*/ 10325 w 10334"/>
              <a:gd name="connsiteY7" fmla="*/ 4952 h 10151"/>
              <a:gd name="connsiteX8" fmla="*/ 9783 w 10334"/>
              <a:gd name="connsiteY8" fmla="*/ 464 h 10151"/>
              <a:gd name="connsiteX0" fmla="*/ 9783 w 10353"/>
              <a:gd name="connsiteY0" fmla="*/ 464 h 10151"/>
              <a:gd name="connsiteX1" fmla="*/ 4976 w 10353"/>
              <a:gd name="connsiteY1" fmla="*/ 65 h 10151"/>
              <a:gd name="connsiteX2" fmla="*/ 479 w 10353"/>
              <a:gd name="connsiteY2" fmla="*/ 421 h 10151"/>
              <a:gd name="connsiteX3" fmla="*/ 3 w 10353"/>
              <a:gd name="connsiteY3" fmla="*/ 4926 h 10151"/>
              <a:gd name="connsiteX4" fmla="*/ 418 w 10353"/>
              <a:gd name="connsiteY4" fmla="*/ 9584 h 10151"/>
              <a:gd name="connsiteX5" fmla="*/ 5403 w 10353"/>
              <a:gd name="connsiteY5" fmla="*/ 10025 h 10151"/>
              <a:gd name="connsiteX6" fmla="*/ 9941 w 10353"/>
              <a:gd name="connsiteY6" fmla="*/ 9805 h 10151"/>
              <a:gd name="connsiteX7" fmla="*/ 10348 w 10353"/>
              <a:gd name="connsiteY7" fmla="*/ 5038 h 10151"/>
              <a:gd name="connsiteX8" fmla="*/ 9783 w 10353"/>
              <a:gd name="connsiteY8" fmla="*/ 464 h 10151"/>
              <a:gd name="connsiteX0" fmla="*/ 9817 w 10353"/>
              <a:gd name="connsiteY0" fmla="*/ 454 h 10162"/>
              <a:gd name="connsiteX1" fmla="*/ 4976 w 10353"/>
              <a:gd name="connsiteY1" fmla="*/ 76 h 10162"/>
              <a:gd name="connsiteX2" fmla="*/ 479 w 10353"/>
              <a:gd name="connsiteY2" fmla="*/ 432 h 10162"/>
              <a:gd name="connsiteX3" fmla="*/ 3 w 10353"/>
              <a:gd name="connsiteY3" fmla="*/ 4937 h 10162"/>
              <a:gd name="connsiteX4" fmla="*/ 418 w 10353"/>
              <a:gd name="connsiteY4" fmla="*/ 9595 h 10162"/>
              <a:gd name="connsiteX5" fmla="*/ 5403 w 10353"/>
              <a:gd name="connsiteY5" fmla="*/ 10036 h 10162"/>
              <a:gd name="connsiteX6" fmla="*/ 9941 w 10353"/>
              <a:gd name="connsiteY6" fmla="*/ 9816 h 10162"/>
              <a:gd name="connsiteX7" fmla="*/ 10348 w 10353"/>
              <a:gd name="connsiteY7" fmla="*/ 5049 h 10162"/>
              <a:gd name="connsiteX8" fmla="*/ 9817 w 10353"/>
              <a:gd name="connsiteY8" fmla="*/ 454 h 10162"/>
              <a:gd name="connsiteX0" fmla="*/ 9817 w 10353"/>
              <a:gd name="connsiteY0" fmla="*/ 446 h 10154"/>
              <a:gd name="connsiteX1" fmla="*/ 5010 w 10353"/>
              <a:gd name="connsiteY1" fmla="*/ 89 h 10154"/>
              <a:gd name="connsiteX2" fmla="*/ 479 w 10353"/>
              <a:gd name="connsiteY2" fmla="*/ 424 h 10154"/>
              <a:gd name="connsiteX3" fmla="*/ 3 w 10353"/>
              <a:gd name="connsiteY3" fmla="*/ 4929 h 10154"/>
              <a:gd name="connsiteX4" fmla="*/ 418 w 10353"/>
              <a:gd name="connsiteY4" fmla="*/ 9587 h 10154"/>
              <a:gd name="connsiteX5" fmla="*/ 5403 w 10353"/>
              <a:gd name="connsiteY5" fmla="*/ 10028 h 10154"/>
              <a:gd name="connsiteX6" fmla="*/ 9941 w 10353"/>
              <a:gd name="connsiteY6" fmla="*/ 9808 h 10154"/>
              <a:gd name="connsiteX7" fmla="*/ 10348 w 10353"/>
              <a:gd name="connsiteY7" fmla="*/ 5041 h 10154"/>
              <a:gd name="connsiteX8" fmla="*/ 9817 w 10353"/>
              <a:gd name="connsiteY8" fmla="*/ 446 h 10154"/>
              <a:gd name="connsiteX0" fmla="*/ 9817 w 10353"/>
              <a:gd name="connsiteY0" fmla="*/ 446 h 10154"/>
              <a:gd name="connsiteX1" fmla="*/ 5010 w 10353"/>
              <a:gd name="connsiteY1" fmla="*/ 89 h 10154"/>
              <a:gd name="connsiteX2" fmla="*/ 479 w 10353"/>
              <a:gd name="connsiteY2" fmla="*/ 424 h 10154"/>
              <a:gd name="connsiteX3" fmla="*/ 3 w 10353"/>
              <a:gd name="connsiteY3" fmla="*/ 4929 h 10154"/>
              <a:gd name="connsiteX4" fmla="*/ 418 w 10353"/>
              <a:gd name="connsiteY4" fmla="*/ 9587 h 10154"/>
              <a:gd name="connsiteX5" fmla="*/ 5403 w 10353"/>
              <a:gd name="connsiteY5" fmla="*/ 10028 h 10154"/>
              <a:gd name="connsiteX6" fmla="*/ 9941 w 10353"/>
              <a:gd name="connsiteY6" fmla="*/ 9808 h 10154"/>
              <a:gd name="connsiteX7" fmla="*/ 10348 w 10353"/>
              <a:gd name="connsiteY7" fmla="*/ 5041 h 10154"/>
              <a:gd name="connsiteX8" fmla="*/ 9817 w 10353"/>
              <a:gd name="connsiteY8" fmla="*/ 446 h 10154"/>
              <a:gd name="connsiteX0" fmla="*/ 9817 w 10353"/>
              <a:gd name="connsiteY0" fmla="*/ 466 h 10174"/>
              <a:gd name="connsiteX1" fmla="*/ 5010 w 10353"/>
              <a:gd name="connsiteY1" fmla="*/ 109 h 10174"/>
              <a:gd name="connsiteX2" fmla="*/ 377 w 10353"/>
              <a:gd name="connsiteY2" fmla="*/ 358 h 10174"/>
              <a:gd name="connsiteX3" fmla="*/ 3 w 10353"/>
              <a:gd name="connsiteY3" fmla="*/ 4949 h 10174"/>
              <a:gd name="connsiteX4" fmla="*/ 418 w 10353"/>
              <a:gd name="connsiteY4" fmla="*/ 9607 h 10174"/>
              <a:gd name="connsiteX5" fmla="*/ 5403 w 10353"/>
              <a:gd name="connsiteY5" fmla="*/ 10048 h 10174"/>
              <a:gd name="connsiteX6" fmla="*/ 9941 w 10353"/>
              <a:gd name="connsiteY6" fmla="*/ 9828 h 10174"/>
              <a:gd name="connsiteX7" fmla="*/ 10348 w 10353"/>
              <a:gd name="connsiteY7" fmla="*/ 5061 h 10174"/>
              <a:gd name="connsiteX8" fmla="*/ 9817 w 10353"/>
              <a:gd name="connsiteY8" fmla="*/ 466 h 10174"/>
              <a:gd name="connsiteX0" fmla="*/ 9817 w 10353"/>
              <a:gd name="connsiteY0" fmla="*/ 565 h 10273"/>
              <a:gd name="connsiteX1" fmla="*/ 5010 w 10353"/>
              <a:gd name="connsiteY1" fmla="*/ 208 h 10273"/>
              <a:gd name="connsiteX2" fmla="*/ 377 w 10353"/>
              <a:gd name="connsiteY2" fmla="*/ 457 h 10273"/>
              <a:gd name="connsiteX3" fmla="*/ 3 w 10353"/>
              <a:gd name="connsiteY3" fmla="*/ 5048 h 10273"/>
              <a:gd name="connsiteX4" fmla="*/ 418 w 10353"/>
              <a:gd name="connsiteY4" fmla="*/ 9706 h 10273"/>
              <a:gd name="connsiteX5" fmla="*/ 5403 w 10353"/>
              <a:gd name="connsiteY5" fmla="*/ 10147 h 10273"/>
              <a:gd name="connsiteX6" fmla="*/ 9941 w 10353"/>
              <a:gd name="connsiteY6" fmla="*/ 9927 h 10273"/>
              <a:gd name="connsiteX7" fmla="*/ 10348 w 10353"/>
              <a:gd name="connsiteY7" fmla="*/ 5160 h 10273"/>
              <a:gd name="connsiteX8" fmla="*/ 9817 w 10353"/>
              <a:gd name="connsiteY8" fmla="*/ 565 h 10273"/>
              <a:gd name="connsiteX0" fmla="*/ 9817 w 10353"/>
              <a:gd name="connsiteY0" fmla="*/ 565 h 10273"/>
              <a:gd name="connsiteX1" fmla="*/ 5010 w 10353"/>
              <a:gd name="connsiteY1" fmla="*/ 208 h 10273"/>
              <a:gd name="connsiteX2" fmla="*/ 377 w 10353"/>
              <a:gd name="connsiteY2" fmla="*/ 457 h 10273"/>
              <a:gd name="connsiteX3" fmla="*/ 3 w 10353"/>
              <a:gd name="connsiteY3" fmla="*/ 5048 h 10273"/>
              <a:gd name="connsiteX4" fmla="*/ 418 w 10353"/>
              <a:gd name="connsiteY4" fmla="*/ 9706 h 10273"/>
              <a:gd name="connsiteX5" fmla="*/ 5403 w 10353"/>
              <a:gd name="connsiteY5" fmla="*/ 10147 h 10273"/>
              <a:gd name="connsiteX6" fmla="*/ 9941 w 10353"/>
              <a:gd name="connsiteY6" fmla="*/ 9927 h 10273"/>
              <a:gd name="connsiteX7" fmla="*/ 10348 w 10353"/>
              <a:gd name="connsiteY7" fmla="*/ 5160 h 10273"/>
              <a:gd name="connsiteX8" fmla="*/ 9817 w 10353"/>
              <a:gd name="connsiteY8" fmla="*/ 565 h 10273"/>
              <a:gd name="connsiteX0" fmla="*/ 9817 w 10353"/>
              <a:gd name="connsiteY0" fmla="*/ 482 h 10190"/>
              <a:gd name="connsiteX1" fmla="*/ 5010 w 10353"/>
              <a:gd name="connsiteY1" fmla="*/ 125 h 10190"/>
              <a:gd name="connsiteX2" fmla="*/ 377 w 10353"/>
              <a:gd name="connsiteY2" fmla="*/ 374 h 10190"/>
              <a:gd name="connsiteX3" fmla="*/ 3 w 10353"/>
              <a:gd name="connsiteY3" fmla="*/ 4965 h 10190"/>
              <a:gd name="connsiteX4" fmla="*/ 418 w 10353"/>
              <a:gd name="connsiteY4" fmla="*/ 9623 h 10190"/>
              <a:gd name="connsiteX5" fmla="*/ 5403 w 10353"/>
              <a:gd name="connsiteY5" fmla="*/ 10064 h 10190"/>
              <a:gd name="connsiteX6" fmla="*/ 9941 w 10353"/>
              <a:gd name="connsiteY6" fmla="*/ 9844 h 10190"/>
              <a:gd name="connsiteX7" fmla="*/ 10348 w 10353"/>
              <a:gd name="connsiteY7" fmla="*/ 5077 h 10190"/>
              <a:gd name="connsiteX8" fmla="*/ 9817 w 10353"/>
              <a:gd name="connsiteY8" fmla="*/ 482 h 10190"/>
              <a:gd name="connsiteX0" fmla="*/ 9815 w 10351"/>
              <a:gd name="connsiteY0" fmla="*/ 495 h 10203"/>
              <a:gd name="connsiteX1" fmla="*/ 5008 w 10351"/>
              <a:gd name="connsiteY1" fmla="*/ 138 h 10203"/>
              <a:gd name="connsiteX2" fmla="*/ 420 w 10351"/>
              <a:gd name="connsiteY2" fmla="*/ 366 h 10203"/>
              <a:gd name="connsiteX3" fmla="*/ 1 w 10351"/>
              <a:gd name="connsiteY3" fmla="*/ 4978 h 10203"/>
              <a:gd name="connsiteX4" fmla="*/ 416 w 10351"/>
              <a:gd name="connsiteY4" fmla="*/ 9636 h 10203"/>
              <a:gd name="connsiteX5" fmla="*/ 5401 w 10351"/>
              <a:gd name="connsiteY5" fmla="*/ 10077 h 10203"/>
              <a:gd name="connsiteX6" fmla="*/ 9939 w 10351"/>
              <a:gd name="connsiteY6" fmla="*/ 9857 h 10203"/>
              <a:gd name="connsiteX7" fmla="*/ 10346 w 10351"/>
              <a:gd name="connsiteY7" fmla="*/ 5090 h 10203"/>
              <a:gd name="connsiteX8" fmla="*/ 9815 w 10351"/>
              <a:gd name="connsiteY8" fmla="*/ 495 h 10203"/>
              <a:gd name="connsiteX0" fmla="*/ 9816 w 10352"/>
              <a:gd name="connsiteY0" fmla="*/ 495 h 10203"/>
              <a:gd name="connsiteX1" fmla="*/ 5009 w 10352"/>
              <a:gd name="connsiteY1" fmla="*/ 138 h 10203"/>
              <a:gd name="connsiteX2" fmla="*/ 421 w 10352"/>
              <a:gd name="connsiteY2" fmla="*/ 366 h 10203"/>
              <a:gd name="connsiteX3" fmla="*/ 2 w 10352"/>
              <a:gd name="connsiteY3" fmla="*/ 4978 h 10203"/>
              <a:gd name="connsiteX4" fmla="*/ 417 w 10352"/>
              <a:gd name="connsiteY4" fmla="*/ 9636 h 10203"/>
              <a:gd name="connsiteX5" fmla="*/ 5402 w 10352"/>
              <a:gd name="connsiteY5" fmla="*/ 10077 h 10203"/>
              <a:gd name="connsiteX6" fmla="*/ 9940 w 10352"/>
              <a:gd name="connsiteY6" fmla="*/ 9857 h 10203"/>
              <a:gd name="connsiteX7" fmla="*/ 10347 w 10352"/>
              <a:gd name="connsiteY7" fmla="*/ 5090 h 10203"/>
              <a:gd name="connsiteX8" fmla="*/ 9816 w 10352"/>
              <a:gd name="connsiteY8" fmla="*/ 495 h 10203"/>
              <a:gd name="connsiteX0" fmla="*/ 9818 w 10354"/>
              <a:gd name="connsiteY0" fmla="*/ 495 h 10198"/>
              <a:gd name="connsiteX1" fmla="*/ 5011 w 10354"/>
              <a:gd name="connsiteY1" fmla="*/ 138 h 10198"/>
              <a:gd name="connsiteX2" fmla="*/ 423 w 10354"/>
              <a:gd name="connsiteY2" fmla="*/ 366 h 10198"/>
              <a:gd name="connsiteX3" fmla="*/ 4 w 10354"/>
              <a:gd name="connsiteY3" fmla="*/ 4978 h 10198"/>
              <a:gd name="connsiteX4" fmla="*/ 385 w 10354"/>
              <a:gd name="connsiteY4" fmla="*/ 9572 h 10198"/>
              <a:gd name="connsiteX5" fmla="*/ 5404 w 10354"/>
              <a:gd name="connsiteY5" fmla="*/ 10077 h 10198"/>
              <a:gd name="connsiteX6" fmla="*/ 9942 w 10354"/>
              <a:gd name="connsiteY6" fmla="*/ 9857 h 10198"/>
              <a:gd name="connsiteX7" fmla="*/ 10349 w 10354"/>
              <a:gd name="connsiteY7" fmla="*/ 5090 h 10198"/>
              <a:gd name="connsiteX8" fmla="*/ 9818 w 10354"/>
              <a:gd name="connsiteY8" fmla="*/ 495 h 10198"/>
              <a:gd name="connsiteX0" fmla="*/ 9823 w 10359"/>
              <a:gd name="connsiteY0" fmla="*/ 495 h 10257"/>
              <a:gd name="connsiteX1" fmla="*/ 5016 w 10359"/>
              <a:gd name="connsiteY1" fmla="*/ 138 h 10257"/>
              <a:gd name="connsiteX2" fmla="*/ 428 w 10359"/>
              <a:gd name="connsiteY2" fmla="*/ 366 h 10257"/>
              <a:gd name="connsiteX3" fmla="*/ 9 w 10359"/>
              <a:gd name="connsiteY3" fmla="*/ 4978 h 10257"/>
              <a:gd name="connsiteX4" fmla="*/ 367 w 10359"/>
              <a:gd name="connsiteY4" fmla="*/ 9722 h 10257"/>
              <a:gd name="connsiteX5" fmla="*/ 5409 w 10359"/>
              <a:gd name="connsiteY5" fmla="*/ 10077 h 10257"/>
              <a:gd name="connsiteX6" fmla="*/ 9947 w 10359"/>
              <a:gd name="connsiteY6" fmla="*/ 9857 h 10257"/>
              <a:gd name="connsiteX7" fmla="*/ 10354 w 10359"/>
              <a:gd name="connsiteY7" fmla="*/ 5090 h 10257"/>
              <a:gd name="connsiteX8" fmla="*/ 9823 w 10359"/>
              <a:gd name="connsiteY8" fmla="*/ 495 h 10257"/>
              <a:gd name="connsiteX0" fmla="*/ 9817 w 10353"/>
              <a:gd name="connsiteY0" fmla="*/ 495 h 10285"/>
              <a:gd name="connsiteX1" fmla="*/ 5010 w 10353"/>
              <a:gd name="connsiteY1" fmla="*/ 138 h 10285"/>
              <a:gd name="connsiteX2" fmla="*/ 422 w 10353"/>
              <a:gd name="connsiteY2" fmla="*/ 366 h 10285"/>
              <a:gd name="connsiteX3" fmla="*/ 3 w 10353"/>
              <a:gd name="connsiteY3" fmla="*/ 4978 h 10285"/>
              <a:gd name="connsiteX4" fmla="*/ 395 w 10353"/>
              <a:gd name="connsiteY4" fmla="*/ 9765 h 10285"/>
              <a:gd name="connsiteX5" fmla="*/ 5403 w 10353"/>
              <a:gd name="connsiteY5" fmla="*/ 10077 h 10285"/>
              <a:gd name="connsiteX6" fmla="*/ 9941 w 10353"/>
              <a:gd name="connsiteY6" fmla="*/ 9857 h 10285"/>
              <a:gd name="connsiteX7" fmla="*/ 10348 w 10353"/>
              <a:gd name="connsiteY7" fmla="*/ 5090 h 10285"/>
              <a:gd name="connsiteX8" fmla="*/ 9817 w 10353"/>
              <a:gd name="connsiteY8" fmla="*/ 495 h 10285"/>
              <a:gd name="connsiteX0" fmla="*/ 9817 w 10353"/>
              <a:gd name="connsiteY0" fmla="*/ 495 h 10223"/>
              <a:gd name="connsiteX1" fmla="*/ 5010 w 10353"/>
              <a:gd name="connsiteY1" fmla="*/ 138 h 10223"/>
              <a:gd name="connsiteX2" fmla="*/ 422 w 10353"/>
              <a:gd name="connsiteY2" fmla="*/ 366 h 10223"/>
              <a:gd name="connsiteX3" fmla="*/ 3 w 10353"/>
              <a:gd name="connsiteY3" fmla="*/ 4978 h 10223"/>
              <a:gd name="connsiteX4" fmla="*/ 395 w 10353"/>
              <a:gd name="connsiteY4" fmla="*/ 9765 h 10223"/>
              <a:gd name="connsiteX5" fmla="*/ 5403 w 10353"/>
              <a:gd name="connsiteY5" fmla="*/ 10077 h 10223"/>
              <a:gd name="connsiteX6" fmla="*/ 9941 w 10353"/>
              <a:gd name="connsiteY6" fmla="*/ 9857 h 10223"/>
              <a:gd name="connsiteX7" fmla="*/ 10348 w 10353"/>
              <a:gd name="connsiteY7" fmla="*/ 5090 h 10223"/>
              <a:gd name="connsiteX8" fmla="*/ 9817 w 10353"/>
              <a:gd name="connsiteY8" fmla="*/ 495 h 10223"/>
              <a:gd name="connsiteX0" fmla="*/ 9818 w 10354"/>
              <a:gd name="connsiteY0" fmla="*/ 495 h 10209"/>
              <a:gd name="connsiteX1" fmla="*/ 5011 w 10354"/>
              <a:gd name="connsiteY1" fmla="*/ 138 h 10209"/>
              <a:gd name="connsiteX2" fmla="*/ 423 w 10354"/>
              <a:gd name="connsiteY2" fmla="*/ 366 h 10209"/>
              <a:gd name="connsiteX3" fmla="*/ 4 w 10354"/>
              <a:gd name="connsiteY3" fmla="*/ 4978 h 10209"/>
              <a:gd name="connsiteX4" fmla="*/ 385 w 10354"/>
              <a:gd name="connsiteY4" fmla="*/ 9744 h 10209"/>
              <a:gd name="connsiteX5" fmla="*/ 5404 w 10354"/>
              <a:gd name="connsiteY5" fmla="*/ 10077 h 10209"/>
              <a:gd name="connsiteX6" fmla="*/ 9942 w 10354"/>
              <a:gd name="connsiteY6" fmla="*/ 9857 h 10209"/>
              <a:gd name="connsiteX7" fmla="*/ 10349 w 10354"/>
              <a:gd name="connsiteY7" fmla="*/ 5090 h 10209"/>
              <a:gd name="connsiteX8" fmla="*/ 9818 w 10354"/>
              <a:gd name="connsiteY8" fmla="*/ 495 h 10209"/>
              <a:gd name="connsiteX0" fmla="*/ 9782 w 10318"/>
              <a:gd name="connsiteY0" fmla="*/ 495 h 10209"/>
              <a:gd name="connsiteX1" fmla="*/ 4975 w 10318"/>
              <a:gd name="connsiteY1" fmla="*/ 138 h 10209"/>
              <a:gd name="connsiteX2" fmla="*/ 387 w 10318"/>
              <a:gd name="connsiteY2" fmla="*/ 366 h 10209"/>
              <a:gd name="connsiteX3" fmla="*/ 13 w 10318"/>
              <a:gd name="connsiteY3" fmla="*/ 4958 h 10209"/>
              <a:gd name="connsiteX4" fmla="*/ 349 w 10318"/>
              <a:gd name="connsiteY4" fmla="*/ 9744 h 10209"/>
              <a:gd name="connsiteX5" fmla="*/ 5368 w 10318"/>
              <a:gd name="connsiteY5" fmla="*/ 10077 h 10209"/>
              <a:gd name="connsiteX6" fmla="*/ 9906 w 10318"/>
              <a:gd name="connsiteY6" fmla="*/ 9857 h 10209"/>
              <a:gd name="connsiteX7" fmla="*/ 10313 w 10318"/>
              <a:gd name="connsiteY7" fmla="*/ 5090 h 10209"/>
              <a:gd name="connsiteX8" fmla="*/ 9782 w 10318"/>
              <a:gd name="connsiteY8" fmla="*/ 495 h 10209"/>
              <a:gd name="connsiteX0" fmla="*/ 9779 w 10315"/>
              <a:gd name="connsiteY0" fmla="*/ 495 h 10197"/>
              <a:gd name="connsiteX1" fmla="*/ 4972 w 10315"/>
              <a:gd name="connsiteY1" fmla="*/ 138 h 10197"/>
              <a:gd name="connsiteX2" fmla="*/ 384 w 10315"/>
              <a:gd name="connsiteY2" fmla="*/ 366 h 10197"/>
              <a:gd name="connsiteX3" fmla="*/ 10 w 10315"/>
              <a:gd name="connsiteY3" fmla="*/ 4958 h 10197"/>
              <a:gd name="connsiteX4" fmla="*/ 369 w 10315"/>
              <a:gd name="connsiteY4" fmla="*/ 9586 h 10197"/>
              <a:gd name="connsiteX5" fmla="*/ 5365 w 10315"/>
              <a:gd name="connsiteY5" fmla="*/ 10077 h 10197"/>
              <a:gd name="connsiteX6" fmla="*/ 9903 w 10315"/>
              <a:gd name="connsiteY6" fmla="*/ 9857 h 10197"/>
              <a:gd name="connsiteX7" fmla="*/ 10310 w 10315"/>
              <a:gd name="connsiteY7" fmla="*/ 5090 h 10197"/>
              <a:gd name="connsiteX8" fmla="*/ 9779 w 10315"/>
              <a:gd name="connsiteY8" fmla="*/ 495 h 10197"/>
              <a:gd name="connsiteX0" fmla="*/ 9779 w 10315"/>
              <a:gd name="connsiteY0" fmla="*/ 495 h 10197"/>
              <a:gd name="connsiteX1" fmla="*/ 4972 w 10315"/>
              <a:gd name="connsiteY1" fmla="*/ 138 h 10197"/>
              <a:gd name="connsiteX2" fmla="*/ 384 w 10315"/>
              <a:gd name="connsiteY2" fmla="*/ 366 h 10197"/>
              <a:gd name="connsiteX3" fmla="*/ 10 w 10315"/>
              <a:gd name="connsiteY3" fmla="*/ 4958 h 10197"/>
              <a:gd name="connsiteX4" fmla="*/ 369 w 10315"/>
              <a:gd name="connsiteY4" fmla="*/ 9586 h 10197"/>
              <a:gd name="connsiteX5" fmla="*/ 5105 w 10315"/>
              <a:gd name="connsiteY5" fmla="*/ 10077 h 10197"/>
              <a:gd name="connsiteX6" fmla="*/ 9903 w 10315"/>
              <a:gd name="connsiteY6" fmla="*/ 9857 h 10197"/>
              <a:gd name="connsiteX7" fmla="*/ 10310 w 10315"/>
              <a:gd name="connsiteY7" fmla="*/ 5090 h 10197"/>
              <a:gd name="connsiteX8" fmla="*/ 9779 w 10315"/>
              <a:gd name="connsiteY8" fmla="*/ 495 h 10197"/>
              <a:gd name="connsiteX0" fmla="*/ 9779 w 10315"/>
              <a:gd name="connsiteY0" fmla="*/ 495 h 10231"/>
              <a:gd name="connsiteX1" fmla="*/ 4972 w 10315"/>
              <a:gd name="connsiteY1" fmla="*/ 138 h 10231"/>
              <a:gd name="connsiteX2" fmla="*/ 384 w 10315"/>
              <a:gd name="connsiteY2" fmla="*/ 366 h 10231"/>
              <a:gd name="connsiteX3" fmla="*/ 10 w 10315"/>
              <a:gd name="connsiteY3" fmla="*/ 4958 h 10231"/>
              <a:gd name="connsiteX4" fmla="*/ 369 w 10315"/>
              <a:gd name="connsiteY4" fmla="*/ 9586 h 10231"/>
              <a:gd name="connsiteX5" fmla="*/ 5105 w 10315"/>
              <a:gd name="connsiteY5" fmla="*/ 10077 h 10231"/>
              <a:gd name="connsiteX6" fmla="*/ 9903 w 10315"/>
              <a:gd name="connsiteY6" fmla="*/ 9857 h 10231"/>
              <a:gd name="connsiteX7" fmla="*/ 10310 w 10315"/>
              <a:gd name="connsiteY7" fmla="*/ 5090 h 10231"/>
              <a:gd name="connsiteX8" fmla="*/ 9779 w 10315"/>
              <a:gd name="connsiteY8" fmla="*/ 495 h 10231"/>
              <a:gd name="connsiteX0" fmla="*/ 9779 w 10310"/>
              <a:gd name="connsiteY0" fmla="*/ 495 h 10231"/>
              <a:gd name="connsiteX1" fmla="*/ 4972 w 10310"/>
              <a:gd name="connsiteY1" fmla="*/ 138 h 10231"/>
              <a:gd name="connsiteX2" fmla="*/ 384 w 10310"/>
              <a:gd name="connsiteY2" fmla="*/ 366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79 w 10310"/>
              <a:gd name="connsiteY0" fmla="*/ 471 h 10207"/>
              <a:gd name="connsiteX1" fmla="*/ 4972 w 10310"/>
              <a:gd name="connsiteY1" fmla="*/ 114 h 10207"/>
              <a:gd name="connsiteX2" fmla="*/ 441 w 10310"/>
              <a:gd name="connsiteY2" fmla="*/ 381 h 10207"/>
              <a:gd name="connsiteX3" fmla="*/ 10 w 10310"/>
              <a:gd name="connsiteY3" fmla="*/ 4934 h 10207"/>
              <a:gd name="connsiteX4" fmla="*/ 369 w 10310"/>
              <a:gd name="connsiteY4" fmla="*/ 9562 h 10207"/>
              <a:gd name="connsiteX5" fmla="*/ 5105 w 10310"/>
              <a:gd name="connsiteY5" fmla="*/ 10053 h 10207"/>
              <a:gd name="connsiteX6" fmla="*/ 9812 w 10310"/>
              <a:gd name="connsiteY6" fmla="*/ 9833 h 10207"/>
              <a:gd name="connsiteX7" fmla="*/ 10310 w 10310"/>
              <a:gd name="connsiteY7" fmla="*/ 5066 h 10207"/>
              <a:gd name="connsiteX8" fmla="*/ 9779 w 10310"/>
              <a:gd name="connsiteY8" fmla="*/ 471 h 10207"/>
              <a:gd name="connsiteX0" fmla="*/ 9779 w 10310"/>
              <a:gd name="connsiteY0" fmla="*/ 495 h 10231"/>
              <a:gd name="connsiteX1" fmla="*/ 4972 w 10310"/>
              <a:gd name="connsiteY1" fmla="*/ 138 h 10231"/>
              <a:gd name="connsiteX2" fmla="*/ 441 w 10310"/>
              <a:gd name="connsiteY2" fmla="*/ 405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79 w 10310"/>
              <a:gd name="connsiteY0" fmla="*/ 495 h 10231"/>
              <a:gd name="connsiteX1" fmla="*/ 4972 w 10310"/>
              <a:gd name="connsiteY1" fmla="*/ 138 h 10231"/>
              <a:gd name="connsiteX2" fmla="*/ 441 w 10310"/>
              <a:gd name="connsiteY2" fmla="*/ 405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79 w 10310"/>
              <a:gd name="connsiteY0" fmla="*/ 495 h 10231"/>
              <a:gd name="connsiteX1" fmla="*/ 4972 w 10310"/>
              <a:gd name="connsiteY1" fmla="*/ 138 h 10231"/>
              <a:gd name="connsiteX2" fmla="*/ 441 w 10310"/>
              <a:gd name="connsiteY2" fmla="*/ 405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88 w 10319"/>
              <a:gd name="connsiteY0" fmla="*/ 495 h 10231"/>
              <a:gd name="connsiteX1" fmla="*/ 4981 w 10319"/>
              <a:gd name="connsiteY1" fmla="*/ 138 h 10231"/>
              <a:gd name="connsiteX2" fmla="*/ 450 w 10319"/>
              <a:gd name="connsiteY2" fmla="*/ 405 h 10231"/>
              <a:gd name="connsiteX3" fmla="*/ 8 w 10319"/>
              <a:gd name="connsiteY3" fmla="*/ 4780 h 10231"/>
              <a:gd name="connsiteX4" fmla="*/ 378 w 10319"/>
              <a:gd name="connsiteY4" fmla="*/ 9586 h 10231"/>
              <a:gd name="connsiteX5" fmla="*/ 5114 w 10319"/>
              <a:gd name="connsiteY5" fmla="*/ 10077 h 10231"/>
              <a:gd name="connsiteX6" fmla="*/ 9821 w 10319"/>
              <a:gd name="connsiteY6" fmla="*/ 9857 h 10231"/>
              <a:gd name="connsiteX7" fmla="*/ 10319 w 10319"/>
              <a:gd name="connsiteY7" fmla="*/ 5090 h 10231"/>
              <a:gd name="connsiteX8" fmla="*/ 9788 w 10319"/>
              <a:gd name="connsiteY8" fmla="*/ 495 h 10231"/>
              <a:gd name="connsiteX0" fmla="*/ 9790 w 10321"/>
              <a:gd name="connsiteY0" fmla="*/ 495 h 10231"/>
              <a:gd name="connsiteX1" fmla="*/ 4983 w 10321"/>
              <a:gd name="connsiteY1" fmla="*/ 138 h 10231"/>
              <a:gd name="connsiteX2" fmla="*/ 452 w 10321"/>
              <a:gd name="connsiteY2" fmla="*/ 405 h 10231"/>
              <a:gd name="connsiteX3" fmla="*/ 10 w 10321"/>
              <a:gd name="connsiteY3" fmla="*/ 4780 h 10231"/>
              <a:gd name="connsiteX4" fmla="*/ 380 w 10321"/>
              <a:gd name="connsiteY4" fmla="*/ 9586 h 10231"/>
              <a:gd name="connsiteX5" fmla="*/ 5116 w 10321"/>
              <a:gd name="connsiteY5" fmla="*/ 10077 h 10231"/>
              <a:gd name="connsiteX6" fmla="*/ 9823 w 10321"/>
              <a:gd name="connsiteY6" fmla="*/ 9857 h 10231"/>
              <a:gd name="connsiteX7" fmla="*/ 10321 w 10321"/>
              <a:gd name="connsiteY7" fmla="*/ 5090 h 10231"/>
              <a:gd name="connsiteX8" fmla="*/ 9790 w 10321"/>
              <a:gd name="connsiteY8" fmla="*/ 495 h 10231"/>
              <a:gd name="connsiteX0" fmla="*/ 9707 w 10321"/>
              <a:gd name="connsiteY0" fmla="*/ 365 h 10316"/>
              <a:gd name="connsiteX1" fmla="*/ 4983 w 10321"/>
              <a:gd name="connsiteY1" fmla="*/ 223 h 10316"/>
              <a:gd name="connsiteX2" fmla="*/ 452 w 10321"/>
              <a:gd name="connsiteY2" fmla="*/ 490 h 10316"/>
              <a:gd name="connsiteX3" fmla="*/ 10 w 10321"/>
              <a:gd name="connsiteY3" fmla="*/ 4865 h 10316"/>
              <a:gd name="connsiteX4" fmla="*/ 380 w 10321"/>
              <a:gd name="connsiteY4" fmla="*/ 9671 h 10316"/>
              <a:gd name="connsiteX5" fmla="*/ 5116 w 10321"/>
              <a:gd name="connsiteY5" fmla="*/ 10162 h 10316"/>
              <a:gd name="connsiteX6" fmla="*/ 9823 w 10321"/>
              <a:gd name="connsiteY6" fmla="*/ 9942 h 10316"/>
              <a:gd name="connsiteX7" fmla="*/ 10321 w 10321"/>
              <a:gd name="connsiteY7" fmla="*/ 5175 h 10316"/>
              <a:gd name="connsiteX8" fmla="*/ 9707 w 10321"/>
              <a:gd name="connsiteY8" fmla="*/ 365 h 10316"/>
              <a:gd name="connsiteX0" fmla="*/ 9707 w 10327"/>
              <a:gd name="connsiteY0" fmla="*/ 365 h 10327"/>
              <a:gd name="connsiteX1" fmla="*/ 4983 w 10327"/>
              <a:gd name="connsiteY1" fmla="*/ 223 h 10327"/>
              <a:gd name="connsiteX2" fmla="*/ 452 w 10327"/>
              <a:gd name="connsiteY2" fmla="*/ 490 h 10327"/>
              <a:gd name="connsiteX3" fmla="*/ 10 w 10327"/>
              <a:gd name="connsiteY3" fmla="*/ 4865 h 10327"/>
              <a:gd name="connsiteX4" fmla="*/ 380 w 10327"/>
              <a:gd name="connsiteY4" fmla="*/ 9671 h 10327"/>
              <a:gd name="connsiteX5" fmla="*/ 5116 w 10327"/>
              <a:gd name="connsiteY5" fmla="*/ 10162 h 10327"/>
              <a:gd name="connsiteX6" fmla="*/ 9918 w 10327"/>
              <a:gd name="connsiteY6" fmla="*/ 9749 h 10327"/>
              <a:gd name="connsiteX7" fmla="*/ 10321 w 10327"/>
              <a:gd name="connsiteY7" fmla="*/ 5175 h 10327"/>
              <a:gd name="connsiteX8" fmla="*/ 9707 w 10327"/>
              <a:gd name="connsiteY8" fmla="*/ 365 h 10327"/>
              <a:gd name="connsiteX0" fmla="*/ 9707 w 10327"/>
              <a:gd name="connsiteY0" fmla="*/ 365 h 10265"/>
              <a:gd name="connsiteX1" fmla="*/ 4983 w 10327"/>
              <a:gd name="connsiteY1" fmla="*/ 223 h 10265"/>
              <a:gd name="connsiteX2" fmla="*/ 452 w 10327"/>
              <a:gd name="connsiteY2" fmla="*/ 490 h 10265"/>
              <a:gd name="connsiteX3" fmla="*/ 10 w 10327"/>
              <a:gd name="connsiteY3" fmla="*/ 4865 h 10265"/>
              <a:gd name="connsiteX4" fmla="*/ 380 w 10327"/>
              <a:gd name="connsiteY4" fmla="*/ 9671 h 10265"/>
              <a:gd name="connsiteX5" fmla="*/ 5188 w 10327"/>
              <a:gd name="connsiteY5" fmla="*/ 10012 h 10265"/>
              <a:gd name="connsiteX6" fmla="*/ 9918 w 10327"/>
              <a:gd name="connsiteY6" fmla="*/ 9749 h 10265"/>
              <a:gd name="connsiteX7" fmla="*/ 10321 w 10327"/>
              <a:gd name="connsiteY7" fmla="*/ 5175 h 10265"/>
              <a:gd name="connsiteX8" fmla="*/ 9707 w 10327"/>
              <a:gd name="connsiteY8" fmla="*/ 365 h 10265"/>
              <a:gd name="connsiteX0" fmla="*/ 9710 w 10330"/>
              <a:gd name="connsiteY0" fmla="*/ 365 h 10251"/>
              <a:gd name="connsiteX1" fmla="*/ 4986 w 10330"/>
              <a:gd name="connsiteY1" fmla="*/ 223 h 10251"/>
              <a:gd name="connsiteX2" fmla="*/ 455 w 10330"/>
              <a:gd name="connsiteY2" fmla="*/ 490 h 10251"/>
              <a:gd name="connsiteX3" fmla="*/ 13 w 10330"/>
              <a:gd name="connsiteY3" fmla="*/ 4865 h 10251"/>
              <a:gd name="connsiteX4" fmla="*/ 562 w 10330"/>
              <a:gd name="connsiteY4" fmla="*/ 9650 h 10251"/>
              <a:gd name="connsiteX5" fmla="*/ 5191 w 10330"/>
              <a:gd name="connsiteY5" fmla="*/ 10012 h 10251"/>
              <a:gd name="connsiteX6" fmla="*/ 9921 w 10330"/>
              <a:gd name="connsiteY6" fmla="*/ 9749 h 10251"/>
              <a:gd name="connsiteX7" fmla="*/ 10324 w 10330"/>
              <a:gd name="connsiteY7" fmla="*/ 5175 h 10251"/>
              <a:gd name="connsiteX8" fmla="*/ 9710 w 10330"/>
              <a:gd name="connsiteY8" fmla="*/ 365 h 10251"/>
              <a:gd name="connsiteX0" fmla="*/ 9710 w 10330"/>
              <a:gd name="connsiteY0" fmla="*/ 365 h 10127"/>
              <a:gd name="connsiteX1" fmla="*/ 4986 w 10330"/>
              <a:gd name="connsiteY1" fmla="*/ 223 h 10127"/>
              <a:gd name="connsiteX2" fmla="*/ 455 w 10330"/>
              <a:gd name="connsiteY2" fmla="*/ 490 h 10127"/>
              <a:gd name="connsiteX3" fmla="*/ 13 w 10330"/>
              <a:gd name="connsiteY3" fmla="*/ 4865 h 10127"/>
              <a:gd name="connsiteX4" fmla="*/ 562 w 10330"/>
              <a:gd name="connsiteY4" fmla="*/ 9650 h 10127"/>
              <a:gd name="connsiteX5" fmla="*/ 5191 w 10330"/>
              <a:gd name="connsiteY5" fmla="*/ 10012 h 10127"/>
              <a:gd name="connsiteX6" fmla="*/ 9921 w 10330"/>
              <a:gd name="connsiteY6" fmla="*/ 9749 h 10127"/>
              <a:gd name="connsiteX7" fmla="*/ 10324 w 10330"/>
              <a:gd name="connsiteY7" fmla="*/ 5175 h 10127"/>
              <a:gd name="connsiteX8" fmla="*/ 9710 w 10330"/>
              <a:gd name="connsiteY8" fmla="*/ 365 h 10127"/>
              <a:gd name="connsiteX0" fmla="*/ 9710 w 10330"/>
              <a:gd name="connsiteY0" fmla="*/ 365 h 10127"/>
              <a:gd name="connsiteX1" fmla="*/ 4986 w 10330"/>
              <a:gd name="connsiteY1" fmla="*/ 223 h 10127"/>
              <a:gd name="connsiteX2" fmla="*/ 455 w 10330"/>
              <a:gd name="connsiteY2" fmla="*/ 490 h 10127"/>
              <a:gd name="connsiteX3" fmla="*/ 13 w 10330"/>
              <a:gd name="connsiteY3" fmla="*/ 4865 h 10127"/>
              <a:gd name="connsiteX4" fmla="*/ 562 w 10330"/>
              <a:gd name="connsiteY4" fmla="*/ 9650 h 10127"/>
              <a:gd name="connsiteX5" fmla="*/ 5191 w 10330"/>
              <a:gd name="connsiteY5" fmla="*/ 10012 h 10127"/>
              <a:gd name="connsiteX6" fmla="*/ 9921 w 10330"/>
              <a:gd name="connsiteY6" fmla="*/ 9749 h 10127"/>
              <a:gd name="connsiteX7" fmla="*/ 10324 w 10330"/>
              <a:gd name="connsiteY7" fmla="*/ 5175 h 10127"/>
              <a:gd name="connsiteX8" fmla="*/ 9710 w 10330"/>
              <a:gd name="connsiteY8" fmla="*/ 365 h 10127"/>
              <a:gd name="connsiteX0" fmla="*/ 9712 w 10332"/>
              <a:gd name="connsiteY0" fmla="*/ 365 h 10317"/>
              <a:gd name="connsiteX1" fmla="*/ 4988 w 10332"/>
              <a:gd name="connsiteY1" fmla="*/ 223 h 10317"/>
              <a:gd name="connsiteX2" fmla="*/ 457 w 10332"/>
              <a:gd name="connsiteY2" fmla="*/ 490 h 10317"/>
              <a:gd name="connsiteX3" fmla="*/ 15 w 10332"/>
              <a:gd name="connsiteY3" fmla="*/ 4865 h 10317"/>
              <a:gd name="connsiteX4" fmla="*/ 588 w 10332"/>
              <a:gd name="connsiteY4" fmla="*/ 9929 h 10317"/>
              <a:gd name="connsiteX5" fmla="*/ 5193 w 10332"/>
              <a:gd name="connsiteY5" fmla="*/ 10012 h 10317"/>
              <a:gd name="connsiteX6" fmla="*/ 9923 w 10332"/>
              <a:gd name="connsiteY6" fmla="*/ 9749 h 10317"/>
              <a:gd name="connsiteX7" fmla="*/ 10326 w 10332"/>
              <a:gd name="connsiteY7" fmla="*/ 5175 h 10317"/>
              <a:gd name="connsiteX8" fmla="*/ 9712 w 10332"/>
              <a:gd name="connsiteY8" fmla="*/ 365 h 10317"/>
              <a:gd name="connsiteX0" fmla="*/ 9712 w 10332"/>
              <a:gd name="connsiteY0" fmla="*/ 365 h 10185"/>
              <a:gd name="connsiteX1" fmla="*/ 4988 w 10332"/>
              <a:gd name="connsiteY1" fmla="*/ 223 h 10185"/>
              <a:gd name="connsiteX2" fmla="*/ 457 w 10332"/>
              <a:gd name="connsiteY2" fmla="*/ 490 h 10185"/>
              <a:gd name="connsiteX3" fmla="*/ 15 w 10332"/>
              <a:gd name="connsiteY3" fmla="*/ 4865 h 10185"/>
              <a:gd name="connsiteX4" fmla="*/ 588 w 10332"/>
              <a:gd name="connsiteY4" fmla="*/ 9929 h 10185"/>
              <a:gd name="connsiteX5" fmla="*/ 5193 w 10332"/>
              <a:gd name="connsiteY5" fmla="*/ 10012 h 10185"/>
              <a:gd name="connsiteX6" fmla="*/ 9923 w 10332"/>
              <a:gd name="connsiteY6" fmla="*/ 9749 h 10185"/>
              <a:gd name="connsiteX7" fmla="*/ 10326 w 10332"/>
              <a:gd name="connsiteY7" fmla="*/ 5175 h 10185"/>
              <a:gd name="connsiteX8" fmla="*/ 9712 w 10332"/>
              <a:gd name="connsiteY8" fmla="*/ 365 h 10185"/>
              <a:gd name="connsiteX0" fmla="*/ 9712 w 10326"/>
              <a:gd name="connsiteY0" fmla="*/ 365 h 10183"/>
              <a:gd name="connsiteX1" fmla="*/ 4988 w 10326"/>
              <a:gd name="connsiteY1" fmla="*/ 223 h 10183"/>
              <a:gd name="connsiteX2" fmla="*/ 457 w 10326"/>
              <a:gd name="connsiteY2" fmla="*/ 490 h 10183"/>
              <a:gd name="connsiteX3" fmla="*/ 15 w 10326"/>
              <a:gd name="connsiteY3" fmla="*/ 4865 h 10183"/>
              <a:gd name="connsiteX4" fmla="*/ 588 w 10326"/>
              <a:gd name="connsiteY4" fmla="*/ 9929 h 10183"/>
              <a:gd name="connsiteX5" fmla="*/ 5193 w 10326"/>
              <a:gd name="connsiteY5" fmla="*/ 10012 h 10183"/>
              <a:gd name="connsiteX6" fmla="*/ 9792 w 10326"/>
              <a:gd name="connsiteY6" fmla="*/ 9792 h 10183"/>
              <a:gd name="connsiteX7" fmla="*/ 10326 w 10326"/>
              <a:gd name="connsiteY7" fmla="*/ 5175 h 10183"/>
              <a:gd name="connsiteX8" fmla="*/ 9712 w 10326"/>
              <a:gd name="connsiteY8" fmla="*/ 365 h 10183"/>
              <a:gd name="connsiteX0" fmla="*/ 9712 w 10326"/>
              <a:gd name="connsiteY0" fmla="*/ 365 h 10183"/>
              <a:gd name="connsiteX1" fmla="*/ 4988 w 10326"/>
              <a:gd name="connsiteY1" fmla="*/ 223 h 10183"/>
              <a:gd name="connsiteX2" fmla="*/ 457 w 10326"/>
              <a:gd name="connsiteY2" fmla="*/ 490 h 10183"/>
              <a:gd name="connsiteX3" fmla="*/ 15 w 10326"/>
              <a:gd name="connsiteY3" fmla="*/ 4865 h 10183"/>
              <a:gd name="connsiteX4" fmla="*/ 588 w 10326"/>
              <a:gd name="connsiteY4" fmla="*/ 9929 h 10183"/>
              <a:gd name="connsiteX5" fmla="*/ 5193 w 10326"/>
              <a:gd name="connsiteY5" fmla="*/ 10012 h 10183"/>
              <a:gd name="connsiteX6" fmla="*/ 9792 w 10326"/>
              <a:gd name="connsiteY6" fmla="*/ 9792 h 10183"/>
              <a:gd name="connsiteX7" fmla="*/ 10326 w 10326"/>
              <a:gd name="connsiteY7" fmla="*/ 5175 h 10183"/>
              <a:gd name="connsiteX8" fmla="*/ 9712 w 10326"/>
              <a:gd name="connsiteY8" fmla="*/ 365 h 10183"/>
              <a:gd name="connsiteX0" fmla="*/ 9712 w 10267"/>
              <a:gd name="connsiteY0" fmla="*/ 365 h 10183"/>
              <a:gd name="connsiteX1" fmla="*/ 4988 w 10267"/>
              <a:gd name="connsiteY1" fmla="*/ 223 h 10183"/>
              <a:gd name="connsiteX2" fmla="*/ 457 w 10267"/>
              <a:gd name="connsiteY2" fmla="*/ 490 h 10183"/>
              <a:gd name="connsiteX3" fmla="*/ 15 w 10267"/>
              <a:gd name="connsiteY3" fmla="*/ 4865 h 10183"/>
              <a:gd name="connsiteX4" fmla="*/ 588 w 10267"/>
              <a:gd name="connsiteY4" fmla="*/ 9929 h 10183"/>
              <a:gd name="connsiteX5" fmla="*/ 5193 w 10267"/>
              <a:gd name="connsiteY5" fmla="*/ 10012 h 10183"/>
              <a:gd name="connsiteX6" fmla="*/ 9792 w 10267"/>
              <a:gd name="connsiteY6" fmla="*/ 9792 h 10183"/>
              <a:gd name="connsiteX7" fmla="*/ 10266 w 10267"/>
              <a:gd name="connsiteY7" fmla="*/ 5175 h 10183"/>
              <a:gd name="connsiteX8" fmla="*/ 9712 w 10267"/>
              <a:gd name="connsiteY8" fmla="*/ 365 h 10183"/>
              <a:gd name="connsiteX0" fmla="*/ 9712 w 10288"/>
              <a:gd name="connsiteY0" fmla="*/ 365 h 10186"/>
              <a:gd name="connsiteX1" fmla="*/ 4988 w 10288"/>
              <a:gd name="connsiteY1" fmla="*/ 223 h 10186"/>
              <a:gd name="connsiteX2" fmla="*/ 457 w 10288"/>
              <a:gd name="connsiteY2" fmla="*/ 490 h 10186"/>
              <a:gd name="connsiteX3" fmla="*/ 15 w 10288"/>
              <a:gd name="connsiteY3" fmla="*/ 4865 h 10186"/>
              <a:gd name="connsiteX4" fmla="*/ 588 w 10288"/>
              <a:gd name="connsiteY4" fmla="*/ 9929 h 10186"/>
              <a:gd name="connsiteX5" fmla="*/ 5193 w 10288"/>
              <a:gd name="connsiteY5" fmla="*/ 10012 h 10186"/>
              <a:gd name="connsiteX6" fmla="*/ 9935 w 10288"/>
              <a:gd name="connsiteY6" fmla="*/ 9728 h 10186"/>
              <a:gd name="connsiteX7" fmla="*/ 10266 w 10288"/>
              <a:gd name="connsiteY7" fmla="*/ 5175 h 10186"/>
              <a:gd name="connsiteX8" fmla="*/ 9712 w 10288"/>
              <a:gd name="connsiteY8" fmla="*/ 365 h 10186"/>
              <a:gd name="connsiteX0" fmla="*/ 9712 w 10288"/>
              <a:gd name="connsiteY0" fmla="*/ 435 h 10256"/>
              <a:gd name="connsiteX1" fmla="*/ 4988 w 10288"/>
              <a:gd name="connsiteY1" fmla="*/ 100 h 10256"/>
              <a:gd name="connsiteX2" fmla="*/ 457 w 10288"/>
              <a:gd name="connsiteY2" fmla="*/ 560 h 10256"/>
              <a:gd name="connsiteX3" fmla="*/ 15 w 10288"/>
              <a:gd name="connsiteY3" fmla="*/ 4935 h 10256"/>
              <a:gd name="connsiteX4" fmla="*/ 588 w 10288"/>
              <a:gd name="connsiteY4" fmla="*/ 9999 h 10256"/>
              <a:gd name="connsiteX5" fmla="*/ 5193 w 10288"/>
              <a:gd name="connsiteY5" fmla="*/ 10082 h 10256"/>
              <a:gd name="connsiteX6" fmla="*/ 9935 w 10288"/>
              <a:gd name="connsiteY6" fmla="*/ 9798 h 10256"/>
              <a:gd name="connsiteX7" fmla="*/ 10266 w 10288"/>
              <a:gd name="connsiteY7" fmla="*/ 5245 h 10256"/>
              <a:gd name="connsiteX8" fmla="*/ 9712 w 10288"/>
              <a:gd name="connsiteY8" fmla="*/ 435 h 10256"/>
              <a:gd name="connsiteX0" fmla="*/ 9749 w 10325"/>
              <a:gd name="connsiteY0" fmla="*/ 435 h 10256"/>
              <a:gd name="connsiteX1" fmla="*/ 5025 w 10325"/>
              <a:gd name="connsiteY1" fmla="*/ 100 h 10256"/>
              <a:gd name="connsiteX2" fmla="*/ 387 w 10325"/>
              <a:gd name="connsiteY2" fmla="*/ 431 h 10256"/>
              <a:gd name="connsiteX3" fmla="*/ 52 w 10325"/>
              <a:gd name="connsiteY3" fmla="*/ 4935 h 10256"/>
              <a:gd name="connsiteX4" fmla="*/ 625 w 10325"/>
              <a:gd name="connsiteY4" fmla="*/ 9999 h 10256"/>
              <a:gd name="connsiteX5" fmla="*/ 5230 w 10325"/>
              <a:gd name="connsiteY5" fmla="*/ 10082 h 10256"/>
              <a:gd name="connsiteX6" fmla="*/ 9972 w 10325"/>
              <a:gd name="connsiteY6" fmla="*/ 9798 h 10256"/>
              <a:gd name="connsiteX7" fmla="*/ 10303 w 10325"/>
              <a:gd name="connsiteY7" fmla="*/ 5245 h 10256"/>
              <a:gd name="connsiteX8" fmla="*/ 9749 w 10325"/>
              <a:gd name="connsiteY8" fmla="*/ 435 h 10256"/>
              <a:gd name="connsiteX0" fmla="*/ 9821 w 10325"/>
              <a:gd name="connsiteY0" fmla="*/ 401 h 10308"/>
              <a:gd name="connsiteX1" fmla="*/ 5025 w 10325"/>
              <a:gd name="connsiteY1" fmla="*/ 152 h 10308"/>
              <a:gd name="connsiteX2" fmla="*/ 387 w 10325"/>
              <a:gd name="connsiteY2" fmla="*/ 483 h 10308"/>
              <a:gd name="connsiteX3" fmla="*/ 52 w 10325"/>
              <a:gd name="connsiteY3" fmla="*/ 4987 h 10308"/>
              <a:gd name="connsiteX4" fmla="*/ 625 w 10325"/>
              <a:gd name="connsiteY4" fmla="*/ 10051 h 10308"/>
              <a:gd name="connsiteX5" fmla="*/ 5230 w 10325"/>
              <a:gd name="connsiteY5" fmla="*/ 10134 h 10308"/>
              <a:gd name="connsiteX6" fmla="*/ 9972 w 10325"/>
              <a:gd name="connsiteY6" fmla="*/ 9850 h 10308"/>
              <a:gd name="connsiteX7" fmla="*/ 10303 w 10325"/>
              <a:gd name="connsiteY7" fmla="*/ 5297 h 10308"/>
              <a:gd name="connsiteX8" fmla="*/ 9821 w 10325"/>
              <a:gd name="connsiteY8" fmla="*/ 401 h 10308"/>
              <a:gd name="connsiteX0" fmla="*/ 9821 w 10325"/>
              <a:gd name="connsiteY0" fmla="*/ 444 h 10351"/>
              <a:gd name="connsiteX1" fmla="*/ 5120 w 10325"/>
              <a:gd name="connsiteY1" fmla="*/ 88 h 10351"/>
              <a:gd name="connsiteX2" fmla="*/ 387 w 10325"/>
              <a:gd name="connsiteY2" fmla="*/ 526 h 10351"/>
              <a:gd name="connsiteX3" fmla="*/ 52 w 10325"/>
              <a:gd name="connsiteY3" fmla="*/ 5030 h 10351"/>
              <a:gd name="connsiteX4" fmla="*/ 625 w 10325"/>
              <a:gd name="connsiteY4" fmla="*/ 10094 h 10351"/>
              <a:gd name="connsiteX5" fmla="*/ 5230 w 10325"/>
              <a:gd name="connsiteY5" fmla="*/ 10177 h 10351"/>
              <a:gd name="connsiteX6" fmla="*/ 9972 w 10325"/>
              <a:gd name="connsiteY6" fmla="*/ 9893 h 10351"/>
              <a:gd name="connsiteX7" fmla="*/ 10303 w 10325"/>
              <a:gd name="connsiteY7" fmla="*/ 5340 h 10351"/>
              <a:gd name="connsiteX8" fmla="*/ 9821 w 10325"/>
              <a:gd name="connsiteY8" fmla="*/ 444 h 10351"/>
              <a:gd name="connsiteX0" fmla="*/ 9939 w 10443"/>
              <a:gd name="connsiteY0" fmla="*/ 444 h 10504"/>
              <a:gd name="connsiteX1" fmla="*/ 5238 w 10443"/>
              <a:gd name="connsiteY1" fmla="*/ 88 h 10504"/>
              <a:gd name="connsiteX2" fmla="*/ 505 w 10443"/>
              <a:gd name="connsiteY2" fmla="*/ 526 h 10504"/>
              <a:gd name="connsiteX3" fmla="*/ 15 w 10443"/>
              <a:gd name="connsiteY3" fmla="*/ 5051 h 10504"/>
              <a:gd name="connsiteX4" fmla="*/ 743 w 10443"/>
              <a:gd name="connsiteY4" fmla="*/ 10094 h 10504"/>
              <a:gd name="connsiteX5" fmla="*/ 5348 w 10443"/>
              <a:gd name="connsiteY5" fmla="*/ 10177 h 10504"/>
              <a:gd name="connsiteX6" fmla="*/ 10090 w 10443"/>
              <a:gd name="connsiteY6" fmla="*/ 9893 h 10504"/>
              <a:gd name="connsiteX7" fmla="*/ 10421 w 10443"/>
              <a:gd name="connsiteY7" fmla="*/ 5340 h 10504"/>
              <a:gd name="connsiteX8" fmla="*/ 9939 w 10443"/>
              <a:gd name="connsiteY8" fmla="*/ 444 h 10504"/>
              <a:gd name="connsiteX0" fmla="*/ 9989 w 10493"/>
              <a:gd name="connsiteY0" fmla="*/ 444 h 10473"/>
              <a:gd name="connsiteX1" fmla="*/ 5288 w 10493"/>
              <a:gd name="connsiteY1" fmla="*/ 88 h 10473"/>
              <a:gd name="connsiteX2" fmla="*/ 555 w 10493"/>
              <a:gd name="connsiteY2" fmla="*/ 526 h 10473"/>
              <a:gd name="connsiteX3" fmla="*/ 65 w 10493"/>
              <a:gd name="connsiteY3" fmla="*/ 5051 h 10473"/>
              <a:gd name="connsiteX4" fmla="*/ 602 w 10493"/>
              <a:gd name="connsiteY4" fmla="*/ 10051 h 10473"/>
              <a:gd name="connsiteX5" fmla="*/ 5398 w 10493"/>
              <a:gd name="connsiteY5" fmla="*/ 10177 h 10473"/>
              <a:gd name="connsiteX6" fmla="*/ 10140 w 10493"/>
              <a:gd name="connsiteY6" fmla="*/ 9893 h 10473"/>
              <a:gd name="connsiteX7" fmla="*/ 10471 w 10493"/>
              <a:gd name="connsiteY7" fmla="*/ 5340 h 10473"/>
              <a:gd name="connsiteX8" fmla="*/ 9989 w 10493"/>
              <a:gd name="connsiteY8" fmla="*/ 444 h 10473"/>
              <a:gd name="connsiteX0" fmla="*/ 9928 w 10432"/>
              <a:gd name="connsiteY0" fmla="*/ 444 h 10484"/>
              <a:gd name="connsiteX1" fmla="*/ 5227 w 10432"/>
              <a:gd name="connsiteY1" fmla="*/ 88 h 10484"/>
              <a:gd name="connsiteX2" fmla="*/ 494 w 10432"/>
              <a:gd name="connsiteY2" fmla="*/ 526 h 10484"/>
              <a:gd name="connsiteX3" fmla="*/ 4 w 10432"/>
              <a:gd name="connsiteY3" fmla="*/ 5051 h 10484"/>
              <a:gd name="connsiteX4" fmla="*/ 541 w 10432"/>
              <a:gd name="connsiteY4" fmla="*/ 10051 h 10484"/>
              <a:gd name="connsiteX5" fmla="*/ 5337 w 10432"/>
              <a:gd name="connsiteY5" fmla="*/ 10177 h 10484"/>
              <a:gd name="connsiteX6" fmla="*/ 10079 w 10432"/>
              <a:gd name="connsiteY6" fmla="*/ 9893 h 10484"/>
              <a:gd name="connsiteX7" fmla="*/ 10410 w 10432"/>
              <a:gd name="connsiteY7" fmla="*/ 5340 h 10484"/>
              <a:gd name="connsiteX8" fmla="*/ 9928 w 10432"/>
              <a:gd name="connsiteY8" fmla="*/ 444 h 10484"/>
              <a:gd name="connsiteX0" fmla="*/ 9988 w 10492"/>
              <a:gd name="connsiteY0" fmla="*/ 444 h 10557"/>
              <a:gd name="connsiteX1" fmla="*/ 5287 w 10492"/>
              <a:gd name="connsiteY1" fmla="*/ 88 h 10557"/>
              <a:gd name="connsiteX2" fmla="*/ 554 w 10492"/>
              <a:gd name="connsiteY2" fmla="*/ 526 h 10557"/>
              <a:gd name="connsiteX3" fmla="*/ 64 w 10492"/>
              <a:gd name="connsiteY3" fmla="*/ 5051 h 10557"/>
              <a:gd name="connsiteX4" fmla="*/ 601 w 10492"/>
              <a:gd name="connsiteY4" fmla="*/ 10051 h 10557"/>
              <a:gd name="connsiteX5" fmla="*/ 5385 w 10492"/>
              <a:gd name="connsiteY5" fmla="*/ 10370 h 10557"/>
              <a:gd name="connsiteX6" fmla="*/ 10139 w 10492"/>
              <a:gd name="connsiteY6" fmla="*/ 9893 h 10557"/>
              <a:gd name="connsiteX7" fmla="*/ 10470 w 10492"/>
              <a:gd name="connsiteY7" fmla="*/ 5340 h 10557"/>
              <a:gd name="connsiteX8" fmla="*/ 9988 w 10492"/>
              <a:gd name="connsiteY8" fmla="*/ 444 h 10557"/>
              <a:gd name="connsiteX0" fmla="*/ 9928 w 10432"/>
              <a:gd name="connsiteY0" fmla="*/ 444 h 10515"/>
              <a:gd name="connsiteX1" fmla="*/ 5227 w 10432"/>
              <a:gd name="connsiteY1" fmla="*/ 88 h 10515"/>
              <a:gd name="connsiteX2" fmla="*/ 494 w 10432"/>
              <a:gd name="connsiteY2" fmla="*/ 526 h 10515"/>
              <a:gd name="connsiteX3" fmla="*/ 4 w 10432"/>
              <a:gd name="connsiteY3" fmla="*/ 5051 h 10515"/>
              <a:gd name="connsiteX4" fmla="*/ 541 w 10432"/>
              <a:gd name="connsiteY4" fmla="*/ 10051 h 10515"/>
              <a:gd name="connsiteX5" fmla="*/ 5325 w 10432"/>
              <a:gd name="connsiteY5" fmla="*/ 10370 h 10515"/>
              <a:gd name="connsiteX6" fmla="*/ 10079 w 10432"/>
              <a:gd name="connsiteY6" fmla="*/ 9893 h 10515"/>
              <a:gd name="connsiteX7" fmla="*/ 10410 w 10432"/>
              <a:gd name="connsiteY7" fmla="*/ 5340 h 10515"/>
              <a:gd name="connsiteX8" fmla="*/ 9928 w 10432"/>
              <a:gd name="connsiteY8" fmla="*/ 444 h 10515"/>
              <a:gd name="connsiteX0" fmla="*/ 9934 w 10438"/>
              <a:gd name="connsiteY0" fmla="*/ 444 h 10584"/>
              <a:gd name="connsiteX1" fmla="*/ 5233 w 10438"/>
              <a:gd name="connsiteY1" fmla="*/ 88 h 10584"/>
              <a:gd name="connsiteX2" fmla="*/ 500 w 10438"/>
              <a:gd name="connsiteY2" fmla="*/ 526 h 10584"/>
              <a:gd name="connsiteX3" fmla="*/ 10 w 10438"/>
              <a:gd name="connsiteY3" fmla="*/ 5051 h 10584"/>
              <a:gd name="connsiteX4" fmla="*/ 666 w 10438"/>
              <a:gd name="connsiteY4" fmla="*/ 10158 h 10584"/>
              <a:gd name="connsiteX5" fmla="*/ 5331 w 10438"/>
              <a:gd name="connsiteY5" fmla="*/ 10370 h 10584"/>
              <a:gd name="connsiteX6" fmla="*/ 10085 w 10438"/>
              <a:gd name="connsiteY6" fmla="*/ 9893 h 10584"/>
              <a:gd name="connsiteX7" fmla="*/ 10416 w 10438"/>
              <a:gd name="connsiteY7" fmla="*/ 5340 h 10584"/>
              <a:gd name="connsiteX8" fmla="*/ 9934 w 10438"/>
              <a:gd name="connsiteY8" fmla="*/ 444 h 10584"/>
              <a:gd name="connsiteX0" fmla="*/ 9934 w 10438"/>
              <a:gd name="connsiteY0" fmla="*/ 444 h 10605"/>
              <a:gd name="connsiteX1" fmla="*/ 5233 w 10438"/>
              <a:gd name="connsiteY1" fmla="*/ 88 h 10605"/>
              <a:gd name="connsiteX2" fmla="*/ 500 w 10438"/>
              <a:gd name="connsiteY2" fmla="*/ 526 h 10605"/>
              <a:gd name="connsiteX3" fmla="*/ 10 w 10438"/>
              <a:gd name="connsiteY3" fmla="*/ 5051 h 10605"/>
              <a:gd name="connsiteX4" fmla="*/ 666 w 10438"/>
              <a:gd name="connsiteY4" fmla="*/ 10158 h 10605"/>
              <a:gd name="connsiteX5" fmla="*/ 5331 w 10438"/>
              <a:gd name="connsiteY5" fmla="*/ 10370 h 10605"/>
              <a:gd name="connsiteX6" fmla="*/ 10085 w 10438"/>
              <a:gd name="connsiteY6" fmla="*/ 9893 h 10605"/>
              <a:gd name="connsiteX7" fmla="*/ 10416 w 10438"/>
              <a:gd name="connsiteY7" fmla="*/ 5340 h 10605"/>
              <a:gd name="connsiteX8" fmla="*/ 9934 w 10438"/>
              <a:gd name="connsiteY8" fmla="*/ 444 h 10605"/>
              <a:gd name="connsiteX0" fmla="*/ 9934 w 10438"/>
              <a:gd name="connsiteY0" fmla="*/ 444 h 10497"/>
              <a:gd name="connsiteX1" fmla="*/ 5233 w 10438"/>
              <a:gd name="connsiteY1" fmla="*/ 88 h 10497"/>
              <a:gd name="connsiteX2" fmla="*/ 500 w 10438"/>
              <a:gd name="connsiteY2" fmla="*/ 526 h 10497"/>
              <a:gd name="connsiteX3" fmla="*/ 10 w 10438"/>
              <a:gd name="connsiteY3" fmla="*/ 5051 h 10497"/>
              <a:gd name="connsiteX4" fmla="*/ 666 w 10438"/>
              <a:gd name="connsiteY4" fmla="*/ 10158 h 10497"/>
              <a:gd name="connsiteX5" fmla="*/ 5331 w 10438"/>
              <a:gd name="connsiteY5" fmla="*/ 10370 h 10497"/>
              <a:gd name="connsiteX6" fmla="*/ 10085 w 10438"/>
              <a:gd name="connsiteY6" fmla="*/ 9893 h 10497"/>
              <a:gd name="connsiteX7" fmla="*/ 10416 w 10438"/>
              <a:gd name="connsiteY7" fmla="*/ 5340 h 10497"/>
              <a:gd name="connsiteX8" fmla="*/ 9934 w 10438"/>
              <a:gd name="connsiteY8" fmla="*/ 444 h 10497"/>
              <a:gd name="connsiteX0" fmla="*/ 9934 w 10455"/>
              <a:gd name="connsiteY0" fmla="*/ 444 h 10491"/>
              <a:gd name="connsiteX1" fmla="*/ 5233 w 10455"/>
              <a:gd name="connsiteY1" fmla="*/ 88 h 10491"/>
              <a:gd name="connsiteX2" fmla="*/ 500 w 10455"/>
              <a:gd name="connsiteY2" fmla="*/ 526 h 10491"/>
              <a:gd name="connsiteX3" fmla="*/ 10 w 10455"/>
              <a:gd name="connsiteY3" fmla="*/ 5051 h 10491"/>
              <a:gd name="connsiteX4" fmla="*/ 666 w 10455"/>
              <a:gd name="connsiteY4" fmla="*/ 10158 h 10491"/>
              <a:gd name="connsiteX5" fmla="*/ 5331 w 10455"/>
              <a:gd name="connsiteY5" fmla="*/ 10370 h 10491"/>
              <a:gd name="connsiteX6" fmla="*/ 10133 w 10455"/>
              <a:gd name="connsiteY6" fmla="*/ 10000 h 10491"/>
              <a:gd name="connsiteX7" fmla="*/ 10416 w 10455"/>
              <a:gd name="connsiteY7" fmla="*/ 5340 h 10491"/>
              <a:gd name="connsiteX8" fmla="*/ 9934 w 10455"/>
              <a:gd name="connsiteY8" fmla="*/ 444 h 10491"/>
              <a:gd name="connsiteX0" fmla="*/ 9994 w 10455"/>
              <a:gd name="connsiteY0" fmla="*/ 435 h 10503"/>
              <a:gd name="connsiteX1" fmla="*/ 5233 w 10455"/>
              <a:gd name="connsiteY1" fmla="*/ 100 h 10503"/>
              <a:gd name="connsiteX2" fmla="*/ 500 w 10455"/>
              <a:gd name="connsiteY2" fmla="*/ 538 h 10503"/>
              <a:gd name="connsiteX3" fmla="*/ 10 w 10455"/>
              <a:gd name="connsiteY3" fmla="*/ 5063 h 10503"/>
              <a:gd name="connsiteX4" fmla="*/ 666 w 10455"/>
              <a:gd name="connsiteY4" fmla="*/ 10170 h 10503"/>
              <a:gd name="connsiteX5" fmla="*/ 5331 w 10455"/>
              <a:gd name="connsiteY5" fmla="*/ 10382 h 10503"/>
              <a:gd name="connsiteX6" fmla="*/ 10133 w 10455"/>
              <a:gd name="connsiteY6" fmla="*/ 10012 h 10503"/>
              <a:gd name="connsiteX7" fmla="*/ 10416 w 10455"/>
              <a:gd name="connsiteY7" fmla="*/ 5352 h 10503"/>
              <a:gd name="connsiteX8" fmla="*/ 9994 w 10455"/>
              <a:gd name="connsiteY8" fmla="*/ 435 h 10503"/>
              <a:gd name="connsiteX0" fmla="*/ 9994 w 10541"/>
              <a:gd name="connsiteY0" fmla="*/ 435 h 10503"/>
              <a:gd name="connsiteX1" fmla="*/ 5233 w 10541"/>
              <a:gd name="connsiteY1" fmla="*/ 100 h 10503"/>
              <a:gd name="connsiteX2" fmla="*/ 500 w 10541"/>
              <a:gd name="connsiteY2" fmla="*/ 538 h 10503"/>
              <a:gd name="connsiteX3" fmla="*/ 10 w 10541"/>
              <a:gd name="connsiteY3" fmla="*/ 5063 h 10503"/>
              <a:gd name="connsiteX4" fmla="*/ 666 w 10541"/>
              <a:gd name="connsiteY4" fmla="*/ 10170 h 10503"/>
              <a:gd name="connsiteX5" fmla="*/ 5331 w 10541"/>
              <a:gd name="connsiteY5" fmla="*/ 10382 h 10503"/>
              <a:gd name="connsiteX6" fmla="*/ 10133 w 10541"/>
              <a:gd name="connsiteY6" fmla="*/ 10012 h 10503"/>
              <a:gd name="connsiteX7" fmla="*/ 10535 w 10541"/>
              <a:gd name="connsiteY7" fmla="*/ 5331 h 10503"/>
              <a:gd name="connsiteX8" fmla="*/ 9994 w 10541"/>
              <a:gd name="connsiteY8" fmla="*/ 435 h 10503"/>
              <a:gd name="connsiteX0" fmla="*/ 9994 w 10550"/>
              <a:gd name="connsiteY0" fmla="*/ 435 h 10500"/>
              <a:gd name="connsiteX1" fmla="*/ 5233 w 10550"/>
              <a:gd name="connsiteY1" fmla="*/ 100 h 10500"/>
              <a:gd name="connsiteX2" fmla="*/ 500 w 10550"/>
              <a:gd name="connsiteY2" fmla="*/ 538 h 10500"/>
              <a:gd name="connsiteX3" fmla="*/ 10 w 10550"/>
              <a:gd name="connsiteY3" fmla="*/ 5063 h 10500"/>
              <a:gd name="connsiteX4" fmla="*/ 666 w 10550"/>
              <a:gd name="connsiteY4" fmla="*/ 10170 h 10500"/>
              <a:gd name="connsiteX5" fmla="*/ 5331 w 10550"/>
              <a:gd name="connsiteY5" fmla="*/ 10382 h 10500"/>
              <a:gd name="connsiteX6" fmla="*/ 10181 w 10550"/>
              <a:gd name="connsiteY6" fmla="*/ 10055 h 10500"/>
              <a:gd name="connsiteX7" fmla="*/ 10535 w 10550"/>
              <a:gd name="connsiteY7" fmla="*/ 5331 h 10500"/>
              <a:gd name="connsiteX8" fmla="*/ 9994 w 10550"/>
              <a:gd name="connsiteY8" fmla="*/ 435 h 10500"/>
              <a:gd name="connsiteX0" fmla="*/ 9994 w 10550"/>
              <a:gd name="connsiteY0" fmla="*/ 435 h 10528"/>
              <a:gd name="connsiteX1" fmla="*/ 5233 w 10550"/>
              <a:gd name="connsiteY1" fmla="*/ 100 h 10528"/>
              <a:gd name="connsiteX2" fmla="*/ 500 w 10550"/>
              <a:gd name="connsiteY2" fmla="*/ 538 h 10528"/>
              <a:gd name="connsiteX3" fmla="*/ 10 w 10550"/>
              <a:gd name="connsiteY3" fmla="*/ 5063 h 10528"/>
              <a:gd name="connsiteX4" fmla="*/ 666 w 10550"/>
              <a:gd name="connsiteY4" fmla="*/ 10213 h 10528"/>
              <a:gd name="connsiteX5" fmla="*/ 5331 w 10550"/>
              <a:gd name="connsiteY5" fmla="*/ 10382 h 10528"/>
              <a:gd name="connsiteX6" fmla="*/ 10181 w 10550"/>
              <a:gd name="connsiteY6" fmla="*/ 10055 h 10528"/>
              <a:gd name="connsiteX7" fmla="*/ 10535 w 10550"/>
              <a:gd name="connsiteY7" fmla="*/ 5331 h 10528"/>
              <a:gd name="connsiteX8" fmla="*/ 9994 w 10550"/>
              <a:gd name="connsiteY8" fmla="*/ 435 h 10528"/>
              <a:gd name="connsiteX0" fmla="*/ 9991 w 10547"/>
              <a:gd name="connsiteY0" fmla="*/ 435 h 10528"/>
              <a:gd name="connsiteX1" fmla="*/ 5230 w 10547"/>
              <a:gd name="connsiteY1" fmla="*/ 100 h 10528"/>
              <a:gd name="connsiteX2" fmla="*/ 497 w 10547"/>
              <a:gd name="connsiteY2" fmla="*/ 538 h 10528"/>
              <a:gd name="connsiteX3" fmla="*/ 7 w 10547"/>
              <a:gd name="connsiteY3" fmla="*/ 5063 h 10528"/>
              <a:gd name="connsiteX4" fmla="*/ 663 w 10547"/>
              <a:gd name="connsiteY4" fmla="*/ 10213 h 10528"/>
              <a:gd name="connsiteX5" fmla="*/ 5328 w 10547"/>
              <a:gd name="connsiteY5" fmla="*/ 10382 h 10528"/>
              <a:gd name="connsiteX6" fmla="*/ 10178 w 10547"/>
              <a:gd name="connsiteY6" fmla="*/ 10055 h 10528"/>
              <a:gd name="connsiteX7" fmla="*/ 10532 w 10547"/>
              <a:gd name="connsiteY7" fmla="*/ 5331 h 10528"/>
              <a:gd name="connsiteX8" fmla="*/ 9991 w 10547"/>
              <a:gd name="connsiteY8" fmla="*/ 435 h 10528"/>
              <a:gd name="connsiteX0" fmla="*/ 9999 w 10555"/>
              <a:gd name="connsiteY0" fmla="*/ 435 h 10528"/>
              <a:gd name="connsiteX1" fmla="*/ 5238 w 10555"/>
              <a:gd name="connsiteY1" fmla="*/ 100 h 10528"/>
              <a:gd name="connsiteX2" fmla="*/ 481 w 10555"/>
              <a:gd name="connsiteY2" fmla="*/ 559 h 10528"/>
              <a:gd name="connsiteX3" fmla="*/ 15 w 10555"/>
              <a:gd name="connsiteY3" fmla="*/ 5063 h 10528"/>
              <a:gd name="connsiteX4" fmla="*/ 671 w 10555"/>
              <a:gd name="connsiteY4" fmla="*/ 10213 h 10528"/>
              <a:gd name="connsiteX5" fmla="*/ 5336 w 10555"/>
              <a:gd name="connsiteY5" fmla="*/ 10382 h 10528"/>
              <a:gd name="connsiteX6" fmla="*/ 10186 w 10555"/>
              <a:gd name="connsiteY6" fmla="*/ 10055 h 10528"/>
              <a:gd name="connsiteX7" fmla="*/ 10540 w 10555"/>
              <a:gd name="connsiteY7" fmla="*/ 5331 h 10528"/>
              <a:gd name="connsiteX8" fmla="*/ 9999 w 10555"/>
              <a:gd name="connsiteY8" fmla="*/ 435 h 10528"/>
              <a:gd name="connsiteX0" fmla="*/ 9999 w 10555"/>
              <a:gd name="connsiteY0" fmla="*/ 457 h 10550"/>
              <a:gd name="connsiteX1" fmla="*/ 5238 w 10555"/>
              <a:gd name="connsiteY1" fmla="*/ 122 h 10550"/>
              <a:gd name="connsiteX2" fmla="*/ 481 w 10555"/>
              <a:gd name="connsiteY2" fmla="*/ 581 h 10550"/>
              <a:gd name="connsiteX3" fmla="*/ 15 w 10555"/>
              <a:gd name="connsiteY3" fmla="*/ 5085 h 10550"/>
              <a:gd name="connsiteX4" fmla="*/ 671 w 10555"/>
              <a:gd name="connsiteY4" fmla="*/ 10235 h 10550"/>
              <a:gd name="connsiteX5" fmla="*/ 5336 w 10555"/>
              <a:gd name="connsiteY5" fmla="*/ 10404 h 10550"/>
              <a:gd name="connsiteX6" fmla="*/ 10186 w 10555"/>
              <a:gd name="connsiteY6" fmla="*/ 10077 h 10550"/>
              <a:gd name="connsiteX7" fmla="*/ 10540 w 10555"/>
              <a:gd name="connsiteY7" fmla="*/ 5353 h 10550"/>
              <a:gd name="connsiteX8" fmla="*/ 9999 w 10555"/>
              <a:gd name="connsiteY8" fmla="*/ 457 h 10550"/>
              <a:gd name="connsiteX0" fmla="*/ 9987 w 10555"/>
              <a:gd name="connsiteY0" fmla="*/ 409 h 10566"/>
              <a:gd name="connsiteX1" fmla="*/ 5238 w 10555"/>
              <a:gd name="connsiteY1" fmla="*/ 138 h 10566"/>
              <a:gd name="connsiteX2" fmla="*/ 481 w 10555"/>
              <a:gd name="connsiteY2" fmla="*/ 597 h 10566"/>
              <a:gd name="connsiteX3" fmla="*/ 15 w 10555"/>
              <a:gd name="connsiteY3" fmla="*/ 5101 h 10566"/>
              <a:gd name="connsiteX4" fmla="*/ 671 w 10555"/>
              <a:gd name="connsiteY4" fmla="*/ 10251 h 10566"/>
              <a:gd name="connsiteX5" fmla="*/ 5336 w 10555"/>
              <a:gd name="connsiteY5" fmla="*/ 10420 h 10566"/>
              <a:gd name="connsiteX6" fmla="*/ 10186 w 10555"/>
              <a:gd name="connsiteY6" fmla="*/ 10093 h 10566"/>
              <a:gd name="connsiteX7" fmla="*/ 10540 w 10555"/>
              <a:gd name="connsiteY7" fmla="*/ 5369 h 10566"/>
              <a:gd name="connsiteX8" fmla="*/ 9987 w 10555"/>
              <a:gd name="connsiteY8" fmla="*/ 409 h 10566"/>
              <a:gd name="connsiteX0" fmla="*/ 9987 w 10555"/>
              <a:gd name="connsiteY0" fmla="*/ 409 h 10566"/>
              <a:gd name="connsiteX1" fmla="*/ 5238 w 10555"/>
              <a:gd name="connsiteY1" fmla="*/ 138 h 10566"/>
              <a:gd name="connsiteX2" fmla="*/ 481 w 10555"/>
              <a:gd name="connsiteY2" fmla="*/ 597 h 10566"/>
              <a:gd name="connsiteX3" fmla="*/ 15 w 10555"/>
              <a:gd name="connsiteY3" fmla="*/ 5101 h 10566"/>
              <a:gd name="connsiteX4" fmla="*/ 671 w 10555"/>
              <a:gd name="connsiteY4" fmla="*/ 10251 h 10566"/>
              <a:gd name="connsiteX5" fmla="*/ 5336 w 10555"/>
              <a:gd name="connsiteY5" fmla="*/ 10420 h 10566"/>
              <a:gd name="connsiteX6" fmla="*/ 10186 w 10555"/>
              <a:gd name="connsiteY6" fmla="*/ 10093 h 10566"/>
              <a:gd name="connsiteX7" fmla="*/ 10540 w 10555"/>
              <a:gd name="connsiteY7" fmla="*/ 5369 h 10566"/>
              <a:gd name="connsiteX8" fmla="*/ 9987 w 10555"/>
              <a:gd name="connsiteY8" fmla="*/ 409 h 10566"/>
              <a:gd name="connsiteX0" fmla="*/ 9987 w 10555"/>
              <a:gd name="connsiteY0" fmla="*/ 409 h 10566"/>
              <a:gd name="connsiteX1" fmla="*/ 5238 w 10555"/>
              <a:gd name="connsiteY1" fmla="*/ 138 h 10566"/>
              <a:gd name="connsiteX2" fmla="*/ 481 w 10555"/>
              <a:gd name="connsiteY2" fmla="*/ 597 h 10566"/>
              <a:gd name="connsiteX3" fmla="*/ 15 w 10555"/>
              <a:gd name="connsiteY3" fmla="*/ 5101 h 10566"/>
              <a:gd name="connsiteX4" fmla="*/ 671 w 10555"/>
              <a:gd name="connsiteY4" fmla="*/ 10251 h 10566"/>
              <a:gd name="connsiteX5" fmla="*/ 5336 w 10555"/>
              <a:gd name="connsiteY5" fmla="*/ 10420 h 10566"/>
              <a:gd name="connsiteX6" fmla="*/ 10186 w 10555"/>
              <a:gd name="connsiteY6" fmla="*/ 10093 h 10566"/>
              <a:gd name="connsiteX7" fmla="*/ 10540 w 10555"/>
              <a:gd name="connsiteY7" fmla="*/ 5369 h 10566"/>
              <a:gd name="connsiteX8" fmla="*/ 9987 w 10555"/>
              <a:gd name="connsiteY8" fmla="*/ 409 h 10566"/>
              <a:gd name="connsiteX0" fmla="*/ 9987 w 10547"/>
              <a:gd name="connsiteY0" fmla="*/ 409 h 10564"/>
              <a:gd name="connsiteX1" fmla="*/ 5238 w 10547"/>
              <a:gd name="connsiteY1" fmla="*/ 138 h 10564"/>
              <a:gd name="connsiteX2" fmla="*/ 481 w 10547"/>
              <a:gd name="connsiteY2" fmla="*/ 597 h 10564"/>
              <a:gd name="connsiteX3" fmla="*/ 15 w 10547"/>
              <a:gd name="connsiteY3" fmla="*/ 5101 h 10564"/>
              <a:gd name="connsiteX4" fmla="*/ 671 w 10547"/>
              <a:gd name="connsiteY4" fmla="*/ 10251 h 10564"/>
              <a:gd name="connsiteX5" fmla="*/ 5336 w 10547"/>
              <a:gd name="connsiteY5" fmla="*/ 10420 h 10564"/>
              <a:gd name="connsiteX6" fmla="*/ 10150 w 10547"/>
              <a:gd name="connsiteY6" fmla="*/ 10136 h 10564"/>
              <a:gd name="connsiteX7" fmla="*/ 10540 w 10547"/>
              <a:gd name="connsiteY7" fmla="*/ 5369 h 10564"/>
              <a:gd name="connsiteX8" fmla="*/ 9987 w 10547"/>
              <a:gd name="connsiteY8" fmla="*/ 409 h 10564"/>
              <a:gd name="connsiteX0" fmla="*/ 9987 w 10547"/>
              <a:gd name="connsiteY0" fmla="*/ 454 h 10609"/>
              <a:gd name="connsiteX1" fmla="*/ 5238 w 10547"/>
              <a:gd name="connsiteY1" fmla="*/ 76 h 10609"/>
              <a:gd name="connsiteX2" fmla="*/ 481 w 10547"/>
              <a:gd name="connsiteY2" fmla="*/ 642 h 10609"/>
              <a:gd name="connsiteX3" fmla="*/ 15 w 10547"/>
              <a:gd name="connsiteY3" fmla="*/ 5146 h 10609"/>
              <a:gd name="connsiteX4" fmla="*/ 671 w 10547"/>
              <a:gd name="connsiteY4" fmla="*/ 10296 h 10609"/>
              <a:gd name="connsiteX5" fmla="*/ 5336 w 10547"/>
              <a:gd name="connsiteY5" fmla="*/ 10465 h 10609"/>
              <a:gd name="connsiteX6" fmla="*/ 10150 w 10547"/>
              <a:gd name="connsiteY6" fmla="*/ 10181 h 10609"/>
              <a:gd name="connsiteX7" fmla="*/ 10540 w 10547"/>
              <a:gd name="connsiteY7" fmla="*/ 5414 h 10609"/>
              <a:gd name="connsiteX8" fmla="*/ 9987 w 10547"/>
              <a:gd name="connsiteY8" fmla="*/ 454 h 10609"/>
              <a:gd name="connsiteX0" fmla="*/ 9981 w 10541"/>
              <a:gd name="connsiteY0" fmla="*/ 454 h 10623"/>
              <a:gd name="connsiteX1" fmla="*/ 5232 w 10541"/>
              <a:gd name="connsiteY1" fmla="*/ 76 h 10623"/>
              <a:gd name="connsiteX2" fmla="*/ 475 w 10541"/>
              <a:gd name="connsiteY2" fmla="*/ 642 h 10623"/>
              <a:gd name="connsiteX3" fmla="*/ 9 w 10541"/>
              <a:gd name="connsiteY3" fmla="*/ 5146 h 10623"/>
              <a:gd name="connsiteX4" fmla="*/ 570 w 10541"/>
              <a:gd name="connsiteY4" fmla="*/ 10317 h 10623"/>
              <a:gd name="connsiteX5" fmla="*/ 5330 w 10541"/>
              <a:gd name="connsiteY5" fmla="*/ 10465 h 10623"/>
              <a:gd name="connsiteX6" fmla="*/ 10144 w 10541"/>
              <a:gd name="connsiteY6" fmla="*/ 10181 h 10623"/>
              <a:gd name="connsiteX7" fmla="*/ 10534 w 10541"/>
              <a:gd name="connsiteY7" fmla="*/ 5414 h 10623"/>
              <a:gd name="connsiteX8" fmla="*/ 9981 w 10541"/>
              <a:gd name="connsiteY8" fmla="*/ 454 h 10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541" h="10623">
                <a:moveTo>
                  <a:pt x="9981" y="454"/>
                </a:moveTo>
                <a:cubicBezTo>
                  <a:pt x="9093" y="-310"/>
                  <a:pt x="6898" y="133"/>
                  <a:pt x="5232" y="76"/>
                </a:cubicBezTo>
                <a:cubicBezTo>
                  <a:pt x="3658" y="159"/>
                  <a:pt x="953" y="-371"/>
                  <a:pt x="475" y="642"/>
                </a:cubicBezTo>
                <a:cubicBezTo>
                  <a:pt x="-56" y="1496"/>
                  <a:pt x="-7" y="3534"/>
                  <a:pt x="9" y="5146"/>
                </a:cubicBezTo>
                <a:cubicBezTo>
                  <a:pt x="25" y="6758"/>
                  <a:pt x="-40" y="9771"/>
                  <a:pt x="570" y="10317"/>
                </a:cubicBezTo>
                <a:cubicBezTo>
                  <a:pt x="1211" y="10891"/>
                  <a:pt x="3734" y="10488"/>
                  <a:pt x="5330" y="10465"/>
                </a:cubicBezTo>
                <a:cubicBezTo>
                  <a:pt x="6926" y="10442"/>
                  <a:pt x="9763" y="10642"/>
                  <a:pt x="10144" y="10181"/>
                </a:cubicBezTo>
                <a:cubicBezTo>
                  <a:pt x="10613" y="9764"/>
                  <a:pt x="10541" y="6952"/>
                  <a:pt x="10534" y="5414"/>
                </a:cubicBezTo>
                <a:cubicBezTo>
                  <a:pt x="10527" y="3877"/>
                  <a:pt x="10549" y="989"/>
                  <a:pt x="9981" y="454"/>
                </a:cubicBezTo>
                <a:close/>
              </a:path>
            </a:pathLst>
          </a:custGeom>
          <a:noFill/>
          <a:ln w="9525">
            <a:solidFill>
              <a:schemeClr val="tx1"/>
            </a:solidFill>
            <a:prstDash val="dash"/>
          </a:ln>
        </p:spPr>
        <p:txBody>
          <a:bodyPr vert="horz" wrap="square" lIns="91440" tIns="45720" rIns="91440" bIns="45720" numCol="1" anchor="t" anchorCtr="0" compatLnSpc="1">
            <a:prstTxWarp prst="textNoShape">
              <a:avLst/>
            </a:prstTxWarp>
          </a:bodyPr>
          <a:lstStyle/>
          <a:p>
            <a:endParaRPr lang="en-US" dirty="0"/>
          </a:p>
        </p:txBody>
      </p:sp>
    </p:spTree>
    <p:extLst>
      <p:ext uri="{BB962C8B-B14F-4D97-AF65-F5344CB8AC3E}">
        <p14:creationId xmlns:p14="http://schemas.microsoft.com/office/powerpoint/2010/main" val="48347668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lank" type="blank" preserve="1">
  <p:cSld name="1_Blank">
    <p:bg>
      <p:bgPr>
        <a:blipFill dpi="0" rotWithShape="1">
          <a:blip r:embed="rId2">
            <a:lum/>
          </a:blip>
          <a:srcRect/>
          <a:stretch>
            <a:fillRect/>
          </a:stretch>
        </a:blipFill>
        <a:effectLst/>
      </p:bgPr>
    </p:bg>
    <p:spTree>
      <p:nvGrpSpPr>
        <p:cNvPr id="1" name="Shape 151"/>
        <p:cNvGrpSpPr/>
        <p:nvPr/>
      </p:nvGrpSpPr>
      <p:grpSpPr>
        <a:xfrm>
          <a:off x="0" y="0"/>
          <a:ext cx="0" cy="0"/>
          <a:chOff x="0" y="0"/>
          <a:chExt cx="0" cy="0"/>
        </a:xfrm>
      </p:grpSpPr>
      <p:sp>
        <p:nvSpPr>
          <p:cNvPr id="12" name="Rectangle 1"/>
          <p:cNvSpPr/>
          <p:nvPr userDrawn="1"/>
        </p:nvSpPr>
        <p:spPr>
          <a:xfrm>
            <a:off x="233932" y="174940"/>
            <a:ext cx="6404486" cy="1147688"/>
          </a:xfrm>
          <a:custGeom>
            <a:avLst/>
            <a:gdLst>
              <a:gd name="connsiteX0" fmla="*/ 0 w 6378151"/>
              <a:gd name="connsiteY0" fmla="*/ 0 h 1143000"/>
              <a:gd name="connsiteX1" fmla="*/ 6378151 w 6378151"/>
              <a:gd name="connsiteY1" fmla="*/ 0 h 1143000"/>
              <a:gd name="connsiteX2" fmla="*/ 6378151 w 6378151"/>
              <a:gd name="connsiteY2" fmla="*/ 1143000 h 1143000"/>
              <a:gd name="connsiteX3" fmla="*/ 0 w 6378151"/>
              <a:gd name="connsiteY3" fmla="*/ 1143000 h 1143000"/>
              <a:gd name="connsiteX4" fmla="*/ 0 w 6378151"/>
              <a:gd name="connsiteY4" fmla="*/ 0 h 1143000"/>
              <a:gd name="connsiteX0" fmla="*/ 172122 w 6378151"/>
              <a:gd name="connsiteY0" fmla="*/ 161365 h 1143000"/>
              <a:gd name="connsiteX1" fmla="*/ 6378151 w 6378151"/>
              <a:gd name="connsiteY1" fmla="*/ 0 h 1143000"/>
              <a:gd name="connsiteX2" fmla="*/ 6378151 w 6378151"/>
              <a:gd name="connsiteY2" fmla="*/ 1143000 h 1143000"/>
              <a:gd name="connsiteX3" fmla="*/ 0 w 6378151"/>
              <a:gd name="connsiteY3" fmla="*/ 1143000 h 1143000"/>
              <a:gd name="connsiteX4" fmla="*/ 172122 w 6378151"/>
              <a:gd name="connsiteY4" fmla="*/ 161365 h 1143000"/>
              <a:gd name="connsiteX0" fmla="*/ 172122 w 6378151"/>
              <a:gd name="connsiteY0" fmla="*/ 161365 h 1143000"/>
              <a:gd name="connsiteX1" fmla="*/ 6378151 w 6378151"/>
              <a:gd name="connsiteY1" fmla="*/ 0 h 1143000"/>
              <a:gd name="connsiteX2" fmla="*/ 6378151 w 6378151"/>
              <a:gd name="connsiteY2" fmla="*/ 1143000 h 1143000"/>
              <a:gd name="connsiteX3" fmla="*/ 0 w 6378151"/>
              <a:gd name="connsiteY3" fmla="*/ 1143000 h 1143000"/>
              <a:gd name="connsiteX4" fmla="*/ 172122 w 6378151"/>
              <a:gd name="connsiteY4" fmla="*/ 161365 h 1143000"/>
              <a:gd name="connsiteX0" fmla="*/ 204395 w 6378151"/>
              <a:gd name="connsiteY0" fmla="*/ 182880 h 1143000"/>
              <a:gd name="connsiteX1" fmla="*/ 6378151 w 6378151"/>
              <a:gd name="connsiteY1" fmla="*/ 0 h 1143000"/>
              <a:gd name="connsiteX2" fmla="*/ 6378151 w 6378151"/>
              <a:gd name="connsiteY2" fmla="*/ 1143000 h 1143000"/>
              <a:gd name="connsiteX3" fmla="*/ 0 w 6378151"/>
              <a:gd name="connsiteY3" fmla="*/ 1143000 h 1143000"/>
              <a:gd name="connsiteX4" fmla="*/ 204395 w 6378151"/>
              <a:gd name="connsiteY4" fmla="*/ 182880 h 1143000"/>
              <a:gd name="connsiteX0" fmla="*/ 204395 w 6378151"/>
              <a:gd name="connsiteY0" fmla="*/ 182880 h 1143000"/>
              <a:gd name="connsiteX1" fmla="*/ 6378151 w 6378151"/>
              <a:gd name="connsiteY1" fmla="*/ 0 h 1143000"/>
              <a:gd name="connsiteX2" fmla="*/ 6378151 w 6378151"/>
              <a:gd name="connsiteY2" fmla="*/ 1143000 h 1143000"/>
              <a:gd name="connsiteX3" fmla="*/ 0 w 6378151"/>
              <a:gd name="connsiteY3" fmla="*/ 1143000 h 1143000"/>
              <a:gd name="connsiteX4" fmla="*/ 204395 w 6378151"/>
              <a:gd name="connsiteY4" fmla="*/ 182880 h 1143000"/>
              <a:gd name="connsiteX0" fmla="*/ 204395 w 6378151"/>
              <a:gd name="connsiteY0" fmla="*/ 182880 h 1143000"/>
              <a:gd name="connsiteX1" fmla="*/ 6378151 w 6378151"/>
              <a:gd name="connsiteY1" fmla="*/ 0 h 1143000"/>
              <a:gd name="connsiteX2" fmla="*/ 6378151 w 6378151"/>
              <a:gd name="connsiteY2" fmla="*/ 1143000 h 1143000"/>
              <a:gd name="connsiteX3" fmla="*/ 0 w 6378151"/>
              <a:gd name="connsiteY3" fmla="*/ 1143000 h 1143000"/>
              <a:gd name="connsiteX4" fmla="*/ 204395 w 6378151"/>
              <a:gd name="connsiteY4" fmla="*/ 182880 h 1143000"/>
              <a:gd name="connsiteX0" fmla="*/ 204395 w 6378151"/>
              <a:gd name="connsiteY0" fmla="*/ 182880 h 1143000"/>
              <a:gd name="connsiteX1" fmla="*/ 6378151 w 6378151"/>
              <a:gd name="connsiteY1" fmla="*/ 0 h 1143000"/>
              <a:gd name="connsiteX2" fmla="*/ 6378151 w 6378151"/>
              <a:gd name="connsiteY2" fmla="*/ 1143000 h 1143000"/>
              <a:gd name="connsiteX3" fmla="*/ 0 w 6378151"/>
              <a:gd name="connsiteY3" fmla="*/ 1143000 h 1143000"/>
              <a:gd name="connsiteX4" fmla="*/ 204395 w 6378151"/>
              <a:gd name="connsiteY4" fmla="*/ 182880 h 1143000"/>
              <a:gd name="connsiteX0" fmla="*/ 204395 w 6378151"/>
              <a:gd name="connsiteY0" fmla="*/ 74634 h 1034754"/>
              <a:gd name="connsiteX1" fmla="*/ 6119967 w 6378151"/>
              <a:gd name="connsiteY1" fmla="*/ 63876 h 1034754"/>
              <a:gd name="connsiteX2" fmla="*/ 6378151 w 6378151"/>
              <a:gd name="connsiteY2" fmla="*/ 1034754 h 1034754"/>
              <a:gd name="connsiteX3" fmla="*/ 0 w 6378151"/>
              <a:gd name="connsiteY3" fmla="*/ 1034754 h 1034754"/>
              <a:gd name="connsiteX4" fmla="*/ 204395 w 6378151"/>
              <a:gd name="connsiteY4" fmla="*/ 74634 h 1034754"/>
              <a:gd name="connsiteX0" fmla="*/ 204395 w 6378151"/>
              <a:gd name="connsiteY0" fmla="*/ 82083 h 1042203"/>
              <a:gd name="connsiteX1" fmla="*/ 6044663 w 6378151"/>
              <a:gd name="connsiteY1" fmla="*/ 39052 h 1042203"/>
              <a:gd name="connsiteX2" fmla="*/ 6378151 w 6378151"/>
              <a:gd name="connsiteY2" fmla="*/ 1042203 h 1042203"/>
              <a:gd name="connsiteX3" fmla="*/ 0 w 6378151"/>
              <a:gd name="connsiteY3" fmla="*/ 1042203 h 1042203"/>
              <a:gd name="connsiteX4" fmla="*/ 204395 w 6378151"/>
              <a:gd name="connsiteY4" fmla="*/ 82083 h 1042203"/>
              <a:gd name="connsiteX0" fmla="*/ 204395 w 6378151"/>
              <a:gd name="connsiteY0" fmla="*/ 82083 h 1042203"/>
              <a:gd name="connsiteX1" fmla="*/ 6044663 w 6378151"/>
              <a:gd name="connsiteY1" fmla="*/ 39052 h 1042203"/>
              <a:gd name="connsiteX2" fmla="*/ 6378151 w 6378151"/>
              <a:gd name="connsiteY2" fmla="*/ 1042203 h 1042203"/>
              <a:gd name="connsiteX3" fmla="*/ 0 w 6378151"/>
              <a:gd name="connsiteY3" fmla="*/ 1042203 h 1042203"/>
              <a:gd name="connsiteX4" fmla="*/ 204395 w 6378151"/>
              <a:gd name="connsiteY4" fmla="*/ 82083 h 1042203"/>
              <a:gd name="connsiteX0" fmla="*/ 204395 w 6378151"/>
              <a:gd name="connsiteY0" fmla="*/ 209708 h 1169828"/>
              <a:gd name="connsiteX1" fmla="*/ 6044663 w 6378151"/>
              <a:gd name="connsiteY1" fmla="*/ 166677 h 1169828"/>
              <a:gd name="connsiteX2" fmla="*/ 6378151 w 6378151"/>
              <a:gd name="connsiteY2" fmla="*/ 1169828 h 1169828"/>
              <a:gd name="connsiteX3" fmla="*/ 0 w 6378151"/>
              <a:gd name="connsiteY3" fmla="*/ 1169828 h 1169828"/>
              <a:gd name="connsiteX4" fmla="*/ 204395 w 6378151"/>
              <a:gd name="connsiteY4" fmla="*/ 209708 h 1169828"/>
              <a:gd name="connsiteX0" fmla="*/ 204395 w 6378151"/>
              <a:gd name="connsiteY0" fmla="*/ 216207 h 1176327"/>
              <a:gd name="connsiteX1" fmla="*/ 6044663 w 6378151"/>
              <a:gd name="connsiteY1" fmla="*/ 173176 h 1176327"/>
              <a:gd name="connsiteX2" fmla="*/ 6378151 w 6378151"/>
              <a:gd name="connsiteY2" fmla="*/ 1176327 h 1176327"/>
              <a:gd name="connsiteX3" fmla="*/ 0 w 6378151"/>
              <a:gd name="connsiteY3" fmla="*/ 1176327 h 1176327"/>
              <a:gd name="connsiteX4" fmla="*/ 204395 w 6378151"/>
              <a:gd name="connsiteY4" fmla="*/ 216207 h 1176327"/>
              <a:gd name="connsiteX0" fmla="*/ 311971 w 6378151"/>
              <a:gd name="connsiteY0" fmla="*/ 179132 h 1203798"/>
              <a:gd name="connsiteX1" fmla="*/ 6044663 w 6378151"/>
              <a:gd name="connsiteY1" fmla="*/ 200647 h 1203798"/>
              <a:gd name="connsiteX2" fmla="*/ 6378151 w 6378151"/>
              <a:gd name="connsiteY2" fmla="*/ 1203798 h 1203798"/>
              <a:gd name="connsiteX3" fmla="*/ 0 w 6378151"/>
              <a:gd name="connsiteY3" fmla="*/ 1203798 h 1203798"/>
              <a:gd name="connsiteX4" fmla="*/ 311971 w 6378151"/>
              <a:gd name="connsiteY4" fmla="*/ 179132 h 1203798"/>
              <a:gd name="connsiteX0" fmla="*/ 311971 w 6378151"/>
              <a:gd name="connsiteY0" fmla="*/ 179132 h 1203798"/>
              <a:gd name="connsiteX1" fmla="*/ 6044663 w 6378151"/>
              <a:gd name="connsiteY1" fmla="*/ 200647 h 1203798"/>
              <a:gd name="connsiteX2" fmla="*/ 6378151 w 6378151"/>
              <a:gd name="connsiteY2" fmla="*/ 1203798 h 1203798"/>
              <a:gd name="connsiteX3" fmla="*/ 0 w 6378151"/>
              <a:gd name="connsiteY3" fmla="*/ 1203798 h 1203798"/>
              <a:gd name="connsiteX4" fmla="*/ 311971 w 6378151"/>
              <a:gd name="connsiteY4" fmla="*/ 179132 h 1203798"/>
              <a:gd name="connsiteX0" fmla="*/ 311971 w 6378151"/>
              <a:gd name="connsiteY0" fmla="*/ 171490 h 1196156"/>
              <a:gd name="connsiteX1" fmla="*/ 6044663 w 6378151"/>
              <a:gd name="connsiteY1" fmla="*/ 193005 h 1196156"/>
              <a:gd name="connsiteX2" fmla="*/ 6378151 w 6378151"/>
              <a:gd name="connsiteY2" fmla="*/ 1196156 h 1196156"/>
              <a:gd name="connsiteX3" fmla="*/ 0 w 6378151"/>
              <a:gd name="connsiteY3" fmla="*/ 1196156 h 1196156"/>
              <a:gd name="connsiteX4" fmla="*/ 311971 w 6378151"/>
              <a:gd name="connsiteY4" fmla="*/ 171490 h 1196156"/>
              <a:gd name="connsiteX0" fmla="*/ 311971 w 6378151"/>
              <a:gd name="connsiteY0" fmla="*/ 140008 h 1164674"/>
              <a:gd name="connsiteX1" fmla="*/ 6044663 w 6378151"/>
              <a:gd name="connsiteY1" fmla="*/ 161523 h 1164674"/>
              <a:gd name="connsiteX2" fmla="*/ 6378151 w 6378151"/>
              <a:gd name="connsiteY2" fmla="*/ 1164674 h 1164674"/>
              <a:gd name="connsiteX3" fmla="*/ 0 w 6378151"/>
              <a:gd name="connsiteY3" fmla="*/ 1164674 h 1164674"/>
              <a:gd name="connsiteX4" fmla="*/ 311971 w 6378151"/>
              <a:gd name="connsiteY4" fmla="*/ 140008 h 1164674"/>
              <a:gd name="connsiteX0" fmla="*/ 311971 w 6378151"/>
              <a:gd name="connsiteY0" fmla="*/ 130732 h 1155398"/>
              <a:gd name="connsiteX1" fmla="*/ 6044663 w 6378151"/>
              <a:gd name="connsiteY1" fmla="*/ 152247 h 1155398"/>
              <a:gd name="connsiteX2" fmla="*/ 6378151 w 6378151"/>
              <a:gd name="connsiteY2" fmla="*/ 1155398 h 1155398"/>
              <a:gd name="connsiteX3" fmla="*/ 0 w 6378151"/>
              <a:gd name="connsiteY3" fmla="*/ 1155398 h 1155398"/>
              <a:gd name="connsiteX4" fmla="*/ 311971 w 6378151"/>
              <a:gd name="connsiteY4" fmla="*/ 130732 h 1155398"/>
              <a:gd name="connsiteX0" fmla="*/ 311971 w 6378151"/>
              <a:gd name="connsiteY0" fmla="*/ 116775 h 1141441"/>
              <a:gd name="connsiteX1" fmla="*/ 5947844 w 6378151"/>
              <a:gd name="connsiteY1" fmla="*/ 159805 h 1141441"/>
              <a:gd name="connsiteX2" fmla="*/ 6378151 w 6378151"/>
              <a:gd name="connsiteY2" fmla="*/ 1141441 h 1141441"/>
              <a:gd name="connsiteX3" fmla="*/ 0 w 6378151"/>
              <a:gd name="connsiteY3" fmla="*/ 1141441 h 1141441"/>
              <a:gd name="connsiteX4" fmla="*/ 311971 w 6378151"/>
              <a:gd name="connsiteY4" fmla="*/ 116775 h 1141441"/>
              <a:gd name="connsiteX0" fmla="*/ 311971 w 6378151"/>
              <a:gd name="connsiteY0" fmla="*/ 152822 h 1177488"/>
              <a:gd name="connsiteX1" fmla="*/ 6033906 w 6378151"/>
              <a:gd name="connsiteY1" fmla="*/ 142064 h 1177488"/>
              <a:gd name="connsiteX2" fmla="*/ 6378151 w 6378151"/>
              <a:gd name="connsiteY2" fmla="*/ 1177488 h 1177488"/>
              <a:gd name="connsiteX3" fmla="*/ 0 w 6378151"/>
              <a:gd name="connsiteY3" fmla="*/ 1177488 h 1177488"/>
              <a:gd name="connsiteX4" fmla="*/ 311971 w 6378151"/>
              <a:gd name="connsiteY4" fmla="*/ 152822 h 1177488"/>
              <a:gd name="connsiteX0" fmla="*/ 311971 w 6378151"/>
              <a:gd name="connsiteY0" fmla="*/ 152822 h 1177488"/>
              <a:gd name="connsiteX1" fmla="*/ 6033906 w 6378151"/>
              <a:gd name="connsiteY1" fmla="*/ 142064 h 1177488"/>
              <a:gd name="connsiteX2" fmla="*/ 6378151 w 6378151"/>
              <a:gd name="connsiteY2" fmla="*/ 1177488 h 1177488"/>
              <a:gd name="connsiteX3" fmla="*/ 0 w 6378151"/>
              <a:gd name="connsiteY3" fmla="*/ 1177488 h 1177488"/>
              <a:gd name="connsiteX4" fmla="*/ 311971 w 6378151"/>
              <a:gd name="connsiteY4" fmla="*/ 152822 h 1177488"/>
              <a:gd name="connsiteX0" fmla="*/ 311971 w 6378151"/>
              <a:gd name="connsiteY0" fmla="*/ 119570 h 1144236"/>
              <a:gd name="connsiteX1" fmla="*/ 6033906 w 6378151"/>
              <a:gd name="connsiteY1" fmla="*/ 108812 h 1144236"/>
              <a:gd name="connsiteX2" fmla="*/ 6378151 w 6378151"/>
              <a:gd name="connsiteY2" fmla="*/ 1144236 h 1144236"/>
              <a:gd name="connsiteX3" fmla="*/ 0 w 6378151"/>
              <a:gd name="connsiteY3" fmla="*/ 1144236 h 1144236"/>
              <a:gd name="connsiteX4" fmla="*/ 311971 w 6378151"/>
              <a:gd name="connsiteY4" fmla="*/ 119570 h 1144236"/>
              <a:gd name="connsiteX0" fmla="*/ 311971 w 6378151"/>
              <a:gd name="connsiteY0" fmla="*/ 16611 h 1041277"/>
              <a:gd name="connsiteX1" fmla="*/ 6033906 w 6378151"/>
              <a:gd name="connsiteY1" fmla="*/ 5853 h 1041277"/>
              <a:gd name="connsiteX2" fmla="*/ 6378151 w 6378151"/>
              <a:gd name="connsiteY2" fmla="*/ 1041277 h 1041277"/>
              <a:gd name="connsiteX3" fmla="*/ 0 w 6378151"/>
              <a:gd name="connsiteY3" fmla="*/ 1041277 h 1041277"/>
              <a:gd name="connsiteX4" fmla="*/ 311971 w 6378151"/>
              <a:gd name="connsiteY4" fmla="*/ 16611 h 1041277"/>
              <a:gd name="connsiteX0" fmla="*/ 311971 w 6378151"/>
              <a:gd name="connsiteY0" fmla="*/ 100650 h 1125316"/>
              <a:gd name="connsiteX1" fmla="*/ 6033906 w 6378151"/>
              <a:gd name="connsiteY1" fmla="*/ 89892 h 1125316"/>
              <a:gd name="connsiteX2" fmla="*/ 6378151 w 6378151"/>
              <a:gd name="connsiteY2" fmla="*/ 1125316 h 1125316"/>
              <a:gd name="connsiteX3" fmla="*/ 0 w 6378151"/>
              <a:gd name="connsiteY3" fmla="*/ 1125316 h 1125316"/>
              <a:gd name="connsiteX4" fmla="*/ 311971 w 6378151"/>
              <a:gd name="connsiteY4" fmla="*/ 100650 h 1125316"/>
              <a:gd name="connsiteX0" fmla="*/ 311971 w 6378151"/>
              <a:gd name="connsiteY0" fmla="*/ 108062 h 1132728"/>
              <a:gd name="connsiteX1" fmla="*/ 6001633 w 6378151"/>
              <a:gd name="connsiteY1" fmla="*/ 86546 h 1132728"/>
              <a:gd name="connsiteX2" fmla="*/ 6378151 w 6378151"/>
              <a:gd name="connsiteY2" fmla="*/ 1132728 h 1132728"/>
              <a:gd name="connsiteX3" fmla="*/ 0 w 6378151"/>
              <a:gd name="connsiteY3" fmla="*/ 1132728 h 1132728"/>
              <a:gd name="connsiteX4" fmla="*/ 311971 w 6378151"/>
              <a:gd name="connsiteY4" fmla="*/ 108062 h 1132728"/>
              <a:gd name="connsiteX0" fmla="*/ 311971 w 6378151"/>
              <a:gd name="connsiteY0" fmla="*/ 108062 h 1132728"/>
              <a:gd name="connsiteX1" fmla="*/ 6001633 w 6378151"/>
              <a:gd name="connsiteY1" fmla="*/ 86546 h 1132728"/>
              <a:gd name="connsiteX2" fmla="*/ 6378151 w 6378151"/>
              <a:gd name="connsiteY2" fmla="*/ 1132728 h 1132728"/>
              <a:gd name="connsiteX3" fmla="*/ 0 w 6378151"/>
              <a:gd name="connsiteY3" fmla="*/ 1132728 h 1132728"/>
              <a:gd name="connsiteX4" fmla="*/ 311971 w 6378151"/>
              <a:gd name="connsiteY4" fmla="*/ 108062 h 1132728"/>
              <a:gd name="connsiteX0" fmla="*/ 311971 w 6378151"/>
              <a:gd name="connsiteY0" fmla="*/ 103312 h 1127978"/>
              <a:gd name="connsiteX1" fmla="*/ 6001633 w 6378151"/>
              <a:gd name="connsiteY1" fmla="*/ 81796 h 1127978"/>
              <a:gd name="connsiteX2" fmla="*/ 6378151 w 6378151"/>
              <a:gd name="connsiteY2" fmla="*/ 1127978 h 1127978"/>
              <a:gd name="connsiteX3" fmla="*/ 0 w 6378151"/>
              <a:gd name="connsiteY3" fmla="*/ 1127978 h 1127978"/>
              <a:gd name="connsiteX4" fmla="*/ 311971 w 6378151"/>
              <a:gd name="connsiteY4" fmla="*/ 103312 h 1127978"/>
              <a:gd name="connsiteX0" fmla="*/ 311971 w 6378151"/>
              <a:gd name="connsiteY0" fmla="*/ 118455 h 1143121"/>
              <a:gd name="connsiteX1" fmla="*/ 6001633 w 6378151"/>
              <a:gd name="connsiteY1" fmla="*/ 96939 h 1143121"/>
              <a:gd name="connsiteX2" fmla="*/ 6378151 w 6378151"/>
              <a:gd name="connsiteY2" fmla="*/ 1143121 h 1143121"/>
              <a:gd name="connsiteX3" fmla="*/ 0 w 6378151"/>
              <a:gd name="connsiteY3" fmla="*/ 1143121 h 1143121"/>
              <a:gd name="connsiteX4" fmla="*/ 311971 w 6378151"/>
              <a:gd name="connsiteY4" fmla="*/ 118455 h 1143121"/>
              <a:gd name="connsiteX0" fmla="*/ 311971 w 6378151"/>
              <a:gd name="connsiteY0" fmla="*/ 118455 h 1143121"/>
              <a:gd name="connsiteX1" fmla="*/ 6001633 w 6378151"/>
              <a:gd name="connsiteY1" fmla="*/ 96939 h 1143121"/>
              <a:gd name="connsiteX2" fmla="*/ 6378151 w 6378151"/>
              <a:gd name="connsiteY2" fmla="*/ 1143121 h 1143121"/>
              <a:gd name="connsiteX3" fmla="*/ 0 w 6378151"/>
              <a:gd name="connsiteY3" fmla="*/ 1143121 h 1143121"/>
              <a:gd name="connsiteX4" fmla="*/ 311971 w 6378151"/>
              <a:gd name="connsiteY4" fmla="*/ 118455 h 1143121"/>
              <a:gd name="connsiteX0" fmla="*/ 311971 w 6378151"/>
              <a:gd name="connsiteY0" fmla="*/ 113915 h 1138581"/>
              <a:gd name="connsiteX1" fmla="*/ 6001633 w 6378151"/>
              <a:gd name="connsiteY1" fmla="*/ 92399 h 1138581"/>
              <a:gd name="connsiteX2" fmla="*/ 6378151 w 6378151"/>
              <a:gd name="connsiteY2" fmla="*/ 1138581 h 1138581"/>
              <a:gd name="connsiteX3" fmla="*/ 0 w 6378151"/>
              <a:gd name="connsiteY3" fmla="*/ 1138581 h 1138581"/>
              <a:gd name="connsiteX4" fmla="*/ 311971 w 6378151"/>
              <a:gd name="connsiteY4" fmla="*/ 113915 h 1138581"/>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378151" h="1147688">
                <a:moveTo>
                  <a:pt x="311971" y="123022"/>
                </a:moveTo>
                <a:cubicBezTo>
                  <a:pt x="702453" y="8274"/>
                  <a:pt x="5352966" y="-74203"/>
                  <a:pt x="6001633" y="101506"/>
                </a:cubicBezTo>
                <a:cubicBezTo>
                  <a:pt x="6446285" y="575739"/>
                  <a:pt x="6266988" y="813304"/>
                  <a:pt x="6378151" y="1147688"/>
                </a:cubicBezTo>
                <a:lnTo>
                  <a:pt x="0" y="1147688"/>
                </a:lnTo>
                <a:cubicBezTo>
                  <a:pt x="57374" y="820476"/>
                  <a:pt x="-78891" y="439478"/>
                  <a:pt x="311971" y="123022"/>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userDrawn="1"/>
        </p:nvGrpSpPr>
        <p:grpSpPr>
          <a:xfrm>
            <a:off x="211054" y="1321594"/>
            <a:ext cx="6436810" cy="3602496"/>
            <a:chOff x="220782" y="1331119"/>
            <a:chExt cx="6436810" cy="3602496"/>
          </a:xfrm>
        </p:grpSpPr>
        <p:sp>
          <p:nvSpPr>
            <p:cNvPr id="18" name="Freeform 17"/>
            <p:cNvSpPr/>
            <p:nvPr/>
          </p:nvSpPr>
          <p:spPr>
            <a:xfrm>
              <a:off x="1630680" y="1333500"/>
              <a:ext cx="4968240" cy="7620"/>
            </a:xfrm>
            <a:custGeom>
              <a:avLst/>
              <a:gdLst>
                <a:gd name="connsiteX0" fmla="*/ 0 w 4968240"/>
                <a:gd name="connsiteY0" fmla="*/ 0 h 7620"/>
                <a:gd name="connsiteX1" fmla="*/ 2781300 w 4968240"/>
                <a:gd name="connsiteY1" fmla="*/ 0 h 7620"/>
                <a:gd name="connsiteX2" fmla="*/ 4968240 w 4968240"/>
                <a:gd name="connsiteY2" fmla="*/ 7620 h 7620"/>
              </a:gdLst>
              <a:ahLst/>
              <a:cxnLst>
                <a:cxn ang="0">
                  <a:pos x="connsiteX0" y="connsiteY0"/>
                </a:cxn>
                <a:cxn ang="0">
                  <a:pos x="connsiteX1" y="connsiteY1"/>
                </a:cxn>
                <a:cxn ang="0">
                  <a:pos x="connsiteX2" y="connsiteY2"/>
                </a:cxn>
              </a:cxnLst>
              <a:rect l="l" t="t" r="r" b="b"/>
              <a:pathLst>
                <a:path w="4968240" h="7620">
                  <a:moveTo>
                    <a:pt x="0" y="0"/>
                  </a:moveTo>
                  <a:lnTo>
                    <a:pt x="2781300" y="0"/>
                  </a:lnTo>
                  <a:lnTo>
                    <a:pt x="4968240" y="7620"/>
                  </a:lnTo>
                </a:path>
              </a:pathLst>
            </a:custGeom>
            <a:no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p:nvPr/>
          </p:nvSpPr>
          <p:spPr>
            <a:xfrm>
              <a:off x="220782" y="1333500"/>
              <a:ext cx="6436810" cy="3600115"/>
            </a:xfrm>
            <a:custGeom>
              <a:avLst/>
              <a:gdLst>
                <a:gd name="connsiteX0" fmla="*/ 6378138 w 6436810"/>
                <a:gd name="connsiteY0" fmla="*/ 0 h 3600115"/>
                <a:gd name="connsiteX1" fmla="*/ 6431478 w 6436810"/>
                <a:gd name="connsiteY1" fmla="*/ 723900 h 3600115"/>
                <a:gd name="connsiteX2" fmla="*/ 6431478 w 6436810"/>
                <a:gd name="connsiteY2" fmla="*/ 1607820 h 3600115"/>
                <a:gd name="connsiteX3" fmla="*/ 6400998 w 6436810"/>
                <a:gd name="connsiteY3" fmla="*/ 2400300 h 3600115"/>
                <a:gd name="connsiteX4" fmla="*/ 6332418 w 6436810"/>
                <a:gd name="connsiteY4" fmla="*/ 2895600 h 3600115"/>
                <a:gd name="connsiteX5" fmla="*/ 6240978 w 6436810"/>
                <a:gd name="connsiteY5" fmla="*/ 3177540 h 3600115"/>
                <a:gd name="connsiteX6" fmla="*/ 6088578 w 6436810"/>
                <a:gd name="connsiteY6" fmla="*/ 3390900 h 3600115"/>
                <a:gd name="connsiteX7" fmla="*/ 5814258 w 6436810"/>
                <a:gd name="connsiteY7" fmla="*/ 3520440 h 3600115"/>
                <a:gd name="connsiteX8" fmla="*/ 5440878 w 6436810"/>
                <a:gd name="connsiteY8" fmla="*/ 3573780 h 3600115"/>
                <a:gd name="connsiteX9" fmla="*/ 4564578 w 6436810"/>
                <a:gd name="connsiteY9" fmla="*/ 3573780 h 3600115"/>
                <a:gd name="connsiteX10" fmla="*/ 3833058 w 6436810"/>
                <a:gd name="connsiteY10" fmla="*/ 3566160 h 3600115"/>
                <a:gd name="connsiteX11" fmla="*/ 3116778 w 6436810"/>
                <a:gd name="connsiteY11" fmla="*/ 3566160 h 3600115"/>
                <a:gd name="connsiteX12" fmla="*/ 2423358 w 6436810"/>
                <a:gd name="connsiteY12" fmla="*/ 3581400 h 3600115"/>
                <a:gd name="connsiteX13" fmla="*/ 1874718 w 6436810"/>
                <a:gd name="connsiteY13" fmla="*/ 3596640 h 3600115"/>
                <a:gd name="connsiteX14" fmla="*/ 1333698 w 6436810"/>
                <a:gd name="connsiteY14" fmla="*/ 3596640 h 3600115"/>
                <a:gd name="connsiteX15" fmla="*/ 838398 w 6436810"/>
                <a:gd name="connsiteY15" fmla="*/ 3558540 h 3600115"/>
                <a:gd name="connsiteX16" fmla="*/ 579318 w 6436810"/>
                <a:gd name="connsiteY16" fmla="*/ 3497580 h 3600115"/>
                <a:gd name="connsiteX17" fmla="*/ 388818 w 6436810"/>
                <a:gd name="connsiteY17" fmla="*/ 3413760 h 3600115"/>
                <a:gd name="connsiteX18" fmla="*/ 266898 w 6436810"/>
                <a:gd name="connsiteY18" fmla="*/ 3314700 h 3600115"/>
                <a:gd name="connsiteX19" fmla="*/ 175458 w 6436810"/>
                <a:gd name="connsiteY19" fmla="*/ 3124200 h 3600115"/>
                <a:gd name="connsiteX20" fmla="*/ 114498 w 6436810"/>
                <a:gd name="connsiteY20" fmla="*/ 2910840 h 3600115"/>
                <a:gd name="connsiteX21" fmla="*/ 61158 w 6436810"/>
                <a:gd name="connsiteY21" fmla="*/ 2636520 h 3600115"/>
                <a:gd name="connsiteX22" fmla="*/ 38298 w 6436810"/>
                <a:gd name="connsiteY22" fmla="*/ 2278380 h 3600115"/>
                <a:gd name="connsiteX23" fmla="*/ 15438 w 6436810"/>
                <a:gd name="connsiteY23" fmla="*/ 1866900 h 3600115"/>
                <a:gd name="connsiteX24" fmla="*/ 15438 w 6436810"/>
                <a:gd name="connsiteY24" fmla="*/ 1455420 h 3600115"/>
                <a:gd name="connsiteX25" fmla="*/ 198 w 6436810"/>
                <a:gd name="connsiteY25" fmla="*/ 952500 h 3600115"/>
                <a:gd name="connsiteX26" fmla="*/ 7818 w 6436810"/>
                <a:gd name="connsiteY26" fmla="*/ 289560 h 3600115"/>
                <a:gd name="connsiteX27" fmla="*/ 23058 w 6436810"/>
                <a:gd name="connsiteY27" fmla="*/ 0 h 36001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6436810" h="3600115">
                  <a:moveTo>
                    <a:pt x="6378138" y="0"/>
                  </a:moveTo>
                  <a:cubicBezTo>
                    <a:pt x="6400363" y="227965"/>
                    <a:pt x="6422588" y="455930"/>
                    <a:pt x="6431478" y="723900"/>
                  </a:cubicBezTo>
                  <a:cubicBezTo>
                    <a:pt x="6440368" y="991870"/>
                    <a:pt x="6436558" y="1328420"/>
                    <a:pt x="6431478" y="1607820"/>
                  </a:cubicBezTo>
                  <a:cubicBezTo>
                    <a:pt x="6426398" y="1887220"/>
                    <a:pt x="6417508" y="2185670"/>
                    <a:pt x="6400998" y="2400300"/>
                  </a:cubicBezTo>
                  <a:cubicBezTo>
                    <a:pt x="6384488" y="2614930"/>
                    <a:pt x="6359088" y="2766060"/>
                    <a:pt x="6332418" y="2895600"/>
                  </a:cubicBezTo>
                  <a:cubicBezTo>
                    <a:pt x="6305748" y="3025140"/>
                    <a:pt x="6281618" y="3094990"/>
                    <a:pt x="6240978" y="3177540"/>
                  </a:cubicBezTo>
                  <a:cubicBezTo>
                    <a:pt x="6200338" y="3260090"/>
                    <a:pt x="6159698" y="3333750"/>
                    <a:pt x="6088578" y="3390900"/>
                  </a:cubicBezTo>
                  <a:cubicBezTo>
                    <a:pt x="6017458" y="3448050"/>
                    <a:pt x="5922208" y="3489960"/>
                    <a:pt x="5814258" y="3520440"/>
                  </a:cubicBezTo>
                  <a:cubicBezTo>
                    <a:pt x="5706308" y="3550920"/>
                    <a:pt x="5649158" y="3564890"/>
                    <a:pt x="5440878" y="3573780"/>
                  </a:cubicBezTo>
                  <a:cubicBezTo>
                    <a:pt x="5232598" y="3582670"/>
                    <a:pt x="4564578" y="3573780"/>
                    <a:pt x="4564578" y="3573780"/>
                  </a:cubicBezTo>
                  <a:lnTo>
                    <a:pt x="3833058" y="3566160"/>
                  </a:lnTo>
                  <a:lnTo>
                    <a:pt x="3116778" y="3566160"/>
                  </a:lnTo>
                  <a:cubicBezTo>
                    <a:pt x="2881828" y="3568700"/>
                    <a:pt x="2423358" y="3581400"/>
                    <a:pt x="2423358" y="3581400"/>
                  </a:cubicBezTo>
                  <a:lnTo>
                    <a:pt x="1874718" y="3596640"/>
                  </a:lnTo>
                  <a:cubicBezTo>
                    <a:pt x="1693108" y="3599180"/>
                    <a:pt x="1506418" y="3602990"/>
                    <a:pt x="1333698" y="3596640"/>
                  </a:cubicBezTo>
                  <a:cubicBezTo>
                    <a:pt x="1160978" y="3590290"/>
                    <a:pt x="964128" y="3575050"/>
                    <a:pt x="838398" y="3558540"/>
                  </a:cubicBezTo>
                  <a:cubicBezTo>
                    <a:pt x="712668" y="3542030"/>
                    <a:pt x="654248" y="3521710"/>
                    <a:pt x="579318" y="3497580"/>
                  </a:cubicBezTo>
                  <a:cubicBezTo>
                    <a:pt x="504388" y="3473450"/>
                    <a:pt x="440888" y="3444240"/>
                    <a:pt x="388818" y="3413760"/>
                  </a:cubicBezTo>
                  <a:cubicBezTo>
                    <a:pt x="336748" y="3383280"/>
                    <a:pt x="302458" y="3362960"/>
                    <a:pt x="266898" y="3314700"/>
                  </a:cubicBezTo>
                  <a:cubicBezTo>
                    <a:pt x="231338" y="3266440"/>
                    <a:pt x="200858" y="3191510"/>
                    <a:pt x="175458" y="3124200"/>
                  </a:cubicBezTo>
                  <a:cubicBezTo>
                    <a:pt x="150058" y="3056890"/>
                    <a:pt x="133548" y="2992120"/>
                    <a:pt x="114498" y="2910840"/>
                  </a:cubicBezTo>
                  <a:cubicBezTo>
                    <a:pt x="95448" y="2829560"/>
                    <a:pt x="73858" y="2741930"/>
                    <a:pt x="61158" y="2636520"/>
                  </a:cubicBezTo>
                  <a:cubicBezTo>
                    <a:pt x="48458" y="2531110"/>
                    <a:pt x="45918" y="2406650"/>
                    <a:pt x="38298" y="2278380"/>
                  </a:cubicBezTo>
                  <a:cubicBezTo>
                    <a:pt x="30678" y="2150110"/>
                    <a:pt x="19248" y="2004060"/>
                    <a:pt x="15438" y="1866900"/>
                  </a:cubicBezTo>
                  <a:cubicBezTo>
                    <a:pt x="11628" y="1729740"/>
                    <a:pt x="17978" y="1607820"/>
                    <a:pt x="15438" y="1455420"/>
                  </a:cubicBezTo>
                  <a:cubicBezTo>
                    <a:pt x="12898" y="1303020"/>
                    <a:pt x="1468" y="1146810"/>
                    <a:pt x="198" y="952500"/>
                  </a:cubicBezTo>
                  <a:cubicBezTo>
                    <a:pt x="-1072" y="758190"/>
                    <a:pt x="4008" y="448310"/>
                    <a:pt x="7818" y="289560"/>
                  </a:cubicBezTo>
                  <a:cubicBezTo>
                    <a:pt x="11628" y="130810"/>
                    <a:pt x="17343" y="65405"/>
                    <a:pt x="23058" y="0"/>
                  </a:cubicBezTo>
                </a:path>
              </a:pathLst>
            </a:custGeom>
            <a:no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p:nvPr/>
          </p:nvSpPr>
          <p:spPr>
            <a:xfrm>
              <a:off x="228600" y="1331119"/>
              <a:ext cx="150019" cy="4762"/>
            </a:xfrm>
            <a:custGeom>
              <a:avLst/>
              <a:gdLst>
                <a:gd name="connsiteX0" fmla="*/ 0 w 150019"/>
                <a:gd name="connsiteY0" fmla="*/ 0 h 4762"/>
                <a:gd name="connsiteX1" fmla="*/ 150019 w 150019"/>
                <a:gd name="connsiteY1" fmla="*/ 4762 h 4762"/>
                <a:gd name="connsiteX2" fmla="*/ 150019 w 150019"/>
                <a:gd name="connsiteY2" fmla="*/ 4762 h 4762"/>
              </a:gdLst>
              <a:ahLst/>
              <a:cxnLst>
                <a:cxn ang="0">
                  <a:pos x="connsiteX0" y="connsiteY0"/>
                </a:cxn>
                <a:cxn ang="0">
                  <a:pos x="connsiteX1" y="connsiteY1"/>
                </a:cxn>
                <a:cxn ang="0">
                  <a:pos x="connsiteX2" y="connsiteY2"/>
                </a:cxn>
              </a:cxnLst>
              <a:rect l="l" t="t" r="r" b="b"/>
              <a:pathLst>
                <a:path w="150019" h="4762">
                  <a:moveTo>
                    <a:pt x="0" y="0"/>
                  </a:moveTo>
                  <a:lnTo>
                    <a:pt x="150019" y="4762"/>
                  </a:lnTo>
                  <a:lnTo>
                    <a:pt x="150019" y="4762"/>
                  </a:lnTo>
                </a:path>
              </a:pathLst>
            </a:custGeom>
            <a:no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3" name="Group 12"/>
          <p:cNvGrpSpPr/>
          <p:nvPr userDrawn="1"/>
        </p:nvGrpSpPr>
        <p:grpSpPr>
          <a:xfrm>
            <a:off x="282786" y="255821"/>
            <a:ext cx="1448294" cy="1448294"/>
            <a:chOff x="237072" y="234585"/>
            <a:chExt cx="1448294" cy="1448294"/>
          </a:xfrm>
        </p:grpSpPr>
        <p:sp>
          <p:nvSpPr>
            <p:cNvPr id="14" name="Oval 13"/>
            <p:cNvSpPr/>
            <p:nvPr/>
          </p:nvSpPr>
          <p:spPr>
            <a:xfrm>
              <a:off x="237072" y="234585"/>
              <a:ext cx="1448294" cy="1448294"/>
            </a:xfrm>
            <a:prstGeom prst="ellipse">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p:cNvSpPr/>
            <p:nvPr/>
          </p:nvSpPr>
          <p:spPr>
            <a:xfrm>
              <a:off x="283311" y="280824"/>
              <a:ext cx="1355815" cy="1355815"/>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p:cNvSpPr/>
            <p:nvPr/>
          </p:nvSpPr>
          <p:spPr>
            <a:xfrm>
              <a:off x="254348" y="252246"/>
              <a:ext cx="1419087" cy="1419087"/>
            </a:xfrm>
            <a:prstGeom prst="ellipse">
              <a:avLst/>
            </a:prstGeom>
            <a:noFill/>
            <a:ln w="9525">
              <a:solidFill>
                <a:schemeClr val="bg1">
                  <a:lumMod val="2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60417255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Blank" type="blank" preserve="1">
  <p:cSld name="1_Blank">
    <p:bg>
      <p:bgPr>
        <a:blipFill dpi="0" rotWithShape="1">
          <a:blip r:embed="rId2">
            <a:lum/>
          </a:blip>
          <a:srcRect/>
          <a:stretch>
            <a:fillRect/>
          </a:stretch>
        </a:blipFill>
        <a:effectLst/>
      </p:bgPr>
    </p:bg>
    <p:spTree>
      <p:nvGrpSpPr>
        <p:cNvPr id="1" name="Shape 151"/>
        <p:cNvGrpSpPr/>
        <p:nvPr/>
      </p:nvGrpSpPr>
      <p:grpSpPr>
        <a:xfrm>
          <a:off x="0" y="0"/>
          <a:ext cx="0" cy="0"/>
          <a:chOff x="0" y="0"/>
          <a:chExt cx="0" cy="0"/>
        </a:xfrm>
      </p:grpSpPr>
      <p:sp>
        <p:nvSpPr>
          <p:cNvPr id="2" name="Freeform 9"/>
          <p:cNvSpPr>
            <a:spLocks/>
          </p:cNvSpPr>
          <p:nvPr userDrawn="1"/>
        </p:nvSpPr>
        <p:spPr bwMode="auto">
          <a:xfrm rot="10800000">
            <a:off x="276225" y="239920"/>
            <a:ext cx="6315075" cy="4636880"/>
          </a:xfrm>
          <a:custGeom>
            <a:avLst/>
            <a:gdLst>
              <a:gd name="T0" fmla="*/ 2466 w 2671"/>
              <a:gd name="T1" fmla="*/ 92 h 1682"/>
              <a:gd name="T2" fmla="*/ 200 w 2671"/>
              <a:gd name="T3" fmla="*/ 99 h 1682"/>
              <a:gd name="T4" fmla="*/ 169 w 2671"/>
              <a:gd name="T5" fmla="*/ 1583 h 1682"/>
              <a:gd name="T6" fmla="*/ 2481 w 2671"/>
              <a:gd name="T7" fmla="*/ 1562 h 1682"/>
              <a:gd name="T8" fmla="*/ 2466 w 2671"/>
              <a:gd name="T9" fmla="*/ 92 h 1682"/>
              <a:gd name="connsiteX0" fmla="*/ 9074 w 9535"/>
              <a:gd name="connsiteY0" fmla="*/ 447 h 9722"/>
              <a:gd name="connsiteX1" fmla="*/ 544 w 9535"/>
              <a:gd name="connsiteY1" fmla="*/ 264 h 9722"/>
              <a:gd name="connsiteX2" fmla="*/ 475 w 9535"/>
              <a:gd name="connsiteY2" fmla="*/ 9311 h 9722"/>
              <a:gd name="connsiteX3" fmla="*/ 9131 w 9535"/>
              <a:gd name="connsiteY3" fmla="*/ 9187 h 9722"/>
              <a:gd name="connsiteX4" fmla="*/ 9074 w 9535"/>
              <a:gd name="connsiteY4" fmla="*/ 447 h 9722"/>
              <a:gd name="connsiteX0" fmla="*/ 9519 w 10001"/>
              <a:gd name="connsiteY0" fmla="*/ 986 h 10526"/>
              <a:gd name="connsiteX1" fmla="*/ 5107 w 10001"/>
              <a:gd name="connsiteY1" fmla="*/ 519 h 10526"/>
              <a:gd name="connsiteX2" fmla="*/ 573 w 10001"/>
              <a:gd name="connsiteY2" fmla="*/ 798 h 10526"/>
              <a:gd name="connsiteX3" fmla="*/ 500 w 10001"/>
              <a:gd name="connsiteY3" fmla="*/ 10103 h 10526"/>
              <a:gd name="connsiteX4" fmla="*/ 9578 w 10001"/>
              <a:gd name="connsiteY4" fmla="*/ 9976 h 10526"/>
              <a:gd name="connsiteX5" fmla="*/ 9519 w 10001"/>
              <a:gd name="connsiteY5" fmla="*/ 986 h 10526"/>
              <a:gd name="connsiteX0" fmla="*/ 9561 w 10043"/>
              <a:gd name="connsiteY0" fmla="*/ 870 h 10410"/>
              <a:gd name="connsiteX1" fmla="*/ 5149 w 10043"/>
              <a:gd name="connsiteY1" fmla="*/ 403 h 10410"/>
              <a:gd name="connsiteX2" fmla="*/ 533 w 10043"/>
              <a:gd name="connsiteY2" fmla="*/ 862 h 10410"/>
              <a:gd name="connsiteX3" fmla="*/ 542 w 10043"/>
              <a:gd name="connsiteY3" fmla="*/ 9987 h 10410"/>
              <a:gd name="connsiteX4" fmla="*/ 9620 w 10043"/>
              <a:gd name="connsiteY4" fmla="*/ 9860 h 10410"/>
              <a:gd name="connsiteX5" fmla="*/ 9561 w 10043"/>
              <a:gd name="connsiteY5" fmla="*/ 870 h 10410"/>
              <a:gd name="connsiteX0" fmla="*/ 9572 w 10054"/>
              <a:gd name="connsiteY0" fmla="*/ 835 h 10375"/>
              <a:gd name="connsiteX1" fmla="*/ 5160 w 10054"/>
              <a:gd name="connsiteY1" fmla="*/ 368 h 10375"/>
              <a:gd name="connsiteX2" fmla="*/ 544 w 10054"/>
              <a:gd name="connsiteY2" fmla="*/ 827 h 10375"/>
              <a:gd name="connsiteX3" fmla="*/ 553 w 10054"/>
              <a:gd name="connsiteY3" fmla="*/ 9952 h 10375"/>
              <a:gd name="connsiteX4" fmla="*/ 9631 w 10054"/>
              <a:gd name="connsiteY4" fmla="*/ 9825 h 10375"/>
              <a:gd name="connsiteX5" fmla="*/ 9572 w 10054"/>
              <a:gd name="connsiteY5" fmla="*/ 835 h 10375"/>
              <a:gd name="connsiteX0" fmla="*/ 9532 w 10014"/>
              <a:gd name="connsiteY0" fmla="*/ 835 h 10375"/>
              <a:gd name="connsiteX1" fmla="*/ 5120 w 10014"/>
              <a:gd name="connsiteY1" fmla="*/ 368 h 10375"/>
              <a:gd name="connsiteX2" fmla="*/ 504 w 10014"/>
              <a:gd name="connsiteY2" fmla="*/ 827 h 10375"/>
              <a:gd name="connsiteX3" fmla="*/ 513 w 10014"/>
              <a:gd name="connsiteY3" fmla="*/ 9952 h 10375"/>
              <a:gd name="connsiteX4" fmla="*/ 9591 w 10014"/>
              <a:gd name="connsiteY4" fmla="*/ 9825 h 10375"/>
              <a:gd name="connsiteX5" fmla="*/ 9532 w 10014"/>
              <a:gd name="connsiteY5" fmla="*/ 835 h 10375"/>
              <a:gd name="connsiteX0" fmla="*/ 9532 w 10014"/>
              <a:gd name="connsiteY0" fmla="*/ 653 h 10193"/>
              <a:gd name="connsiteX1" fmla="*/ 5120 w 10014"/>
              <a:gd name="connsiteY1" fmla="*/ 186 h 10193"/>
              <a:gd name="connsiteX2" fmla="*/ 504 w 10014"/>
              <a:gd name="connsiteY2" fmla="*/ 645 h 10193"/>
              <a:gd name="connsiteX3" fmla="*/ 513 w 10014"/>
              <a:gd name="connsiteY3" fmla="*/ 9770 h 10193"/>
              <a:gd name="connsiteX4" fmla="*/ 9591 w 10014"/>
              <a:gd name="connsiteY4" fmla="*/ 9643 h 10193"/>
              <a:gd name="connsiteX5" fmla="*/ 9532 w 10014"/>
              <a:gd name="connsiteY5" fmla="*/ 653 h 10193"/>
              <a:gd name="connsiteX0" fmla="*/ 9532 w 10014"/>
              <a:gd name="connsiteY0" fmla="*/ 579 h 10119"/>
              <a:gd name="connsiteX1" fmla="*/ 5120 w 10014"/>
              <a:gd name="connsiteY1" fmla="*/ 112 h 10119"/>
              <a:gd name="connsiteX2" fmla="*/ 504 w 10014"/>
              <a:gd name="connsiteY2" fmla="*/ 571 h 10119"/>
              <a:gd name="connsiteX3" fmla="*/ 513 w 10014"/>
              <a:gd name="connsiteY3" fmla="*/ 9696 h 10119"/>
              <a:gd name="connsiteX4" fmla="*/ 9591 w 10014"/>
              <a:gd name="connsiteY4" fmla="*/ 9569 h 10119"/>
              <a:gd name="connsiteX5" fmla="*/ 9532 w 10014"/>
              <a:gd name="connsiteY5" fmla="*/ 579 h 10119"/>
              <a:gd name="connsiteX0" fmla="*/ 9560 w 10042"/>
              <a:gd name="connsiteY0" fmla="*/ 783 h 10323"/>
              <a:gd name="connsiteX1" fmla="*/ 5132 w 10042"/>
              <a:gd name="connsiteY1" fmla="*/ 521 h 10323"/>
              <a:gd name="connsiteX2" fmla="*/ 532 w 10042"/>
              <a:gd name="connsiteY2" fmla="*/ 775 h 10323"/>
              <a:gd name="connsiteX3" fmla="*/ 541 w 10042"/>
              <a:gd name="connsiteY3" fmla="*/ 9900 h 10323"/>
              <a:gd name="connsiteX4" fmla="*/ 9619 w 10042"/>
              <a:gd name="connsiteY4" fmla="*/ 9773 h 10323"/>
              <a:gd name="connsiteX5" fmla="*/ 9560 w 10042"/>
              <a:gd name="connsiteY5" fmla="*/ 783 h 10323"/>
              <a:gd name="connsiteX0" fmla="*/ 9562 w 10044"/>
              <a:gd name="connsiteY0" fmla="*/ 560 h 10100"/>
              <a:gd name="connsiteX1" fmla="*/ 5134 w 10044"/>
              <a:gd name="connsiteY1" fmla="*/ 298 h 10100"/>
              <a:gd name="connsiteX2" fmla="*/ 534 w 10044"/>
              <a:gd name="connsiteY2" fmla="*/ 552 h 10100"/>
              <a:gd name="connsiteX3" fmla="*/ 543 w 10044"/>
              <a:gd name="connsiteY3" fmla="*/ 9677 h 10100"/>
              <a:gd name="connsiteX4" fmla="*/ 9621 w 10044"/>
              <a:gd name="connsiteY4" fmla="*/ 9550 h 10100"/>
              <a:gd name="connsiteX5" fmla="*/ 9562 w 10044"/>
              <a:gd name="connsiteY5" fmla="*/ 560 h 10100"/>
              <a:gd name="connsiteX0" fmla="*/ 9598 w 10080"/>
              <a:gd name="connsiteY0" fmla="*/ 482 h 10022"/>
              <a:gd name="connsiteX1" fmla="*/ 5170 w 10080"/>
              <a:gd name="connsiteY1" fmla="*/ 220 h 10022"/>
              <a:gd name="connsiteX2" fmla="*/ 504 w 10080"/>
              <a:gd name="connsiteY2" fmla="*/ 602 h 10022"/>
              <a:gd name="connsiteX3" fmla="*/ 579 w 10080"/>
              <a:gd name="connsiteY3" fmla="*/ 9599 h 10022"/>
              <a:gd name="connsiteX4" fmla="*/ 9657 w 10080"/>
              <a:gd name="connsiteY4" fmla="*/ 9472 h 10022"/>
              <a:gd name="connsiteX5" fmla="*/ 9598 w 10080"/>
              <a:gd name="connsiteY5" fmla="*/ 482 h 10022"/>
              <a:gd name="connsiteX0" fmla="*/ 9553 w 10035"/>
              <a:gd name="connsiteY0" fmla="*/ 453 h 9993"/>
              <a:gd name="connsiteX1" fmla="*/ 5125 w 10035"/>
              <a:gd name="connsiteY1" fmla="*/ 191 h 9993"/>
              <a:gd name="connsiteX2" fmla="*/ 459 w 10035"/>
              <a:gd name="connsiteY2" fmla="*/ 573 h 9993"/>
              <a:gd name="connsiteX3" fmla="*/ 534 w 10035"/>
              <a:gd name="connsiteY3" fmla="*/ 9570 h 9993"/>
              <a:gd name="connsiteX4" fmla="*/ 9612 w 10035"/>
              <a:gd name="connsiteY4" fmla="*/ 9443 h 9993"/>
              <a:gd name="connsiteX5" fmla="*/ 9553 w 10035"/>
              <a:gd name="connsiteY5" fmla="*/ 453 h 9993"/>
              <a:gd name="connsiteX0" fmla="*/ 9520 w 10000"/>
              <a:gd name="connsiteY0" fmla="*/ 453 h 10000"/>
              <a:gd name="connsiteX1" fmla="*/ 5107 w 10000"/>
              <a:gd name="connsiteY1" fmla="*/ 191 h 10000"/>
              <a:gd name="connsiteX2" fmla="*/ 457 w 10000"/>
              <a:gd name="connsiteY2" fmla="*/ 573 h 10000"/>
              <a:gd name="connsiteX3" fmla="*/ 532 w 10000"/>
              <a:gd name="connsiteY3" fmla="*/ 9577 h 10000"/>
              <a:gd name="connsiteX4" fmla="*/ 9578 w 10000"/>
              <a:gd name="connsiteY4" fmla="*/ 9450 h 10000"/>
              <a:gd name="connsiteX5" fmla="*/ 9520 w 10000"/>
              <a:gd name="connsiteY5" fmla="*/ 453 h 10000"/>
              <a:gd name="connsiteX0" fmla="*/ 9520 w 10000"/>
              <a:gd name="connsiteY0" fmla="*/ 445 h 9992"/>
              <a:gd name="connsiteX1" fmla="*/ 5107 w 10000"/>
              <a:gd name="connsiteY1" fmla="*/ 183 h 9992"/>
              <a:gd name="connsiteX2" fmla="*/ 457 w 10000"/>
              <a:gd name="connsiteY2" fmla="*/ 565 h 9992"/>
              <a:gd name="connsiteX3" fmla="*/ 532 w 10000"/>
              <a:gd name="connsiteY3" fmla="*/ 9569 h 9992"/>
              <a:gd name="connsiteX4" fmla="*/ 9578 w 10000"/>
              <a:gd name="connsiteY4" fmla="*/ 9442 h 9992"/>
              <a:gd name="connsiteX5" fmla="*/ 9520 w 10000"/>
              <a:gd name="connsiteY5" fmla="*/ 445 h 9992"/>
              <a:gd name="connsiteX0" fmla="*/ 9561 w 10041"/>
              <a:gd name="connsiteY0" fmla="*/ 695 h 10250"/>
              <a:gd name="connsiteX1" fmla="*/ 5115 w 10041"/>
              <a:gd name="connsiteY1" fmla="*/ 356 h 10250"/>
              <a:gd name="connsiteX2" fmla="*/ 498 w 10041"/>
              <a:gd name="connsiteY2" fmla="*/ 815 h 10250"/>
              <a:gd name="connsiteX3" fmla="*/ 573 w 10041"/>
              <a:gd name="connsiteY3" fmla="*/ 9827 h 10250"/>
              <a:gd name="connsiteX4" fmla="*/ 9619 w 10041"/>
              <a:gd name="connsiteY4" fmla="*/ 9700 h 10250"/>
              <a:gd name="connsiteX5" fmla="*/ 9561 w 10041"/>
              <a:gd name="connsiteY5" fmla="*/ 695 h 10250"/>
              <a:gd name="connsiteX0" fmla="*/ 9561 w 9999"/>
              <a:gd name="connsiteY0" fmla="*/ 695 h 10250"/>
              <a:gd name="connsiteX1" fmla="*/ 5115 w 9999"/>
              <a:gd name="connsiteY1" fmla="*/ 356 h 10250"/>
              <a:gd name="connsiteX2" fmla="*/ 498 w 9999"/>
              <a:gd name="connsiteY2" fmla="*/ 815 h 10250"/>
              <a:gd name="connsiteX3" fmla="*/ 573 w 9999"/>
              <a:gd name="connsiteY3" fmla="*/ 9827 h 10250"/>
              <a:gd name="connsiteX4" fmla="*/ 9619 w 9999"/>
              <a:gd name="connsiteY4" fmla="*/ 9700 h 10250"/>
              <a:gd name="connsiteX5" fmla="*/ 9561 w 9999"/>
              <a:gd name="connsiteY5" fmla="*/ 695 h 10250"/>
              <a:gd name="connsiteX0" fmla="*/ 9562 w 10000"/>
              <a:gd name="connsiteY0" fmla="*/ 678 h 10000"/>
              <a:gd name="connsiteX1" fmla="*/ 5116 w 10000"/>
              <a:gd name="connsiteY1" fmla="*/ 347 h 10000"/>
              <a:gd name="connsiteX2" fmla="*/ 498 w 10000"/>
              <a:gd name="connsiteY2" fmla="*/ 795 h 10000"/>
              <a:gd name="connsiteX3" fmla="*/ 573 w 10000"/>
              <a:gd name="connsiteY3" fmla="*/ 9587 h 10000"/>
              <a:gd name="connsiteX4" fmla="*/ 9620 w 10000"/>
              <a:gd name="connsiteY4" fmla="*/ 9463 h 10000"/>
              <a:gd name="connsiteX5" fmla="*/ 9562 w 10000"/>
              <a:gd name="connsiteY5" fmla="*/ 678 h 10000"/>
              <a:gd name="connsiteX0" fmla="*/ 9598 w 10036"/>
              <a:gd name="connsiteY0" fmla="*/ 678 h 10408"/>
              <a:gd name="connsiteX1" fmla="*/ 5152 w 10036"/>
              <a:gd name="connsiteY1" fmla="*/ 347 h 10408"/>
              <a:gd name="connsiteX2" fmla="*/ 534 w 10036"/>
              <a:gd name="connsiteY2" fmla="*/ 795 h 10408"/>
              <a:gd name="connsiteX3" fmla="*/ 609 w 10036"/>
              <a:gd name="connsiteY3" fmla="*/ 9587 h 10408"/>
              <a:gd name="connsiteX4" fmla="*/ 5168 w 10036"/>
              <a:gd name="connsiteY4" fmla="*/ 10029 h 10408"/>
              <a:gd name="connsiteX5" fmla="*/ 9656 w 10036"/>
              <a:gd name="connsiteY5" fmla="*/ 9463 h 10408"/>
              <a:gd name="connsiteX6" fmla="*/ 9598 w 10036"/>
              <a:gd name="connsiteY6" fmla="*/ 678 h 10408"/>
              <a:gd name="connsiteX0" fmla="*/ 9598 w 10036"/>
              <a:gd name="connsiteY0" fmla="*/ 678 h 10408"/>
              <a:gd name="connsiteX1" fmla="*/ 5152 w 10036"/>
              <a:gd name="connsiteY1" fmla="*/ 347 h 10408"/>
              <a:gd name="connsiteX2" fmla="*/ 534 w 10036"/>
              <a:gd name="connsiteY2" fmla="*/ 795 h 10408"/>
              <a:gd name="connsiteX3" fmla="*/ 609 w 10036"/>
              <a:gd name="connsiteY3" fmla="*/ 9587 h 10408"/>
              <a:gd name="connsiteX4" fmla="*/ 5168 w 10036"/>
              <a:gd name="connsiteY4" fmla="*/ 10029 h 10408"/>
              <a:gd name="connsiteX5" fmla="*/ 9656 w 10036"/>
              <a:gd name="connsiteY5" fmla="*/ 9463 h 10408"/>
              <a:gd name="connsiteX6" fmla="*/ 9598 w 10036"/>
              <a:gd name="connsiteY6" fmla="*/ 678 h 10408"/>
              <a:gd name="connsiteX0" fmla="*/ 9598 w 10036"/>
              <a:gd name="connsiteY0" fmla="*/ 678 h 10408"/>
              <a:gd name="connsiteX1" fmla="*/ 5152 w 10036"/>
              <a:gd name="connsiteY1" fmla="*/ 347 h 10408"/>
              <a:gd name="connsiteX2" fmla="*/ 534 w 10036"/>
              <a:gd name="connsiteY2" fmla="*/ 795 h 10408"/>
              <a:gd name="connsiteX3" fmla="*/ 609 w 10036"/>
              <a:gd name="connsiteY3" fmla="*/ 9587 h 10408"/>
              <a:gd name="connsiteX4" fmla="*/ 5168 w 10036"/>
              <a:gd name="connsiteY4" fmla="*/ 10029 h 10408"/>
              <a:gd name="connsiteX5" fmla="*/ 9656 w 10036"/>
              <a:gd name="connsiteY5" fmla="*/ 9463 h 10408"/>
              <a:gd name="connsiteX6" fmla="*/ 9598 w 10036"/>
              <a:gd name="connsiteY6" fmla="*/ 678 h 10408"/>
              <a:gd name="connsiteX0" fmla="*/ 9604 w 10042"/>
              <a:gd name="connsiteY0" fmla="*/ 678 h 10231"/>
              <a:gd name="connsiteX1" fmla="*/ 5158 w 10042"/>
              <a:gd name="connsiteY1" fmla="*/ 347 h 10231"/>
              <a:gd name="connsiteX2" fmla="*/ 540 w 10042"/>
              <a:gd name="connsiteY2" fmla="*/ 795 h 10231"/>
              <a:gd name="connsiteX3" fmla="*/ 615 w 10042"/>
              <a:gd name="connsiteY3" fmla="*/ 9587 h 10231"/>
              <a:gd name="connsiteX4" fmla="*/ 5174 w 10042"/>
              <a:gd name="connsiteY4" fmla="*/ 10029 h 10231"/>
              <a:gd name="connsiteX5" fmla="*/ 9662 w 10042"/>
              <a:gd name="connsiteY5" fmla="*/ 9463 h 10231"/>
              <a:gd name="connsiteX6" fmla="*/ 9604 w 10042"/>
              <a:gd name="connsiteY6" fmla="*/ 678 h 10231"/>
              <a:gd name="connsiteX0" fmla="*/ 9631 w 10069"/>
              <a:gd name="connsiteY0" fmla="*/ 685 h 10297"/>
              <a:gd name="connsiteX1" fmla="*/ 5185 w 10069"/>
              <a:gd name="connsiteY1" fmla="*/ 354 h 10297"/>
              <a:gd name="connsiteX2" fmla="*/ 567 w 10069"/>
              <a:gd name="connsiteY2" fmla="*/ 802 h 10297"/>
              <a:gd name="connsiteX3" fmla="*/ 593 w 10069"/>
              <a:gd name="connsiteY3" fmla="*/ 9694 h 10297"/>
              <a:gd name="connsiteX4" fmla="*/ 5201 w 10069"/>
              <a:gd name="connsiteY4" fmla="*/ 10036 h 10297"/>
              <a:gd name="connsiteX5" fmla="*/ 9689 w 10069"/>
              <a:gd name="connsiteY5" fmla="*/ 9470 h 10297"/>
              <a:gd name="connsiteX6" fmla="*/ 9631 w 10069"/>
              <a:gd name="connsiteY6" fmla="*/ 685 h 10297"/>
              <a:gd name="connsiteX0" fmla="*/ 9642 w 10080"/>
              <a:gd name="connsiteY0" fmla="*/ 685 h 10204"/>
              <a:gd name="connsiteX1" fmla="*/ 5196 w 10080"/>
              <a:gd name="connsiteY1" fmla="*/ 354 h 10204"/>
              <a:gd name="connsiteX2" fmla="*/ 578 w 10080"/>
              <a:gd name="connsiteY2" fmla="*/ 802 h 10204"/>
              <a:gd name="connsiteX3" fmla="*/ 604 w 10080"/>
              <a:gd name="connsiteY3" fmla="*/ 9694 h 10204"/>
              <a:gd name="connsiteX4" fmla="*/ 5212 w 10080"/>
              <a:gd name="connsiteY4" fmla="*/ 10036 h 10204"/>
              <a:gd name="connsiteX5" fmla="*/ 9700 w 10080"/>
              <a:gd name="connsiteY5" fmla="*/ 9470 h 10204"/>
              <a:gd name="connsiteX6" fmla="*/ 9642 w 10080"/>
              <a:gd name="connsiteY6" fmla="*/ 685 h 10204"/>
              <a:gd name="connsiteX0" fmla="*/ 9642 w 10204"/>
              <a:gd name="connsiteY0" fmla="*/ 772 h 10409"/>
              <a:gd name="connsiteX1" fmla="*/ 5196 w 10204"/>
              <a:gd name="connsiteY1" fmla="*/ 441 h 10409"/>
              <a:gd name="connsiteX2" fmla="*/ 578 w 10204"/>
              <a:gd name="connsiteY2" fmla="*/ 889 h 10409"/>
              <a:gd name="connsiteX3" fmla="*/ 604 w 10204"/>
              <a:gd name="connsiteY3" fmla="*/ 9781 h 10409"/>
              <a:gd name="connsiteX4" fmla="*/ 5212 w 10204"/>
              <a:gd name="connsiteY4" fmla="*/ 10123 h 10409"/>
              <a:gd name="connsiteX5" fmla="*/ 9651 w 10204"/>
              <a:gd name="connsiteY5" fmla="*/ 9758 h 10409"/>
              <a:gd name="connsiteX6" fmla="*/ 9642 w 10204"/>
              <a:gd name="connsiteY6" fmla="*/ 772 h 10409"/>
              <a:gd name="connsiteX0" fmla="*/ 9642 w 10230"/>
              <a:gd name="connsiteY0" fmla="*/ 772 h 10250"/>
              <a:gd name="connsiteX1" fmla="*/ 5196 w 10230"/>
              <a:gd name="connsiteY1" fmla="*/ 441 h 10250"/>
              <a:gd name="connsiteX2" fmla="*/ 578 w 10230"/>
              <a:gd name="connsiteY2" fmla="*/ 889 h 10250"/>
              <a:gd name="connsiteX3" fmla="*/ 604 w 10230"/>
              <a:gd name="connsiteY3" fmla="*/ 9781 h 10250"/>
              <a:gd name="connsiteX4" fmla="*/ 5212 w 10230"/>
              <a:gd name="connsiteY4" fmla="*/ 10123 h 10250"/>
              <a:gd name="connsiteX5" fmla="*/ 9651 w 10230"/>
              <a:gd name="connsiteY5" fmla="*/ 9758 h 10250"/>
              <a:gd name="connsiteX6" fmla="*/ 9642 w 10230"/>
              <a:gd name="connsiteY6" fmla="*/ 772 h 10250"/>
              <a:gd name="connsiteX0" fmla="*/ 9642 w 10133"/>
              <a:gd name="connsiteY0" fmla="*/ 772 h 10250"/>
              <a:gd name="connsiteX1" fmla="*/ 5196 w 10133"/>
              <a:gd name="connsiteY1" fmla="*/ 441 h 10250"/>
              <a:gd name="connsiteX2" fmla="*/ 578 w 10133"/>
              <a:gd name="connsiteY2" fmla="*/ 889 h 10250"/>
              <a:gd name="connsiteX3" fmla="*/ 604 w 10133"/>
              <a:gd name="connsiteY3" fmla="*/ 9781 h 10250"/>
              <a:gd name="connsiteX4" fmla="*/ 5212 w 10133"/>
              <a:gd name="connsiteY4" fmla="*/ 10123 h 10250"/>
              <a:gd name="connsiteX5" fmla="*/ 9651 w 10133"/>
              <a:gd name="connsiteY5" fmla="*/ 9758 h 10250"/>
              <a:gd name="connsiteX6" fmla="*/ 9642 w 10133"/>
              <a:gd name="connsiteY6" fmla="*/ 772 h 10250"/>
              <a:gd name="connsiteX0" fmla="*/ 9642 w 10150"/>
              <a:gd name="connsiteY0" fmla="*/ 779 h 10263"/>
              <a:gd name="connsiteX1" fmla="*/ 5196 w 10150"/>
              <a:gd name="connsiteY1" fmla="*/ 448 h 10263"/>
              <a:gd name="connsiteX2" fmla="*/ 578 w 10150"/>
              <a:gd name="connsiteY2" fmla="*/ 896 h 10263"/>
              <a:gd name="connsiteX3" fmla="*/ 604 w 10150"/>
              <a:gd name="connsiteY3" fmla="*/ 9788 h 10263"/>
              <a:gd name="connsiteX4" fmla="*/ 5212 w 10150"/>
              <a:gd name="connsiteY4" fmla="*/ 10130 h 10263"/>
              <a:gd name="connsiteX5" fmla="*/ 9684 w 10150"/>
              <a:gd name="connsiteY5" fmla="*/ 9865 h 10263"/>
              <a:gd name="connsiteX6" fmla="*/ 9642 w 10150"/>
              <a:gd name="connsiteY6" fmla="*/ 779 h 10263"/>
              <a:gd name="connsiteX0" fmla="*/ 9642 w 10204"/>
              <a:gd name="connsiteY0" fmla="*/ 779 h 10257"/>
              <a:gd name="connsiteX1" fmla="*/ 5196 w 10204"/>
              <a:gd name="connsiteY1" fmla="*/ 448 h 10257"/>
              <a:gd name="connsiteX2" fmla="*/ 578 w 10204"/>
              <a:gd name="connsiteY2" fmla="*/ 896 h 10257"/>
              <a:gd name="connsiteX3" fmla="*/ 604 w 10204"/>
              <a:gd name="connsiteY3" fmla="*/ 9788 h 10257"/>
              <a:gd name="connsiteX4" fmla="*/ 5212 w 10204"/>
              <a:gd name="connsiteY4" fmla="*/ 10130 h 10257"/>
              <a:gd name="connsiteX5" fmla="*/ 9684 w 10204"/>
              <a:gd name="connsiteY5" fmla="*/ 9865 h 10257"/>
              <a:gd name="connsiteX6" fmla="*/ 9642 w 10204"/>
              <a:gd name="connsiteY6" fmla="*/ 779 h 10257"/>
              <a:gd name="connsiteX0" fmla="*/ 9642 w 10206"/>
              <a:gd name="connsiteY0" fmla="*/ 686 h 10205"/>
              <a:gd name="connsiteX1" fmla="*/ 5196 w 10206"/>
              <a:gd name="connsiteY1" fmla="*/ 355 h 10205"/>
              <a:gd name="connsiteX2" fmla="*/ 578 w 10206"/>
              <a:gd name="connsiteY2" fmla="*/ 803 h 10205"/>
              <a:gd name="connsiteX3" fmla="*/ 604 w 10206"/>
              <a:gd name="connsiteY3" fmla="*/ 9695 h 10205"/>
              <a:gd name="connsiteX4" fmla="*/ 5212 w 10206"/>
              <a:gd name="connsiteY4" fmla="*/ 10037 h 10205"/>
              <a:gd name="connsiteX5" fmla="*/ 9684 w 10206"/>
              <a:gd name="connsiteY5" fmla="*/ 9772 h 10205"/>
              <a:gd name="connsiteX6" fmla="*/ 10111 w 10206"/>
              <a:gd name="connsiteY6" fmla="*/ 5246 h 10205"/>
              <a:gd name="connsiteX7" fmla="*/ 9642 w 10206"/>
              <a:gd name="connsiteY7" fmla="*/ 686 h 10205"/>
              <a:gd name="connsiteX0" fmla="*/ 9642 w 10206"/>
              <a:gd name="connsiteY0" fmla="*/ 686 h 10205"/>
              <a:gd name="connsiteX1" fmla="*/ 5196 w 10206"/>
              <a:gd name="connsiteY1" fmla="*/ 355 h 10205"/>
              <a:gd name="connsiteX2" fmla="*/ 578 w 10206"/>
              <a:gd name="connsiteY2" fmla="*/ 803 h 10205"/>
              <a:gd name="connsiteX3" fmla="*/ 604 w 10206"/>
              <a:gd name="connsiteY3" fmla="*/ 9695 h 10205"/>
              <a:gd name="connsiteX4" fmla="*/ 5212 w 10206"/>
              <a:gd name="connsiteY4" fmla="*/ 10037 h 10205"/>
              <a:gd name="connsiteX5" fmla="*/ 9684 w 10206"/>
              <a:gd name="connsiteY5" fmla="*/ 9772 h 10205"/>
              <a:gd name="connsiteX6" fmla="*/ 10111 w 10206"/>
              <a:gd name="connsiteY6" fmla="*/ 5246 h 10205"/>
              <a:gd name="connsiteX7" fmla="*/ 9642 w 10206"/>
              <a:gd name="connsiteY7" fmla="*/ 686 h 10205"/>
              <a:gd name="connsiteX0" fmla="*/ 9642 w 10223"/>
              <a:gd name="connsiteY0" fmla="*/ 686 h 10164"/>
              <a:gd name="connsiteX1" fmla="*/ 5196 w 10223"/>
              <a:gd name="connsiteY1" fmla="*/ 355 h 10164"/>
              <a:gd name="connsiteX2" fmla="*/ 578 w 10223"/>
              <a:gd name="connsiteY2" fmla="*/ 803 h 10164"/>
              <a:gd name="connsiteX3" fmla="*/ 604 w 10223"/>
              <a:gd name="connsiteY3" fmla="*/ 9695 h 10164"/>
              <a:gd name="connsiteX4" fmla="*/ 5212 w 10223"/>
              <a:gd name="connsiteY4" fmla="*/ 10037 h 10164"/>
              <a:gd name="connsiteX5" fmla="*/ 9684 w 10223"/>
              <a:gd name="connsiteY5" fmla="*/ 9772 h 10164"/>
              <a:gd name="connsiteX6" fmla="*/ 10111 w 10223"/>
              <a:gd name="connsiteY6" fmla="*/ 5246 h 10164"/>
              <a:gd name="connsiteX7" fmla="*/ 9642 w 10223"/>
              <a:gd name="connsiteY7" fmla="*/ 686 h 10164"/>
              <a:gd name="connsiteX0" fmla="*/ 9642 w 10136"/>
              <a:gd name="connsiteY0" fmla="*/ 686 h 10164"/>
              <a:gd name="connsiteX1" fmla="*/ 5196 w 10136"/>
              <a:gd name="connsiteY1" fmla="*/ 355 h 10164"/>
              <a:gd name="connsiteX2" fmla="*/ 578 w 10136"/>
              <a:gd name="connsiteY2" fmla="*/ 803 h 10164"/>
              <a:gd name="connsiteX3" fmla="*/ 604 w 10136"/>
              <a:gd name="connsiteY3" fmla="*/ 9695 h 10164"/>
              <a:gd name="connsiteX4" fmla="*/ 5212 w 10136"/>
              <a:gd name="connsiteY4" fmla="*/ 10037 h 10164"/>
              <a:gd name="connsiteX5" fmla="*/ 9684 w 10136"/>
              <a:gd name="connsiteY5" fmla="*/ 9772 h 10164"/>
              <a:gd name="connsiteX6" fmla="*/ 10111 w 10136"/>
              <a:gd name="connsiteY6" fmla="*/ 5246 h 10164"/>
              <a:gd name="connsiteX7" fmla="*/ 9642 w 10136"/>
              <a:gd name="connsiteY7" fmla="*/ 686 h 10164"/>
              <a:gd name="connsiteX0" fmla="*/ 9642 w 10236"/>
              <a:gd name="connsiteY0" fmla="*/ 686 h 10203"/>
              <a:gd name="connsiteX1" fmla="*/ 5196 w 10236"/>
              <a:gd name="connsiteY1" fmla="*/ 355 h 10203"/>
              <a:gd name="connsiteX2" fmla="*/ 578 w 10236"/>
              <a:gd name="connsiteY2" fmla="*/ 803 h 10203"/>
              <a:gd name="connsiteX3" fmla="*/ 604 w 10236"/>
              <a:gd name="connsiteY3" fmla="*/ 9695 h 10203"/>
              <a:gd name="connsiteX4" fmla="*/ 5212 w 10236"/>
              <a:gd name="connsiteY4" fmla="*/ 10037 h 10203"/>
              <a:gd name="connsiteX5" fmla="*/ 9684 w 10236"/>
              <a:gd name="connsiteY5" fmla="*/ 9772 h 10203"/>
              <a:gd name="connsiteX6" fmla="*/ 10160 w 10236"/>
              <a:gd name="connsiteY6" fmla="*/ 5271 h 10203"/>
              <a:gd name="connsiteX7" fmla="*/ 9642 w 10236"/>
              <a:gd name="connsiteY7" fmla="*/ 686 h 10203"/>
              <a:gd name="connsiteX0" fmla="*/ 9642 w 10236"/>
              <a:gd name="connsiteY0" fmla="*/ 686 h 10203"/>
              <a:gd name="connsiteX1" fmla="*/ 5196 w 10236"/>
              <a:gd name="connsiteY1" fmla="*/ 355 h 10203"/>
              <a:gd name="connsiteX2" fmla="*/ 578 w 10236"/>
              <a:gd name="connsiteY2" fmla="*/ 803 h 10203"/>
              <a:gd name="connsiteX3" fmla="*/ 604 w 10236"/>
              <a:gd name="connsiteY3" fmla="*/ 9695 h 10203"/>
              <a:gd name="connsiteX4" fmla="*/ 5212 w 10236"/>
              <a:gd name="connsiteY4" fmla="*/ 10037 h 10203"/>
              <a:gd name="connsiteX5" fmla="*/ 9684 w 10236"/>
              <a:gd name="connsiteY5" fmla="*/ 9772 h 10203"/>
              <a:gd name="connsiteX6" fmla="*/ 10160 w 10236"/>
              <a:gd name="connsiteY6" fmla="*/ 5271 h 10203"/>
              <a:gd name="connsiteX7" fmla="*/ 9642 w 10236"/>
              <a:gd name="connsiteY7" fmla="*/ 686 h 10203"/>
              <a:gd name="connsiteX0" fmla="*/ 9642 w 10182"/>
              <a:gd name="connsiteY0" fmla="*/ 686 h 10202"/>
              <a:gd name="connsiteX1" fmla="*/ 5196 w 10182"/>
              <a:gd name="connsiteY1" fmla="*/ 355 h 10202"/>
              <a:gd name="connsiteX2" fmla="*/ 578 w 10182"/>
              <a:gd name="connsiteY2" fmla="*/ 803 h 10202"/>
              <a:gd name="connsiteX3" fmla="*/ 604 w 10182"/>
              <a:gd name="connsiteY3" fmla="*/ 9695 h 10202"/>
              <a:gd name="connsiteX4" fmla="*/ 5212 w 10182"/>
              <a:gd name="connsiteY4" fmla="*/ 10037 h 10202"/>
              <a:gd name="connsiteX5" fmla="*/ 9684 w 10182"/>
              <a:gd name="connsiteY5" fmla="*/ 9772 h 10202"/>
              <a:gd name="connsiteX6" fmla="*/ 10160 w 10182"/>
              <a:gd name="connsiteY6" fmla="*/ 5271 h 10202"/>
              <a:gd name="connsiteX7" fmla="*/ 9642 w 10182"/>
              <a:gd name="connsiteY7" fmla="*/ 686 h 10202"/>
              <a:gd name="connsiteX0" fmla="*/ 9642 w 10190"/>
              <a:gd name="connsiteY0" fmla="*/ 686 h 10164"/>
              <a:gd name="connsiteX1" fmla="*/ 5196 w 10190"/>
              <a:gd name="connsiteY1" fmla="*/ 355 h 10164"/>
              <a:gd name="connsiteX2" fmla="*/ 578 w 10190"/>
              <a:gd name="connsiteY2" fmla="*/ 803 h 10164"/>
              <a:gd name="connsiteX3" fmla="*/ 604 w 10190"/>
              <a:gd name="connsiteY3" fmla="*/ 9695 h 10164"/>
              <a:gd name="connsiteX4" fmla="*/ 5212 w 10190"/>
              <a:gd name="connsiteY4" fmla="*/ 10037 h 10164"/>
              <a:gd name="connsiteX5" fmla="*/ 9684 w 10190"/>
              <a:gd name="connsiteY5" fmla="*/ 9772 h 10164"/>
              <a:gd name="connsiteX6" fmla="*/ 10160 w 10190"/>
              <a:gd name="connsiteY6" fmla="*/ 5271 h 10164"/>
              <a:gd name="connsiteX7" fmla="*/ 9642 w 10190"/>
              <a:gd name="connsiteY7" fmla="*/ 686 h 10164"/>
              <a:gd name="connsiteX0" fmla="*/ 9642 w 10161"/>
              <a:gd name="connsiteY0" fmla="*/ 686 h 10164"/>
              <a:gd name="connsiteX1" fmla="*/ 5196 w 10161"/>
              <a:gd name="connsiteY1" fmla="*/ 355 h 10164"/>
              <a:gd name="connsiteX2" fmla="*/ 578 w 10161"/>
              <a:gd name="connsiteY2" fmla="*/ 803 h 10164"/>
              <a:gd name="connsiteX3" fmla="*/ 604 w 10161"/>
              <a:gd name="connsiteY3" fmla="*/ 9695 h 10164"/>
              <a:gd name="connsiteX4" fmla="*/ 5212 w 10161"/>
              <a:gd name="connsiteY4" fmla="*/ 10037 h 10164"/>
              <a:gd name="connsiteX5" fmla="*/ 9684 w 10161"/>
              <a:gd name="connsiteY5" fmla="*/ 9772 h 10164"/>
              <a:gd name="connsiteX6" fmla="*/ 10160 w 10161"/>
              <a:gd name="connsiteY6" fmla="*/ 5271 h 10164"/>
              <a:gd name="connsiteX7" fmla="*/ 9642 w 10161"/>
              <a:gd name="connsiteY7" fmla="*/ 686 h 10164"/>
              <a:gd name="connsiteX0" fmla="*/ 9625 w 10144"/>
              <a:gd name="connsiteY0" fmla="*/ 684 h 10149"/>
              <a:gd name="connsiteX1" fmla="*/ 5179 w 10144"/>
              <a:gd name="connsiteY1" fmla="*/ 353 h 10149"/>
              <a:gd name="connsiteX2" fmla="*/ 561 w 10144"/>
              <a:gd name="connsiteY2" fmla="*/ 801 h 10149"/>
              <a:gd name="connsiteX3" fmla="*/ 620 w 10144"/>
              <a:gd name="connsiteY3" fmla="*/ 9668 h 10149"/>
              <a:gd name="connsiteX4" fmla="*/ 5195 w 10144"/>
              <a:gd name="connsiteY4" fmla="*/ 10035 h 10149"/>
              <a:gd name="connsiteX5" fmla="*/ 9667 w 10144"/>
              <a:gd name="connsiteY5" fmla="*/ 9770 h 10149"/>
              <a:gd name="connsiteX6" fmla="*/ 10143 w 10144"/>
              <a:gd name="connsiteY6" fmla="*/ 5269 h 10149"/>
              <a:gd name="connsiteX7" fmla="*/ 9625 w 10144"/>
              <a:gd name="connsiteY7" fmla="*/ 684 h 10149"/>
              <a:gd name="connsiteX0" fmla="*/ 9625 w 10144"/>
              <a:gd name="connsiteY0" fmla="*/ 684 h 10122"/>
              <a:gd name="connsiteX1" fmla="*/ 5179 w 10144"/>
              <a:gd name="connsiteY1" fmla="*/ 353 h 10122"/>
              <a:gd name="connsiteX2" fmla="*/ 561 w 10144"/>
              <a:gd name="connsiteY2" fmla="*/ 801 h 10122"/>
              <a:gd name="connsiteX3" fmla="*/ 620 w 10144"/>
              <a:gd name="connsiteY3" fmla="*/ 9668 h 10122"/>
              <a:gd name="connsiteX4" fmla="*/ 5195 w 10144"/>
              <a:gd name="connsiteY4" fmla="*/ 10035 h 10122"/>
              <a:gd name="connsiteX5" fmla="*/ 9667 w 10144"/>
              <a:gd name="connsiteY5" fmla="*/ 9770 h 10122"/>
              <a:gd name="connsiteX6" fmla="*/ 10143 w 10144"/>
              <a:gd name="connsiteY6" fmla="*/ 5269 h 10122"/>
              <a:gd name="connsiteX7" fmla="*/ 9625 w 10144"/>
              <a:gd name="connsiteY7" fmla="*/ 684 h 10122"/>
              <a:gd name="connsiteX0" fmla="*/ 9601 w 10120"/>
              <a:gd name="connsiteY0" fmla="*/ 684 h 10446"/>
              <a:gd name="connsiteX1" fmla="*/ 5155 w 10120"/>
              <a:gd name="connsiteY1" fmla="*/ 353 h 10446"/>
              <a:gd name="connsiteX2" fmla="*/ 553 w 10120"/>
              <a:gd name="connsiteY2" fmla="*/ 801 h 10446"/>
              <a:gd name="connsiteX3" fmla="*/ 596 w 10120"/>
              <a:gd name="connsiteY3" fmla="*/ 9668 h 10446"/>
              <a:gd name="connsiteX4" fmla="*/ 5171 w 10120"/>
              <a:gd name="connsiteY4" fmla="*/ 10035 h 10446"/>
              <a:gd name="connsiteX5" fmla="*/ 9643 w 10120"/>
              <a:gd name="connsiteY5" fmla="*/ 9770 h 10446"/>
              <a:gd name="connsiteX6" fmla="*/ 10119 w 10120"/>
              <a:gd name="connsiteY6" fmla="*/ 5269 h 10446"/>
              <a:gd name="connsiteX7" fmla="*/ 9601 w 10120"/>
              <a:gd name="connsiteY7" fmla="*/ 684 h 10446"/>
              <a:gd name="connsiteX0" fmla="*/ 9599 w 10118"/>
              <a:gd name="connsiteY0" fmla="*/ 430 h 9905"/>
              <a:gd name="connsiteX1" fmla="*/ 5153 w 10118"/>
              <a:gd name="connsiteY1" fmla="*/ 99 h 9905"/>
              <a:gd name="connsiteX2" fmla="*/ 551 w 10118"/>
              <a:gd name="connsiteY2" fmla="*/ 547 h 9905"/>
              <a:gd name="connsiteX3" fmla="*/ 89 w 10118"/>
              <a:gd name="connsiteY3" fmla="*/ 4589 h 9905"/>
              <a:gd name="connsiteX4" fmla="*/ 594 w 10118"/>
              <a:gd name="connsiteY4" fmla="*/ 9414 h 9905"/>
              <a:gd name="connsiteX5" fmla="*/ 5169 w 10118"/>
              <a:gd name="connsiteY5" fmla="*/ 9781 h 9905"/>
              <a:gd name="connsiteX6" fmla="*/ 9641 w 10118"/>
              <a:gd name="connsiteY6" fmla="*/ 9516 h 9905"/>
              <a:gd name="connsiteX7" fmla="*/ 10117 w 10118"/>
              <a:gd name="connsiteY7" fmla="*/ 5015 h 9905"/>
              <a:gd name="connsiteX8" fmla="*/ 9599 w 10118"/>
              <a:gd name="connsiteY8" fmla="*/ 430 h 9905"/>
              <a:gd name="connsiteX0" fmla="*/ 9464 w 9977"/>
              <a:gd name="connsiteY0" fmla="*/ 434 h 10000"/>
              <a:gd name="connsiteX1" fmla="*/ 5070 w 9977"/>
              <a:gd name="connsiteY1" fmla="*/ 100 h 10000"/>
              <a:gd name="connsiteX2" fmla="*/ 522 w 9977"/>
              <a:gd name="connsiteY2" fmla="*/ 552 h 10000"/>
              <a:gd name="connsiteX3" fmla="*/ 65 w 9977"/>
              <a:gd name="connsiteY3" fmla="*/ 4633 h 10000"/>
              <a:gd name="connsiteX4" fmla="*/ 564 w 9977"/>
              <a:gd name="connsiteY4" fmla="*/ 9504 h 10000"/>
              <a:gd name="connsiteX5" fmla="*/ 5086 w 9977"/>
              <a:gd name="connsiteY5" fmla="*/ 9875 h 10000"/>
              <a:gd name="connsiteX6" fmla="*/ 9506 w 9977"/>
              <a:gd name="connsiteY6" fmla="*/ 9607 h 10000"/>
              <a:gd name="connsiteX7" fmla="*/ 9976 w 9977"/>
              <a:gd name="connsiteY7" fmla="*/ 5063 h 10000"/>
              <a:gd name="connsiteX8" fmla="*/ 9464 w 9977"/>
              <a:gd name="connsiteY8" fmla="*/ 434 h 10000"/>
              <a:gd name="connsiteX0" fmla="*/ 9486 w 10000"/>
              <a:gd name="connsiteY0" fmla="*/ 436 h 10002"/>
              <a:gd name="connsiteX1" fmla="*/ 5082 w 10000"/>
              <a:gd name="connsiteY1" fmla="*/ 102 h 10002"/>
              <a:gd name="connsiteX2" fmla="*/ 572 w 10000"/>
              <a:gd name="connsiteY2" fmla="*/ 377 h 10002"/>
              <a:gd name="connsiteX3" fmla="*/ 65 w 10000"/>
              <a:gd name="connsiteY3" fmla="*/ 4635 h 10002"/>
              <a:gd name="connsiteX4" fmla="*/ 565 w 10000"/>
              <a:gd name="connsiteY4" fmla="*/ 9506 h 10002"/>
              <a:gd name="connsiteX5" fmla="*/ 5098 w 10000"/>
              <a:gd name="connsiteY5" fmla="*/ 9877 h 10002"/>
              <a:gd name="connsiteX6" fmla="*/ 9528 w 10000"/>
              <a:gd name="connsiteY6" fmla="*/ 9609 h 10002"/>
              <a:gd name="connsiteX7" fmla="*/ 9999 w 10000"/>
              <a:gd name="connsiteY7" fmla="*/ 5065 h 10002"/>
              <a:gd name="connsiteX8" fmla="*/ 9486 w 10000"/>
              <a:gd name="connsiteY8" fmla="*/ 436 h 10002"/>
              <a:gd name="connsiteX0" fmla="*/ 9422 w 9936"/>
              <a:gd name="connsiteY0" fmla="*/ 436 h 9996"/>
              <a:gd name="connsiteX1" fmla="*/ 5018 w 9936"/>
              <a:gd name="connsiteY1" fmla="*/ 102 h 9996"/>
              <a:gd name="connsiteX2" fmla="*/ 508 w 9936"/>
              <a:gd name="connsiteY2" fmla="*/ 377 h 9996"/>
              <a:gd name="connsiteX3" fmla="*/ 1 w 9936"/>
              <a:gd name="connsiteY3" fmla="*/ 4635 h 9996"/>
              <a:gd name="connsiteX4" fmla="*/ 501 w 9936"/>
              <a:gd name="connsiteY4" fmla="*/ 9506 h 9996"/>
              <a:gd name="connsiteX5" fmla="*/ 5034 w 9936"/>
              <a:gd name="connsiteY5" fmla="*/ 9877 h 9996"/>
              <a:gd name="connsiteX6" fmla="*/ 9464 w 9936"/>
              <a:gd name="connsiteY6" fmla="*/ 9609 h 9996"/>
              <a:gd name="connsiteX7" fmla="*/ 9935 w 9936"/>
              <a:gd name="connsiteY7" fmla="*/ 5065 h 9996"/>
              <a:gd name="connsiteX8" fmla="*/ 9422 w 9936"/>
              <a:gd name="connsiteY8" fmla="*/ 436 h 9996"/>
              <a:gd name="connsiteX0" fmla="*/ 9483 w 9971"/>
              <a:gd name="connsiteY0" fmla="*/ 436 h 10000"/>
              <a:gd name="connsiteX1" fmla="*/ 5050 w 9971"/>
              <a:gd name="connsiteY1" fmla="*/ 102 h 10000"/>
              <a:gd name="connsiteX2" fmla="*/ 511 w 9971"/>
              <a:gd name="connsiteY2" fmla="*/ 377 h 10000"/>
              <a:gd name="connsiteX3" fmla="*/ 1 w 9971"/>
              <a:gd name="connsiteY3" fmla="*/ 4637 h 10000"/>
              <a:gd name="connsiteX4" fmla="*/ 504 w 9971"/>
              <a:gd name="connsiteY4" fmla="*/ 9510 h 10000"/>
              <a:gd name="connsiteX5" fmla="*/ 5066 w 9971"/>
              <a:gd name="connsiteY5" fmla="*/ 9881 h 10000"/>
              <a:gd name="connsiteX6" fmla="*/ 9525 w 9971"/>
              <a:gd name="connsiteY6" fmla="*/ 9613 h 10000"/>
              <a:gd name="connsiteX7" fmla="*/ 9968 w 9971"/>
              <a:gd name="connsiteY7" fmla="*/ 5067 h 10000"/>
              <a:gd name="connsiteX8" fmla="*/ 9483 w 9971"/>
              <a:gd name="connsiteY8" fmla="*/ 436 h 10000"/>
              <a:gd name="connsiteX0" fmla="*/ 9511 w 9999"/>
              <a:gd name="connsiteY0" fmla="*/ 436 h 10012"/>
              <a:gd name="connsiteX1" fmla="*/ 5065 w 9999"/>
              <a:gd name="connsiteY1" fmla="*/ 102 h 10012"/>
              <a:gd name="connsiteX2" fmla="*/ 512 w 9999"/>
              <a:gd name="connsiteY2" fmla="*/ 377 h 10012"/>
              <a:gd name="connsiteX3" fmla="*/ 1 w 9999"/>
              <a:gd name="connsiteY3" fmla="*/ 4637 h 10012"/>
              <a:gd name="connsiteX4" fmla="*/ 505 w 9999"/>
              <a:gd name="connsiteY4" fmla="*/ 9510 h 10012"/>
              <a:gd name="connsiteX5" fmla="*/ 5081 w 9999"/>
              <a:gd name="connsiteY5" fmla="*/ 9881 h 10012"/>
              <a:gd name="connsiteX6" fmla="*/ 9522 w 9999"/>
              <a:gd name="connsiteY6" fmla="*/ 9637 h 10012"/>
              <a:gd name="connsiteX7" fmla="*/ 9997 w 9999"/>
              <a:gd name="connsiteY7" fmla="*/ 5067 h 10012"/>
              <a:gd name="connsiteX8" fmla="*/ 9511 w 9999"/>
              <a:gd name="connsiteY8" fmla="*/ 436 h 10012"/>
              <a:gd name="connsiteX0" fmla="*/ 9512 w 10003"/>
              <a:gd name="connsiteY0" fmla="*/ 435 h 10000"/>
              <a:gd name="connsiteX1" fmla="*/ 5066 w 10003"/>
              <a:gd name="connsiteY1" fmla="*/ 102 h 10000"/>
              <a:gd name="connsiteX2" fmla="*/ 512 w 10003"/>
              <a:gd name="connsiteY2" fmla="*/ 377 h 10000"/>
              <a:gd name="connsiteX3" fmla="*/ 1 w 10003"/>
              <a:gd name="connsiteY3" fmla="*/ 4631 h 10000"/>
              <a:gd name="connsiteX4" fmla="*/ 505 w 10003"/>
              <a:gd name="connsiteY4" fmla="*/ 9499 h 10000"/>
              <a:gd name="connsiteX5" fmla="*/ 5082 w 10003"/>
              <a:gd name="connsiteY5" fmla="*/ 9869 h 10000"/>
              <a:gd name="connsiteX6" fmla="*/ 9523 w 10003"/>
              <a:gd name="connsiteY6" fmla="*/ 9625 h 10000"/>
              <a:gd name="connsiteX7" fmla="*/ 9998 w 10003"/>
              <a:gd name="connsiteY7" fmla="*/ 5061 h 10000"/>
              <a:gd name="connsiteX8" fmla="*/ 9512 w 10003"/>
              <a:gd name="connsiteY8" fmla="*/ 435 h 10000"/>
              <a:gd name="connsiteX0" fmla="*/ 9512 w 10003"/>
              <a:gd name="connsiteY0" fmla="*/ 435 h 10000"/>
              <a:gd name="connsiteX1" fmla="*/ 5066 w 10003"/>
              <a:gd name="connsiteY1" fmla="*/ 102 h 10000"/>
              <a:gd name="connsiteX2" fmla="*/ 512 w 10003"/>
              <a:gd name="connsiteY2" fmla="*/ 377 h 10000"/>
              <a:gd name="connsiteX3" fmla="*/ 1 w 10003"/>
              <a:gd name="connsiteY3" fmla="*/ 4631 h 10000"/>
              <a:gd name="connsiteX4" fmla="*/ 505 w 10003"/>
              <a:gd name="connsiteY4" fmla="*/ 9499 h 10000"/>
              <a:gd name="connsiteX5" fmla="*/ 5082 w 10003"/>
              <a:gd name="connsiteY5" fmla="*/ 9869 h 10000"/>
              <a:gd name="connsiteX6" fmla="*/ 9523 w 10003"/>
              <a:gd name="connsiteY6" fmla="*/ 9625 h 10000"/>
              <a:gd name="connsiteX7" fmla="*/ 9998 w 10003"/>
              <a:gd name="connsiteY7" fmla="*/ 5061 h 10000"/>
              <a:gd name="connsiteX8" fmla="*/ 9512 w 10003"/>
              <a:gd name="connsiteY8" fmla="*/ 435 h 10000"/>
              <a:gd name="connsiteX0" fmla="*/ 9577 w 10068"/>
              <a:gd name="connsiteY0" fmla="*/ 435 h 9994"/>
              <a:gd name="connsiteX1" fmla="*/ 5131 w 10068"/>
              <a:gd name="connsiteY1" fmla="*/ 102 h 9994"/>
              <a:gd name="connsiteX2" fmla="*/ 577 w 10068"/>
              <a:gd name="connsiteY2" fmla="*/ 377 h 9994"/>
              <a:gd name="connsiteX3" fmla="*/ 66 w 10068"/>
              <a:gd name="connsiteY3" fmla="*/ 4631 h 9994"/>
              <a:gd name="connsiteX4" fmla="*/ 570 w 10068"/>
              <a:gd name="connsiteY4" fmla="*/ 9499 h 9994"/>
              <a:gd name="connsiteX5" fmla="*/ 5162 w 10068"/>
              <a:gd name="connsiteY5" fmla="*/ 9845 h 9994"/>
              <a:gd name="connsiteX6" fmla="*/ 9588 w 10068"/>
              <a:gd name="connsiteY6" fmla="*/ 9625 h 9994"/>
              <a:gd name="connsiteX7" fmla="*/ 10063 w 10068"/>
              <a:gd name="connsiteY7" fmla="*/ 5061 h 9994"/>
              <a:gd name="connsiteX8" fmla="*/ 9577 w 10068"/>
              <a:gd name="connsiteY8" fmla="*/ 435 h 9994"/>
              <a:gd name="connsiteX0" fmla="*/ 9447 w 9935"/>
              <a:gd name="connsiteY0" fmla="*/ 435 h 10084"/>
              <a:gd name="connsiteX1" fmla="*/ 5031 w 9935"/>
              <a:gd name="connsiteY1" fmla="*/ 102 h 10084"/>
              <a:gd name="connsiteX2" fmla="*/ 508 w 9935"/>
              <a:gd name="connsiteY2" fmla="*/ 377 h 10084"/>
              <a:gd name="connsiteX3" fmla="*/ 1 w 9935"/>
              <a:gd name="connsiteY3" fmla="*/ 4634 h 10084"/>
              <a:gd name="connsiteX4" fmla="*/ 501 w 9935"/>
              <a:gd name="connsiteY4" fmla="*/ 9505 h 10084"/>
              <a:gd name="connsiteX5" fmla="*/ 5062 w 9935"/>
              <a:gd name="connsiteY5" fmla="*/ 9851 h 10084"/>
              <a:gd name="connsiteX6" fmla="*/ 9458 w 9935"/>
              <a:gd name="connsiteY6" fmla="*/ 9631 h 10084"/>
              <a:gd name="connsiteX7" fmla="*/ 9930 w 9935"/>
              <a:gd name="connsiteY7" fmla="*/ 5064 h 10084"/>
              <a:gd name="connsiteX8" fmla="*/ 9447 w 9935"/>
              <a:gd name="connsiteY8" fmla="*/ 435 h 10084"/>
              <a:gd name="connsiteX0" fmla="*/ 9509 w 10000"/>
              <a:gd name="connsiteY0" fmla="*/ 431 h 10000"/>
              <a:gd name="connsiteX1" fmla="*/ 5064 w 10000"/>
              <a:gd name="connsiteY1" fmla="*/ 101 h 10000"/>
              <a:gd name="connsiteX2" fmla="*/ 511 w 10000"/>
              <a:gd name="connsiteY2" fmla="*/ 374 h 10000"/>
              <a:gd name="connsiteX3" fmla="*/ 1 w 10000"/>
              <a:gd name="connsiteY3" fmla="*/ 4595 h 10000"/>
              <a:gd name="connsiteX4" fmla="*/ 504 w 10000"/>
              <a:gd name="connsiteY4" fmla="*/ 9426 h 10000"/>
              <a:gd name="connsiteX5" fmla="*/ 5095 w 10000"/>
              <a:gd name="connsiteY5" fmla="*/ 9769 h 10000"/>
              <a:gd name="connsiteX6" fmla="*/ 9520 w 10000"/>
              <a:gd name="connsiteY6" fmla="*/ 9551 h 10000"/>
              <a:gd name="connsiteX7" fmla="*/ 9995 w 10000"/>
              <a:gd name="connsiteY7" fmla="*/ 5022 h 10000"/>
              <a:gd name="connsiteX8" fmla="*/ 9509 w 10000"/>
              <a:gd name="connsiteY8" fmla="*/ 431 h 10000"/>
              <a:gd name="connsiteX0" fmla="*/ 9509 w 10000"/>
              <a:gd name="connsiteY0" fmla="*/ 431 h 9855"/>
              <a:gd name="connsiteX1" fmla="*/ 5064 w 10000"/>
              <a:gd name="connsiteY1" fmla="*/ 101 h 9855"/>
              <a:gd name="connsiteX2" fmla="*/ 511 w 10000"/>
              <a:gd name="connsiteY2" fmla="*/ 374 h 9855"/>
              <a:gd name="connsiteX3" fmla="*/ 1 w 10000"/>
              <a:gd name="connsiteY3" fmla="*/ 4595 h 9855"/>
              <a:gd name="connsiteX4" fmla="*/ 504 w 10000"/>
              <a:gd name="connsiteY4" fmla="*/ 9426 h 9855"/>
              <a:gd name="connsiteX5" fmla="*/ 5095 w 10000"/>
              <a:gd name="connsiteY5" fmla="*/ 9769 h 9855"/>
              <a:gd name="connsiteX6" fmla="*/ 9520 w 10000"/>
              <a:gd name="connsiteY6" fmla="*/ 9551 h 9855"/>
              <a:gd name="connsiteX7" fmla="*/ 9995 w 10000"/>
              <a:gd name="connsiteY7" fmla="*/ 5022 h 9855"/>
              <a:gd name="connsiteX8" fmla="*/ 9509 w 10000"/>
              <a:gd name="connsiteY8" fmla="*/ 431 h 9855"/>
              <a:gd name="connsiteX0" fmla="*/ 9509 w 10000"/>
              <a:gd name="connsiteY0" fmla="*/ 437 h 10097"/>
              <a:gd name="connsiteX1" fmla="*/ 5064 w 10000"/>
              <a:gd name="connsiteY1" fmla="*/ 102 h 10097"/>
              <a:gd name="connsiteX2" fmla="*/ 511 w 10000"/>
              <a:gd name="connsiteY2" fmla="*/ 380 h 10097"/>
              <a:gd name="connsiteX3" fmla="*/ 1 w 10000"/>
              <a:gd name="connsiteY3" fmla="*/ 4663 h 10097"/>
              <a:gd name="connsiteX4" fmla="*/ 504 w 10000"/>
              <a:gd name="connsiteY4" fmla="*/ 9565 h 10097"/>
              <a:gd name="connsiteX5" fmla="*/ 5095 w 10000"/>
              <a:gd name="connsiteY5" fmla="*/ 9913 h 10097"/>
              <a:gd name="connsiteX6" fmla="*/ 9520 w 10000"/>
              <a:gd name="connsiteY6" fmla="*/ 9692 h 10097"/>
              <a:gd name="connsiteX7" fmla="*/ 9995 w 10000"/>
              <a:gd name="connsiteY7" fmla="*/ 5096 h 10097"/>
              <a:gd name="connsiteX8" fmla="*/ 9509 w 10000"/>
              <a:gd name="connsiteY8" fmla="*/ 437 h 10097"/>
              <a:gd name="connsiteX0" fmla="*/ 9518 w 10009"/>
              <a:gd name="connsiteY0" fmla="*/ 437 h 10052"/>
              <a:gd name="connsiteX1" fmla="*/ 5073 w 10009"/>
              <a:gd name="connsiteY1" fmla="*/ 102 h 10052"/>
              <a:gd name="connsiteX2" fmla="*/ 520 w 10009"/>
              <a:gd name="connsiteY2" fmla="*/ 380 h 10052"/>
              <a:gd name="connsiteX3" fmla="*/ 10 w 10009"/>
              <a:gd name="connsiteY3" fmla="*/ 4663 h 10052"/>
              <a:gd name="connsiteX4" fmla="*/ 391 w 10009"/>
              <a:gd name="connsiteY4" fmla="*/ 9493 h 10052"/>
              <a:gd name="connsiteX5" fmla="*/ 5104 w 10009"/>
              <a:gd name="connsiteY5" fmla="*/ 9913 h 10052"/>
              <a:gd name="connsiteX6" fmla="*/ 9529 w 10009"/>
              <a:gd name="connsiteY6" fmla="*/ 9692 h 10052"/>
              <a:gd name="connsiteX7" fmla="*/ 10004 w 10009"/>
              <a:gd name="connsiteY7" fmla="*/ 5096 h 10052"/>
              <a:gd name="connsiteX8" fmla="*/ 9518 w 10009"/>
              <a:gd name="connsiteY8" fmla="*/ 437 h 10052"/>
              <a:gd name="connsiteX0" fmla="*/ 9518 w 10009"/>
              <a:gd name="connsiteY0" fmla="*/ 437 h 10052"/>
              <a:gd name="connsiteX1" fmla="*/ 5073 w 10009"/>
              <a:gd name="connsiteY1" fmla="*/ 102 h 10052"/>
              <a:gd name="connsiteX2" fmla="*/ 520 w 10009"/>
              <a:gd name="connsiteY2" fmla="*/ 380 h 10052"/>
              <a:gd name="connsiteX3" fmla="*/ 10 w 10009"/>
              <a:gd name="connsiteY3" fmla="*/ 4663 h 10052"/>
              <a:gd name="connsiteX4" fmla="*/ 391 w 10009"/>
              <a:gd name="connsiteY4" fmla="*/ 9493 h 10052"/>
              <a:gd name="connsiteX5" fmla="*/ 5104 w 10009"/>
              <a:gd name="connsiteY5" fmla="*/ 9913 h 10052"/>
              <a:gd name="connsiteX6" fmla="*/ 9529 w 10009"/>
              <a:gd name="connsiteY6" fmla="*/ 9692 h 10052"/>
              <a:gd name="connsiteX7" fmla="*/ 10004 w 10009"/>
              <a:gd name="connsiteY7" fmla="*/ 5096 h 10052"/>
              <a:gd name="connsiteX8" fmla="*/ 9518 w 10009"/>
              <a:gd name="connsiteY8" fmla="*/ 437 h 10052"/>
              <a:gd name="connsiteX0" fmla="*/ 9518 w 10009"/>
              <a:gd name="connsiteY0" fmla="*/ 437 h 10052"/>
              <a:gd name="connsiteX1" fmla="*/ 5073 w 10009"/>
              <a:gd name="connsiteY1" fmla="*/ 102 h 10052"/>
              <a:gd name="connsiteX2" fmla="*/ 520 w 10009"/>
              <a:gd name="connsiteY2" fmla="*/ 380 h 10052"/>
              <a:gd name="connsiteX3" fmla="*/ 10 w 10009"/>
              <a:gd name="connsiteY3" fmla="*/ 4663 h 10052"/>
              <a:gd name="connsiteX4" fmla="*/ 391 w 10009"/>
              <a:gd name="connsiteY4" fmla="*/ 9493 h 10052"/>
              <a:gd name="connsiteX5" fmla="*/ 5104 w 10009"/>
              <a:gd name="connsiteY5" fmla="*/ 9913 h 10052"/>
              <a:gd name="connsiteX6" fmla="*/ 9529 w 10009"/>
              <a:gd name="connsiteY6" fmla="*/ 9692 h 10052"/>
              <a:gd name="connsiteX7" fmla="*/ 10004 w 10009"/>
              <a:gd name="connsiteY7" fmla="*/ 5096 h 10052"/>
              <a:gd name="connsiteX8" fmla="*/ 9518 w 10009"/>
              <a:gd name="connsiteY8" fmla="*/ 437 h 10052"/>
              <a:gd name="connsiteX0" fmla="*/ 9518 w 10009"/>
              <a:gd name="connsiteY0" fmla="*/ 484 h 10099"/>
              <a:gd name="connsiteX1" fmla="*/ 5073 w 10009"/>
              <a:gd name="connsiteY1" fmla="*/ 149 h 10099"/>
              <a:gd name="connsiteX2" fmla="*/ 520 w 10009"/>
              <a:gd name="connsiteY2" fmla="*/ 355 h 10099"/>
              <a:gd name="connsiteX3" fmla="*/ 10 w 10009"/>
              <a:gd name="connsiteY3" fmla="*/ 4710 h 10099"/>
              <a:gd name="connsiteX4" fmla="*/ 391 w 10009"/>
              <a:gd name="connsiteY4" fmla="*/ 9540 h 10099"/>
              <a:gd name="connsiteX5" fmla="*/ 5104 w 10009"/>
              <a:gd name="connsiteY5" fmla="*/ 9960 h 10099"/>
              <a:gd name="connsiteX6" fmla="*/ 9529 w 10009"/>
              <a:gd name="connsiteY6" fmla="*/ 9739 h 10099"/>
              <a:gd name="connsiteX7" fmla="*/ 10004 w 10009"/>
              <a:gd name="connsiteY7" fmla="*/ 5143 h 10099"/>
              <a:gd name="connsiteX8" fmla="*/ 9518 w 10009"/>
              <a:gd name="connsiteY8" fmla="*/ 484 h 10099"/>
              <a:gd name="connsiteX0" fmla="*/ 9518 w 10009"/>
              <a:gd name="connsiteY0" fmla="*/ 436 h 10051"/>
              <a:gd name="connsiteX1" fmla="*/ 5073 w 10009"/>
              <a:gd name="connsiteY1" fmla="*/ 101 h 10051"/>
              <a:gd name="connsiteX2" fmla="*/ 520 w 10009"/>
              <a:gd name="connsiteY2" fmla="*/ 307 h 10051"/>
              <a:gd name="connsiteX3" fmla="*/ 10 w 10009"/>
              <a:gd name="connsiteY3" fmla="*/ 4662 h 10051"/>
              <a:gd name="connsiteX4" fmla="*/ 391 w 10009"/>
              <a:gd name="connsiteY4" fmla="*/ 9492 h 10051"/>
              <a:gd name="connsiteX5" fmla="*/ 5104 w 10009"/>
              <a:gd name="connsiteY5" fmla="*/ 9912 h 10051"/>
              <a:gd name="connsiteX6" fmla="*/ 9529 w 10009"/>
              <a:gd name="connsiteY6" fmla="*/ 9691 h 10051"/>
              <a:gd name="connsiteX7" fmla="*/ 10004 w 10009"/>
              <a:gd name="connsiteY7" fmla="*/ 5095 h 10051"/>
              <a:gd name="connsiteX8" fmla="*/ 9518 w 10009"/>
              <a:gd name="connsiteY8" fmla="*/ 436 h 10051"/>
              <a:gd name="connsiteX0" fmla="*/ 9646 w 10137"/>
              <a:gd name="connsiteY0" fmla="*/ 436 h 10051"/>
              <a:gd name="connsiteX1" fmla="*/ 5201 w 10137"/>
              <a:gd name="connsiteY1" fmla="*/ 101 h 10051"/>
              <a:gd name="connsiteX2" fmla="*/ 648 w 10137"/>
              <a:gd name="connsiteY2" fmla="*/ 307 h 10051"/>
              <a:gd name="connsiteX3" fmla="*/ 2 w 10137"/>
              <a:gd name="connsiteY3" fmla="*/ 4855 h 10051"/>
              <a:gd name="connsiteX4" fmla="*/ 519 w 10137"/>
              <a:gd name="connsiteY4" fmla="*/ 9492 h 10051"/>
              <a:gd name="connsiteX5" fmla="*/ 5232 w 10137"/>
              <a:gd name="connsiteY5" fmla="*/ 9912 h 10051"/>
              <a:gd name="connsiteX6" fmla="*/ 9657 w 10137"/>
              <a:gd name="connsiteY6" fmla="*/ 9691 h 10051"/>
              <a:gd name="connsiteX7" fmla="*/ 10132 w 10137"/>
              <a:gd name="connsiteY7" fmla="*/ 5095 h 10051"/>
              <a:gd name="connsiteX8" fmla="*/ 9646 w 10137"/>
              <a:gd name="connsiteY8" fmla="*/ 436 h 10051"/>
              <a:gd name="connsiteX0" fmla="*/ 9647 w 10138"/>
              <a:gd name="connsiteY0" fmla="*/ 436 h 10051"/>
              <a:gd name="connsiteX1" fmla="*/ 5202 w 10138"/>
              <a:gd name="connsiteY1" fmla="*/ 101 h 10051"/>
              <a:gd name="connsiteX2" fmla="*/ 479 w 10138"/>
              <a:gd name="connsiteY2" fmla="*/ 350 h 10051"/>
              <a:gd name="connsiteX3" fmla="*/ 3 w 10138"/>
              <a:gd name="connsiteY3" fmla="*/ 4855 h 10051"/>
              <a:gd name="connsiteX4" fmla="*/ 520 w 10138"/>
              <a:gd name="connsiteY4" fmla="*/ 9492 h 10051"/>
              <a:gd name="connsiteX5" fmla="*/ 5233 w 10138"/>
              <a:gd name="connsiteY5" fmla="*/ 9912 h 10051"/>
              <a:gd name="connsiteX6" fmla="*/ 9658 w 10138"/>
              <a:gd name="connsiteY6" fmla="*/ 9691 h 10051"/>
              <a:gd name="connsiteX7" fmla="*/ 10133 w 10138"/>
              <a:gd name="connsiteY7" fmla="*/ 5095 h 10051"/>
              <a:gd name="connsiteX8" fmla="*/ 9647 w 10138"/>
              <a:gd name="connsiteY8" fmla="*/ 436 h 10051"/>
              <a:gd name="connsiteX0" fmla="*/ 9647 w 10138"/>
              <a:gd name="connsiteY0" fmla="*/ 444 h 10059"/>
              <a:gd name="connsiteX1" fmla="*/ 5202 w 10138"/>
              <a:gd name="connsiteY1" fmla="*/ 109 h 10059"/>
              <a:gd name="connsiteX2" fmla="*/ 479 w 10138"/>
              <a:gd name="connsiteY2" fmla="*/ 358 h 10059"/>
              <a:gd name="connsiteX3" fmla="*/ 3 w 10138"/>
              <a:gd name="connsiteY3" fmla="*/ 4863 h 10059"/>
              <a:gd name="connsiteX4" fmla="*/ 520 w 10138"/>
              <a:gd name="connsiteY4" fmla="*/ 9500 h 10059"/>
              <a:gd name="connsiteX5" fmla="*/ 5233 w 10138"/>
              <a:gd name="connsiteY5" fmla="*/ 9920 h 10059"/>
              <a:gd name="connsiteX6" fmla="*/ 9658 w 10138"/>
              <a:gd name="connsiteY6" fmla="*/ 9699 h 10059"/>
              <a:gd name="connsiteX7" fmla="*/ 10133 w 10138"/>
              <a:gd name="connsiteY7" fmla="*/ 5103 h 10059"/>
              <a:gd name="connsiteX8" fmla="*/ 9647 w 10138"/>
              <a:gd name="connsiteY8" fmla="*/ 444 h 10059"/>
              <a:gd name="connsiteX0" fmla="*/ 9647 w 10138"/>
              <a:gd name="connsiteY0" fmla="*/ 444 h 10059"/>
              <a:gd name="connsiteX1" fmla="*/ 5202 w 10138"/>
              <a:gd name="connsiteY1" fmla="*/ 109 h 10059"/>
              <a:gd name="connsiteX2" fmla="*/ 479 w 10138"/>
              <a:gd name="connsiteY2" fmla="*/ 358 h 10059"/>
              <a:gd name="connsiteX3" fmla="*/ 3 w 10138"/>
              <a:gd name="connsiteY3" fmla="*/ 4863 h 10059"/>
              <a:gd name="connsiteX4" fmla="*/ 520 w 10138"/>
              <a:gd name="connsiteY4" fmla="*/ 9500 h 10059"/>
              <a:gd name="connsiteX5" fmla="*/ 5233 w 10138"/>
              <a:gd name="connsiteY5" fmla="*/ 9920 h 10059"/>
              <a:gd name="connsiteX6" fmla="*/ 9658 w 10138"/>
              <a:gd name="connsiteY6" fmla="*/ 9699 h 10059"/>
              <a:gd name="connsiteX7" fmla="*/ 10133 w 10138"/>
              <a:gd name="connsiteY7" fmla="*/ 5103 h 10059"/>
              <a:gd name="connsiteX8" fmla="*/ 9647 w 10138"/>
              <a:gd name="connsiteY8" fmla="*/ 444 h 10059"/>
              <a:gd name="connsiteX0" fmla="*/ 9647 w 10138"/>
              <a:gd name="connsiteY0" fmla="*/ 489 h 10104"/>
              <a:gd name="connsiteX1" fmla="*/ 4976 w 10138"/>
              <a:gd name="connsiteY1" fmla="*/ 47 h 10104"/>
              <a:gd name="connsiteX2" fmla="*/ 479 w 10138"/>
              <a:gd name="connsiteY2" fmla="*/ 403 h 10104"/>
              <a:gd name="connsiteX3" fmla="*/ 3 w 10138"/>
              <a:gd name="connsiteY3" fmla="*/ 4908 h 10104"/>
              <a:gd name="connsiteX4" fmla="*/ 520 w 10138"/>
              <a:gd name="connsiteY4" fmla="*/ 9545 h 10104"/>
              <a:gd name="connsiteX5" fmla="*/ 5233 w 10138"/>
              <a:gd name="connsiteY5" fmla="*/ 9965 h 10104"/>
              <a:gd name="connsiteX6" fmla="*/ 9658 w 10138"/>
              <a:gd name="connsiteY6" fmla="*/ 9744 h 10104"/>
              <a:gd name="connsiteX7" fmla="*/ 10133 w 10138"/>
              <a:gd name="connsiteY7" fmla="*/ 5148 h 10104"/>
              <a:gd name="connsiteX8" fmla="*/ 9647 w 10138"/>
              <a:gd name="connsiteY8" fmla="*/ 489 h 10104"/>
              <a:gd name="connsiteX0" fmla="*/ 9783 w 10174"/>
              <a:gd name="connsiteY0" fmla="*/ 464 h 10122"/>
              <a:gd name="connsiteX1" fmla="*/ 4976 w 10174"/>
              <a:gd name="connsiteY1" fmla="*/ 65 h 10122"/>
              <a:gd name="connsiteX2" fmla="*/ 479 w 10174"/>
              <a:gd name="connsiteY2" fmla="*/ 421 h 10122"/>
              <a:gd name="connsiteX3" fmla="*/ 3 w 10174"/>
              <a:gd name="connsiteY3" fmla="*/ 4926 h 10122"/>
              <a:gd name="connsiteX4" fmla="*/ 520 w 10174"/>
              <a:gd name="connsiteY4" fmla="*/ 9563 h 10122"/>
              <a:gd name="connsiteX5" fmla="*/ 5233 w 10174"/>
              <a:gd name="connsiteY5" fmla="*/ 9983 h 10122"/>
              <a:gd name="connsiteX6" fmla="*/ 9658 w 10174"/>
              <a:gd name="connsiteY6" fmla="*/ 9762 h 10122"/>
              <a:gd name="connsiteX7" fmla="*/ 10133 w 10174"/>
              <a:gd name="connsiteY7" fmla="*/ 5166 h 10122"/>
              <a:gd name="connsiteX8" fmla="*/ 9783 w 10174"/>
              <a:gd name="connsiteY8" fmla="*/ 464 h 10122"/>
              <a:gd name="connsiteX0" fmla="*/ 9783 w 10325"/>
              <a:gd name="connsiteY0" fmla="*/ 464 h 10122"/>
              <a:gd name="connsiteX1" fmla="*/ 4976 w 10325"/>
              <a:gd name="connsiteY1" fmla="*/ 65 h 10122"/>
              <a:gd name="connsiteX2" fmla="*/ 479 w 10325"/>
              <a:gd name="connsiteY2" fmla="*/ 421 h 10122"/>
              <a:gd name="connsiteX3" fmla="*/ 3 w 10325"/>
              <a:gd name="connsiteY3" fmla="*/ 4926 h 10122"/>
              <a:gd name="connsiteX4" fmla="*/ 520 w 10325"/>
              <a:gd name="connsiteY4" fmla="*/ 9563 h 10122"/>
              <a:gd name="connsiteX5" fmla="*/ 5233 w 10325"/>
              <a:gd name="connsiteY5" fmla="*/ 9983 h 10122"/>
              <a:gd name="connsiteX6" fmla="*/ 9658 w 10325"/>
              <a:gd name="connsiteY6" fmla="*/ 9762 h 10122"/>
              <a:gd name="connsiteX7" fmla="*/ 10325 w 10325"/>
              <a:gd name="connsiteY7" fmla="*/ 4952 h 10122"/>
              <a:gd name="connsiteX8" fmla="*/ 9783 w 10325"/>
              <a:gd name="connsiteY8" fmla="*/ 464 h 10122"/>
              <a:gd name="connsiteX0" fmla="*/ 9783 w 10364"/>
              <a:gd name="connsiteY0" fmla="*/ 464 h 10136"/>
              <a:gd name="connsiteX1" fmla="*/ 4976 w 10364"/>
              <a:gd name="connsiteY1" fmla="*/ 65 h 10136"/>
              <a:gd name="connsiteX2" fmla="*/ 479 w 10364"/>
              <a:gd name="connsiteY2" fmla="*/ 421 h 10136"/>
              <a:gd name="connsiteX3" fmla="*/ 3 w 10364"/>
              <a:gd name="connsiteY3" fmla="*/ 4926 h 10136"/>
              <a:gd name="connsiteX4" fmla="*/ 520 w 10364"/>
              <a:gd name="connsiteY4" fmla="*/ 9563 h 10136"/>
              <a:gd name="connsiteX5" fmla="*/ 5233 w 10364"/>
              <a:gd name="connsiteY5" fmla="*/ 9983 h 10136"/>
              <a:gd name="connsiteX6" fmla="*/ 9986 w 10364"/>
              <a:gd name="connsiteY6" fmla="*/ 9527 h 10136"/>
              <a:gd name="connsiteX7" fmla="*/ 10325 w 10364"/>
              <a:gd name="connsiteY7" fmla="*/ 4952 h 10136"/>
              <a:gd name="connsiteX8" fmla="*/ 9783 w 10364"/>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467"/>
              <a:gd name="connsiteY0" fmla="*/ 464 h 10099"/>
              <a:gd name="connsiteX1" fmla="*/ 4976 w 10467"/>
              <a:gd name="connsiteY1" fmla="*/ 65 h 10099"/>
              <a:gd name="connsiteX2" fmla="*/ 479 w 10467"/>
              <a:gd name="connsiteY2" fmla="*/ 421 h 10099"/>
              <a:gd name="connsiteX3" fmla="*/ 3 w 10467"/>
              <a:gd name="connsiteY3" fmla="*/ 4926 h 10099"/>
              <a:gd name="connsiteX4" fmla="*/ 520 w 10467"/>
              <a:gd name="connsiteY4" fmla="*/ 9563 h 10099"/>
              <a:gd name="connsiteX5" fmla="*/ 5403 w 10467"/>
              <a:gd name="connsiteY5" fmla="*/ 9897 h 10099"/>
              <a:gd name="connsiteX6" fmla="*/ 9986 w 10467"/>
              <a:gd name="connsiteY6" fmla="*/ 9527 h 10099"/>
              <a:gd name="connsiteX7" fmla="*/ 10325 w 10467"/>
              <a:gd name="connsiteY7" fmla="*/ 4952 h 10099"/>
              <a:gd name="connsiteX8" fmla="*/ 9783 w 10467"/>
              <a:gd name="connsiteY8" fmla="*/ 464 h 10099"/>
              <a:gd name="connsiteX0" fmla="*/ 9783 w 10467"/>
              <a:gd name="connsiteY0" fmla="*/ 464 h 10112"/>
              <a:gd name="connsiteX1" fmla="*/ 4976 w 10467"/>
              <a:gd name="connsiteY1" fmla="*/ 65 h 10112"/>
              <a:gd name="connsiteX2" fmla="*/ 479 w 10467"/>
              <a:gd name="connsiteY2" fmla="*/ 421 h 10112"/>
              <a:gd name="connsiteX3" fmla="*/ 3 w 10467"/>
              <a:gd name="connsiteY3" fmla="*/ 4926 h 10112"/>
              <a:gd name="connsiteX4" fmla="*/ 418 w 10467"/>
              <a:gd name="connsiteY4" fmla="*/ 9584 h 10112"/>
              <a:gd name="connsiteX5" fmla="*/ 5403 w 10467"/>
              <a:gd name="connsiteY5" fmla="*/ 9897 h 10112"/>
              <a:gd name="connsiteX6" fmla="*/ 9986 w 10467"/>
              <a:gd name="connsiteY6" fmla="*/ 9527 h 10112"/>
              <a:gd name="connsiteX7" fmla="*/ 10325 w 10467"/>
              <a:gd name="connsiteY7" fmla="*/ 4952 h 10112"/>
              <a:gd name="connsiteX8" fmla="*/ 9783 w 10467"/>
              <a:gd name="connsiteY8" fmla="*/ 464 h 10112"/>
              <a:gd name="connsiteX0" fmla="*/ 9783 w 10467"/>
              <a:gd name="connsiteY0" fmla="*/ 464 h 10168"/>
              <a:gd name="connsiteX1" fmla="*/ 4976 w 10467"/>
              <a:gd name="connsiteY1" fmla="*/ 65 h 10168"/>
              <a:gd name="connsiteX2" fmla="*/ 479 w 10467"/>
              <a:gd name="connsiteY2" fmla="*/ 421 h 10168"/>
              <a:gd name="connsiteX3" fmla="*/ 3 w 10467"/>
              <a:gd name="connsiteY3" fmla="*/ 4926 h 10168"/>
              <a:gd name="connsiteX4" fmla="*/ 418 w 10467"/>
              <a:gd name="connsiteY4" fmla="*/ 9584 h 10168"/>
              <a:gd name="connsiteX5" fmla="*/ 5403 w 10467"/>
              <a:gd name="connsiteY5" fmla="*/ 10025 h 10168"/>
              <a:gd name="connsiteX6" fmla="*/ 9986 w 10467"/>
              <a:gd name="connsiteY6" fmla="*/ 9527 h 10168"/>
              <a:gd name="connsiteX7" fmla="*/ 10325 w 10467"/>
              <a:gd name="connsiteY7" fmla="*/ 4952 h 10168"/>
              <a:gd name="connsiteX8" fmla="*/ 9783 w 10467"/>
              <a:gd name="connsiteY8" fmla="*/ 464 h 10168"/>
              <a:gd name="connsiteX0" fmla="*/ 9783 w 10467"/>
              <a:gd name="connsiteY0" fmla="*/ 464 h 10168"/>
              <a:gd name="connsiteX1" fmla="*/ 4976 w 10467"/>
              <a:gd name="connsiteY1" fmla="*/ 65 h 10168"/>
              <a:gd name="connsiteX2" fmla="*/ 479 w 10467"/>
              <a:gd name="connsiteY2" fmla="*/ 421 h 10168"/>
              <a:gd name="connsiteX3" fmla="*/ 3 w 10467"/>
              <a:gd name="connsiteY3" fmla="*/ 4926 h 10168"/>
              <a:gd name="connsiteX4" fmla="*/ 418 w 10467"/>
              <a:gd name="connsiteY4" fmla="*/ 9584 h 10168"/>
              <a:gd name="connsiteX5" fmla="*/ 5403 w 10467"/>
              <a:gd name="connsiteY5" fmla="*/ 10025 h 10168"/>
              <a:gd name="connsiteX6" fmla="*/ 9986 w 10467"/>
              <a:gd name="connsiteY6" fmla="*/ 9527 h 10168"/>
              <a:gd name="connsiteX7" fmla="*/ 10325 w 10467"/>
              <a:gd name="connsiteY7" fmla="*/ 4952 h 10168"/>
              <a:gd name="connsiteX8" fmla="*/ 9783 w 10467"/>
              <a:gd name="connsiteY8" fmla="*/ 464 h 10168"/>
              <a:gd name="connsiteX0" fmla="*/ 9783 w 10399"/>
              <a:gd name="connsiteY0" fmla="*/ 464 h 10244"/>
              <a:gd name="connsiteX1" fmla="*/ 4976 w 10399"/>
              <a:gd name="connsiteY1" fmla="*/ 65 h 10244"/>
              <a:gd name="connsiteX2" fmla="*/ 479 w 10399"/>
              <a:gd name="connsiteY2" fmla="*/ 421 h 10244"/>
              <a:gd name="connsiteX3" fmla="*/ 3 w 10399"/>
              <a:gd name="connsiteY3" fmla="*/ 4926 h 10244"/>
              <a:gd name="connsiteX4" fmla="*/ 418 w 10399"/>
              <a:gd name="connsiteY4" fmla="*/ 9584 h 10244"/>
              <a:gd name="connsiteX5" fmla="*/ 5403 w 10399"/>
              <a:gd name="connsiteY5" fmla="*/ 10025 h 10244"/>
              <a:gd name="connsiteX6" fmla="*/ 9850 w 10399"/>
              <a:gd name="connsiteY6" fmla="*/ 9784 h 10244"/>
              <a:gd name="connsiteX7" fmla="*/ 10325 w 10399"/>
              <a:gd name="connsiteY7" fmla="*/ 4952 h 10244"/>
              <a:gd name="connsiteX8" fmla="*/ 9783 w 10399"/>
              <a:gd name="connsiteY8" fmla="*/ 464 h 10244"/>
              <a:gd name="connsiteX0" fmla="*/ 9783 w 10399"/>
              <a:gd name="connsiteY0" fmla="*/ 464 h 10152"/>
              <a:gd name="connsiteX1" fmla="*/ 4976 w 10399"/>
              <a:gd name="connsiteY1" fmla="*/ 65 h 10152"/>
              <a:gd name="connsiteX2" fmla="*/ 479 w 10399"/>
              <a:gd name="connsiteY2" fmla="*/ 421 h 10152"/>
              <a:gd name="connsiteX3" fmla="*/ 3 w 10399"/>
              <a:gd name="connsiteY3" fmla="*/ 4926 h 10152"/>
              <a:gd name="connsiteX4" fmla="*/ 418 w 10399"/>
              <a:gd name="connsiteY4" fmla="*/ 9584 h 10152"/>
              <a:gd name="connsiteX5" fmla="*/ 5403 w 10399"/>
              <a:gd name="connsiteY5" fmla="*/ 10025 h 10152"/>
              <a:gd name="connsiteX6" fmla="*/ 9850 w 10399"/>
              <a:gd name="connsiteY6" fmla="*/ 9784 h 10152"/>
              <a:gd name="connsiteX7" fmla="*/ 10325 w 10399"/>
              <a:gd name="connsiteY7" fmla="*/ 4952 h 10152"/>
              <a:gd name="connsiteX8" fmla="*/ 9783 w 10399"/>
              <a:gd name="connsiteY8" fmla="*/ 464 h 10152"/>
              <a:gd name="connsiteX0" fmla="*/ 9783 w 10326"/>
              <a:gd name="connsiteY0" fmla="*/ 464 h 10152"/>
              <a:gd name="connsiteX1" fmla="*/ 4976 w 10326"/>
              <a:gd name="connsiteY1" fmla="*/ 65 h 10152"/>
              <a:gd name="connsiteX2" fmla="*/ 479 w 10326"/>
              <a:gd name="connsiteY2" fmla="*/ 421 h 10152"/>
              <a:gd name="connsiteX3" fmla="*/ 3 w 10326"/>
              <a:gd name="connsiteY3" fmla="*/ 4926 h 10152"/>
              <a:gd name="connsiteX4" fmla="*/ 418 w 10326"/>
              <a:gd name="connsiteY4" fmla="*/ 9584 h 10152"/>
              <a:gd name="connsiteX5" fmla="*/ 5403 w 10326"/>
              <a:gd name="connsiteY5" fmla="*/ 10025 h 10152"/>
              <a:gd name="connsiteX6" fmla="*/ 9850 w 10326"/>
              <a:gd name="connsiteY6" fmla="*/ 9784 h 10152"/>
              <a:gd name="connsiteX7" fmla="*/ 10325 w 10326"/>
              <a:gd name="connsiteY7" fmla="*/ 4952 h 10152"/>
              <a:gd name="connsiteX8" fmla="*/ 9783 w 10326"/>
              <a:gd name="connsiteY8" fmla="*/ 464 h 10152"/>
              <a:gd name="connsiteX0" fmla="*/ 9783 w 10334"/>
              <a:gd name="connsiteY0" fmla="*/ 464 h 10151"/>
              <a:gd name="connsiteX1" fmla="*/ 4976 w 10334"/>
              <a:gd name="connsiteY1" fmla="*/ 65 h 10151"/>
              <a:gd name="connsiteX2" fmla="*/ 479 w 10334"/>
              <a:gd name="connsiteY2" fmla="*/ 421 h 10151"/>
              <a:gd name="connsiteX3" fmla="*/ 3 w 10334"/>
              <a:gd name="connsiteY3" fmla="*/ 4926 h 10151"/>
              <a:gd name="connsiteX4" fmla="*/ 418 w 10334"/>
              <a:gd name="connsiteY4" fmla="*/ 9584 h 10151"/>
              <a:gd name="connsiteX5" fmla="*/ 5403 w 10334"/>
              <a:gd name="connsiteY5" fmla="*/ 10025 h 10151"/>
              <a:gd name="connsiteX6" fmla="*/ 9941 w 10334"/>
              <a:gd name="connsiteY6" fmla="*/ 9805 h 10151"/>
              <a:gd name="connsiteX7" fmla="*/ 10325 w 10334"/>
              <a:gd name="connsiteY7" fmla="*/ 4952 h 10151"/>
              <a:gd name="connsiteX8" fmla="*/ 9783 w 10334"/>
              <a:gd name="connsiteY8" fmla="*/ 464 h 10151"/>
              <a:gd name="connsiteX0" fmla="*/ 9783 w 10353"/>
              <a:gd name="connsiteY0" fmla="*/ 464 h 10151"/>
              <a:gd name="connsiteX1" fmla="*/ 4976 w 10353"/>
              <a:gd name="connsiteY1" fmla="*/ 65 h 10151"/>
              <a:gd name="connsiteX2" fmla="*/ 479 w 10353"/>
              <a:gd name="connsiteY2" fmla="*/ 421 h 10151"/>
              <a:gd name="connsiteX3" fmla="*/ 3 w 10353"/>
              <a:gd name="connsiteY3" fmla="*/ 4926 h 10151"/>
              <a:gd name="connsiteX4" fmla="*/ 418 w 10353"/>
              <a:gd name="connsiteY4" fmla="*/ 9584 h 10151"/>
              <a:gd name="connsiteX5" fmla="*/ 5403 w 10353"/>
              <a:gd name="connsiteY5" fmla="*/ 10025 h 10151"/>
              <a:gd name="connsiteX6" fmla="*/ 9941 w 10353"/>
              <a:gd name="connsiteY6" fmla="*/ 9805 h 10151"/>
              <a:gd name="connsiteX7" fmla="*/ 10348 w 10353"/>
              <a:gd name="connsiteY7" fmla="*/ 5038 h 10151"/>
              <a:gd name="connsiteX8" fmla="*/ 9783 w 10353"/>
              <a:gd name="connsiteY8" fmla="*/ 464 h 10151"/>
              <a:gd name="connsiteX0" fmla="*/ 9817 w 10353"/>
              <a:gd name="connsiteY0" fmla="*/ 454 h 10162"/>
              <a:gd name="connsiteX1" fmla="*/ 4976 w 10353"/>
              <a:gd name="connsiteY1" fmla="*/ 76 h 10162"/>
              <a:gd name="connsiteX2" fmla="*/ 479 w 10353"/>
              <a:gd name="connsiteY2" fmla="*/ 432 h 10162"/>
              <a:gd name="connsiteX3" fmla="*/ 3 w 10353"/>
              <a:gd name="connsiteY3" fmla="*/ 4937 h 10162"/>
              <a:gd name="connsiteX4" fmla="*/ 418 w 10353"/>
              <a:gd name="connsiteY4" fmla="*/ 9595 h 10162"/>
              <a:gd name="connsiteX5" fmla="*/ 5403 w 10353"/>
              <a:gd name="connsiteY5" fmla="*/ 10036 h 10162"/>
              <a:gd name="connsiteX6" fmla="*/ 9941 w 10353"/>
              <a:gd name="connsiteY6" fmla="*/ 9816 h 10162"/>
              <a:gd name="connsiteX7" fmla="*/ 10348 w 10353"/>
              <a:gd name="connsiteY7" fmla="*/ 5049 h 10162"/>
              <a:gd name="connsiteX8" fmla="*/ 9817 w 10353"/>
              <a:gd name="connsiteY8" fmla="*/ 454 h 10162"/>
              <a:gd name="connsiteX0" fmla="*/ 9817 w 10353"/>
              <a:gd name="connsiteY0" fmla="*/ 446 h 10154"/>
              <a:gd name="connsiteX1" fmla="*/ 5010 w 10353"/>
              <a:gd name="connsiteY1" fmla="*/ 89 h 10154"/>
              <a:gd name="connsiteX2" fmla="*/ 479 w 10353"/>
              <a:gd name="connsiteY2" fmla="*/ 424 h 10154"/>
              <a:gd name="connsiteX3" fmla="*/ 3 w 10353"/>
              <a:gd name="connsiteY3" fmla="*/ 4929 h 10154"/>
              <a:gd name="connsiteX4" fmla="*/ 418 w 10353"/>
              <a:gd name="connsiteY4" fmla="*/ 9587 h 10154"/>
              <a:gd name="connsiteX5" fmla="*/ 5403 w 10353"/>
              <a:gd name="connsiteY5" fmla="*/ 10028 h 10154"/>
              <a:gd name="connsiteX6" fmla="*/ 9941 w 10353"/>
              <a:gd name="connsiteY6" fmla="*/ 9808 h 10154"/>
              <a:gd name="connsiteX7" fmla="*/ 10348 w 10353"/>
              <a:gd name="connsiteY7" fmla="*/ 5041 h 10154"/>
              <a:gd name="connsiteX8" fmla="*/ 9817 w 10353"/>
              <a:gd name="connsiteY8" fmla="*/ 446 h 10154"/>
              <a:gd name="connsiteX0" fmla="*/ 9817 w 10353"/>
              <a:gd name="connsiteY0" fmla="*/ 446 h 10154"/>
              <a:gd name="connsiteX1" fmla="*/ 5010 w 10353"/>
              <a:gd name="connsiteY1" fmla="*/ 89 h 10154"/>
              <a:gd name="connsiteX2" fmla="*/ 479 w 10353"/>
              <a:gd name="connsiteY2" fmla="*/ 424 h 10154"/>
              <a:gd name="connsiteX3" fmla="*/ 3 w 10353"/>
              <a:gd name="connsiteY3" fmla="*/ 4929 h 10154"/>
              <a:gd name="connsiteX4" fmla="*/ 418 w 10353"/>
              <a:gd name="connsiteY4" fmla="*/ 9587 h 10154"/>
              <a:gd name="connsiteX5" fmla="*/ 5403 w 10353"/>
              <a:gd name="connsiteY5" fmla="*/ 10028 h 10154"/>
              <a:gd name="connsiteX6" fmla="*/ 9941 w 10353"/>
              <a:gd name="connsiteY6" fmla="*/ 9808 h 10154"/>
              <a:gd name="connsiteX7" fmla="*/ 10348 w 10353"/>
              <a:gd name="connsiteY7" fmla="*/ 5041 h 10154"/>
              <a:gd name="connsiteX8" fmla="*/ 9817 w 10353"/>
              <a:gd name="connsiteY8" fmla="*/ 446 h 10154"/>
              <a:gd name="connsiteX0" fmla="*/ 9817 w 10353"/>
              <a:gd name="connsiteY0" fmla="*/ 466 h 10174"/>
              <a:gd name="connsiteX1" fmla="*/ 5010 w 10353"/>
              <a:gd name="connsiteY1" fmla="*/ 109 h 10174"/>
              <a:gd name="connsiteX2" fmla="*/ 377 w 10353"/>
              <a:gd name="connsiteY2" fmla="*/ 358 h 10174"/>
              <a:gd name="connsiteX3" fmla="*/ 3 w 10353"/>
              <a:gd name="connsiteY3" fmla="*/ 4949 h 10174"/>
              <a:gd name="connsiteX4" fmla="*/ 418 w 10353"/>
              <a:gd name="connsiteY4" fmla="*/ 9607 h 10174"/>
              <a:gd name="connsiteX5" fmla="*/ 5403 w 10353"/>
              <a:gd name="connsiteY5" fmla="*/ 10048 h 10174"/>
              <a:gd name="connsiteX6" fmla="*/ 9941 w 10353"/>
              <a:gd name="connsiteY6" fmla="*/ 9828 h 10174"/>
              <a:gd name="connsiteX7" fmla="*/ 10348 w 10353"/>
              <a:gd name="connsiteY7" fmla="*/ 5061 h 10174"/>
              <a:gd name="connsiteX8" fmla="*/ 9817 w 10353"/>
              <a:gd name="connsiteY8" fmla="*/ 466 h 10174"/>
              <a:gd name="connsiteX0" fmla="*/ 9817 w 10353"/>
              <a:gd name="connsiteY0" fmla="*/ 565 h 10273"/>
              <a:gd name="connsiteX1" fmla="*/ 5010 w 10353"/>
              <a:gd name="connsiteY1" fmla="*/ 208 h 10273"/>
              <a:gd name="connsiteX2" fmla="*/ 377 w 10353"/>
              <a:gd name="connsiteY2" fmla="*/ 457 h 10273"/>
              <a:gd name="connsiteX3" fmla="*/ 3 w 10353"/>
              <a:gd name="connsiteY3" fmla="*/ 5048 h 10273"/>
              <a:gd name="connsiteX4" fmla="*/ 418 w 10353"/>
              <a:gd name="connsiteY4" fmla="*/ 9706 h 10273"/>
              <a:gd name="connsiteX5" fmla="*/ 5403 w 10353"/>
              <a:gd name="connsiteY5" fmla="*/ 10147 h 10273"/>
              <a:gd name="connsiteX6" fmla="*/ 9941 w 10353"/>
              <a:gd name="connsiteY6" fmla="*/ 9927 h 10273"/>
              <a:gd name="connsiteX7" fmla="*/ 10348 w 10353"/>
              <a:gd name="connsiteY7" fmla="*/ 5160 h 10273"/>
              <a:gd name="connsiteX8" fmla="*/ 9817 w 10353"/>
              <a:gd name="connsiteY8" fmla="*/ 565 h 10273"/>
              <a:gd name="connsiteX0" fmla="*/ 9817 w 10353"/>
              <a:gd name="connsiteY0" fmla="*/ 565 h 10273"/>
              <a:gd name="connsiteX1" fmla="*/ 5010 w 10353"/>
              <a:gd name="connsiteY1" fmla="*/ 208 h 10273"/>
              <a:gd name="connsiteX2" fmla="*/ 377 w 10353"/>
              <a:gd name="connsiteY2" fmla="*/ 457 h 10273"/>
              <a:gd name="connsiteX3" fmla="*/ 3 w 10353"/>
              <a:gd name="connsiteY3" fmla="*/ 5048 h 10273"/>
              <a:gd name="connsiteX4" fmla="*/ 418 w 10353"/>
              <a:gd name="connsiteY4" fmla="*/ 9706 h 10273"/>
              <a:gd name="connsiteX5" fmla="*/ 5403 w 10353"/>
              <a:gd name="connsiteY5" fmla="*/ 10147 h 10273"/>
              <a:gd name="connsiteX6" fmla="*/ 9941 w 10353"/>
              <a:gd name="connsiteY6" fmla="*/ 9927 h 10273"/>
              <a:gd name="connsiteX7" fmla="*/ 10348 w 10353"/>
              <a:gd name="connsiteY7" fmla="*/ 5160 h 10273"/>
              <a:gd name="connsiteX8" fmla="*/ 9817 w 10353"/>
              <a:gd name="connsiteY8" fmla="*/ 565 h 10273"/>
              <a:gd name="connsiteX0" fmla="*/ 9817 w 10353"/>
              <a:gd name="connsiteY0" fmla="*/ 482 h 10190"/>
              <a:gd name="connsiteX1" fmla="*/ 5010 w 10353"/>
              <a:gd name="connsiteY1" fmla="*/ 125 h 10190"/>
              <a:gd name="connsiteX2" fmla="*/ 377 w 10353"/>
              <a:gd name="connsiteY2" fmla="*/ 374 h 10190"/>
              <a:gd name="connsiteX3" fmla="*/ 3 w 10353"/>
              <a:gd name="connsiteY3" fmla="*/ 4965 h 10190"/>
              <a:gd name="connsiteX4" fmla="*/ 418 w 10353"/>
              <a:gd name="connsiteY4" fmla="*/ 9623 h 10190"/>
              <a:gd name="connsiteX5" fmla="*/ 5403 w 10353"/>
              <a:gd name="connsiteY5" fmla="*/ 10064 h 10190"/>
              <a:gd name="connsiteX6" fmla="*/ 9941 w 10353"/>
              <a:gd name="connsiteY6" fmla="*/ 9844 h 10190"/>
              <a:gd name="connsiteX7" fmla="*/ 10348 w 10353"/>
              <a:gd name="connsiteY7" fmla="*/ 5077 h 10190"/>
              <a:gd name="connsiteX8" fmla="*/ 9817 w 10353"/>
              <a:gd name="connsiteY8" fmla="*/ 482 h 10190"/>
              <a:gd name="connsiteX0" fmla="*/ 9815 w 10351"/>
              <a:gd name="connsiteY0" fmla="*/ 495 h 10203"/>
              <a:gd name="connsiteX1" fmla="*/ 5008 w 10351"/>
              <a:gd name="connsiteY1" fmla="*/ 138 h 10203"/>
              <a:gd name="connsiteX2" fmla="*/ 420 w 10351"/>
              <a:gd name="connsiteY2" fmla="*/ 366 h 10203"/>
              <a:gd name="connsiteX3" fmla="*/ 1 w 10351"/>
              <a:gd name="connsiteY3" fmla="*/ 4978 h 10203"/>
              <a:gd name="connsiteX4" fmla="*/ 416 w 10351"/>
              <a:gd name="connsiteY4" fmla="*/ 9636 h 10203"/>
              <a:gd name="connsiteX5" fmla="*/ 5401 w 10351"/>
              <a:gd name="connsiteY5" fmla="*/ 10077 h 10203"/>
              <a:gd name="connsiteX6" fmla="*/ 9939 w 10351"/>
              <a:gd name="connsiteY6" fmla="*/ 9857 h 10203"/>
              <a:gd name="connsiteX7" fmla="*/ 10346 w 10351"/>
              <a:gd name="connsiteY7" fmla="*/ 5090 h 10203"/>
              <a:gd name="connsiteX8" fmla="*/ 9815 w 10351"/>
              <a:gd name="connsiteY8" fmla="*/ 495 h 10203"/>
              <a:gd name="connsiteX0" fmla="*/ 9816 w 10352"/>
              <a:gd name="connsiteY0" fmla="*/ 495 h 10203"/>
              <a:gd name="connsiteX1" fmla="*/ 5009 w 10352"/>
              <a:gd name="connsiteY1" fmla="*/ 138 h 10203"/>
              <a:gd name="connsiteX2" fmla="*/ 421 w 10352"/>
              <a:gd name="connsiteY2" fmla="*/ 366 h 10203"/>
              <a:gd name="connsiteX3" fmla="*/ 2 w 10352"/>
              <a:gd name="connsiteY3" fmla="*/ 4978 h 10203"/>
              <a:gd name="connsiteX4" fmla="*/ 417 w 10352"/>
              <a:gd name="connsiteY4" fmla="*/ 9636 h 10203"/>
              <a:gd name="connsiteX5" fmla="*/ 5402 w 10352"/>
              <a:gd name="connsiteY5" fmla="*/ 10077 h 10203"/>
              <a:gd name="connsiteX6" fmla="*/ 9940 w 10352"/>
              <a:gd name="connsiteY6" fmla="*/ 9857 h 10203"/>
              <a:gd name="connsiteX7" fmla="*/ 10347 w 10352"/>
              <a:gd name="connsiteY7" fmla="*/ 5090 h 10203"/>
              <a:gd name="connsiteX8" fmla="*/ 9816 w 10352"/>
              <a:gd name="connsiteY8" fmla="*/ 495 h 10203"/>
              <a:gd name="connsiteX0" fmla="*/ 9818 w 10354"/>
              <a:gd name="connsiteY0" fmla="*/ 495 h 10198"/>
              <a:gd name="connsiteX1" fmla="*/ 5011 w 10354"/>
              <a:gd name="connsiteY1" fmla="*/ 138 h 10198"/>
              <a:gd name="connsiteX2" fmla="*/ 423 w 10354"/>
              <a:gd name="connsiteY2" fmla="*/ 366 h 10198"/>
              <a:gd name="connsiteX3" fmla="*/ 4 w 10354"/>
              <a:gd name="connsiteY3" fmla="*/ 4978 h 10198"/>
              <a:gd name="connsiteX4" fmla="*/ 385 w 10354"/>
              <a:gd name="connsiteY4" fmla="*/ 9572 h 10198"/>
              <a:gd name="connsiteX5" fmla="*/ 5404 w 10354"/>
              <a:gd name="connsiteY5" fmla="*/ 10077 h 10198"/>
              <a:gd name="connsiteX6" fmla="*/ 9942 w 10354"/>
              <a:gd name="connsiteY6" fmla="*/ 9857 h 10198"/>
              <a:gd name="connsiteX7" fmla="*/ 10349 w 10354"/>
              <a:gd name="connsiteY7" fmla="*/ 5090 h 10198"/>
              <a:gd name="connsiteX8" fmla="*/ 9818 w 10354"/>
              <a:gd name="connsiteY8" fmla="*/ 495 h 10198"/>
              <a:gd name="connsiteX0" fmla="*/ 9823 w 10359"/>
              <a:gd name="connsiteY0" fmla="*/ 495 h 10257"/>
              <a:gd name="connsiteX1" fmla="*/ 5016 w 10359"/>
              <a:gd name="connsiteY1" fmla="*/ 138 h 10257"/>
              <a:gd name="connsiteX2" fmla="*/ 428 w 10359"/>
              <a:gd name="connsiteY2" fmla="*/ 366 h 10257"/>
              <a:gd name="connsiteX3" fmla="*/ 9 w 10359"/>
              <a:gd name="connsiteY3" fmla="*/ 4978 h 10257"/>
              <a:gd name="connsiteX4" fmla="*/ 367 w 10359"/>
              <a:gd name="connsiteY4" fmla="*/ 9722 h 10257"/>
              <a:gd name="connsiteX5" fmla="*/ 5409 w 10359"/>
              <a:gd name="connsiteY5" fmla="*/ 10077 h 10257"/>
              <a:gd name="connsiteX6" fmla="*/ 9947 w 10359"/>
              <a:gd name="connsiteY6" fmla="*/ 9857 h 10257"/>
              <a:gd name="connsiteX7" fmla="*/ 10354 w 10359"/>
              <a:gd name="connsiteY7" fmla="*/ 5090 h 10257"/>
              <a:gd name="connsiteX8" fmla="*/ 9823 w 10359"/>
              <a:gd name="connsiteY8" fmla="*/ 495 h 10257"/>
              <a:gd name="connsiteX0" fmla="*/ 9817 w 10353"/>
              <a:gd name="connsiteY0" fmla="*/ 495 h 10285"/>
              <a:gd name="connsiteX1" fmla="*/ 5010 w 10353"/>
              <a:gd name="connsiteY1" fmla="*/ 138 h 10285"/>
              <a:gd name="connsiteX2" fmla="*/ 422 w 10353"/>
              <a:gd name="connsiteY2" fmla="*/ 366 h 10285"/>
              <a:gd name="connsiteX3" fmla="*/ 3 w 10353"/>
              <a:gd name="connsiteY3" fmla="*/ 4978 h 10285"/>
              <a:gd name="connsiteX4" fmla="*/ 395 w 10353"/>
              <a:gd name="connsiteY4" fmla="*/ 9765 h 10285"/>
              <a:gd name="connsiteX5" fmla="*/ 5403 w 10353"/>
              <a:gd name="connsiteY5" fmla="*/ 10077 h 10285"/>
              <a:gd name="connsiteX6" fmla="*/ 9941 w 10353"/>
              <a:gd name="connsiteY6" fmla="*/ 9857 h 10285"/>
              <a:gd name="connsiteX7" fmla="*/ 10348 w 10353"/>
              <a:gd name="connsiteY7" fmla="*/ 5090 h 10285"/>
              <a:gd name="connsiteX8" fmla="*/ 9817 w 10353"/>
              <a:gd name="connsiteY8" fmla="*/ 495 h 10285"/>
              <a:gd name="connsiteX0" fmla="*/ 9817 w 10353"/>
              <a:gd name="connsiteY0" fmla="*/ 495 h 10223"/>
              <a:gd name="connsiteX1" fmla="*/ 5010 w 10353"/>
              <a:gd name="connsiteY1" fmla="*/ 138 h 10223"/>
              <a:gd name="connsiteX2" fmla="*/ 422 w 10353"/>
              <a:gd name="connsiteY2" fmla="*/ 366 h 10223"/>
              <a:gd name="connsiteX3" fmla="*/ 3 w 10353"/>
              <a:gd name="connsiteY3" fmla="*/ 4978 h 10223"/>
              <a:gd name="connsiteX4" fmla="*/ 395 w 10353"/>
              <a:gd name="connsiteY4" fmla="*/ 9765 h 10223"/>
              <a:gd name="connsiteX5" fmla="*/ 5403 w 10353"/>
              <a:gd name="connsiteY5" fmla="*/ 10077 h 10223"/>
              <a:gd name="connsiteX6" fmla="*/ 9941 w 10353"/>
              <a:gd name="connsiteY6" fmla="*/ 9857 h 10223"/>
              <a:gd name="connsiteX7" fmla="*/ 10348 w 10353"/>
              <a:gd name="connsiteY7" fmla="*/ 5090 h 10223"/>
              <a:gd name="connsiteX8" fmla="*/ 9817 w 10353"/>
              <a:gd name="connsiteY8" fmla="*/ 495 h 10223"/>
              <a:gd name="connsiteX0" fmla="*/ 9818 w 10354"/>
              <a:gd name="connsiteY0" fmla="*/ 495 h 10209"/>
              <a:gd name="connsiteX1" fmla="*/ 5011 w 10354"/>
              <a:gd name="connsiteY1" fmla="*/ 138 h 10209"/>
              <a:gd name="connsiteX2" fmla="*/ 423 w 10354"/>
              <a:gd name="connsiteY2" fmla="*/ 366 h 10209"/>
              <a:gd name="connsiteX3" fmla="*/ 4 w 10354"/>
              <a:gd name="connsiteY3" fmla="*/ 4978 h 10209"/>
              <a:gd name="connsiteX4" fmla="*/ 385 w 10354"/>
              <a:gd name="connsiteY4" fmla="*/ 9744 h 10209"/>
              <a:gd name="connsiteX5" fmla="*/ 5404 w 10354"/>
              <a:gd name="connsiteY5" fmla="*/ 10077 h 10209"/>
              <a:gd name="connsiteX6" fmla="*/ 9942 w 10354"/>
              <a:gd name="connsiteY6" fmla="*/ 9857 h 10209"/>
              <a:gd name="connsiteX7" fmla="*/ 10349 w 10354"/>
              <a:gd name="connsiteY7" fmla="*/ 5090 h 10209"/>
              <a:gd name="connsiteX8" fmla="*/ 9818 w 10354"/>
              <a:gd name="connsiteY8" fmla="*/ 495 h 10209"/>
              <a:gd name="connsiteX0" fmla="*/ 9782 w 10318"/>
              <a:gd name="connsiteY0" fmla="*/ 495 h 10209"/>
              <a:gd name="connsiteX1" fmla="*/ 4975 w 10318"/>
              <a:gd name="connsiteY1" fmla="*/ 138 h 10209"/>
              <a:gd name="connsiteX2" fmla="*/ 387 w 10318"/>
              <a:gd name="connsiteY2" fmla="*/ 366 h 10209"/>
              <a:gd name="connsiteX3" fmla="*/ 13 w 10318"/>
              <a:gd name="connsiteY3" fmla="*/ 4958 h 10209"/>
              <a:gd name="connsiteX4" fmla="*/ 349 w 10318"/>
              <a:gd name="connsiteY4" fmla="*/ 9744 h 10209"/>
              <a:gd name="connsiteX5" fmla="*/ 5368 w 10318"/>
              <a:gd name="connsiteY5" fmla="*/ 10077 h 10209"/>
              <a:gd name="connsiteX6" fmla="*/ 9906 w 10318"/>
              <a:gd name="connsiteY6" fmla="*/ 9857 h 10209"/>
              <a:gd name="connsiteX7" fmla="*/ 10313 w 10318"/>
              <a:gd name="connsiteY7" fmla="*/ 5090 h 10209"/>
              <a:gd name="connsiteX8" fmla="*/ 9782 w 10318"/>
              <a:gd name="connsiteY8" fmla="*/ 495 h 10209"/>
              <a:gd name="connsiteX0" fmla="*/ 9779 w 10315"/>
              <a:gd name="connsiteY0" fmla="*/ 495 h 10197"/>
              <a:gd name="connsiteX1" fmla="*/ 4972 w 10315"/>
              <a:gd name="connsiteY1" fmla="*/ 138 h 10197"/>
              <a:gd name="connsiteX2" fmla="*/ 384 w 10315"/>
              <a:gd name="connsiteY2" fmla="*/ 366 h 10197"/>
              <a:gd name="connsiteX3" fmla="*/ 10 w 10315"/>
              <a:gd name="connsiteY3" fmla="*/ 4958 h 10197"/>
              <a:gd name="connsiteX4" fmla="*/ 369 w 10315"/>
              <a:gd name="connsiteY4" fmla="*/ 9586 h 10197"/>
              <a:gd name="connsiteX5" fmla="*/ 5365 w 10315"/>
              <a:gd name="connsiteY5" fmla="*/ 10077 h 10197"/>
              <a:gd name="connsiteX6" fmla="*/ 9903 w 10315"/>
              <a:gd name="connsiteY6" fmla="*/ 9857 h 10197"/>
              <a:gd name="connsiteX7" fmla="*/ 10310 w 10315"/>
              <a:gd name="connsiteY7" fmla="*/ 5090 h 10197"/>
              <a:gd name="connsiteX8" fmla="*/ 9779 w 10315"/>
              <a:gd name="connsiteY8" fmla="*/ 495 h 10197"/>
              <a:gd name="connsiteX0" fmla="*/ 9779 w 10315"/>
              <a:gd name="connsiteY0" fmla="*/ 495 h 10197"/>
              <a:gd name="connsiteX1" fmla="*/ 4972 w 10315"/>
              <a:gd name="connsiteY1" fmla="*/ 138 h 10197"/>
              <a:gd name="connsiteX2" fmla="*/ 384 w 10315"/>
              <a:gd name="connsiteY2" fmla="*/ 366 h 10197"/>
              <a:gd name="connsiteX3" fmla="*/ 10 w 10315"/>
              <a:gd name="connsiteY3" fmla="*/ 4958 h 10197"/>
              <a:gd name="connsiteX4" fmla="*/ 369 w 10315"/>
              <a:gd name="connsiteY4" fmla="*/ 9586 h 10197"/>
              <a:gd name="connsiteX5" fmla="*/ 5105 w 10315"/>
              <a:gd name="connsiteY5" fmla="*/ 10077 h 10197"/>
              <a:gd name="connsiteX6" fmla="*/ 9903 w 10315"/>
              <a:gd name="connsiteY6" fmla="*/ 9857 h 10197"/>
              <a:gd name="connsiteX7" fmla="*/ 10310 w 10315"/>
              <a:gd name="connsiteY7" fmla="*/ 5090 h 10197"/>
              <a:gd name="connsiteX8" fmla="*/ 9779 w 10315"/>
              <a:gd name="connsiteY8" fmla="*/ 495 h 10197"/>
              <a:gd name="connsiteX0" fmla="*/ 9779 w 10315"/>
              <a:gd name="connsiteY0" fmla="*/ 495 h 10231"/>
              <a:gd name="connsiteX1" fmla="*/ 4972 w 10315"/>
              <a:gd name="connsiteY1" fmla="*/ 138 h 10231"/>
              <a:gd name="connsiteX2" fmla="*/ 384 w 10315"/>
              <a:gd name="connsiteY2" fmla="*/ 366 h 10231"/>
              <a:gd name="connsiteX3" fmla="*/ 10 w 10315"/>
              <a:gd name="connsiteY3" fmla="*/ 4958 h 10231"/>
              <a:gd name="connsiteX4" fmla="*/ 369 w 10315"/>
              <a:gd name="connsiteY4" fmla="*/ 9586 h 10231"/>
              <a:gd name="connsiteX5" fmla="*/ 5105 w 10315"/>
              <a:gd name="connsiteY5" fmla="*/ 10077 h 10231"/>
              <a:gd name="connsiteX6" fmla="*/ 9903 w 10315"/>
              <a:gd name="connsiteY6" fmla="*/ 9857 h 10231"/>
              <a:gd name="connsiteX7" fmla="*/ 10310 w 10315"/>
              <a:gd name="connsiteY7" fmla="*/ 5090 h 10231"/>
              <a:gd name="connsiteX8" fmla="*/ 9779 w 10315"/>
              <a:gd name="connsiteY8" fmla="*/ 495 h 10231"/>
              <a:gd name="connsiteX0" fmla="*/ 9779 w 10310"/>
              <a:gd name="connsiteY0" fmla="*/ 495 h 10231"/>
              <a:gd name="connsiteX1" fmla="*/ 4972 w 10310"/>
              <a:gd name="connsiteY1" fmla="*/ 138 h 10231"/>
              <a:gd name="connsiteX2" fmla="*/ 384 w 10310"/>
              <a:gd name="connsiteY2" fmla="*/ 366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79 w 10310"/>
              <a:gd name="connsiteY0" fmla="*/ 471 h 10207"/>
              <a:gd name="connsiteX1" fmla="*/ 4972 w 10310"/>
              <a:gd name="connsiteY1" fmla="*/ 114 h 10207"/>
              <a:gd name="connsiteX2" fmla="*/ 441 w 10310"/>
              <a:gd name="connsiteY2" fmla="*/ 381 h 10207"/>
              <a:gd name="connsiteX3" fmla="*/ 10 w 10310"/>
              <a:gd name="connsiteY3" fmla="*/ 4934 h 10207"/>
              <a:gd name="connsiteX4" fmla="*/ 369 w 10310"/>
              <a:gd name="connsiteY4" fmla="*/ 9562 h 10207"/>
              <a:gd name="connsiteX5" fmla="*/ 5105 w 10310"/>
              <a:gd name="connsiteY5" fmla="*/ 10053 h 10207"/>
              <a:gd name="connsiteX6" fmla="*/ 9812 w 10310"/>
              <a:gd name="connsiteY6" fmla="*/ 9833 h 10207"/>
              <a:gd name="connsiteX7" fmla="*/ 10310 w 10310"/>
              <a:gd name="connsiteY7" fmla="*/ 5066 h 10207"/>
              <a:gd name="connsiteX8" fmla="*/ 9779 w 10310"/>
              <a:gd name="connsiteY8" fmla="*/ 471 h 10207"/>
              <a:gd name="connsiteX0" fmla="*/ 9779 w 10310"/>
              <a:gd name="connsiteY0" fmla="*/ 495 h 10231"/>
              <a:gd name="connsiteX1" fmla="*/ 4972 w 10310"/>
              <a:gd name="connsiteY1" fmla="*/ 138 h 10231"/>
              <a:gd name="connsiteX2" fmla="*/ 441 w 10310"/>
              <a:gd name="connsiteY2" fmla="*/ 405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79 w 10310"/>
              <a:gd name="connsiteY0" fmla="*/ 495 h 10231"/>
              <a:gd name="connsiteX1" fmla="*/ 4972 w 10310"/>
              <a:gd name="connsiteY1" fmla="*/ 138 h 10231"/>
              <a:gd name="connsiteX2" fmla="*/ 441 w 10310"/>
              <a:gd name="connsiteY2" fmla="*/ 405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79 w 10310"/>
              <a:gd name="connsiteY0" fmla="*/ 495 h 10231"/>
              <a:gd name="connsiteX1" fmla="*/ 4972 w 10310"/>
              <a:gd name="connsiteY1" fmla="*/ 138 h 10231"/>
              <a:gd name="connsiteX2" fmla="*/ 441 w 10310"/>
              <a:gd name="connsiteY2" fmla="*/ 405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88 w 10319"/>
              <a:gd name="connsiteY0" fmla="*/ 495 h 10231"/>
              <a:gd name="connsiteX1" fmla="*/ 4981 w 10319"/>
              <a:gd name="connsiteY1" fmla="*/ 138 h 10231"/>
              <a:gd name="connsiteX2" fmla="*/ 450 w 10319"/>
              <a:gd name="connsiteY2" fmla="*/ 405 h 10231"/>
              <a:gd name="connsiteX3" fmla="*/ 8 w 10319"/>
              <a:gd name="connsiteY3" fmla="*/ 4780 h 10231"/>
              <a:gd name="connsiteX4" fmla="*/ 378 w 10319"/>
              <a:gd name="connsiteY4" fmla="*/ 9586 h 10231"/>
              <a:gd name="connsiteX5" fmla="*/ 5114 w 10319"/>
              <a:gd name="connsiteY5" fmla="*/ 10077 h 10231"/>
              <a:gd name="connsiteX6" fmla="*/ 9821 w 10319"/>
              <a:gd name="connsiteY6" fmla="*/ 9857 h 10231"/>
              <a:gd name="connsiteX7" fmla="*/ 10319 w 10319"/>
              <a:gd name="connsiteY7" fmla="*/ 5090 h 10231"/>
              <a:gd name="connsiteX8" fmla="*/ 9788 w 10319"/>
              <a:gd name="connsiteY8" fmla="*/ 495 h 10231"/>
              <a:gd name="connsiteX0" fmla="*/ 9790 w 10321"/>
              <a:gd name="connsiteY0" fmla="*/ 495 h 10231"/>
              <a:gd name="connsiteX1" fmla="*/ 4983 w 10321"/>
              <a:gd name="connsiteY1" fmla="*/ 138 h 10231"/>
              <a:gd name="connsiteX2" fmla="*/ 452 w 10321"/>
              <a:gd name="connsiteY2" fmla="*/ 405 h 10231"/>
              <a:gd name="connsiteX3" fmla="*/ 10 w 10321"/>
              <a:gd name="connsiteY3" fmla="*/ 4780 h 10231"/>
              <a:gd name="connsiteX4" fmla="*/ 380 w 10321"/>
              <a:gd name="connsiteY4" fmla="*/ 9586 h 10231"/>
              <a:gd name="connsiteX5" fmla="*/ 5116 w 10321"/>
              <a:gd name="connsiteY5" fmla="*/ 10077 h 10231"/>
              <a:gd name="connsiteX6" fmla="*/ 9823 w 10321"/>
              <a:gd name="connsiteY6" fmla="*/ 9857 h 10231"/>
              <a:gd name="connsiteX7" fmla="*/ 10321 w 10321"/>
              <a:gd name="connsiteY7" fmla="*/ 5090 h 10231"/>
              <a:gd name="connsiteX8" fmla="*/ 9790 w 10321"/>
              <a:gd name="connsiteY8" fmla="*/ 495 h 10231"/>
              <a:gd name="connsiteX0" fmla="*/ 9707 w 10321"/>
              <a:gd name="connsiteY0" fmla="*/ 365 h 10316"/>
              <a:gd name="connsiteX1" fmla="*/ 4983 w 10321"/>
              <a:gd name="connsiteY1" fmla="*/ 223 h 10316"/>
              <a:gd name="connsiteX2" fmla="*/ 452 w 10321"/>
              <a:gd name="connsiteY2" fmla="*/ 490 h 10316"/>
              <a:gd name="connsiteX3" fmla="*/ 10 w 10321"/>
              <a:gd name="connsiteY3" fmla="*/ 4865 h 10316"/>
              <a:gd name="connsiteX4" fmla="*/ 380 w 10321"/>
              <a:gd name="connsiteY4" fmla="*/ 9671 h 10316"/>
              <a:gd name="connsiteX5" fmla="*/ 5116 w 10321"/>
              <a:gd name="connsiteY5" fmla="*/ 10162 h 10316"/>
              <a:gd name="connsiteX6" fmla="*/ 9823 w 10321"/>
              <a:gd name="connsiteY6" fmla="*/ 9942 h 10316"/>
              <a:gd name="connsiteX7" fmla="*/ 10321 w 10321"/>
              <a:gd name="connsiteY7" fmla="*/ 5175 h 10316"/>
              <a:gd name="connsiteX8" fmla="*/ 9707 w 10321"/>
              <a:gd name="connsiteY8" fmla="*/ 365 h 10316"/>
              <a:gd name="connsiteX0" fmla="*/ 9707 w 10327"/>
              <a:gd name="connsiteY0" fmla="*/ 365 h 10327"/>
              <a:gd name="connsiteX1" fmla="*/ 4983 w 10327"/>
              <a:gd name="connsiteY1" fmla="*/ 223 h 10327"/>
              <a:gd name="connsiteX2" fmla="*/ 452 w 10327"/>
              <a:gd name="connsiteY2" fmla="*/ 490 h 10327"/>
              <a:gd name="connsiteX3" fmla="*/ 10 w 10327"/>
              <a:gd name="connsiteY3" fmla="*/ 4865 h 10327"/>
              <a:gd name="connsiteX4" fmla="*/ 380 w 10327"/>
              <a:gd name="connsiteY4" fmla="*/ 9671 h 10327"/>
              <a:gd name="connsiteX5" fmla="*/ 5116 w 10327"/>
              <a:gd name="connsiteY5" fmla="*/ 10162 h 10327"/>
              <a:gd name="connsiteX6" fmla="*/ 9918 w 10327"/>
              <a:gd name="connsiteY6" fmla="*/ 9749 h 10327"/>
              <a:gd name="connsiteX7" fmla="*/ 10321 w 10327"/>
              <a:gd name="connsiteY7" fmla="*/ 5175 h 10327"/>
              <a:gd name="connsiteX8" fmla="*/ 9707 w 10327"/>
              <a:gd name="connsiteY8" fmla="*/ 365 h 10327"/>
              <a:gd name="connsiteX0" fmla="*/ 9707 w 10327"/>
              <a:gd name="connsiteY0" fmla="*/ 365 h 10265"/>
              <a:gd name="connsiteX1" fmla="*/ 4983 w 10327"/>
              <a:gd name="connsiteY1" fmla="*/ 223 h 10265"/>
              <a:gd name="connsiteX2" fmla="*/ 452 w 10327"/>
              <a:gd name="connsiteY2" fmla="*/ 490 h 10265"/>
              <a:gd name="connsiteX3" fmla="*/ 10 w 10327"/>
              <a:gd name="connsiteY3" fmla="*/ 4865 h 10265"/>
              <a:gd name="connsiteX4" fmla="*/ 380 w 10327"/>
              <a:gd name="connsiteY4" fmla="*/ 9671 h 10265"/>
              <a:gd name="connsiteX5" fmla="*/ 5188 w 10327"/>
              <a:gd name="connsiteY5" fmla="*/ 10012 h 10265"/>
              <a:gd name="connsiteX6" fmla="*/ 9918 w 10327"/>
              <a:gd name="connsiteY6" fmla="*/ 9749 h 10265"/>
              <a:gd name="connsiteX7" fmla="*/ 10321 w 10327"/>
              <a:gd name="connsiteY7" fmla="*/ 5175 h 10265"/>
              <a:gd name="connsiteX8" fmla="*/ 9707 w 10327"/>
              <a:gd name="connsiteY8" fmla="*/ 365 h 10265"/>
              <a:gd name="connsiteX0" fmla="*/ 9710 w 10330"/>
              <a:gd name="connsiteY0" fmla="*/ 365 h 10251"/>
              <a:gd name="connsiteX1" fmla="*/ 4986 w 10330"/>
              <a:gd name="connsiteY1" fmla="*/ 223 h 10251"/>
              <a:gd name="connsiteX2" fmla="*/ 455 w 10330"/>
              <a:gd name="connsiteY2" fmla="*/ 490 h 10251"/>
              <a:gd name="connsiteX3" fmla="*/ 13 w 10330"/>
              <a:gd name="connsiteY3" fmla="*/ 4865 h 10251"/>
              <a:gd name="connsiteX4" fmla="*/ 562 w 10330"/>
              <a:gd name="connsiteY4" fmla="*/ 9650 h 10251"/>
              <a:gd name="connsiteX5" fmla="*/ 5191 w 10330"/>
              <a:gd name="connsiteY5" fmla="*/ 10012 h 10251"/>
              <a:gd name="connsiteX6" fmla="*/ 9921 w 10330"/>
              <a:gd name="connsiteY6" fmla="*/ 9749 h 10251"/>
              <a:gd name="connsiteX7" fmla="*/ 10324 w 10330"/>
              <a:gd name="connsiteY7" fmla="*/ 5175 h 10251"/>
              <a:gd name="connsiteX8" fmla="*/ 9710 w 10330"/>
              <a:gd name="connsiteY8" fmla="*/ 365 h 10251"/>
              <a:gd name="connsiteX0" fmla="*/ 9710 w 10330"/>
              <a:gd name="connsiteY0" fmla="*/ 365 h 10127"/>
              <a:gd name="connsiteX1" fmla="*/ 4986 w 10330"/>
              <a:gd name="connsiteY1" fmla="*/ 223 h 10127"/>
              <a:gd name="connsiteX2" fmla="*/ 455 w 10330"/>
              <a:gd name="connsiteY2" fmla="*/ 490 h 10127"/>
              <a:gd name="connsiteX3" fmla="*/ 13 w 10330"/>
              <a:gd name="connsiteY3" fmla="*/ 4865 h 10127"/>
              <a:gd name="connsiteX4" fmla="*/ 562 w 10330"/>
              <a:gd name="connsiteY4" fmla="*/ 9650 h 10127"/>
              <a:gd name="connsiteX5" fmla="*/ 5191 w 10330"/>
              <a:gd name="connsiteY5" fmla="*/ 10012 h 10127"/>
              <a:gd name="connsiteX6" fmla="*/ 9921 w 10330"/>
              <a:gd name="connsiteY6" fmla="*/ 9749 h 10127"/>
              <a:gd name="connsiteX7" fmla="*/ 10324 w 10330"/>
              <a:gd name="connsiteY7" fmla="*/ 5175 h 10127"/>
              <a:gd name="connsiteX8" fmla="*/ 9710 w 10330"/>
              <a:gd name="connsiteY8" fmla="*/ 365 h 10127"/>
              <a:gd name="connsiteX0" fmla="*/ 9710 w 10330"/>
              <a:gd name="connsiteY0" fmla="*/ 365 h 10127"/>
              <a:gd name="connsiteX1" fmla="*/ 4986 w 10330"/>
              <a:gd name="connsiteY1" fmla="*/ 223 h 10127"/>
              <a:gd name="connsiteX2" fmla="*/ 455 w 10330"/>
              <a:gd name="connsiteY2" fmla="*/ 490 h 10127"/>
              <a:gd name="connsiteX3" fmla="*/ 13 w 10330"/>
              <a:gd name="connsiteY3" fmla="*/ 4865 h 10127"/>
              <a:gd name="connsiteX4" fmla="*/ 562 w 10330"/>
              <a:gd name="connsiteY4" fmla="*/ 9650 h 10127"/>
              <a:gd name="connsiteX5" fmla="*/ 5191 w 10330"/>
              <a:gd name="connsiteY5" fmla="*/ 10012 h 10127"/>
              <a:gd name="connsiteX6" fmla="*/ 9921 w 10330"/>
              <a:gd name="connsiteY6" fmla="*/ 9749 h 10127"/>
              <a:gd name="connsiteX7" fmla="*/ 10324 w 10330"/>
              <a:gd name="connsiteY7" fmla="*/ 5175 h 10127"/>
              <a:gd name="connsiteX8" fmla="*/ 9710 w 10330"/>
              <a:gd name="connsiteY8" fmla="*/ 365 h 10127"/>
              <a:gd name="connsiteX0" fmla="*/ 9712 w 10332"/>
              <a:gd name="connsiteY0" fmla="*/ 365 h 10317"/>
              <a:gd name="connsiteX1" fmla="*/ 4988 w 10332"/>
              <a:gd name="connsiteY1" fmla="*/ 223 h 10317"/>
              <a:gd name="connsiteX2" fmla="*/ 457 w 10332"/>
              <a:gd name="connsiteY2" fmla="*/ 490 h 10317"/>
              <a:gd name="connsiteX3" fmla="*/ 15 w 10332"/>
              <a:gd name="connsiteY3" fmla="*/ 4865 h 10317"/>
              <a:gd name="connsiteX4" fmla="*/ 588 w 10332"/>
              <a:gd name="connsiteY4" fmla="*/ 9929 h 10317"/>
              <a:gd name="connsiteX5" fmla="*/ 5193 w 10332"/>
              <a:gd name="connsiteY5" fmla="*/ 10012 h 10317"/>
              <a:gd name="connsiteX6" fmla="*/ 9923 w 10332"/>
              <a:gd name="connsiteY6" fmla="*/ 9749 h 10317"/>
              <a:gd name="connsiteX7" fmla="*/ 10326 w 10332"/>
              <a:gd name="connsiteY7" fmla="*/ 5175 h 10317"/>
              <a:gd name="connsiteX8" fmla="*/ 9712 w 10332"/>
              <a:gd name="connsiteY8" fmla="*/ 365 h 10317"/>
              <a:gd name="connsiteX0" fmla="*/ 9712 w 10332"/>
              <a:gd name="connsiteY0" fmla="*/ 365 h 10185"/>
              <a:gd name="connsiteX1" fmla="*/ 4988 w 10332"/>
              <a:gd name="connsiteY1" fmla="*/ 223 h 10185"/>
              <a:gd name="connsiteX2" fmla="*/ 457 w 10332"/>
              <a:gd name="connsiteY2" fmla="*/ 490 h 10185"/>
              <a:gd name="connsiteX3" fmla="*/ 15 w 10332"/>
              <a:gd name="connsiteY3" fmla="*/ 4865 h 10185"/>
              <a:gd name="connsiteX4" fmla="*/ 588 w 10332"/>
              <a:gd name="connsiteY4" fmla="*/ 9929 h 10185"/>
              <a:gd name="connsiteX5" fmla="*/ 5193 w 10332"/>
              <a:gd name="connsiteY5" fmla="*/ 10012 h 10185"/>
              <a:gd name="connsiteX6" fmla="*/ 9923 w 10332"/>
              <a:gd name="connsiteY6" fmla="*/ 9749 h 10185"/>
              <a:gd name="connsiteX7" fmla="*/ 10326 w 10332"/>
              <a:gd name="connsiteY7" fmla="*/ 5175 h 10185"/>
              <a:gd name="connsiteX8" fmla="*/ 9712 w 10332"/>
              <a:gd name="connsiteY8" fmla="*/ 365 h 10185"/>
              <a:gd name="connsiteX0" fmla="*/ 9712 w 10326"/>
              <a:gd name="connsiteY0" fmla="*/ 365 h 10183"/>
              <a:gd name="connsiteX1" fmla="*/ 4988 w 10326"/>
              <a:gd name="connsiteY1" fmla="*/ 223 h 10183"/>
              <a:gd name="connsiteX2" fmla="*/ 457 w 10326"/>
              <a:gd name="connsiteY2" fmla="*/ 490 h 10183"/>
              <a:gd name="connsiteX3" fmla="*/ 15 w 10326"/>
              <a:gd name="connsiteY3" fmla="*/ 4865 h 10183"/>
              <a:gd name="connsiteX4" fmla="*/ 588 w 10326"/>
              <a:gd name="connsiteY4" fmla="*/ 9929 h 10183"/>
              <a:gd name="connsiteX5" fmla="*/ 5193 w 10326"/>
              <a:gd name="connsiteY5" fmla="*/ 10012 h 10183"/>
              <a:gd name="connsiteX6" fmla="*/ 9792 w 10326"/>
              <a:gd name="connsiteY6" fmla="*/ 9792 h 10183"/>
              <a:gd name="connsiteX7" fmla="*/ 10326 w 10326"/>
              <a:gd name="connsiteY7" fmla="*/ 5175 h 10183"/>
              <a:gd name="connsiteX8" fmla="*/ 9712 w 10326"/>
              <a:gd name="connsiteY8" fmla="*/ 365 h 10183"/>
              <a:gd name="connsiteX0" fmla="*/ 9712 w 10326"/>
              <a:gd name="connsiteY0" fmla="*/ 365 h 10183"/>
              <a:gd name="connsiteX1" fmla="*/ 4988 w 10326"/>
              <a:gd name="connsiteY1" fmla="*/ 223 h 10183"/>
              <a:gd name="connsiteX2" fmla="*/ 457 w 10326"/>
              <a:gd name="connsiteY2" fmla="*/ 490 h 10183"/>
              <a:gd name="connsiteX3" fmla="*/ 15 w 10326"/>
              <a:gd name="connsiteY3" fmla="*/ 4865 h 10183"/>
              <a:gd name="connsiteX4" fmla="*/ 588 w 10326"/>
              <a:gd name="connsiteY4" fmla="*/ 9929 h 10183"/>
              <a:gd name="connsiteX5" fmla="*/ 5193 w 10326"/>
              <a:gd name="connsiteY5" fmla="*/ 10012 h 10183"/>
              <a:gd name="connsiteX6" fmla="*/ 9792 w 10326"/>
              <a:gd name="connsiteY6" fmla="*/ 9792 h 10183"/>
              <a:gd name="connsiteX7" fmla="*/ 10326 w 10326"/>
              <a:gd name="connsiteY7" fmla="*/ 5175 h 10183"/>
              <a:gd name="connsiteX8" fmla="*/ 9712 w 10326"/>
              <a:gd name="connsiteY8" fmla="*/ 365 h 10183"/>
              <a:gd name="connsiteX0" fmla="*/ 9712 w 10267"/>
              <a:gd name="connsiteY0" fmla="*/ 365 h 10183"/>
              <a:gd name="connsiteX1" fmla="*/ 4988 w 10267"/>
              <a:gd name="connsiteY1" fmla="*/ 223 h 10183"/>
              <a:gd name="connsiteX2" fmla="*/ 457 w 10267"/>
              <a:gd name="connsiteY2" fmla="*/ 490 h 10183"/>
              <a:gd name="connsiteX3" fmla="*/ 15 w 10267"/>
              <a:gd name="connsiteY3" fmla="*/ 4865 h 10183"/>
              <a:gd name="connsiteX4" fmla="*/ 588 w 10267"/>
              <a:gd name="connsiteY4" fmla="*/ 9929 h 10183"/>
              <a:gd name="connsiteX5" fmla="*/ 5193 w 10267"/>
              <a:gd name="connsiteY5" fmla="*/ 10012 h 10183"/>
              <a:gd name="connsiteX6" fmla="*/ 9792 w 10267"/>
              <a:gd name="connsiteY6" fmla="*/ 9792 h 10183"/>
              <a:gd name="connsiteX7" fmla="*/ 10266 w 10267"/>
              <a:gd name="connsiteY7" fmla="*/ 5175 h 10183"/>
              <a:gd name="connsiteX8" fmla="*/ 9712 w 10267"/>
              <a:gd name="connsiteY8" fmla="*/ 365 h 10183"/>
              <a:gd name="connsiteX0" fmla="*/ 9712 w 10288"/>
              <a:gd name="connsiteY0" fmla="*/ 365 h 10186"/>
              <a:gd name="connsiteX1" fmla="*/ 4988 w 10288"/>
              <a:gd name="connsiteY1" fmla="*/ 223 h 10186"/>
              <a:gd name="connsiteX2" fmla="*/ 457 w 10288"/>
              <a:gd name="connsiteY2" fmla="*/ 490 h 10186"/>
              <a:gd name="connsiteX3" fmla="*/ 15 w 10288"/>
              <a:gd name="connsiteY3" fmla="*/ 4865 h 10186"/>
              <a:gd name="connsiteX4" fmla="*/ 588 w 10288"/>
              <a:gd name="connsiteY4" fmla="*/ 9929 h 10186"/>
              <a:gd name="connsiteX5" fmla="*/ 5193 w 10288"/>
              <a:gd name="connsiteY5" fmla="*/ 10012 h 10186"/>
              <a:gd name="connsiteX6" fmla="*/ 9935 w 10288"/>
              <a:gd name="connsiteY6" fmla="*/ 9728 h 10186"/>
              <a:gd name="connsiteX7" fmla="*/ 10266 w 10288"/>
              <a:gd name="connsiteY7" fmla="*/ 5175 h 10186"/>
              <a:gd name="connsiteX8" fmla="*/ 9712 w 10288"/>
              <a:gd name="connsiteY8" fmla="*/ 365 h 10186"/>
              <a:gd name="connsiteX0" fmla="*/ 9712 w 10288"/>
              <a:gd name="connsiteY0" fmla="*/ 435 h 10256"/>
              <a:gd name="connsiteX1" fmla="*/ 4988 w 10288"/>
              <a:gd name="connsiteY1" fmla="*/ 100 h 10256"/>
              <a:gd name="connsiteX2" fmla="*/ 457 w 10288"/>
              <a:gd name="connsiteY2" fmla="*/ 560 h 10256"/>
              <a:gd name="connsiteX3" fmla="*/ 15 w 10288"/>
              <a:gd name="connsiteY3" fmla="*/ 4935 h 10256"/>
              <a:gd name="connsiteX4" fmla="*/ 588 w 10288"/>
              <a:gd name="connsiteY4" fmla="*/ 9999 h 10256"/>
              <a:gd name="connsiteX5" fmla="*/ 5193 w 10288"/>
              <a:gd name="connsiteY5" fmla="*/ 10082 h 10256"/>
              <a:gd name="connsiteX6" fmla="*/ 9935 w 10288"/>
              <a:gd name="connsiteY6" fmla="*/ 9798 h 10256"/>
              <a:gd name="connsiteX7" fmla="*/ 10266 w 10288"/>
              <a:gd name="connsiteY7" fmla="*/ 5245 h 10256"/>
              <a:gd name="connsiteX8" fmla="*/ 9712 w 10288"/>
              <a:gd name="connsiteY8" fmla="*/ 435 h 10256"/>
              <a:gd name="connsiteX0" fmla="*/ 9749 w 10325"/>
              <a:gd name="connsiteY0" fmla="*/ 435 h 10256"/>
              <a:gd name="connsiteX1" fmla="*/ 5025 w 10325"/>
              <a:gd name="connsiteY1" fmla="*/ 100 h 10256"/>
              <a:gd name="connsiteX2" fmla="*/ 387 w 10325"/>
              <a:gd name="connsiteY2" fmla="*/ 431 h 10256"/>
              <a:gd name="connsiteX3" fmla="*/ 52 w 10325"/>
              <a:gd name="connsiteY3" fmla="*/ 4935 h 10256"/>
              <a:gd name="connsiteX4" fmla="*/ 625 w 10325"/>
              <a:gd name="connsiteY4" fmla="*/ 9999 h 10256"/>
              <a:gd name="connsiteX5" fmla="*/ 5230 w 10325"/>
              <a:gd name="connsiteY5" fmla="*/ 10082 h 10256"/>
              <a:gd name="connsiteX6" fmla="*/ 9972 w 10325"/>
              <a:gd name="connsiteY6" fmla="*/ 9798 h 10256"/>
              <a:gd name="connsiteX7" fmla="*/ 10303 w 10325"/>
              <a:gd name="connsiteY7" fmla="*/ 5245 h 10256"/>
              <a:gd name="connsiteX8" fmla="*/ 9749 w 10325"/>
              <a:gd name="connsiteY8" fmla="*/ 435 h 10256"/>
              <a:gd name="connsiteX0" fmla="*/ 9821 w 10325"/>
              <a:gd name="connsiteY0" fmla="*/ 401 h 10308"/>
              <a:gd name="connsiteX1" fmla="*/ 5025 w 10325"/>
              <a:gd name="connsiteY1" fmla="*/ 152 h 10308"/>
              <a:gd name="connsiteX2" fmla="*/ 387 w 10325"/>
              <a:gd name="connsiteY2" fmla="*/ 483 h 10308"/>
              <a:gd name="connsiteX3" fmla="*/ 52 w 10325"/>
              <a:gd name="connsiteY3" fmla="*/ 4987 h 10308"/>
              <a:gd name="connsiteX4" fmla="*/ 625 w 10325"/>
              <a:gd name="connsiteY4" fmla="*/ 10051 h 10308"/>
              <a:gd name="connsiteX5" fmla="*/ 5230 w 10325"/>
              <a:gd name="connsiteY5" fmla="*/ 10134 h 10308"/>
              <a:gd name="connsiteX6" fmla="*/ 9972 w 10325"/>
              <a:gd name="connsiteY6" fmla="*/ 9850 h 10308"/>
              <a:gd name="connsiteX7" fmla="*/ 10303 w 10325"/>
              <a:gd name="connsiteY7" fmla="*/ 5297 h 10308"/>
              <a:gd name="connsiteX8" fmla="*/ 9821 w 10325"/>
              <a:gd name="connsiteY8" fmla="*/ 401 h 10308"/>
              <a:gd name="connsiteX0" fmla="*/ 9821 w 10325"/>
              <a:gd name="connsiteY0" fmla="*/ 444 h 10351"/>
              <a:gd name="connsiteX1" fmla="*/ 5120 w 10325"/>
              <a:gd name="connsiteY1" fmla="*/ 88 h 10351"/>
              <a:gd name="connsiteX2" fmla="*/ 387 w 10325"/>
              <a:gd name="connsiteY2" fmla="*/ 526 h 10351"/>
              <a:gd name="connsiteX3" fmla="*/ 52 w 10325"/>
              <a:gd name="connsiteY3" fmla="*/ 5030 h 10351"/>
              <a:gd name="connsiteX4" fmla="*/ 625 w 10325"/>
              <a:gd name="connsiteY4" fmla="*/ 10094 h 10351"/>
              <a:gd name="connsiteX5" fmla="*/ 5230 w 10325"/>
              <a:gd name="connsiteY5" fmla="*/ 10177 h 10351"/>
              <a:gd name="connsiteX6" fmla="*/ 9972 w 10325"/>
              <a:gd name="connsiteY6" fmla="*/ 9893 h 10351"/>
              <a:gd name="connsiteX7" fmla="*/ 10303 w 10325"/>
              <a:gd name="connsiteY7" fmla="*/ 5340 h 10351"/>
              <a:gd name="connsiteX8" fmla="*/ 9821 w 10325"/>
              <a:gd name="connsiteY8" fmla="*/ 444 h 10351"/>
              <a:gd name="connsiteX0" fmla="*/ 9939 w 10443"/>
              <a:gd name="connsiteY0" fmla="*/ 444 h 10504"/>
              <a:gd name="connsiteX1" fmla="*/ 5238 w 10443"/>
              <a:gd name="connsiteY1" fmla="*/ 88 h 10504"/>
              <a:gd name="connsiteX2" fmla="*/ 505 w 10443"/>
              <a:gd name="connsiteY2" fmla="*/ 526 h 10504"/>
              <a:gd name="connsiteX3" fmla="*/ 15 w 10443"/>
              <a:gd name="connsiteY3" fmla="*/ 5051 h 10504"/>
              <a:gd name="connsiteX4" fmla="*/ 743 w 10443"/>
              <a:gd name="connsiteY4" fmla="*/ 10094 h 10504"/>
              <a:gd name="connsiteX5" fmla="*/ 5348 w 10443"/>
              <a:gd name="connsiteY5" fmla="*/ 10177 h 10504"/>
              <a:gd name="connsiteX6" fmla="*/ 10090 w 10443"/>
              <a:gd name="connsiteY6" fmla="*/ 9893 h 10504"/>
              <a:gd name="connsiteX7" fmla="*/ 10421 w 10443"/>
              <a:gd name="connsiteY7" fmla="*/ 5340 h 10504"/>
              <a:gd name="connsiteX8" fmla="*/ 9939 w 10443"/>
              <a:gd name="connsiteY8" fmla="*/ 444 h 10504"/>
              <a:gd name="connsiteX0" fmla="*/ 9989 w 10493"/>
              <a:gd name="connsiteY0" fmla="*/ 444 h 10473"/>
              <a:gd name="connsiteX1" fmla="*/ 5288 w 10493"/>
              <a:gd name="connsiteY1" fmla="*/ 88 h 10473"/>
              <a:gd name="connsiteX2" fmla="*/ 555 w 10493"/>
              <a:gd name="connsiteY2" fmla="*/ 526 h 10473"/>
              <a:gd name="connsiteX3" fmla="*/ 65 w 10493"/>
              <a:gd name="connsiteY3" fmla="*/ 5051 h 10473"/>
              <a:gd name="connsiteX4" fmla="*/ 602 w 10493"/>
              <a:gd name="connsiteY4" fmla="*/ 10051 h 10473"/>
              <a:gd name="connsiteX5" fmla="*/ 5398 w 10493"/>
              <a:gd name="connsiteY5" fmla="*/ 10177 h 10473"/>
              <a:gd name="connsiteX6" fmla="*/ 10140 w 10493"/>
              <a:gd name="connsiteY6" fmla="*/ 9893 h 10473"/>
              <a:gd name="connsiteX7" fmla="*/ 10471 w 10493"/>
              <a:gd name="connsiteY7" fmla="*/ 5340 h 10473"/>
              <a:gd name="connsiteX8" fmla="*/ 9989 w 10493"/>
              <a:gd name="connsiteY8" fmla="*/ 444 h 10473"/>
              <a:gd name="connsiteX0" fmla="*/ 9928 w 10432"/>
              <a:gd name="connsiteY0" fmla="*/ 444 h 10484"/>
              <a:gd name="connsiteX1" fmla="*/ 5227 w 10432"/>
              <a:gd name="connsiteY1" fmla="*/ 88 h 10484"/>
              <a:gd name="connsiteX2" fmla="*/ 494 w 10432"/>
              <a:gd name="connsiteY2" fmla="*/ 526 h 10484"/>
              <a:gd name="connsiteX3" fmla="*/ 4 w 10432"/>
              <a:gd name="connsiteY3" fmla="*/ 5051 h 10484"/>
              <a:gd name="connsiteX4" fmla="*/ 541 w 10432"/>
              <a:gd name="connsiteY4" fmla="*/ 10051 h 10484"/>
              <a:gd name="connsiteX5" fmla="*/ 5337 w 10432"/>
              <a:gd name="connsiteY5" fmla="*/ 10177 h 10484"/>
              <a:gd name="connsiteX6" fmla="*/ 10079 w 10432"/>
              <a:gd name="connsiteY6" fmla="*/ 9893 h 10484"/>
              <a:gd name="connsiteX7" fmla="*/ 10410 w 10432"/>
              <a:gd name="connsiteY7" fmla="*/ 5340 h 10484"/>
              <a:gd name="connsiteX8" fmla="*/ 9928 w 10432"/>
              <a:gd name="connsiteY8" fmla="*/ 444 h 10484"/>
              <a:gd name="connsiteX0" fmla="*/ 9988 w 10492"/>
              <a:gd name="connsiteY0" fmla="*/ 444 h 10557"/>
              <a:gd name="connsiteX1" fmla="*/ 5287 w 10492"/>
              <a:gd name="connsiteY1" fmla="*/ 88 h 10557"/>
              <a:gd name="connsiteX2" fmla="*/ 554 w 10492"/>
              <a:gd name="connsiteY2" fmla="*/ 526 h 10557"/>
              <a:gd name="connsiteX3" fmla="*/ 64 w 10492"/>
              <a:gd name="connsiteY3" fmla="*/ 5051 h 10557"/>
              <a:gd name="connsiteX4" fmla="*/ 601 w 10492"/>
              <a:gd name="connsiteY4" fmla="*/ 10051 h 10557"/>
              <a:gd name="connsiteX5" fmla="*/ 5385 w 10492"/>
              <a:gd name="connsiteY5" fmla="*/ 10370 h 10557"/>
              <a:gd name="connsiteX6" fmla="*/ 10139 w 10492"/>
              <a:gd name="connsiteY6" fmla="*/ 9893 h 10557"/>
              <a:gd name="connsiteX7" fmla="*/ 10470 w 10492"/>
              <a:gd name="connsiteY7" fmla="*/ 5340 h 10557"/>
              <a:gd name="connsiteX8" fmla="*/ 9988 w 10492"/>
              <a:gd name="connsiteY8" fmla="*/ 444 h 10557"/>
              <a:gd name="connsiteX0" fmla="*/ 9928 w 10432"/>
              <a:gd name="connsiteY0" fmla="*/ 444 h 10515"/>
              <a:gd name="connsiteX1" fmla="*/ 5227 w 10432"/>
              <a:gd name="connsiteY1" fmla="*/ 88 h 10515"/>
              <a:gd name="connsiteX2" fmla="*/ 494 w 10432"/>
              <a:gd name="connsiteY2" fmla="*/ 526 h 10515"/>
              <a:gd name="connsiteX3" fmla="*/ 4 w 10432"/>
              <a:gd name="connsiteY3" fmla="*/ 5051 h 10515"/>
              <a:gd name="connsiteX4" fmla="*/ 541 w 10432"/>
              <a:gd name="connsiteY4" fmla="*/ 10051 h 10515"/>
              <a:gd name="connsiteX5" fmla="*/ 5325 w 10432"/>
              <a:gd name="connsiteY5" fmla="*/ 10370 h 10515"/>
              <a:gd name="connsiteX6" fmla="*/ 10079 w 10432"/>
              <a:gd name="connsiteY6" fmla="*/ 9893 h 10515"/>
              <a:gd name="connsiteX7" fmla="*/ 10410 w 10432"/>
              <a:gd name="connsiteY7" fmla="*/ 5340 h 10515"/>
              <a:gd name="connsiteX8" fmla="*/ 9928 w 10432"/>
              <a:gd name="connsiteY8" fmla="*/ 444 h 10515"/>
              <a:gd name="connsiteX0" fmla="*/ 9934 w 10438"/>
              <a:gd name="connsiteY0" fmla="*/ 444 h 10584"/>
              <a:gd name="connsiteX1" fmla="*/ 5233 w 10438"/>
              <a:gd name="connsiteY1" fmla="*/ 88 h 10584"/>
              <a:gd name="connsiteX2" fmla="*/ 500 w 10438"/>
              <a:gd name="connsiteY2" fmla="*/ 526 h 10584"/>
              <a:gd name="connsiteX3" fmla="*/ 10 w 10438"/>
              <a:gd name="connsiteY3" fmla="*/ 5051 h 10584"/>
              <a:gd name="connsiteX4" fmla="*/ 666 w 10438"/>
              <a:gd name="connsiteY4" fmla="*/ 10158 h 10584"/>
              <a:gd name="connsiteX5" fmla="*/ 5331 w 10438"/>
              <a:gd name="connsiteY5" fmla="*/ 10370 h 10584"/>
              <a:gd name="connsiteX6" fmla="*/ 10085 w 10438"/>
              <a:gd name="connsiteY6" fmla="*/ 9893 h 10584"/>
              <a:gd name="connsiteX7" fmla="*/ 10416 w 10438"/>
              <a:gd name="connsiteY7" fmla="*/ 5340 h 10584"/>
              <a:gd name="connsiteX8" fmla="*/ 9934 w 10438"/>
              <a:gd name="connsiteY8" fmla="*/ 444 h 10584"/>
              <a:gd name="connsiteX0" fmla="*/ 9934 w 10438"/>
              <a:gd name="connsiteY0" fmla="*/ 444 h 10605"/>
              <a:gd name="connsiteX1" fmla="*/ 5233 w 10438"/>
              <a:gd name="connsiteY1" fmla="*/ 88 h 10605"/>
              <a:gd name="connsiteX2" fmla="*/ 500 w 10438"/>
              <a:gd name="connsiteY2" fmla="*/ 526 h 10605"/>
              <a:gd name="connsiteX3" fmla="*/ 10 w 10438"/>
              <a:gd name="connsiteY3" fmla="*/ 5051 h 10605"/>
              <a:gd name="connsiteX4" fmla="*/ 666 w 10438"/>
              <a:gd name="connsiteY4" fmla="*/ 10158 h 10605"/>
              <a:gd name="connsiteX5" fmla="*/ 5331 w 10438"/>
              <a:gd name="connsiteY5" fmla="*/ 10370 h 10605"/>
              <a:gd name="connsiteX6" fmla="*/ 10085 w 10438"/>
              <a:gd name="connsiteY6" fmla="*/ 9893 h 10605"/>
              <a:gd name="connsiteX7" fmla="*/ 10416 w 10438"/>
              <a:gd name="connsiteY7" fmla="*/ 5340 h 10605"/>
              <a:gd name="connsiteX8" fmla="*/ 9934 w 10438"/>
              <a:gd name="connsiteY8" fmla="*/ 444 h 10605"/>
              <a:gd name="connsiteX0" fmla="*/ 9934 w 10438"/>
              <a:gd name="connsiteY0" fmla="*/ 444 h 10497"/>
              <a:gd name="connsiteX1" fmla="*/ 5233 w 10438"/>
              <a:gd name="connsiteY1" fmla="*/ 88 h 10497"/>
              <a:gd name="connsiteX2" fmla="*/ 500 w 10438"/>
              <a:gd name="connsiteY2" fmla="*/ 526 h 10497"/>
              <a:gd name="connsiteX3" fmla="*/ 10 w 10438"/>
              <a:gd name="connsiteY3" fmla="*/ 5051 h 10497"/>
              <a:gd name="connsiteX4" fmla="*/ 666 w 10438"/>
              <a:gd name="connsiteY4" fmla="*/ 10158 h 10497"/>
              <a:gd name="connsiteX5" fmla="*/ 5331 w 10438"/>
              <a:gd name="connsiteY5" fmla="*/ 10370 h 10497"/>
              <a:gd name="connsiteX6" fmla="*/ 10085 w 10438"/>
              <a:gd name="connsiteY6" fmla="*/ 9893 h 10497"/>
              <a:gd name="connsiteX7" fmla="*/ 10416 w 10438"/>
              <a:gd name="connsiteY7" fmla="*/ 5340 h 10497"/>
              <a:gd name="connsiteX8" fmla="*/ 9934 w 10438"/>
              <a:gd name="connsiteY8" fmla="*/ 444 h 10497"/>
              <a:gd name="connsiteX0" fmla="*/ 9934 w 10455"/>
              <a:gd name="connsiteY0" fmla="*/ 444 h 10491"/>
              <a:gd name="connsiteX1" fmla="*/ 5233 w 10455"/>
              <a:gd name="connsiteY1" fmla="*/ 88 h 10491"/>
              <a:gd name="connsiteX2" fmla="*/ 500 w 10455"/>
              <a:gd name="connsiteY2" fmla="*/ 526 h 10491"/>
              <a:gd name="connsiteX3" fmla="*/ 10 w 10455"/>
              <a:gd name="connsiteY3" fmla="*/ 5051 h 10491"/>
              <a:gd name="connsiteX4" fmla="*/ 666 w 10455"/>
              <a:gd name="connsiteY4" fmla="*/ 10158 h 10491"/>
              <a:gd name="connsiteX5" fmla="*/ 5331 w 10455"/>
              <a:gd name="connsiteY5" fmla="*/ 10370 h 10491"/>
              <a:gd name="connsiteX6" fmla="*/ 10133 w 10455"/>
              <a:gd name="connsiteY6" fmla="*/ 10000 h 10491"/>
              <a:gd name="connsiteX7" fmla="*/ 10416 w 10455"/>
              <a:gd name="connsiteY7" fmla="*/ 5340 h 10491"/>
              <a:gd name="connsiteX8" fmla="*/ 9934 w 10455"/>
              <a:gd name="connsiteY8" fmla="*/ 444 h 10491"/>
              <a:gd name="connsiteX0" fmla="*/ 9994 w 10455"/>
              <a:gd name="connsiteY0" fmla="*/ 435 h 10503"/>
              <a:gd name="connsiteX1" fmla="*/ 5233 w 10455"/>
              <a:gd name="connsiteY1" fmla="*/ 100 h 10503"/>
              <a:gd name="connsiteX2" fmla="*/ 500 w 10455"/>
              <a:gd name="connsiteY2" fmla="*/ 538 h 10503"/>
              <a:gd name="connsiteX3" fmla="*/ 10 w 10455"/>
              <a:gd name="connsiteY3" fmla="*/ 5063 h 10503"/>
              <a:gd name="connsiteX4" fmla="*/ 666 w 10455"/>
              <a:gd name="connsiteY4" fmla="*/ 10170 h 10503"/>
              <a:gd name="connsiteX5" fmla="*/ 5331 w 10455"/>
              <a:gd name="connsiteY5" fmla="*/ 10382 h 10503"/>
              <a:gd name="connsiteX6" fmla="*/ 10133 w 10455"/>
              <a:gd name="connsiteY6" fmla="*/ 10012 h 10503"/>
              <a:gd name="connsiteX7" fmla="*/ 10416 w 10455"/>
              <a:gd name="connsiteY7" fmla="*/ 5352 h 10503"/>
              <a:gd name="connsiteX8" fmla="*/ 9994 w 10455"/>
              <a:gd name="connsiteY8" fmla="*/ 435 h 10503"/>
              <a:gd name="connsiteX0" fmla="*/ 9994 w 10541"/>
              <a:gd name="connsiteY0" fmla="*/ 435 h 10503"/>
              <a:gd name="connsiteX1" fmla="*/ 5233 w 10541"/>
              <a:gd name="connsiteY1" fmla="*/ 100 h 10503"/>
              <a:gd name="connsiteX2" fmla="*/ 500 w 10541"/>
              <a:gd name="connsiteY2" fmla="*/ 538 h 10503"/>
              <a:gd name="connsiteX3" fmla="*/ 10 w 10541"/>
              <a:gd name="connsiteY3" fmla="*/ 5063 h 10503"/>
              <a:gd name="connsiteX4" fmla="*/ 666 w 10541"/>
              <a:gd name="connsiteY4" fmla="*/ 10170 h 10503"/>
              <a:gd name="connsiteX5" fmla="*/ 5331 w 10541"/>
              <a:gd name="connsiteY5" fmla="*/ 10382 h 10503"/>
              <a:gd name="connsiteX6" fmla="*/ 10133 w 10541"/>
              <a:gd name="connsiteY6" fmla="*/ 10012 h 10503"/>
              <a:gd name="connsiteX7" fmla="*/ 10535 w 10541"/>
              <a:gd name="connsiteY7" fmla="*/ 5331 h 10503"/>
              <a:gd name="connsiteX8" fmla="*/ 9994 w 10541"/>
              <a:gd name="connsiteY8" fmla="*/ 435 h 10503"/>
              <a:gd name="connsiteX0" fmla="*/ 9994 w 10550"/>
              <a:gd name="connsiteY0" fmla="*/ 435 h 10500"/>
              <a:gd name="connsiteX1" fmla="*/ 5233 w 10550"/>
              <a:gd name="connsiteY1" fmla="*/ 100 h 10500"/>
              <a:gd name="connsiteX2" fmla="*/ 500 w 10550"/>
              <a:gd name="connsiteY2" fmla="*/ 538 h 10500"/>
              <a:gd name="connsiteX3" fmla="*/ 10 w 10550"/>
              <a:gd name="connsiteY3" fmla="*/ 5063 h 10500"/>
              <a:gd name="connsiteX4" fmla="*/ 666 w 10550"/>
              <a:gd name="connsiteY4" fmla="*/ 10170 h 10500"/>
              <a:gd name="connsiteX5" fmla="*/ 5331 w 10550"/>
              <a:gd name="connsiteY5" fmla="*/ 10382 h 10500"/>
              <a:gd name="connsiteX6" fmla="*/ 10181 w 10550"/>
              <a:gd name="connsiteY6" fmla="*/ 10055 h 10500"/>
              <a:gd name="connsiteX7" fmla="*/ 10535 w 10550"/>
              <a:gd name="connsiteY7" fmla="*/ 5331 h 10500"/>
              <a:gd name="connsiteX8" fmla="*/ 9994 w 10550"/>
              <a:gd name="connsiteY8" fmla="*/ 435 h 10500"/>
              <a:gd name="connsiteX0" fmla="*/ 9994 w 10550"/>
              <a:gd name="connsiteY0" fmla="*/ 435 h 10528"/>
              <a:gd name="connsiteX1" fmla="*/ 5233 w 10550"/>
              <a:gd name="connsiteY1" fmla="*/ 100 h 10528"/>
              <a:gd name="connsiteX2" fmla="*/ 500 w 10550"/>
              <a:gd name="connsiteY2" fmla="*/ 538 h 10528"/>
              <a:gd name="connsiteX3" fmla="*/ 10 w 10550"/>
              <a:gd name="connsiteY3" fmla="*/ 5063 h 10528"/>
              <a:gd name="connsiteX4" fmla="*/ 666 w 10550"/>
              <a:gd name="connsiteY4" fmla="*/ 10213 h 10528"/>
              <a:gd name="connsiteX5" fmla="*/ 5331 w 10550"/>
              <a:gd name="connsiteY5" fmla="*/ 10382 h 10528"/>
              <a:gd name="connsiteX6" fmla="*/ 10181 w 10550"/>
              <a:gd name="connsiteY6" fmla="*/ 10055 h 10528"/>
              <a:gd name="connsiteX7" fmla="*/ 10535 w 10550"/>
              <a:gd name="connsiteY7" fmla="*/ 5331 h 10528"/>
              <a:gd name="connsiteX8" fmla="*/ 9994 w 10550"/>
              <a:gd name="connsiteY8" fmla="*/ 435 h 10528"/>
              <a:gd name="connsiteX0" fmla="*/ 9991 w 10547"/>
              <a:gd name="connsiteY0" fmla="*/ 435 h 10528"/>
              <a:gd name="connsiteX1" fmla="*/ 5230 w 10547"/>
              <a:gd name="connsiteY1" fmla="*/ 100 h 10528"/>
              <a:gd name="connsiteX2" fmla="*/ 497 w 10547"/>
              <a:gd name="connsiteY2" fmla="*/ 538 h 10528"/>
              <a:gd name="connsiteX3" fmla="*/ 7 w 10547"/>
              <a:gd name="connsiteY3" fmla="*/ 5063 h 10528"/>
              <a:gd name="connsiteX4" fmla="*/ 663 w 10547"/>
              <a:gd name="connsiteY4" fmla="*/ 10213 h 10528"/>
              <a:gd name="connsiteX5" fmla="*/ 5328 w 10547"/>
              <a:gd name="connsiteY5" fmla="*/ 10382 h 10528"/>
              <a:gd name="connsiteX6" fmla="*/ 10178 w 10547"/>
              <a:gd name="connsiteY6" fmla="*/ 10055 h 10528"/>
              <a:gd name="connsiteX7" fmla="*/ 10532 w 10547"/>
              <a:gd name="connsiteY7" fmla="*/ 5331 h 10528"/>
              <a:gd name="connsiteX8" fmla="*/ 9991 w 10547"/>
              <a:gd name="connsiteY8" fmla="*/ 435 h 10528"/>
              <a:gd name="connsiteX0" fmla="*/ 9999 w 10555"/>
              <a:gd name="connsiteY0" fmla="*/ 435 h 10528"/>
              <a:gd name="connsiteX1" fmla="*/ 5238 w 10555"/>
              <a:gd name="connsiteY1" fmla="*/ 100 h 10528"/>
              <a:gd name="connsiteX2" fmla="*/ 481 w 10555"/>
              <a:gd name="connsiteY2" fmla="*/ 559 h 10528"/>
              <a:gd name="connsiteX3" fmla="*/ 15 w 10555"/>
              <a:gd name="connsiteY3" fmla="*/ 5063 h 10528"/>
              <a:gd name="connsiteX4" fmla="*/ 671 w 10555"/>
              <a:gd name="connsiteY4" fmla="*/ 10213 h 10528"/>
              <a:gd name="connsiteX5" fmla="*/ 5336 w 10555"/>
              <a:gd name="connsiteY5" fmla="*/ 10382 h 10528"/>
              <a:gd name="connsiteX6" fmla="*/ 10186 w 10555"/>
              <a:gd name="connsiteY6" fmla="*/ 10055 h 10528"/>
              <a:gd name="connsiteX7" fmla="*/ 10540 w 10555"/>
              <a:gd name="connsiteY7" fmla="*/ 5331 h 10528"/>
              <a:gd name="connsiteX8" fmla="*/ 9999 w 10555"/>
              <a:gd name="connsiteY8" fmla="*/ 435 h 10528"/>
              <a:gd name="connsiteX0" fmla="*/ 9999 w 10555"/>
              <a:gd name="connsiteY0" fmla="*/ 457 h 10550"/>
              <a:gd name="connsiteX1" fmla="*/ 5238 w 10555"/>
              <a:gd name="connsiteY1" fmla="*/ 122 h 10550"/>
              <a:gd name="connsiteX2" fmla="*/ 481 w 10555"/>
              <a:gd name="connsiteY2" fmla="*/ 581 h 10550"/>
              <a:gd name="connsiteX3" fmla="*/ 15 w 10555"/>
              <a:gd name="connsiteY3" fmla="*/ 5085 h 10550"/>
              <a:gd name="connsiteX4" fmla="*/ 671 w 10555"/>
              <a:gd name="connsiteY4" fmla="*/ 10235 h 10550"/>
              <a:gd name="connsiteX5" fmla="*/ 5336 w 10555"/>
              <a:gd name="connsiteY5" fmla="*/ 10404 h 10550"/>
              <a:gd name="connsiteX6" fmla="*/ 10186 w 10555"/>
              <a:gd name="connsiteY6" fmla="*/ 10077 h 10550"/>
              <a:gd name="connsiteX7" fmla="*/ 10540 w 10555"/>
              <a:gd name="connsiteY7" fmla="*/ 5353 h 10550"/>
              <a:gd name="connsiteX8" fmla="*/ 9999 w 10555"/>
              <a:gd name="connsiteY8" fmla="*/ 457 h 10550"/>
              <a:gd name="connsiteX0" fmla="*/ 9987 w 10555"/>
              <a:gd name="connsiteY0" fmla="*/ 409 h 10566"/>
              <a:gd name="connsiteX1" fmla="*/ 5238 w 10555"/>
              <a:gd name="connsiteY1" fmla="*/ 138 h 10566"/>
              <a:gd name="connsiteX2" fmla="*/ 481 w 10555"/>
              <a:gd name="connsiteY2" fmla="*/ 597 h 10566"/>
              <a:gd name="connsiteX3" fmla="*/ 15 w 10555"/>
              <a:gd name="connsiteY3" fmla="*/ 5101 h 10566"/>
              <a:gd name="connsiteX4" fmla="*/ 671 w 10555"/>
              <a:gd name="connsiteY4" fmla="*/ 10251 h 10566"/>
              <a:gd name="connsiteX5" fmla="*/ 5336 w 10555"/>
              <a:gd name="connsiteY5" fmla="*/ 10420 h 10566"/>
              <a:gd name="connsiteX6" fmla="*/ 10186 w 10555"/>
              <a:gd name="connsiteY6" fmla="*/ 10093 h 10566"/>
              <a:gd name="connsiteX7" fmla="*/ 10540 w 10555"/>
              <a:gd name="connsiteY7" fmla="*/ 5369 h 10566"/>
              <a:gd name="connsiteX8" fmla="*/ 9987 w 10555"/>
              <a:gd name="connsiteY8" fmla="*/ 409 h 10566"/>
              <a:gd name="connsiteX0" fmla="*/ 9987 w 10555"/>
              <a:gd name="connsiteY0" fmla="*/ 409 h 10566"/>
              <a:gd name="connsiteX1" fmla="*/ 5238 w 10555"/>
              <a:gd name="connsiteY1" fmla="*/ 138 h 10566"/>
              <a:gd name="connsiteX2" fmla="*/ 481 w 10555"/>
              <a:gd name="connsiteY2" fmla="*/ 597 h 10566"/>
              <a:gd name="connsiteX3" fmla="*/ 15 w 10555"/>
              <a:gd name="connsiteY3" fmla="*/ 5101 h 10566"/>
              <a:gd name="connsiteX4" fmla="*/ 671 w 10555"/>
              <a:gd name="connsiteY4" fmla="*/ 10251 h 10566"/>
              <a:gd name="connsiteX5" fmla="*/ 5336 w 10555"/>
              <a:gd name="connsiteY5" fmla="*/ 10420 h 10566"/>
              <a:gd name="connsiteX6" fmla="*/ 10186 w 10555"/>
              <a:gd name="connsiteY6" fmla="*/ 10093 h 10566"/>
              <a:gd name="connsiteX7" fmla="*/ 10540 w 10555"/>
              <a:gd name="connsiteY7" fmla="*/ 5369 h 10566"/>
              <a:gd name="connsiteX8" fmla="*/ 9987 w 10555"/>
              <a:gd name="connsiteY8" fmla="*/ 409 h 10566"/>
              <a:gd name="connsiteX0" fmla="*/ 9987 w 10555"/>
              <a:gd name="connsiteY0" fmla="*/ 409 h 10566"/>
              <a:gd name="connsiteX1" fmla="*/ 5238 w 10555"/>
              <a:gd name="connsiteY1" fmla="*/ 138 h 10566"/>
              <a:gd name="connsiteX2" fmla="*/ 481 w 10555"/>
              <a:gd name="connsiteY2" fmla="*/ 597 h 10566"/>
              <a:gd name="connsiteX3" fmla="*/ 15 w 10555"/>
              <a:gd name="connsiteY3" fmla="*/ 5101 h 10566"/>
              <a:gd name="connsiteX4" fmla="*/ 671 w 10555"/>
              <a:gd name="connsiteY4" fmla="*/ 10251 h 10566"/>
              <a:gd name="connsiteX5" fmla="*/ 5336 w 10555"/>
              <a:gd name="connsiteY5" fmla="*/ 10420 h 10566"/>
              <a:gd name="connsiteX6" fmla="*/ 10186 w 10555"/>
              <a:gd name="connsiteY6" fmla="*/ 10093 h 10566"/>
              <a:gd name="connsiteX7" fmla="*/ 10540 w 10555"/>
              <a:gd name="connsiteY7" fmla="*/ 5369 h 10566"/>
              <a:gd name="connsiteX8" fmla="*/ 9987 w 10555"/>
              <a:gd name="connsiteY8" fmla="*/ 409 h 10566"/>
              <a:gd name="connsiteX0" fmla="*/ 9987 w 10547"/>
              <a:gd name="connsiteY0" fmla="*/ 409 h 10564"/>
              <a:gd name="connsiteX1" fmla="*/ 5238 w 10547"/>
              <a:gd name="connsiteY1" fmla="*/ 138 h 10564"/>
              <a:gd name="connsiteX2" fmla="*/ 481 w 10547"/>
              <a:gd name="connsiteY2" fmla="*/ 597 h 10564"/>
              <a:gd name="connsiteX3" fmla="*/ 15 w 10547"/>
              <a:gd name="connsiteY3" fmla="*/ 5101 h 10564"/>
              <a:gd name="connsiteX4" fmla="*/ 671 w 10547"/>
              <a:gd name="connsiteY4" fmla="*/ 10251 h 10564"/>
              <a:gd name="connsiteX5" fmla="*/ 5336 w 10547"/>
              <a:gd name="connsiteY5" fmla="*/ 10420 h 10564"/>
              <a:gd name="connsiteX6" fmla="*/ 10150 w 10547"/>
              <a:gd name="connsiteY6" fmla="*/ 10136 h 10564"/>
              <a:gd name="connsiteX7" fmla="*/ 10540 w 10547"/>
              <a:gd name="connsiteY7" fmla="*/ 5369 h 10564"/>
              <a:gd name="connsiteX8" fmla="*/ 9987 w 10547"/>
              <a:gd name="connsiteY8" fmla="*/ 409 h 10564"/>
              <a:gd name="connsiteX0" fmla="*/ 9987 w 10547"/>
              <a:gd name="connsiteY0" fmla="*/ 454 h 10609"/>
              <a:gd name="connsiteX1" fmla="*/ 5238 w 10547"/>
              <a:gd name="connsiteY1" fmla="*/ 76 h 10609"/>
              <a:gd name="connsiteX2" fmla="*/ 481 w 10547"/>
              <a:gd name="connsiteY2" fmla="*/ 642 h 10609"/>
              <a:gd name="connsiteX3" fmla="*/ 15 w 10547"/>
              <a:gd name="connsiteY3" fmla="*/ 5146 h 10609"/>
              <a:gd name="connsiteX4" fmla="*/ 671 w 10547"/>
              <a:gd name="connsiteY4" fmla="*/ 10296 h 10609"/>
              <a:gd name="connsiteX5" fmla="*/ 5336 w 10547"/>
              <a:gd name="connsiteY5" fmla="*/ 10465 h 10609"/>
              <a:gd name="connsiteX6" fmla="*/ 10150 w 10547"/>
              <a:gd name="connsiteY6" fmla="*/ 10181 h 10609"/>
              <a:gd name="connsiteX7" fmla="*/ 10540 w 10547"/>
              <a:gd name="connsiteY7" fmla="*/ 5414 h 10609"/>
              <a:gd name="connsiteX8" fmla="*/ 9987 w 10547"/>
              <a:gd name="connsiteY8" fmla="*/ 454 h 10609"/>
              <a:gd name="connsiteX0" fmla="*/ 9981 w 10541"/>
              <a:gd name="connsiteY0" fmla="*/ 454 h 10623"/>
              <a:gd name="connsiteX1" fmla="*/ 5232 w 10541"/>
              <a:gd name="connsiteY1" fmla="*/ 76 h 10623"/>
              <a:gd name="connsiteX2" fmla="*/ 475 w 10541"/>
              <a:gd name="connsiteY2" fmla="*/ 642 h 10623"/>
              <a:gd name="connsiteX3" fmla="*/ 9 w 10541"/>
              <a:gd name="connsiteY3" fmla="*/ 5146 h 10623"/>
              <a:gd name="connsiteX4" fmla="*/ 570 w 10541"/>
              <a:gd name="connsiteY4" fmla="*/ 10317 h 10623"/>
              <a:gd name="connsiteX5" fmla="*/ 5330 w 10541"/>
              <a:gd name="connsiteY5" fmla="*/ 10465 h 10623"/>
              <a:gd name="connsiteX6" fmla="*/ 10144 w 10541"/>
              <a:gd name="connsiteY6" fmla="*/ 10181 h 10623"/>
              <a:gd name="connsiteX7" fmla="*/ 10534 w 10541"/>
              <a:gd name="connsiteY7" fmla="*/ 5414 h 10623"/>
              <a:gd name="connsiteX8" fmla="*/ 9981 w 10541"/>
              <a:gd name="connsiteY8" fmla="*/ 454 h 10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541" h="10623">
                <a:moveTo>
                  <a:pt x="9981" y="454"/>
                </a:moveTo>
                <a:cubicBezTo>
                  <a:pt x="9093" y="-310"/>
                  <a:pt x="6898" y="133"/>
                  <a:pt x="5232" y="76"/>
                </a:cubicBezTo>
                <a:cubicBezTo>
                  <a:pt x="3658" y="159"/>
                  <a:pt x="953" y="-371"/>
                  <a:pt x="475" y="642"/>
                </a:cubicBezTo>
                <a:cubicBezTo>
                  <a:pt x="-56" y="1496"/>
                  <a:pt x="-7" y="3534"/>
                  <a:pt x="9" y="5146"/>
                </a:cubicBezTo>
                <a:cubicBezTo>
                  <a:pt x="25" y="6758"/>
                  <a:pt x="-40" y="9771"/>
                  <a:pt x="570" y="10317"/>
                </a:cubicBezTo>
                <a:cubicBezTo>
                  <a:pt x="1211" y="10891"/>
                  <a:pt x="3734" y="10488"/>
                  <a:pt x="5330" y="10465"/>
                </a:cubicBezTo>
                <a:cubicBezTo>
                  <a:pt x="6926" y="10442"/>
                  <a:pt x="9763" y="10642"/>
                  <a:pt x="10144" y="10181"/>
                </a:cubicBezTo>
                <a:cubicBezTo>
                  <a:pt x="10613" y="9764"/>
                  <a:pt x="10541" y="6952"/>
                  <a:pt x="10534" y="5414"/>
                </a:cubicBezTo>
                <a:cubicBezTo>
                  <a:pt x="10527" y="3877"/>
                  <a:pt x="10549" y="989"/>
                  <a:pt x="9981" y="454"/>
                </a:cubicBezTo>
                <a:close/>
              </a:path>
            </a:pathLst>
          </a:custGeom>
          <a:noFill/>
          <a:ln w="9525">
            <a:solidFill>
              <a:schemeClr val="tx1"/>
            </a:solidFill>
            <a:prstDash val="dash"/>
          </a:ln>
        </p:spPr>
        <p:txBody>
          <a:bodyPr vert="horz" wrap="square" lIns="91440" tIns="45720" rIns="91440" bIns="45720" numCol="1" anchor="t" anchorCtr="0" compatLnSpc="1">
            <a:prstTxWarp prst="textNoShape">
              <a:avLst/>
            </a:prstTxWarp>
          </a:bodyPr>
          <a:lstStyle/>
          <a:p>
            <a:endParaRPr lang="en-US" dirty="0"/>
          </a:p>
        </p:txBody>
      </p:sp>
    </p:spTree>
    <p:extLst>
      <p:ext uri="{BB962C8B-B14F-4D97-AF65-F5344CB8AC3E}">
        <p14:creationId xmlns:p14="http://schemas.microsoft.com/office/powerpoint/2010/main" val="163168052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Blank" type="blank" preserve="1">
  <p:cSld name="1_Blank">
    <p:bg>
      <p:bgPr>
        <a:blipFill dpi="0" rotWithShape="1">
          <a:blip r:embed="rId2">
            <a:lum/>
          </a:blip>
          <a:srcRect/>
          <a:stretch>
            <a:fillRect/>
          </a:stretch>
        </a:blipFill>
        <a:effectLst/>
      </p:bgPr>
    </p:bg>
    <p:spTree>
      <p:nvGrpSpPr>
        <p:cNvPr id="1" name="Shape 151"/>
        <p:cNvGrpSpPr/>
        <p:nvPr/>
      </p:nvGrpSpPr>
      <p:grpSpPr>
        <a:xfrm>
          <a:off x="0" y="0"/>
          <a:ext cx="0" cy="0"/>
          <a:chOff x="0" y="0"/>
          <a:chExt cx="0" cy="0"/>
        </a:xfrm>
      </p:grpSpPr>
      <p:sp>
        <p:nvSpPr>
          <p:cNvPr id="3" name="Rectangle 1"/>
          <p:cNvSpPr/>
          <p:nvPr userDrawn="1"/>
        </p:nvSpPr>
        <p:spPr>
          <a:xfrm>
            <a:off x="233932" y="174940"/>
            <a:ext cx="6404486" cy="1147688"/>
          </a:xfrm>
          <a:custGeom>
            <a:avLst/>
            <a:gdLst>
              <a:gd name="connsiteX0" fmla="*/ 0 w 6378151"/>
              <a:gd name="connsiteY0" fmla="*/ 0 h 1143000"/>
              <a:gd name="connsiteX1" fmla="*/ 6378151 w 6378151"/>
              <a:gd name="connsiteY1" fmla="*/ 0 h 1143000"/>
              <a:gd name="connsiteX2" fmla="*/ 6378151 w 6378151"/>
              <a:gd name="connsiteY2" fmla="*/ 1143000 h 1143000"/>
              <a:gd name="connsiteX3" fmla="*/ 0 w 6378151"/>
              <a:gd name="connsiteY3" fmla="*/ 1143000 h 1143000"/>
              <a:gd name="connsiteX4" fmla="*/ 0 w 6378151"/>
              <a:gd name="connsiteY4" fmla="*/ 0 h 1143000"/>
              <a:gd name="connsiteX0" fmla="*/ 172122 w 6378151"/>
              <a:gd name="connsiteY0" fmla="*/ 161365 h 1143000"/>
              <a:gd name="connsiteX1" fmla="*/ 6378151 w 6378151"/>
              <a:gd name="connsiteY1" fmla="*/ 0 h 1143000"/>
              <a:gd name="connsiteX2" fmla="*/ 6378151 w 6378151"/>
              <a:gd name="connsiteY2" fmla="*/ 1143000 h 1143000"/>
              <a:gd name="connsiteX3" fmla="*/ 0 w 6378151"/>
              <a:gd name="connsiteY3" fmla="*/ 1143000 h 1143000"/>
              <a:gd name="connsiteX4" fmla="*/ 172122 w 6378151"/>
              <a:gd name="connsiteY4" fmla="*/ 161365 h 1143000"/>
              <a:gd name="connsiteX0" fmla="*/ 172122 w 6378151"/>
              <a:gd name="connsiteY0" fmla="*/ 161365 h 1143000"/>
              <a:gd name="connsiteX1" fmla="*/ 6378151 w 6378151"/>
              <a:gd name="connsiteY1" fmla="*/ 0 h 1143000"/>
              <a:gd name="connsiteX2" fmla="*/ 6378151 w 6378151"/>
              <a:gd name="connsiteY2" fmla="*/ 1143000 h 1143000"/>
              <a:gd name="connsiteX3" fmla="*/ 0 w 6378151"/>
              <a:gd name="connsiteY3" fmla="*/ 1143000 h 1143000"/>
              <a:gd name="connsiteX4" fmla="*/ 172122 w 6378151"/>
              <a:gd name="connsiteY4" fmla="*/ 161365 h 1143000"/>
              <a:gd name="connsiteX0" fmla="*/ 204395 w 6378151"/>
              <a:gd name="connsiteY0" fmla="*/ 182880 h 1143000"/>
              <a:gd name="connsiteX1" fmla="*/ 6378151 w 6378151"/>
              <a:gd name="connsiteY1" fmla="*/ 0 h 1143000"/>
              <a:gd name="connsiteX2" fmla="*/ 6378151 w 6378151"/>
              <a:gd name="connsiteY2" fmla="*/ 1143000 h 1143000"/>
              <a:gd name="connsiteX3" fmla="*/ 0 w 6378151"/>
              <a:gd name="connsiteY3" fmla="*/ 1143000 h 1143000"/>
              <a:gd name="connsiteX4" fmla="*/ 204395 w 6378151"/>
              <a:gd name="connsiteY4" fmla="*/ 182880 h 1143000"/>
              <a:gd name="connsiteX0" fmla="*/ 204395 w 6378151"/>
              <a:gd name="connsiteY0" fmla="*/ 182880 h 1143000"/>
              <a:gd name="connsiteX1" fmla="*/ 6378151 w 6378151"/>
              <a:gd name="connsiteY1" fmla="*/ 0 h 1143000"/>
              <a:gd name="connsiteX2" fmla="*/ 6378151 w 6378151"/>
              <a:gd name="connsiteY2" fmla="*/ 1143000 h 1143000"/>
              <a:gd name="connsiteX3" fmla="*/ 0 w 6378151"/>
              <a:gd name="connsiteY3" fmla="*/ 1143000 h 1143000"/>
              <a:gd name="connsiteX4" fmla="*/ 204395 w 6378151"/>
              <a:gd name="connsiteY4" fmla="*/ 182880 h 1143000"/>
              <a:gd name="connsiteX0" fmla="*/ 204395 w 6378151"/>
              <a:gd name="connsiteY0" fmla="*/ 182880 h 1143000"/>
              <a:gd name="connsiteX1" fmla="*/ 6378151 w 6378151"/>
              <a:gd name="connsiteY1" fmla="*/ 0 h 1143000"/>
              <a:gd name="connsiteX2" fmla="*/ 6378151 w 6378151"/>
              <a:gd name="connsiteY2" fmla="*/ 1143000 h 1143000"/>
              <a:gd name="connsiteX3" fmla="*/ 0 w 6378151"/>
              <a:gd name="connsiteY3" fmla="*/ 1143000 h 1143000"/>
              <a:gd name="connsiteX4" fmla="*/ 204395 w 6378151"/>
              <a:gd name="connsiteY4" fmla="*/ 182880 h 1143000"/>
              <a:gd name="connsiteX0" fmla="*/ 204395 w 6378151"/>
              <a:gd name="connsiteY0" fmla="*/ 182880 h 1143000"/>
              <a:gd name="connsiteX1" fmla="*/ 6378151 w 6378151"/>
              <a:gd name="connsiteY1" fmla="*/ 0 h 1143000"/>
              <a:gd name="connsiteX2" fmla="*/ 6378151 w 6378151"/>
              <a:gd name="connsiteY2" fmla="*/ 1143000 h 1143000"/>
              <a:gd name="connsiteX3" fmla="*/ 0 w 6378151"/>
              <a:gd name="connsiteY3" fmla="*/ 1143000 h 1143000"/>
              <a:gd name="connsiteX4" fmla="*/ 204395 w 6378151"/>
              <a:gd name="connsiteY4" fmla="*/ 182880 h 1143000"/>
              <a:gd name="connsiteX0" fmla="*/ 204395 w 6378151"/>
              <a:gd name="connsiteY0" fmla="*/ 74634 h 1034754"/>
              <a:gd name="connsiteX1" fmla="*/ 6119967 w 6378151"/>
              <a:gd name="connsiteY1" fmla="*/ 63876 h 1034754"/>
              <a:gd name="connsiteX2" fmla="*/ 6378151 w 6378151"/>
              <a:gd name="connsiteY2" fmla="*/ 1034754 h 1034754"/>
              <a:gd name="connsiteX3" fmla="*/ 0 w 6378151"/>
              <a:gd name="connsiteY3" fmla="*/ 1034754 h 1034754"/>
              <a:gd name="connsiteX4" fmla="*/ 204395 w 6378151"/>
              <a:gd name="connsiteY4" fmla="*/ 74634 h 1034754"/>
              <a:gd name="connsiteX0" fmla="*/ 204395 w 6378151"/>
              <a:gd name="connsiteY0" fmla="*/ 82083 h 1042203"/>
              <a:gd name="connsiteX1" fmla="*/ 6044663 w 6378151"/>
              <a:gd name="connsiteY1" fmla="*/ 39052 h 1042203"/>
              <a:gd name="connsiteX2" fmla="*/ 6378151 w 6378151"/>
              <a:gd name="connsiteY2" fmla="*/ 1042203 h 1042203"/>
              <a:gd name="connsiteX3" fmla="*/ 0 w 6378151"/>
              <a:gd name="connsiteY3" fmla="*/ 1042203 h 1042203"/>
              <a:gd name="connsiteX4" fmla="*/ 204395 w 6378151"/>
              <a:gd name="connsiteY4" fmla="*/ 82083 h 1042203"/>
              <a:gd name="connsiteX0" fmla="*/ 204395 w 6378151"/>
              <a:gd name="connsiteY0" fmla="*/ 82083 h 1042203"/>
              <a:gd name="connsiteX1" fmla="*/ 6044663 w 6378151"/>
              <a:gd name="connsiteY1" fmla="*/ 39052 h 1042203"/>
              <a:gd name="connsiteX2" fmla="*/ 6378151 w 6378151"/>
              <a:gd name="connsiteY2" fmla="*/ 1042203 h 1042203"/>
              <a:gd name="connsiteX3" fmla="*/ 0 w 6378151"/>
              <a:gd name="connsiteY3" fmla="*/ 1042203 h 1042203"/>
              <a:gd name="connsiteX4" fmla="*/ 204395 w 6378151"/>
              <a:gd name="connsiteY4" fmla="*/ 82083 h 1042203"/>
              <a:gd name="connsiteX0" fmla="*/ 204395 w 6378151"/>
              <a:gd name="connsiteY0" fmla="*/ 209708 h 1169828"/>
              <a:gd name="connsiteX1" fmla="*/ 6044663 w 6378151"/>
              <a:gd name="connsiteY1" fmla="*/ 166677 h 1169828"/>
              <a:gd name="connsiteX2" fmla="*/ 6378151 w 6378151"/>
              <a:gd name="connsiteY2" fmla="*/ 1169828 h 1169828"/>
              <a:gd name="connsiteX3" fmla="*/ 0 w 6378151"/>
              <a:gd name="connsiteY3" fmla="*/ 1169828 h 1169828"/>
              <a:gd name="connsiteX4" fmla="*/ 204395 w 6378151"/>
              <a:gd name="connsiteY4" fmla="*/ 209708 h 1169828"/>
              <a:gd name="connsiteX0" fmla="*/ 204395 w 6378151"/>
              <a:gd name="connsiteY0" fmla="*/ 216207 h 1176327"/>
              <a:gd name="connsiteX1" fmla="*/ 6044663 w 6378151"/>
              <a:gd name="connsiteY1" fmla="*/ 173176 h 1176327"/>
              <a:gd name="connsiteX2" fmla="*/ 6378151 w 6378151"/>
              <a:gd name="connsiteY2" fmla="*/ 1176327 h 1176327"/>
              <a:gd name="connsiteX3" fmla="*/ 0 w 6378151"/>
              <a:gd name="connsiteY3" fmla="*/ 1176327 h 1176327"/>
              <a:gd name="connsiteX4" fmla="*/ 204395 w 6378151"/>
              <a:gd name="connsiteY4" fmla="*/ 216207 h 1176327"/>
              <a:gd name="connsiteX0" fmla="*/ 311971 w 6378151"/>
              <a:gd name="connsiteY0" fmla="*/ 179132 h 1203798"/>
              <a:gd name="connsiteX1" fmla="*/ 6044663 w 6378151"/>
              <a:gd name="connsiteY1" fmla="*/ 200647 h 1203798"/>
              <a:gd name="connsiteX2" fmla="*/ 6378151 w 6378151"/>
              <a:gd name="connsiteY2" fmla="*/ 1203798 h 1203798"/>
              <a:gd name="connsiteX3" fmla="*/ 0 w 6378151"/>
              <a:gd name="connsiteY3" fmla="*/ 1203798 h 1203798"/>
              <a:gd name="connsiteX4" fmla="*/ 311971 w 6378151"/>
              <a:gd name="connsiteY4" fmla="*/ 179132 h 1203798"/>
              <a:gd name="connsiteX0" fmla="*/ 311971 w 6378151"/>
              <a:gd name="connsiteY0" fmla="*/ 179132 h 1203798"/>
              <a:gd name="connsiteX1" fmla="*/ 6044663 w 6378151"/>
              <a:gd name="connsiteY1" fmla="*/ 200647 h 1203798"/>
              <a:gd name="connsiteX2" fmla="*/ 6378151 w 6378151"/>
              <a:gd name="connsiteY2" fmla="*/ 1203798 h 1203798"/>
              <a:gd name="connsiteX3" fmla="*/ 0 w 6378151"/>
              <a:gd name="connsiteY3" fmla="*/ 1203798 h 1203798"/>
              <a:gd name="connsiteX4" fmla="*/ 311971 w 6378151"/>
              <a:gd name="connsiteY4" fmla="*/ 179132 h 1203798"/>
              <a:gd name="connsiteX0" fmla="*/ 311971 w 6378151"/>
              <a:gd name="connsiteY0" fmla="*/ 171490 h 1196156"/>
              <a:gd name="connsiteX1" fmla="*/ 6044663 w 6378151"/>
              <a:gd name="connsiteY1" fmla="*/ 193005 h 1196156"/>
              <a:gd name="connsiteX2" fmla="*/ 6378151 w 6378151"/>
              <a:gd name="connsiteY2" fmla="*/ 1196156 h 1196156"/>
              <a:gd name="connsiteX3" fmla="*/ 0 w 6378151"/>
              <a:gd name="connsiteY3" fmla="*/ 1196156 h 1196156"/>
              <a:gd name="connsiteX4" fmla="*/ 311971 w 6378151"/>
              <a:gd name="connsiteY4" fmla="*/ 171490 h 1196156"/>
              <a:gd name="connsiteX0" fmla="*/ 311971 w 6378151"/>
              <a:gd name="connsiteY0" fmla="*/ 140008 h 1164674"/>
              <a:gd name="connsiteX1" fmla="*/ 6044663 w 6378151"/>
              <a:gd name="connsiteY1" fmla="*/ 161523 h 1164674"/>
              <a:gd name="connsiteX2" fmla="*/ 6378151 w 6378151"/>
              <a:gd name="connsiteY2" fmla="*/ 1164674 h 1164674"/>
              <a:gd name="connsiteX3" fmla="*/ 0 w 6378151"/>
              <a:gd name="connsiteY3" fmla="*/ 1164674 h 1164674"/>
              <a:gd name="connsiteX4" fmla="*/ 311971 w 6378151"/>
              <a:gd name="connsiteY4" fmla="*/ 140008 h 1164674"/>
              <a:gd name="connsiteX0" fmla="*/ 311971 w 6378151"/>
              <a:gd name="connsiteY0" fmla="*/ 130732 h 1155398"/>
              <a:gd name="connsiteX1" fmla="*/ 6044663 w 6378151"/>
              <a:gd name="connsiteY1" fmla="*/ 152247 h 1155398"/>
              <a:gd name="connsiteX2" fmla="*/ 6378151 w 6378151"/>
              <a:gd name="connsiteY2" fmla="*/ 1155398 h 1155398"/>
              <a:gd name="connsiteX3" fmla="*/ 0 w 6378151"/>
              <a:gd name="connsiteY3" fmla="*/ 1155398 h 1155398"/>
              <a:gd name="connsiteX4" fmla="*/ 311971 w 6378151"/>
              <a:gd name="connsiteY4" fmla="*/ 130732 h 1155398"/>
              <a:gd name="connsiteX0" fmla="*/ 311971 w 6378151"/>
              <a:gd name="connsiteY0" fmla="*/ 116775 h 1141441"/>
              <a:gd name="connsiteX1" fmla="*/ 5947844 w 6378151"/>
              <a:gd name="connsiteY1" fmla="*/ 159805 h 1141441"/>
              <a:gd name="connsiteX2" fmla="*/ 6378151 w 6378151"/>
              <a:gd name="connsiteY2" fmla="*/ 1141441 h 1141441"/>
              <a:gd name="connsiteX3" fmla="*/ 0 w 6378151"/>
              <a:gd name="connsiteY3" fmla="*/ 1141441 h 1141441"/>
              <a:gd name="connsiteX4" fmla="*/ 311971 w 6378151"/>
              <a:gd name="connsiteY4" fmla="*/ 116775 h 1141441"/>
              <a:gd name="connsiteX0" fmla="*/ 311971 w 6378151"/>
              <a:gd name="connsiteY0" fmla="*/ 152822 h 1177488"/>
              <a:gd name="connsiteX1" fmla="*/ 6033906 w 6378151"/>
              <a:gd name="connsiteY1" fmla="*/ 142064 h 1177488"/>
              <a:gd name="connsiteX2" fmla="*/ 6378151 w 6378151"/>
              <a:gd name="connsiteY2" fmla="*/ 1177488 h 1177488"/>
              <a:gd name="connsiteX3" fmla="*/ 0 w 6378151"/>
              <a:gd name="connsiteY3" fmla="*/ 1177488 h 1177488"/>
              <a:gd name="connsiteX4" fmla="*/ 311971 w 6378151"/>
              <a:gd name="connsiteY4" fmla="*/ 152822 h 1177488"/>
              <a:gd name="connsiteX0" fmla="*/ 311971 w 6378151"/>
              <a:gd name="connsiteY0" fmla="*/ 152822 h 1177488"/>
              <a:gd name="connsiteX1" fmla="*/ 6033906 w 6378151"/>
              <a:gd name="connsiteY1" fmla="*/ 142064 h 1177488"/>
              <a:gd name="connsiteX2" fmla="*/ 6378151 w 6378151"/>
              <a:gd name="connsiteY2" fmla="*/ 1177488 h 1177488"/>
              <a:gd name="connsiteX3" fmla="*/ 0 w 6378151"/>
              <a:gd name="connsiteY3" fmla="*/ 1177488 h 1177488"/>
              <a:gd name="connsiteX4" fmla="*/ 311971 w 6378151"/>
              <a:gd name="connsiteY4" fmla="*/ 152822 h 1177488"/>
              <a:gd name="connsiteX0" fmla="*/ 311971 w 6378151"/>
              <a:gd name="connsiteY0" fmla="*/ 119570 h 1144236"/>
              <a:gd name="connsiteX1" fmla="*/ 6033906 w 6378151"/>
              <a:gd name="connsiteY1" fmla="*/ 108812 h 1144236"/>
              <a:gd name="connsiteX2" fmla="*/ 6378151 w 6378151"/>
              <a:gd name="connsiteY2" fmla="*/ 1144236 h 1144236"/>
              <a:gd name="connsiteX3" fmla="*/ 0 w 6378151"/>
              <a:gd name="connsiteY3" fmla="*/ 1144236 h 1144236"/>
              <a:gd name="connsiteX4" fmla="*/ 311971 w 6378151"/>
              <a:gd name="connsiteY4" fmla="*/ 119570 h 1144236"/>
              <a:gd name="connsiteX0" fmla="*/ 311971 w 6378151"/>
              <a:gd name="connsiteY0" fmla="*/ 16611 h 1041277"/>
              <a:gd name="connsiteX1" fmla="*/ 6033906 w 6378151"/>
              <a:gd name="connsiteY1" fmla="*/ 5853 h 1041277"/>
              <a:gd name="connsiteX2" fmla="*/ 6378151 w 6378151"/>
              <a:gd name="connsiteY2" fmla="*/ 1041277 h 1041277"/>
              <a:gd name="connsiteX3" fmla="*/ 0 w 6378151"/>
              <a:gd name="connsiteY3" fmla="*/ 1041277 h 1041277"/>
              <a:gd name="connsiteX4" fmla="*/ 311971 w 6378151"/>
              <a:gd name="connsiteY4" fmla="*/ 16611 h 1041277"/>
              <a:gd name="connsiteX0" fmla="*/ 311971 w 6378151"/>
              <a:gd name="connsiteY0" fmla="*/ 100650 h 1125316"/>
              <a:gd name="connsiteX1" fmla="*/ 6033906 w 6378151"/>
              <a:gd name="connsiteY1" fmla="*/ 89892 h 1125316"/>
              <a:gd name="connsiteX2" fmla="*/ 6378151 w 6378151"/>
              <a:gd name="connsiteY2" fmla="*/ 1125316 h 1125316"/>
              <a:gd name="connsiteX3" fmla="*/ 0 w 6378151"/>
              <a:gd name="connsiteY3" fmla="*/ 1125316 h 1125316"/>
              <a:gd name="connsiteX4" fmla="*/ 311971 w 6378151"/>
              <a:gd name="connsiteY4" fmla="*/ 100650 h 1125316"/>
              <a:gd name="connsiteX0" fmla="*/ 311971 w 6378151"/>
              <a:gd name="connsiteY0" fmla="*/ 108062 h 1132728"/>
              <a:gd name="connsiteX1" fmla="*/ 6001633 w 6378151"/>
              <a:gd name="connsiteY1" fmla="*/ 86546 h 1132728"/>
              <a:gd name="connsiteX2" fmla="*/ 6378151 w 6378151"/>
              <a:gd name="connsiteY2" fmla="*/ 1132728 h 1132728"/>
              <a:gd name="connsiteX3" fmla="*/ 0 w 6378151"/>
              <a:gd name="connsiteY3" fmla="*/ 1132728 h 1132728"/>
              <a:gd name="connsiteX4" fmla="*/ 311971 w 6378151"/>
              <a:gd name="connsiteY4" fmla="*/ 108062 h 1132728"/>
              <a:gd name="connsiteX0" fmla="*/ 311971 w 6378151"/>
              <a:gd name="connsiteY0" fmla="*/ 108062 h 1132728"/>
              <a:gd name="connsiteX1" fmla="*/ 6001633 w 6378151"/>
              <a:gd name="connsiteY1" fmla="*/ 86546 h 1132728"/>
              <a:gd name="connsiteX2" fmla="*/ 6378151 w 6378151"/>
              <a:gd name="connsiteY2" fmla="*/ 1132728 h 1132728"/>
              <a:gd name="connsiteX3" fmla="*/ 0 w 6378151"/>
              <a:gd name="connsiteY3" fmla="*/ 1132728 h 1132728"/>
              <a:gd name="connsiteX4" fmla="*/ 311971 w 6378151"/>
              <a:gd name="connsiteY4" fmla="*/ 108062 h 1132728"/>
              <a:gd name="connsiteX0" fmla="*/ 311971 w 6378151"/>
              <a:gd name="connsiteY0" fmla="*/ 103312 h 1127978"/>
              <a:gd name="connsiteX1" fmla="*/ 6001633 w 6378151"/>
              <a:gd name="connsiteY1" fmla="*/ 81796 h 1127978"/>
              <a:gd name="connsiteX2" fmla="*/ 6378151 w 6378151"/>
              <a:gd name="connsiteY2" fmla="*/ 1127978 h 1127978"/>
              <a:gd name="connsiteX3" fmla="*/ 0 w 6378151"/>
              <a:gd name="connsiteY3" fmla="*/ 1127978 h 1127978"/>
              <a:gd name="connsiteX4" fmla="*/ 311971 w 6378151"/>
              <a:gd name="connsiteY4" fmla="*/ 103312 h 1127978"/>
              <a:gd name="connsiteX0" fmla="*/ 311971 w 6378151"/>
              <a:gd name="connsiteY0" fmla="*/ 118455 h 1143121"/>
              <a:gd name="connsiteX1" fmla="*/ 6001633 w 6378151"/>
              <a:gd name="connsiteY1" fmla="*/ 96939 h 1143121"/>
              <a:gd name="connsiteX2" fmla="*/ 6378151 w 6378151"/>
              <a:gd name="connsiteY2" fmla="*/ 1143121 h 1143121"/>
              <a:gd name="connsiteX3" fmla="*/ 0 w 6378151"/>
              <a:gd name="connsiteY3" fmla="*/ 1143121 h 1143121"/>
              <a:gd name="connsiteX4" fmla="*/ 311971 w 6378151"/>
              <a:gd name="connsiteY4" fmla="*/ 118455 h 1143121"/>
              <a:gd name="connsiteX0" fmla="*/ 311971 w 6378151"/>
              <a:gd name="connsiteY0" fmla="*/ 118455 h 1143121"/>
              <a:gd name="connsiteX1" fmla="*/ 6001633 w 6378151"/>
              <a:gd name="connsiteY1" fmla="*/ 96939 h 1143121"/>
              <a:gd name="connsiteX2" fmla="*/ 6378151 w 6378151"/>
              <a:gd name="connsiteY2" fmla="*/ 1143121 h 1143121"/>
              <a:gd name="connsiteX3" fmla="*/ 0 w 6378151"/>
              <a:gd name="connsiteY3" fmla="*/ 1143121 h 1143121"/>
              <a:gd name="connsiteX4" fmla="*/ 311971 w 6378151"/>
              <a:gd name="connsiteY4" fmla="*/ 118455 h 1143121"/>
              <a:gd name="connsiteX0" fmla="*/ 311971 w 6378151"/>
              <a:gd name="connsiteY0" fmla="*/ 113915 h 1138581"/>
              <a:gd name="connsiteX1" fmla="*/ 6001633 w 6378151"/>
              <a:gd name="connsiteY1" fmla="*/ 92399 h 1138581"/>
              <a:gd name="connsiteX2" fmla="*/ 6378151 w 6378151"/>
              <a:gd name="connsiteY2" fmla="*/ 1138581 h 1138581"/>
              <a:gd name="connsiteX3" fmla="*/ 0 w 6378151"/>
              <a:gd name="connsiteY3" fmla="*/ 1138581 h 1138581"/>
              <a:gd name="connsiteX4" fmla="*/ 311971 w 6378151"/>
              <a:gd name="connsiteY4" fmla="*/ 113915 h 1138581"/>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378151" h="1147688">
                <a:moveTo>
                  <a:pt x="311971" y="123022"/>
                </a:moveTo>
                <a:cubicBezTo>
                  <a:pt x="702453" y="8274"/>
                  <a:pt x="5352966" y="-74203"/>
                  <a:pt x="6001633" y="101506"/>
                </a:cubicBezTo>
                <a:cubicBezTo>
                  <a:pt x="6446285" y="575739"/>
                  <a:pt x="6266988" y="813304"/>
                  <a:pt x="6378151" y="1147688"/>
                </a:cubicBezTo>
                <a:lnTo>
                  <a:pt x="0" y="1147688"/>
                </a:lnTo>
                <a:cubicBezTo>
                  <a:pt x="57374" y="820476"/>
                  <a:pt x="-78891" y="439478"/>
                  <a:pt x="311971" y="123022"/>
                </a:cubicBezTo>
                <a:close/>
              </a:path>
            </a:pathLst>
          </a:cu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userDrawn="1"/>
        </p:nvGrpSpPr>
        <p:grpSpPr>
          <a:xfrm>
            <a:off x="211054" y="1321594"/>
            <a:ext cx="6436810" cy="3602496"/>
            <a:chOff x="220782" y="1331119"/>
            <a:chExt cx="6436810" cy="3602496"/>
          </a:xfrm>
        </p:grpSpPr>
        <p:sp>
          <p:nvSpPr>
            <p:cNvPr id="5" name="Freeform 4"/>
            <p:cNvSpPr/>
            <p:nvPr/>
          </p:nvSpPr>
          <p:spPr>
            <a:xfrm>
              <a:off x="1630680" y="1333500"/>
              <a:ext cx="4968240" cy="7620"/>
            </a:xfrm>
            <a:custGeom>
              <a:avLst/>
              <a:gdLst>
                <a:gd name="connsiteX0" fmla="*/ 0 w 4968240"/>
                <a:gd name="connsiteY0" fmla="*/ 0 h 7620"/>
                <a:gd name="connsiteX1" fmla="*/ 2781300 w 4968240"/>
                <a:gd name="connsiteY1" fmla="*/ 0 h 7620"/>
                <a:gd name="connsiteX2" fmla="*/ 4968240 w 4968240"/>
                <a:gd name="connsiteY2" fmla="*/ 7620 h 7620"/>
              </a:gdLst>
              <a:ahLst/>
              <a:cxnLst>
                <a:cxn ang="0">
                  <a:pos x="connsiteX0" y="connsiteY0"/>
                </a:cxn>
                <a:cxn ang="0">
                  <a:pos x="connsiteX1" y="connsiteY1"/>
                </a:cxn>
                <a:cxn ang="0">
                  <a:pos x="connsiteX2" y="connsiteY2"/>
                </a:cxn>
              </a:cxnLst>
              <a:rect l="l" t="t" r="r" b="b"/>
              <a:pathLst>
                <a:path w="4968240" h="7620">
                  <a:moveTo>
                    <a:pt x="0" y="0"/>
                  </a:moveTo>
                  <a:lnTo>
                    <a:pt x="2781300" y="0"/>
                  </a:lnTo>
                  <a:lnTo>
                    <a:pt x="4968240" y="7620"/>
                  </a:lnTo>
                </a:path>
              </a:pathLst>
            </a:custGeom>
            <a:noFill/>
            <a:ln>
              <a:solidFill>
                <a:srgbClr val="F95D5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Freeform 5"/>
            <p:cNvSpPr/>
            <p:nvPr/>
          </p:nvSpPr>
          <p:spPr>
            <a:xfrm>
              <a:off x="220782" y="1333500"/>
              <a:ext cx="6436810" cy="3600115"/>
            </a:xfrm>
            <a:custGeom>
              <a:avLst/>
              <a:gdLst>
                <a:gd name="connsiteX0" fmla="*/ 6378138 w 6436810"/>
                <a:gd name="connsiteY0" fmla="*/ 0 h 3600115"/>
                <a:gd name="connsiteX1" fmla="*/ 6431478 w 6436810"/>
                <a:gd name="connsiteY1" fmla="*/ 723900 h 3600115"/>
                <a:gd name="connsiteX2" fmla="*/ 6431478 w 6436810"/>
                <a:gd name="connsiteY2" fmla="*/ 1607820 h 3600115"/>
                <a:gd name="connsiteX3" fmla="*/ 6400998 w 6436810"/>
                <a:gd name="connsiteY3" fmla="*/ 2400300 h 3600115"/>
                <a:gd name="connsiteX4" fmla="*/ 6332418 w 6436810"/>
                <a:gd name="connsiteY4" fmla="*/ 2895600 h 3600115"/>
                <a:gd name="connsiteX5" fmla="*/ 6240978 w 6436810"/>
                <a:gd name="connsiteY5" fmla="*/ 3177540 h 3600115"/>
                <a:gd name="connsiteX6" fmla="*/ 6088578 w 6436810"/>
                <a:gd name="connsiteY6" fmla="*/ 3390900 h 3600115"/>
                <a:gd name="connsiteX7" fmla="*/ 5814258 w 6436810"/>
                <a:gd name="connsiteY7" fmla="*/ 3520440 h 3600115"/>
                <a:gd name="connsiteX8" fmla="*/ 5440878 w 6436810"/>
                <a:gd name="connsiteY8" fmla="*/ 3573780 h 3600115"/>
                <a:gd name="connsiteX9" fmla="*/ 4564578 w 6436810"/>
                <a:gd name="connsiteY9" fmla="*/ 3573780 h 3600115"/>
                <a:gd name="connsiteX10" fmla="*/ 3833058 w 6436810"/>
                <a:gd name="connsiteY10" fmla="*/ 3566160 h 3600115"/>
                <a:gd name="connsiteX11" fmla="*/ 3116778 w 6436810"/>
                <a:gd name="connsiteY11" fmla="*/ 3566160 h 3600115"/>
                <a:gd name="connsiteX12" fmla="*/ 2423358 w 6436810"/>
                <a:gd name="connsiteY12" fmla="*/ 3581400 h 3600115"/>
                <a:gd name="connsiteX13" fmla="*/ 1874718 w 6436810"/>
                <a:gd name="connsiteY13" fmla="*/ 3596640 h 3600115"/>
                <a:gd name="connsiteX14" fmla="*/ 1333698 w 6436810"/>
                <a:gd name="connsiteY14" fmla="*/ 3596640 h 3600115"/>
                <a:gd name="connsiteX15" fmla="*/ 838398 w 6436810"/>
                <a:gd name="connsiteY15" fmla="*/ 3558540 h 3600115"/>
                <a:gd name="connsiteX16" fmla="*/ 579318 w 6436810"/>
                <a:gd name="connsiteY16" fmla="*/ 3497580 h 3600115"/>
                <a:gd name="connsiteX17" fmla="*/ 388818 w 6436810"/>
                <a:gd name="connsiteY17" fmla="*/ 3413760 h 3600115"/>
                <a:gd name="connsiteX18" fmla="*/ 266898 w 6436810"/>
                <a:gd name="connsiteY18" fmla="*/ 3314700 h 3600115"/>
                <a:gd name="connsiteX19" fmla="*/ 175458 w 6436810"/>
                <a:gd name="connsiteY19" fmla="*/ 3124200 h 3600115"/>
                <a:gd name="connsiteX20" fmla="*/ 114498 w 6436810"/>
                <a:gd name="connsiteY20" fmla="*/ 2910840 h 3600115"/>
                <a:gd name="connsiteX21" fmla="*/ 61158 w 6436810"/>
                <a:gd name="connsiteY21" fmla="*/ 2636520 h 3600115"/>
                <a:gd name="connsiteX22" fmla="*/ 38298 w 6436810"/>
                <a:gd name="connsiteY22" fmla="*/ 2278380 h 3600115"/>
                <a:gd name="connsiteX23" fmla="*/ 15438 w 6436810"/>
                <a:gd name="connsiteY23" fmla="*/ 1866900 h 3600115"/>
                <a:gd name="connsiteX24" fmla="*/ 15438 w 6436810"/>
                <a:gd name="connsiteY24" fmla="*/ 1455420 h 3600115"/>
                <a:gd name="connsiteX25" fmla="*/ 198 w 6436810"/>
                <a:gd name="connsiteY25" fmla="*/ 952500 h 3600115"/>
                <a:gd name="connsiteX26" fmla="*/ 7818 w 6436810"/>
                <a:gd name="connsiteY26" fmla="*/ 289560 h 3600115"/>
                <a:gd name="connsiteX27" fmla="*/ 23058 w 6436810"/>
                <a:gd name="connsiteY27" fmla="*/ 0 h 36001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6436810" h="3600115">
                  <a:moveTo>
                    <a:pt x="6378138" y="0"/>
                  </a:moveTo>
                  <a:cubicBezTo>
                    <a:pt x="6400363" y="227965"/>
                    <a:pt x="6422588" y="455930"/>
                    <a:pt x="6431478" y="723900"/>
                  </a:cubicBezTo>
                  <a:cubicBezTo>
                    <a:pt x="6440368" y="991870"/>
                    <a:pt x="6436558" y="1328420"/>
                    <a:pt x="6431478" y="1607820"/>
                  </a:cubicBezTo>
                  <a:cubicBezTo>
                    <a:pt x="6426398" y="1887220"/>
                    <a:pt x="6417508" y="2185670"/>
                    <a:pt x="6400998" y="2400300"/>
                  </a:cubicBezTo>
                  <a:cubicBezTo>
                    <a:pt x="6384488" y="2614930"/>
                    <a:pt x="6359088" y="2766060"/>
                    <a:pt x="6332418" y="2895600"/>
                  </a:cubicBezTo>
                  <a:cubicBezTo>
                    <a:pt x="6305748" y="3025140"/>
                    <a:pt x="6281618" y="3094990"/>
                    <a:pt x="6240978" y="3177540"/>
                  </a:cubicBezTo>
                  <a:cubicBezTo>
                    <a:pt x="6200338" y="3260090"/>
                    <a:pt x="6159698" y="3333750"/>
                    <a:pt x="6088578" y="3390900"/>
                  </a:cubicBezTo>
                  <a:cubicBezTo>
                    <a:pt x="6017458" y="3448050"/>
                    <a:pt x="5922208" y="3489960"/>
                    <a:pt x="5814258" y="3520440"/>
                  </a:cubicBezTo>
                  <a:cubicBezTo>
                    <a:pt x="5706308" y="3550920"/>
                    <a:pt x="5649158" y="3564890"/>
                    <a:pt x="5440878" y="3573780"/>
                  </a:cubicBezTo>
                  <a:cubicBezTo>
                    <a:pt x="5232598" y="3582670"/>
                    <a:pt x="4564578" y="3573780"/>
                    <a:pt x="4564578" y="3573780"/>
                  </a:cubicBezTo>
                  <a:lnTo>
                    <a:pt x="3833058" y="3566160"/>
                  </a:lnTo>
                  <a:lnTo>
                    <a:pt x="3116778" y="3566160"/>
                  </a:lnTo>
                  <a:cubicBezTo>
                    <a:pt x="2881828" y="3568700"/>
                    <a:pt x="2423358" y="3581400"/>
                    <a:pt x="2423358" y="3581400"/>
                  </a:cubicBezTo>
                  <a:lnTo>
                    <a:pt x="1874718" y="3596640"/>
                  </a:lnTo>
                  <a:cubicBezTo>
                    <a:pt x="1693108" y="3599180"/>
                    <a:pt x="1506418" y="3602990"/>
                    <a:pt x="1333698" y="3596640"/>
                  </a:cubicBezTo>
                  <a:cubicBezTo>
                    <a:pt x="1160978" y="3590290"/>
                    <a:pt x="964128" y="3575050"/>
                    <a:pt x="838398" y="3558540"/>
                  </a:cubicBezTo>
                  <a:cubicBezTo>
                    <a:pt x="712668" y="3542030"/>
                    <a:pt x="654248" y="3521710"/>
                    <a:pt x="579318" y="3497580"/>
                  </a:cubicBezTo>
                  <a:cubicBezTo>
                    <a:pt x="504388" y="3473450"/>
                    <a:pt x="440888" y="3444240"/>
                    <a:pt x="388818" y="3413760"/>
                  </a:cubicBezTo>
                  <a:cubicBezTo>
                    <a:pt x="336748" y="3383280"/>
                    <a:pt x="302458" y="3362960"/>
                    <a:pt x="266898" y="3314700"/>
                  </a:cubicBezTo>
                  <a:cubicBezTo>
                    <a:pt x="231338" y="3266440"/>
                    <a:pt x="200858" y="3191510"/>
                    <a:pt x="175458" y="3124200"/>
                  </a:cubicBezTo>
                  <a:cubicBezTo>
                    <a:pt x="150058" y="3056890"/>
                    <a:pt x="133548" y="2992120"/>
                    <a:pt x="114498" y="2910840"/>
                  </a:cubicBezTo>
                  <a:cubicBezTo>
                    <a:pt x="95448" y="2829560"/>
                    <a:pt x="73858" y="2741930"/>
                    <a:pt x="61158" y="2636520"/>
                  </a:cubicBezTo>
                  <a:cubicBezTo>
                    <a:pt x="48458" y="2531110"/>
                    <a:pt x="45918" y="2406650"/>
                    <a:pt x="38298" y="2278380"/>
                  </a:cubicBezTo>
                  <a:cubicBezTo>
                    <a:pt x="30678" y="2150110"/>
                    <a:pt x="19248" y="2004060"/>
                    <a:pt x="15438" y="1866900"/>
                  </a:cubicBezTo>
                  <a:cubicBezTo>
                    <a:pt x="11628" y="1729740"/>
                    <a:pt x="17978" y="1607820"/>
                    <a:pt x="15438" y="1455420"/>
                  </a:cubicBezTo>
                  <a:cubicBezTo>
                    <a:pt x="12898" y="1303020"/>
                    <a:pt x="1468" y="1146810"/>
                    <a:pt x="198" y="952500"/>
                  </a:cubicBezTo>
                  <a:cubicBezTo>
                    <a:pt x="-1072" y="758190"/>
                    <a:pt x="4008" y="448310"/>
                    <a:pt x="7818" y="289560"/>
                  </a:cubicBezTo>
                  <a:cubicBezTo>
                    <a:pt x="11628" y="130810"/>
                    <a:pt x="17343" y="65405"/>
                    <a:pt x="23058" y="0"/>
                  </a:cubicBezTo>
                </a:path>
              </a:pathLst>
            </a:custGeom>
            <a:noFill/>
            <a:ln>
              <a:solidFill>
                <a:srgbClr val="F95D5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Freeform 6"/>
            <p:cNvSpPr/>
            <p:nvPr/>
          </p:nvSpPr>
          <p:spPr>
            <a:xfrm>
              <a:off x="228600" y="1331119"/>
              <a:ext cx="150019" cy="4762"/>
            </a:xfrm>
            <a:custGeom>
              <a:avLst/>
              <a:gdLst>
                <a:gd name="connsiteX0" fmla="*/ 0 w 150019"/>
                <a:gd name="connsiteY0" fmla="*/ 0 h 4762"/>
                <a:gd name="connsiteX1" fmla="*/ 150019 w 150019"/>
                <a:gd name="connsiteY1" fmla="*/ 4762 h 4762"/>
                <a:gd name="connsiteX2" fmla="*/ 150019 w 150019"/>
                <a:gd name="connsiteY2" fmla="*/ 4762 h 4762"/>
              </a:gdLst>
              <a:ahLst/>
              <a:cxnLst>
                <a:cxn ang="0">
                  <a:pos x="connsiteX0" y="connsiteY0"/>
                </a:cxn>
                <a:cxn ang="0">
                  <a:pos x="connsiteX1" y="connsiteY1"/>
                </a:cxn>
                <a:cxn ang="0">
                  <a:pos x="connsiteX2" y="connsiteY2"/>
                </a:cxn>
              </a:cxnLst>
              <a:rect l="l" t="t" r="r" b="b"/>
              <a:pathLst>
                <a:path w="150019" h="4762">
                  <a:moveTo>
                    <a:pt x="0" y="0"/>
                  </a:moveTo>
                  <a:lnTo>
                    <a:pt x="150019" y="4762"/>
                  </a:lnTo>
                  <a:lnTo>
                    <a:pt x="150019" y="4762"/>
                  </a:lnTo>
                </a:path>
              </a:pathLst>
            </a:custGeom>
            <a:noFill/>
            <a:ln>
              <a:solidFill>
                <a:srgbClr val="F95D5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 name="Group 7"/>
          <p:cNvGrpSpPr/>
          <p:nvPr userDrawn="1"/>
        </p:nvGrpSpPr>
        <p:grpSpPr>
          <a:xfrm>
            <a:off x="282786" y="255821"/>
            <a:ext cx="1448294" cy="1448294"/>
            <a:chOff x="237072" y="234585"/>
            <a:chExt cx="1448294" cy="1448294"/>
          </a:xfrm>
        </p:grpSpPr>
        <p:sp>
          <p:nvSpPr>
            <p:cNvPr id="9" name="Oval 8"/>
            <p:cNvSpPr/>
            <p:nvPr/>
          </p:nvSpPr>
          <p:spPr>
            <a:xfrm>
              <a:off x="237072" y="234585"/>
              <a:ext cx="1448294" cy="1448294"/>
            </a:xfrm>
            <a:prstGeom prst="ellipse">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283311" y="280824"/>
              <a:ext cx="1355815" cy="1355815"/>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p:cNvSpPr/>
            <p:nvPr/>
          </p:nvSpPr>
          <p:spPr>
            <a:xfrm>
              <a:off x="244823" y="242721"/>
              <a:ext cx="1419087" cy="1419087"/>
            </a:xfrm>
            <a:prstGeom prst="ellipse">
              <a:avLst/>
            </a:prstGeom>
            <a:noFill/>
            <a:ln w="9525">
              <a:solidFill>
                <a:schemeClr val="bg1">
                  <a:lumMod val="2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122655858"/>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2.xml"/><Relationship Id="rId3" Type="http://schemas.openxmlformats.org/officeDocument/2006/relationships/slideLayout" Target="../slideLayouts/slideLayout7.xml"/><Relationship Id="rId7" Type="http://schemas.openxmlformats.org/officeDocument/2006/relationships/slideLayout" Target="../slideLayouts/slideLayout11.xml"/><Relationship Id="rId12" Type="http://schemas.openxmlformats.org/officeDocument/2006/relationships/theme" Target="../theme/theme2.xml"/><Relationship Id="rId2" Type="http://schemas.openxmlformats.org/officeDocument/2006/relationships/slideLayout" Target="../slideLayouts/slideLayout6.xml"/><Relationship Id="rId1" Type="http://schemas.openxmlformats.org/officeDocument/2006/relationships/slideLayout" Target="../slideLayouts/slideLayout5.xml"/><Relationship Id="rId6" Type="http://schemas.openxmlformats.org/officeDocument/2006/relationships/slideLayout" Target="../slideLayouts/slideLayout10.xml"/><Relationship Id="rId11" Type="http://schemas.openxmlformats.org/officeDocument/2006/relationships/slideLayout" Target="../slideLayouts/slideLayout15.xml"/><Relationship Id="rId5" Type="http://schemas.openxmlformats.org/officeDocument/2006/relationships/slideLayout" Target="../slideLayouts/slideLayout9.xml"/><Relationship Id="rId10" Type="http://schemas.openxmlformats.org/officeDocument/2006/relationships/slideLayout" Target="../slideLayouts/slideLayout14.xml"/><Relationship Id="rId4" Type="http://schemas.openxmlformats.org/officeDocument/2006/relationships/slideLayout" Target="../slideLayouts/slideLayout8.xml"/><Relationship Id="rId9" Type="http://schemas.openxmlformats.org/officeDocument/2006/relationships/slideLayout" Target="../slideLayouts/slideLayout13.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3.xml"/><Relationship Id="rId3" Type="http://schemas.openxmlformats.org/officeDocument/2006/relationships/slideLayout" Target="../slideLayouts/slideLayout18.xml"/><Relationship Id="rId7" Type="http://schemas.openxmlformats.org/officeDocument/2006/relationships/slideLayout" Target="../slideLayouts/slideLayout22.xml"/><Relationship Id="rId12" Type="http://schemas.openxmlformats.org/officeDocument/2006/relationships/theme" Target="../theme/theme3.xml"/><Relationship Id="rId2" Type="http://schemas.openxmlformats.org/officeDocument/2006/relationships/slideLayout" Target="../slideLayouts/slideLayout17.xml"/><Relationship Id="rId1" Type="http://schemas.openxmlformats.org/officeDocument/2006/relationships/slideLayout" Target="../slideLayouts/slideLayout16.xml"/><Relationship Id="rId6" Type="http://schemas.openxmlformats.org/officeDocument/2006/relationships/slideLayout" Target="../slideLayouts/slideLayout21.xml"/><Relationship Id="rId11" Type="http://schemas.openxmlformats.org/officeDocument/2006/relationships/slideLayout" Target="../slideLayouts/slideLayout26.xml"/><Relationship Id="rId5" Type="http://schemas.openxmlformats.org/officeDocument/2006/relationships/slideLayout" Target="../slideLayouts/slideLayout20.xml"/><Relationship Id="rId10" Type="http://schemas.openxmlformats.org/officeDocument/2006/relationships/slideLayout" Target="../slideLayouts/slideLayout25.xml"/><Relationship Id="rId4" Type="http://schemas.openxmlformats.org/officeDocument/2006/relationships/slideLayout" Target="../slideLayouts/slideLayout19.xml"/><Relationship Id="rId9" Type="http://schemas.openxmlformats.org/officeDocument/2006/relationships/slideLayout" Target="../slideLayouts/slideLayout24.xml"/></Relationships>
</file>

<file path=ppt/slideMasters/_rels/slideMaster4.xml.rels><?xml version="1.0" encoding="UTF-8" standalone="yes"?>
<Relationships xmlns="http://schemas.openxmlformats.org/package/2006/relationships"><Relationship Id="rId3" Type="http://schemas.openxmlformats.org/officeDocument/2006/relationships/slideLayout" Target="../slideLayouts/slideLayout29.xml"/><Relationship Id="rId2" Type="http://schemas.openxmlformats.org/officeDocument/2006/relationships/slideLayout" Target="../slideLayouts/slideLayout28.xml"/><Relationship Id="rId1" Type="http://schemas.openxmlformats.org/officeDocument/2006/relationships/slideLayout" Target="../slideLayouts/slideLayout27.xml"/><Relationship Id="rId5" Type="http://schemas.openxmlformats.org/officeDocument/2006/relationships/theme" Target="../theme/theme4.xml"/><Relationship Id="rId4" Type="http://schemas.openxmlformats.org/officeDocument/2006/relationships/slideLayout" Target="../slideLayouts/slideLayout3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accent2"/>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534919" y="539500"/>
            <a:ext cx="5788125" cy="478200"/>
          </a:xfrm>
          <a:prstGeom prst="rect">
            <a:avLst/>
          </a:prstGeom>
          <a:noFill/>
          <a:ln>
            <a:noFill/>
          </a:ln>
        </p:spPr>
        <p:txBody>
          <a:bodyPr spcFirstLastPara="1" wrap="square" lIns="91425" tIns="91425" rIns="91425" bIns="91425" anchor="ctr" anchorCtr="0">
            <a:noAutofit/>
          </a:bodyPr>
          <a:lstStyle>
            <a:lvl1pPr lvl="0" algn="ctr">
              <a:spcBef>
                <a:spcPts val="0"/>
              </a:spcBef>
              <a:spcAft>
                <a:spcPts val="0"/>
              </a:spcAft>
              <a:buClr>
                <a:schemeClr val="dk1"/>
              </a:buClr>
              <a:buSzPts val="2800"/>
              <a:buFont typeface="Kalam"/>
              <a:buNone/>
              <a:defRPr sz="2800" b="1">
                <a:solidFill>
                  <a:schemeClr val="dk1"/>
                </a:solidFill>
                <a:latin typeface="Kalam"/>
                <a:ea typeface="Kalam"/>
                <a:cs typeface="Kalam"/>
                <a:sym typeface="Kalam"/>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534956" y="1187600"/>
            <a:ext cx="5788125" cy="3416400"/>
          </a:xfrm>
          <a:prstGeom prst="rect">
            <a:avLst/>
          </a:prstGeom>
          <a:noFill/>
          <a:ln>
            <a:noFill/>
          </a:ln>
        </p:spPr>
        <p:txBody>
          <a:bodyPr spcFirstLastPara="1" wrap="square" lIns="91425" tIns="91425" rIns="91425" bIns="91425" anchor="t" anchorCtr="0">
            <a:noAutofit/>
          </a:bodyPr>
          <a:lstStyle>
            <a:lvl1pPr marL="457200" lvl="0" indent="-342900">
              <a:lnSpc>
                <a:spcPct val="100000"/>
              </a:lnSpc>
              <a:spcBef>
                <a:spcPts val="0"/>
              </a:spcBef>
              <a:spcAft>
                <a:spcPts val="0"/>
              </a:spcAft>
              <a:buClr>
                <a:schemeClr val="dk1"/>
              </a:buClr>
              <a:buSzPts val="1800"/>
              <a:buFont typeface="Montserrat"/>
              <a:buChar char="●"/>
              <a:defRPr sz="1800">
                <a:solidFill>
                  <a:schemeClr val="dk1"/>
                </a:solidFill>
                <a:latin typeface="Montserrat"/>
                <a:ea typeface="Montserrat"/>
                <a:cs typeface="Montserrat"/>
                <a:sym typeface="Montserrat"/>
              </a:defRPr>
            </a:lvl1pPr>
            <a:lvl2pPr marL="914400" lvl="1" indent="-317500">
              <a:lnSpc>
                <a:spcPct val="100000"/>
              </a:lnSpc>
              <a:spcBef>
                <a:spcPts val="1600"/>
              </a:spcBef>
              <a:spcAft>
                <a:spcPts val="0"/>
              </a:spcAft>
              <a:buClr>
                <a:schemeClr val="dk1"/>
              </a:buClr>
              <a:buSzPts val="1400"/>
              <a:buFont typeface="Montserrat"/>
              <a:buChar char="○"/>
              <a:defRPr>
                <a:solidFill>
                  <a:schemeClr val="dk1"/>
                </a:solidFill>
                <a:latin typeface="Montserrat"/>
                <a:ea typeface="Montserrat"/>
                <a:cs typeface="Montserrat"/>
                <a:sym typeface="Montserrat"/>
              </a:defRPr>
            </a:lvl2pPr>
            <a:lvl3pPr marL="1371600" lvl="2" indent="-317500">
              <a:lnSpc>
                <a:spcPct val="100000"/>
              </a:lnSpc>
              <a:spcBef>
                <a:spcPts val="1600"/>
              </a:spcBef>
              <a:spcAft>
                <a:spcPts val="0"/>
              </a:spcAft>
              <a:buClr>
                <a:schemeClr val="dk1"/>
              </a:buClr>
              <a:buSzPts val="1400"/>
              <a:buFont typeface="Montserrat"/>
              <a:buChar char="■"/>
              <a:defRPr>
                <a:solidFill>
                  <a:schemeClr val="dk1"/>
                </a:solidFill>
                <a:latin typeface="Montserrat"/>
                <a:ea typeface="Montserrat"/>
                <a:cs typeface="Montserrat"/>
                <a:sym typeface="Montserrat"/>
              </a:defRPr>
            </a:lvl3pPr>
            <a:lvl4pPr marL="1828800" lvl="3" indent="-317500">
              <a:lnSpc>
                <a:spcPct val="100000"/>
              </a:lnSpc>
              <a:spcBef>
                <a:spcPts val="1600"/>
              </a:spcBef>
              <a:spcAft>
                <a:spcPts val="0"/>
              </a:spcAft>
              <a:buClr>
                <a:schemeClr val="dk1"/>
              </a:buClr>
              <a:buSzPts val="1400"/>
              <a:buFont typeface="Montserrat"/>
              <a:buChar char="●"/>
              <a:defRPr>
                <a:solidFill>
                  <a:schemeClr val="dk1"/>
                </a:solidFill>
                <a:latin typeface="Montserrat"/>
                <a:ea typeface="Montserrat"/>
                <a:cs typeface="Montserrat"/>
                <a:sym typeface="Montserrat"/>
              </a:defRPr>
            </a:lvl4pPr>
            <a:lvl5pPr marL="2286000" lvl="4" indent="-317500">
              <a:lnSpc>
                <a:spcPct val="100000"/>
              </a:lnSpc>
              <a:spcBef>
                <a:spcPts val="1600"/>
              </a:spcBef>
              <a:spcAft>
                <a:spcPts val="0"/>
              </a:spcAft>
              <a:buClr>
                <a:schemeClr val="dk1"/>
              </a:buClr>
              <a:buSzPts val="1400"/>
              <a:buFont typeface="Montserrat"/>
              <a:buChar char="○"/>
              <a:defRPr>
                <a:solidFill>
                  <a:schemeClr val="dk1"/>
                </a:solidFill>
                <a:latin typeface="Montserrat"/>
                <a:ea typeface="Montserrat"/>
                <a:cs typeface="Montserrat"/>
                <a:sym typeface="Montserrat"/>
              </a:defRPr>
            </a:lvl5pPr>
            <a:lvl6pPr marL="2743200" lvl="5" indent="-317500">
              <a:lnSpc>
                <a:spcPct val="100000"/>
              </a:lnSpc>
              <a:spcBef>
                <a:spcPts val="1600"/>
              </a:spcBef>
              <a:spcAft>
                <a:spcPts val="0"/>
              </a:spcAft>
              <a:buClr>
                <a:schemeClr val="dk1"/>
              </a:buClr>
              <a:buSzPts val="1400"/>
              <a:buFont typeface="Montserrat"/>
              <a:buChar char="■"/>
              <a:defRPr>
                <a:solidFill>
                  <a:schemeClr val="dk1"/>
                </a:solidFill>
                <a:latin typeface="Montserrat"/>
                <a:ea typeface="Montserrat"/>
                <a:cs typeface="Montserrat"/>
                <a:sym typeface="Montserrat"/>
              </a:defRPr>
            </a:lvl6pPr>
            <a:lvl7pPr marL="3200400" lvl="6" indent="-317500">
              <a:lnSpc>
                <a:spcPct val="100000"/>
              </a:lnSpc>
              <a:spcBef>
                <a:spcPts val="1600"/>
              </a:spcBef>
              <a:spcAft>
                <a:spcPts val="0"/>
              </a:spcAft>
              <a:buClr>
                <a:schemeClr val="dk1"/>
              </a:buClr>
              <a:buSzPts val="1400"/>
              <a:buFont typeface="Montserrat"/>
              <a:buChar char="●"/>
              <a:defRPr>
                <a:solidFill>
                  <a:schemeClr val="dk1"/>
                </a:solidFill>
                <a:latin typeface="Montserrat"/>
                <a:ea typeface="Montserrat"/>
                <a:cs typeface="Montserrat"/>
                <a:sym typeface="Montserrat"/>
              </a:defRPr>
            </a:lvl7pPr>
            <a:lvl8pPr marL="3657600" lvl="7" indent="-317500">
              <a:lnSpc>
                <a:spcPct val="100000"/>
              </a:lnSpc>
              <a:spcBef>
                <a:spcPts val="1600"/>
              </a:spcBef>
              <a:spcAft>
                <a:spcPts val="0"/>
              </a:spcAft>
              <a:buClr>
                <a:schemeClr val="dk1"/>
              </a:buClr>
              <a:buSzPts val="1400"/>
              <a:buFont typeface="Montserrat"/>
              <a:buChar char="○"/>
              <a:defRPr>
                <a:solidFill>
                  <a:schemeClr val="dk1"/>
                </a:solidFill>
                <a:latin typeface="Montserrat"/>
                <a:ea typeface="Montserrat"/>
                <a:cs typeface="Montserrat"/>
                <a:sym typeface="Montserrat"/>
              </a:defRPr>
            </a:lvl8pPr>
            <a:lvl9pPr marL="4114800" lvl="8" indent="-317500">
              <a:lnSpc>
                <a:spcPct val="100000"/>
              </a:lnSpc>
              <a:spcBef>
                <a:spcPts val="1600"/>
              </a:spcBef>
              <a:spcAft>
                <a:spcPts val="1600"/>
              </a:spcAft>
              <a:buClr>
                <a:schemeClr val="dk1"/>
              </a:buClr>
              <a:buSzPts val="1400"/>
              <a:buFont typeface="Montserrat"/>
              <a:buChar char="■"/>
              <a:defRPr>
                <a:solidFill>
                  <a:schemeClr val="dk1"/>
                </a:solidFill>
                <a:latin typeface="Montserrat"/>
                <a:ea typeface="Montserrat"/>
                <a:cs typeface="Montserrat"/>
                <a:sym typeface="Montserrat"/>
              </a:defRPr>
            </a:lvl9pPr>
          </a:lstStyle>
          <a:p>
            <a:endParaRPr/>
          </a:p>
        </p:txBody>
      </p:sp>
      <p:sp>
        <p:nvSpPr>
          <p:cNvPr id="4" name="Rectangle 3">
            <a:extLst>
              <a:ext uri="{FF2B5EF4-FFF2-40B4-BE49-F238E27FC236}">
                <a16:creationId xmlns:a16="http://schemas.microsoft.com/office/drawing/2014/main" id="{45B48A23-F086-E848-93F2-BE7280BF92FE}"/>
              </a:ext>
            </a:extLst>
          </p:cNvPr>
          <p:cNvSpPr/>
          <p:nvPr userDrawn="1"/>
        </p:nvSpPr>
        <p:spPr>
          <a:xfrm>
            <a:off x="4859677" y="4928056"/>
            <a:ext cx="1612942" cy="215444"/>
          </a:xfrm>
          <a:prstGeom prst="rect">
            <a:avLst/>
          </a:prstGeom>
        </p:spPr>
        <p:txBody>
          <a:bodyPr wrap="none">
            <a:spAutoFit/>
          </a:bodyPr>
          <a:lstStyle/>
          <a:p>
            <a:r>
              <a:rPr lang="en-US" sz="800" b="0" i="0" dirty="0">
                <a:solidFill>
                  <a:srgbClr val="000000"/>
                </a:solidFill>
                <a:effectLst/>
                <a:latin typeface="+mn-lt"/>
              </a:rPr>
              <a:t>FeistyForwarders_0968120672</a:t>
            </a:r>
            <a:endParaRPr lang="en-VN" sz="800" dirty="0">
              <a:solidFill>
                <a:srgbClr val="000000"/>
              </a:solidFill>
              <a:latin typeface="+mn-lt"/>
            </a:endParaRPr>
          </a:p>
        </p:txBody>
      </p:sp>
    </p:spTree>
  </p:cSld>
  <p:clrMap bg1="lt1" tx1="dk1" bg2="dk2" tx2="lt2" accent1="accent1" accent2="accent2" accent3="accent3" accent4="accent4" accent5="accent5" accent6="accent6" hlink="hlink" folHlink="folHlink"/>
  <p:sldLayoutIdLst>
    <p:sldLayoutId id="2147483706" r:id="rId1"/>
    <p:sldLayoutId id="2147483707" r:id="rId2"/>
    <p:sldLayoutId id="2147483690" r:id="rId3"/>
    <p:sldLayoutId id="2147483694" r:id="rId4"/>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accent2"/>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534919" y="539500"/>
            <a:ext cx="5788125" cy="478200"/>
          </a:xfrm>
          <a:prstGeom prst="rect">
            <a:avLst/>
          </a:prstGeom>
          <a:noFill/>
          <a:ln>
            <a:noFill/>
          </a:ln>
        </p:spPr>
        <p:txBody>
          <a:bodyPr spcFirstLastPara="1" wrap="square" lIns="91425" tIns="91425" rIns="91425" bIns="91425" anchor="ctr" anchorCtr="0">
            <a:noAutofit/>
          </a:bodyPr>
          <a:lstStyle>
            <a:lvl1pPr lvl="0" algn="ctr">
              <a:spcBef>
                <a:spcPts val="0"/>
              </a:spcBef>
              <a:spcAft>
                <a:spcPts val="0"/>
              </a:spcAft>
              <a:buClr>
                <a:schemeClr val="dk1"/>
              </a:buClr>
              <a:buSzPts val="2800"/>
              <a:buFont typeface="Kalam"/>
              <a:buNone/>
              <a:defRPr sz="2800" b="1">
                <a:solidFill>
                  <a:schemeClr val="dk1"/>
                </a:solidFill>
                <a:latin typeface="Kalam"/>
                <a:ea typeface="Kalam"/>
                <a:cs typeface="Kalam"/>
                <a:sym typeface="Kalam"/>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534956" y="1187600"/>
            <a:ext cx="5788125" cy="3416400"/>
          </a:xfrm>
          <a:prstGeom prst="rect">
            <a:avLst/>
          </a:prstGeom>
          <a:noFill/>
          <a:ln>
            <a:noFill/>
          </a:ln>
        </p:spPr>
        <p:txBody>
          <a:bodyPr spcFirstLastPara="1" wrap="square" lIns="91425" tIns="91425" rIns="91425" bIns="91425" anchor="t" anchorCtr="0">
            <a:noAutofit/>
          </a:bodyPr>
          <a:lstStyle>
            <a:lvl1pPr marL="457200" lvl="0" indent="-342900">
              <a:lnSpc>
                <a:spcPct val="100000"/>
              </a:lnSpc>
              <a:spcBef>
                <a:spcPts val="0"/>
              </a:spcBef>
              <a:spcAft>
                <a:spcPts val="0"/>
              </a:spcAft>
              <a:buClr>
                <a:schemeClr val="dk1"/>
              </a:buClr>
              <a:buSzPts val="1800"/>
              <a:buFont typeface="Montserrat"/>
              <a:buChar char="●"/>
              <a:defRPr sz="1800">
                <a:solidFill>
                  <a:schemeClr val="dk1"/>
                </a:solidFill>
                <a:latin typeface="Montserrat"/>
                <a:ea typeface="Montserrat"/>
                <a:cs typeface="Montserrat"/>
                <a:sym typeface="Montserrat"/>
              </a:defRPr>
            </a:lvl1pPr>
            <a:lvl2pPr marL="914400" lvl="1" indent="-317500">
              <a:lnSpc>
                <a:spcPct val="100000"/>
              </a:lnSpc>
              <a:spcBef>
                <a:spcPts val="1600"/>
              </a:spcBef>
              <a:spcAft>
                <a:spcPts val="0"/>
              </a:spcAft>
              <a:buClr>
                <a:schemeClr val="dk1"/>
              </a:buClr>
              <a:buSzPts val="1400"/>
              <a:buFont typeface="Montserrat"/>
              <a:buChar char="○"/>
              <a:defRPr>
                <a:solidFill>
                  <a:schemeClr val="dk1"/>
                </a:solidFill>
                <a:latin typeface="Montserrat"/>
                <a:ea typeface="Montserrat"/>
                <a:cs typeface="Montserrat"/>
                <a:sym typeface="Montserrat"/>
              </a:defRPr>
            </a:lvl2pPr>
            <a:lvl3pPr marL="1371600" lvl="2" indent="-317500">
              <a:lnSpc>
                <a:spcPct val="100000"/>
              </a:lnSpc>
              <a:spcBef>
                <a:spcPts val="1600"/>
              </a:spcBef>
              <a:spcAft>
                <a:spcPts val="0"/>
              </a:spcAft>
              <a:buClr>
                <a:schemeClr val="dk1"/>
              </a:buClr>
              <a:buSzPts val="1400"/>
              <a:buFont typeface="Montserrat"/>
              <a:buChar char="■"/>
              <a:defRPr>
                <a:solidFill>
                  <a:schemeClr val="dk1"/>
                </a:solidFill>
                <a:latin typeface="Montserrat"/>
                <a:ea typeface="Montserrat"/>
                <a:cs typeface="Montserrat"/>
                <a:sym typeface="Montserrat"/>
              </a:defRPr>
            </a:lvl3pPr>
            <a:lvl4pPr marL="1828800" lvl="3" indent="-317500">
              <a:lnSpc>
                <a:spcPct val="100000"/>
              </a:lnSpc>
              <a:spcBef>
                <a:spcPts val="1600"/>
              </a:spcBef>
              <a:spcAft>
                <a:spcPts val="0"/>
              </a:spcAft>
              <a:buClr>
                <a:schemeClr val="dk1"/>
              </a:buClr>
              <a:buSzPts val="1400"/>
              <a:buFont typeface="Montserrat"/>
              <a:buChar char="●"/>
              <a:defRPr>
                <a:solidFill>
                  <a:schemeClr val="dk1"/>
                </a:solidFill>
                <a:latin typeface="Montserrat"/>
                <a:ea typeface="Montserrat"/>
                <a:cs typeface="Montserrat"/>
                <a:sym typeface="Montserrat"/>
              </a:defRPr>
            </a:lvl4pPr>
            <a:lvl5pPr marL="2286000" lvl="4" indent="-317500">
              <a:lnSpc>
                <a:spcPct val="100000"/>
              </a:lnSpc>
              <a:spcBef>
                <a:spcPts val="1600"/>
              </a:spcBef>
              <a:spcAft>
                <a:spcPts val="0"/>
              </a:spcAft>
              <a:buClr>
                <a:schemeClr val="dk1"/>
              </a:buClr>
              <a:buSzPts val="1400"/>
              <a:buFont typeface="Montserrat"/>
              <a:buChar char="○"/>
              <a:defRPr>
                <a:solidFill>
                  <a:schemeClr val="dk1"/>
                </a:solidFill>
                <a:latin typeface="Montserrat"/>
                <a:ea typeface="Montserrat"/>
                <a:cs typeface="Montserrat"/>
                <a:sym typeface="Montserrat"/>
              </a:defRPr>
            </a:lvl5pPr>
            <a:lvl6pPr marL="2743200" lvl="5" indent="-317500">
              <a:lnSpc>
                <a:spcPct val="100000"/>
              </a:lnSpc>
              <a:spcBef>
                <a:spcPts val="1600"/>
              </a:spcBef>
              <a:spcAft>
                <a:spcPts val="0"/>
              </a:spcAft>
              <a:buClr>
                <a:schemeClr val="dk1"/>
              </a:buClr>
              <a:buSzPts val="1400"/>
              <a:buFont typeface="Montserrat"/>
              <a:buChar char="■"/>
              <a:defRPr>
                <a:solidFill>
                  <a:schemeClr val="dk1"/>
                </a:solidFill>
                <a:latin typeface="Montserrat"/>
                <a:ea typeface="Montserrat"/>
                <a:cs typeface="Montserrat"/>
                <a:sym typeface="Montserrat"/>
              </a:defRPr>
            </a:lvl6pPr>
            <a:lvl7pPr marL="3200400" lvl="6" indent="-317500">
              <a:lnSpc>
                <a:spcPct val="100000"/>
              </a:lnSpc>
              <a:spcBef>
                <a:spcPts val="1600"/>
              </a:spcBef>
              <a:spcAft>
                <a:spcPts val="0"/>
              </a:spcAft>
              <a:buClr>
                <a:schemeClr val="dk1"/>
              </a:buClr>
              <a:buSzPts val="1400"/>
              <a:buFont typeface="Montserrat"/>
              <a:buChar char="●"/>
              <a:defRPr>
                <a:solidFill>
                  <a:schemeClr val="dk1"/>
                </a:solidFill>
                <a:latin typeface="Montserrat"/>
                <a:ea typeface="Montserrat"/>
                <a:cs typeface="Montserrat"/>
                <a:sym typeface="Montserrat"/>
              </a:defRPr>
            </a:lvl7pPr>
            <a:lvl8pPr marL="3657600" lvl="7" indent="-317500">
              <a:lnSpc>
                <a:spcPct val="100000"/>
              </a:lnSpc>
              <a:spcBef>
                <a:spcPts val="1600"/>
              </a:spcBef>
              <a:spcAft>
                <a:spcPts val="0"/>
              </a:spcAft>
              <a:buClr>
                <a:schemeClr val="dk1"/>
              </a:buClr>
              <a:buSzPts val="1400"/>
              <a:buFont typeface="Montserrat"/>
              <a:buChar char="○"/>
              <a:defRPr>
                <a:solidFill>
                  <a:schemeClr val="dk1"/>
                </a:solidFill>
                <a:latin typeface="Montserrat"/>
                <a:ea typeface="Montserrat"/>
                <a:cs typeface="Montserrat"/>
                <a:sym typeface="Montserrat"/>
              </a:defRPr>
            </a:lvl8pPr>
            <a:lvl9pPr marL="4114800" lvl="8" indent="-317500">
              <a:lnSpc>
                <a:spcPct val="100000"/>
              </a:lnSpc>
              <a:spcBef>
                <a:spcPts val="1600"/>
              </a:spcBef>
              <a:spcAft>
                <a:spcPts val="1600"/>
              </a:spcAft>
              <a:buClr>
                <a:schemeClr val="dk1"/>
              </a:buClr>
              <a:buSzPts val="1400"/>
              <a:buFont typeface="Montserrat"/>
              <a:buChar char="■"/>
              <a:defRPr>
                <a:solidFill>
                  <a:schemeClr val="dk1"/>
                </a:solidFill>
                <a:latin typeface="Montserrat"/>
                <a:ea typeface="Montserrat"/>
                <a:cs typeface="Montserrat"/>
                <a:sym typeface="Montserrat"/>
              </a:defRPr>
            </a:lvl9pPr>
          </a:lstStyle>
          <a:p>
            <a:endParaRPr/>
          </a:p>
        </p:txBody>
      </p:sp>
      <p:sp>
        <p:nvSpPr>
          <p:cNvPr id="4" name="Rectangle 3">
            <a:extLst>
              <a:ext uri="{FF2B5EF4-FFF2-40B4-BE49-F238E27FC236}">
                <a16:creationId xmlns:a16="http://schemas.microsoft.com/office/drawing/2014/main" id="{C05AA50F-DFE7-6C4B-92C5-EBE8E2BC7899}"/>
              </a:ext>
            </a:extLst>
          </p:cNvPr>
          <p:cNvSpPr/>
          <p:nvPr userDrawn="1"/>
        </p:nvSpPr>
        <p:spPr>
          <a:xfrm>
            <a:off x="4859677" y="4928056"/>
            <a:ext cx="1612942" cy="215444"/>
          </a:xfrm>
          <a:prstGeom prst="rect">
            <a:avLst/>
          </a:prstGeom>
        </p:spPr>
        <p:txBody>
          <a:bodyPr wrap="none">
            <a:spAutoFit/>
          </a:bodyPr>
          <a:lstStyle/>
          <a:p>
            <a:r>
              <a:rPr lang="en-US" sz="800" b="0" i="0" dirty="0">
                <a:solidFill>
                  <a:srgbClr val="000000"/>
                </a:solidFill>
                <a:effectLst/>
                <a:latin typeface="+mn-lt"/>
              </a:rPr>
              <a:t>FeistyForwarders_0968120672</a:t>
            </a:r>
            <a:endParaRPr lang="en-VN" sz="800" dirty="0">
              <a:solidFill>
                <a:srgbClr val="000000"/>
              </a:solidFill>
              <a:latin typeface="+mn-lt"/>
            </a:endParaRPr>
          </a:p>
        </p:txBody>
      </p:sp>
    </p:spTree>
    <p:extLst>
      <p:ext uri="{BB962C8B-B14F-4D97-AF65-F5344CB8AC3E}">
        <p14:creationId xmlns:p14="http://schemas.microsoft.com/office/powerpoint/2010/main" val="1334049421"/>
      </p:ext>
    </p:extLst>
  </p:cSld>
  <p:clrMap bg1="lt1" tx1="dk1" bg2="dk2" tx2="lt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71488" y="273845"/>
            <a:ext cx="5915025" cy="994172"/>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471488" y="1369219"/>
            <a:ext cx="5915025" cy="3263504"/>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471488" y="4767264"/>
            <a:ext cx="1543050" cy="273844"/>
          </a:xfrm>
          <a:prstGeom prst="rect">
            <a:avLst/>
          </a:prstGeom>
        </p:spPr>
        <p:txBody>
          <a:bodyPr vert="horz" lIns="91440" tIns="45720" rIns="91440" bIns="45720" rtlCol="0" anchor="ctr"/>
          <a:lstStyle>
            <a:lvl1pPr algn="l">
              <a:defRPr sz="675">
                <a:solidFill>
                  <a:schemeClr val="tx1">
                    <a:tint val="75000"/>
                  </a:schemeClr>
                </a:solidFill>
              </a:defRPr>
            </a:lvl1pPr>
          </a:lstStyle>
          <a:p>
            <a:pPr defTabSz="514350">
              <a:buClrTx/>
              <a:defRPr/>
            </a:pPr>
            <a:fld id="{DA7268BB-C1B0-4A07-841E-B140DAEE97CE}" type="datetimeFigureOut">
              <a:rPr lang="en-US" kern="1200" smtClean="0">
                <a:solidFill>
                  <a:prstClr val="black">
                    <a:tint val="75000"/>
                  </a:prstClr>
                </a:solidFill>
                <a:latin typeface="Calibri"/>
                <a:ea typeface="+mn-ea"/>
                <a:cs typeface="+mn-cs"/>
              </a:rPr>
              <a:pPr defTabSz="514350">
                <a:buClrTx/>
                <a:defRPr/>
              </a:pPr>
              <a:t>1/17/2026</a:t>
            </a:fld>
            <a:endParaRPr lang="en-US" kern="1200">
              <a:solidFill>
                <a:prstClr val="black">
                  <a:tint val="75000"/>
                </a:prstClr>
              </a:solidFill>
              <a:latin typeface="Calibri"/>
              <a:ea typeface="+mn-ea"/>
              <a:cs typeface="+mn-cs"/>
            </a:endParaRPr>
          </a:p>
        </p:txBody>
      </p:sp>
      <p:sp>
        <p:nvSpPr>
          <p:cNvPr id="5" name="Footer Placeholder 4"/>
          <p:cNvSpPr>
            <a:spLocks noGrp="1"/>
          </p:cNvSpPr>
          <p:nvPr>
            <p:ph type="ftr" sz="quarter" idx="3"/>
          </p:nvPr>
        </p:nvSpPr>
        <p:spPr>
          <a:xfrm>
            <a:off x="2271713" y="4767264"/>
            <a:ext cx="2314575" cy="273844"/>
          </a:xfrm>
          <a:prstGeom prst="rect">
            <a:avLst/>
          </a:prstGeom>
        </p:spPr>
        <p:txBody>
          <a:bodyPr vert="horz" lIns="91440" tIns="45720" rIns="91440" bIns="45720" rtlCol="0" anchor="ctr"/>
          <a:lstStyle>
            <a:lvl1pPr algn="ctr">
              <a:defRPr sz="675">
                <a:solidFill>
                  <a:schemeClr val="tx1">
                    <a:tint val="75000"/>
                  </a:schemeClr>
                </a:solidFill>
              </a:defRPr>
            </a:lvl1pPr>
          </a:lstStyle>
          <a:p>
            <a:pPr defTabSz="514350">
              <a:buClrTx/>
              <a:defRPr/>
            </a:pPr>
            <a:endParaRPr lang="en-US" kern="1200">
              <a:solidFill>
                <a:prstClr val="black">
                  <a:tint val="75000"/>
                </a:prstClr>
              </a:solidFill>
              <a:latin typeface="Calibri"/>
              <a:ea typeface="+mn-ea"/>
              <a:cs typeface="+mn-cs"/>
            </a:endParaRPr>
          </a:p>
        </p:txBody>
      </p:sp>
      <p:sp>
        <p:nvSpPr>
          <p:cNvPr id="6" name="Slide Number Placeholder 5"/>
          <p:cNvSpPr>
            <a:spLocks noGrp="1"/>
          </p:cNvSpPr>
          <p:nvPr>
            <p:ph type="sldNum" sz="quarter" idx="4"/>
          </p:nvPr>
        </p:nvSpPr>
        <p:spPr>
          <a:xfrm>
            <a:off x="4843463" y="4767264"/>
            <a:ext cx="1543050" cy="273844"/>
          </a:xfrm>
          <a:prstGeom prst="rect">
            <a:avLst/>
          </a:prstGeom>
        </p:spPr>
        <p:txBody>
          <a:bodyPr vert="horz" lIns="91440" tIns="45720" rIns="91440" bIns="45720" rtlCol="0" anchor="ctr"/>
          <a:lstStyle>
            <a:lvl1pPr algn="r">
              <a:defRPr sz="675">
                <a:solidFill>
                  <a:schemeClr val="tx1">
                    <a:tint val="75000"/>
                  </a:schemeClr>
                </a:solidFill>
              </a:defRPr>
            </a:lvl1pPr>
          </a:lstStyle>
          <a:p>
            <a:pPr defTabSz="514350">
              <a:buClrTx/>
              <a:defRPr/>
            </a:pPr>
            <a:fld id="{9EDB716F-5A96-4A9A-BE33-5D9C969214D1}" type="slidenum">
              <a:rPr lang="en-US" kern="1200" smtClean="0">
                <a:solidFill>
                  <a:prstClr val="black">
                    <a:tint val="75000"/>
                  </a:prstClr>
                </a:solidFill>
                <a:latin typeface="Calibri"/>
                <a:ea typeface="+mn-ea"/>
                <a:cs typeface="+mn-cs"/>
              </a:rPr>
              <a:pPr defTabSz="514350">
                <a:buClrTx/>
                <a:defRPr/>
              </a:pPr>
              <a:t>‹#›</a:t>
            </a:fld>
            <a:endParaRPr lang="en-US" kern="1200">
              <a:solidFill>
                <a:prstClr val="black">
                  <a:tint val="75000"/>
                </a:prstClr>
              </a:solidFill>
              <a:latin typeface="Calibri"/>
              <a:ea typeface="+mn-ea"/>
              <a:cs typeface="+mn-cs"/>
            </a:endParaRPr>
          </a:p>
        </p:txBody>
      </p:sp>
    </p:spTree>
    <p:extLst>
      <p:ext uri="{BB962C8B-B14F-4D97-AF65-F5344CB8AC3E}">
        <p14:creationId xmlns:p14="http://schemas.microsoft.com/office/powerpoint/2010/main" val="1035053846"/>
      </p:ext>
    </p:extLst>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p:txStyles>
    <p:titleStyle>
      <a:lvl1pPr algn="l" defTabSz="514350" rtl="0" eaLnBrk="1" latinLnBrk="0" hangingPunct="1">
        <a:lnSpc>
          <a:spcPct val="90000"/>
        </a:lnSpc>
        <a:spcBef>
          <a:spcPct val="0"/>
        </a:spcBef>
        <a:buNone/>
        <a:defRPr sz="2475" kern="1200">
          <a:solidFill>
            <a:schemeClr val="tx1"/>
          </a:solidFill>
          <a:latin typeface="+mj-lt"/>
          <a:ea typeface="+mj-ea"/>
          <a:cs typeface="+mj-cs"/>
        </a:defRPr>
      </a:lvl1pPr>
    </p:titleStyle>
    <p:bodyStyle>
      <a:lvl1pPr marL="128588" indent="-128588" algn="l" defTabSz="514350" rtl="0" eaLnBrk="1" latinLnBrk="0" hangingPunct="1">
        <a:lnSpc>
          <a:spcPct val="90000"/>
        </a:lnSpc>
        <a:spcBef>
          <a:spcPts val="563"/>
        </a:spcBef>
        <a:buFont typeface="Arial" panose="020B0604020202020204" pitchFamily="34" charset="0"/>
        <a:buChar char="•"/>
        <a:defRPr sz="1575" kern="1200">
          <a:solidFill>
            <a:schemeClr val="tx1"/>
          </a:solidFill>
          <a:latin typeface="+mn-lt"/>
          <a:ea typeface="+mn-ea"/>
          <a:cs typeface="+mn-cs"/>
        </a:defRPr>
      </a:lvl1pPr>
      <a:lvl2pPr marL="385763" indent="-128588" algn="l" defTabSz="514350" rtl="0" eaLnBrk="1" latinLnBrk="0" hangingPunct="1">
        <a:lnSpc>
          <a:spcPct val="90000"/>
        </a:lnSpc>
        <a:spcBef>
          <a:spcPts val="281"/>
        </a:spcBef>
        <a:buFont typeface="Arial" panose="020B0604020202020204" pitchFamily="34" charset="0"/>
        <a:buChar char="•"/>
        <a:defRPr sz="1350" kern="1200">
          <a:solidFill>
            <a:schemeClr val="tx1"/>
          </a:solidFill>
          <a:latin typeface="+mn-lt"/>
          <a:ea typeface="+mn-ea"/>
          <a:cs typeface="+mn-cs"/>
        </a:defRPr>
      </a:lvl2pPr>
      <a:lvl3pPr marL="642938" indent="-128588" algn="l" defTabSz="514350" rtl="0" eaLnBrk="1" latinLnBrk="0" hangingPunct="1">
        <a:lnSpc>
          <a:spcPct val="90000"/>
        </a:lnSpc>
        <a:spcBef>
          <a:spcPts val="281"/>
        </a:spcBef>
        <a:buFont typeface="Arial" panose="020B0604020202020204" pitchFamily="34" charset="0"/>
        <a:buChar char="•"/>
        <a:defRPr sz="1125" kern="1200">
          <a:solidFill>
            <a:schemeClr val="tx1"/>
          </a:solidFill>
          <a:latin typeface="+mn-lt"/>
          <a:ea typeface="+mn-ea"/>
          <a:cs typeface="+mn-cs"/>
        </a:defRPr>
      </a:lvl3pPr>
      <a:lvl4pPr marL="900113"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4pPr>
      <a:lvl5pPr marL="1157288"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5pPr>
      <a:lvl6pPr marL="1414463"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6pPr>
      <a:lvl7pPr marL="1671638"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7pPr>
      <a:lvl8pPr marL="1928813"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8pPr>
      <a:lvl9pPr marL="2185988"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9pPr>
    </p:bodyStyle>
    <p:otherStyle>
      <a:defPPr>
        <a:defRPr lang="en-US"/>
      </a:defPPr>
      <a:lvl1pPr marL="0" algn="l" defTabSz="514350" rtl="0" eaLnBrk="1" latinLnBrk="0" hangingPunct="1">
        <a:defRPr sz="1013" kern="1200">
          <a:solidFill>
            <a:schemeClr val="tx1"/>
          </a:solidFill>
          <a:latin typeface="+mn-lt"/>
          <a:ea typeface="+mn-ea"/>
          <a:cs typeface="+mn-cs"/>
        </a:defRPr>
      </a:lvl1pPr>
      <a:lvl2pPr marL="257175" algn="l" defTabSz="514350" rtl="0" eaLnBrk="1" latinLnBrk="0" hangingPunct="1">
        <a:defRPr sz="1013" kern="1200">
          <a:solidFill>
            <a:schemeClr val="tx1"/>
          </a:solidFill>
          <a:latin typeface="+mn-lt"/>
          <a:ea typeface="+mn-ea"/>
          <a:cs typeface="+mn-cs"/>
        </a:defRPr>
      </a:lvl2pPr>
      <a:lvl3pPr marL="514350" algn="l" defTabSz="514350" rtl="0" eaLnBrk="1" latinLnBrk="0" hangingPunct="1">
        <a:defRPr sz="1013" kern="1200">
          <a:solidFill>
            <a:schemeClr val="tx1"/>
          </a:solidFill>
          <a:latin typeface="+mn-lt"/>
          <a:ea typeface="+mn-ea"/>
          <a:cs typeface="+mn-cs"/>
        </a:defRPr>
      </a:lvl3pPr>
      <a:lvl4pPr marL="771525" algn="l" defTabSz="514350" rtl="0" eaLnBrk="1" latinLnBrk="0" hangingPunct="1">
        <a:defRPr sz="1013" kern="1200">
          <a:solidFill>
            <a:schemeClr val="tx1"/>
          </a:solidFill>
          <a:latin typeface="+mn-lt"/>
          <a:ea typeface="+mn-ea"/>
          <a:cs typeface="+mn-cs"/>
        </a:defRPr>
      </a:lvl4pPr>
      <a:lvl5pPr marL="1028700" algn="l" defTabSz="514350" rtl="0" eaLnBrk="1" latinLnBrk="0" hangingPunct="1">
        <a:defRPr sz="1013" kern="1200">
          <a:solidFill>
            <a:schemeClr val="tx1"/>
          </a:solidFill>
          <a:latin typeface="+mn-lt"/>
          <a:ea typeface="+mn-ea"/>
          <a:cs typeface="+mn-cs"/>
        </a:defRPr>
      </a:lvl5pPr>
      <a:lvl6pPr marL="1285875" algn="l" defTabSz="514350" rtl="0" eaLnBrk="1" latinLnBrk="0" hangingPunct="1">
        <a:defRPr sz="1013" kern="1200">
          <a:solidFill>
            <a:schemeClr val="tx1"/>
          </a:solidFill>
          <a:latin typeface="+mn-lt"/>
          <a:ea typeface="+mn-ea"/>
          <a:cs typeface="+mn-cs"/>
        </a:defRPr>
      </a:lvl6pPr>
      <a:lvl7pPr marL="1543050" algn="l" defTabSz="514350" rtl="0" eaLnBrk="1" latinLnBrk="0" hangingPunct="1">
        <a:defRPr sz="1013" kern="1200">
          <a:solidFill>
            <a:schemeClr val="tx1"/>
          </a:solidFill>
          <a:latin typeface="+mn-lt"/>
          <a:ea typeface="+mn-ea"/>
          <a:cs typeface="+mn-cs"/>
        </a:defRPr>
      </a:lvl7pPr>
      <a:lvl8pPr marL="1800225" algn="l" defTabSz="514350" rtl="0" eaLnBrk="1" latinLnBrk="0" hangingPunct="1">
        <a:defRPr sz="1013" kern="1200">
          <a:solidFill>
            <a:schemeClr val="tx1"/>
          </a:solidFill>
          <a:latin typeface="+mn-lt"/>
          <a:ea typeface="+mn-ea"/>
          <a:cs typeface="+mn-cs"/>
        </a:defRPr>
      </a:lvl8pPr>
      <a:lvl9pPr marL="2057400" algn="l" defTabSz="514350" rtl="0" eaLnBrk="1" latinLnBrk="0" hangingPunct="1">
        <a:defRPr sz="1013"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accent2"/>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534920" y="539500"/>
            <a:ext cx="5788125" cy="478200"/>
          </a:xfrm>
          <a:prstGeom prst="rect">
            <a:avLst/>
          </a:prstGeom>
          <a:noFill/>
          <a:ln>
            <a:noFill/>
          </a:ln>
        </p:spPr>
        <p:txBody>
          <a:bodyPr spcFirstLastPara="1" wrap="square" lIns="91425" tIns="91425" rIns="91425" bIns="91425" anchor="ctr" anchorCtr="0">
            <a:noAutofit/>
          </a:bodyPr>
          <a:lstStyle>
            <a:lvl1pPr lvl="0" algn="ctr">
              <a:spcBef>
                <a:spcPts val="0"/>
              </a:spcBef>
              <a:spcAft>
                <a:spcPts val="0"/>
              </a:spcAft>
              <a:buClr>
                <a:schemeClr val="dk1"/>
              </a:buClr>
              <a:buSzPts val="2800"/>
              <a:buFont typeface="Kalam"/>
              <a:buNone/>
              <a:defRPr sz="2800" b="1">
                <a:solidFill>
                  <a:schemeClr val="dk1"/>
                </a:solidFill>
                <a:latin typeface="Kalam"/>
                <a:ea typeface="Kalam"/>
                <a:cs typeface="Kalam"/>
                <a:sym typeface="Kalam"/>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534956" y="1187600"/>
            <a:ext cx="5788125" cy="3416400"/>
          </a:xfrm>
          <a:prstGeom prst="rect">
            <a:avLst/>
          </a:prstGeom>
          <a:noFill/>
          <a:ln>
            <a:noFill/>
          </a:ln>
        </p:spPr>
        <p:txBody>
          <a:bodyPr spcFirstLastPara="1" wrap="square" lIns="91425" tIns="91425" rIns="91425" bIns="91425" anchor="t" anchorCtr="0">
            <a:noAutofit/>
          </a:bodyPr>
          <a:lstStyle>
            <a:lvl1pPr marL="457200" lvl="0" indent="-342900">
              <a:lnSpc>
                <a:spcPct val="100000"/>
              </a:lnSpc>
              <a:spcBef>
                <a:spcPts val="0"/>
              </a:spcBef>
              <a:spcAft>
                <a:spcPts val="0"/>
              </a:spcAft>
              <a:buClr>
                <a:schemeClr val="dk1"/>
              </a:buClr>
              <a:buSzPts val="1800"/>
              <a:buFont typeface="Montserrat"/>
              <a:buChar char="●"/>
              <a:defRPr sz="1800">
                <a:solidFill>
                  <a:schemeClr val="dk1"/>
                </a:solidFill>
                <a:latin typeface="Montserrat"/>
                <a:ea typeface="Montserrat"/>
                <a:cs typeface="Montserrat"/>
                <a:sym typeface="Montserrat"/>
              </a:defRPr>
            </a:lvl1pPr>
            <a:lvl2pPr marL="914400" lvl="1" indent="-317500">
              <a:lnSpc>
                <a:spcPct val="100000"/>
              </a:lnSpc>
              <a:spcBef>
                <a:spcPts val="1600"/>
              </a:spcBef>
              <a:spcAft>
                <a:spcPts val="0"/>
              </a:spcAft>
              <a:buClr>
                <a:schemeClr val="dk1"/>
              </a:buClr>
              <a:buSzPts val="1400"/>
              <a:buFont typeface="Montserrat"/>
              <a:buChar char="○"/>
              <a:defRPr>
                <a:solidFill>
                  <a:schemeClr val="dk1"/>
                </a:solidFill>
                <a:latin typeface="Montserrat"/>
                <a:ea typeface="Montserrat"/>
                <a:cs typeface="Montserrat"/>
                <a:sym typeface="Montserrat"/>
              </a:defRPr>
            </a:lvl2pPr>
            <a:lvl3pPr marL="1371600" lvl="2" indent="-317500">
              <a:lnSpc>
                <a:spcPct val="100000"/>
              </a:lnSpc>
              <a:spcBef>
                <a:spcPts val="1600"/>
              </a:spcBef>
              <a:spcAft>
                <a:spcPts val="0"/>
              </a:spcAft>
              <a:buClr>
                <a:schemeClr val="dk1"/>
              </a:buClr>
              <a:buSzPts val="1400"/>
              <a:buFont typeface="Montserrat"/>
              <a:buChar char="■"/>
              <a:defRPr>
                <a:solidFill>
                  <a:schemeClr val="dk1"/>
                </a:solidFill>
                <a:latin typeface="Montserrat"/>
                <a:ea typeface="Montserrat"/>
                <a:cs typeface="Montserrat"/>
                <a:sym typeface="Montserrat"/>
              </a:defRPr>
            </a:lvl3pPr>
            <a:lvl4pPr marL="1828800" lvl="3" indent="-317500">
              <a:lnSpc>
                <a:spcPct val="100000"/>
              </a:lnSpc>
              <a:spcBef>
                <a:spcPts val="1600"/>
              </a:spcBef>
              <a:spcAft>
                <a:spcPts val="0"/>
              </a:spcAft>
              <a:buClr>
                <a:schemeClr val="dk1"/>
              </a:buClr>
              <a:buSzPts val="1400"/>
              <a:buFont typeface="Montserrat"/>
              <a:buChar char="●"/>
              <a:defRPr>
                <a:solidFill>
                  <a:schemeClr val="dk1"/>
                </a:solidFill>
                <a:latin typeface="Montserrat"/>
                <a:ea typeface="Montserrat"/>
                <a:cs typeface="Montserrat"/>
                <a:sym typeface="Montserrat"/>
              </a:defRPr>
            </a:lvl4pPr>
            <a:lvl5pPr marL="2286000" lvl="4" indent="-317500">
              <a:lnSpc>
                <a:spcPct val="100000"/>
              </a:lnSpc>
              <a:spcBef>
                <a:spcPts val="1600"/>
              </a:spcBef>
              <a:spcAft>
                <a:spcPts val="0"/>
              </a:spcAft>
              <a:buClr>
                <a:schemeClr val="dk1"/>
              </a:buClr>
              <a:buSzPts val="1400"/>
              <a:buFont typeface="Montserrat"/>
              <a:buChar char="○"/>
              <a:defRPr>
                <a:solidFill>
                  <a:schemeClr val="dk1"/>
                </a:solidFill>
                <a:latin typeface="Montserrat"/>
                <a:ea typeface="Montserrat"/>
                <a:cs typeface="Montserrat"/>
                <a:sym typeface="Montserrat"/>
              </a:defRPr>
            </a:lvl5pPr>
            <a:lvl6pPr marL="2743200" lvl="5" indent="-317500">
              <a:lnSpc>
                <a:spcPct val="100000"/>
              </a:lnSpc>
              <a:spcBef>
                <a:spcPts val="1600"/>
              </a:spcBef>
              <a:spcAft>
                <a:spcPts val="0"/>
              </a:spcAft>
              <a:buClr>
                <a:schemeClr val="dk1"/>
              </a:buClr>
              <a:buSzPts val="1400"/>
              <a:buFont typeface="Montserrat"/>
              <a:buChar char="■"/>
              <a:defRPr>
                <a:solidFill>
                  <a:schemeClr val="dk1"/>
                </a:solidFill>
                <a:latin typeface="Montserrat"/>
                <a:ea typeface="Montserrat"/>
                <a:cs typeface="Montserrat"/>
                <a:sym typeface="Montserrat"/>
              </a:defRPr>
            </a:lvl6pPr>
            <a:lvl7pPr marL="3200400" lvl="6" indent="-317500">
              <a:lnSpc>
                <a:spcPct val="100000"/>
              </a:lnSpc>
              <a:spcBef>
                <a:spcPts val="1600"/>
              </a:spcBef>
              <a:spcAft>
                <a:spcPts val="0"/>
              </a:spcAft>
              <a:buClr>
                <a:schemeClr val="dk1"/>
              </a:buClr>
              <a:buSzPts val="1400"/>
              <a:buFont typeface="Montserrat"/>
              <a:buChar char="●"/>
              <a:defRPr>
                <a:solidFill>
                  <a:schemeClr val="dk1"/>
                </a:solidFill>
                <a:latin typeface="Montserrat"/>
                <a:ea typeface="Montserrat"/>
                <a:cs typeface="Montserrat"/>
                <a:sym typeface="Montserrat"/>
              </a:defRPr>
            </a:lvl7pPr>
            <a:lvl8pPr marL="3657600" lvl="7" indent="-317500">
              <a:lnSpc>
                <a:spcPct val="100000"/>
              </a:lnSpc>
              <a:spcBef>
                <a:spcPts val="1600"/>
              </a:spcBef>
              <a:spcAft>
                <a:spcPts val="0"/>
              </a:spcAft>
              <a:buClr>
                <a:schemeClr val="dk1"/>
              </a:buClr>
              <a:buSzPts val="1400"/>
              <a:buFont typeface="Montserrat"/>
              <a:buChar char="○"/>
              <a:defRPr>
                <a:solidFill>
                  <a:schemeClr val="dk1"/>
                </a:solidFill>
                <a:latin typeface="Montserrat"/>
                <a:ea typeface="Montserrat"/>
                <a:cs typeface="Montserrat"/>
                <a:sym typeface="Montserrat"/>
              </a:defRPr>
            </a:lvl8pPr>
            <a:lvl9pPr marL="4114800" lvl="8" indent="-317500">
              <a:lnSpc>
                <a:spcPct val="100000"/>
              </a:lnSpc>
              <a:spcBef>
                <a:spcPts val="1600"/>
              </a:spcBef>
              <a:spcAft>
                <a:spcPts val="1600"/>
              </a:spcAft>
              <a:buClr>
                <a:schemeClr val="dk1"/>
              </a:buClr>
              <a:buSzPts val="1400"/>
              <a:buFont typeface="Montserrat"/>
              <a:buChar char="■"/>
              <a:defRPr>
                <a:solidFill>
                  <a:schemeClr val="dk1"/>
                </a:solidFill>
                <a:latin typeface="Montserrat"/>
                <a:ea typeface="Montserrat"/>
                <a:cs typeface="Montserrat"/>
                <a:sym typeface="Montserrat"/>
              </a:defRPr>
            </a:lvl9pPr>
          </a:lstStyle>
          <a:p>
            <a:endParaRPr/>
          </a:p>
        </p:txBody>
      </p:sp>
      <p:sp>
        <p:nvSpPr>
          <p:cNvPr id="4" name="Rectangle 3">
            <a:extLst>
              <a:ext uri="{FF2B5EF4-FFF2-40B4-BE49-F238E27FC236}">
                <a16:creationId xmlns:a16="http://schemas.microsoft.com/office/drawing/2014/main" id="{45B48A23-F086-E848-93F2-BE7280BF92FE}"/>
              </a:ext>
            </a:extLst>
          </p:cNvPr>
          <p:cNvSpPr/>
          <p:nvPr userDrawn="1"/>
        </p:nvSpPr>
        <p:spPr>
          <a:xfrm>
            <a:off x="4859678" y="4928056"/>
            <a:ext cx="1257075" cy="184666"/>
          </a:xfrm>
          <a:prstGeom prst="rect">
            <a:avLst/>
          </a:prstGeom>
        </p:spPr>
        <p:txBody>
          <a:bodyPr wrap="none">
            <a:spAutoFit/>
          </a:bodyPr>
          <a:lstStyle/>
          <a:p>
            <a:pPr marL="0" marR="0" lvl="0" indent="0" algn="l" defTabSz="685800" rtl="0" eaLnBrk="1" fontAlgn="auto" latinLnBrk="0" hangingPunct="1">
              <a:lnSpc>
                <a:spcPct val="100000"/>
              </a:lnSpc>
              <a:spcBef>
                <a:spcPts val="0"/>
              </a:spcBef>
              <a:spcAft>
                <a:spcPts val="0"/>
              </a:spcAft>
              <a:buClr>
                <a:srgbClr val="000000"/>
              </a:buClr>
              <a:buSzTx/>
              <a:buFont typeface="Arial"/>
              <a:buNone/>
              <a:tabLst/>
              <a:defRPr/>
            </a:pPr>
            <a:r>
              <a:rPr kumimoji="0" lang="en-US" sz="600" b="0" i="0" u="none" strike="noStrike" kern="0" cap="none" spc="0" normalizeH="0" baseline="0" noProof="0" dirty="0">
                <a:ln>
                  <a:noFill/>
                </a:ln>
                <a:solidFill>
                  <a:srgbClr val="000000"/>
                </a:solidFill>
                <a:effectLst/>
                <a:uLnTx/>
                <a:uFillTx/>
                <a:latin typeface="Arial"/>
                <a:cs typeface="Arial"/>
                <a:sym typeface="Arial"/>
              </a:rPr>
              <a:t>FeistyForwarders_0968120672</a:t>
            </a:r>
            <a:endParaRPr kumimoji="0" lang="en-VN" sz="600" b="0" i="0" u="none" strike="noStrike" kern="0" cap="none" spc="0" normalizeH="0" baseline="0" noProof="0" dirty="0">
              <a:ln>
                <a:noFill/>
              </a:ln>
              <a:solidFill>
                <a:srgbClr val="000000"/>
              </a:solidFill>
              <a:effectLst/>
              <a:uLnTx/>
              <a:uFillTx/>
              <a:latin typeface="Arial"/>
              <a:cs typeface="Arial"/>
              <a:sym typeface="Arial"/>
            </a:endParaRPr>
          </a:p>
        </p:txBody>
      </p:sp>
    </p:spTree>
    <p:extLst>
      <p:ext uri="{BB962C8B-B14F-4D97-AF65-F5344CB8AC3E}">
        <p14:creationId xmlns:p14="http://schemas.microsoft.com/office/powerpoint/2010/main" val="2969015817"/>
      </p:ext>
    </p:extLst>
  </p:cSld>
  <p:clrMap bg1="lt1" tx1="dk1" bg2="dk2" tx2="lt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788"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788"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788"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788"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788"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788"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788"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788"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788"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788"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788"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788"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788"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788"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788"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788"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788"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788"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788"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788"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788"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788"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788"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788"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788"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788"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788"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xml"/><Relationship Id="rId1" Type="http://schemas.openxmlformats.org/officeDocument/2006/relationships/slideLayout" Target="../slideLayouts/slideLayout16.xml"/><Relationship Id="rId4" Type="http://schemas.openxmlformats.org/officeDocument/2006/relationships/image" Target="../media/image7.png"/></Relationships>
</file>

<file path=ppt/slides/_rels/slide1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1.xml"/><Relationship Id="rId5" Type="http://schemas.openxmlformats.org/officeDocument/2006/relationships/image" Target="../media/image18.png"/><Relationship Id="rId4" Type="http://schemas.microsoft.com/office/2007/relationships/hdphoto" Target="../media/hdphoto3.wdp"/></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 Id="rId5" Type="http://schemas.openxmlformats.org/officeDocument/2006/relationships/image" Target="../media/image12.jpeg"/><Relationship Id="rId4" Type="http://schemas.microsoft.com/office/2007/relationships/hdphoto" Target="../media/hdphoto1.wdp"/></Relationships>
</file>

<file path=ppt/slides/_rels/slide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7.xml"/></Relationships>
</file>

<file path=ppt/slides/_rels/slide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15.png"/><Relationship Id="rId1" Type="http://schemas.openxmlformats.org/officeDocument/2006/relationships/slideLayout" Target="../slideLayouts/slideLayout14.xml"/><Relationship Id="rId5" Type="http://schemas.microsoft.com/office/2007/relationships/hdphoto" Target="../media/hdphoto1.wdp"/><Relationship Id="rId4" Type="http://schemas.openxmlformats.org/officeDocument/2006/relationships/image" Target="../media/image1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3">
            <a:extLst>
              <a:ext uri="{28A0092B-C50C-407E-A947-70E740481C1C}">
                <a14:useLocalDpi xmlns:a14="http://schemas.microsoft.com/office/drawing/2010/main" val="0"/>
              </a:ext>
            </a:extLst>
          </a:blip>
          <a:srcRect b="9974"/>
          <a:stretch>
            <a:fillRect/>
          </a:stretch>
        </p:blipFill>
        <p:spPr>
          <a:xfrm>
            <a:off x="0" y="642938"/>
            <a:ext cx="6858000" cy="3857625"/>
          </a:xfrm>
          <a:prstGeom prst="rect">
            <a:avLst/>
          </a:prstGeom>
        </p:spPr>
      </p:pic>
      <p:sp>
        <p:nvSpPr>
          <p:cNvPr id="2" name="Title 1"/>
          <p:cNvSpPr>
            <a:spLocks noGrp="1"/>
          </p:cNvSpPr>
          <p:nvPr>
            <p:ph type="ctrTitle"/>
          </p:nvPr>
        </p:nvSpPr>
        <p:spPr>
          <a:xfrm>
            <a:off x="1353077" y="1395123"/>
            <a:ext cx="4151846" cy="813163"/>
          </a:xfrm>
        </p:spPr>
        <p:txBody>
          <a:bodyPr>
            <a:normAutofit fontScale="90000"/>
          </a:bodyPr>
          <a:lstStyle/>
          <a:p>
            <a:r>
              <a:rPr lang="en-US" sz="2700" b="1" dirty="0" err="1">
                <a:solidFill>
                  <a:srgbClr val="0070C0"/>
                </a:solidFill>
                <a:latin typeface="Times New Roman" panose="02020603050405020304" pitchFamily="18" charset="0"/>
                <a:cs typeface="Times New Roman" panose="02020603050405020304" pitchFamily="18" charset="0"/>
                <a:sym typeface="+mn-ea"/>
              </a:rPr>
              <a:t>Chào</a:t>
            </a:r>
            <a:r>
              <a:rPr lang="en-US" sz="2700" b="1" dirty="0">
                <a:solidFill>
                  <a:srgbClr val="0070C0"/>
                </a:solidFill>
                <a:latin typeface="Times New Roman" panose="02020603050405020304" pitchFamily="18" charset="0"/>
                <a:cs typeface="Times New Roman" panose="02020603050405020304" pitchFamily="18" charset="0"/>
                <a:sym typeface="+mn-ea"/>
              </a:rPr>
              <a:t> </a:t>
            </a:r>
            <a:r>
              <a:rPr lang="en-US" sz="2700" b="1" dirty="0" err="1">
                <a:solidFill>
                  <a:srgbClr val="0070C0"/>
                </a:solidFill>
                <a:latin typeface="Times New Roman" panose="02020603050405020304" pitchFamily="18" charset="0"/>
                <a:cs typeface="Times New Roman" panose="02020603050405020304" pitchFamily="18" charset="0"/>
                <a:sym typeface="+mn-ea"/>
              </a:rPr>
              <a:t>mừng</a:t>
            </a:r>
            <a:r>
              <a:rPr lang="en-US" sz="2700" b="1" dirty="0">
                <a:solidFill>
                  <a:srgbClr val="0070C0"/>
                </a:solidFill>
                <a:latin typeface="Times New Roman" panose="02020603050405020304" pitchFamily="18" charset="0"/>
                <a:cs typeface="Times New Roman" panose="02020603050405020304" pitchFamily="18" charset="0"/>
                <a:sym typeface="+mn-ea"/>
              </a:rPr>
              <a:t> </a:t>
            </a:r>
            <a:r>
              <a:rPr lang="en-US" sz="2700" b="1" dirty="0" err="1">
                <a:solidFill>
                  <a:srgbClr val="0070C0"/>
                </a:solidFill>
                <a:latin typeface="Times New Roman" panose="02020603050405020304" pitchFamily="18" charset="0"/>
                <a:cs typeface="Times New Roman" panose="02020603050405020304" pitchFamily="18" charset="0"/>
                <a:sym typeface="+mn-ea"/>
              </a:rPr>
              <a:t>các</a:t>
            </a:r>
            <a:r>
              <a:rPr lang="en-US" sz="2700" b="1" dirty="0">
                <a:solidFill>
                  <a:srgbClr val="0070C0"/>
                </a:solidFill>
                <a:latin typeface="Times New Roman" panose="02020603050405020304" pitchFamily="18" charset="0"/>
                <a:cs typeface="Times New Roman" panose="02020603050405020304" pitchFamily="18" charset="0"/>
                <a:sym typeface="+mn-ea"/>
              </a:rPr>
              <a:t> em </a:t>
            </a:r>
            <a:r>
              <a:rPr lang="en-US" sz="2700" b="1" dirty="0" err="1">
                <a:solidFill>
                  <a:srgbClr val="0070C0"/>
                </a:solidFill>
                <a:latin typeface="Times New Roman" panose="02020603050405020304" pitchFamily="18" charset="0"/>
                <a:cs typeface="Times New Roman" panose="02020603050405020304" pitchFamily="18" charset="0"/>
                <a:sym typeface="+mn-ea"/>
              </a:rPr>
              <a:t>đến</a:t>
            </a:r>
            <a:r>
              <a:rPr lang="en-US" sz="2700" b="1" dirty="0">
                <a:solidFill>
                  <a:srgbClr val="0070C0"/>
                </a:solidFill>
                <a:latin typeface="Times New Roman" panose="02020603050405020304" pitchFamily="18" charset="0"/>
                <a:cs typeface="Times New Roman" panose="02020603050405020304" pitchFamily="18" charset="0"/>
                <a:sym typeface="+mn-ea"/>
              </a:rPr>
              <a:t> </a:t>
            </a:r>
            <a:r>
              <a:rPr lang="en-US" sz="2700" b="1" dirty="0" err="1">
                <a:solidFill>
                  <a:srgbClr val="0070C0"/>
                </a:solidFill>
                <a:latin typeface="Times New Roman" panose="02020603050405020304" pitchFamily="18" charset="0"/>
                <a:cs typeface="Times New Roman" panose="02020603050405020304" pitchFamily="18" charset="0"/>
                <a:sym typeface="+mn-ea"/>
              </a:rPr>
              <a:t>với</a:t>
            </a:r>
            <a:r>
              <a:rPr lang="en-US" sz="2700" b="1" dirty="0">
                <a:solidFill>
                  <a:srgbClr val="0070C0"/>
                </a:solidFill>
                <a:latin typeface="Times New Roman" panose="02020603050405020304" pitchFamily="18" charset="0"/>
                <a:cs typeface="Times New Roman" panose="02020603050405020304" pitchFamily="18" charset="0"/>
                <a:sym typeface="+mn-ea"/>
              </a:rPr>
              <a:t> </a:t>
            </a:r>
            <a:r>
              <a:rPr lang="vi-VN" sz="2700" b="1" dirty="0">
                <a:solidFill>
                  <a:srgbClr val="0070C0"/>
                </a:solidFill>
                <a:latin typeface="Times New Roman" panose="02020603050405020304" pitchFamily="18" charset="0"/>
                <a:cs typeface="Times New Roman" panose="02020603050405020304" pitchFamily="18" charset="0"/>
                <a:sym typeface="+mn-ea"/>
              </a:rPr>
              <a:t>tiết</a:t>
            </a:r>
            <a:r>
              <a:rPr lang="en-US" altLang="vi-VN" sz="2700" b="1" dirty="0">
                <a:solidFill>
                  <a:srgbClr val="0070C0"/>
                </a:solidFill>
                <a:latin typeface="Times New Roman" panose="02020603050405020304" pitchFamily="18" charset="0"/>
                <a:cs typeface="Times New Roman" panose="02020603050405020304" pitchFamily="18" charset="0"/>
                <a:sym typeface="+mn-ea"/>
              </a:rPr>
              <a:t> Tiếng Việt - Lớp 2</a:t>
            </a:r>
          </a:p>
        </p:txBody>
      </p:sp>
      <p:pic>
        <p:nvPicPr>
          <p:cNvPr id="5" name="Picture 4"/>
          <p:cNvPicPr>
            <a:picLocks noChangeAspect="1"/>
          </p:cNvPicPr>
          <p:nvPr/>
        </p:nvPicPr>
        <p:blipFill>
          <a:blip r:embed="rId4"/>
          <a:stretch>
            <a:fillRect/>
          </a:stretch>
        </p:blipFill>
        <p:spPr>
          <a:xfrm>
            <a:off x="2498884" y="2301716"/>
            <a:ext cx="1848445" cy="2198846"/>
          </a:xfrm>
          <a:prstGeom prst="rect">
            <a:avLst/>
          </a:prstGeom>
        </p:spPr>
      </p:pic>
    </p:spTree>
    <p:extLst>
      <p:ext uri="{BB962C8B-B14F-4D97-AF65-F5344CB8AC3E}">
        <p14:creationId xmlns:p14="http://schemas.microsoft.com/office/powerpoint/2010/main" val="1148331114"/>
      </p:ext>
    </p:extLst>
  </p:cSld>
  <p:clrMapOvr>
    <a:masterClrMapping/>
  </p:clrMapOvr>
  <p:transition>
    <p:wedg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0" presetClass="entr" presetSubtype="0"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edge">
                                      <p:cBhvr>
                                        <p:cTn id="12"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8B7F940E-EC3B-C04B-BF84-A079CC797EAB}"/>
              </a:ext>
            </a:extLst>
          </p:cNvPr>
          <p:cNvSpPr txBox="1"/>
          <p:nvPr/>
        </p:nvSpPr>
        <p:spPr>
          <a:xfrm>
            <a:off x="922978" y="445748"/>
            <a:ext cx="5311568" cy="453907"/>
          </a:xfrm>
          <a:prstGeom prst="rect">
            <a:avLst/>
          </a:prstGeom>
          <a:noFill/>
        </p:spPr>
        <p:txBody>
          <a:bodyPr wrap="square" rtlCol="0">
            <a:spAutoFit/>
          </a:bodyPr>
          <a:lstStyle/>
          <a:p>
            <a:pPr algn="just">
              <a:lnSpc>
                <a:spcPct val="150000"/>
              </a:lnSpc>
            </a:pPr>
            <a:r>
              <a:rPr lang="vi-VN" sz="1800" b="1" dirty="0">
                <a:solidFill>
                  <a:srgbClr val="17479D"/>
                </a:solidFill>
                <a:latin typeface="UTM Avo" panose="02040603050506020204" pitchFamily="18" charset="0"/>
              </a:rPr>
              <a:t>Chọn a hoặc b </a:t>
            </a:r>
          </a:p>
        </p:txBody>
      </p:sp>
      <p:pic>
        <p:nvPicPr>
          <p:cNvPr id="3" name="Picture 2">
            <a:extLst>
              <a:ext uri="{FF2B5EF4-FFF2-40B4-BE49-F238E27FC236}">
                <a16:creationId xmlns:a16="http://schemas.microsoft.com/office/drawing/2014/main" id="{D16E4CC9-2E21-4D4E-BF68-176C6694A14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88321" y="507635"/>
            <a:ext cx="353714" cy="353714"/>
          </a:xfrm>
          <a:prstGeom prst="rect">
            <a:avLst/>
          </a:prstGeom>
        </p:spPr>
      </p:pic>
      <p:sp>
        <p:nvSpPr>
          <p:cNvPr id="9" name="TextBox 8">
            <a:extLst>
              <a:ext uri="{FF2B5EF4-FFF2-40B4-BE49-F238E27FC236}">
                <a16:creationId xmlns:a16="http://schemas.microsoft.com/office/drawing/2014/main" id="{DA5991B2-32D7-2D4C-B927-082A670A87A4}"/>
              </a:ext>
            </a:extLst>
          </p:cNvPr>
          <p:cNvSpPr txBox="1"/>
          <p:nvPr/>
        </p:nvSpPr>
        <p:spPr>
          <a:xfrm>
            <a:off x="765178" y="961542"/>
            <a:ext cx="4801663" cy="493148"/>
          </a:xfrm>
          <a:prstGeom prst="rect">
            <a:avLst/>
          </a:prstGeom>
          <a:noFill/>
        </p:spPr>
        <p:txBody>
          <a:bodyPr wrap="square" rtlCol="0">
            <a:spAutoFit/>
          </a:bodyPr>
          <a:lstStyle/>
          <a:p>
            <a:pPr algn="just">
              <a:lnSpc>
                <a:spcPct val="150000"/>
              </a:lnSpc>
            </a:pPr>
            <a:r>
              <a:rPr lang="vi-VN" sz="1800" b="1" dirty="0">
                <a:solidFill>
                  <a:schemeClr val="accent6">
                    <a:lumMod val="75000"/>
                  </a:schemeClr>
                </a:solidFill>
                <a:latin typeface="UTM Avo" panose="02040603050506020204" pitchFamily="18" charset="0"/>
              </a:rPr>
              <a:t>a) </a:t>
            </a:r>
            <a:r>
              <a:rPr lang="vi-VN" sz="1800" dirty="0">
                <a:latin typeface="UTM Avo" panose="02040603050506020204" pitchFamily="18" charset="0"/>
              </a:rPr>
              <a:t>Chọn </a:t>
            </a:r>
            <a:r>
              <a:rPr lang="vi-VN" sz="2000" b="1" dirty="0">
                <a:solidFill>
                  <a:srgbClr val="FF0000"/>
                </a:solidFill>
                <a:latin typeface="UTM Avo" panose="02040603050506020204" pitchFamily="18" charset="0"/>
              </a:rPr>
              <a:t>r</a:t>
            </a:r>
            <a:r>
              <a:rPr lang="vi-VN" sz="2000" dirty="0">
                <a:latin typeface="UTM Avo" panose="02040603050506020204" pitchFamily="18" charset="0"/>
              </a:rPr>
              <a:t>, </a:t>
            </a:r>
            <a:r>
              <a:rPr lang="vi-VN" sz="2000" b="1" dirty="0">
                <a:solidFill>
                  <a:srgbClr val="FF0000"/>
                </a:solidFill>
                <a:latin typeface="UTM Avo" panose="02040603050506020204" pitchFamily="18" charset="0"/>
              </a:rPr>
              <a:t>d</a:t>
            </a:r>
            <a:r>
              <a:rPr lang="vi-VN" sz="2000" dirty="0">
                <a:latin typeface="UTM Avo" panose="02040603050506020204" pitchFamily="18" charset="0"/>
              </a:rPr>
              <a:t> </a:t>
            </a:r>
            <a:r>
              <a:rPr lang="vi-VN" sz="1800" dirty="0">
                <a:latin typeface="UTM Avo" panose="02040603050506020204" pitchFamily="18" charset="0"/>
              </a:rPr>
              <a:t>hoặc </a:t>
            </a:r>
            <a:r>
              <a:rPr lang="vi-VN" sz="2000" b="1" dirty="0">
                <a:solidFill>
                  <a:srgbClr val="FF0000"/>
                </a:solidFill>
                <a:latin typeface="UTM Avo" panose="02040603050506020204" pitchFamily="18" charset="0"/>
              </a:rPr>
              <a:t>gi</a:t>
            </a:r>
            <a:r>
              <a:rPr lang="vi-VN" sz="1800" dirty="0">
                <a:latin typeface="UTM Avo" panose="02040603050506020204" pitchFamily="18" charset="0"/>
              </a:rPr>
              <a:t> thay cho ô vuông</a:t>
            </a:r>
          </a:p>
        </p:txBody>
      </p:sp>
      <p:grpSp>
        <p:nvGrpSpPr>
          <p:cNvPr id="5" name="Group 4">
            <a:extLst>
              <a:ext uri="{FF2B5EF4-FFF2-40B4-BE49-F238E27FC236}">
                <a16:creationId xmlns:a16="http://schemas.microsoft.com/office/drawing/2014/main" id="{7F3FAC21-B224-DC48-9C2F-3D971B7C3D60}"/>
              </a:ext>
            </a:extLst>
          </p:cNvPr>
          <p:cNvGrpSpPr/>
          <p:nvPr/>
        </p:nvGrpSpPr>
        <p:grpSpPr>
          <a:xfrm>
            <a:off x="1283213" y="1720042"/>
            <a:ext cx="4899873" cy="2400657"/>
            <a:chOff x="1344110" y="1720042"/>
            <a:chExt cx="4837170" cy="2400657"/>
          </a:xfrm>
        </p:grpSpPr>
        <p:sp>
          <p:nvSpPr>
            <p:cNvPr id="4" name="Rectangle 3">
              <a:extLst>
                <a:ext uri="{FF2B5EF4-FFF2-40B4-BE49-F238E27FC236}">
                  <a16:creationId xmlns:a16="http://schemas.microsoft.com/office/drawing/2014/main" id="{795184D0-493B-9D40-A318-071FD9BE94D2}"/>
                </a:ext>
              </a:extLst>
            </p:cNvPr>
            <p:cNvSpPr/>
            <p:nvPr/>
          </p:nvSpPr>
          <p:spPr>
            <a:xfrm>
              <a:off x="1344110" y="1720042"/>
              <a:ext cx="4837170" cy="2400657"/>
            </a:xfrm>
            <a:prstGeom prst="rect">
              <a:avLst/>
            </a:prstGeom>
          </p:spPr>
          <p:txBody>
            <a:bodyPr wrap="square">
              <a:spAutoFit/>
            </a:bodyPr>
            <a:lstStyle/>
            <a:p>
              <a:pPr>
                <a:lnSpc>
                  <a:spcPct val="150000"/>
                </a:lnSpc>
              </a:pPr>
              <a:r>
                <a:rPr lang="vi-VN" sz="2000" dirty="0">
                  <a:latin typeface="UTM Avo" panose="02040603050506020204" pitchFamily="18" charset="0"/>
                  <a:ea typeface="Calibri" panose="020F0502020204030204" pitchFamily="34" charset="0"/>
                </a:rPr>
                <a:t>Mưa               </a:t>
              </a:r>
              <a:r>
                <a:rPr lang="en-US" sz="2000" dirty="0">
                  <a:latin typeface="UTM Avo" panose="02040603050506020204" pitchFamily="18" charset="0"/>
                  <a:ea typeface="Calibri" panose="020F0502020204030204" pitchFamily="34" charset="0"/>
                </a:rPr>
                <a:t>     </a:t>
              </a:r>
              <a:r>
                <a:rPr lang="vi-VN" sz="2000" dirty="0">
                  <a:latin typeface="UTM Avo" panose="02040603050506020204" pitchFamily="18" charset="0"/>
                  <a:ea typeface="Calibri" panose="020F0502020204030204" pitchFamily="34" charset="0"/>
                </a:rPr>
                <a:t>ăng trên đồng</a:t>
              </a:r>
              <a:endParaRPr lang="en-VN" sz="2000" dirty="0">
                <a:latin typeface="Times New Roman" panose="02020603050405020304" pitchFamily="18" charset="0"/>
                <a:ea typeface="Calibri" panose="020F0502020204030204" pitchFamily="34" charset="0"/>
              </a:endParaRPr>
            </a:p>
            <a:p>
              <a:pPr>
                <a:lnSpc>
                  <a:spcPct val="150000"/>
                </a:lnSpc>
              </a:pPr>
              <a:r>
                <a:rPr lang="vi-VN" sz="2000" dirty="0">
                  <a:latin typeface="UTM Avo" panose="02040603050506020204" pitchFamily="18" charset="0"/>
                  <a:ea typeface="Calibri" panose="020F0502020204030204" pitchFamily="34" charset="0"/>
                </a:rPr>
                <a:t>Uốn mềm ngọn lúa</a:t>
              </a:r>
              <a:endParaRPr lang="en-VN" sz="2000" dirty="0">
                <a:latin typeface="Times New Roman" panose="02020603050405020304" pitchFamily="18" charset="0"/>
                <a:ea typeface="Calibri" panose="020F0502020204030204" pitchFamily="34" charset="0"/>
              </a:endParaRPr>
            </a:p>
            <a:p>
              <a:pPr>
                <a:lnSpc>
                  <a:spcPct val="150000"/>
                </a:lnSpc>
              </a:pPr>
              <a:r>
                <a:rPr lang="vi-VN" sz="2000" dirty="0">
                  <a:latin typeface="UTM Avo" panose="02040603050506020204" pitchFamily="18" charset="0"/>
                  <a:ea typeface="Calibri" panose="020F0502020204030204" pitchFamily="34" charset="0"/>
                </a:rPr>
                <a:t>Hoa xoan theo</a:t>
              </a:r>
              <a:r>
                <a:rPr lang="en-US" sz="2000" dirty="0">
                  <a:latin typeface="UTM Avo" panose="02040603050506020204" pitchFamily="18" charset="0"/>
                  <a:ea typeface="Calibri" panose="020F0502020204030204" pitchFamily="34" charset="0"/>
                </a:rPr>
                <a:t>           </a:t>
              </a:r>
              <a:r>
                <a:rPr lang="vi-VN" sz="2000" dirty="0">
                  <a:latin typeface="UTM Avo" panose="02040603050506020204" pitchFamily="18" charset="0"/>
                  <a:ea typeface="Calibri" panose="020F0502020204030204" pitchFamily="34" charset="0"/>
                </a:rPr>
                <a:t>              ó</a:t>
              </a:r>
              <a:endParaRPr lang="en-VN" sz="2000" dirty="0">
                <a:latin typeface="Times New Roman" panose="02020603050405020304" pitchFamily="18" charset="0"/>
                <a:ea typeface="Calibri" panose="020F0502020204030204" pitchFamily="34" charset="0"/>
              </a:endParaRPr>
            </a:p>
            <a:p>
              <a:pPr>
                <a:lnSpc>
                  <a:spcPct val="150000"/>
                </a:lnSpc>
              </a:pPr>
              <a:r>
                <a:rPr lang="en-US" sz="2000" dirty="0">
                  <a:latin typeface="UTM Avo" panose="02040603050506020204" pitchFamily="18" charset="0"/>
                  <a:ea typeface="Calibri" panose="020F0502020204030204" pitchFamily="34" charset="0"/>
                </a:rPr>
                <a:t>                 </a:t>
              </a:r>
              <a:r>
                <a:rPr lang="vi-VN" sz="2000" dirty="0">
                  <a:latin typeface="UTM Avo" panose="02040603050506020204" pitchFamily="18" charset="0"/>
                  <a:ea typeface="Calibri" panose="020F0502020204030204" pitchFamily="34" charset="0"/>
                </a:rPr>
                <a:t>ải tím mặt đường.</a:t>
              </a:r>
              <a:endParaRPr lang="en-VN" sz="2000" dirty="0">
                <a:latin typeface="Times New Roman" panose="02020603050405020304" pitchFamily="18" charset="0"/>
                <a:ea typeface="Calibri" panose="020F0502020204030204" pitchFamily="34" charset="0"/>
              </a:endParaRPr>
            </a:p>
            <a:p>
              <a:pPr algn="r">
                <a:lnSpc>
                  <a:spcPct val="150000"/>
                </a:lnSpc>
              </a:pPr>
              <a:r>
                <a:rPr lang="vi-VN" sz="2000" dirty="0">
                  <a:latin typeface="UTM Avo" panose="02040603050506020204" pitchFamily="18" charset="0"/>
                  <a:ea typeface="Calibri" panose="020F0502020204030204" pitchFamily="34" charset="0"/>
                </a:rPr>
                <a:t>	(Theo Nguyễn Bao)</a:t>
              </a:r>
              <a:endParaRPr lang="en-VN" sz="2000" dirty="0">
                <a:latin typeface="Times New Roman" panose="02020603050405020304" pitchFamily="18" charset="0"/>
                <a:ea typeface="Calibri" panose="020F0502020204030204" pitchFamily="34" charset="0"/>
              </a:endParaRPr>
            </a:p>
          </p:txBody>
        </p:sp>
        <p:sp>
          <p:nvSpPr>
            <p:cNvPr id="15" name="Rectangle 14">
              <a:extLst>
                <a:ext uri="{FF2B5EF4-FFF2-40B4-BE49-F238E27FC236}">
                  <a16:creationId xmlns:a16="http://schemas.microsoft.com/office/drawing/2014/main" id="{54D5556E-C388-9B4C-878F-C7558BC40DCC}"/>
                </a:ext>
              </a:extLst>
            </p:cNvPr>
            <p:cNvSpPr/>
            <p:nvPr/>
          </p:nvSpPr>
          <p:spPr>
            <a:xfrm>
              <a:off x="2118266" y="1853308"/>
              <a:ext cx="881630" cy="363894"/>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marL="0" marR="0" lvl="0" indent="0" algn="ctr" defTabSz="914400" rtl="0" eaLnBrk="1" fontAlgn="auto" latinLnBrk="0" hangingPunct="1">
                <a:lnSpc>
                  <a:spcPct val="150000"/>
                </a:lnSpc>
                <a:spcBef>
                  <a:spcPts val="0"/>
                </a:spcBef>
                <a:spcAft>
                  <a:spcPts val="0"/>
                </a:spcAft>
                <a:buClr>
                  <a:srgbClr val="000000"/>
                </a:buClr>
                <a:buSzTx/>
                <a:buFont typeface="Arial"/>
                <a:buNone/>
                <a:tabLst/>
                <a:defRPr/>
              </a:pPr>
              <a:endParaRPr kumimoji="0" lang="en-VN" sz="1400" b="0" i="0" u="none" strike="noStrike" kern="0" cap="none" spc="0" normalizeH="0" baseline="0" noProof="0">
                <a:ln>
                  <a:noFill/>
                </a:ln>
                <a:solidFill>
                  <a:srgbClr val="BAE5E4"/>
                </a:solidFill>
                <a:effectLst/>
                <a:uLnTx/>
                <a:uFillTx/>
                <a:latin typeface="Arial"/>
                <a:ea typeface="+mn-ea"/>
                <a:cs typeface="+mn-cs"/>
                <a:sym typeface="Arial"/>
              </a:endParaRPr>
            </a:p>
          </p:txBody>
        </p:sp>
        <p:sp>
          <p:nvSpPr>
            <p:cNvPr id="16" name="Rectangle 15">
              <a:extLst>
                <a:ext uri="{FF2B5EF4-FFF2-40B4-BE49-F238E27FC236}">
                  <a16:creationId xmlns:a16="http://schemas.microsoft.com/office/drawing/2014/main" id="{2035F31D-A660-EC4F-A857-E45C695F9CB5}"/>
                </a:ext>
              </a:extLst>
            </p:cNvPr>
            <p:cNvSpPr/>
            <p:nvPr/>
          </p:nvSpPr>
          <p:spPr>
            <a:xfrm>
              <a:off x="3405850" y="2744519"/>
              <a:ext cx="881630" cy="363894"/>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marL="0" marR="0" lvl="0" indent="0" algn="ctr" defTabSz="914400" rtl="0" eaLnBrk="1" fontAlgn="auto" latinLnBrk="0" hangingPunct="1">
                <a:lnSpc>
                  <a:spcPct val="150000"/>
                </a:lnSpc>
                <a:spcBef>
                  <a:spcPts val="0"/>
                </a:spcBef>
                <a:spcAft>
                  <a:spcPts val="0"/>
                </a:spcAft>
                <a:buClr>
                  <a:srgbClr val="000000"/>
                </a:buClr>
                <a:buSzTx/>
                <a:buFont typeface="Arial"/>
                <a:buNone/>
                <a:tabLst/>
                <a:defRPr/>
              </a:pPr>
              <a:endParaRPr kumimoji="0" lang="en-VN" sz="1400" b="0" i="0" u="none" strike="noStrike" kern="0" cap="none" spc="0" normalizeH="0" baseline="0" noProof="0">
                <a:ln>
                  <a:noFill/>
                </a:ln>
                <a:solidFill>
                  <a:srgbClr val="BAE5E4"/>
                </a:solidFill>
                <a:effectLst/>
                <a:uLnTx/>
                <a:uFillTx/>
                <a:latin typeface="Arial"/>
                <a:ea typeface="+mn-ea"/>
                <a:cs typeface="+mn-cs"/>
                <a:sym typeface="Arial"/>
              </a:endParaRPr>
            </a:p>
          </p:txBody>
        </p:sp>
        <p:sp>
          <p:nvSpPr>
            <p:cNvPr id="17" name="Rectangle 16">
              <a:extLst>
                <a:ext uri="{FF2B5EF4-FFF2-40B4-BE49-F238E27FC236}">
                  <a16:creationId xmlns:a16="http://schemas.microsoft.com/office/drawing/2014/main" id="{430764F5-1AB2-3F4F-A869-7A3C3A574181}"/>
                </a:ext>
              </a:extLst>
            </p:cNvPr>
            <p:cNvSpPr/>
            <p:nvPr/>
          </p:nvSpPr>
          <p:spPr>
            <a:xfrm>
              <a:off x="1448863" y="3209475"/>
              <a:ext cx="881630" cy="363894"/>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marL="0" marR="0" lvl="0" indent="0" algn="ctr" defTabSz="914400" rtl="0" eaLnBrk="1" fontAlgn="auto" latinLnBrk="0" hangingPunct="1">
                <a:lnSpc>
                  <a:spcPct val="150000"/>
                </a:lnSpc>
                <a:spcBef>
                  <a:spcPts val="0"/>
                </a:spcBef>
                <a:spcAft>
                  <a:spcPts val="0"/>
                </a:spcAft>
                <a:buClr>
                  <a:srgbClr val="000000"/>
                </a:buClr>
                <a:buSzTx/>
                <a:buFont typeface="Arial"/>
                <a:buNone/>
                <a:tabLst/>
                <a:defRPr/>
              </a:pPr>
              <a:endParaRPr kumimoji="0" lang="en-VN" sz="1400" b="0" i="0" u="none" strike="noStrike" kern="0" cap="none" spc="0" normalizeH="0" baseline="0" noProof="0">
                <a:ln>
                  <a:noFill/>
                </a:ln>
                <a:solidFill>
                  <a:srgbClr val="BAE5E4"/>
                </a:solidFill>
                <a:effectLst/>
                <a:uLnTx/>
                <a:uFillTx/>
                <a:latin typeface="Arial"/>
                <a:ea typeface="+mn-ea"/>
                <a:cs typeface="+mn-cs"/>
                <a:sym typeface="Arial"/>
              </a:endParaRPr>
            </a:p>
          </p:txBody>
        </p:sp>
      </p:grpSp>
      <p:pic>
        <p:nvPicPr>
          <p:cNvPr id="19" name="Picture 2" descr="Lúa Vàng Hình ảnh | Định dạng hình ảnh PNG 400280211| vn.lovepik.com">
            <a:extLst>
              <a:ext uri="{FF2B5EF4-FFF2-40B4-BE49-F238E27FC236}">
                <a16:creationId xmlns:a16="http://schemas.microsoft.com/office/drawing/2014/main" id="{FE247E19-03EE-0147-869A-88D815E37220}"/>
              </a:ext>
            </a:extLst>
          </p:cNvPr>
          <p:cNvPicPr>
            <a:picLocks noChangeAspect="1" noChangeArrowheads="1"/>
          </p:cNvPicPr>
          <p:nvPr/>
        </p:nvPicPr>
        <p:blipFill rotWithShape="1">
          <a:blip r:embed="rId3">
            <a:extLst>
              <a:ext uri="{BEBA8EAE-BF5A-486C-A8C5-ECC9F3942E4B}">
                <a14:imgProps xmlns:a14="http://schemas.microsoft.com/office/drawing/2010/main">
                  <a14:imgLayer r:embed="rId4">
                    <a14:imgEffect>
                      <a14:backgroundRemoval t="9645" b="89848" l="74070" r="98256">
                        <a14:foregroundMark x1="80397" y1="75635" x2="84186" y2="69797"/>
                        <a14:foregroundMark x1="74302" y1="85025" x2="80397" y2="75635"/>
                        <a14:foregroundMark x1="84535" y1="68020" x2="84535" y2="68020"/>
                        <a14:foregroundMark x1="85698" y1="68020" x2="85698" y2="68020"/>
                        <a14:foregroundMark x1="86628" y1="68020" x2="86628" y2="68020"/>
                        <a14:foregroundMark x1="91266" y1="73149" x2="95581" y2="78173"/>
                        <a14:foregroundMark x1="86860" y1="68020" x2="87725" y2="69026"/>
                        <a14:foregroundMark x1="97674" y1="81472" x2="97674" y2="81472"/>
                        <a14:foregroundMark x1="97674" y1="81472" x2="97674" y2="63959"/>
                        <a14:foregroundMark x1="97674" y1="69289" x2="98140" y2="84772"/>
                        <a14:foregroundMark x1="98140" y1="84772" x2="98256" y2="85025"/>
                        <a14:foregroundMark x1="98256" y1="84518" x2="98256" y2="84518"/>
                        <a14:foregroundMark x1="89070" y1="48985" x2="85349" y2="47208"/>
                        <a14:foregroundMark x1="83140" y1="46701" x2="85814" y2="46954"/>
                        <a14:foregroundMark x1="90698" y1="28173" x2="96047" y2="40609"/>
                        <a14:foregroundMark x1="96047" y1="40609" x2="98023" y2="53046"/>
                        <a14:foregroundMark x1="89419" y1="25635" x2="89419" y2="25635"/>
                        <a14:foregroundMark x1="89419" y1="24873" x2="89419" y2="24873"/>
                        <a14:backgroundMark x1="80116" y1="75635" x2="80116" y2="75635"/>
                        <a14:backgroundMark x1="89651" y1="70305" x2="89651" y2="70305"/>
                        <a14:backgroundMark x1="89651" y1="70305" x2="90698" y2="73858"/>
                        <a14:backgroundMark x1="89070" y1="71574" x2="89651" y2="70812"/>
                        <a14:backgroundMark x1="89651" y1="70305" x2="87791" y2="69289"/>
                      </a14:backgroundRemoval>
                    </a14:imgEffect>
                  </a14:imgLayer>
                </a14:imgProps>
              </a:ext>
              <a:ext uri="{28A0092B-C50C-407E-A947-70E740481C1C}">
                <a14:useLocalDpi xmlns:a14="http://schemas.microsoft.com/office/drawing/2010/main" val="0"/>
              </a:ext>
            </a:extLst>
          </a:blip>
          <a:srcRect l="71545"/>
          <a:stretch/>
        </p:blipFill>
        <p:spPr bwMode="auto">
          <a:xfrm>
            <a:off x="5566841" y="-489696"/>
            <a:ext cx="1360449" cy="2190188"/>
          </a:xfrm>
          <a:prstGeom prst="rect">
            <a:avLst/>
          </a:prstGeom>
          <a:noFill/>
          <a:extLst>
            <a:ext uri="{909E8E84-426E-40DD-AFC4-6F175D3DCCD1}">
              <a14:hiddenFill xmlns:a14="http://schemas.microsoft.com/office/drawing/2010/main">
                <a:solidFill>
                  <a:srgbClr val="FFFFFF"/>
                </a:solidFill>
              </a14:hiddenFill>
            </a:ext>
          </a:extLst>
        </p:spPr>
      </p:pic>
      <p:pic>
        <p:nvPicPr>
          <p:cNvPr id="2050" name="Picture 2" descr="Painted Transparent Large Purple Flower Clipsrt​ | Gallery Yopriceville -  High-Quality Images and Transparent PNG Free Clipart">
            <a:extLst>
              <a:ext uri="{FF2B5EF4-FFF2-40B4-BE49-F238E27FC236}">
                <a16:creationId xmlns:a16="http://schemas.microsoft.com/office/drawing/2014/main" id="{468D9E63-94C6-354F-874E-291247AEC556}"/>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flipH="1">
            <a:off x="-180916" y="3723395"/>
            <a:ext cx="2070594" cy="1454689"/>
          </a:xfrm>
          <a:prstGeom prst="rect">
            <a:avLst/>
          </a:prstGeom>
          <a:noFill/>
          <a:extLst>
            <a:ext uri="{909E8E84-426E-40DD-AFC4-6F175D3DCCD1}">
              <a14:hiddenFill xmlns:a14="http://schemas.microsoft.com/office/drawing/2010/main">
                <a:solidFill>
                  <a:srgbClr val="FFFFFF"/>
                </a:solidFill>
              </a14:hiddenFill>
            </a:ext>
          </a:extLst>
        </p:spPr>
      </p:pic>
      <p:sp>
        <p:nvSpPr>
          <p:cNvPr id="12" name="Rectangle 11">
            <a:extLst>
              <a:ext uri="{FF2B5EF4-FFF2-40B4-BE49-F238E27FC236}">
                <a16:creationId xmlns:a16="http://schemas.microsoft.com/office/drawing/2014/main" id="{0575EFEA-A3F3-C84B-B2F5-8FEE838EED2B}"/>
              </a:ext>
            </a:extLst>
          </p:cNvPr>
          <p:cNvSpPr/>
          <p:nvPr/>
        </p:nvSpPr>
        <p:spPr>
          <a:xfrm>
            <a:off x="2330493" y="1778547"/>
            <a:ext cx="950226" cy="461665"/>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400" b="0" i="0" u="none" strike="noStrike" kern="0" cap="none" spc="0" normalizeH="0" baseline="0" noProof="0" dirty="0" err="1">
                <a:ln>
                  <a:noFill/>
                </a:ln>
                <a:solidFill>
                  <a:srgbClr val="FF0000"/>
                </a:solidFill>
                <a:effectLst/>
                <a:uLnTx/>
                <a:uFillTx/>
                <a:latin typeface="UTM Avo" panose="02040603050506020204" pitchFamily="18" charset="0"/>
                <a:cs typeface="Arial"/>
                <a:sym typeface="Arial"/>
              </a:rPr>
              <a:t>gi</a:t>
            </a:r>
            <a:endParaRPr kumimoji="0" lang="en-VN" sz="2400" b="0" i="0" u="none" strike="noStrike" kern="0" cap="none" spc="0" normalizeH="0" baseline="0" noProof="0" dirty="0">
              <a:ln>
                <a:noFill/>
              </a:ln>
              <a:solidFill>
                <a:srgbClr val="000000"/>
              </a:solidFill>
              <a:effectLst/>
              <a:uLnTx/>
              <a:uFillTx/>
              <a:latin typeface="UTM Avo" panose="02040603050506020204" pitchFamily="18" charset="0"/>
              <a:cs typeface="Arial"/>
              <a:sym typeface="Arial"/>
            </a:endParaRPr>
          </a:p>
        </p:txBody>
      </p:sp>
      <p:sp>
        <p:nvSpPr>
          <p:cNvPr id="13" name="Rectangle 12">
            <a:extLst>
              <a:ext uri="{FF2B5EF4-FFF2-40B4-BE49-F238E27FC236}">
                <a16:creationId xmlns:a16="http://schemas.microsoft.com/office/drawing/2014/main" id="{0575EFEA-A3F3-C84B-B2F5-8FEE838EED2B}"/>
              </a:ext>
            </a:extLst>
          </p:cNvPr>
          <p:cNvSpPr/>
          <p:nvPr/>
        </p:nvSpPr>
        <p:spPr>
          <a:xfrm>
            <a:off x="3321105" y="2646748"/>
            <a:ext cx="1275868" cy="461665"/>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400" b="0" i="0" u="none" strike="noStrike" kern="0" cap="none" spc="0" normalizeH="0" baseline="0" noProof="0">
                <a:ln>
                  <a:noFill/>
                </a:ln>
                <a:solidFill>
                  <a:srgbClr val="FF0000"/>
                </a:solidFill>
                <a:effectLst/>
                <a:uLnTx/>
                <a:uFillTx/>
                <a:latin typeface="UTM Avo" panose="02040603050506020204" pitchFamily="18" charset="0"/>
                <a:cs typeface="Arial"/>
                <a:sym typeface="Arial"/>
              </a:rPr>
              <a:t>gi</a:t>
            </a:r>
            <a:endParaRPr kumimoji="0" lang="en-VN" sz="2400" b="0" i="0" u="none" strike="noStrike" kern="0" cap="none" spc="0" normalizeH="0" baseline="0" noProof="0" dirty="0">
              <a:ln>
                <a:noFill/>
              </a:ln>
              <a:solidFill>
                <a:srgbClr val="000000"/>
              </a:solidFill>
              <a:effectLst/>
              <a:uLnTx/>
              <a:uFillTx/>
              <a:latin typeface="UTM Avo" panose="02040603050506020204" pitchFamily="18" charset="0"/>
              <a:cs typeface="Arial"/>
              <a:sym typeface="Arial"/>
            </a:endParaRPr>
          </a:p>
        </p:txBody>
      </p:sp>
      <p:sp>
        <p:nvSpPr>
          <p:cNvPr id="14" name="Rectangle 13">
            <a:extLst>
              <a:ext uri="{FF2B5EF4-FFF2-40B4-BE49-F238E27FC236}">
                <a16:creationId xmlns:a16="http://schemas.microsoft.com/office/drawing/2014/main" id="{0575EFEA-A3F3-C84B-B2F5-8FEE838EED2B}"/>
              </a:ext>
            </a:extLst>
          </p:cNvPr>
          <p:cNvSpPr/>
          <p:nvPr/>
        </p:nvSpPr>
        <p:spPr>
          <a:xfrm>
            <a:off x="1283213" y="3150115"/>
            <a:ext cx="1275868" cy="461665"/>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400" b="0" i="0" u="none" strike="noStrike" kern="0" cap="none" spc="0" normalizeH="0" baseline="0" noProof="0">
                <a:ln>
                  <a:noFill/>
                </a:ln>
                <a:solidFill>
                  <a:srgbClr val="FF0000"/>
                </a:solidFill>
                <a:effectLst/>
                <a:uLnTx/>
                <a:uFillTx/>
                <a:latin typeface="UTM Avo" panose="02040603050506020204" pitchFamily="18" charset="0"/>
                <a:cs typeface="Arial"/>
                <a:sym typeface="Arial"/>
              </a:rPr>
              <a:t>R</a:t>
            </a:r>
            <a:endParaRPr kumimoji="0" lang="en-VN" sz="2400" b="0" i="0" u="none" strike="noStrike" kern="0" cap="none" spc="0" normalizeH="0" baseline="0" noProof="0" dirty="0">
              <a:ln>
                <a:noFill/>
              </a:ln>
              <a:solidFill>
                <a:srgbClr val="000000"/>
              </a:solidFill>
              <a:effectLst/>
              <a:uLnTx/>
              <a:uFillTx/>
              <a:latin typeface="UTM Avo" panose="02040603050506020204" pitchFamily="18" charset="0"/>
              <a:cs typeface="Arial"/>
              <a:sym typeface="Arial"/>
            </a:endParaRPr>
          </a:p>
        </p:txBody>
      </p:sp>
    </p:spTree>
    <p:extLst>
      <p:ext uri="{BB962C8B-B14F-4D97-AF65-F5344CB8AC3E}">
        <p14:creationId xmlns:p14="http://schemas.microsoft.com/office/powerpoint/2010/main" val="18614624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1000"/>
                                        <p:tgtEl>
                                          <p:spTgt spid="9"/>
                                        </p:tgtEl>
                                      </p:cBhvr>
                                    </p:animEffect>
                                    <p:anim calcmode="lin" valueType="num">
                                      <p:cBhvr>
                                        <p:cTn id="13" dur="1000" fill="hold"/>
                                        <p:tgtEl>
                                          <p:spTgt spid="9"/>
                                        </p:tgtEl>
                                        <p:attrNameLst>
                                          <p:attrName>ppt_x</p:attrName>
                                        </p:attrNameLst>
                                      </p:cBhvr>
                                      <p:tavLst>
                                        <p:tav tm="0">
                                          <p:val>
                                            <p:strVal val="#ppt_x"/>
                                          </p:val>
                                        </p:tav>
                                        <p:tav tm="100000">
                                          <p:val>
                                            <p:strVal val="#ppt_x"/>
                                          </p:val>
                                        </p:tav>
                                      </p:tavLst>
                                    </p:anim>
                                    <p:anim calcmode="lin" valueType="num">
                                      <p:cBhvr>
                                        <p:cTn id="14"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nodeType="click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fade">
                                      <p:cBhvr>
                                        <p:cTn id="19" dur="500"/>
                                        <p:tgtEl>
                                          <p:spTgt spid="5"/>
                                        </p:tgtEl>
                                      </p:cBhvr>
                                    </p:animEffect>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grpId="0" nodeType="clickEffect">
                                  <p:stCondLst>
                                    <p:cond delay="0"/>
                                  </p:stCondLst>
                                  <p:childTnLst>
                                    <p:set>
                                      <p:cBhvr>
                                        <p:cTn id="23" dur="1" fill="hold">
                                          <p:stCondLst>
                                            <p:cond delay="0"/>
                                          </p:stCondLst>
                                        </p:cTn>
                                        <p:tgtEl>
                                          <p:spTgt spid="12"/>
                                        </p:tgtEl>
                                        <p:attrNameLst>
                                          <p:attrName>style.visibility</p:attrName>
                                        </p:attrNameLst>
                                      </p:cBhvr>
                                      <p:to>
                                        <p:strVal val="visible"/>
                                      </p:to>
                                    </p:set>
                                  </p:childTnLst>
                                </p:cTn>
                              </p:par>
                            </p:childTnLst>
                          </p:cTn>
                        </p:par>
                      </p:childTnLst>
                    </p:cTn>
                  </p:par>
                  <p:par>
                    <p:cTn id="24" fill="hold">
                      <p:stCondLst>
                        <p:cond delay="indefinite"/>
                      </p:stCondLst>
                      <p:childTnLst>
                        <p:par>
                          <p:cTn id="25" fill="hold">
                            <p:stCondLst>
                              <p:cond delay="0"/>
                            </p:stCondLst>
                            <p:childTnLst>
                              <p:par>
                                <p:cTn id="26" presetID="1" presetClass="entr" presetSubtype="0" fill="hold" grpId="0" nodeType="clickEffect">
                                  <p:stCondLst>
                                    <p:cond delay="0"/>
                                  </p:stCondLst>
                                  <p:childTnLst>
                                    <p:set>
                                      <p:cBhvr>
                                        <p:cTn id="27" dur="1" fill="hold">
                                          <p:stCondLst>
                                            <p:cond delay="0"/>
                                          </p:stCondLst>
                                        </p:cTn>
                                        <p:tgtEl>
                                          <p:spTgt spid="13"/>
                                        </p:tgtEl>
                                        <p:attrNameLst>
                                          <p:attrName>style.visibility</p:attrName>
                                        </p:attrNameLst>
                                      </p:cBhvr>
                                      <p:to>
                                        <p:strVal val="visible"/>
                                      </p:to>
                                    </p:set>
                                  </p:childTnLst>
                                </p:cTn>
                              </p:par>
                            </p:childTnLst>
                          </p:cTn>
                        </p:par>
                      </p:childTnLst>
                    </p:cTn>
                  </p:par>
                  <p:par>
                    <p:cTn id="28" fill="hold">
                      <p:stCondLst>
                        <p:cond delay="indefinite"/>
                      </p:stCondLst>
                      <p:childTnLst>
                        <p:par>
                          <p:cTn id="29" fill="hold">
                            <p:stCondLst>
                              <p:cond delay="0"/>
                            </p:stCondLst>
                            <p:childTnLst>
                              <p:par>
                                <p:cTn id="30" presetID="1" presetClass="entr" presetSubtype="0" fill="hold" grpId="0" nodeType="clickEffect">
                                  <p:stCondLst>
                                    <p:cond delay="0"/>
                                  </p:stCondLst>
                                  <p:childTnLst>
                                    <p:set>
                                      <p:cBhvr>
                                        <p:cTn id="31"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9" grpId="0"/>
      <p:bldP spid="12" grpId="0"/>
      <p:bldP spid="13" grpId="0"/>
      <p:bldP spid="14"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B94E123E-802F-634C-BDB8-04C4E9E2376F}"/>
              </a:ext>
            </a:extLst>
          </p:cNvPr>
          <p:cNvSpPr txBox="1"/>
          <p:nvPr/>
        </p:nvSpPr>
        <p:spPr>
          <a:xfrm>
            <a:off x="599064" y="518441"/>
            <a:ext cx="6010080" cy="455061"/>
          </a:xfrm>
          <a:prstGeom prst="rect">
            <a:avLst/>
          </a:prstGeom>
          <a:noFill/>
        </p:spPr>
        <p:txBody>
          <a:bodyPr wrap="square" rtlCol="0">
            <a:spAutoFit/>
          </a:bodyPr>
          <a:lstStyle/>
          <a:p>
            <a:pPr algn="just">
              <a:lnSpc>
                <a:spcPct val="150000"/>
              </a:lnSpc>
            </a:pPr>
            <a:r>
              <a:rPr lang="vi-VN" sz="1800" b="1" dirty="0">
                <a:solidFill>
                  <a:schemeClr val="accent6">
                    <a:lumMod val="75000"/>
                  </a:schemeClr>
                </a:solidFill>
                <a:latin typeface="UTM Avo" panose="02040603050506020204" pitchFamily="18" charset="0"/>
              </a:rPr>
              <a:t>b) </a:t>
            </a:r>
            <a:r>
              <a:rPr lang="vi-VN" sz="1800" dirty="0">
                <a:latin typeface="UTM Avo" panose="02040603050506020204" pitchFamily="18" charset="0"/>
                <a:ea typeface="Calibri" panose="020F0502020204030204" pitchFamily="34" charset="0"/>
                <a:cs typeface="Times New Roman" panose="02020603050405020304" pitchFamily="18" charset="0"/>
              </a:rPr>
              <a:t>Chọn tiếng trong hoặc đơn thay cho ô vuông.</a:t>
            </a:r>
            <a:r>
              <a:rPr lang="en-VN" sz="1800" dirty="0"/>
              <a:t> </a:t>
            </a:r>
            <a:endParaRPr lang="vi-VN" sz="1800" dirty="0">
              <a:latin typeface="UTM Avo" panose="02040603050506020204" pitchFamily="18" charset="0"/>
            </a:endParaRPr>
          </a:p>
        </p:txBody>
      </p:sp>
      <p:grpSp>
        <p:nvGrpSpPr>
          <p:cNvPr id="26" name="Group 25">
            <a:extLst>
              <a:ext uri="{FF2B5EF4-FFF2-40B4-BE49-F238E27FC236}">
                <a16:creationId xmlns:a16="http://schemas.microsoft.com/office/drawing/2014/main" id="{5601F4A3-4F26-2843-A429-296FF2C55FA3}"/>
              </a:ext>
            </a:extLst>
          </p:cNvPr>
          <p:cNvGrpSpPr/>
          <p:nvPr/>
        </p:nvGrpSpPr>
        <p:grpSpPr>
          <a:xfrm>
            <a:off x="280425" y="1164452"/>
            <a:ext cx="6068995" cy="3416320"/>
            <a:chOff x="345209" y="1164453"/>
            <a:chExt cx="6794214" cy="3416320"/>
          </a:xfrm>
        </p:grpSpPr>
        <p:sp>
          <p:nvSpPr>
            <p:cNvPr id="5" name="Rectangle 4">
              <a:extLst>
                <a:ext uri="{FF2B5EF4-FFF2-40B4-BE49-F238E27FC236}">
                  <a16:creationId xmlns:a16="http://schemas.microsoft.com/office/drawing/2014/main" id="{EB2CFFF4-6CDF-804E-84CC-5E12102AEB29}"/>
                </a:ext>
              </a:extLst>
            </p:cNvPr>
            <p:cNvSpPr/>
            <p:nvPr/>
          </p:nvSpPr>
          <p:spPr>
            <a:xfrm>
              <a:off x="345209" y="1164453"/>
              <a:ext cx="6794214" cy="3416320"/>
            </a:xfrm>
            <a:prstGeom prst="rect">
              <a:avLst/>
            </a:prstGeom>
          </p:spPr>
          <p:txBody>
            <a:bodyPr wrap="square">
              <a:spAutoFit/>
            </a:bodyPr>
            <a:lstStyle/>
            <a:p>
              <a:pPr algn="just">
                <a:lnSpc>
                  <a:spcPct val="200000"/>
                </a:lnSpc>
              </a:pPr>
              <a:r>
                <a:rPr lang="vi-VN" sz="1800" dirty="0">
                  <a:latin typeface="UTM Avo" panose="02040603050506020204" pitchFamily="18" charset="0"/>
                  <a:ea typeface="Calibri" panose="020F0502020204030204" pitchFamily="34" charset="0"/>
                </a:rPr>
                <a:t>- Vườn cây tươi tốt nhờ công (sức/sứt</a:t>
              </a:r>
              <a:r>
                <a:rPr lang="vi-VN" sz="1800">
                  <a:latin typeface="UTM Avo" panose="02040603050506020204" pitchFamily="18" charset="0"/>
                  <a:ea typeface="Calibri" panose="020F0502020204030204" pitchFamily="34" charset="0"/>
                </a:rPr>
                <a:t>)     </a:t>
              </a:r>
              <a:r>
                <a:rPr lang="en-US" sz="1800">
                  <a:latin typeface="UTM Avo" panose="02040603050506020204" pitchFamily="18" charset="0"/>
                  <a:ea typeface="Calibri" panose="020F0502020204030204" pitchFamily="34" charset="0"/>
                </a:rPr>
                <a:t>             </a:t>
              </a:r>
              <a:r>
                <a:rPr lang="vi-VN" sz="1800">
                  <a:latin typeface="UTM Avo" panose="02040603050506020204" pitchFamily="18" charset="0"/>
                  <a:ea typeface="Calibri" panose="020F0502020204030204" pitchFamily="34" charset="0"/>
                </a:rPr>
                <a:t>lao </a:t>
              </a:r>
              <a:r>
                <a:rPr lang="vi-VN" sz="1800" dirty="0">
                  <a:latin typeface="UTM Avo" panose="02040603050506020204" pitchFamily="18" charset="0"/>
                  <a:ea typeface="Calibri" panose="020F0502020204030204" pitchFamily="34" charset="0"/>
                </a:rPr>
                <a:t>động của cô bác nông dân.</a:t>
              </a:r>
            </a:p>
            <a:p>
              <a:pPr algn="just">
                <a:lnSpc>
                  <a:spcPct val="200000"/>
                </a:lnSpc>
              </a:pPr>
              <a:r>
                <a:rPr lang="vi-VN" sz="1800" dirty="0">
                  <a:latin typeface="UTM Avo" panose="02040603050506020204" pitchFamily="18" charset="0"/>
                  <a:ea typeface="Calibri" panose="020F0502020204030204" pitchFamily="34" charset="0"/>
                </a:rPr>
                <a:t>- Đầu xuân, dân làng nô (nức/nứt</a:t>
              </a:r>
              <a:r>
                <a:rPr lang="vi-VN" sz="1800">
                  <a:latin typeface="UTM Avo" panose="02040603050506020204" pitchFamily="18" charset="0"/>
                  <a:ea typeface="Calibri" panose="020F0502020204030204" pitchFamily="34" charset="0"/>
                </a:rPr>
                <a:t>)    </a:t>
              </a:r>
              <a:r>
                <a:rPr lang="en-US" sz="1800">
                  <a:latin typeface="UTM Avo" panose="02040603050506020204" pitchFamily="18" charset="0"/>
                  <a:ea typeface="Calibri" panose="020F0502020204030204" pitchFamily="34" charset="0"/>
                </a:rPr>
                <a:t>              </a:t>
              </a:r>
              <a:r>
                <a:rPr lang="vi-VN" sz="1800">
                  <a:latin typeface="UTM Avo" panose="02040603050506020204" pitchFamily="18" charset="0"/>
                  <a:ea typeface="Calibri" panose="020F0502020204030204" pitchFamily="34" charset="0"/>
                </a:rPr>
                <a:t>ra </a:t>
              </a:r>
              <a:r>
                <a:rPr lang="en-US" sz="1800">
                  <a:latin typeface="UTM Avo" panose="02040603050506020204" pitchFamily="18" charset="0"/>
                  <a:ea typeface="Calibri" panose="020F0502020204030204" pitchFamily="34" charset="0"/>
                </a:rPr>
                <a:t> </a:t>
              </a:r>
              <a:r>
                <a:rPr lang="vi-VN" sz="1800">
                  <a:latin typeface="UTM Avo" panose="02040603050506020204" pitchFamily="18" charset="0"/>
                  <a:ea typeface="Calibri" panose="020F0502020204030204" pitchFamily="34" charset="0"/>
                </a:rPr>
                <a:t>đồng </a:t>
              </a:r>
              <a:r>
                <a:rPr lang="vi-VN" sz="1800" dirty="0">
                  <a:latin typeface="UTM Avo" panose="02040603050506020204" pitchFamily="18" charset="0"/>
                  <a:ea typeface="Calibri" panose="020F0502020204030204" pitchFamily="34" charset="0"/>
                </a:rPr>
                <a:t>để trồng cây.</a:t>
              </a:r>
            </a:p>
            <a:p>
              <a:pPr algn="just">
                <a:lnSpc>
                  <a:spcPct val="200000"/>
                </a:lnSpc>
              </a:pPr>
              <a:r>
                <a:rPr lang="vi-VN" sz="1800" dirty="0">
                  <a:latin typeface="UTM Avo" panose="02040603050506020204" pitchFamily="18" charset="0"/>
                  <a:ea typeface="Calibri" panose="020F0502020204030204" pitchFamily="34" charset="0"/>
                </a:rPr>
                <a:t>- Nhiều loại củ, quả được dùng để làm (mức/ </a:t>
              </a:r>
              <a:r>
                <a:rPr lang="vi-VN" sz="1800">
                  <a:latin typeface="UTM Avo" panose="02040603050506020204" pitchFamily="18" charset="0"/>
                  <a:ea typeface="Calibri" panose="020F0502020204030204" pitchFamily="34" charset="0"/>
                </a:rPr>
                <a:t>mứt)</a:t>
              </a:r>
              <a:r>
                <a:rPr lang="en-US" sz="1800">
                  <a:latin typeface="UTM Avo" panose="02040603050506020204" pitchFamily="18" charset="0"/>
                  <a:ea typeface="Calibri" panose="020F0502020204030204" pitchFamily="34" charset="0"/>
                </a:rPr>
                <a:t>             </a:t>
              </a:r>
              <a:r>
                <a:rPr lang="vi-VN" sz="1800">
                  <a:latin typeface="UTM Avo" panose="02040603050506020204" pitchFamily="18" charset="0"/>
                  <a:ea typeface="Calibri" panose="020F0502020204030204" pitchFamily="34" charset="0"/>
                </a:rPr>
                <a:t>     </a:t>
              </a:r>
              <a:r>
                <a:rPr lang="vi-VN" sz="1800" dirty="0">
                  <a:solidFill>
                    <a:schemeClr val="accent2"/>
                  </a:solidFill>
                  <a:latin typeface="UTM Avo" panose="02040603050506020204" pitchFamily="18" charset="0"/>
                  <a:ea typeface="Calibri" panose="020F0502020204030204" pitchFamily="34" charset="0"/>
                </a:rPr>
                <a:t>mứt  </a:t>
              </a:r>
              <a:r>
                <a:rPr lang="vi-VN" sz="1800" dirty="0">
                  <a:latin typeface="UTM Avo" panose="02040603050506020204" pitchFamily="18" charset="0"/>
                  <a:ea typeface="Calibri" panose="020F0502020204030204" pitchFamily="34" charset="0"/>
                </a:rPr>
                <a:t>Tết.</a:t>
              </a:r>
            </a:p>
          </p:txBody>
        </p:sp>
        <p:grpSp>
          <p:nvGrpSpPr>
            <p:cNvPr id="15" name="Group 14">
              <a:extLst>
                <a:ext uri="{FF2B5EF4-FFF2-40B4-BE49-F238E27FC236}">
                  <a16:creationId xmlns:a16="http://schemas.microsoft.com/office/drawing/2014/main" id="{148F3750-6CE3-6D4B-B217-99E7D82E8272}"/>
                </a:ext>
              </a:extLst>
            </p:cNvPr>
            <p:cNvGrpSpPr/>
            <p:nvPr/>
          </p:nvGrpSpPr>
          <p:grpSpPr>
            <a:xfrm>
              <a:off x="4946770" y="1341773"/>
              <a:ext cx="339906" cy="363894"/>
              <a:chOff x="4750987" y="1350738"/>
              <a:chExt cx="339906" cy="363894"/>
            </a:xfrm>
          </p:grpSpPr>
          <p:sp>
            <p:nvSpPr>
              <p:cNvPr id="6" name="Rectangle 5">
                <a:extLst>
                  <a:ext uri="{FF2B5EF4-FFF2-40B4-BE49-F238E27FC236}">
                    <a16:creationId xmlns:a16="http://schemas.microsoft.com/office/drawing/2014/main" id="{B99530AD-C991-3249-918B-57A047968928}"/>
                  </a:ext>
                </a:extLst>
              </p:cNvPr>
              <p:cNvSpPr/>
              <p:nvPr/>
            </p:nvSpPr>
            <p:spPr>
              <a:xfrm>
                <a:off x="4750987" y="1350738"/>
                <a:ext cx="339905" cy="363894"/>
              </a:xfrm>
              <a:prstGeom prst="rect">
                <a:avLst/>
              </a:prstGeom>
              <a:solidFill>
                <a:schemeClr val="accent6">
                  <a:lumMod val="40000"/>
                  <a:lumOff val="6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marL="0" marR="0" lvl="0" indent="0" algn="ctr" defTabSz="914400" rtl="0" eaLnBrk="1" fontAlgn="auto" latinLnBrk="0" hangingPunct="1">
                  <a:lnSpc>
                    <a:spcPct val="150000"/>
                  </a:lnSpc>
                  <a:spcBef>
                    <a:spcPts val="0"/>
                  </a:spcBef>
                  <a:spcAft>
                    <a:spcPts val="0"/>
                  </a:spcAft>
                  <a:buClr>
                    <a:srgbClr val="000000"/>
                  </a:buClr>
                  <a:buSzTx/>
                  <a:buFont typeface="Arial"/>
                  <a:buNone/>
                  <a:tabLst/>
                  <a:defRPr/>
                </a:pPr>
                <a:endParaRPr kumimoji="0" lang="en-VN" sz="1400" b="0" i="0" u="none" strike="noStrike" kern="0" cap="none" spc="0" normalizeH="0" baseline="0" noProof="0">
                  <a:ln>
                    <a:noFill/>
                  </a:ln>
                  <a:solidFill>
                    <a:srgbClr val="BAE5E4"/>
                  </a:solidFill>
                  <a:effectLst/>
                  <a:uLnTx/>
                  <a:uFillTx/>
                  <a:latin typeface="Arial"/>
                  <a:ea typeface="+mn-ea"/>
                  <a:cs typeface="+mn-cs"/>
                  <a:sym typeface="Arial"/>
                </a:endParaRPr>
              </a:p>
            </p:txBody>
          </p:sp>
          <p:cxnSp>
            <p:nvCxnSpPr>
              <p:cNvPr id="10" name="Straight Connector 9">
                <a:extLst>
                  <a:ext uri="{FF2B5EF4-FFF2-40B4-BE49-F238E27FC236}">
                    <a16:creationId xmlns:a16="http://schemas.microsoft.com/office/drawing/2014/main" id="{C2118E12-C4FE-7145-AF06-8D0DC451BF25}"/>
                  </a:ext>
                </a:extLst>
              </p:cNvPr>
              <p:cNvCxnSpPr>
                <a:cxnSpLocks/>
                <a:stCxn id="6" idx="0"/>
                <a:endCxn id="6" idx="1"/>
              </p:cNvCxnSpPr>
              <p:nvPr/>
            </p:nvCxnSpPr>
            <p:spPr>
              <a:xfrm flipH="1">
                <a:off x="4750987" y="1350738"/>
                <a:ext cx="169953" cy="181947"/>
              </a:xfrm>
              <a:prstGeom prst="line">
                <a:avLst/>
              </a:prstGeom>
              <a:ln w="19050"/>
            </p:spPr>
            <p:style>
              <a:lnRef idx="1">
                <a:schemeClr val="dk1"/>
              </a:lnRef>
              <a:fillRef idx="0">
                <a:schemeClr val="dk1"/>
              </a:fillRef>
              <a:effectRef idx="0">
                <a:schemeClr val="dk1"/>
              </a:effectRef>
              <a:fontRef idx="minor">
                <a:schemeClr val="tx1"/>
              </a:fontRef>
            </p:style>
          </p:cxnSp>
          <p:cxnSp>
            <p:nvCxnSpPr>
              <p:cNvPr id="11" name="Straight Connector 10">
                <a:extLst>
                  <a:ext uri="{FF2B5EF4-FFF2-40B4-BE49-F238E27FC236}">
                    <a16:creationId xmlns:a16="http://schemas.microsoft.com/office/drawing/2014/main" id="{A443BE29-D52D-544B-98DA-183FBF38CEE4}"/>
                  </a:ext>
                </a:extLst>
              </p:cNvPr>
              <p:cNvCxnSpPr/>
              <p:nvPr/>
            </p:nvCxnSpPr>
            <p:spPr>
              <a:xfrm flipH="1">
                <a:off x="4920939" y="1528058"/>
                <a:ext cx="169953" cy="181947"/>
              </a:xfrm>
              <a:prstGeom prst="line">
                <a:avLst/>
              </a:prstGeom>
              <a:ln w="19050"/>
            </p:spPr>
            <p:style>
              <a:lnRef idx="1">
                <a:schemeClr val="dk1"/>
              </a:lnRef>
              <a:fillRef idx="0">
                <a:schemeClr val="dk1"/>
              </a:fillRef>
              <a:effectRef idx="0">
                <a:schemeClr val="dk1"/>
              </a:effectRef>
              <a:fontRef idx="minor">
                <a:schemeClr val="tx1"/>
              </a:fontRef>
            </p:style>
          </p:cxnSp>
          <p:cxnSp>
            <p:nvCxnSpPr>
              <p:cNvPr id="12" name="Straight Connector 11">
                <a:extLst>
                  <a:ext uri="{FF2B5EF4-FFF2-40B4-BE49-F238E27FC236}">
                    <a16:creationId xmlns:a16="http://schemas.microsoft.com/office/drawing/2014/main" id="{1DBC3CDA-7840-DD4B-98A7-29FB95721EC0}"/>
                  </a:ext>
                </a:extLst>
              </p:cNvPr>
              <p:cNvCxnSpPr>
                <a:cxnSpLocks/>
              </p:cNvCxnSpPr>
              <p:nvPr/>
            </p:nvCxnSpPr>
            <p:spPr>
              <a:xfrm flipH="1">
                <a:off x="4756726" y="1356885"/>
                <a:ext cx="334167" cy="357747"/>
              </a:xfrm>
              <a:prstGeom prst="line">
                <a:avLst/>
              </a:prstGeom>
              <a:ln w="19050"/>
            </p:spPr>
            <p:style>
              <a:lnRef idx="1">
                <a:schemeClr val="dk1"/>
              </a:lnRef>
              <a:fillRef idx="0">
                <a:schemeClr val="dk1"/>
              </a:fillRef>
              <a:effectRef idx="0">
                <a:schemeClr val="dk1"/>
              </a:effectRef>
              <a:fontRef idx="minor">
                <a:schemeClr val="tx1"/>
              </a:fontRef>
            </p:style>
          </p:cxnSp>
        </p:grpSp>
        <p:grpSp>
          <p:nvGrpSpPr>
            <p:cNvPr id="16" name="Group 15">
              <a:extLst>
                <a:ext uri="{FF2B5EF4-FFF2-40B4-BE49-F238E27FC236}">
                  <a16:creationId xmlns:a16="http://schemas.microsoft.com/office/drawing/2014/main" id="{670642A1-42AA-354A-825B-2AA8ED02B76F}"/>
                </a:ext>
              </a:extLst>
            </p:cNvPr>
            <p:cNvGrpSpPr/>
            <p:nvPr/>
          </p:nvGrpSpPr>
          <p:grpSpPr>
            <a:xfrm>
              <a:off x="4666009" y="2461975"/>
              <a:ext cx="339906" cy="363894"/>
              <a:chOff x="4750987" y="1350738"/>
              <a:chExt cx="339906" cy="363894"/>
            </a:xfrm>
          </p:grpSpPr>
          <p:sp>
            <p:nvSpPr>
              <p:cNvPr id="17" name="Rectangle 16">
                <a:extLst>
                  <a:ext uri="{FF2B5EF4-FFF2-40B4-BE49-F238E27FC236}">
                    <a16:creationId xmlns:a16="http://schemas.microsoft.com/office/drawing/2014/main" id="{7BED93EE-2C70-6B42-A390-638439785432}"/>
                  </a:ext>
                </a:extLst>
              </p:cNvPr>
              <p:cNvSpPr/>
              <p:nvPr/>
            </p:nvSpPr>
            <p:spPr>
              <a:xfrm>
                <a:off x="4750987" y="1350738"/>
                <a:ext cx="339905" cy="363894"/>
              </a:xfrm>
              <a:prstGeom prst="rect">
                <a:avLst/>
              </a:prstGeom>
              <a:solidFill>
                <a:schemeClr val="accent6">
                  <a:lumMod val="40000"/>
                  <a:lumOff val="6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marL="0" marR="0" lvl="0" indent="0" algn="ctr" defTabSz="914400" rtl="0" eaLnBrk="1" fontAlgn="auto" latinLnBrk="0" hangingPunct="1">
                  <a:lnSpc>
                    <a:spcPct val="150000"/>
                  </a:lnSpc>
                  <a:spcBef>
                    <a:spcPts val="0"/>
                  </a:spcBef>
                  <a:spcAft>
                    <a:spcPts val="0"/>
                  </a:spcAft>
                  <a:buClr>
                    <a:srgbClr val="000000"/>
                  </a:buClr>
                  <a:buSzTx/>
                  <a:buFont typeface="Arial"/>
                  <a:buNone/>
                  <a:tabLst/>
                  <a:defRPr/>
                </a:pPr>
                <a:endParaRPr kumimoji="0" lang="en-VN" sz="1400" b="0" i="0" u="none" strike="noStrike" kern="0" cap="none" spc="0" normalizeH="0" baseline="0" noProof="0">
                  <a:ln>
                    <a:noFill/>
                  </a:ln>
                  <a:solidFill>
                    <a:srgbClr val="BAE5E4"/>
                  </a:solidFill>
                  <a:effectLst/>
                  <a:uLnTx/>
                  <a:uFillTx/>
                  <a:latin typeface="Arial"/>
                  <a:ea typeface="+mn-ea"/>
                  <a:cs typeface="+mn-cs"/>
                  <a:sym typeface="Arial"/>
                </a:endParaRPr>
              </a:p>
            </p:txBody>
          </p:sp>
          <p:cxnSp>
            <p:nvCxnSpPr>
              <p:cNvPr id="18" name="Straight Connector 17">
                <a:extLst>
                  <a:ext uri="{FF2B5EF4-FFF2-40B4-BE49-F238E27FC236}">
                    <a16:creationId xmlns:a16="http://schemas.microsoft.com/office/drawing/2014/main" id="{E6AEE41E-5E13-464C-9312-F87D597DB26F}"/>
                  </a:ext>
                </a:extLst>
              </p:cNvPr>
              <p:cNvCxnSpPr>
                <a:stCxn id="17" idx="0"/>
                <a:endCxn id="17" idx="1"/>
              </p:cNvCxnSpPr>
              <p:nvPr/>
            </p:nvCxnSpPr>
            <p:spPr>
              <a:xfrm flipH="1">
                <a:off x="4750987" y="1350738"/>
                <a:ext cx="169953" cy="181947"/>
              </a:xfrm>
              <a:prstGeom prst="line">
                <a:avLst/>
              </a:prstGeom>
              <a:ln w="19050"/>
            </p:spPr>
            <p:style>
              <a:lnRef idx="1">
                <a:schemeClr val="dk1"/>
              </a:lnRef>
              <a:fillRef idx="0">
                <a:schemeClr val="dk1"/>
              </a:fillRef>
              <a:effectRef idx="0">
                <a:schemeClr val="dk1"/>
              </a:effectRef>
              <a:fontRef idx="minor">
                <a:schemeClr val="tx1"/>
              </a:fontRef>
            </p:style>
          </p:cxnSp>
          <p:cxnSp>
            <p:nvCxnSpPr>
              <p:cNvPr id="19" name="Straight Connector 18">
                <a:extLst>
                  <a:ext uri="{FF2B5EF4-FFF2-40B4-BE49-F238E27FC236}">
                    <a16:creationId xmlns:a16="http://schemas.microsoft.com/office/drawing/2014/main" id="{CE4ED2EC-7C60-174A-9F44-BC8E70016248}"/>
                  </a:ext>
                </a:extLst>
              </p:cNvPr>
              <p:cNvCxnSpPr/>
              <p:nvPr/>
            </p:nvCxnSpPr>
            <p:spPr>
              <a:xfrm flipH="1">
                <a:off x="4920939" y="1532685"/>
                <a:ext cx="169953" cy="181947"/>
              </a:xfrm>
              <a:prstGeom prst="line">
                <a:avLst/>
              </a:prstGeom>
              <a:ln w="19050"/>
            </p:spPr>
            <p:style>
              <a:lnRef idx="1">
                <a:schemeClr val="dk1"/>
              </a:lnRef>
              <a:fillRef idx="0">
                <a:schemeClr val="dk1"/>
              </a:fillRef>
              <a:effectRef idx="0">
                <a:schemeClr val="dk1"/>
              </a:effectRef>
              <a:fontRef idx="minor">
                <a:schemeClr val="tx1"/>
              </a:fontRef>
            </p:style>
          </p:cxnSp>
          <p:cxnSp>
            <p:nvCxnSpPr>
              <p:cNvPr id="20" name="Straight Connector 19">
                <a:extLst>
                  <a:ext uri="{FF2B5EF4-FFF2-40B4-BE49-F238E27FC236}">
                    <a16:creationId xmlns:a16="http://schemas.microsoft.com/office/drawing/2014/main" id="{4B0061FA-01DF-784C-8DE1-950A6C0A9949}"/>
                  </a:ext>
                </a:extLst>
              </p:cNvPr>
              <p:cNvCxnSpPr>
                <a:cxnSpLocks/>
              </p:cNvCxnSpPr>
              <p:nvPr/>
            </p:nvCxnSpPr>
            <p:spPr>
              <a:xfrm flipH="1">
                <a:off x="4756726" y="1356885"/>
                <a:ext cx="334167" cy="357747"/>
              </a:xfrm>
              <a:prstGeom prst="line">
                <a:avLst/>
              </a:prstGeom>
              <a:ln w="19050"/>
            </p:spPr>
            <p:style>
              <a:lnRef idx="1">
                <a:schemeClr val="dk1"/>
              </a:lnRef>
              <a:fillRef idx="0">
                <a:schemeClr val="dk1"/>
              </a:fillRef>
              <a:effectRef idx="0">
                <a:schemeClr val="dk1"/>
              </a:effectRef>
              <a:fontRef idx="minor">
                <a:schemeClr val="tx1"/>
              </a:fontRef>
            </p:style>
          </p:cxnSp>
        </p:grpSp>
        <p:grpSp>
          <p:nvGrpSpPr>
            <p:cNvPr id="21" name="Group 20">
              <a:extLst>
                <a:ext uri="{FF2B5EF4-FFF2-40B4-BE49-F238E27FC236}">
                  <a16:creationId xmlns:a16="http://schemas.microsoft.com/office/drawing/2014/main" id="{153996AA-C9BB-A944-8661-F8801A7992D4}"/>
                </a:ext>
              </a:extLst>
            </p:cNvPr>
            <p:cNvGrpSpPr/>
            <p:nvPr/>
          </p:nvGrpSpPr>
          <p:grpSpPr>
            <a:xfrm>
              <a:off x="594889" y="4042707"/>
              <a:ext cx="339906" cy="363894"/>
              <a:chOff x="4750987" y="1350738"/>
              <a:chExt cx="339906" cy="363894"/>
            </a:xfrm>
          </p:grpSpPr>
          <p:sp>
            <p:nvSpPr>
              <p:cNvPr id="22" name="Rectangle 21">
                <a:extLst>
                  <a:ext uri="{FF2B5EF4-FFF2-40B4-BE49-F238E27FC236}">
                    <a16:creationId xmlns:a16="http://schemas.microsoft.com/office/drawing/2014/main" id="{FD95A5A9-F14B-DF4E-AD84-C31B14F84413}"/>
                  </a:ext>
                </a:extLst>
              </p:cNvPr>
              <p:cNvSpPr/>
              <p:nvPr/>
            </p:nvSpPr>
            <p:spPr>
              <a:xfrm>
                <a:off x="4750987" y="1350738"/>
                <a:ext cx="339905" cy="363894"/>
              </a:xfrm>
              <a:prstGeom prst="rect">
                <a:avLst/>
              </a:prstGeom>
              <a:solidFill>
                <a:schemeClr val="accent6">
                  <a:lumMod val="40000"/>
                  <a:lumOff val="6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marL="0" marR="0" lvl="0" indent="0" algn="ctr" defTabSz="914400" rtl="0" eaLnBrk="1" fontAlgn="auto" latinLnBrk="0" hangingPunct="1">
                  <a:lnSpc>
                    <a:spcPct val="150000"/>
                  </a:lnSpc>
                  <a:spcBef>
                    <a:spcPts val="0"/>
                  </a:spcBef>
                  <a:spcAft>
                    <a:spcPts val="0"/>
                  </a:spcAft>
                  <a:buClr>
                    <a:srgbClr val="000000"/>
                  </a:buClr>
                  <a:buSzTx/>
                  <a:buFont typeface="Arial"/>
                  <a:buNone/>
                  <a:tabLst/>
                  <a:defRPr/>
                </a:pPr>
                <a:endParaRPr kumimoji="0" lang="en-VN" sz="1400" b="0" i="0" u="none" strike="noStrike" kern="0" cap="none" spc="0" normalizeH="0" baseline="0" noProof="0">
                  <a:ln>
                    <a:noFill/>
                  </a:ln>
                  <a:solidFill>
                    <a:srgbClr val="BAE5E4"/>
                  </a:solidFill>
                  <a:effectLst/>
                  <a:uLnTx/>
                  <a:uFillTx/>
                  <a:latin typeface="Arial"/>
                  <a:ea typeface="+mn-ea"/>
                  <a:cs typeface="+mn-cs"/>
                  <a:sym typeface="Arial"/>
                </a:endParaRPr>
              </a:p>
            </p:txBody>
          </p:sp>
          <p:cxnSp>
            <p:nvCxnSpPr>
              <p:cNvPr id="23" name="Straight Connector 22">
                <a:extLst>
                  <a:ext uri="{FF2B5EF4-FFF2-40B4-BE49-F238E27FC236}">
                    <a16:creationId xmlns:a16="http://schemas.microsoft.com/office/drawing/2014/main" id="{12800477-3776-C046-948F-EBE0D15E29BC}"/>
                  </a:ext>
                </a:extLst>
              </p:cNvPr>
              <p:cNvCxnSpPr>
                <a:stCxn id="22" idx="0"/>
                <a:endCxn id="22" idx="1"/>
              </p:cNvCxnSpPr>
              <p:nvPr/>
            </p:nvCxnSpPr>
            <p:spPr>
              <a:xfrm flipH="1">
                <a:off x="4750987" y="1350738"/>
                <a:ext cx="169953" cy="181947"/>
              </a:xfrm>
              <a:prstGeom prst="line">
                <a:avLst/>
              </a:prstGeom>
              <a:ln w="19050"/>
            </p:spPr>
            <p:style>
              <a:lnRef idx="1">
                <a:schemeClr val="dk1"/>
              </a:lnRef>
              <a:fillRef idx="0">
                <a:schemeClr val="dk1"/>
              </a:fillRef>
              <a:effectRef idx="0">
                <a:schemeClr val="dk1"/>
              </a:effectRef>
              <a:fontRef idx="minor">
                <a:schemeClr val="tx1"/>
              </a:fontRef>
            </p:style>
          </p:cxnSp>
          <p:cxnSp>
            <p:nvCxnSpPr>
              <p:cNvPr id="24" name="Straight Connector 23">
                <a:extLst>
                  <a:ext uri="{FF2B5EF4-FFF2-40B4-BE49-F238E27FC236}">
                    <a16:creationId xmlns:a16="http://schemas.microsoft.com/office/drawing/2014/main" id="{090F602F-43BE-E24D-807C-1B18E08CBA63}"/>
                  </a:ext>
                </a:extLst>
              </p:cNvPr>
              <p:cNvCxnSpPr/>
              <p:nvPr/>
            </p:nvCxnSpPr>
            <p:spPr>
              <a:xfrm flipH="1">
                <a:off x="4920939" y="1532685"/>
                <a:ext cx="169953" cy="181947"/>
              </a:xfrm>
              <a:prstGeom prst="line">
                <a:avLst/>
              </a:prstGeom>
              <a:ln w="19050"/>
            </p:spPr>
            <p:style>
              <a:lnRef idx="1">
                <a:schemeClr val="dk1"/>
              </a:lnRef>
              <a:fillRef idx="0">
                <a:schemeClr val="dk1"/>
              </a:fillRef>
              <a:effectRef idx="0">
                <a:schemeClr val="dk1"/>
              </a:effectRef>
              <a:fontRef idx="minor">
                <a:schemeClr val="tx1"/>
              </a:fontRef>
            </p:style>
          </p:cxnSp>
          <p:cxnSp>
            <p:nvCxnSpPr>
              <p:cNvPr id="25" name="Straight Connector 24">
                <a:extLst>
                  <a:ext uri="{FF2B5EF4-FFF2-40B4-BE49-F238E27FC236}">
                    <a16:creationId xmlns:a16="http://schemas.microsoft.com/office/drawing/2014/main" id="{1BD2D8EE-5712-1A4F-948C-0C4291DEF590}"/>
                  </a:ext>
                </a:extLst>
              </p:cNvPr>
              <p:cNvCxnSpPr>
                <a:cxnSpLocks/>
              </p:cNvCxnSpPr>
              <p:nvPr/>
            </p:nvCxnSpPr>
            <p:spPr>
              <a:xfrm flipH="1">
                <a:off x="4756726" y="1356885"/>
                <a:ext cx="334167" cy="357747"/>
              </a:xfrm>
              <a:prstGeom prst="line">
                <a:avLst/>
              </a:prstGeom>
              <a:ln w="19050"/>
            </p:spPr>
            <p:style>
              <a:lnRef idx="1">
                <a:schemeClr val="dk1"/>
              </a:lnRef>
              <a:fillRef idx="0">
                <a:schemeClr val="dk1"/>
              </a:fillRef>
              <a:effectRef idx="0">
                <a:schemeClr val="dk1"/>
              </a:effectRef>
              <a:fontRef idx="minor">
                <a:schemeClr val="tx1"/>
              </a:fontRef>
            </p:style>
          </p:cxnSp>
        </p:grpSp>
      </p:grpSp>
      <p:sp>
        <p:nvSpPr>
          <p:cNvPr id="27" name="Oval 26">
            <a:extLst>
              <a:ext uri="{FF2B5EF4-FFF2-40B4-BE49-F238E27FC236}">
                <a16:creationId xmlns:a16="http://schemas.microsoft.com/office/drawing/2014/main" id="{835C70B7-6DB3-CD46-BFD8-F5CFA89FC699}"/>
              </a:ext>
            </a:extLst>
          </p:cNvPr>
          <p:cNvSpPr/>
          <p:nvPr/>
        </p:nvSpPr>
        <p:spPr>
          <a:xfrm>
            <a:off x="3111045" y="1396963"/>
            <a:ext cx="493059" cy="403412"/>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VN"/>
          </a:p>
        </p:txBody>
      </p:sp>
      <p:sp>
        <p:nvSpPr>
          <p:cNvPr id="28" name="Oval 27">
            <a:extLst>
              <a:ext uri="{FF2B5EF4-FFF2-40B4-BE49-F238E27FC236}">
                <a16:creationId xmlns:a16="http://schemas.microsoft.com/office/drawing/2014/main" id="{8CADC005-E5E7-7A44-A59F-518A7730CDD9}"/>
              </a:ext>
            </a:extLst>
          </p:cNvPr>
          <p:cNvSpPr/>
          <p:nvPr/>
        </p:nvSpPr>
        <p:spPr>
          <a:xfrm>
            <a:off x="2566170" y="2442215"/>
            <a:ext cx="596602" cy="403412"/>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VN"/>
          </a:p>
        </p:txBody>
      </p:sp>
      <p:sp>
        <p:nvSpPr>
          <p:cNvPr id="29" name="Oval 28">
            <a:extLst>
              <a:ext uri="{FF2B5EF4-FFF2-40B4-BE49-F238E27FC236}">
                <a16:creationId xmlns:a16="http://schemas.microsoft.com/office/drawing/2014/main" id="{4A7AD4B2-3B9E-274C-932B-B0F20F5B4A52}"/>
              </a:ext>
            </a:extLst>
          </p:cNvPr>
          <p:cNvSpPr/>
          <p:nvPr/>
        </p:nvSpPr>
        <p:spPr>
          <a:xfrm>
            <a:off x="5772352" y="3530810"/>
            <a:ext cx="656262" cy="403412"/>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VN"/>
          </a:p>
        </p:txBody>
      </p:sp>
    </p:spTree>
    <p:extLst>
      <p:ext uri="{BB962C8B-B14F-4D97-AF65-F5344CB8AC3E}">
        <p14:creationId xmlns:p14="http://schemas.microsoft.com/office/powerpoint/2010/main" val="31225177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26"/>
                                        </p:tgtEl>
                                        <p:attrNameLst>
                                          <p:attrName>style.visibility</p:attrName>
                                        </p:attrNameLst>
                                      </p:cBhvr>
                                      <p:to>
                                        <p:strVal val="visible"/>
                                      </p:to>
                                    </p:set>
                                    <p:anim calcmode="lin" valueType="num">
                                      <p:cBhvr>
                                        <p:cTn id="14" dur="500" fill="hold"/>
                                        <p:tgtEl>
                                          <p:spTgt spid="26"/>
                                        </p:tgtEl>
                                        <p:attrNameLst>
                                          <p:attrName>ppt_w</p:attrName>
                                        </p:attrNameLst>
                                      </p:cBhvr>
                                      <p:tavLst>
                                        <p:tav tm="0">
                                          <p:val>
                                            <p:fltVal val="0"/>
                                          </p:val>
                                        </p:tav>
                                        <p:tav tm="100000">
                                          <p:val>
                                            <p:strVal val="#ppt_w"/>
                                          </p:val>
                                        </p:tav>
                                      </p:tavLst>
                                    </p:anim>
                                    <p:anim calcmode="lin" valueType="num">
                                      <p:cBhvr>
                                        <p:cTn id="15" dur="500" fill="hold"/>
                                        <p:tgtEl>
                                          <p:spTgt spid="26"/>
                                        </p:tgtEl>
                                        <p:attrNameLst>
                                          <p:attrName>ppt_h</p:attrName>
                                        </p:attrNameLst>
                                      </p:cBhvr>
                                      <p:tavLst>
                                        <p:tav tm="0">
                                          <p:val>
                                            <p:fltVal val="0"/>
                                          </p:val>
                                        </p:tav>
                                        <p:tav tm="100000">
                                          <p:val>
                                            <p:strVal val="#ppt_h"/>
                                          </p:val>
                                        </p:tav>
                                      </p:tavLst>
                                    </p:anim>
                                    <p:animEffect transition="in" filter="fade">
                                      <p:cBhvr>
                                        <p:cTn id="16" dur="500"/>
                                        <p:tgtEl>
                                          <p:spTgt spid="26"/>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grpId="0" nodeType="clickEffect">
                                  <p:stCondLst>
                                    <p:cond delay="0"/>
                                  </p:stCondLst>
                                  <p:childTnLst>
                                    <p:set>
                                      <p:cBhvr>
                                        <p:cTn id="20" dur="1" fill="hold">
                                          <p:stCondLst>
                                            <p:cond delay="0"/>
                                          </p:stCondLst>
                                        </p:cTn>
                                        <p:tgtEl>
                                          <p:spTgt spid="27"/>
                                        </p:tgtEl>
                                        <p:attrNameLst>
                                          <p:attrName>style.visibility</p:attrName>
                                        </p:attrNameLst>
                                      </p:cBhvr>
                                      <p:to>
                                        <p:strVal val="visible"/>
                                      </p:to>
                                    </p:set>
                                    <p:anim calcmode="lin" valueType="num">
                                      <p:cBhvr>
                                        <p:cTn id="21" dur="500" fill="hold"/>
                                        <p:tgtEl>
                                          <p:spTgt spid="27"/>
                                        </p:tgtEl>
                                        <p:attrNameLst>
                                          <p:attrName>ppt_w</p:attrName>
                                        </p:attrNameLst>
                                      </p:cBhvr>
                                      <p:tavLst>
                                        <p:tav tm="0">
                                          <p:val>
                                            <p:fltVal val="0"/>
                                          </p:val>
                                        </p:tav>
                                        <p:tav tm="100000">
                                          <p:val>
                                            <p:strVal val="#ppt_w"/>
                                          </p:val>
                                        </p:tav>
                                      </p:tavLst>
                                    </p:anim>
                                    <p:anim calcmode="lin" valueType="num">
                                      <p:cBhvr>
                                        <p:cTn id="22" dur="500" fill="hold"/>
                                        <p:tgtEl>
                                          <p:spTgt spid="27"/>
                                        </p:tgtEl>
                                        <p:attrNameLst>
                                          <p:attrName>ppt_h</p:attrName>
                                        </p:attrNameLst>
                                      </p:cBhvr>
                                      <p:tavLst>
                                        <p:tav tm="0">
                                          <p:val>
                                            <p:fltVal val="0"/>
                                          </p:val>
                                        </p:tav>
                                        <p:tav tm="100000">
                                          <p:val>
                                            <p:strVal val="#ppt_h"/>
                                          </p:val>
                                        </p:tav>
                                      </p:tavLst>
                                    </p:anim>
                                    <p:animEffect transition="in" filter="fade">
                                      <p:cBhvr>
                                        <p:cTn id="23" dur="500"/>
                                        <p:tgtEl>
                                          <p:spTgt spid="27"/>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grpId="0" nodeType="clickEffect">
                                  <p:stCondLst>
                                    <p:cond delay="0"/>
                                  </p:stCondLst>
                                  <p:childTnLst>
                                    <p:set>
                                      <p:cBhvr>
                                        <p:cTn id="27" dur="1" fill="hold">
                                          <p:stCondLst>
                                            <p:cond delay="0"/>
                                          </p:stCondLst>
                                        </p:cTn>
                                        <p:tgtEl>
                                          <p:spTgt spid="28"/>
                                        </p:tgtEl>
                                        <p:attrNameLst>
                                          <p:attrName>style.visibility</p:attrName>
                                        </p:attrNameLst>
                                      </p:cBhvr>
                                      <p:to>
                                        <p:strVal val="visible"/>
                                      </p:to>
                                    </p:set>
                                    <p:anim calcmode="lin" valueType="num">
                                      <p:cBhvr>
                                        <p:cTn id="28" dur="500" fill="hold"/>
                                        <p:tgtEl>
                                          <p:spTgt spid="28"/>
                                        </p:tgtEl>
                                        <p:attrNameLst>
                                          <p:attrName>ppt_w</p:attrName>
                                        </p:attrNameLst>
                                      </p:cBhvr>
                                      <p:tavLst>
                                        <p:tav tm="0">
                                          <p:val>
                                            <p:fltVal val="0"/>
                                          </p:val>
                                        </p:tav>
                                        <p:tav tm="100000">
                                          <p:val>
                                            <p:strVal val="#ppt_w"/>
                                          </p:val>
                                        </p:tav>
                                      </p:tavLst>
                                    </p:anim>
                                    <p:anim calcmode="lin" valueType="num">
                                      <p:cBhvr>
                                        <p:cTn id="29" dur="500" fill="hold"/>
                                        <p:tgtEl>
                                          <p:spTgt spid="28"/>
                                        </p:tgtEl>
                                        <p:attrNameLst>
                                          <p:attrName>ppt_h</p:attrName>
                                        </p:attrNameLst>
                                      </p:cBhvr>
                                      <p:tavLst>
                                        <p:tav tm="0">
                                          <p:val>
                                            <p:fltVal val="0"/>
                                          </p:val>
                                        </p:tav>
                                        <p:tav tm="100000">
                                          <p:val>
                                            <p:strVal val="#ppt_h"/>
                                          </p:val>
                                        </p:tav>
                                      </p:tavLst>
                                    </p:anim>
                                    <p:animEffect transition="in" filter="fade">
                                      <p:cBhvr>
                                        <p:cTn id="30" dur="500"/>
                                        <p:tgtEl>
                                          <p:spTgt spid="28"/>
                                        </p:tgtEl>
                                      </p:cBhvr>
                                    </p:animEffect>
                                  </p:childTnLst>
                                </p:cTn>
                              </p:par>
                            </p:childTnLst>
                          </p:cTn>
                        </p:par>
                      </p:childTnLst>
                    </p:cTn>
                  </p:par>
                  <p:par>
                    <p:cTn id="31" fill="hold">
                      <p:stCondLst>
                        <p:cond delay="indefinite"/>
                      </p:stCondLst>
                      <p:childTnLst>
                        <p:par>
                          <p:cTn id="32" fill="hold">
                            <p:stCondLst>
                              <p:cond delay="0"/>
                            </p:stCondLst>
                            <p:childTnLst>
                              <p:par>
                                <p:cTn id="33" presetID="53" presetClass="entr" presetSubtype="16" fill="hold" grpId="0" nodeType="clickEffect">
                                  <p:stCondLst>
                                    <p:cond delay="0"/>
                                  </p:stCondLst>
                                  <p:childTnLst>
                                    <p:set>
                                      <p:cBhvr>
                                        <p:cTn id="34" dur="1" fill="hold">
                                          <p:stCondLst>
                                            <p:cond delay="0"/>
                                          </p:stCondLst>
                                        </p:cTn>
                                        <p:tgtEl>
                                          <p:spTgt spid="29"/>
                                        </p:tgtEl>
                                        <p:attrNameLst>
                                          <p:attrName>style.visibility</p:attrName>
                                        </p:attrNameLst>
                                      </p:cBhvr>
                                      <p:to>
                                        <p:strVal val="visible"/>
                                      </p:to>
                                    </p:set>
                                    <p:anim calcmode="lin" valueType="num">
                                      <p:cBhvr>
                                        <p:cTn id="35" dur="500" fill="hold"/>
                                        <p:tgtEl>
                                          <p:spTgt spid="29"/>
                                        </p:tgtEl>
                                        <p:attrNameLst>
                                          <p:attrName>ppt_w</p:attrName>
                                        </p:attrNameLst>
                                      </p:cBhvr>
                                      <p:tavLst>
                                        <p:tav tm="0">
                                          <p:val>
                                            <p:fltVal val="0"/>
                                          </p:val>
                                        </p:tav>
                                        <p:tav tm="100000">
                                          <p:val>
                                            <p:strVal val="#ppt_w"/>
                                          </p:val>
                                        </p:tav>
                                      </p:tavLst>
                                    </p:anim>
                                    <p:anim calcmode="lin" valueType="num">
                                      <p:cBhvr>
                                        <p:cTn id="36" dur="500" fill="hold"/>
                                        <p:tgtEl>
                                          <p:spTgt spid="29"/>
                                        </p:tgtEl>
                                        <p:attrNameLst>
                                          <p:attrName>ppt_h</p:attrName>
                                        </p:attrNameLst>
                                      </p:cBhvr>
                                      <p:tavLst>
                                        <p:tav tm="0">
                                          <p:val>
                                            <p:fltVal val="0"/>
                                          </p:val>
                                        </p:tav>
                                        <p:tav tm="100000">
                                          <p:val>
                                            <p:strVal val="#ppt_h"/>
                                          </p:val>
                                        </p:tav>
                                      </p:tavLst>
                                    </p:anim>
                                    <p:animEffect transition="in" filter="fade">
                                      <p:cBhvr>
                                        <p:cTn id="37"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27" grpId="0" animBg="1"/>
      <p:bldP spid="28" grpId="0" animBg="1"/>
      <p:bldP spid="29"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 name="Group 10">
            <a:extLst>
              <a:ext uri="{FF2B5EF4-FFF2-40B4-BE49-F238E27FC236}">
                <a16:creationId xmlns:a16="http://schemas.microsoft.com/office/drawing/2014/main" id="{95E2A01A-37E7-4E49-A4B0-0BE4C4D94941}"/>
              </a:ext>
            </a:extLst>
          </p:cNvPr>
          <p:cNvGrpSpPr/>
          <p:nvPr/>
        </p:nvGrpSpPr>
        <p:grpSpPr>
          <a:xfrm>
            <a:off x="1144267" y="1390819"/>
            <a:ext cx="4405927" cy="3318271"/>
            <a:chOff x="1417547" y="1264224"/>
            <a:chExt cx="4405927" cy="3318271"/>
          </a:xfrm>
        </p:grpSpPr>
        <p:pic>
          <p:nvPicPr>
            <p:cNvPr id="12" name="Picture 11">
              <a:extLst>
                <a:ext uri="{FF2B5EF4-FFF2-40B4-BE49-F238E27FC236}">
                  <a16:creationId xmlns:a16="http://schemas.microsoft.com/office/drawing/2014/main" id="{A5687987-9381-4BDA-8E8A-5CD79A8EE47F}"/>
                </a:ext>
              </a:extLst>
            </p:cNvPr>
            <p:cNvPicPr>
              <a:picLocks noChangeAspect="1"/>
            </p:cNvPicPr>
            <p:nvPr/>
          </p:nvPicPr>
          <p:blipFill>
            <a:blip r:embed="rId2">
              <a:clrChange>
                <a:clrFrom>
                  <a:srgbClr val="F5F5F5"/>
                </a:clrFrom>
                <a:clrTo>
                  <a:srgbClr val="F5F5F5">
                    <a:alpha val="0"/>
                  </a:srgbClr>
                </a:clrTo>
              </a:clrChange>
            </a:blip>
            <a:stretch>
              <a:fillRect/>
            </a:stretch>
          </p:blipFill>
          <p:spPr>
            <a:xfrm flipH="1">
              <a:off x="1417547" y="1264224"/>
              <a:ext cx="4405927" cy="3318271"/>
            </a:xfrm>
            <a:prstGeom prst="rect">
              <a:avLst/>
            </a:prstGeom>
          </p:spPr>
        </p:pic>
        <p:sp>
          <p:nvSpPr>
            <p:cNvPr id="13" name="TextBox 12">
              <a:extLst>
                <a:ext uri="{FF2B5EF4-FFF2-40B4-BE49-F238E27FC236}">
                  <a16:creationId xmlns:a16="http://schemas.microsoft.com/office/drawing/2014/main" id="{FF041EC8-55B2-4FCF-BB45-E1C5B0EA5B49}"/>
                </a:ext>
              </a:extLst>
            </p:cNvPr>
            <p:cNvSpPr txBox="1"/>
            <p:nvPr/>
          </p:nvSpPr>
          <p:spPr>
            <a:xfrm>
              <a:off x="3064386" y="2987782"/>
              <a:ext cx="2009748" cy="976165"/>
            </a:xfrm>
            <a:prstGeom prst="rect">
              <a:avLst/>
            </a:prstGeom>
            <a:noFill/>
          </p:spPr>
          <p:txBody>
            <a:bodyPr wrap="square" rtlCol="0">
              <a:spAutoFit/>
            </a:bodyPr>
            <a:lstStyle/>
            <a:p>
              <a:pPr algn="ctr">
                <a:lnSpc>
                  <a:spcPct val="150000"/>
                </a:lnSpc>
              </a:pPr>
              <a:r>
                <a:rPr lang="vi-VN" sz="4400" b="1" dirty="0">
                  <a:solidFill>
                    <a:srgbClr val="17479D"/>
                  </a:solidFill>
                  <a:latin typeface="UTM Avo" panose="02040603050506020204" pitchFamily="18" charset="0"/>
                </a:rPr>
                <a:t>VIẾT</a:t>
              </a:r>
              <a:endParaRPr lang="en-US" sz="4400" b="1" dirty="0">
                <a:solidFill>
                  <a:srgbClr val="17479D"/>
                </a:solidFill>
                <a:latin typeface="UTM Avo" panose="02040603050506020204" pitchFamily="18" charset="0"/>
              </a:endParaRPr>
            </a:p>
          </p:txBody>
        </p:sp>
        <p:sp>
          <p:nvSpPr>
            <p:cNvPr id="14" name="TextBox 13">
              <a:extLst>
                <a:ext uri="{FF2B5EF4-FFF2-40B4-BE49-F238E27FC236}">
                  <a16:creationId xmlns:a16="http://schemas.microsoft.com/office/drawing/2014/main" id="{1572C51F-CECB-48A7-8A70-7BA2BE8A7350}"/>
                </a:ext>
              </a:extLst>
            </p:cNvPr>
            <p:cNvSpPr txBox="1"/>
            <p:nvPr/>
          </p:nvSpPr>
          <p:spPr>
            <a:xfrm>
              <a:off x="1961448" y="2608611"/>
              <a:ext cx="3041009" cy="659989"/>
            </a:xfrm>
            <a:prstGeom prst="rect">
              <a:avLst/>
            </a:prstGeom>
            <a:noFill/>
          </p:spPr>
          <p:txBody>
            <a:bodyPr wrap="square" rtlCol="0">
              <a:spAutoFit/>
            </a:bodyPr>
            <a:lstStyle/>
            <a:p>
              <a:pPr algn="ctr">
                <a:lnSpc>
                  <a:spcPct val="150000"/>
                </a:lnSpc>
              </a:pPr>
              <a:r>
                <a:rPr lang="vi-VN" sz="2800" b="1">
                  <a:solidFill>
                    <a:schemeClr val="accent1">
                      <a:lumMod val="50000"/>
                    </a:schemeClr>
                  </a:solidFill>
                  <a:latin typeface="UTM Avo" panose="02040603050506020204" pitchFamily="18" charset="0"/>
                </a:rPr>
                <a:t>TIẾT 3</a:t>
              </a:r>
              <a:endParaRPr lang="en-US" sz="2800" b="1" dirty="0">
                <a:solidFill>
                  <a:schemeClr val="accent1">
                    <a:lumMod val="50000"/>
                  </a:schemeClr>
                </a:solidFill>
                <a:latin typeface="UTM Avo" panose="02040603050506020204" pitchFamily="18" charset="0"/>
              </a:endParaRPr>
            </a:p>
          </p:txBody>
        </p:sp>
      </p:grpSp>
      <p:pic>
        <p:nvPicPr>
          <p:cNvPr id="15" name="Picture 2">
            <a:extLst>
              <a:ext uri="{FF2B5EF4-FFF2-40B4-BE49-F238E27FC236}">
                <a16:creationId xmlns:a16="http://schemas.microsoft.com/office/drawing/2014/main" id="{DB42BD70-9A17-4FEB-8463-55E3911EA577}"/>
              </a:ext>
            </a:extLst>
          </p:cNvPr>
          <p:cNvPicPr>
            <a:picLocks noChangeAspect="1" noChangeArrowheads="1"/>
          </p:cNvPicPr>
          <p:nvPr/>
        </p:nvPicPr>
        <p:blipFill>
          <a:blip r:embed="rId3">
            <a:clrChange>
              <a:clrFrom>
                <a:srgbClr val="FEFEFE"/>
              </a:clrFrom>
              <a:clrTo>
                <a:srgbClr val="FEFEFE">
                  <a:alpha val="0"/>
                </a:srgbClr>
              </a:clrTo>
            </a:clrChange>
            <a:extLst>
              <a:ext uri="{28A0092B-C50C-407E-A947-70E740481C1C}">
                <a14:useLocalDpi xmlns:a14="http://schemas.microsoft.com/office/drawing/2010/main" val="0"/>
              </a:ext>
            </a:extLst>
          </a:blip>
          <a:srcRect/>
          <a:stretch>
            <a:fillRect/>
          </a:stretch>
        </p:blipFill>
        <p:spPr bwMode="auto">
          <a:xfrm>
            <a:off x="4729177" y="3197640"/>
            <a:ext cx="1557223" cy="1557223"/>
          </a:xfrm>
          <a:prstGeom prst="rect">
            <a:avLst/>
          </a:prstGeom>
          <a:noFill/>
          <a:extLst>
            <a:ext uri="{909E8E84-426E-40DD-AFC4-6F175D3DCCD1}">
              <a14:hiddenFill xmlns:a14="http://schemas.microsoft.com/office/drawing/2010/main">
                <a:solidFill>
                  <a:srgbClr val="FFFFFF"/>
                </a:solidFill>
              </a14:hiddenFill>
            </a:ext>
          </a:extLst>
        </p:spPr>
      </p:pic>
      <p:sp>
        <p:nvSpPr>
          <p:cNvPr id="16" name="TextBox 15">
            <a:extLst>
              <a:ext uri="{FF2B5EF4-FFF2-40B4-BE49-F238E27FC236}">
                <a16:creationId xmlns:a16="http://schemas.microsoft.com/office/drawing/2014/main" id="{37F87520-44C6-BE4D-B355-631AF2C2AC8A}"/>
              </a:ext>
            </a:extLst>
          </p:cNvPr>
          <p:cNvSpPr txBox="1"/>
          <p:nvPr/>
        </p:nvSpPr>
        <p:spPr>
          <a:xfrm>
            <a:off x="1534330" y="469343"/>
            <a:ext cx="4620268" cy="769441"/>
          </a:xfrm>
          <a:prstGeom prst="rect">
            <a:avLst/>
          </a:prstGeom>
          <a:noFill/>
        </p:spPr>
        <p:txBody>
          <a:bodyPr wrap="square" rtlCol="0">
            <a:spAutoFit/>
          </a:bodyPr>
          <a:lstStyle/>
          <a:p>
            <a:pPr algn="ctr"/>
            <a:r>
              <a:rPr lang="vi-VN" sz="4400" dirty="0">
                <a:solidFill>
                  <a:schemeClr val="accent2"/>
                </a:solidFill>
                <a:latin typeface="UTM Cookies" panose="02040603050506020204" pitchFamily="18" charset="0"/>
              </a:rPr>
              <a:t>MÙA VÀNG</a:t>
            </a:r>
            <a:endParaRPr lang="en-US" sz="4400" dirty="0">
              <a:solidFill>
                <a:schemeClr val="accent2"/>
              </a:solidFill>
              <a:latin typeface="UTM Cookies" panose="02040603050506020204" pitchFamily="18" charset="0"/>
            </a:endParaRPr>
          </a:p>
        </p:txBody>
      </p:sp>
      <p:grpSp>
        <p:nvGrpSpPr>
          <p:cNvPr id="17" name="Group 16">
            <a:extLst>
              <a:ext uri="{FF2B5EF4-FFF2-40B4-BE49-F238E27FC236}">
                <a16:creationId xmlns:a16="http://schemas.microsoft.com/office/drawing/2014/main" id="{C791C43A-7491-304D-A903-87C45875E014}"/>
              </a:ext>
            </a:extLst>
          </p:cNvPr>
          <p:cNvGrpSpPr/>
          <p:nvPr/>
        </p:nvGrpSpPr>
        <p:grpSpPr>
          <a:xfrm>
            <a:off x="386192" y="578414"/>
            <a:ext cx="1631953" cy="733740"/>
            <a:chOff x="360464" y="617893"/>
            <a:chExt cx="1631953" cy="733740"/>
          </a:xfrm>
        </p:grpSpPr>
        <p:sp>
          <p:nvSpPr>
            <p:cNvPr id="18" name="TextBox 17">
              <a:extLst>
                <a:ext uri="{FF2B5EF4-FFF2-40B4-BE49-F238E27FC236}">
                  <a16:creationId xmlns:a16="http://schemas.microsoft.com/office/drawing/2014/main" id="{1DC349C8-2331-8940-AB59-F1749133B80A}"/>
                </a:ext>
              </a:extLst>
            </p:cNvPr>
            <p:cNvSpPr txBox="1"/>
            <p:nvPr/>
          </p:nvSpPr>
          <p:spPr>
            <a:xfrm>
              <a:off x="378770" y="617893"/>
              <a:ext cx="1613647" cy="707886"/>
            </a:xfrm>
            <a:prstGeom prst="rect">
              <a:avLst/>
            </a:prstGeom>
            <a:noFill/>
          </p:spPr>
          <p:txBody>
            <a:bodyPr wrap="square" rtlCol="0">
              <a:spAutoFit/>
            </a:bodyPr>
            <a:lstStyle/>
            <a:p>
              <a:r>
                <a:rPr lang="en-US" sz="4000" dirty="0">
                  <a:solidFill>
                    <a:schemeClr val="accent1">
                      <a:lumMod val="50000"/>
                    </a:schemeClr>
                  </a:solidFill>
                  <a:latin typeface="UTM Cookies" panose="02040603050506020204" pitchFamily="18" charset="0"/>
                </a:rPr>
                <a:t>BÀI</a:t>
              </a:r>
              <a:r>
                <a:rPr lang="en-US" sz="1800" dirty="0">
                  <a:solidFill>
                    <a:schemeClr val="accent1">
                      <a:lumMod val="50000"/>
                    </a:schemeClr>
                  </a:solidFill>
                  <a:latin typeface="UTM Cookies" panose="02040603050506020204" pitchFamily="18" charset="0"/>
                </a:rPr>
                <a:t> </a:t>
              </a:r>
              <a:r>
                <a:rPr lang="en-US" sz="4000" dirty="0">
                  <a:solidFill>
                    <a:schemeClr val="accent1">
                      <a:lumMod val="50000"/>
                    </a:schemeClr>
                  </a:solidFill>
                  <a:latin typeface="UTM Cookies" panose="02040603050506020204" pitchFamily="18" charset="0"/>
                </a:rPr>
                <a:t>6</a:t>
              </a:r>
            </a:p>
          </p:txBody>
        </p:sp>
        <p:sp>
          <p:nvSpPr>
            <p:cNvPr id="19" name="TextBox 18">
              <a:extLst>
                <a:ext uri="{FF2B5EF4-FFF2-40B4-BE49-F238E27FC236}">
                  <a16:creationId xmlns:a16="http://schemas.microsoft.com/office/drawing/2014/main" id="{76ECB9B4-578D-D646-AC79-594F564449BD}"/>
                </a:ext>
              </a:extLst>
            </p:cNvPr>
            <p:cNvSpPr txBox="1"/>
            <p:nvPr/>
          </p:nvSpPr>
          <p:spPr>
            <a:xfrm>
              <a:off x="360464" y="643747"/>
              <a:ext cx="1613647" cy="707886"/>
            </a:xfrm>
            <a:prstGeom prst="rect">
              <a:avLst/>
            </a:prstGeom>
            <a:noFill/>
          </p:spPr>
          <p:txBody>
            <a:bodyPr wrap="square" rtlCol="0">
              <a:spAutoFit/>
            </a:bodyPr>
            <a:lstStyle/>
            <a:p>
              <a:r>
                <a:rPr lang="en-US" sz="4000" dirty="0">
                  <a:solidFill>
                    <a:schemeClr val="accent1"/>
                  </a:solidFill>
                  <a:latin typeface="UTM Cookies" panose="02040603050506020204" pitchFamily="18" charset="0"/>
                </a:rPr>
                <a:t>BÀI</a:t>
              </a:r>
              <a:r>
                <a:rPr lang="en-US" sz="1800" dirty="0">
                  <a:solidFill>
                    <a:schemeClr val="accent1"/>
                  </a:solidFill>
                  <a:latin typeface="UTM Cookies" panose="02040603050506020204" pitchFamily="18" charset="0"/>
                </a:rPr>
                <a:t> </a:t>
              </a:r>
              <a:r>
                <a:rPr lang="en-US" sz="4000" dirty="0">
                  <a:solidFill>
                    <a:schemeClr val="accent1"/>
                  </a:solidFill>
                  <a:latin typeface="UTM Cookies" panose="02040603050506020204" pitchFamily="18" charset="0"/>
                </a:rPr>
                <a:t>6</a:t>
              </a:r>
            </a:p>
          </p:txBody>
        </p:sp>
      </p:grpSp>
    </p:spTree>
    <p:extLst>
      <p:ext uri="{BB962C8B-B14F-4D97-AF65-F5344CB8AC3E}">
        <p14:creationId xmlns:p14="http://schemas.microsoft.com/office/powerpoint/2010/main" val="383932269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BB305156-7455-8F4C-AA31-731375F4FEB5}"/>
              </a:ext>
            </a:extLst>
          </p:cNvPr>
          <p:cNvSpPr txBox="1"/>
          <p:nvPr/>
        </p:nvSpPr>
        <p:spPr>
          <a:xfrm>
            <a:off x="1443071" y="545948"/>
            <a:ext cx="4520127" cy="707886"/>
          </a:xfrm>
          <a:prstGeom prst="rect">
            <a:avLst/>
          </a:prstGeom>
          <a:noFill/>
        </p:spPr>
        <p:txBody>
          <a:bodyPr wrap="square" rtlCol="0">
            <a:spAutoFit/>
          </a:bodyPr>
          <a:lstStyle/>
          <a:p>
            <a:pPr algn="ctr"/>
            <a:r>
              <a:rPr lang="vi-VN" sz="4000" dirty="0">
                <a:solidFill>
                  <a:schemeClr val="accent2"/>
                </a:solidFill>
                <a:latin typeface="UTM Cookies" panose="02040603050506020204" pitchFamily="18" charset="0"/>
              </a:rPr>
              <a:t>NGHE- VIẾT</a:t>
            </a:r>
            <a:endParaRPr lang="en-US" sz="4000" dirty="0">
              <a:solidFill>
                <a:schemeClr val="accent2"/>
              </a:solidFill>
              <a:latin typeface="UTM Cookies" panose="02040603050506020204" pitchFamily="18" charset="0"/>
            </a:endParaRPr>
          </a:p>
        </p:txBody>
      </p:sp>
      <p:sp>
        <p:nvSpPr>
          <p:cNvPr id="4" name="TextBox 3">
            <a:extLst>
              <a:ext uri="{FF2B5EF4-FFF2-40B4-BE49-F238E27FC236}">
                <a16:creationId xmlns:a16="http://schemas.microsoft.com/office/drawing/2014/main" id="{F1BA6EFB-CB7A-094B-AC9D-B222BDD328B2}"/>
              </a:ext>
            </a:extLst>
          </p:cNvPr>
          <p:cNvSpPr txBox="1"/>
          <p:nvPr/>
        </p:nvSpPr>
        <p:spPr>
          <a:xfrm>
            <a:off x="2254640" y="1808285"/>
            <a:ext cx="3012363" cy="523220"/>
          </a:xfrm>
          <a:prstGeom prst="rect">
            <a:avLst/>
          </a:prstGeom>
          <a:noFill/>
        </p:spPr>
        <p:txBody>
          <a:bodyPr wrap="none" rtlCol="0">
            <a:spAutoFit/>
          </a:bodyPr>
          <a:lstStyle/>
          <a:p>
            <a:r>
              <a:rPr lang="en-US" sz="2800" b="1">
                <a:solidFill>
                  <a:srgbClr val="17479D"/>
                </a:solidFill>
                <a:latin typeface="UTM Avo" panose="02040603050506020204" pitchFamily="18" charset="0"/>
              </a:rPr>
              <a:t>YÊU CẦU CẦN ĐẠT</a:t>
            </a:r>
            <a:endParaRPr lang="en-VN" sz="2800" b="1" dirty="0">
              <a:solidFill>
                <a:srgbClr val="17479D"/>
              </a:solidFill>
              <a:latin typeface="UTM Avo" panose="02040603050506020204" pitchFamily="18" charset="0"/>
            </a:endParaRPr>
          </a:p>
        </p:txBody>
      </p:sp>
      <p:sp>
        <p:nvSpPr>
          <p:cNvPr id="5" name="TextBox 4">
            <a:extLst>
              <a:ext uri="{FF2B5EF4-FFF2-40B4-BE49-F238E27FC236}">
                <a16:creationId xmlns:a16="http://schemas.microsoft.com/office/drawing/2014/main" id="{9FA24853-01FC-A946-88A2-4E5CEA158308}"/>
              </a:ext>
            </a:extLst>
          </p:cNvPr>
          <p:cNvSpPr txBox="1"/>
          <p:nvPr/>
        </p:nvSpPr>
        <p:spPr>
          <a:xfrm>
            <a:off x="1217493" y="2418037"/>
            <a:ext cx="6327981" cy="553998"/>
          </a:xfrm>
          <a:prstGeom prst="rect">
            <a:avLst/>
          </a:prstGeom>
          <a:noFill/>
        </p:spPr>
        <p:txBody>
          <a:bodyPr wrap="square" rtlCol="0">
            <a:spAutoFit/>
          </a:bodyPr>
          <a:lstStyle/>
          <a:p>
            <a:pPr algn="just">
              <a:lnSpc>
                <a:spcPct val="150000"/>
              </a:lnSpc>
            </a:pPr>
            <a:r>
              <a:rPr lang="en-US" sz="2000" b="1">
                <a:solidFill>
                  <a:schemeClr val="accent1">
                    <a:lumMod val="75000"/>
                  </a:schemeClr>
                </a:solidFill>
                <a:latin typeface="UTM Avo" panose="02040603050506020204" pitchFamily="18" charset="0"/>
              </a:rPr>
              <a:t>Biết viết chính tả theo hình thức n</a:t>
            </a:r>
            <a:r>
              <a:rPr lang="vi-VN" sz="2000" b="1">
                <a:solidFill>
                  <a:schemeClr val="accent1">
                    <a:lumMod val="75000"/>
                  </a:schemeClr>
                </a:solidFill>
                <a:latin typeface="UTM Avo" panose="02040603050506020204" pitchFamily="18" charset="0"/>
              </a:rPr>
              <a:t>ghe - viết.</a:t>
            </a:r>
            <a:endParaRPr lang="vi-VN" sz="2000" dirty="0">
              <a:solidFill>
                <a:schemeClr val="accent1">
                  <a:lumMod val="75000"/>
                </a:schemeClr>
              </a:solidFill>
              <a:latin typeface="UTM Avo" panose="02040603050506020204" pitchFamily="18" charset="0"/>
            </a:endParaRPr>
          </a:p>
        </p:txBody>
      </p:sp>
      <p:pic>
        <p:nvPicPr>
          <p:cNvPr id="6" name="Picture 5">
            <a:extLst>
              <a:ext uri="{FF2B5EF4-FFF2-40B4-BE49-F238E27FC236}">
                <a16:creationId xmlns:a16="http://schemas.microsoft.com/office/drawing/2014/main" id="{48A59E4D-45DE-054A-857C-47437CB55D7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07992" y="2572603"/>
            <a:ext cx="304770" cy="288000"/>
          </a:xfrm>
          <a:prstGeom prst="rect">
            <a:avLst/>
          </a:prstGeom>
        </p:spPr>
      </p:pic>
      <p:pic>
        <p:nvPicPr>
          <p:cNvPr id="7" name="Picture 6">
            <a:extLst>
              <a:ext uri="{FF2B5EF4-FFF2-40B4-BE49-F238E27FC236}">
                <a16:creationId xmlns:a16="http://schemas.microsoft.com/office/drawing/2014/main" id="{E2AA5F57-8D3B-5343-A7FB-8D8509DE1F12}"/>
              </a:ext>
            </a:extLst>
          </p:cNvPr>
          <p:cNvPicPr>
            <a:picLocks noChangeAspect="1"/>
          </p:cNvPicPr>
          <p:nvPr/>
        </p:nvPicPr>
        <p:blipFill>
          <a:blip r:embed="rId3">
            <a:duotone>
              <a:schemeClr val="accent6">
                <a:shade val="45000"/>
                <a:satMod val="135000"/>
              </a:schemeClr>
              <a:prstClr val="white"/>
            </a:duotone>
            <a:extLst>
              <a:ext uri="{BEBA8EAE-BF5A-486C-A8C5-ECC9F3942E4B}">
                <a14:imgProps xmlns:a14="http://schemas.microsoft.com/office/drawing/2010/main">
                  <a14:imgLayer r:embed="rId4">
                    <a14:imgEffect>
                      <a14:sharpenSoften amount="50000"/>
                    </a14:imgEffect>
                    <a14:imgEffect>
                      <a14:colorTemperature colorTemp="4700"/>
                    </a14:imgEffect>
                    <a14:imgEffect>
                      <a14:saturation sat="0"/>
                    </a14:imgEffect>
                  </a14:imgLayer>
                </a14:imgProps>
              </a:ext>
              <a:ext uri="{28A0092B-C50C-407E-A947-70E740481C1C}">
                <a14:useLocalDpi xmlns:a14="http://schemas.microsoft.com/office/drawing/2010/main" val="0"/>
              </a:ext>
            </a:extLst>
          </a:blip>
          <a:stretch>
            <a:fillRect/>
          </a:stretch>
        </p:blipFill>
        <p:spPr>
          <a:xfrm>
            <a:off x="824762" y="3243456"/>
            <a:ext cx="288000" cy="288000"/>
          </a:xfrm>
          <a:prstGeom prst="rect">
            <a:avLst/>
          </a:prstGeom>
        </p:spPr>
      </p:pic>
      <p:sp>
        <p:nvSpPr>
          <p:cNvPr id="8" name="TextBox 7">
            <a:extLst>
              <a:ext uri="{FF2B5EF4-FFF2-40B4-BE49-F238E27FC236}">
                <a16:creationId xmlns:a16="http://schemas.microsoft.com/office/drawing/2014/main" id="{6743BCB4-7CDF-1743-B06E-85D66E7CF6B8}"/>
              </a:ext>
            </a:extLst>
          </p:cNvPr>
          <p:cNvSpPr txBox="1"/>
          <p:nvPr/>
        </p:nvSpPr>
        <p:spPr>
          <a:xfrm>
            <a:off x="1217493" y="3084249"/>
            <a:ext cx="6327981" cy="553998"/>
          </a:xfrm>
          <a:prstGeom prst="rect">
            <a:avLst/>
          </a:prstGeom>
          <a:noFill/>
        </p:spPr>
        <p:txBody>
          <a:bodyPr wrap="square" rtlCol="0">
            <a:spAutoFit/>
          </a:bodyPr>
          <a:lstStyle/>
          <a:p>
            <a:pPr algn="just">
              <a:lnSpc>
                <a:spcPct val="150000"/>
              </a:lnSpc>
            </a:pPr>
            <a:r>
              <a:rPr lang="en-US" sz="2000" b="1">
                <a:solidFill>
                  <a:schemeClr val="accent1">
                    <a:lumMod val="75000"/>
                  </a:schemeClr>
                </a:solidFill>
                <a:latin typeface="UTM Avo" panose="02040603050506020204" pitchFamily="18" charset="0"/>
              </a:rPr>
              <a:t>Làm đúng b</a:t>
            </a:r>
            <a:r>
              <a:rPr lang="vi-VN" sz="2000" b="1">
                <a:solidFill>
                  <a:schemeClr val="accent1">
                    <a:lumMod val="75000"/>
                  </a:schemeClr>
                </a:solidFill>
                <a:latin typeface="UTM Avo" panose="02040603050506020204" pitchFamily="18" charset="0"/>
              </a:rPr>
              <a:t>ài tập </a:t>
            </a:r>
            <a:r>
              <a:rPr lang="en-US" sz="2000" b="1">
                <a:solidFill>
                  <a:schemeClr val="accent1">
                    <a:lumMod val="75000"/>
                  </a:schemeClr>
                </a:solidFill>
                <a:latin typeface="UTM Avo" panose="02040603050506020204" pitchFamily="18" charset="0"/>
              </a:rPr>
              <a:t>phân biệt </a:t>
            </a:r>
            <a:r>
              <a:rPr lang="vi-VN" sz="2000" b="1">
                <a:solidFill>
                  <a:schemeClr val="accent1">
                    <a:lumMod val="75000"/>
                  </a:schemeClr>
                </a:solidFill>
                <a:latin typeface="UTM Avo" panose="02040603050506020204" pitchFamily="18" charset="0"/>
              </a:rPr>
              <a:t>chính </a:t>
            </a:r>
            <a:r>
              <a:rPr lang="vi-VN" sz="2000" b="1" dirty="0">
                <a:solidFill>
                  <a:schemeClr val="accent1">
                    <a:lumMod val="75000"/>
                  </a:schemeClr>
                </a:solidFill>
                <a:latin typeface="UTM Avo" panose="02040603050506020204" pitchFamily="18" charset="0"/>
              </a:rPr>
              <a:t>tả: g/ gh.</a:t>
            </a:r>
            <a:endParaRPr lang="vi-VN" sz="2000" dirty="0">
              <a:solidFill>
                <a:schemeClr val="accent1">
                  <a:lumMod val="75000"/>
                </a:schemeClr>
              </a:solidFill>
              <a:latin typeface="UTM Avo" panose="02040603050506020204" pitchFamily="18" charset="0"/>
            </a:endParaRPr>
          </a:p>
        </p:txBody>
      </p:sp>
      <p:pic>
        <p:nvPicPr>
          <p:cNvPr id="11" name="Picture 2" descr="Rich harvest of wheat. Wheat field, blue sky and clouds , #SPONSORED,  #wheat, #Wheat, #Rich, #harv… | Art drawings for kids, Wheat drawing, Free  vector illustration">
            <a:extLst>
              <a:ext uri="{FF2B5EF4-FFF2-40B4-BE49-F238E27FC236}">
                <a16:creationId xmlns:a16="http://schemas.microsoft.com/office/drawing/2014/main" id="{A4204ED8-1DF5-594F-A543-EAE26ECD9EAA}"/>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89162" y="308919"/>
            <a:ext cx="1261935" cy="1307959"/>
          </a:xfrm>
          <a:prstGeom prst="ellipse">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848354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par>
                                <p:cTn id="11" presetID="22" presetClass="entr" presetSubtype="8" fill="hold" grpId="0" nodeType="with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wipe(left)">
                                      <p:cBhvr>
                                        <p:cTn id="13" dur="500"/>
                                        <p:tgtEl>
                                          <p:spTgt spid="5"/>
                                        </p:tgtEl>
                                      </p:cBhvr>
                                    </p:animEffec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nodeType="clickEffect">
                                  <p:stCondLst>
                                    <p:cond delay="0"/>
                                  </p:stCondLst>
                                  <p:childTnLst>
                                    <p:set>
                                      <p:cBhvr>
                                        <p:cTn id="17" dur="1" fill="hold">
                                          <p:stCondLst>
                                            <p:cond delay="0"/>
                                          </p:stCondLst>
                                        </p:cTn>
                                        <p:tgtEl>
                                          <p:spTgt spid="7"/>
                                        </p:tgtEl>
                                        <p:attrNameLst>
                                          <p:attrName>style.visibility</p:attrName>
                                        </p:attrNameLst>
                                      </p:cBhvr>
                                      <p:to>
                                        <p:strVal val="visible"/>
                                      </p:to>
                                    </p:set>
                                  </p:childTnLst>
                                </p:cTn>
                              </p:par>
                              <p:par>
                                <p:cTn id="18" presetID="22" presetClass="entr" presetSubtype="8" fill="hold" grpId="0" nodeType="with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left)">
                                      <p:cBhvr>
                                        <p:cTn id="20"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8"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B4AB7E27-7FC7-4C47-811B-15050CA3E690}"/>
              </a:ext>
            </a:extLst>
          </p:cNvPr>
          <p:cNvSpPr txBox="1"/>
          <p:nvPr/>
        </p:nvSpPr>
        <p:spPr>
          <a:xfrm>
            <a:off x="743988" y="212817"/>
            <a:ext cx="5365827" cy="574388"/>
          </a:xfrm>
          <a:prstGeom prst="rect">
            <a:avLst/>
          </a:prstGeom>
          <a:noFill/>
        </p:spPr>
        <p:txBody>
          <a:bodyPr wrap="square" rtlCol="0">
            <a:spAutoFit/>
          </a:bodyPr>
          <a:lstStyle/>
          <a:p>
            <a:pPr algn="ctr">
              <a:lnSpc>
                <a:spcPct val="150000"/>
              </a:lnSpc>
            </a:pPr>
            <a:r>
              <a:rPr lang="vi-VN" sz="2400" b="1" dirty="0">
                <a:solidFill>
                  <a:schemeClr val="accent1">
                    <a:lumMod val="50000"/>
                  </a:schemeClr>
                </a:solidFill>
                <a:latin typeface="UTM Avo" panose="02040603050506020204" pitchFamily="18" charset="0"/>
              </a:rPr>
              <a:t>Mùa vàng</a:t>
            </a:r>
            <a:endParaRPr lang="en-US" sz="2400" b="1" dirty="0">
              <a:solidFill>
                <a:schemeClr val="accent1">
                  <a:lumMod val="50000"/>
                </a:schemeClr>
              </a:solidFill>
              <a:latin typeface="UTM Avo" panose="02040603050506020204" pitchFamily="18" charset="0"/>
            </a:endParaRPr>
          </a:p>
        </p:txBody>
      </p:sp>
      <p:sp>
        <p:nvSpPr>
          <p:cNvPr id="3" name="TextBox 2">
            <a:extLst>
              <a:ext uri="{FF2B5EF4-FFF2-40B4-BE49-F238E27FC236}">
                <a16:creationId xmlns:a16="http://schemas.microsoft.com/office/drawing/2014/main" id="{DA3D6D13-98E5-544E-A2A0-7B1710E8DFA4}"/>
              </a:ext>
            </a:extLst>
          </p:cNvPr>
          <p:cNvSpPr txBox="1"/>
          <p:nvPr/>
        </p:nvSpPr>
        <p:spPr>
          <a:xfrm>
            <a:off x="427017" y="717861"/>
            <a:ext cx="6147954" cy="3913059"/>
          </a:xfrm>
          <a:prstGeom prst="rect">
            <a:avLst/>
          </a:prstGeom>
          <a:noFill/>
        </p:spPr>
        <p:txBody>
          <a:bodyPr wrap="square" rtlCol="0">
            <a:spAutoFit/>
          </a:bodyPr>
          <a:lstStyle/>
          <a:p>
            <a:pPr marL="7938" algn="just">
              <a:lnSpc>
                <a:spcPct val="150000"/>
              </a:lnSpc>
            </a:pPr>
            <a:r>
              <a:rPr lang="vi-VN" sz="2400" dirty="0">
                <a:latin typeface="UTM Avo" panose="02040603050506020204" pitchFamily="18" charset="0"/>
              </a:rPr>
              <a:t>     Để có cái thu hoạch, người nông dân phải làm rất nhiều việc. Họ phải cày bừa, gieo hạt và ươm mầm. Rồi mưa nắng, hạn hán, họ phải đổ mồ hôi chăm sóc vườn cây, ruộng đồng. Nhờ thế mà cây lớn dần, ra hoa kết trái và chín rộ.</a:t>
            </a:r>
          </a:p>
          <a:p>
            <a:pPr marL="7938" algn="just">
              <a:lnSpc>
                <a:spcPct val="150000"/>
              </a:lnSpc>
            </a:pPr>
            <a:r>
              <a:rPr lang="vi-VN" sz="2400" dirty="0">
                <a:latin typeface="UTM Avo" panose="02040603050506020204" pitchFamily="18" charset="0"/>
              </a:rPr>
              <a:t> </a:t>
            </a:r>
          </a:p>
          <a:p>
            <a:pPr marL="266700" algn="just">
              <a:lnSpc>
                <a:spcPct val="150000"/>
              </a:lnSpc>
            </a:pPr>
            <a:endParaRPr lang="en-US" sz="2400" dirty="0">
              <a:latin typeface="UTM Avo" panose="02040603050506020204" pitchFamily="18" charset="0"/>
            </a:endParaRPr>
          </a:p>
        </p:txBody>
      </p:sp>
      <p:pic>
        <p:nvPicPr>
          <p:cNvPr id="14" name="Picture 13">
            <a:extLst>
              <a:ext uri="{FF2B5EF4-FFF2-40B4-BE49-F238E27FC236}">
                <a16:creationId xmlns:a16="http://schemas.microsoft.com/office/drawing/2014/main" id="{E2AD7F17-2368-2F46-9C9C-28D81A6AF50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76530" y="439175"/>
            <a:ext cx="346873" cy="327786"/>
          </a:xfrm>
          <a:prstGeom prst="rect">
            <a:avLst/>
          </a:prstGeom>
        </p:spPr>
      </p:pic>
    </p:spTree>
    <p:extLst>
      <p:ext uri="{BB962C8B-B14F-4D97-AF65-F5344CB8AC3E}">
        <p14:creationId xmlns:p14="http://schemas.microsoft.com/office/powerpoint/2010/main" val="4414448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fade">
                                      <p:cBhvr>
                                        <p:cTn id="10"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2">
            <a:extLst>
              <a:ext uri="{FF2B5EF4-FFF2-40B4-BE49-F238E27FC236}">
                <a16:creationId xmlns:a16="http://schemas.microsoft.com/office/drawing/2014/main" id="{4004B8BF-59BE-42E7-A0E3-02D90B1AC5AA}"/>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b="18328"/>
          <a:stretch/>
        </p:blipFill>
        <p:spPr bwMode="auto">
          <a:xfrm>
            <a:off x="297184" y="1283956"/>
            <a:ext cx="6389365" cy="28872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a:extLst>
              <a:ext uri="{FF2B5EF4-FFF2-40B4-BE49-F238E27FC236}">
                <a16:creationId xmlns:a16="http://schemas.microsoft.com/office/drawing/2014/main" id="{B4AB7E27-7FC7-4C47-811B-15050CA3E690}"/>
              </a:ext>
            </a:extLst>
          </p:cNvPr>
          <p:cNvSpPr txBox="1"/>
          <p:nvPr/>
        </p:nvSpPr>
        <p:spPr>
          <a:xfrm>
            <a:off x="1227718" y="1310191"/>
            <a:ext cx="4024370" cy="577081"/>
          </a:xfrm>
          <a:prstGeom prst="rect">
            <a:avLst/>
          </a:prstGeom>
          <a:noFill/>
        </p:spPr>
        <p:txBody>
          <a:bodyPr wrap="square" rtlCol="0">
            <a:spAutoFit/>
          </a:bodyPr>
          <a:lstStyle/>
          <a:p>
            <a:pPr algn="ctr" defTabSz="685800">
              <a:lnSpc>
                <a:spcPct val="150000"/>
              </a:lnSpc>
            </a:pPr>
            <a:r>
              <a:rPr lang="en-US" sz="2100" b="1">
                <a:solidFill>
                  <a:srgbClr val="7030A0"/>
                </a:solidFill>
                <a:latin typeface="HP001 4 hàng" panose="020B0603050302020204" pitchFamily="34" charset="0"/>
              </a:rPr>
              <a:t>Mùa vàng</a:t>
            </a:r>
            <a:endParaRPr lang="en-US" sz="2100" b="1" dirty="0">
              <a:solidFill>
                <a:srgbClr val="7030A0"/>
              </a:solidFill>
              <a:latin typeface="HP001 4 hàng" panose="020B0603050302020204" pitchFamily="34" charset="0"/>
            </a:endParaRPr>
          </a:p>
        </p:txBody>
      </p:sp>
      <p:sp>
        <p:nvSpPr>
          <p:cNvPr id="3" name="TextBox 2">
            <a:extLst>
              <a:ext uri="{FF2B5EF4-FFF2-40B4-BE49-F238E27FC236}">
                <a16:creationId xmlns:a16="http://schemas.microsoft.com/office/drawing/2014/main" id="{DA3D6D13-98E5-544E-A2A0-7B1710E8DFA4}"/>
              </a:ext>
            </a:extLst>
          </p:cNvPr>
          <p:cNvSpPr txBox="1"/>
          <p:nvPr/>
        </p:nvSpPr>
        <p:spPr>
          <a:xfrm>
            <a:off x="362752" y="3353494"/>
            <a:ext cx="5164961" cy="577081"/>
          </a:xfrm>
          <a:prstGeom prst="rect">
            <a:avLst/>
          </a:prstGeom>
          <a:noFill/>
        </p:spPr>
        <p:txBody>
          <a:bodyPr wrap="square" rtlCol="0">
            <a:spAutoFit/>
          </a:bodyPr>
          <a:lstStyle/>
          <a:p>
            <a:pPr marL="5954" algn="just" defTabSz="685800">
              <a:lnSpc>
                <a:spcPct val="150000"/>
              </a:lnSpc>
            </a:pPr>
            <a:r>
              <a:rPr lang="en-US" sz="2100" b="1">
                <a:solidFill>
                  <a:srgbClr val="7030A0"/>
                </a:solidFill>
                <a:latin typeface="HP001 4 hàng" panose="020B0603050302020204" pitchFamily="34" charset="0"/>
              </a:rPr>
              <a:t>ra hoa kết trái và chín rộ</a:t>
            </a:r>
            <a:r>
              <a:rPr lang="vi-VN" sz="2100" b="1">
                <a:solidFill>
                  <a:srgbClr val="7030A0"/>
                </a:solidFill>
                <a:latin typeface="HP001 4 hàng" panose="020B0603050302020204" pitchFamily="34" charset="0"/>
              </a:rPr>
              <a:t>.</a:t>
            </a:r>
            <a:r>
              <a:rPr lang="vi-VN" sz="2100" b="1" dirty="0">
                <a:solidFill>
                  <a:srgbClr val="7030A0"/>
                </a:solidFill>
                <a:latin typeface="HP001 4 hàng" panose="020B0603050302020204" pitchFamily="34" charset="0"/>
              </a:rPr>
              <a:t>	    </a:t>
            </a:r>
            <a:endParaRPr lang="en-US" sz="2100" b="1" dirty="0">
              <a:solidFill>
                <a:srgbClr val="7030A0"/>
              </a:solidFill>
              <a:latin typeface="HP001 4 hàng" panose="020B0603050302020204" pitchFamily="34" charset="0"/>
            </a:endParaRPr>
          </a:p>
        </p:txBody>
      </p:sp>
      <p:sp>
        <p:nvSpPr>
          <p:cNvPr id="10" name="TextBox 9">
            <a:extLst>
              <a:ext uri="{FF2B5EF4-FFF2-40B4-BE49-F238E27FC236}">
                <a16:creationId xmlns:a16="http://schemas.microsoft.com/office/drawing/2014/main" id="{196CC4BC-AB0B-4E0B-B144-17F97594B90F}"/>
              </a:ext>
            </a:extLst>
          </p:cNvPr>
          <p:cNvSpPr txBox="1"/>
          <p:nvPr/>
        </p:nvSpPr>
        <p:spPr>
          <a:xfrm>
            <a:off x="570827" y="1706874"/>
            <a:ext cx="6287173" cy="577081"/>
          </a:xfrm>
          <a:prstGeom prst="rect">
            <a:avLst/>
          </a:prstGeom>
          <a:noFill/>
        </p:spPr>
        <p:txBody>
          <a:bodyPr wrap="square" rtlCol="0">
            <a:spAutoFit/>
          </a:bodyPr>
          <a:lstStyle/>
          <a:p>
            <a:pPr algn="ctr" defTabSz="685800">
              <a:lnSpc>
                <a:spcPct val="150000"/>
              </a:lnSpc>
            </a:pPr>
            <a:r>
              <a:rPr lang="vi-VN" sz="2100" b="1">
                <a:solidFill>
                  <a:srgbClr val="7030A0"/>
                </a:solidFill>
                <a:latin typeface="HP001 4 hàng" panose="020B0603050302020204" pitchFamily="34" charset="0"/>
              </a:rPr>
              <a:t> </a:t>
            </a:r>
            <a:r>
              <a:rPr lang="en-US" sz="2100" b="1">
                <a:solidFill>
                  <a:srgbClr val="7030A0"/>
                </a:solidFill>
                <a:latin typeface="HP001 4 hàng" panose="020B0603050302020204" pitchFamily="34" charset="0"/>
              </a:rPr>
              <a:t>Để có cái thu hoạch, người nông dân phải làm rất</a:t>
            </a:r>
            <a:endParaRPr lang="en-US" sz="2100" b="1" dirty="0">
              <a:solidFill>
                <a:srgbClr val="7030A0"/>
              </a:solidFill>
              <a:latin typeface="HP001 4 hàng" panose="020B0603050302020204" pitchFamily="34" charset="0"/>
            </a:endParaRPr>
          </a:p>
        </p:txBody>
      </p:sp>
      <p:sp>
        <p:nvSpPr>
          <p:cNvPr id="12" name="TextBox 11">
            <a:extLst>
              <a:ext uri="{FF2B5EF4-FFF2-40B4-BE49-F238E27FC236}">
                <a16:creationId xmlns:a16="http://schemas.microsoft.com/office/drawing/2014/main" id="{A3D3896E-4382-47BF-8230-892159C299F9}"/>
              </a:ext>
            </a:extLst>
          </p:cNvPr>
          <p:cNvSpPr txBox="1"/>
          <p:nvPr/>
        </p:nvSpPr>
        <p:spPr>
          <a:xfrm>
            <a:off x="-39756" y="2142132"/>
            <a:ext cx="6976842" cy="577081"/>
          </a:xfrm>
          <a:prstGeom prst="rect">
            <a:avLst/>
          </a:prstGeom>
          <a:noFill/>
        </p:spPr>
        <p:txBody>
          <a:bodyPr wrap="square" rtlCol="0">
            <a:spAutoFit/>
          </a:bodyPr>
          <a:lstStyle/>
          <a:p>
            <a:pPr algn="ctr" defTabSz="685800">
              <a:lnSpc>
                <a:spcPct val="150000"/>
              </a:lnSpc>
            </a:pPr>
            <a:r>
              <a:rPr lang="en-US" sz="2100" b="1">
                <a:solidFill>
                  <a:srgbClr val="7030A0"/>
                </a:solidFill>
                <a:latin typeface="HP001 4 hàng" panose="020B0603050302020204" pitchFamily="34" charset="0"/>
              </a:rPr>
              <a:t>nhiều việc. Họ phải cày bừa, gieo hạt và ươm mầm.</a:t>
            </a:r>
            <a:endParaRPr lang="en-US" sz="2100" b="1" dirty="0">
              <a:solidFill>
                <a:srgbClr val="7030A0"/>
              </a:solidFill>
              <a:latin typeface="HP001 4 hàng" panose="020B0603050302020204" pitchFamily="34" charset="0"/>
            </a:endParaRPr>
          </a:p>
        </p:txBody>
      </p:sp>
      <p:sp>
        <p:nvSpPr>
          <p:cNvPr id="13" name="TextBox 12">
            <a:extLst>
              <a:ext uri="{FF2B5EF4-FFF2-40B4-BE49-F238E27FC236}">
                <a16:creationId xmlns:a16="http://schemas.microsoft.com/office/drawing/2014/main" id="{D0BD0BB9-E123-4D7B-9B19-9AD051E72F0F}"/>
              </a:ext>
            </a:extLst>
          </p:cNvPr>
          <p:cNvSpPr txBox="1"/>
          <p:nvPr/>
        </p:nvSpPr>
        <p:spPr>
          <a:xfrm>
            <a:off x="-107071" y="2529012"/>
            <a:ext cx="7075807" cy="577081"/>
          </a:xfrm>
          <a:prstGeom prst="rect">
            <a:avLst/>
          </a:prstGeom>
          <a:noFill/>
        </p:spPr>
        <p:txBody>
          <a:bodyPr wrap="square" rtlCol="0">
            <a:spAutoFit/>
          </a:bodyPr>
          <a:lstStyle/>
          <a:p>
            <a:pPr algn="ctr" defTabSz="685800">
              <a:lnSpc>
                <a:spcPct val="150000"/>
              </a:lnSpc>
            </a:pPr>
            <a:r>
              <a:rPr lang="vi-VN" sz="2100" b="1">
                <a:solidFill>
                  <a:srgbClr val="7030A0"/>
                </a:solidFill>
                <a:latin typeface="HP001 4 hàng" panose="020B0603050302020204" pitchFamily="34" charset="0"/>
              </a:rPr>
              <a:t> </a:t>
            </a:r>
            <a:r>
              <a:rPr lang="en-US" sz="2100" b="1">
                <a:solidFill>
                  <a:srgbClr val="7030A0"/>
                </a:solidFill>
                <a:latin typeface="HP001 4 hàng" panose="020B0603050302020204" pitchFamily="34" charset="0"/>
              </a:rPr>
              <a:t>Rồi mưa nắng, hạn hán, họ phải đổ mồ hôi chăm</a:t>
            </a:r>
            <a:endParaRPr lang="en-US" sz="2100" b="1" dirty="0">
              <a:solidFill>
                <a:srgbClr val="7030A0"/>
              </a:solidFill>
              <a:latin typeface="HP001 4 hàng" panose="020B0603050302020204" pitchFamily="34" charset="0"/>
            </a:endParaRPr>
          </a:p>
        </p:txBody>
      </p:sp>
      <p:sp>
        <p:nvSpPr>
          <p:cNvPr id="17" name="TextBox 16">
            <a:extLst>
              <a:ext uri="{FF2B5EF4-FFF2-40B4-BE49-F238E27FC236}">
                <a16:creationId xmlns:a16="http://schemas.microsoft.com/office/drawing/2014/main" id="{499AF55B-F647-4B8F-828F-B3A3572C71D4}"/>
              </a:ext>
            </a:extLst>
          </p:cNvPr>
          <p:cNvSpPr txBox="1"/>
          <p:nvPr/>
        </p:nvSpPr>
        <p:spPr>
          <a:xfrm>
            <a:off x="-39756" y="2935498"/>
            <a:ext cx="7085045" cy="577081"/>
          </a:xfrm>
          <a:prstGeom prst="rect">
            <a:avLst/>
          </a:prstGeom>
          <a:noFill/>
        </p:spPr>
        <p:txBody>
          <a:bodyPr wrap="square" rtlCol="0">
            <a:spAutoFit/>
          </a:bodyPr>
          <a:lstStyle/>
          <a:p>
            <a:pPr algn="ctr" defTabSz="685800">
              <a:lnSpc>
                <a:spcPct val="150000"/>
              </a:lnSpc>
            </a:pPr>
            <a:r>
              <a:rPr lang="en-US" sz="2100" b="1">
                <a:solidFill>
                  <a:srgbClr val="7030A0"/>
                </a:solidFill>
                <a:latin typeface="HP001 4 hàng" panose="020B0603050302020204" pitchFamily="34" charset="0"/>
              </a:rPr>
              <a:t>sóc vườn cây, ruộng đồng. Nhờ thế mà cây lớn dần,</a:t>
            </a:r>
            <a:endParaRPr lang="en-US" sz="2100" b="1" dirty="0">
              <a:solidFill>
                <a:srgbClr val="7030A0"/>
              </a:solidFill>
              <a:latin typeface="HP001 4 hàng" panose="020B0603050302020204" pitchFamily="34" charset="0"/>
            </a:endParaRPr>
          </a:p>
        </p:txBody>
      </p:sp>
      <p:sp>
        <p:nvSpPr>
          <p:cNvPr id="14" name="TextBox 13">
            <a:extLst>
              <a:ext uri="{FF2B5EF4-FFF2-40B4-BE49-F238E27FC236}">
                <a16:creationId xmlns:a16="http://schemas.microsoft.com/office/drawing/2014/main" id="{65E50D79-D5D5-4A0C-85F0-E856281EFF91}"/>
              </a:ext>
            </a:extLst>
          </p:cNvPr>
          <p:cNvSpPr txBox="1"/>
          <p:nvPr/>
        </p:nvSpPr>
        <p:spPr>
          <a:xfrm>
            <a:off x="-367199" y="782468"/>
            <a:ext cx="7910999" cy="577081"/>
          </a:xfrm>
          <a:prstGeom prst="rect">
            <a:avLst/>
          </a:prstGeom>
          <a:noFill/>
        </p:spPr>
        <p:txBody>
          <a:bodyPr wrap="square" rtlCol="0">
            <a:spAutoFit/>
          </a:bodyPr>
          <a:lstStyle/>
          <a:p>
            <a:pPr algn="ctr" defTabSz="685800">
              <a:lnSpc>
                <a:spcPct val="150000"/>
              </a:lnSpc>
            </a:pPr>
            <a:r>
              <a:rPr lang="en-US" sz="2100" b="1">
                <a:solidFill>
                  <a:srgbClr val="213054"/>
                </a:solidFill>
                <a:latin typeface="Times New Roman" panose="02020603050405020304" pitchFamily="18" charset="0"/>
                <a:cs typeface="Times New Roman" panose="02020603050405020304" pitchFamily="18" charset="0"/>
              </a:rPr>
              <a:t>Đoạn văn có những chữ cái nào viết hoa?</a:t>
            </a:r>
            <a:endParaRPr lang="en-US" sz="2100" b="1" dirty="0">
              <a:solidFill>
                <a:srgbClr val="213054"/>
              </a:solidFill>
              <a:latin typeface="Times New Roman" panose="02020603050405020304" pitchFamily="18" charset="0"/>
              <a:cs typeface="Times New Roman" panose="02020603050405020304" pitchFamily="18" charset="0"/>
            </a:endParaRPr>
          </a:p>
        </p:txBody>
      </p:sp>
      <p:cxnSp>
        <p:nvCxnSpPr>
          <p:cNvPr id="16" name="Straight Connector 15">
            <a:extLst>
              <a:ext uri="{FF2B5EF4-FFF2-40B4-BE49-F238E27FC236}">
                <a16:creationId xmlns:a16="http://schemas.microsoft.com/office/drawing/2014/main" id="{524033DE-105C-4CF1-B1E6-5ABAB1EFF70E}"/>
              </a:ext>
            </a:extLst>
          </p:cNvPr>
          <p:cNvCxnSpPr>
            <a:cxnSpLocks/>
          </p:cNvCxnSpPr>
          <p:nvPr/>
        </p:nvCxnSpPr>
        <p:spPr>
          <a:xfrm>
            <a:off x="2610762" y="1745106"/>
            <a:ext cx="241769"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B575C50F-81BC-4572-B5B0-A3053A4375C6}"/>
              </a:ext>
            </a:extLst>
          </p:cNvPr>
          <p:cNvCxnSpPr>
            <a:cxnSpLocks/>
          </p:cNvCxnSpPr>
          <p:nvPr/>
        </p:nvCxnSpPr>
        <p:spPr>
          <a:xfrm>
            <a:off x="884818" y="2201766"/>
            <a:ext cx="241769"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C9E5ED5F-03CF-4F35-A0EF-302FB7951FA4}"/>
              </a:ext>
            </a:extLst>
          </p:cNvPr>
          <p:cNvCxnSpPr>
            <a:cxnSpLocks/>
          </p:cNvCxnSpPr>
          <p:nvPr/>
        </p:nvCxnSpPr>
        <p:spPr>
          <a:xfrm>
            <a:off x="1724691" y="2606220"/>
            <a:ext cx="241769"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407C36FD-2859-4E5E-BC77-FC8148107D7C}"/>
              </a:ext>
            </a:extLst>
          </p:cNvPr>
          <p:cNvCxnSpPr>
            <a:cxnSpLocks/>
          </p:cNvCxnSpPr>
          <p:nvPr/>
        </p:nvCxnSpPr>
        <p:spPr>
          <a:xfrm>
            <a:off x="502247" y="3045496"/>
            <a:ext cx="241769"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 name="Straight Connector 3">
            <a:extLst>
              <a:ext uri="{FF2B5EF4-FFF2-40B4-BE49-F238E27FC236}">
                <a16:creationId xmlns:a16="http://schemas.microsoft.com/office/drawing/2014/main" id="{B058D7AE-0551-73A9-FA16-D71AF4CEA10C}"/>
              </a:ext>
            </a:extLst>
          </p:cNvPr>
          <p:cNvCxnSpPr>
            <a:cxnSpLocks/>
          </p:cNvCxnSpPr>
          <p:nvPr/>
        </p:nvCxnSpPr>
        <p:spPr>
          <a:xfrm>
            <a:off x="3512147" y="3422074"/>
            <a:ext cx="241769"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607335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down)">
                                      <p:cBhvr>
                                        <p:cTn id="7" dur="500"/>
                                        <p:tgtEl>
                                          <p:spTgt spid="14"/>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nodeType="clickEffect">
                                  <p:stCondLst>
                                    <p:cond delay="0"/>
                                  </p:stCondLst>
                                  <p:childTnLst>
                                    <p:set>
                                      <p:cBhvr>
                                        <p:cTn id="11" dur="1" fill="hold">
                                          <p:stCondLst>
                                            <p:cond delay="0"/>
                                          </p:stCondLst>
                                        </p:cTn>
                                        <p:tgtEl>
                                          <p:spTgt spid="16"/>
                                        </p:tgtEl>
                                        <p:attrNameLst>
                                          <p:attrName>style.visibility</p:attrName>
                                        </p:attrNameLst>
                                      </p:cBhvr>
                                      <p:to>
                                        <p:strVal val="visible"/>
                                      </p:to>
                                    </p:set>
                                  </p:childTnLst>
                                </p:cTn>
                              </p:par>
                              <p:par>
                                <p:cTn id="12" presetID="1" presetClass="entr" presetSubtype="0" fill="hold" nodeType="withEffect">
                                  <p:stCondLst>
                                    <p:cond delay="0"/>
                                  </p:stCondLst>
                                  <p:childTnLst>
                                    <p:set>
                                      <p:cBhvr>
                                        <p:cTn id="13" dur="1" fill="hold">
                                          <p:stCondLst>
                                            <p:cond delay="0"/>
                                          </p:stCondLst>
                                        </p:cTn>
                                        <p:tgtEl>
                                          <p:spTgt spid="19"/>
                                        </p:tgtEl>
                                        <p:attrNameLst>
                                          <p:attrName>style.visibility</p:attrName>
                                        </p:attrNameLst>
                                      </p:cBhvr>
                                      <p:to>
                                        <p:strVal val="visible"/>
                                      </p:to>
                                    </p:set>
                                  </p:childTnLst>
                                </p:cTn>
                              </p:par>
                              <p:par>
                                <p:cTn id="14" presetID="1" presetClass="entr" presetSubtype="0" fill="hold" nodeType="withEffect">
                                  <p:stCondLst>
                                    <p:cond delay="0"/>
                                  </p:stCondLst>
                                  <p:childTnLst>
                                    <p:set>
                                      <p:cBhvr>
                                        <p:cTn id="15" dur="1" fill="hold">
                                          <p:stCondLst>
                                            <p:cond delay="0"/>
                                          </p:stCondLst>
                                        </p:cTn>
                                        <p:tgtEl>
                                          <p:spTgt spid="21"/>
                                        </p:tgtEl>
                                        <p:attrNameLst>
                                          <p:attrName>style.visibility</p:attrName>
                                        </p:attrNameLst>
                                      </p:cBhvr>
                                      <p:to>
                                        <p:strVal val="visible"/>
                                      </p:to>
                                    </p:set>
                                  </p:childTnLst>
                                </p:cTn>
                              </p:par>
                              <p:par>
                                <p:cTn id="16" presetID="1" presetClass="entr" presetSubtype="0" fill="hold" nodeType="withEffect">
                                  <p:stCondLst>
                                    <p:cond delay="0"/>
                                  </p:stCondLst>
                                  <p:childTnLst>
                                    <p:set>
                                      <p:cBhvr>
                                        <p:cTn id="17" dur="1" fill="hold">
                                          <p:stCondLst>
                                            <p:cond delay="0"/>
                                          </p:stCondLst>
                                        </p:cTn>
                                        <p:tgtEl>
                                          <p:spTgt spid="22"/>
                                        </p:tgtEl>
                                        <p:attrNameLst>
                                          <p:attrName>style.visibility</p:attrName>
                                        </p:attrNameLst>
                                      </p:cBhvr>
                                      <p:to>
                                        <p:strVal val="visible"/>
                                      </p:to>
                                    </p:set>
                                  </p:childTnLst>
                                </p:cTn>
                              </p:par>
                              <p:par>
                                <p:cTn id="18" presetID="1" presetClass="entr" presetSubtype="0" fill="hold" nodeType="withEffect">
                                  <p:stCondLst>
                                    <p:cond delay="0"/>
                                  </p:stCondLst>
                                  <p:childTnLst>
                                    <p:set>
                                      <p:cBhvr>
                                        <p:cTn id="19"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B4AB7E27-7FC7-4C47-811B-15050CA3E690}"/>
              </a:ext>
            </a:extLst>
          </p:cNvPr>
          <p:cNvSpPr txBox="1"/>
          <p:nvPr/>
        </p:nvSpPr>
        <p:spPr>
          <a:xfrm>
            <a:off x="743988" y="212817"/>
            <a:ext cx="5365827" cy="574388"/>
          </a:xfrm>
          <a:prstGeom prst="rect">
            <a:avLst/>
          </a:prstGeom>
          <a:noFill/>
        </p:spPr>
        <p:txBody>
          <a:bodyPr wrap="square" rtlCol="0">
            <a:spAutoFit/>
          </a:bodyPr>
          <a:lstStyle/>
          <a:p>
            <a:pPr algn="ctr">
              <a:lnSpc>
                <a:spcPct val="150000"/>
              </a:lnSpc>
            </a:pPr>
            <a:r>
              <a:rPr lang="vi-VN" sz="2400" b="1" dirty="0">
                <a:solidFill>
                  <a:schemeClr val="accent1">
                    <a:lumMod val="50000"/>
                  </a:schemeClr>
                </a:solidFill>
                <a:latin typeface="UTM Avo" panose="02040603050506020204" pitchFamily="18" charset="0"/>
              </a:rPr>
              <a:t>Mùa vàng</a:t>
            </a:r>
            <a:endParaRPr lang="en-US" sz="2400" b="1" dirty="0">
              <a:solidFill>
                <a:schemeClr val="accent1">
                  <a:lumMod val="50000"/>
                </a:schemeClr>
              </a:solidFill>
              <a:latin typeface="UTM Avo" panose="02040603050506020204" pitchFamily="18" charset="0"/>
            </a:endParaRPr>
          </a:p>
        </p:txBody>
      </p:sp>
      <p:sp>
        <p:nvSpPr>
          <p:cNvPr id="3" name="TextBox 2">
            <a:extLst>
              <a:ext uri="{FF2B5EF4-FFF2-40B4-BE49-F238E27FC236}">
                <a16:creationId xmlns:a16="http://schemas.microsoft.com/office/drawing/2014/main" id="{DA3D6D13-98E5-544E-A2A0-7B1710E8DFA4}"/>
              </a:ext>
            </a:extLst>
          </p:cNvPr>
          <p:cNvSpPr txBox="1"/>
          <p:nvPr/>
        </p:nvSpPr>
        <p:spPr>
          <a:xfrm>
            <a:off x="427017" y="717861"/>
            <a:ext cx="5999771" cy="3720249"/>
          </a:xfrm>
          <a:prstGeom prst="rect">
            <a:avLst/>
          </a:prstGeom>
          <a:noFill/>
        </p:spPr>
        <p:txBody>
          <a:bodyPr wrap="square" rtlCol="0">
            <a:spAutoFit/>
          </a:bodyPr>
          <a:lstStyle/>
          <a:p>
            <a:pPr marL="7938" algn="just">
              <a:lnSpc>
                <a:spcPct val="150000"/>
              </a:lnSpc>
            </a:pPr>
            <a:r>
              <a:rPr lang="vi-VN" sz="2000" dirty="0">
                <a:latin typeface="UTM Avo" panose="02040603050506020204" pitchFamily="18" charset="0"/>
              </a:rPr>
              <a:t>     Để có cái thu hoạch, người nông dân phải làm rất nhiều việc. Họ phải cày bừa, gieo hạt và ươm mầm. Rồi mưa nắng, hạn hán, họ phải đổ mồ hôi chăm sóc vườn cây, ruộng đồng. Nhờ thế mà cây lớn dần, ra hoa kết trái và chín rộ.</a:t>
            </a:r>
          </a:p>
          <a:p>
            <a:pPr marL="7938" algn="just">
              <a:lnSpc>
                <a:spcPct val="150000"/>
              </a:lnSpc>
            </a:pPr>
            <a:r>
              <a:rPr lang="vi-VN" sz="2000" dirty="0">
                <a:latin typeface="UTM Avo" panose="02040603050506020204" pitchFamily="18" charset="0"/>
              </a:rPr>
              <a:t> </a:t>
            </a:r>
          </a:p>
          <a:p>
            <a:pPr marL="266700" algn="just">
              <a:lnSpc>
                <a:spcPct val="150000"/>
              </a:lnSpc>
            </a:pPr>
            <a:endParaRPr lang="en-US" sz="2000" dirty="0">
              <a:latin typeface="UTM Avo" panose="02040603050506020204" pitchFamily="18" charset="0"/>
            </a:endParaRPr>
          </a:p>
        </p:txBody>
      </p:sp>
      <p:cxnSp>
        <p:nvCxnSpPr>
          <p:cNvPr id="4" name="Straight Connector 3">
            <a:extLst>
              <a:ext uri="{FF2B5EF4-FFF2-40B4-BE49-F238E27FC236}">
                <a16:creationId xmlns:a16="http://schemas.microsoft.com/office/drawing/2014/main" id="{1F4C6444-6C93-BF45-B1C3-D4A014078C78}"/>
              </a:ext>
            </a:extLst>
          </p:cNvPr>
          <p:cNvCxnSpPr>
            <a:cxnSpLocks/>
          </p:cNvCxnSpPr>
          <p:nvPr/>
        </p:nvCxnSpPr>
        <p:spPr>
          <a:xfrm>
            <a:off x="2643177" y="1620300"/>
            <a:ext cx="692727"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5" name="Straight Connector 4">
            <a:extLst>
              <a:ext uri="{FF2B5EF4-FFF2-40B4-BE49-F238E27FC236}">
                <a16:creationId xmlns:a16="http://schemas.microsoft.com/office/drawing/2014/main" id="{1202C3C9-A326-274C-8CA8-74D8353AD7BB}"/>
              </a:ext>
            </a:extLst>
          </p:cNvPr>
          <p:cNvCxnSpPr>
            <a:cxnSpLocks/>
          </p:cNvCxnSpPr>
          <p:nvPr/>
        </p:nvCxnSpPr>
        <p:spPr>
          <a:xfrm>
            <a:off x="3522098" y="1620300"/>
            <a:ext cx="851124" cy="11529"/>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pic>
        <p:nvPicPr>
          <p:cNvPr id="14" name="Picture 13">
            <a:extLst>
              <a:ext uri="{FF2B5EF4-FFF2-40B4-BE49-F238E27FC236}">
                <a16:creationId xmlns:a16="http://schemas.microsoft.com/office/drawing/2014/main" id="{E2AD7F17-2368-2F46-9C9C-28D81A6AF50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76530" y="439175"/>
            <a:ext cx="346873" cy="327786"/>
          </a:xfrm>
          <a:prstGeom prst="rect">
            <a:avLst/>
          </a:prstGeom>
        </p:spPr>
      </p:pic>
      <p:cxnSp>
        <p:nvCxnSpPr>
          <p:cNvPr id="11" name="Straight Connector 10">
            <a:extLst>
              <a:ext uri="{FF2B5EF4-FFF2-40B4-BE49-F238E27FC236}">
                <a16:creationId xmlns:a16="http://schemas.microsoft.com/office/drawing/2014/main" id="{90F3943F-2941-5E4E-B96B-8055ECAD4CA0}"/>
              </a:ext>
            </a:extLst>
          </p:cNvPr>
          <p:cNvCxnSpPr>
            <a:cxnSpLocks/>
          </p:cNvCxnSpPr>
          <p:nvPr/>
        </p:nvCxnSpPr>
        <p:spPr>
          <a:xfrm flipV="1">
            <a:off x="1707083" y="2082847"/>
            <a:ext cx="867290" cy="5837"/>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DC67CCA1-AA73-5344-AE55-2A4D219EA981}"/>
              </a:ext>
            </a:extLst>
          </p:cNvPr>
          <p:cNvCxnSpPr>
            <a:cxnSpLocks/>
          </p:cNvCxnSpPr>
          <p:nvPr/>
        </p:nvCxnSpPr>
        <p:spPr>
          <a:xfrm flipV="1">
            <a:off x="1217435" y="2998845"/>
            <a:ext cx="759709" cy="428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
        <p:nvSpPr>
          <p:cNvPr id="18" name="TextBox 17">
            <a:extLst>
              <a:ext uri="{FF2B5EF4-FFF2-40B4-BE49-F238E27FC236}">
                <a16:creationId xmlns:a16="http://schemas.microsoft.com/office/drawing/2014/main" id="{5EA0F28B-0BC3-4CF8-976A-8660CBAA8517}"/>
              </a:ext>
            </a:extLst>
          </p:cNvPr>
          <p:cNvSpPr txBox="1"/>
          <p:nvPr/>
        </p:nvSpPr>
        <p:spPr>
          <a:xfrm>
            <a:off x="320772" y="3384326"/>
            <a:ext cx="5789043" cy="577081"/>
          </a:xfrm>
          <a:prstGeom prst="rect">
            <a:avLst/>
          </a:prstGeom>
          <a:noFill/>
        </p:spPr>
        <p:txBody>
          <a:bodyPr wrap="square">
            <a:spAutoFit/>
          </a:bodyPr>
          <a:lstStyle/>
          <a:p>
            <a:pPr algn="ctr" defTabSz="685800">
              <a:lnSpc>
                <a:spcPct val="150000"/>
              </a:lnSpc>
            </a:pPr>
            <a:r>
              <a:rPr lang="en-US" sz="2100" b="1">
                <a:solidFill>
                  <a:srgbClr val="213054"/>
                </a:solidFill>
                <a:latin typeface="Times New Roman" panose="02020603050405020304" pitchFamily="18" charset="0"/>
                <a:cs typeface="Times New Roman" panose="02020603050405020304" pitchFamily="18" charset="0"/>
              </a:rPr>
              <a:t>Đoạn văn có những chữ nào dễ viết sai?</a:t>
            </a:r>
            <a:endParaRPr lang="en-US" sz="2100" b="1" dirty="0">
              <a:solidFill>
                <a:srgbClr val="213054"/>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9240106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fade">
                                      <p:cBhvr>
                                        <p:cTn id="10" dur="500"/>
                                        <p:tgtEl>
                                          <p:spTgt spid="3"/>
                                        </p:tgtEl>
                                      </p:cBhvr>
                                    </p:animEffect>
                                  </p:childTnLst>
                                </p:cTn>
                              </p:par>
                            </p:childTnLst>
                          </p:cTn>
                        </p:par>
                      </p:childTnLst>
                    </p:cTn>
                  </p:par>
                  <p:par>
                    <p:cTn id="11" fill="hold">
                      <p:stCondLst>
                        <p:cond delay="indefinite"/>
                      </p:stCondLst>
                      <p:childTnLst>
                        <p:par>
                          <p:cTn id="12" fill="hold">
                            <p:stCondLst>
                              <p:cond delay="0"/>
                            </p:stCondLst>
                            <p:childTnLst>
                              <p:par>
                                <p:cTn id="13" presetID="6" presetClass="entr" presetSubtype="16" fill="hold" grpId="0" nodeType="clickEffect">
                                  <p:stCondLst>
                                    <p:cond delay="0"/>
                                  </p:stCondLst>
                                  <p:childTnLst>
                                    <p:set>
                                      <p:cBhvr>
                                        <p:cTn id="14" dur="1" fill="hold">
                                          <p:stCondLst>
                                            <p:cond delay="0"/>
                                          </p:stCondLst>
                                        </p:cTn>
                                        <p:tgtEl>
                                          <p:spTgt spid="18"/>
                                        </p:tgtEl>
                                        <p:attrNameLst>
                                          <p:attrName>style.visibility</p:attrName>
                                        </p:attrNameLst>
                                      </p:cBhvr>
                                      <p:to>
                                        <p:strVal val="visible"/>
                                      </p:to>
                                    </p:set>
                                    <p:animEffect transition="in" filter="circle(in)">
                                      <p:cBhvr>
                                        <p:cTn id="15" dur="2000"/>
                                        <p:tgtEl>
                                          <p:spTgt spid="18"/>
                                        </p:tgtEl>
                                      </p:cBhvr>
                                    </p:animEffec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nodeType="clickEffect">
                                  <p:stCondLst>
                                    <p:cond delay="0"/>
                                  </p:stCondLst>
                                  <p:childTnLst>
                                    <p:set>
                                      <p:cBhvr>
                                        <p:cTn id="19" dur="1" fill="hold">
                                          <p:stCondLst>
                                            <p:cond delay="0"/>
                                          </p:stCondLst>
                                        </p:cTn>
                                        <p:tgtEl>
                                          <p:spTgt spid="4"/>
                                        </p:tgtEl>
                                        <p:attrNameLst>
                                          <p:attrName>style.visibility</p:attrName>
                                        </p:attrNameLst>
                                      </p:cBhvr>
                                      <p:to>
                                        <p:strVal val="visible"/>
                                      </p:to>
                                    </p:set>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nodeType="clickEffect">
                                  <p:stCondLst>
                                    <p:cond delay="0"/>
                                  </p:stCondLst>
                                  <p:childTnLst>
                                    <p:set>
                                      <p:cBhvr>
                                        <p:cTn id="23" dur="1" fill="hold">
                                          <p:stCondLst>
                                            <p:cond delay="0"/>
                                          </p:stCondLst>
                                        </p:cTn>
                                        <p:tgtEl>
                                          <p:spTgt spid="5"/>
                                        </p:tgtEl>
                                        <p:attrNameLst>
                                          <p:attrName>style.visibility</p:attrName>
                                        </p:attrNameLst>
                                      </p:cBhvr>
                                      <p:to>
                                        <p:strVal val="visible"/>
                                      </p:to>
                                    </p:set>
                                  </p:childTnLst>
                                </p:cTn>
                              </p:par>
                            </p:childTnLst>
                          </p:cTn>
                        </p:par>
                      </p:childTnLst>
                    </p:cTn>
                  </p:par>
                  <p:par>
                    <p:cTn id="24" fill="hold">
                      <p:stCondLst>
                        <p:cond delay="indefinite"/>
                      </p:stCondLst>
                      <p:childTnLst>
                        <p:par>
                          <p:cTn id="25" fill="hold">
                            <p:stCondLst>
                              <p:cond delay="0"/>
                            </p:stCondLst>
                            <p:childTnLst>
                              <p:par>
                                <p:cTn id="26" presetID="1" presetClass="entr" presetSubtype="0" fill="hold" nodeType="clickEffect">
                                  <p:stCondLst>
                                    <p:cond delay="0"/>
                                  </p:stCondLst>
                                  <p:childTnLst>
                                    <p:set>
                                      <p:cBhvr>
                                        <p:cTn id="27" dur="1" fill="hold">
                                          <p:stCondLst>
                                            <p:cond delay="0"/>
                                          </p:stCondLst>
                                        </p:cTn>
                                        <p:tgtEl>
                                          <p:spTgt spid="11"/>
                                        </p:tgtEl>
                                        <p:attrNameLst>
                                          <p:attrName>style.visibility</p:attrName>
                                        </p:attrNameLst>
                                      </p:cBhvr>
                                      <p:to>
                                        <p:strVal val="visible"/>
                                      </p:to>
                                    </p:set>
                                  </p:childTnLst>
                                </p:cTn>
                              </p:par>
                            </p:childTnLst>
                          </p:cTn>
                        </p:par>
                      </p:childTnLst>
                    </p:cTn>
                  </p:par>
                  <p:par>
                    <p:cTn id="28" fill="hold">
                      <p:stCondLst>
                        <p:cond delay="indefinite"/>
                      </p:stCondLst>
                      <p:childTnLst>
                        <p:par>
                          <p:cTn id="29" fill="hold">
                            <p:stCondLst>
                              <p:cond delay="0"/>
                            </p:stCondLst>
                            <p:childTnLst>
                              <p:par>
                                <p:cTn id="30" presetID="1" presetClass="entr" presetSubtype="0" fill="hold" nodeType="clickEffect">
                                  <p:stCondLst>
                                    <p:cond delay="0"/>
                                  </p:stCondLst>
                                  <p:childTnLst>
                                    <p:set>
                                      <p:cBhvr>
                                        <p:cTn id="31"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18"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939379E3-F72F-364A-B033-9BD22226F102}"/>
              </a:ext>
            </a:extLst>
          </p:cNvPr>
          <p:cNvSpPr txBox="1"/>
          <p:nvPr/>
        </p:nvSpPr>
        <p:spPr>
          <a:xfrm>
            <a:off x="733428" y="644185"/>
            <a:ext cx="5365827" cy="574388"/>
          </a:xfrm>
          <a:prstGeom prst="rect">
            <a:avLst/>
          </a:prstGeom>
          <a:noFill/>
        </p:spPr>
        <p:txBody>
          <a:bodyPr wrap="square" rtlCol="0">
            <a:spAutoFit/>
          </a:bodyPr>
          <a:lstStyle/>
          <a:p>
            <a:pPr algn="ctr">
              <a:lnSpc>
                <a:spcPct val="150000"/>
              </a:lnSpc>
            </a:pPr>
            <a:r>
              <a:rPr lang="vi-VN" sz="2400" b="1" dirty="0">
                <a:solidFill>
                  <a:schemeClr val="accent1">
                    <a:lumMod val="50000"/>
                  </a:schemeClr>
                </a:solidFill>
                <a:latin typeface="UTM Avo" panose="02040603050506020204" pitchFamily="18" charset="0"/>
              </a:rPr>
              <a:t>Các từ dễ viết sai</a:t>
            </a:r>
            <a:endParaRPr lang="en-US" sz="2400" b="1" dirty="0">
              <a:solidFill>
                <a:schemeClr val="accent1">
                  <a:lumMod val="50000"/>
                </a:schemeClr>
              </a:solidFill>
              <a:latin typeface="UTM Avo" panose="02040603050506020204" pitchFamily="18" charset="0"/>
            </a:endParaRPr>
          </a:p>
        </p:txBody>
      </p:sp>
      <p:sp>
        <p:nvSpPr>
          <p:cNvPr id="3" name="Rectangle 2">
            <a:extLst>
              <a:ext uri="{FF2B5EF4-FFF2-40B4-BE49-F238E27FC236}">
                <a16:creationId xmlns:a16="http://schemas.microsoft.com/office/drawing/2014/main" id="{04B2AE07-AE20-3040-9F7E-25ABBA398403}"/>
              </a:ext>
            </a:extLst>
          </p:cNvPr>
          <p:cNvSpPr/>
          <p:nvPr/>
        </p:nvSpPr>
        <p:spPr>
          <a:xfrm>
            <a:off x="789990" y="1314054"/>
            <a:ext cx="5996762" cy="575992"/>
          </a:xfrm>
          <a:prstGeom prst="rect">
            <a:avLst/>
          </a:prstGeom>
        </p:spPr>
        <p:txBody>
          <a:bodyPr wrap="square">
            <a:spAutoFit/>
          </a:bodyPr>
          <a:lstStyle/>
          <a:p>
            <a:pPr algn="just">
              <a:lnSpc>
                <a:spcPct val="150000"/>
              </a:lnSpc>
            </a:pPr>
            <a:r>
              <a:rPr lang="vi-VN" sz="2400" dirty="0">
                <a:latin typeface="UTM Avo" panose="02040603050506020204" pitchFamily="18" charset="0"/>
              </a:rPr>
              <a:t>     cày bừa</a:t>
            </a:r>
            <a:endParaRPr lang="vi-VN" sz="2400" dirty="0"/>
          </a:p>
        </p:txBody>
      </p:sp>
      <p:sp>
        <p:nvSpPr>
          <p:cNvPr id="4" name="Oval 3">
            <a:extLst>
              <a:ext uri="{FF2B5EF4-FFF2-40B4-BE49-F238E27FC236}">
                <a16:creationId xmlns:a16="http://schemas.microsoft.com/office/drawing/2014/main" id="{E1DFA7C5-42F0-644F-A449-37BAD5B856D4}"/>
              </a:ext>
            </a:extLst>
          </p:cNvPr>
          <p:cNvSpPr/>
          <p:nvPr/>
        </p:nvSpPr>
        <p:spPr>
          <a:xfrm>
            <a:off x="903104" y="1557746"/>
            <a:ext cx="233916" cy="233916"/>
          </a:xfrm>
          <a:prstGeom prst="ellipse">
            <a:avLst/>
          </a:prstGeom>
          <a:solidFill>
            <a:srgbClr val="FFAB40"/>
          </a:solidFill>
          <a:ln>
            <a:solidFill>
              <a:srgbClr val="FFAB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5" name="Rectangle 4">
            <a:extLst>
              <a:ext uri="{FF2B5EF4-FFF2-40B4-BE49-F238E27FC236}">
                <a16:creationId xmlns:a16="http://schemas.microsoft.com/office/drawing/2014/main" id="{89984686-D9C8-1541-B1BE-DF75E6CE61B6}"/>
              </a:ext>
            </a:extLst>
          </p:cNvPr>
          <p:cNvSpPr/>
          <p:nvPr/>
        </p:nvSpPr>
        <p:spPr>
          <a:xfrm>
            <a:off x="789990" y="1902498"/>
            <a:ext cx="5996762" cy="575992"/>
          </a:xfrm>
          <a:prstGeom prst="rect">
            <a:avLst/>
          </a:prstGeom>
        </p:spPr>
        <p:txBody>
          <a:bodyPr wrap="square">
            <a:spAutoFit/>
          </a:bodyPr>
          <a:lstStyle/>
          <a:p>
            <a:pPr algn="just">
              <a:lnSpc>
                <a:spcPct val="150000"/>
              </a:lnSpc>
            </a:pPr>
            <a:r>
              <a:rPr lang="vi-VN" sz="2400" dirty="0">
                <a:latin typeface="UTM Avo" panose="02040603050506020204" pitchFamily="18" charset="0"/>
              </a:rPr>
              <a:t>     gieo hạt</a:t>
            </a:r>
            <a:endParaRPr lang="vi-VN" sz="2400" dirty="0"/>
          </a:p>
        </p:txBody>
      </p:sp>
      <p:sp>
        <p:nvSpPr>
          <p:cNvPr id="6" name="Oval 5">
            <a:extLst>
              <a:ext uri="{FF2B5EF4-FFF2-40B4-BE49-F238E27FC236}">
                <a16:creationId xmlns:a16="http://schemas.microsoft.com/office/drawing/2014/main" id="{F72DEC70-6CE3-A84E-B133-9B8831666FB9}"/>
              </a:ext>
            </a:extLst>
          </p:cNvPr>
          <p:cNvSpPr/>
          <p:nvPr/>
        </p:nvSpPr>
        <p:spPr>
          <a:xfrm>
            <a:off x="903104" y="2146190"/>
            <a:ext cx="233916" cy="233916"/>
          </a:xfrm>
          <a:prstGeom prst="ellipse">
            <a:avLst/>
          </a:prstGeom>
          <a:solidFill>
            <a:srgbClr val="FFAB40"/>
          </a:solidFill>
          <a:ln>
            <a:solidFill>
              <a:srgbClr val="FFAB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7" name="Rectangle 6">
            <a:extLst>
              <a:ext uri="{FF2B5EF4-FFF2-40B4-BE49-F238E27FC236}">
                <a16:creationId xmlns:a16="http://schemas.microsoft.com/office/drawing/2014/main" id="{050DC3C9-D8FE-8343-84BC-BA7E05AFEB0D}"/>
              </a:ext>
            </a:extLst>
          </p:cNvPr>
          <p:cNvSpPr/>
          <p:nvPr/>
        </p:nvSpPr>
        <p:spPr>
          <a:xfrm>
            <a:off x="789990" y="3115890"/>
            <a:ext cx="5996762" cy="575992"/>
          </a:xfrm>
          <a:prstGeom prst="rect">
            <a:avLst/>
          </a:prstGeom>
        </p:spPr>
        <p:txBody>
          <a:bodyPr wrap="square">
            <a:spAutoFit/>
          </a:bodyPr>
          <a:lstStyle/>
          <a:p>
            <a:pPr algn="just">
              <a:lnSpc>
                <a:spcPct val="150000"/>
              </a:lnSpc>
            </a:pPr>
            <a:r>
              <a:rPr lang="vi-VN" sz="2400">
                <a:latin typeface="UTM Avo" panose="02040603050506020204" pitchFamily="18" charset="0"/>
              </a:rPr>
              <a:t>     </a:t>
            </a:r>
            <a:r>
              <a:rPr lang="en-US" sz="2400">
                <a:latin typeface="UTM Avo" panose="02040603050506020204" pitchFamily="18" charset="0"/>
              </a:rPr>
              <a:t> kết trái</a:t>
            </a:r>
            <a:endParaRPr lang="vi-VN" sz="2400" dirty="0"/>
          </a:p>
        </p:txBody>
      </p:sp>
      <p:sp>
        <p:nvSpPr>
          <p:cNvPr id="8" name="Oval 7">
            <a:extLst>
              <a:ext uri="{FF2B5EF4-FFF2-40B4-BE49-F238E27FC236}">
                <a16:creationId xmlns:a16="http://schemas.microsoft.com/office/drawing/2014/main" id="{48FA0106-3394-A74C-9895-B3A17E410635}"/>
              </a:ext>
            </a:extLst>
          </p:cNvPr>
          <p:cNvSpPr/>
          <p:nvPr/>
        </p:nvSpPr>
        <p:spPr>
          <a:xfrm>
            <a:off x="903104" y="3359582"/>
            <a:ext cx="233916" cy="233916"/>
          </a:xfrm>
          <a:prstGeom prst="ellipse">
            <a:avLst/>
          </a:prstGeom>
          <a:solidFill>
            <a:srgbClr val="FFAB40"/>
          </a:solidFill>
          <a:ln>
            <a:solidFill>
              <a:srgbClr val="FFAB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13" name="Rectangle 12">
            <a:extLst>
              <a:ext uri="{FF2B5EF4-FFF2-40B4-BE49-F238E27FC236}">
                <a16:creationId xmlns:a16="http://schemas.microsoft.com/office/drawing/2014/main" id="{29207175-DBBC-5B47-9626-791F4B16E07A}"/>
              </a:ext>
            </a:extLst>
          </p:cNvPr>
          <p:cNvSpPr/>
          <p:nvPr/>
        </p:nvSpPr>
        <p:spPr>
          <a:xfrm>
            <a:off x="789990" y="2509194"/>
            <a:ext cx="5996762" cy="575992"/>
          </a:xfrm>
          <a:prstGeom prst="rect">
            <a:avLst/>
          </a:prstGeom>
        </p:spPr>
        <p:txBody>
          <a:bodyPr wrap="square">
            <a:spAutoFit/>
          </a:bodyPr>
          <a:lstStyle/>
          <a:p>
            <a:pPr algn="just">
              <a:lnSpc>
                <a:spcPct val="150000"/>
              </a:lnSpc>
            </a:pPr>
            <a:r>
              <a:rPr lang="vi-VN" sz="2400" dirty="0">
                <a:latin typeface="UTM Avo" panose="02040603050506020204" pitchFamily="18" charset="0"/>
              </a:rPr>
              <a:t>     hạn hán</a:t>
            </a:r>
            <a:endParaRPr lang="vi-VN" sz="2400" dirty="0"/>
          </a:p>
        </p:txBody>
      </p:sp>
      <p:sp>
        <p:nvSpPr>
          <p:cNvPr id="14" name="Oval 13">
            <a:extLst>
              <a:ext uri="{FF2B5EF4-FFF2-40B4-BE49-F238E27FC236}">
                <a16:creationId xmlns:a16="http://schemas.microsoft.com/office/drawing/2014/main" id="{CA6FFE91-FD4E-EE41-A780-5D30A5D67AE4}"/>
              </a:ext>
            </a:extLst>
          </p:cNvPr>
          <p:cNvSpPr/>
          <p:nvPr/>
        </p:nvSpPr>
        <p:spPr>
          <a:xfrm>
            <a:off x="903104" y="2752886"/>
            <a:ext cx="233916" cy="233916"/>
          </a:xfrm>
          <a:prstGeom prst="ellipse">
            <a:avLst/>
          </a:prstGeom>
          <a:solidFill>
            <a:srgbClr val="FFAB40"/>
          </a:solidFill>
          <a:ln>
            <a:solidFill>
              <a:srgbClr val="FFAB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Tree>
    <p:extLst>
      <p:ext uri="{BB962C8B-B14F-4D97-AF65-F5344CB8AC3E}">
        <p14:creationId xmlns:p14="http://schemas.microsoft.com/office/powerpoint/2010/main" val="21599229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ipe(left)">
                                      <p:cBhvr>
                                        <p:cTn id="12" dur="500"/>
                                        <p:tgtEl>
                                          <p:spTgt spid="4"/>
                                        </p:tgtEl>
                                      </p:cBhvr>
                                    </p:animEffect>
                                  </p:childTnLst>
                                </p:cTn>
                              </p:par>
                              <p:par>
                                <p:cTn id="13" presetID="22" presetClass="entr" presetSubtype="8" fill="hold" grpId="0" nodeType="with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wipe(left)">
                                      <p:cBhvr>
                                        <p:cTn id="15" dur="500"/>
                                        <p:tgtEl>
                                          <p:spTgt spid="3"/>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8" fill="hold" grpId="0" nodeType="click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wipe(left)">
                                      <p:cBhvr>
                                        <p:cTn id="20" dur="500"/>
                                        <p:tgtEl>
                                          <p:spTgt spid="6"/>
                                        </p:tgtEl>
                                      </p:cBhvr>
                                    </p:animEffect>
                                  </p:childTnLst>
                                </p:cTn>
                              </p:par>
                              <p:par>
                                <p:cTn id="21" presetID="22" presetClass="entr" presetSubtype="8" fill="hold" grpId="0" nodeType="withEffect">
                                  <p:stCondLst>
                                    <p:cond delay="0"/>
                                  </p:stCondLst>
                                  <p:childTnLst>
                                    <p:set>
                                      <p:cBhvr>
                                        <p:cTn id="22" dur="1" fill="hold">
                                          <p:stCondLst>
                                            <p:cond delay="0"/>
                                          </p:stCondLst>
                                        </p:cTn>
                                        <p:tgtEl>
                                          <p:spTgt spid="5"/>
                                        </p:tgtEl>
                                        <p:attrNameLst>
                                          <p:attrName>style.visibility</p:attrName>
                                        </p:attrNameLst>
                                      </p:cBhvr>
                                      <p:to>
                                        <p:strVal val="visible"/>
                                      </p:to>
                                    </p:set>
                                    <p:animEffect transition="in" filter="wipe(left)">
                                      <p:cBhvr>
                                        <p:cTn id="23" dur="500"/>
                                        <p:tgtEl>
                                          <p:spTgt spid="5"/>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8" fill="hold" grpId="0" nodeType="clickEffect">
                                  <p:stCondLst>
                                    <p:cond delay="0"/>
                                  </p:stCondLst>
                                  <p:childTnLst>
                                    <p:set>
                                      <p:cBhvr>
                                        <p:cTn id="27" dur="1" fill="hold">
                                          <p:stCondLst>
                                            <p:cond delay="0"/>
                                          </p:stCondLst>
                                        </p:cTn>
                                        <p:tgtEl>
                                          <p:spTgt spid="14"/>
                                        </p:tgtEl>
                                        <p:attrNameLst>
                                          <p:attrName>style.visibility</p:attrName>
                                        </p:attrNameLst>
                                      </p:cBhvr>
                                      <p:to>
                                        <p:strVal val="visible"/>
                                      </p:to>
                                    </p:set>
                                    <p:animEffect transition="in" filter="wipe(left)">
                                      <p:cBhvr>
                                        <p:cTn id="28" dur="500"/>
                                        <p:tgtEl>
                                          <p:spTgt spid="14"/>
                                        </p:tgtEl>
                                      </p:cBhvr>
                                    </p:animEffect>
                                  </p:childTnLst>
                                </p:cTn>
                              </p:par>
                              <p:par>
                                <p:cTn id="29" presetID="22" presetClass="entr" presetSubtype="8" fill="hold" grpId="0" nodeType="withEffect">
                                  <p:stCondLst>
                                    <p:cond delay="0"/>
                                  </p:stCondLst>
                                  <p:childTnLst>
                                    <p:set>
                                      <p:cBhvr>
                                        <p:cTn id="30" dur="1" fill="hold">
                                          <p:stCondLst>
                                            <p:cond delay="0"/>
                                          </p:stCondLst>
                                        </p:cTn>
                                        <p:tgtEl>
                                          <p:spTgt spid="13"/>
                                        </p:tgtEl>
                                        <p:attrNameLst>
                                          <p:attrName>style.visibility</p:attrName>
                                        </p:attrNameLst>
                                      </p:cBhvr>
                                      <p:to>
                                        <p:strVal val="visible"/>
                                      </p:to>
                                    </p:set>
                                    <p:animEffect transition="in" filter="wipe(left)">
                                      <p:cBhvr>
                                        <p:cTn id="31" dur="500"/>
                                        <p:tgtEl>
                                          <p:spTgt spid="13"/>
                                        </p:tgtEl>
                                      </p:cBhvr>
                                    </p:animEffect>
                                  </p:childTnLst>
                                </p:cTn>
                              </p:par>
                            </p:childTnLst>
                          </p:cTn>
                        </p:par>
                      </p:childTnLst>
                    </p:cTn>
                  </p:par>
                  <p:par>
                    <p:cTn id="32" fill="hold">
                      <p:stCondLst>
                        <p:cond delay="indefinite"/>
                      </p:stCondLst>
                      <p:childTnLst>
                        <p:par>
                          <p:cTn id="33" fill="hold">
                            <p:stCondLst>
                              <p:cond delay="0"/>
                            </p:stCondLst>
                            <p:childTnLst>
                              <p:par>
                                <p:cTn id="34" presetID="22" presetClass="entr" presetSubtype="8" fill="hold" grpId="0" nodeType="clickEffect">
                                  <p:stCondLst>
                                    <p:cond delay="0"/>
                                  </p:stCondLst>
                                  <p:childTnLst>
                                    <p:set>
                                      <p:cBhvr>
                                        <p:cTn id="35" dur="1" fill="hold">
                                          <p:stCondLst>
                                            <p:cond delay="0"/>
                                          </p:stCondLst>
                                        </p:cTn>
                                        <p:tgtEl>
                                          <p:spTgt spid="8"/>
                                        </p:tgtEl>
                                        <p:attrNameLst>
                                          <p:attrName>style.visibility</p:attrName>
                                        </p:attrNameLst>
                                      </p:cBhvr>
                                      <p:to>
                                        <p:strVal val="visible"/>
                                      </p:to>
                                    </p:set>
                                    <p:animEffect transition="in" filter="wipe(left)">
                                      <p:cBhvr>
                                        <p:cTn id="36" dur="500"/>
                                        <p:tgtEl>
                                          <p:spTgt spid="8"/>
                                        </p:tgtEl>
                                      </p:cBhvr>
                                    </p:animEffect>
                                  </p:childTnLst>
                                </p:cTn>
                              </p:par>
                              <p:par>
                                <p:cTn id="37" presetID="22" presetClass="entr" presetSubtype="8" fill="hold" grpId="0" nodeType="withEffect">
                                  <p:stCondLst>
                                    <p:cond delay="0"/>
                                  </p:stCondLst>
                                  <p:childTnLst>
                                    <p:set>
                                      <p:cBhvr>
                                        <p:cTn id="38" dur="1" fill="hold">
                                          <p:stCondLst>
                                            <p:cond delay="0"/>
                                          </p:stCondLst>
                                        </p:cTn>
                                        <p:tgtEl>
                                          <p:spTgt spid="7"/>
                                        </p:tgtEl>
                                        <p:attrNameLst>
                                          <p:attrName>style.visibility</p:attrName>
                                        </p:attrNameLst>
                                      </p:cBhvr>
                                      <p:to>
                                        <p:strVal val="visible"/>
                                      </p:to>
                                    </p:set>
                                    <p:animEffect transition="in" filter="wipe(left)">
                                      <p:cBhvr>
                                        <p:cTn id="39"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animBg="1"/>
      <p:bldP spid="5" grpId="0"/>
      <p:bldP spid="6" grpId="0" animBg="1"/>
      <p:bldP spid="7" grpId="0"/>
      <p:bldP spid="8" grpId="0" animBg="1"/>
      <p:bldP spid="13" grpId="0"/>
      <p:bldP spid="14"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Student Writing (#4) | Free SVG">
            <a:extLst>
              <a:ext uri="{FF2B5EF4-FFF2-40B4-BE49-F238E27FC236}">
                <a16:creationId xmlns:a16="http://schemas.microsoft.com/office/drawing/2014/main" id="{00749D37-CE5A-4562-AAFA-58D56336B64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85265" y="1900846"/>
            <a:ext cx="2887461" cy="2887461"/>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8017C045-E5BF-4237-86E5-69A18ABEAC01}"/>
              </a:ext>
            </a:extLst>
          </p:cNvPr>
          <p:cNvSpPr txBox="1"/>
          <p:nvPr/>
        </p:nvSpPr>
        <p:spPr>
          <a:xfrm>
            <a:off x="746083" y="1385221"/>
            <a:ext cx="5365827" cy="413703"/>
          </a:xfrm>
          <a:prstGeom prst="rect">
            <a:avLst/>
          </a:prstGeom>
          <a:noFill/>
        </p:spPr>
        <p:txBody>
          <a:bodyPr wrap="square" rtlCol="0">
            <a:spAutoFit/>
          </a:bodyPr>
          <a:lstStyle/>
          <a:p>
            <a:pPr algn="ctr">
              <a:lnSpc>
                <a:spcPct val="150000"/>
              </a:lnSpc>
            </a:pPr>
            <a:r>
              <a:rPr lang="vi-VN" sz="1600" b="1" dirty="0">
                <a:solidFill>
                  <a:srgbClr val="0070C0"/>
                </a:solidFill>
                <a:latin typeface="UTM Avo" panose="02040603050506020204" pitchFamily="18" charset="0"/>
              </a:rPr>
              <a:t>Học sinh viết bài vào vở ô li</a:t>
            </a:r>
            <a:endParaRPr lang="en-US" sz="1600" b="1" dirty="0">
              <a:solidFill>
                <a:srgbClr val="0070C0"/>
              </a:solidFill>
              <a:latin typeface="UTM Avo" panose="02040603050506020204" pitchFamily="18" charset="0"/>
            </a:endParaRPr>
          </a:p>
        </p:txBody>
      </p:sp>
      <p:sp>
        <p:nvSpPr>
          <p:cNvPr id="5" name="TextBox 4">
            <a:extLst>
              <a:ext uri="{FF2B5EF4-FFF2-40B4-BE49-F238E27FC236}">
                <a16:creationId xmlns:a16="http://schemas.microsoft.com/office/drawing/2014/main" id="{657112F9-C830-489D-A196-7AF9B49F281A}"/>
              </a:ext>
            </a:extLst>
          </p:cNvPr>
          <p:cNvSpPr txBox="1"/>
          <p:nvPr/>
        </p:nvSpPr>
        <p:spPr>
          <a:xfrm>
            <a:off x="746081" y="548161"/>
            <a:ext cx="5365827" cy="735138"/>
          </a:xfrm>
          <a:prstGeom prst="rect">
            <a:avLst/>
          </a:prstGeom>
          <a:noFill/>
        </p:spPr>
        <p:txBody>
          <a:bodyPr wrap="square" rtlCol="0">
            <a:spAutoFit/>
          </a:bodyPr>
          <a:lstStyle/>
          <a:p>
            <a:pPr algn="ctr">
              <a:lnSpc>
                <a:spcPct val="150000"/>
              </a:lnSpc>
            </a:pPr>
            <a:r>
              <a:rPr lang="vi-VN" sz="3200" b="1">
                <a:solidFill>
                  <a:schemeClr val="accent1">
                    <a:lumMod val="50000"/>
                  </a:schemeClr>
                </a:solidFill>
                <a:latin typeface="UTM Avo" panose="02040603050506020204" pitchFamily="18" charset="0"/>
              </a:rPr>
              <a:t>VIẾT BÀI</a:t>
            </a:r>
            <a:endParaRPr lang="en-US" sz="3200" b="1" dirty="0">
              <a:solidFill>
                <a:schemeClr val="accent1">
                  <a:lumMod val="50000"/>
                </a:schemeClr>
              </a:solidFill>
              <a:latin typeface="UTM Avo" panose="02040603050506020204" pitchFamily="18" charset="0"/>
            </a:endParaRPr>
          </a:p>
        </p:txBody>
      </p:sp>
    </p:spTree>
    <p:extLst>
      <p:ext uri="{BB962C8B-B14F-4D97-AF65-F5344CB8AC3E}">
        <p14:creationId xmlns:p14="http://schemas.microsoft.com/office/powerpoint/2010/main" val="232713536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id="{C1327C9E-DC85-E24B-8C26-43F853D7CE7C}"/>
              </a:ext>
            </a:extLst>
          </p:cNvPr>
          <p:cNvGrpSpPr/>
          <p:nvPr/>
        </p:nvGrpSpPr>
        <p:grpSpPr>
          <a:xfrm>
            <a:off x="4252957" y="943794"/>
            <a:ext cx="2942667" cy="2961864"/>
            <a:chOff x="4252957" y="1153889"/>
            <a:chExt cx="2942667" cy="2961864"/>
          </a:xfrm>
        </p:grpSpPr>
        <p:sp>
          <p:nvSpPr>
            <p:cNvPr id="4" name="Oval 3">
              <a:extLst>
                <a:ext uri="{FF2B5EF4-FFF2-40B4-BE49-F238E27FC236}">
                  <a16:creationId xmlns:a16="http://schemas.microsoft.com/office/drawing/2014/main" id="{29FF4145-6D02-FD4E-8C5A-63E0F565D647}"/>
                </a:ext>
              </a:extLst>
            </p:cNvPr>
            <p:cNvSpPr/>
            <p:nvPr/>
          </p:nvSpPr>
          <p:spPr>
            <a:xfrm>
              <a:off x="4408868" y="3336782"/>
              <a:ext cx="2449132" cy="652829"/>
            </a:xfrm>
            <a:prstGeom prst="ellipse">
              <a:avLst/>
            </a:prstGeom>
            <a:solidFill>
              <a:srgbClr val="BEE7FB"/>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VN"/>
            </a:p>
          </p:txBody>
        </p:sp>
        <p:pic>
          <p:nvPicPr>
            <p:cNvPr id="1026" name="Picture 2" descr="Hình ảnh Mẫu Sen Sen Sen Sen Sen Vector, Sen Miễn Phí, Hoa, Lá Sen Vector  và PNG với nền trong suốt để tải xuống miễn phí">
              <a:extLst>
                <a:ext uri="{FF2B5EF4-FFF2-40B4-BE49-F238E27FC236}">
                  <a16:creationId xmlns:a16="http://schemas.microsoft.com/office/drawing/2014/main" id="{BD5314C5-FCD2-6840-A57F-93563526CE74}"/>
                </a:ext>
              </a:extLst>
            </p:cNvPr>
            <p:cNvPicPr>
              <a:picLocks noChangeAspect="1" noChangeArrowheads="1"/>
            </p:cNvPicPr>
            <p:nvPr/>
          </p:nvPicPr>
          <p:blipFill>
            <a:blip r:embed="rId2">
              <a:extLst>
                <a:ext uri="{BEBA8EAE-BF5A-486C-A8C5-ECC9F3942E4B}">
                  <a14:imgProps xmlns:a14="http://schemas.microsoft.com/office/drawing/2010/main">
                    <a14:imgLayer r:embed="rId3">
                      <a14:imgEffect>
                        <a14:backgroundRemoval t="10000" b="90000" l="10000" r="90000"/>
                      </a14:imgEffect>
                    </a14:imgLayer>
                  </a14:imgProps>
                </a:ext>
                <a:ext uri="{28A0092B-C50C-407E-A947-70E740481C1C}">
                  <a14:useLocalDpi xmlns:a14="http://schemas.microsoft.com/office/drawing/2010/main" val="0"/>
                </a:ext>
              </a:extLst>
            </a:blip>
            <a:srcRect/>
            <a:stretch>
              <a:fillRect/>
            </a:stretch>
          </p:blipFill>
          <p:spPr bwMode="auto">
            <a:xfrm>
              <a:off x="4252957" y="1153889"/>
              <a:ext cx="2942667" cy="2961864"/>
            </a:xfrm>
            <a:prstGeom prst="rect">
              <a:avLst/>
            </a:prstGeom>
            <a:noFill/>
            <a:extLst>
              <a:ext uri="{909E8E84-426E-40DD-AFC4-6F175D3DCCD1}">
                <a14:hiddenFill xmlns:a14="http://schemas.microsoft.com/office/drawing/2010/main">
                  <a:solidFill>
                    <a:srgbClr val="FFFFFF"/>
                  </a:solidFill>
                </a14:hiddenFill>
              </a:ext>
            </a:extLst>
          </p:spPr>
        </p:pic>
      </p:grpSp>
      <p:pic>
        <p:nvPicPr>
          <p:cNvPr id="2" name="Picture 1">
            <a:extLst>
              <a:ext uri="{FF2B5EF4-FFF2-40B4-BE49-F238E27FC236}">
                <a16:creationId xmlns:a16="http://schemas.microsoft.com/office/drawing/2014/main" id="{1140E177-70F0-4448-85FE-DA7F0F776ACE}"/>
              </a:ext>
            </a:extLst>
          </p:cNvPr>
          <p:cNvPicPr>
            <a:picLocks noChangeAspect="1"/>
          </p:cNvPicPr>
          <p:nvPr/>
        </p:nvPicPr>
        <p:blipFill>
          <a:blip r:embed="rId4">
            <a:duotone>
              <a:schemeClr val="accent6">
                <a:shade val="45000"/>
                <a:satMod val="135000"/>
              </a:schemeClr>
              <a:prstClr val="white"/>
            </a:duotone>
            <a:extLst>
              <a:ext uri="{BEBA8EAE-BF5A-486C-A8C5-ECC9F3942E4B}">
                <a14:imgProps xmlns:a14="http://schemas.microsoft.com/office/drawing/2010/main">
                  <a14:imgLayer r:embed="rId5">
                    <a14:imgEffect>
                      <a14:sharpenSoften amount="50000"/>
                    </a14:imgEffect>
                    <a14:imgEffect>
                      <a14:colorTemperature colorTemp="4700"/>
                    </a14:imgEffect>
                    <a14:imgEffect>
                      <a14:saturation sat="0"/>
                    </a14:imgEffect>
                  </a14:imgLayer>
                </a14:imgProps>
              </a:ext>
              <a:ext uri="{28A0092B-C50C-407E-A947-70E740481C1C}">
                <a14:useLocalDpi xmlns:a14="http://schemas.microsoft.com/office/drawing/2010/main" val="0"/>
              </a:ext>
            </a:extLst>
          </a:blip>
          <a:stretch>
            <a:fillRect/>
          </a:stretch>
        </p:blipFill>
        <p:spPr>
          <a:xfrm>
            <a:off x="333578" y="432728"/>
            <a:ext cx="352093" cy="352093"/>
          </a:xfrm>
          <a:prstGeom prst="rect">
            <a:avLst/>
          </a:prstGeom>
        </p:spPr>
      </p:pic>
      <p:sp>
        <p:nvSpPr>
          <p:cNvPr id="3" name="TextBox 2">
            <a:extLst>
              <a:ext uri="{FF2B5EF4-FFF2-40B4-BE49-F238E27FC236}">
                <a16:creationId xmlns:a16="http://schemas.microsoft.com/office/drawing/2014/main" id="{D5D29BEC-04F4-6A40-90D7-EEE793C9FEE0}"/>
              </a:ext>
            </a:extLst>
          </p:cNvPr>
          <p:cNvSpPr txBox="1"/>
          <p:nvPr/>
        </p:nvSpPr>
        <p:spPr>
          <a:xfrm>
            <a:off x="733090" y="369496"/>
            <a:ext cx="5311568" cy="494110"/>
          </a:xfrm>
          <a:prstGeom prst="rect">
            <a:avLst/>
          </a:prstGeom>
          <a:noFill/>
        </p:spPr>
        <p:txBody>
          <a:bodyPr wrap="square" rtlCol="0">
            <a:spAutoFit/>
          </a:bodyPr>
          <a:lstStyle/>
          <a:p>
            <a:pPr marL="0" marR="0" lvl="0" indent="0" algn="just" defTabSz="914400" rtl="0" eaLnBrk="1" fontAlgn="auto" latinLnBrk="0" hangingPunct="1">
              <a:lnSpc>
                <a:spcPct val="150000"/>
              </a:lnSpc>
              <a:spcBef>
                <a:spcPts val="0"/>
              </a:spcBef>
              <a:spcAft>
                <a:spcPts val="0"/>
              </a:spcAft>
              <a:buClr>
                <a:srgbClr val="000000"/>
              </a:buClr>
              <a:buSzTx/>
              <a:buFont typeface="Arial"/>
              <a:buNone/>
              <a:tabLst/>
              <a:defRPr/>
            </a:pPr>
            <a:r>
              <a:rPr kumimoji="0" lang="vi-VN" sz="2000" b="1" i="0" u="none" strike="noStrike" kern="0" cap="none" spc="0" normalizeH="0" baseline="0" noProof="0" dirty="0">
                <a:ln>
                  <a:noFill/>
                </a:ln>
                <a:solidFill>
                  <a:srgbClr val="17479D"/>
                </a:solidFill>
                <a:effectLst/>
                <a:uLnTx/>
                <a:uFillTx/>
                <a:latin typeface="UTM Avo" panose="02040603050506020204" pitchFamily="18" charset="0"/>
                <a:cs typeface="Arial"/>
                <a:sym typeface="Arial"/>
              </a:rPr>
              <a:t>Chọn </a:t>
            </a:r>
            <a:r>
              <a:rPr kumimoji="0" lang="vi-VN" sz="2000" b="1" i="0" u="none" strike="noStrike" kern="0" cap="none" spc="0" normalizeH="0" baseline="0" noProof="0" dirty="0">
                <a:ln>
                  <a:noFill/>
                </a:ln>
                <a:solidFill>
                  <a:srgbClr val="FF0000"/>
                </a:solidFill>
                <a:effectLst/>
                <a:uLnTx/>
                <a:uFillTx/>
                <a:latin typeface="UTM Avo" panose="02040603050506020204" pitchFamily="18" charset="0"/>
                <a:cs typeface="Arial"/>
                <a:sym typeface="Arial"/>
              </a:rPr>
              <a:t>ng </a:t>
            </a:r>
            <a:r>
              <a:rPr kumimoji="0" lang="vi-VN" sz="2000" b="1" i="0" u="none" strike="noStrike" kern="0" cap="none" spc="0" normalizeH="0" baseline="0" noProof="0" dirty="0">
                <a:ln>
                  <a:noFill/>
                </a:ln>
                <a:solidFill>
                  <a:srgbClr val="17479D"/>
                </a:solidFill>
                <a:effectLst/>
                <a:uLnTx/>
                <a:uFillTx/>
                <a:latin typeface="UTM Avo" panose="02040603050506020204" pitchFamily="18" charset="0"/>
                <a:cs typeface="Arial"/>
                <a:sym typeface="Arial"/>
              </a:rPr>
              <a:t>hoặc </a:t>
            </a:r>
            <a:r>
              <a:rPr kumimoji="0" lang="vi-VN" sz="2000" b="1" i="0" u="none" strike="noStrike" kern="0" cap="none" spc="0" normalizeH="0" baseline="0" noProof="0" dirty="0">
                <a:ln>
                  <a:noFill/>
                </a:ln>
                <a:solidFill>
                  <a:srgbClr val="FF0000"/>
                </a:solidFill>
                <a:effectLst/>
                <a:uLnTx/>
                <a:uFillTx/>
                <a:latin typeface="UTM Avo" panose="02040603050506020204" pitchFamily="18" charset="0"/>
                <a:cs typeface="Arial"/>
                <a:sym typeface="Arial"/>
              </a:rPr>
              <a:t>ngh</a:t>
            </a:r>
            <a:r>
              <a:rPr kumimoji="0" lang="vi-VN" sz="2000" b="1" i="0" u="none" strike="noStrike" kern="0" cap="none" spc="0" normalizeH="0" baseline="0" noProof="0" dirty="0">
                <a:ln>
                  <a:noFill/>
                </a:ln>
                <a:solidFill>
                  <a:srgbClr val="17479D"/>
                </a:solidFill>
                <a:effectLst/>
                <a:uLnTx/>
                <a:uFillTx/>
                <a:latin typeface="UTM Avo" panose="02040603050506020204" pitchFamily="18" charset="0"/>
                <a:cs typeface="Arial"/>
                <a:sym typeface="Arial"/>
              </a:rPr>
              <a:t> thay cho ô vuông.</a:t>
            </a:r>
          </a:p>
        </p:txBody>
      </p:sp>
      <p:grpSp>
        <p:nvGrpSpPr>
          <p:cNvPr id="9" name="Group 8">
            <a:extLst>
              <a:ext uri="{FF2B5EF4-FFF2-40B4-BE49-F238E27FC236}">
                <a16:creationId xmlns:a16="http://schemas.microsoft.com/office/drawing/2014/main" id="{D0F5C1CE-5D69-A34F-A998-7A729CD09BF1}"/>
              </a:ext>
            </a:extLst>
          </p:cNvPr>
          <p:cNvGrpSpPr/>
          <p:nvPr/>
        </p:nvGrpSpPr>
        <p:grpSpPr>
          <a:xfrm>
            <a:off x="423724" y="1029607"/>
            <a:ext cx="5311568" cy="3170099"/>
            <a:chOff x="-528710" y="1453166"/>
            <a:chExt cx="5311568" cy="3170099"/>
          </a:xfrm>
          <a:noFill/>
        </p:grpSpPr>
        <p:sp>
          <p:nvSpPr>
            <p:cNvPr id="5" name="Rectangle 4">
              <a:extLst>
                <a:ext uri="{FF2B5EF4-FFF2-40B4-BE49-F238E27FC236}">
                  <a16:creationId xmlns:a16="http://schemas.microsoft.com/office/drawing/2014/main" id="{F3A00893-BE8B-5B41-BEEC-11F2E7ED6F7E}"/>
                </a:ext>
              </a:extLst>
            </p:cNvPr>
            <p:cNvSpPr/>
            <p:nvPr/>
          </p:nvSpPr>
          <p:spPr>
            <a:xfrm>
              <a:off x="-528710" y="1453166"/>
              <a:ext cx="5311568" cy="3170099"/>
            </a:xfrm>
            <a:custGeom>
              <a:avLst/>
              <a:gdLst>
                <a:gd name="connsiteX0" fmla="*/ 0 w 5311568"/>
                <a:gd name="connsiteY0" fmla="*/ 0 h 3066224"/>
                <a:gd name="connsiteX1" fmla="*/ 5311568 w 5311568"/>
                <a:gd name="connsiteY1" fmla="*/ 0 h 3066224"/>
                <a:gd name="connsiteX2" fmla="*/ 5311568 w 5311568"/>
                <a:gd name="connsiteY2" fmla="*/ 3066224 h 3066224"/>
                <a:gd name="connsiteX3" fmla="*/ 0 w 5311568"/>
                <a:gd name="connsiteY3" fmla="*/ 3066224 h 3066224"/>
                <a:gd name="connsiteX4" fmla="*/ 0 w 5311568"/>
                <a:gd name="connsiteY4" fmla="*/ 0 h 30662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11568" h="3066224" fill="none" extrusionOk="0">
                  <a:moveTo>
                    <a:pt x="0" y="0"/>
                  </a:moveTo>
                  <a:cubicBezTo>
                    <a:pt x="1222096" y="106216"/>
                    <a:pt x="4711211" y="-142119"/>
                    <a:pt x="5311568" y="0"/>
                  </a:cubicBezTo>
                  <a:cubicBezTo>
                    <a:pt x="5311057" y="1098859"/>
                    <a:pt x="5310798" y="1749720"/>
                    <a:pt x="5311568" y="3066224"/>
                  </a:cubicBezTo>
                  <a:cubicBezTo>
                    <a:pt x="3620501" y="3036996"/>
                    <a:pt x="892547" y="3050530"/>
                    <a:pt x="0" y="3066224"/>
                  </a:cubicBezTo>
                  <a:cubicBezTo>
                    <a:pt x="-56229" y="2395705"/>
                    <a:pt x="-65128" y="830806"/>
                    <a:pt x="0" y="0"/>
                  </a:cubicBezTo>
                  <a:close/>
                </a:path>
                <a:path w="5311568" h="3066224" stroke="0" extrusionOk="0">
                  <a:moveTo>
                    <a:pt x="0" y="0"/>
                  </a:moveTo>
                  <a:cubicBezTo>
                    <a:pt x="2146832" y="-71603"/>
                    <a:pt x="4243858" y="126493"/>
                    <a:pt x="5311568" y="0"/>
                  </a:cubicBezTo>
                  <a:cubicBezTo>
                    <a:pt x="5222378" y="854751"/>
                    <a:pt x="5467352" y="2644159"/>
                    <a:pt x="5311568" y="3066224"/>
                  </a:cubicBezTo>
                  <a:cubicBezTo>
                    <a:pt x="3654653" y="3111068"/>
                    <a:pt x="1916940" y="2909337"/>
                    <a:pt x="0" y="3066224"/>
                  </a:cubicBezTo>
                  <a:cubicBezTo>
                    <a:pt x="-31925" y="2026275"/>
                    <a:pt x="67210" y="1035094"/>
                    <a:pt x="0" y="0"/>
                  </a:cubicBezTo>
                  <a:close/>
                </a:path>
              </a:pathLst>
            </a:custGeom>
            <a:grpFill/>
            <a:ln w="19050">
              <a:noFill/>
            </a:ln>
          </p:spPr>
          <p:txBody>
            <a:bodyPr wrap="square" anchor="b">
              <a:spAutoFit/>
            </a:bodyPr>
            <a:lstStyle/>
            <a:p>
              <a:pPr lvl="0">
                <a:lnSpc>
                  <a:spcPct val="200000"/>
                </a:lnSpc>
                <a:defRPr/>
              </a:pPr>
              <a:r>
                <a:rPr lang="vi-VN" sz="2000" dirty="0">
                  <a:latin typeface="UTM Avo" panose="02040603050506020204" pitchFamily="18" charset="0"/>
                  <a:ea typeface="Calibri" panose="020F0502020204030204" pitchFamily="34" charset="0"/>
                  <a:cs typeface="Times New Roman" panose="02020603050405020304" pitchFamily="18" charset="0"/>
                </a:rPr>
                <a:t>Cuốc con về</a:t>
              </a:r>
              <a:r>
                <a:rPr lang="en-US" sz="2000" dirty="0">
                  <a:latin typeface="UTM Avo" panose="02040603050506020204" pitchFamily="18" charset="0"/>
                  <a:ea typeface="Calibri" panose="020F0502020204030204" pitchFamily="34" charset="0"/>
                  <a:cs typeface="Times New Roman" panose="02020603050405020304" pitchFamily="18" charset="0"/>
                </a:rPr>
                <a:t>            </a:t>
              </a:r>
              <a:r>
                <a:rPr lang="vi-VN" sz="2000" dirty="0">
                  <a:latin typeface="UTM Avo" panose="02040603050506020204" pitchFamily="18" charset="0"/>
                  <a:ea typeface="Calibri" panose="020F0502020204030204" pitchFamily="34" charset="0"/>
                  <a:cs typeface="Times New Roman" panose="02020603050405020304" pitchFamily="18" charset="0"/>
                </a:rPr>
                <a:t>                   hè</a:t>
              </a:r>
              <a:r>
                <a:rPr lang="en-US" sz="2000" dirty="0">
                  <a:latin typeface="UTM Avo" panose="02040603050506020204" pitchFamily="18" charset="0"/>
                  <a:ea typeface="Calibri" panose="020F0502020204030204" pitchFamily="34" charset="0"/>
                  <a:cs typeface="Times New Roman" panose="02020603050405020304" pitchFamily="18" charset="0"/>
                </a:rPr>
                <a:t>.</a:t>
              </a:r>
              <a:endParaRPr lang="vi-VN" sz="2000" dirty="0">
                <a:latin typeface="UTM Avo" panose="02040603050506020204" pitchFamily="18" charset="0"/>
                <a:ea typeface="Calibri" panose="020F0502020204030204" pitchFamily="34" charset="0"/>
                <a:cs typeface="Times New Roman" panose="02020603050405020304" pitchFamily="18" charset="0"/>
              </a:endParaRPr>
            </a:p>
            <a:p>
              <a:pPr lvl="0">
                <a:lnSpc>
                  <a:spcPct val="200000"/>
                </a:lnSpc>
                <a:defRPr/>
              </a:pPr>
              <a:r>
                <a:rPr lang="vi-VN" sz="2000" dirty="0">
                  <a:latin typeface="UTM Avo" panose="02040603050506020204" pitchFamily="18" charset="0"/>
                  <a:ea typeface="Calibri" panose="020F0502020204030204" pitchFamily="34" charset="0"/>
                  <a:cs typeface="Times New Roman" panose="02020603050405020304" pitchFamily="18" charset="0"/>
                </a:rPr>
                <a:t>Trong đầm sen bát  </a:t>
              </a:r>
            </a:p>
            <a:p>
              <a:pPr lvl="0">
                <a:lnSpc>
                  <a:spcPct val="200000"/>
                </a:lnSpc>
                <a:defRPr/>
              </a:pPr>
              <a:r>
                <a:rPr lang="vi-VN" sz="2000" dirty="0">
                  <a:latin typeface="UTM Avo" panose="02040603050506020204" pitchFamily="18" charset="0"/>
                  <a:ea typeface="Calibri" panose="020F0502020204030204" pitchFamily="34" charset="0"/>
                  <a:cs typeface="Times New Roman" panose="02020603050405020304" pitchFamily="18" charset="0"/>
                </a:rPr>
                <a:t>Lá xanh xoè ô che</a:t>
              </a:r>
            </a:p>
            <a:p>
              <a:pPr lvl="0">
                <a:lnSpc>
                  <a:spcPct val="200000"/>
                </a:lnSpc>
                <a:defRPr/>
              </a:pPr>
              <a:r>
                <a:rPr lang="vi-VN" sz="2000" dirty="0">
                  <a:latin typeface="UTM Avo" panose="02040603050506020204" pitchFamily="18" charset="0"/>
                  <a:ea typeface="Calibri" panose="020F0502020204030204" pitchFamily="34" charset="0"/>
                  <a:cs typeface="Times New Roman" panose="02020603050405020304" pitchFamily="18" charset="0"/>
                </a:rPr>
                <a:t>Hoa đưa hương ngào ngạt</a:t>
              </a:r>
              <a:r>
                <a:rPr kumimoji="0" lang="vi-VN" sz="2000" b="0" i="0" u="none" strike="noStrike" kern="0" cap="none" spc="0" normalizeH="0" baseline="0" noProof="0" dirty="0">
                  <a:ln>
                    <a:noFill/>
                  </a:ln>
                  <a:solidFill>
                    <a:srgbClr val="000000"/>
                  </a:solidFill>
                  <a:effectLst/>
                  <a:uLnTx/>
                  <a:uFillTx/>
                  <a:latin typeface="UTM Avo" panose="02040603050506020204" pitchFamily="18" charset="0"/>
                  <a:ea typeface="Calibri" panose="020F0502020204030204" pitchFamily="34" charset="0"/>
                  <a:cs typeface="Times New Roman" panose="02020603050405020304" pitchFamily="18" charset="0"/>
                  <a:sym typeface="Arial"/>
                </a:rPr>
                <a:t>.</a:t>
              </a:r>
            </a:p>
            <a:p>
              <a:pPr marL="0" marR="0" lvl="0" indent="0" algn="r" defTabSz="914400" rtl="0" eaLnBrk="1" fontAlgn="auto" latinLnBrk="0" hangingPunct="1">
                <a:lnSpc>
                  <a:spcPct val="200000"/>
                </a:lnSpc>
                <a:spcBef>
                  <a:spcPts val="0"/>
                </a:spcBef>
                <a:spcAft>
                  <a:spcPts val="0"/>
                </a:spcAft>
                <a:buClr>
                  <a:srgbClr val="000000"/>
                </a:buClr>
                <a:buSzTx/>
                <a:buFont typeface="Arial"/>
                <a:buNone/>
                <a:tabLst/>
                <a:defRPr/>
              </a:pPr>
              <a:r>
                <a:rPr lang="en-VN" sz="2000" dirty="0">
                  <a:latin typeface="UTM Avo" panose="02040603050506020204" pitchFamily="18" charset="0"/>
                  <a:ea typeface="Calibri" panose="020F0502020204030204" pitchFamily="34" charset="0"/>
                </a:rPr>
                <a:t>(Nguyễn Văn Chương)</a:t>
              </a:r>
              <a:endParaRPr kumimoji="0" lang="vi-VN" sz="2000" b="0" i="0" u="none" strike="noStrike" kern="0" cap="none" spc="0" normalizeH="0" baseline="0" noProof="0" dirty="0">
                <a:ln>
                  <a:noFill/>
                </a:ln>
                <a:solidFill>
                  <a:srgbClr val="000000"/>
                </a:solidFill>
                <a:effectLst/>
                <a:uLnTx/>
                <a:uFillTx/>
                <a:latin typeface="UTM Avo" panose="02040603050506020204" pitchFamily="18" charset="0"/>
                <a:ea typeface="Calibri" panose="020F0502020204030204" pitchFamily="34" charset="0"/>
                <a:cs typeface="Times New Roman" panose="02020603050405020304" pitchFamily="18" charset="0"/>
                <a:sym typeface="Arial"/>
              </a:endParaRPr>
            </a:p>
          </p:txBody>
        </p:sp>
        <p:sp>
          <p:nvSpPr>
            <p:cNvPr id="8" name="Rectangle 7">
              <a:extLst>
                <a:ext uri="{FF2B5EF4-FFF2-40B4-BE49-F238E27FC236}">
                  <a16:creationId xmlns:a16="http://schemas.microsoft.com/office/drawing/2014/main" id="{1FFB1E92-CFF9-E147-B911-E623B6E48522}"/>
                </a:ext>
              </a:extLst>
            </p:cNvPr>
            <p:cNvSpPr/>
            <p:nvPr/>
          </p:nvSpPr>
          <p:spPr>
            <a:xfrm>
              <a:off x="1247590" y="1704847"/>
              <a:ext cx="1173449" cy="363894"/>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marL="0" marR="0" lvl="0" indent="0" algn="ctr" defTabSz="914400" rtl="0" eaLnBrk="1" fontAlgn="auto" latinLnBrk="0" hangingPunct="1">
                <a:lnSpc>
                  <a:spcPct val="150000"/>
                </a:lnSpc>
                <a:spcBef>
                  <a:spcPts val="0"/>
                </a:spcBef>
                <a:spcAft>
                  <a:spcPts val="0"/>
                </a:spcAft>
                <a:buClr>
                  <a:srgbClr val="000000"/>
                </a:buClr>
                <a:buSzTx/>
                <a:buFont typeface="Arial"/>
                <a:buNone/>
                <a:tabLst/>
                <a:defRPr/>
              </a:pPr>
              <a:endParaRPr kumimoji="0" lang="en-VN" sz="1400" b="0" i="0" u="none" strike="noStrike" kern="0" cap="none" spc="0" normalizeH="0" baseline="0" noProof="0">
                <a:ln>
                  <a:noFill/>
                </a:ln>
                <a:solidFill>
                  <a:srgbClr val="BAE5E4"/>
                </a:solidFill>
                <a:effectLst/>
                <a:uLnTx/>
                <a:uFillTx/>
                <a:latin typeface="Arial"/>
                <a:ea typeface="+mn-ea"/>
                <a:cs typeface="+mn-cs"/>
                <a:sym typeface="Arial"/>
              </a:endParaRPr>
            </a:p>
          </p:txBody>
        </p:sp>
        <p:sp>
          <p:nvSpPr>
            <p:cNvPr id="22" name="Rectangle 21">
              <a:extLst>
                <a:ext uri="{FF2B5EF4-FFF2-40B4-BE49-F238E27FC236}">
                  <a16:creationId xmlns:a16="http://schemas.microsoft.com/office/drawing/2014/main" id="{B8600C9E-429F-0547-A61E-1698C59A51EA}"/>
                </a:ext>
              </a:extLst>
            </p:cNvPr>
            <p:cNvSpPr/>
            <p:nvPr/>
          </p:nvSpPr>
          <p:spPr>
            <a:xfrm>
              <a:off x="2011671" y="2439255"/>
              <a:ext cx="1173449" cy="363894"/>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marL="0" marR="0" lvl="0" indent="0" algn="ctr" defTabSz="914400" rtl="0" eaLnBrk="1" fontAlgn="auto" latinLnBrk="0" hangingPunct="1">
                <a:lnSpc>
                  <a:spcPct val="150000"/>
                </a:lnSpc>
                <a:spcBef>
                  <a:spcPts val="0"/>
                </a:spcBef>
                <a:spcAft>
                  <a:spcPts val="0"/>
                </a:spcAft>
                <a:buClr>
                  <a:srgbClr val="000000"/>
                </a:buClr>
                <a:buSzTx/>
                <a:buFont typeface="Arial"/>
                <a:buNone/>
                <a:tabLst/>
                <a:defRPr/>
              </a:pPr>
              <a:endParaRPr kumimoji="0" lang="en-VN" sz="1400" b="0" i="0" u="none" strike="noStrike" kern="0" cap="none" spc="0" normalizeH="0" baseline="0" noProof="0">
                <a:ln>
                  <a:noFill/>
                </a:ln>
                <a:solidFill>
                  <a:srgbClr val="BAE5E4"/>
                </a:solidFill>
                <a:effectLst/>
                <a:uLnTx/>
                <a:uFillTx/>
                <a:latin typeface="Arial"/>
                <a:ea typeface="+mn-ea"/>
                <a:cs typeface="+mn-cs"/>
                <a:sym typeface="Arial"/>
              </a:endParaRPr>
            </a:p>
          </p:txBody>
        </p:sp>
      </p:grpSp>
      <p:sp>
        <p:nvSpPr>
          <p:cNvPr id="14" name="Rectangle 13">
            <a:extLst>
              <a:ext uri="{FF2B5EF4-FFF2-40B4-BE49-F238E27FC236}">
                <a16:creationId xmlns:a16="http://schemas.microsoft.com/office/drawing/2014/main" id="{0575EFEA-A3F3-C84B-B2F5-8FEE838EED2B}"/>
              </a:ext>
            </a:extLst>
          </p:cNvPr>
          <p:cNvSpPr/>
          <p:nvPr/>
        </p:nvSpPr>
        <p:spPr>
          <a:xfrm>
            <a:off x="2113006" y="1201636"/>
            <a:ext cx="1275868" cy="461665"/>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vi-VN" sz="2400" b="0" i="0" u="none" strike="noStrike" kern="0" cap="none" spc="0" normalizeH="0" baseline="0" noProof="0" dirty="0">
                <a:ln>
                  <a:noFill/>
                </a:ln>
                <a:solidFill>
                  <a:srgbClr val="FF0000"/>
                </a:solidFill>
                <a:effectLst/>
                <a:uLnTx/>
                <a:uFillTx/>
                <a:latin typeface="UTM Avo" panose="02040603050506020204" pitchFamily="18" charset="0"/>
                <a:cs typeface="Arial"/>
                <a:sym typeface="Arial"/>
              </a:rPr>
              <a:t>nghỉ</a:t>
            </a:r>
            <a:endParaRPr kumimoji="0" lang="en-VN" sz="2400" b="0" i="0" u="none" strike="noStrike" kern="0" cap="none" spc="0" normalizeH="0" baseline="0" noProof="0" dirty="0">
              <a:ln>
                <a:noFill/>
              </a:ln>
              <a:solidFill>
                <a:srgbClr val="000000"/>
              </a:solidFill>
              <a:effectLst/>
              <a:uLnTx/>
              <a:uFillTx/>
              <a:latin typeface="UTM Avo" panose="02040603050506020204" pitchFamily="18" charset="0"/>
              <a:cs typeface="Arial"/>
              <a:sym typeface="Arial"/>
            </a:endParaRPr>
          </a:p>
        </p:txBody>
      </p:sp>
      <p:sp>
        <p:nvSpPr>
          <p:cNvPr id="26" name="Rectangle 25">
            <a:extLst>
              <a:ext uri="{FF2B5EF4-FFF2-40B4-BE49-F238E27FC236}">
                <a16:creationId xmlns:a16="http://schemas.microsoft.com/office/drawing/2014/main" id="{F0764737-0A8E-7740-B92E-A5CA1D85AC22}"/>
              </a:ext>
            </a:extLst>
          </p:cNvPr>
          <p:cNvSpPr/>
          <p:nvPr/>
        </p:nvSpPr>
        <p:spPr>
          <a:xfrm>
            <a:off x="3079508" y="1949522"/>
            <a:ext cx="893193" cy="461665"/>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VN" sz="2400" b="0" i="0" u="none" strike="noStrike" kern="0" cap="none" spc="0" normalizeH="0" baseline="0" noProof="0" dirty="0">
                <a:ln>
                  <a:noFill/>
                </a:ln>
                <a:solidFill>
                  <a:srgbClr val="FF0000"/>
                </a:solidFill>
                <a:effectLst/>
                <a:uLnTx/>
                <a:uFillTx/>
                <a:latin typeface="UTM Avo" panose="02040603050506020204" pitchFamily="18" charset="0"/>
                <a:cs typeface="Arial"/>
                <a:sym typeface="Arial"/>
              </a:rPr>
              <a:t>ngát</a:t>
            </a:r>
          </a:p>
        </p:txBody>
      </p:sp>
    </p:spTree>
    <p:extLst>
      <p:ext uri="{BB962C8B-B14F-4D97-AF65-F5344CB8AC3E}">
        <p14:creationId xmlns:p14="http://schemas.microsoft.com/office/powerpoint/2010/main" val="23946131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2"/>
                                        </p:tgtEl>
                                        <p:attrNameLst>
                                          <p:attrName>style.visibility</p:attrName>
                                        </p:attrNameLst>
                                      </p:cBhvr>
                                      <p:to>
                                        <p:strVal val="visible"/>
                                      </p:to>
                                    </p:set>
                                  </p:childTnLst>
                                </p:cTn>
                              </p:par>
                              <p:par>
                                <p:cTn id="7" presetID="22" presetClass="entr" presetSubtype="8" fill="hold" grpId="0" nodeType="withEffect">
                                  <p:stCondLst>
                                    <p:cond delay="0"/>
                                  </p:stCondLst>
                                  <p:childTnLst>
                                    <p:set>
                                      <p:cBhvr>
                                        <p:cTn id="8" dur="1" fill="hold">
                                          <p:stCondLst>
                                            <p:cond delay="0"/>
                                          </p:stCondLst>
                                        </p:cTn>
                                        <p:tgtEl>
                                          <p:spTgt spid="3"/>
                                        </p:tgtEl>
                                        <p:attrNameLst>
                                          <p:attrName>style.visibility</p:attrName>
                                        </p:attrNameLst>
                                      </p:cBhvr>
                                      <p:to>
                                        <p:strVal val="visible"/>
                                      </p:to>
                                    </p:set>
                                    <p:animEffect transition="in" filter="wipe(left)">
                                      <p:cBhvr>
                                        <p:cTn id="9" dur="500"/>
                                        <p:tgtEl>
                                          <p:spTgt spid="3"/>
                                        </p:tgtEl>
                                      </p:cBhvr>
                                    </p:animEffect>
                                  </p:childTnLst>
                                </p:cTn>
                              </p:par>
                            </p:childTnLst>
                          </p:cTn>
                        </p:par>
                      </p:childTnLst>
                    </p:cTn>
                  </p:par>
                  <p:par>
                    <p:cTn id="10" fill="hold">
                      <p:stCondLst>
                        <p:cond delay="indefinite"/>
                      </p:stCondLst>
                      <p:childTnLst>
                        <p:par>
                          <p:cTn id="11" fill="hold">
                            <p:stCondLst>
                              <p:cond delay="0"/>
                            </p:stCondLst>
                            <p:childTnLst>
                              <p:par>
                                <p:cTn id="12" presetID="2" presetClass="entr" presetSubtype="4" accel="50000" decel="50000" fill="hold" nodeType="clickEffect">
                                  <p:stCondLst>
                                    <p:cond delay="0"/>
                                  </p:stCondLst>
                                  <p:childTnLst>
                                    <p:set>
                                      <p:cBhvr>
                                        <p:cTn id="13" dur="1" fill="hold">
                                          <p:stCondLst>
                                            <p:cond delay="0"/>
                                          </p:stCondLst>
                                        </p:cTn>
                                        <p:tgtEl>
                                          <p:spTgt spid="9"/>
                                        </p:tgtEl>
                                        <p:attrNameLst>
                                          <p:attrName>style.visibility</p:attrName>
                                        </p:attrNameLst>
                                      </p:cBhvr>
                                      <p:to>
                                        <p:strVal val="visible"/>
                                      </p:to>
                                    </p:set>
                                    <p:anim calcmode="lin" valueType="num">
                                      <p:cBhvr additive="base">
                                        <p:cTn id="14" dur="1500" fill="hold"/>
                                        <p:tgtEl>
                                          <p:spTgt spid="9"/>
                                        </p:tgtEl>
                                        <p:attrNameLst>
                                          <p:attrName>ppt_x</p:attrName>
                                        </p:attrNameLst>
                                      </p:cBhvr>
                                      <p:tavLst>
                                        <p:tav tm="0">
                                          <p:val>
                                            <p:strVal val="#ppt_x"/>
                                          </p:val>
                                        </p:tav>
                                        <p:tav tm="100000">
                                          <p:val>
                                            <p:strVal val="#ppt_x"/>
                                          </p:val>
                                        </p:tav>
                                      </p:tavLst>
                                    </p:anim>
                                    <p:anim calcmode="lin" valueType="num">
                                      <p:cBhvr additive="base">
                                        <p:cTn id="15" dur="1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grpId="0" nodeType="clickEffect">
                                  <p:stCondLst>
                                    <p:cond delay="0"/>
                                  </p:stCondLst>
                                  <p:childTnLst>
                                    <p:set>
                                      <p:cBhvr>
                                        <p:cTn id="19" dur="1" fill="hold">
                                          <p:stCondLst>
                                            <p:cond delay="0"/>
                                          </p:stCondLst>
                                        </p:cTn>
                                        <p:tgtEl>
                                          <p:spTgt spid="14"/>
                                        </p:tgtEl>
                                        <p:attrNameLst>
                                          <p:attrName>style.visibility</p:attrName>
                                        </p:attrNameLst>
                                      </p:cBhvr>
                                      <p:to>
                                        <p:strVal val="visible"/>
                                      </p:to>
                                    </p:set>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grpId="0" nodeType="clickEffect">
                                  <p:stCondLst>
                                    <p:cond delay="0"/>
                                  </p:stCondLst>
                                  <p:childTnLst>
                                    <p:set>
                                      <p:cBhvr>
                                        <p:cTn id="23" dur="1" fill="hold">
                                          <p:stCondLst>
                                            <p:cond delay="0"/>
                                          </p:stCondLst>
                                        </p:cTn>
                                        <p:tgtEl>
                                          <p:spTgt spid="2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14" grpId="0"/>
      <p:bldP spid="26" grpId="0"/>
    </p:bldLst>
  </p:timing>
</p:sld>
</file>

<file path=ppt/theme/theme1.xml><?xml version="1.0" encoding="utf-8"?>
<a:theme xmlns:a="http://schemas.openxmlformats.org/drawingml/2006/main" name="Doodle Sketchbook by Slidesgo">
  <a:themeElements>
    <a:clrScheme name="Simple Light">
      <a:dk1>
        <a:srgbClr val="213054"/>
      </a:dk1>
      <a:lt1>
        <a:srgbClr val="BAE5E4"/>
      </a:lt1>
      <a:dk2>
        <a:srgbClr val="A889CC"/>
      </a:dk2>
      <a:lt2>
        <a:srgbClr val="FC7D77"/>
      </a:lt2>
      <a:accent1>
        <a:srgbClr val="FFAB40"/>
      </a:accent1>
      <a:accent2>
        <a:srgbClr val="FFFFFF"/>
      </a:accent2>
      <a:accent3>
        <a:srgbClr val="213054"/>
      </a:accent3>
      <a:accent4>
        <a:srgbClr val="BAE5E4"/>
      </a:accent4>
      <a:accent5>
        <a:srgbClr val="A889CC"/>
      </a:accent5>
      <a:accent6>
        <a:srgbClr val="FC7D77"/>
      </a:accent6>
      <a:hlink>
        <a:srgbClr val="213054"/>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Doodle Sketchbook by Slidesgo">
  <a:themeElements>
    <a:clrScheme name="Simple Light">
      <a:dk1>
        <a:srgbClr val="213054"/>
      </a:dk1>
      <a:lt1>
        <a:srgbClr val="BAE5E4"/>
      </a:lt1>
      <a:dk2>
        <a:srgbClr val="A889CC"/>
      </a:dk2>
      <a:lt2>
        <a:srgbClr val="FC7D77"/>
      </a:lt2>
      <a:accent1>
        <a:srgbClr val="FFAB40"/>
      </a:accent1>
      <a:accent2>
        <a:srgbClr val="FFFFFF"/>
      </a:accent2>
      <a:accent3>
        <a:srgbClr val="213054"/>
      </a:accent3>
      <a:accent4>
        <a:srgbClr val="BAE5E4"/>
      </a:accent4>
      <a:accent5>
        <a:srgbClr val="A889CC"/>
      </a:accent5>
      <a:accent6>
        <a:srgbClr val="FC7D77"/>
      </a:accent6>
      <a:hlink>
        <a:srgbClr val="213054"/>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1_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2_Doodle Sketchbook by Slidesgo">
  <a:themeElements>
    <a:clrScheme name="Simple Light">
      <a:dk1>
        <a:srgbClr val="213054"/>
      </a:dk1>
      <a:lt1>
        <a:srgbClr val="BAE5E4"/>
      </a:lt1>
      <a:dk2>
        <a:srgbClr val="A889CC"/>
      </a:dk2>
      <a:lt2>
        <a:srgbClr val="FC7D77"/>
      </a:lt2>
      <a:accent1>
        <a:srgbClr val="FFAB40"/>
      </a:accent1>
      <a:accent2>
        <a:srgbClr val="FFFFFF"/>
      </a:accent2>
      <a:accent3>
        <a:srgbClr val="213054"/>
      </a:accent3>
      <a:accent4>
        <a:srgbClr val="BAE5E4"/>
      </a:accent4>
      <a:accent5>
        <a:srgbClr val="A889CC"/>
      </a:accent5>
      <a:accent6>
        <a:srgbClr val="FC7D77"/>
      </a:accent6>
      <a:hlink>
        <a:srgbClr val="213054"/>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2496</TotalTime>
  <Words>445</Words>
  <Application>Microsoft Office PowerPoint</Application>
  <PresentationFormat>Custom</PresentationFormat>
  <Paragraphs>54</Paragraphs>
  <Slides>11</Slides>
  <Notes>1</Notes>
  <HiddenSlides>0</HiddenSlides>
  <MMClips>0</MMClips>
  <ScaleCrop>false</ScaleCrop>
  <HeadingPairs>
    <vt:vector size="6" baseType="variant">
      <vt:variant>
        <vt:lpstr>Fonts Used</vt:lpstr>
      </vt:variant>
      <vt:variant>
        <vt:i4>9</vt:i4>
      </vt:variant>
      <vt:variant>
        <vt:lpstr>Theme</vt:lpstr>
      </vt:variant>
      <vt:variant>
        <vt:i4>4</vt:i4>
      </vt:variant>
      <vt:variant>
        <vt:lpstr>Slide Titles</vt:lpstr>
      </vt:variant>
      <vt:variant>
        <vt:i4>11</vt:i4>
      </vt:variant>
    </vt:vector>
  </HeadingPairs>
  <TitlesOfParts>
    <vt:vector size="24" baseType="lpstr">
      <vt:lpstr>Arial</vt:lpstr>
      <vt:lpstr>Kalam</vt:lpstr>
      <vt:lpstr>Times New Roman</vt:lpstr>
      <vt:lpstr>UTM Cookies</vt:lpstr>
      <vt:lpstr>HP001 4 hàng</vt:lpstr>
      <vt:lpstr>Calibri Light</vt:lpstr>
      <vt:lpstr>Calibri</vt:lpstr>
      <vt:lpstr>UTM Avo</vt:lpstr>
      <vt:lpstr>Montserrat</vt:lpstr>
      <vt:lpstr>Doodle Sketchbook by Slidesgo</vt:lpstr>
      <vt:lpstr>1_Doodle Sketchbook by Slidesgo</vt:lpstr>
      <vt:lpstr>1_Office Theme</vt:lpstr>
      <vt:lpstr>2_Doodle Sketchbook by Slidesgo</vt:lpstr>
      <vt:lpstr>Chào mừng các em đến với tiết Tiếng Việt - Lớp 2</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L.U</dc:creator>
  <cp:lastModifiedBy>Administrator</cp:lastModifiedBy>
  <cp:revision>217</cp:revision>
  <dcterms:modified xsi:type="dcterms:W3CDTF">2026-01-17T09:45:35Z</dcterms:modified>
</cp:coreProperties>
</file>