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58" r:id="rId2"/>
    <p:sldMasterId id="2147483770" r:id="rId3"/>
    <p:sldMasterId id="2147483783" r:id="rId4"/>
  </p:sldMasterIdLst>
  <p:notesMasterIdLst>
    <p:notesMasterId r:id="rId17"/>
  </p:notesMasterIdLst>
  <p:sldIdLst>
    <p:sldId id="371" r:id="rId5"/>
    <p:sldId id="372" r:id="rId6"/>
    <p:sldId id="373" r:id="rId7"/>
    <p:sldId id="340" r:id="rId8"/>
    <p:sldId id="332" r:id="rId9"/>
    <p:sldId id="374" r:id="rId10"/>
    <p:sldId id="328" r:id="rId11"/>
    <p:sldId id="378" r:id="rId12"/>
    <p:sldId id="379" r:id="rId13"/>
    <p:sldId id="375" r:id="rId14"/>
    <p:sldId id="377" r:id="rId15"/>
    <p:sldId id="376" r:id="rId16"/>
  </p:sldIdLst>
  <p:sldSz cx="9144000" cy="5143500" type="screen16x9"/>
  <p:notesSz cx="6858000" cy="9144000"/>
  <p:embeddedFontLst>
    <p:embeddedFont>
      <p:font typeface="等线" panose="02010600030101010101" pitchFamily="2" charset="-122"/>
      <p:regular r:id="rId18"/>
      <p:bold r:id="rId19"/>
    </p:embeddedFont>
    <p:embeddedFont>
      <p:font typeface="Arial Rounded MT Bold" panose="020F0704030504030204" pitchFamily="3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Kalam" panose="020B0604020202020204" charset="0"/>
      <p:regular r:id="rId27"/>
      <p:bold r:id="rId28"/>
    </p:embeddedFont>
    <p:embeddedFont>
      <p:font typeface="Montserrat"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46"/>
  </p:normalViewPr>
  <p:slideViewPr>
    <p:cSldViewPr snapToGrid="0">
      <p:cViewPr varScale="1">
        <p:scale>
          <a:sx n="88" d="100"/>
          <a:sy n="88" d="100"/>
        </p:scale>
        <p:origin x="68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30126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3972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57426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9715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0741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544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08625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235810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98495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762458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8" name="Footer Placeholder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Slide Number Placeholder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790295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4" name="Footer Placeholder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Slide Number Placeholder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75321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3" name="Footer Placeholder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Slide Number Placeholder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49202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984411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6" name="Footer Placeholder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Slide Number Placeholder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820369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157974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2026/1/17</a:t>
            </a:fld>
            <a:endParaRPr lang="zh-CN" altLang="en-US" kern="1200">
              <a:solidFill>
                <a:prstClr val="black">
                  <a:tint val="75000"/>
                </a:prstClr>
              </a:solidFill>
              <a:latin typeface="Calibri"/>
              <a:ea typeface="微软雅黑"/>
              <a:cs typeface="+mn-cs"/>
            </a:endParaRPr>
          </a:p>
        </p:txBody>
      </p:sp>
      <p:sp>
        <p:nvSpPr>
          <p:cNvPr id="5" name="Footer Placeholder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Slide Number Placeholder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91537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4255839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90228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8585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400"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758483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778610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180602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39575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143726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72970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214881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635186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14888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474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1354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7280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4604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1/17/2026</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1678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6479570"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1/17/2026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7271012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1/17/2026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530247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1/17/2026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1465292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9144000" cy="5143500"/>
          </a:xfrm>
          <a:prstGeom prst="rect">
            <a:avLst/>
          </a:prstGeom>
        </p:spPr>
      </p:pic>
      <p:sp>
        <p:nvSpPr>
          <p:cNvPr id="2" name="Title 1"/>
          <p:cNvSpPr>
            <a:spLocks noGrp="1"/>
          </p:cNvSpPr>
          <p:nvPr>
            <p:ph type="ctrTitle"/>
          </p:nvPr>
        </p:nvSpPr>
        <p:spPr>
          <a:xfrm>
            <a:off x="1710775" y="1488553"/>
            <a:ext cx="5710663" cy="813163"/>
          </a:xfrm>
        </p:spPr>
        <p:txBody>
          <a:bodyPr>
            <a:noAutofit/>
          </a:bodyPr>
          <a:lstStyle/>
          <a:p>
            <a:r>
              <a:rPr lang="en-US" sz="3600" b="1" dirty="0" err="1">
                <a:solidFill>
                  <a:srgbClr val="0070C0"/>
                </a:solidFill>
                <a:latin typeface="Times New Roman" panose="02020603050405020304" pitchFamily="18" charset="0"/>
                <a:cs typeface="Times New Roman" panose="02020603050405020304" pitchFamily="18" charset="0"/>
                <a:sym typeface="+mn-ea"/>
              </a:rPr>
              <a:t>Chào</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mừng</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các</a:t>
            </a:r>
            <a:r>
              <a:rPr lang="en-US" sz="3600" b="1" dirty="0">
                <a:solidFill>
                  <a:srgbClr val="0070C0"/>
                </a:solidFill>
                <a:latin typeface="Times New Roman" panose="02020603050405020304" pitchFamily="18" charset="0"/>
                <a:cs typeface="Times New Roman" panose="02020603050405020304" pitchFamily="18" charset="0"/>
                <a:sym typeface="+mn-ea"/>
              </a:rPr>
              <a:t> em </a:t>
            </a:r>
            <a:r>
              <a:rPr lang="en-US" sz="3600" b="1" dirty="0" err="1">
                <a:solidFill>
                  <a:srgbClr val="0070C0"/>
                </a:solidFill>
                <a:latin typeface="Times New Roman" panose="02020603050405020304" pitchFamily="18" charset="0"/>
                <a:cs typeface="Times New Roman" panose="02020603050405020304" pitchFamily="18" charset="0"/>
                <a:sym typeface="+mn-ea"/>
              </a:rPr>
              <a:t>đến</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en-US" sz="3600" b="1" dirty="0" err="1">
                <a:solidFill>
                  <a:srgbClr val="0070C0"/>
                </a:solidFill>
                <a:latin typeface="Times New Roman" panose="02020603050405020304" pitchFamily="18" charset="0"/>
                <a:cs typeface="Times New Roman" panose="02020603050405020304" pitchFamily="18" charset="0"/>
                <a:sym typeface="+mn-ea"/>
              </a:rPr>
              <a:t>với</a:t>
            </a:r>
            <a:r>
              <a:rPr lang="en-US" sz="3600" b="1" dirty="0">
                <a:solidFill>
                  <a:srgbClr val="0070C0"/>
                </a:solidFill>
                <a:latin typeface="Times New Roman" panose="02020603050405020304" pitchFamily="18" charset="0"/>
                <a:cs typeface="Times New Roman" panose="02020603050405020304" pitchFamily="18" charset="0"/>
                <a:sym typeface="+mn-ea"/>
              </a:rPr>
              <a:t> </a:t>
            </a:r>
            <a:r>
              <a:rPr lang="vi-VN" sz="36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36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3641885"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10800000" flipV="1">
            <a:off x="1985792" y="646199"/>
            <a:ext cx="882315" cy="8677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06" y="1481437"/>
            <a:ext cx="5354961" cy="2900314"/>
          </a:xfrm>
          <a:prstGeom prst="rect">
            <a:avLst/>
          </a:prstGeom>
        </p:spPr>
      </p:pic>
      <p:sp>
        <p:nvSpPr>
          <p:cNvPr id="10" name="Rectangle 9"/>
          <p:cNvSpPr/>
          <p:nvPr/>
        </p:nvSpPr>
        <p:spPr>
          <a:xfrm>
            <a:off x="2811399" y="613709"/>
            <a:ext cx="4240467" cy="830997"/>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thích</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429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1432719" y="8136658"/>
            <a:ext cx="15819438" cy="1022776"/>
          </a:xfrm>
          <a:prstGeom prst="rect">
            <a:avLst/>
          </a:prstGeom>
        </p:spPr>
      </p:pic>
      <p:sp>
        <p:nvSpPr>
          <p:cNvPr id="6" name="TextBox 5">
            <a:extLst>
              <a:ext uri="{FF2B5EF4-FFF2-40B4-BE49-F238E27FC236}">
                <a16:creationId xmlns:a16="http://schemas.microsoft.com/office/drawing/2014/main" id="{7ACEF646-EF93-4CC8-B63F-673BE5B2BFB0}"/>
              </a:ext>
            </a:extLst>
          </p:cNvPr>
          <p:cNvSpPr txBox="1"/>
          <p:nvPr/>
        </p:nvSpPr>
        <p:spPr>
          <a:xfrm>
            <a:off x="1702341" y="803957"/>
            <a:ext cx="5739318" cy="753148"/>
          </a:xfrm>
          <a:prstGeom prst="rect">
            <a:avLst/>
          </a:prstGeom>
          <a:noFill/>
        </p:spPr>
        <p:txBody>
          <a:bodyPr wrap="square" lIns="136264" tIns="68132" rIns="136264" bIns="68132"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a:solidFill>
                  <a:srgbClr val="FF0000"/>
                </a:solidFill>
                <a:effectLst>
                  <a:reflection blurRad="6350" stA="55000" endA="300" endPos="45500" dir="5400000" sy="-100000" algn="bl" rotWithShape="0"/>
                </a:effectLst>
                <a:latin typeface="iCiel Crocante" panose="02000000000000000000" pitchFamily="2" charset="0"/>
              </a:rPr>
              <a:t> </a:t>
            </a:r>
            <a:r>
              <a:rPr lang="vi-VN" sz="4000" dirty="0">
                <a:solidFill>
                  <a:srgbClr val="FF0000"/>
                </a:solidFill>
                <a:effectLst>
                  <a:reflection blurRad="6350" stA="55000" endA="300" endPos="45500" dir="5400000" sy="-100000" algn="bl" rotWithShape="0"/>
                </a:effectLst>
                <a:latin typeface="iCiel Crocante" panose="02000000000000000000" pitchFamily="2" charset="0"/>
              </a:rPr>
              <a:t>C</a:t>
            </a:r>
            <a:r>
              <a:rPr lang="en-US" sz="4000">
                <a:solidFill>
                  <a:srgbClr val="FF0000"/>
                </a:solidFill>
                <a:effectLst>
                  <a:reflection blurRad="6350" stA="55000" endA="300" endPos="45500" dir="5400000" sy="-100000" algn="bl" rotWithShape="0"/>
                </a:effectLst>
                <a:latin typeface="iCiel Crocante" panose="02000000000000000000" pitchFamily="2" charset="0"/>
              </a:rPr>
              <a:t>ủng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a:solidFill>
                  <a:srgbClr val="FF0000"/>
                </a:solidFill>
                <a:effectLst>
                  <a:reflection blurRad="6350" stA="55000" endA="300" endPos="45500" dir="5400000" sy="-100000" algn="bl" rotWithShape="0"/>
                </a:effectLst>
                <a:latin typeface="iCiel Crocante" panose="02000000000000000000" pitchFamily="2" charset="0"/>
              </a:rPr>
              <a:t>- </a:t>
            </a:r>
            <a:r>
              <a:rPr lang="vi-VN" sz="4000" dirty="0">
                <a:solidFill>
                  <a:srgbClr val="FF0000"/>
                </a:solidFill>
                <a:effectLst>
                  <a:reflection blurRad="6350" stA="55000" endA="300" endPos="45500" dir="5400000" sy="-100000" algn="bl" rotWithShape="0"/>
                </a:effectLst>
                <a:latin typeface="iCiel Crocante" panose="02000000000000000000" pitchFamily="2" charset="0"/>
              </a:rPr>
              <a:t>D</a:t>
            </a:r>
            <a:r>
              <a:rPr lang="en-US" sz="4000">
                <a:solidFill>
                  <a:srgbClr val="FF0000"/>
                </a:solidFill>
                <a:effectLst>
                  <a:reflection blurRad="6350" stA="55000" endA="300" endPos="45500" dir="5400000" sy="-100000" algn="bl" rotWithShape="0"/>
                </a:effectLst>
                <a:latin typeface="iCiel Crocante" panose="02000000000000000000" pitchFamily="2" charset="0"/>
              </a:rPr>
              <a:t>ặn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943987" y="1857403"/>
            <a:ext cx="5858013" cy="1177110"/>
          </a:xfrm>
          <a:prstGeom prst="rect">
            <a:avLst/>
          </a:prstGeom>
          <a:noFill/>
        </p:spPr>
        <p:txBody>
          <a:bodyPr wrap="square" lIns="136264" tIns="68132" rIns="136264" bIns="68132">
            <a:spAutoFit/>
          </a:bodyPr>
          <a:lstStyle/>
          <a:p>
            <a:pPr>
              <a:lnSpc>
                <a:spcPct val="150000"/>
              </a:lnSpc>
            </a:pP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vẻ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đẹp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r>
              <a:rPr lang="vi-V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2006" y="2341698"/>
            <a:ext cx="2743950" cy="2225904"/>
          </a:xfrm>
          <a:prstGeom prst="rect">
            <a:avLst/>
          </a:prstGeom>
        </p:spPr>
      </p:pic>
      <p:pic>
        <p:nvPicPr>
          <p:cNvPr id="10" name="图片 41">
            <a:extLst>
              <a:ext uri="{FF2B5EF4-FFF2-40B4-BE49-F238E27FC236}">
                <a16:creationId xmlns:a16="http://schemas.microsoft.com/office/drawing/2014/main" id="{F0CA763B-28AA-4F2E-B16E-CEE647F245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2577" y="329212"/>
            <a:ext cx="1728204" cy="2971052"/>
          </a:xfrm>
          <a:prstGeom prst="rect">
            <a:avLst/>
          </a:prstGeom>
        </p:spPr>
      </p:pic>
      <p:pic>
        <p:nvPicPr>
          <p:cNvPr id="12" name="Picture 11">
            <a:extLst>
              <a:ext uri="{FF2B5EF4-FFF2-40B4-BE49-F238E27FC236}">
                <a16:creationId xmlns:a16="http://schemas.microsoft.com/office/drawing/2014/main" id="{47F7FCC9-1039-46C8-BD0B-1FC7198DA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24407" y="6659802"/>
            <a:ext cx="1443809" cy="2261399"/>
          </a:xfrm>
          <a:prstGeom prst="rect">
            <a:avLst/>
          </a:prstGeom>
        </p:spPr>
      </p:pic>
    </p:spTree>
    <p:extLst>
      <p:ext uri="{BB962C8B-B14F-4D97-AF65-F5344CB8AC3E}">
        <p14:creationId xmlns:p14="http://schemas.microsoft.com/office/powerpoint/2010/main" val="31602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750" fill="hold"/>
                                        <p:tgtEl>
                                          <p:spTgt spid="10"/>
                                        </p:tgtEl>
                                        <p:attrNameLst>
                                          <p:attrName>ppt_w</p:attrName>
                                        </p:attrNameLst>
                                      </p:cBhvr>
                                      <p:tavLst>
                                        <p:tav tm="0">
                                          <p:val>
                                            <p:fltVal val="0"/>
                                          </p:val>
                                        </p:tav>
                                        <p:tav tm="100000">
                                          <p:val>
                                            <p:strVal val="#ppt_w"/>
                                          </p:val>
                                        </p:tav>
                                      </p:tavLst>
                                    </p:anim>
                                    <p:anim calcmode="lin" valueType="num">
                                      <p:cBhvr>
                                        <p:cTn id="13" dur="750" fill="hold"/>
                                        <p:tgtEl>
                                          <p:spTgt spid="10"/>
                                        </p:tgtEl>
                                        <p:attrNameLst>
                                          <p:attrName>ppt_h</p:attrName>
                                        </p:attrNameLst>
                                      </p:cBhvr>
                                      <p:tavLst>
                                        <p:tav tm="0">
                                          <p:val>
                                            <p:fltVal val="0"/>
                                          </p:val>
                                        </p:tav>
                                        <p:tav tm="100000">
                                          <p:val>
                                            <p:strVal val="#ppt_h"/>
                                          </p:val>
                                        </p:tav>
                                      </p:tavLst>
                                    </p:anim>
                                    <p:animEffect transition="in" filter="fade">
                                      <p:cBhvr>
                                        <p:cTn id="14" dur="75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750"/>
                            </p:stCondLst>
                            <p:childTnLst>
                              <p:par>
                                <p:cTn id="19" presetID="16" presetClass="entr" presetSubtype="2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47"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3242" y="1599907"/>
            <a:ext cx="6223591" cy="1318181"/>
          </a:xfrm>
          <a:prstGeom prst="rect">
            <a:avLst/>
          </a:prstGeom>
        </p:spPr>
        <p:txBody>
          <a:bodyPr wrap="square">
            <a:spAutoFit/>
          </a:bodyPr>
          <a:lstStyle/>
          <a:p>
            <a:pPr algn="ctr" defTabSz="1362268">
              <a:lnSpc>
                <a:spcPct val="150000"/>
              </a:lnSpc>
            </a:pPr>
            <a:r>
              <a:rPr lang="en-US" sz="2800" dirty="0" err="1">
                <a:solidFill>
                  <a:srgbClr val="FF0000"/>
                </a:solidFill>
                <a:latin typeface="iCiel Crocante" panose="02000000000000000000" pitchFamily="2" charset="0"/>
              </a:rPr>
              <a:t>Tạm</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biệt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và</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hẹn</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gặp</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lại</a:t>
            </a:r>
            <a:r>
              <a:rPr lang="en-US" sz="2800" dirty="0">
                <a:solidFill>
                  <a:srgbClr val="FF0000"/>
                </a:solidFill>
                <a:latin typeface="iCiel Crocante" panose="02000000000000000000" pitchFamily="2" charset="0"/>
              </a:rPr>
              <a:t> </a:t>
            </a:r>
          </a:p>
          <a:p>
            <a:pPr algn="ctr" defTabSz="1362268">
              <a:lnSpc>
                <a:spcPct val="150000"/>
              </a:lnSpc>
            </a:pPr>
            <a:r>
              <a:rPr lang="en-US" sz="2800" dirty="0" err="1">
                <a:solidFill>
                  <a:srgbClr val="FF0000"/>
                </a:solidFill>
                <a:latin typeface="iCiel Crocante" panose="02000000000000000000" pitchFamily="2" charset="0"/>
              </a:rPr>
              <a:t>các</a:t>
            </a:r>
            <a:r>
              <a:rPr lang="en-US" sz="2800" dirty="0">
                <a:solidFill>
                  <a:srgbClr val="FF0000"/>
                </a:solidFill>
                <a:latin typeface="iCiel Crocante" panose="02000000000000000000" pitchFamily="2" charset="0"/>
              </a:rPr>
              <a:t> con </a:t>
            </a:r>
            <a:r>
              <a:rPr lang="en-US" sz="2800" dirty="0" err="1">
                <a:solidFill>
                  <a:srgbClr val="FF0000"/>
                </a:solidFill>
                <a:latin typeface="iCiel Crocante" panose="02000000000000000000" pitchFamily="2" charset="0"/>
              </a:rPr>
              <a:t>vào</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những</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tiết</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học</a:t>
            </a:r>
            <a:r>
              <a:rPr lang="en-US" sz="2800" dirty="0">
                <a:solidFill>
                  <a:srgbClr val="FF0000"/>
                </a:solidFill>
                <a:latin typeface="iCiel Crocante" panose="02000000000000000000" pitchFamily="2" charset="0"/>
              </a:rPr>
              <a:t> </a:t>
            </a:r>
            <a:r>
              <a:rPr lang="en-US" sz="2800" dirty="0" err="1">
                <a:solidFill>
                  <a:srgbClr val="FF0000"/>
                </a:solidFill>
                <a:latin typeface="iCiel Crocante" panose="02000000000000000000" pitchFamily="2" charset="0"/>
              </a:rPr>
              <a:t>sau</a:t>
            </a:r>
            <a:r>
              <a:rPr lang="en-US" sz="28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122456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445475"/>
            <a:ext cx="9144000" cy="5497111"/>
          </a:xfrm>
          <a:prstGeom prst="rect">
            <a:avLst/>
          </a:prstGeom>
        </p:spPr>
      </p:pic>
      <p:pic>
        <p:nvPicPr>
          <p:cNvPr id="3" name="图片 2"/>
          <p:cNvPicPr>
            <a:picLocks noChangeAspect="1"/>
          </p:cNvPicPr>
          <p:nvPr/>
        </p:nvPicPr>
        <p:blipFill>
          <a:blip r:embed="rId4"/>
          <a:stretch>
            <a:fillRect/>
          </a:stretch>
        </p:blipFill>
        <p:spPr>
          <a:xfrm>
            <a:off x="1287365" y="766148"/>
            <a:ext cx="6212322" cy="3114139"/>
          </a:xfrm>
          <a:prstGeom prst="rect">
            <a:avLst/>
          </a:prstGeom>
        </p:spPr>
      </p:pic>
      <p:pic>
        <p:nvPicPr>
          <p:cNvPr id="4" name="图片 3"/>
          <p:cNvPicPr>
            <a:picLocks noChangeAspect="1"/>
          </p:cNvPicPr>
          <p:nvPr/>
        </p:nvPicPr>
        <p:blipFill>
          <a:blip r:embed="rId5"/>
          <a:stretch>
            <a:fillRect/>
          </a:stretch>
        </p:blipFill>
        <p:spPr>
          <a:xfrm>
            <a:off x="1287365" y="699335"/>
            <a:ext cx="1074954" cy="1160218"/>
          </a:xfrm>
          <a:prstGeom prst="rect">
            <a:avLst/>
          </a:prstGeom>
        </p:spPr>
      </p:pic>
      <p:pic>
        <p:nvPicPr>
          <p:cNvPr id="5" name="图片 4"/>
          <p:cNvPicPr>
            <a:picLocks noChangeAspect="1"/>
          </p:cNvPicPr>
          <p:nvPr/>
        </p:nvPicPr>
        <p:blipFill>
          <a:blip r:embed="rId6"/>
          <a:stretch>
            <a:fillRect/>
          </a:stretch>
        </p:blipFill>
        <p:spPr>
          <a:xfrm>
            <a:off x="7070989" y="443848"/>
            <a:ext cx="833903" cy="1029856"/>
          </a:xfrm>
          <a:prstGeom prst="rect">
            <a:avLst/>
          </a:prstGeom>
        </p:spPr>
      </p:pic>
      <p:pic>
        <p:nvPicPr>
          <p:cNvPr id="6" name="图片 5"/>
          <p:cNvPicPr>
            <a:picLocks noChangeAspect="1"/>
          </p:cNvPicPr>
          <p:nvPr/>
        </p:nvPicPr>
        <p:blipFill>
          <a:blip r:embed="rId7"/>
          <a:stretch>
            <a:fillRect/>
          </a:stretch>
        </p:blipFill>
        <p:spPr>
          <a:xfrm>
            <a:off x="1287365" y="3014307"/>
            <a:ext cx="6084985" cy="849749"/>
          </a:xfrm>
          <a:prstGeom prst="rect">
            <a:avLst/>
          </a:prstGeom>
        </p:spPr>
      </p:pic>
      <p:grpSp>
        <p:nvGrpSpPr>
          <p:cNvPr id="11" name="组合 10"/>
          <p:cNvGrpSpPr/>
          <p:nvPr/>
        </p:nvGrpSpPr>
        <p:grpSpPr>
          <a:xfrm rot="6329695" flipH="1">
            <a:off x="4215560" y="3307748"/>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954405" y="1553140"/>
            <a:ext cx="7235190" cy="120481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6600" b="1" kern="120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660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5" name="Bài ca bốn mùa _ Chun Chin _ Nhạc thiếu nhi vui nhộn">
            <a:hlinkClick r:id="" action="ppaction://media"/>
            <a:extLst>
              <a:ext uri="{FF2B5EF4-FFF2-40B4-BE49-F238E27FC236}">
                <a16:creationId xmlns:a16="http://schemas.microsoft.com/office/drawing/2014/main" id="{75D77543-788A-884A-3EFC-581C305628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5494" y="753034"/>
            <a:ext cx="8659906" cy="4249271"/>
          </a:xfrm>
          <a:prstGeom prst="rect">
            <a:avLst/>
          </a:prstGeo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2287268" y="1390820"/>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1020279"/>
            </a:xfrm>
            <a:prstGeom prst="rect">
              <a:avLst/>
            </a:prstGeom>
            <a:noFill/>
          </p:spPr>
          <p:txBody>
            <a:bodyPr wrap="square" rtlCol="0">
              <a:spAutoFit/>
            </a:bodyPr>
            <a:lstStyle/>
            <a:p>
              <a:pPr algn="ctr">
                <a:lnSpc>
                  <a:spcPct val="150000"/>
                </a:lnSpc>
              </a:pP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375" y="2250842"/>
              <a:ext cx="3041009" cy="2018694"/>
            </a:xfrm>
            <a:prstGeom prst="rect">
              <a:avLst/>
            </a:prstGeom>
            <a:noFill/>
          </p:spPr>
          <p:txBody>
            <a:bodyPr wrap="square" rtlCol="0">
              <a:spAutoFit/>
            </a:bodyPr>
            <a:lstStyle/>
            <a:p>
              <a:pPr algn="ctr">
                <a:lnSpc>
                  <a:spcPct val="150000"/>
                </a:lnSpc>
              </a:pPr>
              <a:r>
                <a:rPr lang="en-US" sz="4400" b="1" dirty="0" err="1">
                  <a:solidFill>
                    <a:schemeClr val="tx2">
                      <a:lumMod val="75000"/>
                    </a:schemeClr>
                  </a:solidFill>
                  <a:latin typeface="UTM Avo" panose="02040603050506020204" pitchFamily="18" charset="0"/>
                </a:rPr>
                <a:t>Đọc</a:t>
              </a:r>
              <a:r>
                <a:rPr lang="en-US" sz="4400" b="1" dirty="0">
                  <a:solidFill>
                    <a:schemeClr val="tx2">
                      <a:lumMod val="75000"/>
                    </a:schemeClr>
                  </a:solidFill>
                  <a:latin typeface="UTM Avo" panose="02040603050506020204" pitchFamily="18" charset="0"/>
                </a:rPr>
                <a:t> </a:t>
              </a:r>
              <a:r>
                <a:rPr lang="en-US" sz="4400" b="1" dirty="0" err="1">
                  <a:solidFill>
                    <a:schemeClr val="tx2">
                      <a:lumMod val="75000"/>
                    </a:schemeClr>
                  </a:solidFill>
                  <a:latin typeface="UTM Avo" panose="02040603050506020204" pitchFamily="18" charset="0"/>
                </a:rPr>
                <a:t>mở</a:t>
              </a:r>
              <a:r>
                <a:rPr lang="en-US" sz="4400" b="1" dirty="0">
                  <a:solidFill>
                    <a:schemeClr val="tx2">
                      <a:lumMod val="75000"/>
                    </a:schemeClr>
                  </a:solidFill>
                  <a:latin typeface="UTM Avo" panose="02040603050506020204" pitchFamily="18" charset="0"/>
                </a:rPr>
                <a:t> </a:t>
              </a:r>
              <a:r>
                <a:rPr lang="en-US" sz="4400" b="1" dirty="0" err="1">
                  <a:solidFill>
                    <a:schemeClr val="tx2">
                      <a:lumMod val="75000"/>
                    </a:schemeClr>
                  </a:solidFill>
                  <a:latin typeface="UTM Avo" panose="02040603050506020204" pitchFamily="18" charset="0"/>
                </a:rPr>
                <a:t>rộng</a:t>
              </a:r>
              <a:endParaRPr lang="en-US" sz="4400" b="1" dirty="0">
                <a:solidFill>
                  <a:schemeClr val="tx2">
                    <a:lumMod val="75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8295" y="3268601"/>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2734480" y="349303"/>
            <a:ext cx="4620268" cy="1015663"/>
          </a:xfrm>
          <a:prstGeom prst="rect">
            <a:avLst/>
          </a:prstGeom>
          <a:noFill/>
        </p:spPr>
        <p:txBody>
          <a:bodyPr wrap="square" rtlCol="0">
            <a:spAutoFit/>
          </a:bodyPr>
          <a:lstStyle/>
          <a:p>
            <a:pPr algn="ctr"/>
            <a:r>
              <a:rPr lang="vi-VN" sz="6000" dirty="0">
                <a:solidFill>
                  <a:schemeClr val="accent2"/>
                </a:solidFill>
                <a:latin typeface="UTM Cookies" panose="02040603050506020204" pitchFamily="18" charset="0"/>
              </a:rPr>
              <a:t>MÙA VÀNG</a:t>
            </a:r>
            <a:endParaRPr lang="en-US" sz="60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655315" y="533969"/>
            <a:ext cx="1631953" cy="856851"/>
            <a:chOff x="360464" y="617893"/>
            <a:chExt cx="1631953" cy="856851"/>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830997"/>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a:t>
              </a:r>
              <a:r>
                <a:rPr lang="en-US" sz="2400" dirty="0">
                  <a:solidFill>
                    <a:schemeClr val="accent1">
                      <a:lumMod val="50000"/>
                    </a:schemeClr>
                  </a:solidFill>
                  <a:latin typeface="UTM Cookies" panose="02040603050506020204" pitchFamily="18" charset="0"/>
                </a:rPr>
                <a:t> </a:t>
              </a:r>
              <a:r>
                <a:rPr lang="en-US" sz="48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830997"/>
            </a:xfrm>
            <a:prstGeom prst="rect">
              <a:avLst/>
            </a:prstGeom>
            <a:noFill/>
          </p:spPr>
          <p:txBody>
            <a:bodyPr wrap="square" rtlCol="0">
              <a:spAutoFit/>
            </a:bodyPr>
            <a:lstStyle/>
            <a:p>
              <a:r>
                <a:rPr lang="en-US" sz="4800" dirty="0">
                  <a:solidFill>
                    <a:schemeClr val="accent1"/>
                  </a:solidFill>
                  <a:latin typeface="UTM Cookies" panose="02040603050506020204" pitchFamily="18" charset="0"/>
                </a:rPr>
                <a:t>BÀI</a:t>
              </a:r>
              <a:r>
                <a:rPr lang="en-US" sz="2400" dirty="0">
                  <a:solidFill>
                    <a:schemeClr val="accent1"/>
                  </a:solidFill>
                  <a:latin typeface="UTM Cookies" panose="02040603050506020204" pitchFamily="18" charset="0"/>
                </a:rPr>
                <a:t> </a:t>
              </a:r>
              <a:r>
                <a:rPr lang="en-US" sz="48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1472890" y="2389325"/>
            <a:ext cx="6255885" cy="830997"/>
          </a:xfrm>
          <a:prstGeom prst="rect">
            <a:avLst/>
          </a:prstGeom>
          <a:noFill/>
        </p:spPr>
        <p:txBody>
          <a:bodyPr wrap="square" rtlCol="0">
            <a:spAutoFit/>
          </a:bodyPr>
          <a:lstStyle/>
          <a:p>
            <a:pPr algn="just"/>
            <a:r>
              <a:rPr lang="vi-VN" sz="2400" b="1" dirty="0">
                <a:solidFill>
                  <a:schemeClr val="tx1"/>
                </a:solidFill>
                <a:latin typeface="Times New Roman" panose="02020603050405020304" pitchFamily="18" charset="0"/>
                <a:cs typeface="Times New Roman" panose="02020603050405020304" pitchFamily="18" charset="0"/>
              </a:rPr>
              <a:t>2. </a:t>
            </a:r>
            <a:r>
              <a:rPr lang="en-US" sz="2400" b="1" dirty="0">
                <a:solidFill>
                  <a:schemeClr val="tx1"/>
                </a:solidFill>
                <a:latin typeface="Times New Roman" panose="02020603050405020304" pitchFamily="18" charset="0"/>
                <a:cs typeface="Times New Roman" panose="02020603050405020304" pitchFamily="18" charset="0"/>
              </a:rPr>
              <a:t>Chia </a:t>
            </a:r>
            <a:r>
              <a:rPr lang="en-US" sz="2400" b="1" dirty="0" err="1">
                <a:solidFill>
                  <a:schemeClr val="tx1"/>
                </a:solidFill>
                <a:latin typeface="Times New Roman" panose="02020603050405020304" pitchFamily="18" charset="0"/>
                <a:cs typeface="Times New Roman" panose="02020603050405020304" pitchFamily="18" charset="0"/>
              </a:rPr>
              <a:t>sẻ</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chi </a:t>
            </a:r>
            <a:r>
              <a:rPr lang="en-US" sz="2400" b="1" dirty="0" err="1">
                <a:solidFill>
                  <a:schemeClr val="tx1"/>
                </a:solidFill>
                <a:latin typeface="Times New Roman" panose="02020603050405020304" pitchFamily="18" charset="0"/>
                <a:cs typeface="Times New Roman" panose="02020603050405020304" pitchFamily="18" charset="0"/>
              </a:rPr>
              <a:t>tiết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vị</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2587892" y="401336"/>
            <a:ext cx="5263035"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Đọc mở rộng</a:t>
            </a:r>
            <a:endParaRPr lang="en-US" sz="40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1533562" y="1587604"/>
            <a:ext cx="6134538" cy="830997"/>
          </a:xfrm>
          <a:prstGeom prst="rect">
            <a:avLst/>
          </a:prstGeom>
          <a:noFill/>
        </p:spPr>
        <p:txBody>
          <a:bodyPr wrap="square" rtlCol="0">
            <a:spAutoFit/>
          </a:bodyPr>
          <a:lstStyle/>
          <a:p>
            <a:pPr algn="just">
              <a:spcBef>
                <a:spcPts val="100"/>
              </a:spcBef>
              <a:spcAft>
                <a:spcPts val="100"/>
              </a:spcAft>
            </a:pPr>
            <a:r>
              <a:rPr lang="vi-VN" sz="2400" b="1" dirty="0">
                <a:solidFill>
                  <a:schemeClr val="tx1"/>
                </a:solidFill>
                <a:latin typeface="Times New Roman" panose="02020603050405020304" pitchFamily="18" charset="0"/>
                <a:cs typeface="Times New Roman" panose="02020603050405020304" pitchFamily="18" charset="0"/>
              </a:rPr>
              <a:t>1. Kể tên 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4179367" y="2956307"/>
            <a:ext cx="3245771" cy="1847086"/>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163" y="308920"/>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163" y="308920"/>
            <a:ext cx="1261935" cy="1307959"/>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532162" y="1804876"/>
            <a:ext cx="706722" cy="7428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81590" tIns="90795" rIns="181590" bIns="90795" rtlCol="0" anchor="ctr"/>
          <a:lstStyle/>
          <a:p>
            <a:pPr algn="ctr"/>
            <a:r>
              <a:rPr lang="en-US" sz="5500" b="1" dirty="0">
                <a:solidFill>
                  <a:schemeClr val="bg1"/>
                </a:solidFill>
                <a:latin typeface="Arial Rounded MT Bold" pitchFamily="34" charset="0"/>
                <a:cs typeface="Times New Roman" pitchFamily="18" charset="0"/>
              </a:rPr>
              <a:t>1</a:t>
            </a:r>
          </a:p>
        </p:txBody>
      </p:sp>
      <p:sp>
        <p:nvSpPr>
          <p:cNvPr id="4" name="Rectangle 3"/>
          <p:cNvSpPr/>
          <p:nvPr/>
        </p:nvSpPr>
        <p:spPr>
          <a:xfrm>
            <a:off x="2287745" y="1809093"/>
            <a:ext cx="5276996" cy="830997"/>
          </a:xfrm>
          <a:prstGeom prst="rect">
            <a:avLst/>
          </a:prstGeom>
        </p:spPr>
        <p:txBody>
          <a:bodyPr wrap="square">
            <a:spAutoFit/>
          </a:bodyPr>
          <a:lstStyle/>
          <a:p>
            <a:pPr algn="just">
              <a:spcBef>
                <a:spcPts val="100"/>
              </a:spcBef>
              <a:spcAft>
                <a:spcPts val="100"/>
              </a:spcAft>
            </a:pPr>
            <a:r>
              <a:rPr lang="en-US" sz="2400" b="1" dirty="0" err="1">
                <a:solidFill>
                  <a:schemeClr val="tx1"/>
                </a:solidFill>
                <a:latin typeface="Times New Roman" panose="02020603050405020304" pitchFamily="18" charset="0"/>
                <a:cs typeface="Times New Roman" panose="02020603050405020304" pitchFamily="18" charset="0"/>
              </a:rPr>
              <a:t>Kể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đọc</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6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9E6DC67-9AFD-9F44-AE16-92B28C235C95}"/>
              </a:ext>
            </a:extLst>
          </p:cNvPr>
          <p:cNvSpPr txBox="1"/>
          <p:nvPr/>
        </p:nvSpPr>
        <p:spPr>
          <a:xfrm>
            <a:off x="450476" y="267870"/>
            <a:ext cx="8243047" cy="4875630"/>
          </a:xfrm>
          <a:prstGeom prst="rect">
            <a:avLst/>
          </a:prstGeom>
          <a:noFill/>
        </p:spPr>
        <p:txBody>
          <a:bodyPr wrap="square" rtlCol="0">
            <a:spAutoFit/>
          </a:bodyPr>
          <a:lstStyle/>
          <a:p>
            <a:pPr algn="ctr"/>
            <a:r>
              <a:rPr lang="vi-VN" sz="2000" b="1" dirty="0"/>
              <a:t>Ông Mạnh thắng Thần Gió</a:t>
            </a:r>
            <a:endParaRPr lang="en-US" sz="2000" b="1" dirty="0"/>
          </a:p>
          <a:p>
            <a:r>
              <a:rPr lang="vi-VN" sz="1600" dirty="0"/>
              <a:t>    </a:t>
            </a:r>
            <a:r>
              <a:rPr lang="vi-VN" sz="1600" dirty="0">
                <a:latin typeface="+mj-lt"/>
              </a:rPr>
              <a:t>Ngày xưa, loài người chưa biết làm nhà, phải ở hang núi. Về sau, nhiều người về đồng bằng và ven biển sinh sống. Đây là nơi Thần Gió hoành hành.</a:t>
            </a:r>
          </a:p>
          <a:p>
            <a:r>
              <a:rPr lang="vi-VN" sz="1600" dirty="0">
                <a:latin typeface="+mj-lt"/>
              </a:rPr>
              <a:t>    Một hôm, Thần Gió gặp một người tên là Mạnh. Thần xô ông Mạnh ngã lăn quay. Ông lồm cồm bò dậy, nổi giận, quát:</a:t>
            </a:r>
          </a:p>
          <a:p>
            <a:r>
              <a:rPr lang="vi-VN" sz="1600" dirty="0">
                <a:latin typeface="+mj-lt"/>
              </a:rPr>
              <a:t>- Thật độc ác!</a:t>
            </a:r>
          </a:p>
          <a:p>
            <a:r>
              <a:rPr lang="vi-VN" sz="1600" dirty="0">
                <a:latin typeface="+mj-lt"/>
              </a:rPr>
              <a:t>   Thần Gió bay đi với tiếng cười ngạo nghễ.</a:t>
            </a:r>
          </a:p>
          <a:p>
            <a:r>
              <a:rPr lang="vi-VN" sz="1600" dirty="0">
                <a:latin typeface="+mj-lt"/>
              </a:rPr>
              <a:t>    Từ đó, ông Mạnh quyết chống trả. Ông vào rừng lấy gỗ dựng nhà. Cả ba lần, nhà đều bị quật đổ. Cuối cùng, ông quyết định dựng một ngôi nhà thật vững chãi. Ông đẵn những cây gỗ lớn nhất làm cột, chọn những viên đá thật to làm tường. </a:t>
            </a:r>
          </a:p>
          <a:p>
            <a:r>
              <a:rPr lang="vi-VN" sz="1600" dirty="0">
                <a:latin typeface="+mj-lt"/>
              </a:rPr>
              <a:t>    Ngôi nhà đã làm xong. Đêm ấy, Thần Gió lại đến đập cửa, thét:</a:t>
            </a:r>
          </a:p>
          <a:p>
            <a:r>
              <a:rPr lang="vi-VN" sz="1600" dirty="0">
                <a:latin typeface="+mj-lt"/>
              </a:rPr>
              <a:t>- Mở cửa ra!</a:t>
            </a:r>
          </a:p>
          <a:p>
            <a:r>
              <a:rPr lang="vi-VN" sz="1600" dirty="0">
                <a:latin typeface="+mj-lt"/>
              </a:rPr>
              <a:t>- Không! Sáng mai ta sẽ mở cửa mời ông vào.</a:t>
            </a:r>
          </a:p>
          <a:p>
            <a:r>
              <a:rPr lang="vi-VN" sz="1600" dirty="0">
                <a:latin typeface="+mj-lt"/>
              </a:rPr>
              <a:t>   Sáng hôm sau, mặt trời lên, ông Mạnh mở cửa, thấy cây cối xung quanh đổ rạp. Rõ ràng đêm qua Thần Gió đã giận dữ, lồng lộn mà không thể xô đổ ngôi nhà.</a:t>
            </a:r>
          </a:p>
          <a:p>
            <a:r>
              <a:rPr lang="vi-VN" sz="1600" dirty="0">
                <a:latin typeface="+mj-lt"/>
              </a:rPr>
              <a:t>    Mấy tháng sau, Thần Gió đến nhà ông Mạnh, vẻ ăn năn. Ông  Mạnh an ủi và mời Thần thỉnh thoảng tới chơi. Từ đó, Thần Gió thường đến thăm, đem cho ngôi nhà không khí mát lành từ biển cả và hương thơm ngào ngạt của các loài hoa.</a:t>
            </a:r>
          </a:p>
          <a:p>
            <a:pPr algn="just">
              <a:lnSpc>
                <a:spcPct val="150000"/>
              </a:lnSpc>
            </a:pPr>
            <a:endParaRPr lang="vi-VN"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5CDFE-E855-B3D6-E914-839ECEF355B4}"/>
              </a:ext>
            </a:extLst>
          </p:cNvPr>
          <p:cNvSpPr txBox="1"/>
          <p:nvPr/>
        </p:nvSpPr>
        <p:spPr>
          <a:xfrm>
            <a:off x="468630" y="371147"/>
            <a:ext cx="8206740" cy="4401205"/>
          </a:xfrm>
          <a:prstGeom prst="rect">
            <a:avLst/>
          </a:prstGeom>
          <a:noFill/>
        </p:spPr>
        <p:txBody>
          <a:bodyPr wrap="square">
            <a:spAutoFit/>
          </a:bodyPr>
          <a:lstStyle/>
          <a:p>
            <a:pPr algn="ctr"/>
            <a:r>
              <a:rPr lang="vi-VN" sz="2400" b="1" i="0" dirty="0">
                <a:solidFill>
                  <a:srgbClr val="444444"/>
                </a:solidFill>
                <a:effectLst/>
                <a:latin typeface="arial" panose="020B0604020202020204" pitchFamily="34" charset="0"/>
              </a:rPr>
              <a:t>Câu chuyện về Đám mây đen xấu xí</a:t>
            </a:r>
          </a:p>
          <a:p>
            <a:pPr algn="l"/>
            <a:r>
              <a:rPr lang="vi-VN" sz="1600" b="0" i="0" dirty="0">
                <a:effectLst/>
                <a:latin typeface="arial" panose="020B0604020202020204" pitchFamily="34" charset="0"/>
              </a:rPr>
              <a:t>Dải mây trăng yểu điệu lượn gần tới đám mây đen xấu xí. Nó đỏng đảnh liếc mắt sang đám mây đen bĩu môi:</a:t>
            </a:r>
          </a:p>
          <a:p>
            <a:pPr algn="l"/>
            <a:r>
              <a:rPr lang="vi-VN" sz="1600" b="0" i="0" dirty="0">
                <a:effectLst/>
                <a:latin typeface="arial" panose="020B0604020202020204" pitchFamily="34" charset="0"/>
              </a:rPr>
              <a:t>Nhọ nhẻm nhọ nhem thế mà cũng gọi là mây. Thật xấu hổ. Rồi cùng với làn gió nhẹ, dải mây trắng thướt tha trong tà váy bồng xốp trắng tinh lướt qua mặt đám mây đen một cách kiêu ngạo. Mây trắng nhởn nhơ dạo chơi trên những mái nhà, những cánh đồng khô khát. Mây đen vẫn chỉ lặng im. Nó cúi nhìn xuống cánh đồng hạn hán và nghĩ ngợi: “Mình sẽ làm gì để giúp đỡ các cô bác nông dân được nhỉ?”. Nó cố chịu đựng một cái nóng bức dữ dội của ngày hè. Mỗi lúc, đám mây đen một thêm xạm lại, nặng nề, có vẻ như càng xấu xí hơn. Rồi không biết vì thương các bác nông dân hay thương cánh đồng đang khát nước dưới kia, đám mây đen bỗng òa khóc. Những giọt nước mắt của nó trong trắng tinh khiết và mát rượi thấm vào lòng đất mẹ thân yêu. Những cánh đồng reo vui, những cỏ cây hoa lá bừng tỉnh, ríu rang nói cười như trong ngày hội. Tất cả đều cám ơn đám mây đen, cám ơn cơn mưa tốt bụng.</a:t>
            </a:r>
          </a:p>
          <a:p>
            <a:pPr algn="l"/>
            <a:r>
              <a:rPr lang="vi-VN" sz="1600" b="0" i="0" dirty="0">
                <a:effectLst/>
                <a:latin typeface="arial" panose="020B0604020202020204" pitchFamily="34" charset="0"/>
              </a:rPr>
              <a:t>Lúc bấy giờ, dải mây trắng m</a:t>
            </a:r>
            <a:r>
              <a:rPr lang="en-US" sz="1600" dirty="0" err="1">
                <a:latin typeface="arial" panose="020B0604020202020204" pitchFamily="34" charset="0"/>
              </a:rPr>
              <a:t>ải</a:t>
            </a:r>
            <a:r>
              <a:rPr lang="vi-VN" sz="1600" b="0" i="0" dirty="0">
                <a:effectLst/>
                <a:latin typeface="arial" panose="020B0604020202020204" pitchFamily="34" charset="0"/>
              </a:rPr>
              <a:t> chơi và kiêu kỳ chợt thấy xấu hổ quá</a:t>
            </a:r>
            <a:r>
              <a:rPr lang="en-US" sz="1600" b="0" i="0" dirty="0">
                <a:effectLst/>
                <a:latin typeface="arial" panose="020B0604020202020204" pitchFamily="34" charset="0"/>
              </a:rPr>
              <a:t>:</a:t>
            </a:r>
            <a:r>
              <a:rPr lang="vi-VN" sz="1600" b="0" i="0" dirty="0">
                <a:effectLst/>
                <a:latin typeface="arial" panose="020B0604020202020204" pitchFamily="34" charset="0"/>
              </a:rPr>
              <a:t> “Mình thật xấu tính và vô tích sự”</a:t>
            </a:r>
            <a:r>
              <a:rPr lang="en-US" sz="1600" b="0" i="0" dirty="0">
                <a:effectLst/>
                <a:latin typeface="arial" panose="020B0604020202020204" pitchFamily="34" charset="0"/>
              </a:rPr>
              <a:t>.</a:t>
            </a:r>
            <a:r>
              <a:rPr lang="vi-VN" sz="1600" b="0" i="0" dirty="0">
                <a:effectLst/>
                <a:latin typeface="arial" panose="020B0604020202020204" pitchFamily="34" charset="0"/>
              </a:rPr>
              <a:t> Nó ân hận lắm. Nó muốn nói lời xin lỗi với đám mây đen nhưng đã quá muộn rồi.</a:t>
            </a:r>
          </a:p>
        </p:txBody>
      </p:sp>
    </p:spTree>
    <p:extLst>
      <p:ext uri="{BB962C8B-B14F-4D97-AF65-F5344CB8AC3E}">
        <p14:creationId xmlns:p14="http://schemas.microsoft.com/office/powerpoint/2010/main" val="686005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net_480p-su-tich-ngay-va-dem-truyen-co-tich-hay-cho-be-kids-family">
            <a:hlinkClick r:id="" action="ppaction://media"/>
            <a:extLst>
              <a:ext uri="{FF2B5EF4-FFF2-40B4-BE49-F238E27FC236}">
                <a16:creationId xmlns:a16="http://schemas.microsoft.com/office/drawing/2014/main" id="{D78FE77C-55B1-42B9-E46A-11B7161DB7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33166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2462</TotalTime>
  <Words>733</Words>
  <Application>Microsoft Office PowerPoint</Application>
  <PresentationFormat>On-screen Show (16:9)</PresentationFormat>
  <Paragraphs>35</Paragraphs>
  <Slides>12</Slides>
  <Notes>2</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12</vt:i4>
      </vt:variant>
    </vt:vector>
  </HeadingPairs>
  <TitlesOfParts>
    <vt:vector size="29" baseType="lpstr">
      <vt:lpstr>Times New Roman</vt:lpstr>
      <vt:lpstr>Arial</vt:lpstr>
      <vt:lpstr>Arial-Rounded</vt:lpstr>
      <vt:lpstr>UTM Avo</vt:lpstr>
      <vt:lpstr>Montserrat</vt:lpstr>
      <vt:lpstr>等线</vt:lpstr>
      <vt:lpstr>iCiel Crocante</vt:lpstr>
      <vt:lpstr>Calibri Light</vt:lpstr>
      <vt:lpstr>Calibri</vt:lpstr>
      <vt:lpstr>Arial Rounded MT Bold</vt:lpstr>
      <vt:lpstr>Arial</vt:lpstr>
      <vt:lpstr>UTM Cookies</vt:lpstr>
      <vt:lpstr>Kalam</vt:lpstr>
      <vt:lpstr>Doodle Sketchbook by Slidesgo</vt:lpstr>
      <vt:lpstr>Office Theme</vt:lpstr>
      <vt:lpstr>1_Office Theme</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222</cp:revision>
  <dcterms:modified xsi:type="dcterms:W3CDTF">2026-01-17T10:13:44Z</dcterms:modified>
</cp:coreProperties>
</file>