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260" r:id="rId3"/>
    <p:sldId id="305" r:id="rId4"/>
    <p:sldId id="306" r:id="rId5"/>
    <p:sldId id="384" r:id="rId6"/>
    <p:sldId id="329" r:id="rId7"/>
    <p:sldId id="421" r:id="rId8"/>
    <p:sldId id="423" r:id="rId9"/>
    <p:sldId id="422" r:id="rId10"/>
    <p:sldId id="317" r:id="rId11"/>
    <p:sldId id="319" r:id="rId12"/>
    <p:sldId id="269" r:id="rId13"/>
    <p:sldId id="327" r:id="rId14"/>
    <p:sldId id="381" r:id="rId15"/>
    <p:sldId id="378" r:id="rId16"/>
    <p:sldId id="424" r:id="rId17"/>
    <p:sldId id="451" r:id="rId18"/>
    <p:sldId id="446" r:id="rId19"/>
    <p:sldId id="433" r:id="rId20"/>
    <p:sldId id="447" r:id="rId21"/>
    <p:sldId id="304" r:id="rId22"/>
    <p:sldId id="448" r:id="rId23"/>
    <p:sldId id="325" r:id="rId24"/>
    <p:sldId id="449" r:id="rId25"/>
    <p:sldId id="445" r:id="rId26"/>
    <p:sldId id="450" r:id="rId27"/>
    <p:sldId id="285" r:id="rId28"/>
    <p:sldId id="426" r:id="rId29"/>
    <p:sldId id="437" r:id="rId30"/>
    <p:sldId id="291" r:id="rId31"/>
    <p:sldId id="438" r:id="rId32"/>
    <p:sldId id="439" r:id="rId33"/>
    <p:sldId id="287" r:id="rId34"/>
    <p:sldId id="284" r:id="rId35"/>
    <p:sldId id="434" r:id="rId36"/>
    <p:sldId id="345" r:id="rId37"/>
    <p:sldId id="383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7B42B-2664-ED1E-7699-C8672EEAB530}" v="21" dt="2024-05-16T09:41:48.887"/>
    <p1510:client id="{B3CC6A8F-B37F-82DF-954E-DBA4C321D678}" v="39" dt="2024-05-15T06:21:20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A2F7B42B-2664-ED1E-7699-C8672EEAB530}"/>
    <pc:docChg chg="addSld delSld modSld sldOrd">
      <pc:chgData name="Nguyen Thuy Hoang Quy" userId="S::quynth@dtp-education.com::1bc1fd71-8ae3-498a-b3b0-4e18f4d4a9f7" providerId="AD" clId="Web-{A2F7B42B-2664-ED1E-7699-C8672EEAB530}" dt="2024-05-16T09:41:48.887" v="20" actId="14100"/>
      <pc:docMkLst>
        <pc:docMk/>
      </pc:docMkLst>
      <pc:sldChg chg="del">
        <pc:chgData name="Nguyen Thuy Hoang Quy" userId="S::quynth@dtp-education.com::1bc1fd71-8ae3-498a-b3b0-4e18f4d4a9f7" providerId="AD" clId="Web-{A2F7B42B-2664-ED1E-7699-C8672EEAB530}" dt="2024-05-16T09:40:07.508" v="3"/>
        <pc:sldMkLst>
          <pc:docMk/>
          <pc:sldMk cId="1597103459" sldId="435"/>
        </pc:sldMkLst>
      </pc:sldChg>
      <pc:sldChg chg="addSp modSp add ord replId">
        <pc:chgData name="Nguyen Thuy Hoang Quy" userId="S::quynth@dtp-education.com::1bc1fd71-8ae3-498a-b3b0-4e18f4d4a9f7" providerId="AD" clId="Web-{A2F7B42B-2664-ED1E-7699-C8672EEAB530}" dt="2024-05-16T09:41:48.887" v="20" actId="14100"/>
        <pc:sldMkLst>
          <pc:docMk/>
          <pc:sldMk cId="1807215274" sldId="451"/>
        </pc:sldMkLst>
        <pc:cxnChg chg="add mod">
          <ac:chgData name="Nguyen Thuy Hoang Quy" userId="S::quynth@dtp-education.com::1bc1fd71-8ae3-498a-b3b0-4e18f4d4a9f7" providerId="AD" clId="Web-{A2F7B42B-2664-ED1E-7699-C8672EEAB530}" dt="2024-05-16T09:40:47.275" v="7" actId="14100"/>
          <ac:cxnSpMkLst>
            <pc:docMk/>
            <pc:sldMk cId="1807215274" sldId="451"/>
            <ac:cxnSpMk id="2" creationId="{0A02134B-107F-762E-9EF2-F9235D2562A1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04.448" v="12" actId="14100"/>
          <ac:cxnSpMkLst>
            <pc:docMk/>
            <pc:sldMk cId="1807215274" sldId="451"/>
            <ac:cxnSpMk id="4" creationId="{F33320AC-9044-FF33-A87A-A7D71309009F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19.417" v="14" actId="1076"/>
          <ac:cxnSpMkLst>
            <pc:docMk/>
            <pc:sldMk cId="1807215274" sldId="451"/>
            <ac:cxnSpMk id="5" creationId="{794B47A8-50C2-8CAD-9613-0D2676EEC8F8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28.449" v="16" actId="1076"/>
          <ac:cxnSpMkLst>
            <pc:docMk/>
            <pc:sldMk cId="1807215274" sldId="451"/>
            <ac:cxnSpMk id="7" creationId="{AA7F2247-F499-8D18-124F-50ADDE359A29}"/>
          </ac:cxnSpMkLst>
        </pc:cxnChg>
        <pc:cxnChg chg="add mod">
          <ac:chgData name="Nguyen Thuy Hoang Quy" userId="S::quynth@dtp-education.com::1bc1fd71-8ae3-498a-b3b0-4e18f4d4a9f7" providerId="AD" clId="Web-{A2F7B42B-2664-ED1E-7699-C8672EEAB530}" dt="2024-05-16T09:41:48.887" v="20" actId="14100"/>
          <ac:cxnSpMkLst>
            <pc:docMk/>
            <pc:sldMk cId="1807215274" sldId="451"/>
            <ac:cxnSpMk id="8" creationId="{9C222F77-0BED-2667-4AE7-4FEAFA5B5CA2}"/>
          </ac:cxnSpMkLst>
        </pc:cxnChg>
      </pc:sldChg>
    </pc:docChg>
  </pc:docChgLst>
  <pc:docChgLst>
    <pc:chgData name="Nguyen Thuy Hoang Quy" userId="S::quynth@dtp-education.com::1bc1fd71-8ae3-498a-b3b0-4e18f4d4a9f7" providerId="AD" clId="Web-{B3CC6A8F-B37F-82DF-954E-DBA4C321D678}"/>
    <pc:docChg chg="modSld">
      <pc:chgData name="Nguyen Thuy Hoang Quy" userId="S::quynth@dtp-education.com::1bc1fd71-8ae3-498a-b3b0-4e18f4d4a9f7" providerId="AD" clId="Web-{B3CC6A8F-B37F-82DF-954E-DBA4C321D678}" dt="2024-05-15T06:21:18.194" v="20" actId="20577"/>
      <pc:docMkLst>
        <pc:docMk/>
      </pc:docMkLst>
      <pc:sldChg chg="modSp">
        <pc:chgData name="Nguyen Thuy Hoang Quy" userId="S::quynth@dtp-education.com::1bc1fd71-8ae3-498a-b3b0-4e18f4d4a9f7" providerId="AD" clId="Web-{B3CC6A8F-B37F-82DF-954E-DBA4C321D678}" dt="2024-05-15T06:20:21.942" v="13" actId="20577"/>
        <pc:sldMkLst>
          <pc:docMk/>
          <pc:sldMk cId="3077817428" sldId="269"/>
        </pc:sldMkLst>
        <pc:spChg chg="mod">
          <ac:chgData name="Nguyen Thuy Hoang Quy" userId="S::quynth@dtp-education.com::1bc1fd71-8ae3-498a-b3b0-4e18f4d4a9f7" providerId="AD" clId="Web-{B3CC6A8F-B37F-82DF-954E-DBA4C321D678}" dt="2024-05-15T06:20:21.942" v="13" actId="20577"/>
          <ac:spMkLst>
            <pc:docMk/>
            <pc:sldMk cId="3077817428" sldId="269"/>
            <ac:spMk id="5" creationId="{6B448AA4-5D23-AD21-9BC4-3D16077DF832}"/>
          </ac:spMkLst>
        </pc:spChg>
        <pc:spChg chg="mod">
          <ac:chgData name="Nguyen Thuy Hoang Quy" userId="S::quynth@dtp-education.com::1bc1fd71-8ae3-498a-b3b0-4e18f4d4a9f7" providerId="AD" clId="Web-{B3CC6A8F-B37F-82DF-954E-DBA4C321D678}" dt="2024-05-15T06:20:15.098" v="10" actId="20577"/>
          <ac:spMkLst>
            <pc:docMk/>
            <pc:sldMk cId="3077817428" sldId="269"/>
            <ac:spMk id="9" creationId="{744D29DE-2EFD-5E6E-A84E-6F5640B4A4BE}"/>
          </ac:spMkLst>
        </pc:spChg>
        <pc:picChg chg="mod">
          <ac:chgData name="Nguyen Thuy Hoang Quy" userId="S::quynth@dtp-education.com::1bc1fd71-8ae3-498a-b3b0-4e18f4d4a9f7" providerId="AD" clId="Web-{B3CC6A8F-B37F-82DF-954E-DBA4C321D678}" dt="2024-05-15T06:20:17.411" v="11" actId="1076"/>
          <ac:picMkLst>
            <pc:docMk/>
            <pc:sldMk cId="3077817428" sldId="269"/>
            <ac:picMk id="1026" creationId="{5DDAC3C8-D3D1-B1F0-728E-95A447952FB6}"/>
          </ac:picMkLst>
        </pc:picChg>
      </pc:sldChg>
      <pc:sldChg chg="modSp">
        <pc:chgData name="Nguyen Thuy Hoang Quy" userId="S::quynth@dtp-education.com::1bc1fd71-8ae3-498a-b3b0-4e18f4d4a9f7" providerId="AD" clId="Web-{B3CC6A8F-B37F-82DF-954E-DBA4C321D678}" dt="2024-05-15T06:20:57.490" v="16" actId="1076"/>
        <pc:sldMkLst>
          <pc:docMk/>
          <pc:sldMk cId="1756422805" sldId="291"/>
        </pc:sldMkLst>
        <pc:spChg chg="mod">
          <ac:chgData name="Nguyen Thuy Hoang Quy" userId="S::quynth@dtp-education.com::1bc1fd71-8ae3-498a-b3b0-4e18f4d4a9f7" providerId="AD" clId="Web-{B3CC6A8F-B37F-82DF-954E-DBA4C321D678}" dt="2024-05-15T06:20:57.490" v="16" actId="1076"/>
          <ac:spMkLst>
            <pc:docMk/>
            <pc:sldMk cId="1756422805" sldId="291"/>
            <ac:spMk id="3" creationId="{00000000-0000-0000-0000-000000000000}"/>
          </ac:spMkLst>
        </pc:spChg>
        <pc:picChg chg="mod">
          <ac:chgData name="Nguyen Thuy Hoang Quy" userId="S::quynth@dtp-education.com::1bc1fd71-8ae3-498a-b3b0-4e18f4d4a9f7" providerId="AD" clId="Web-{B3CC6A8F-B37F-82DF-954E-DBA4C321D678}" dt="2024-05-15T06:20:55.193" v="15" actId="1076"/>
          <ac:picMkLst>
            <pc:docMk/>
            <pc:sldMk cId="1756422805" sldId="291"/>
            <ac:picMk id="2" creationId="{00000000-0000-0000-0000-000000000000}"/>
          </ac:picMkLst>
        </pc:picChg>
      </pc:sldChg>
      <pc:sldChg chg="modSp">
        <pc:chgData name="Nguyen Thuy Hoang Quy" userId="S::quynth@dtp-education.com::1bc1fd71-8ae3-498a-b3b0-4e18f4d4a9f7" providerId="AD" clId="Web-{B3CC6A8F-B37F-82DF-954E-DBA4C321D678}" dt="2024-05-15T06:19:57.926" v="0" actId="20577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B3CC6A8F-B37F-82DF-954E-DBA4C321D678}" dt="2024-05-15T06:19:57.926" v="0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B3CC6A8F-B37F-82DF-954E-DBA4C321D678}" dt="2024-05-15T06:21:18.194" v="20" actId="20577"/>
        <pc:sldMkLst>
          <pc:docMk/>
          <pc:sldMk cId="3052138182" sldId="434"/>
        </pc:sldMkLst>
        <pc:spChg chg="mod">
          <ac:chgData name="Nguyen Thuy Hoang Quy" userId="S::quynth@dtp-education.com::1bc1fd71-8ae3-498a-b3b0-4e18f4d4a9f7" providerId="AD" clId="Web-{B3CC6A8F-B37F-82DF-954E-DBA4C321D678}" dt="2024-05-15T06:21:17.866" v="19" actId="20577"/>
          <ac:spMkLst>
            <pc:docMk/>
            <pc:sldMk cId="3052138182" sldId="434"/>
            <ac:spMk id="15" creationId="{2773C969-0498-1D69-E69B-49CA113FAD51}"/>
          </ac:spMkLst>
        </pc:spChg>
        <pc:spChg chg="mod">
          <ac:chgData name="Nguyen Thuy Hoang Quy" userId="S::quynth@dtp-education.com::1bc1fd71-8ae3-498a-b3b0-4e18f4d4a9f7" providerId="AD" clId="Web-{B3CC6A8F-B37F-82DF-954E-DBA4C321D678}" dt="2024-05-15T06:21:18.194" v="20" actId="20577"/>
          <ac:spMkLst>
            <pc:docMk/>
            <pc:sldMk cId="3052138182" sldId="434"/>
            <ac:spMk id="17" creationId="{AB515698-195A-6EC7-3D05-71A9D5C09E05}"/>
          </ac:spMkLst>
        </pc:spChg>
      </pc:sldChg>
      <pc:sldChg chg="modSp">
        <pc:chgData name="Nguyen Thuy Hoang Quy" userId="S::quynth@dtp-education.com::1bc1fd71-8ae3-498a-b3b0-4e18f4d4a9f7" providerId="AD" clId="Web-{B3CC6A8F-B37F-82DF-954E-DBA4C321D678}" dt="2024-05-15T06:21:09.522" v="18" actId="20577"/>
        <pc:sldMkLst>
          <pc:docMk/>
          <pc:sldMk cId="2618316996" sldId="438"/>
        </pc:sldMkLst>
        <pc:spChg chg="mod">
          <ac:chgData name="Nguyen Thuy Hoang Quy" userId="S::quynth@dtp-education.com::1bc1fd71-8ae3-498a-b3b0-4e18f4d4a9f7" providerId="AD" clId="Web-{B3CC6A8F-B37F-82DF-954E-DBA4C321D678}" dt="2024-05-15T06:21:09.522" v="18" actId="20577"/>
          <ac:spMkLst>
            <pc:docMk/>
            <pc:sldMk cId="2618316996" sldId="438"/>
            <ac:spMk id="19" creationId="{5EC768A1-8A04-A66A-3E49-F68DA329BA48}"/>
          </ac:spMkLst>
        </pc:spChg>
      </pc:sldChg>
    </pc:docChg>
  </pc:docChgLst>
  <pc:docChgLst>
    <pc:chgData name="Phan Van Rieu (Hugo)" userId="032e726b-b6b7-45df-b0ca-e82fb010a48a" providerId="ADAL" clId="{F0413827-B462-4B43-8490-0DC5DB086129}"/>
    <pc:docChg chg="custSel modSld">
      <pc:chgData name="Phan Van Rieu (Hugo)" userId="032e726b-b6b7-45df-b0ca-e82fb010a48a" providerId="ADAL" clId="{F0413827-B462-4B43-8490-0DC5DB086129}" dt="2024-05-15T09:05:36.648" v="24" actId="1076"/>
      <pc:docMkLst>
        <pc:docMk/>
      </pc:docMkLst>
      <pc:sldChg chg="modSp mod">
        <pc:chgData name="Phan Van Rieu (Hugo)" userId="032e726b-b6b7-45df-b0ca-e82fb010a48a" providerId="ADAL" clId="{F0413827-B462-4B43-8490-0DC5DB086129}" dt="2024-05-15T09:03:32.103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F0413827-B462-4B43-8490-0DC5DB086129}" dt="2024-05-15T09:03:32.103" v="0" actId="1076"/>
          <ac:picMkLst>
            <pc:docMk/>
            <pc:sldMk cId="1410545481" sldId="260"/>
            <ac:picMk id="4" creationId="{7116E005-065D-6CA2-4EAE-14E3A9BA82E1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5:36.648" v="24" actId="1076"/>
        <pc:sldMkLst>
          <pc:docMk/>
          <pc:sldMk cId="155068587" sldId="383"/>
        </pc:sldMkLst>
        <pc:picChg chg="mod">
          <ac:chgData name="Phan Van Rieu (Hugo)" userId="032e726b-b6b7-45df-b0ca-e82fb010a48a" providerId="ADAL" clId="{F0413827-B462-4B43-8490-0DC5DB086129}" dt="2024-05-15T09:05:36.648" v="24" actId="1076"/>
          <ac:picMkLst>
            <pc:docMk/>
            <pc:sldMk cId="155068587" sldId="383"/>
            <ac:picMk id="5" creationId="{0904BACE-BC09-919B-70EF-0160A8D31ED6}"/>
          </ac:picMkLst>
        </pc:picChg>
        <pc:picChg chg="mod">
          <ac:chgData name="Phan Van Rieu (Hugo)" userId="032e726b-b6b7-45df-b0ca-e82fb010a48a" providerId="ADAL" clId="{F0413827-B462-4B43-8490-0DC5DB086129}" dt="2024-05-15T09:05:34.120" v="23" actId="14100"/>
          <ac:picMkLst>
            <pc:docMk/>
            <pc:sldMk cId="155068587" sldId="383"/>
            <ac:picMk id="7" creationId="{0AF4298D-8482-4F43-CFEF-099492663A02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24.053" v="6" actId="1076"/>
        <pc:sldMkLst>
          <pc:docMk/>
          <pc:sldMk cId="4079587476" sldId="426"/>
        </pc:sldMkLst>
        <pc:picChg chg="mod">
          <ac:chgData name="Phan Van Rieu (Hugo)" userId="032e726b-b6b7-45df-b0ca-e82fb010a48a" providerId="ADAL" clId="{F0413827-B462-4B43-8490-0DC5DB086129}" dt="2024-05-15T09:04:24.053" v="6" actId="1076"/>
          <ac:picMkLst>
            <pc:docMk/>
            <pc:sldMk cId="4079587476" sldId="426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22.238" v="5" actId="1076"/>
          <ac:picMkLst>
            <pc:docMk/>
            <pc:sldMk cId="4079587476" sldId="426"/>
            <ac:picMk id="17" creationId="{736AC9D5-2AB3-44BE-591F-ED421FC24A7E}"/>
          </ac:picMkLst>
        </pc:picChg>
      </pc:sldChg>
      <pc:sldChg chg="delSp modSp mod">
        <pc:chgData name="Phan Van Rieu (Hugo)" userId="032e726b-b6b7-45df-b0ca-e82fb010a48a" providerId="ADAL" clId="{F0413827-B462-4B43-8490-0DC5DB086129}" dt="2024-05-15T09:05:23.762" v="20" actId="478"/>
        <pc:sldMkLst>
          <pc:docMk/>
          <pc:sldMk cId="3052138182" sldId="434"/>
        </pc:sldMkLst>
        <pc:spChg chg="del">
          <ac:chgData name="Phan Van Rieu (Hugo)" userId="032e726b-b6b7-45df-b0ca-e82fb010a48a" providerId="ADAL" clId="{F0413827-B462-4B43-8490-0DC5DB086129}" dt="2024-05-15T09:05:23.762" v="20" actId="478"/>
          <ac:spMkLst>
            <pc:docMk/>
            <pc:sldMk cId="3052138182" sldId="434"/>
            <ac:spMk id="2" creationId="{070ACE43-EA29-5202-D7B0-C59FB1EFFF15}"/>
          </ac:spMkLst>
        </pc:spChg>
        <pc:picChg chg="mod">
          <ac:chgData name="Phan Van Rieu (Hugo)" userId="032e726b-b6b7-45df-b0ca-e82fb010a48a" providerId="ADAL" clId="{F0413827-B462-4B43-8490-0DC5DB086129}" dt="2024-05-15T09:04:56.133" v="16" actId="1076"/>
          <ac:picMkLst>
            <pc:docMk/>
            <pc:sldMk cId="3052138182" sldId="434"/>
            <ac:picMk id="4" creationId="{5597147F-5552-F143-314B-3C472F917F46}"/>
          </ac:picMkLst>
        </pc:picChg>
        <pc:picChg chg="mod">
          <ac:chgData name="Phan Van Rieu (Hugo)" userId="032e726b-b6b7-45df-b0ca-e82fb010a48a" providerId="ADAL" clId="{F0413827-B462-4B43-8490-0DC5DB086129}" dt="2024-05-15T09:04:59.252" v="17" actId="1076"/>
          <ac:picMkLst>
            <pc:docMk/>
            <pc:sldMk cId="3052138182" sldId="434"/>
            <ac:picMk id="13" creationId="{E51E848B-E443-F473-FFE7-C2F0A104A75C}"/>
          </ac:picMkLst>
        </pc:picChg>
        <pc:picChg chg="mod">
          <ac:chgData name="Phan Van Rieu (Hugo)" userId="032e726b-b6b7-45df-b0ca-e82fb010a48a" providerId="ADAL" clId="{F0413827-B462-4B43-8490-0DC5DB086129}" dt="2024-05-15T09:05:02.140" v="18" actId="1076"/>
          <ac:picMkLst>
            <pc:docMk/>
            <pc:sldMk cId="3052138182" sldId="434"/>
            <ac:picMk id="14" creationId="{2D40E5D3-D2D6-86AC-E9C2-F43199B89BEB}"/>
          </ac:picMkLst>
        </pc:picChg>
        <pc:picChg chg="mod">
          <ac:chgData name="Phan Van Rieu (Hugo)" userId="032e726b-b6b7-45df-b0ca-e82fb010a48a" providerId="ADAL" clId="{F0413827-B462-4B43-8490-0DC5DB086129}" dt="2024-05-15T09:05:06.634" v="19" actId="1076"/>
          <ac:picMkLst>
            <pc:docMk/>
            <pc:sldMk cId="3052138182" sldId="434"/>
            <ac:picMk id="16" creationId="{AA11A28B-3EF8-0E37-0F96-EF81A01CCAEA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33.167" v="10" actId="1076"/>
        <pc:sldMkLst>
          <pc:docMk/>
          <pc:sldMk cId="1400071978" sldId="437"/>
        </pc:sldMkLst>
        <pc:picChg chg="mod">
          <ac:chgData name="Phan Van Rieu (Hugo)" userId="032e726b-b6b7-45df-b0ca-e82fb010a48a" providerId="ADAL" clId="{F0413827-B462-4B43-8490-0DC5DB086129}" dt="2024-05-15T09:04:33.167" v="10" actId="1076"/>
          <ac:picMkLst>
            <pc:docMk/>
            <pc:sldMk cId="1400071978" sldId="437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31.361" v="9" actId="1076"/>
          <ac:picMkLst>
            <pc:docMk/>
            <pc:sldMk cId="1400071978" sldId="437"/>
            <ac:picMk id="13" creationId="{36BDA822-DEA5-2E3D-CBF9-789C2158B580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14.853" v="3" actId="1076"/>
        <pc:sldMkLst>
          <pc:docMk/>
          <pc:sldMk cId="2618316996" sldId="438"/>
        </pc:sldMkLst>
        <pc:picChg chg="mod">
          <ac:chgData name="Phan Van Rieu (Hugo)" userId="032e726b-b6b7-45df-b0ca-e82fb010a48a" providerId="ADAL" clId="{F0413827-B462-4B43-8490-0DC5DB086129}" dt="2024-05-15T09:04:14.853" v="3" actId="1076"/>
          <ac:picMkLst>
            <pc:docMk/>
            <pc:sldMk cId="2618316996" sldId="438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12.773" v="2" actId="1076"/>
          <ac:picMkLst>
            <pc:docMk/>
            <pc:sldMk cId="2618316996" sldId="438"/>
            <ac:picMk id="17" creationId="{736AC9D5-2AB3-44BE-591F-ED421FC24A7E}"/>
          </ac:picMkLst>
        </pc:picChg>
      </pc:sldChg>
      <pc:sldChg chg="modSp mod">
        <pc:chgData name="Phan Van Rieu (Hugo)" userId="032e726b-b6b7-45df-b0ca-e82fb010a48a" providerId="ADAL" clId="{F0413827-B462-4B43-8490-0DC5DB086129}" dt="2024-05-15T09:04:43.554" v="14" actId="1076"/>
        <pc:sldMkLst>
          <pc:docMk/>
          <pc:sldMk cId="1285118678" sldId="439"/>
        </pc:sldMkLst>
        <pc:picChg chg="mod">
          <ac:chgData name="Phan Van Rieu (Hugo)" userId="032e726b-b6b7-45df-b0ca-e82fb010a48a" providerId="ADAL" clId="{F0413827-B462-4B43-8490-0DC5DB086129}" dt="2024-05-15T09:04:43.554" v="14" actId="1076"/>
          <ac:picMkLst>
            <pc:docMk/>
            <pc:sldMk cId="1285118678" sldId="439"/>
            <ac:picMk id="6" creationId="{4D208A32-1ADB-F284-BEA3-D36F604F3ED0}"/>
          </ac:picMkLst>
        </pc:picChg>
        <pc:picChg chg="mod">
          <ac:chgData name="Phan Van Rieu (Hugo)" userId="032e726b-b6b7-45df-b0ca-e82fb010a48a" providerId="ADAL" clId="{F0413827-B462-4B43-8490-0DC5DB086129}" dt="2024-05-15T09:04:41.905" v="13" actId="1076"/>
          <ac:picMkLst>
            <pc:docMk/>
            <pc:sldMk cId="1285118678" sldId="439"/>
            <ac:picMk id="13" creationId="{36BDA822-DEA5-2E3D-CBF9-789C2158B5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66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0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21686" y="13471"/>
            <a:ext cx="21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CLIL - Lesson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openclipart.org/detail/171761/g1_amer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hyperlink" Target="https://pixabay.com/nl/vectors/blond-jongen-cartoon-karakter-1300066/" TargetMode="Externa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clipart.org/detail/84145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046452" y="3796994"/>
            <a:ext cx="3223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</a:t>
            </a:r>
            <a:r>
              <a:rPr lang="en-US" sz="4000" b="1" dirty="0">
                <a:solidFill>
                  <a:srgbClr val="00B050"/>
                </a:solidFill>
              </a:rPr>
              <a:t>LIL</a:t>
            </a:r>
            <a:r>
              <a:rPr lang="en-VN" sz="4000" b="1" dirty="0">
                <a:solidFill>
                  <a:srgbClr val="00B050"/>
                </a:solidFill>
              </a:rPr>
              <a:t> - Lesson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732298" y="1430894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B270D-39E2-A2A9-6249-E9A2C9AB4A4F}"/>
              </a:ext>
            </a:extLst>
          </p:cNvPr>
          <p:cNvSpPr txBox="1"/>
          <p:nvPr/>
        </p:nvSpPr>
        <p:spPr>
          <a:xfrm>
            <a:off x="1805060" y="2259970"/>
            <a:ext cx="232236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It’s the UK</a:t>
            </a:r>
            <a:endParaRPr lang="en-VN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48AA4-5D23-AD21-9BC4-3D16077DF832}"/>
              </a:ext>
            </a:extLst>
          </p:cNvPr>
          <p:cNvSpPr txBox="1"/>
          <p:nvPr/>
        </p:nvSpPr>
        <p:spPr>
          <a:xfrm>
            <a:off x="149595" y="4637439"/>
            <a:ext cx="1152392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3600" dirty="0"/>
              <a:t>The capital and largest city of the United Kingdom is London.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D29DE-2EFD-5E6E-A84E-6F5640B4A4BE}"/>
              </a:ext>
            </a:extLst>
          </p:cNvPr>
          <p:cNvSpPr txBox="1"/>
          <p:nvPr/>
        </p:nvSpPr>
        <p:spPr>
          <a:xfrm>
            <a:off x="149595" y="3285143"/>
            <a:ext cx="6875408" cy="52322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2800" dirty="0"/>
              <a:t>The UK is known as the </a:t>
            </a:r>
            <a:r>
              <a:rPr lang="en-US" sz="2800" b="1" dirty="0"/>
              <a:t>United Kingdom</a:t>
            </a:r>
            <a:r>
              <a:rPr lang="en-US" sz="2800" dirty="0"/>
              <a:t> (</a:t>
            </a:r>
            <a:r>
              <a:rPr lang="en-US" sz="2800" b="1" dirty="0"/>
              <a:t>UK</a:t>
            </a:r>
            <a:r>
              <a:rPr lang="en-US" sz="2800" dirty="0"/>
              <a:t>).</a:t>
            </a:r>
            <a:endParaRPr lang="en-VN" sz="5400" dirty="0"/>
          </a:p>
        </p:txBody>
      </p:sp>
      <p:pic>
        <p:nvPicPr>
          <p:cNvPr id="1026" name="Picture 2" descr="What does the flag of the United Kingdom represent? What is its origin and  why is it called the Union Jack? - AS USA">
            <a:extLst>
              <a:ext uri="{FF2B5EF4-FFF2-40B4-BE49-F238E27FC236}">
                <a16:creationId xmlns:a16="http://schemas.microsoft.com/office/drawing/2014/main" id="{5DDAC3C8-D3D1-B1F0-728E-95A447952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11" y="725215"/>
            <a:ext cx="5049079" cy="3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allAtOnce" animBg="1"/>
      <p:bldP spid="9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07685"/>
            <a:ext cx="7116924" cy="54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2A13B-4FFF-8215-0501-23A76534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r="45951" b="42894"/>
          <a:stretch/>
        </p:blipFill>
        <p:spPr>
          <a:xfrm>
            <a:off x="-5694" y="437294"/>
            <a:ext cx="8041736" cy="909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92B3A-5259-E381-D6F9-97B45D79A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3" t="57913" r="11708"/>
          <a:stretch/>
        </p:blipFill>
        <p:spPr>
          <a:xfrm>
            <a:off x="2448152" y="1346994"/>
            <a:ext cx="7808018" cy="707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CB21A-8975-8145-95F5-25150EC0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0" t="24473"/>
          <a:stretch/>
        </p:blipFill>
        <p:spPr>
          <a:xfrm>
            <a:off x="10256170" y="617535"/>
            <a:ext cx="1935830" cy="142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9D7D0-A534-6E43-3494-92781FF5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021"/>
            <a:ext cx="12192000" cy="42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EAB-A573-3341-667B-3D45D8E22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" y="3083479"/>
            <a:ext cx="12172873" cy="314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A67A65-E63E-E060-45F9-A15DE6A2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9" r="45951" b="42894"/>
          <a:stretch/>
        </p:blipFill>
        <p:spPr>
          <a:xfrm>
            <a:off x="19127" y="737145"/>
            <a:ext cx="8041736" cy="909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E4695-8C71-686D-6F23-7C624798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73" t="57913" r="11708"/>
          <a:stretch/>
        </p:blipFill>
        <p:spPr>
          <a:xfrm>
            <a:off x="2358701" y="2042592"/>
            <a:ext cx="7808018" cy="70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E5F83-D98D-1565-E0A8-2F4941430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30" t="24473"/>
          <a:stretch/>
        </p:blipFill>
        <p:spPr>
          <a:xfrm>
            <a:off x="10166719" y="1330063"/>
            <a:ext cx="1935830" cy="1425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4E5F3A-9CA4-534D-CC8D-5120D67972B4}"/>
              </a:ext>
            </a:extLst>
          </p:cNvPr>
          <p:cNvSpPr txBox="1"/>
          <p:nvPr/>
        </p:nvSpPr>
        <p:spPr>
          <a:xfrm>
            <a:off x="6341988" y="3539923"/>
            <a:ext cx="400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vegetables and fruit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0CEB25-4B14-AB72-D463-A0DE05DDCD2E}"/>
              </a:ext>
            </a:extLst>
          </p:cNvPr>
          <p:cNvSpPr txBox="1"/>
          <p:nvPr/>
        </p:nvSpPr>
        <p:spPr>
          <a:xfrm>
            <a:off x="5098815" y="4058868"/>
            <a:ext cx="131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candy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225BBE-2FF0-8CBA-2E30-D5F7516605F8}"/>
              </a:ext>
            </a:extLst>
          </p:cNvPr>
          <p:cNvSpPr txBox="1"/>
          <p:nvPr/>
        </p:nvSpPr>
        <p:spPr>
          <a:xfrm>
            <a:off x="3875191" y="4660801"/>
            <a:ext cx="281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having snacks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24F3F2-C431-366C-63A6-97AA008D8DE4}"/>
              </a:ext>
            </a:extLst>
          </p:cNvPr>
          <p:cNvSpPr txBox="1"/>
          <p:nvPr/>
        </p:nvSpPr>
        <p:spPr>
          <a:xfrm>
            <a:off x="5953275" y="5161643"/>
            <a:ext cx="3111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vegetable garden</a:t>
            </a:r>
            <a:endParaRPr lang="en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92A13B-4FFF-8215-0501-23A765342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9" r="45951" b="42894"/>
          <a:stretch/>
        </p:blipFill>
        <p:spPr>
          <a:xfrm>
            <a:off x="-5694" y="437294"/>
            <a:ext cx="8041736" cy="909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92B3A-5259-E381-D6F9-97B45D79A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3" t="57913" r="11708"/>
          <a:stretch/>
        </p:blipFill>
        <p:spPr>
          <a:xfrm>
            <a:off x="2448152" y="1346994"/>
            <a:ext cx="7808018" cy="707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BCB21A-8975-8145-95F5-25150EC01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30" t="24473"/>
          <a:stretch/>
        </p:blipFill>
        <p:spPr>
          <a:xfrm>
            <a:off x="10256170" y="617535"/>
            <a:ext cx="1935830" cy="1425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39D7D0-A534-6E43-3494-92781FF5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021"/>
            <a:ext cx="12192000" cy="425688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A02134B-107F-762E-9EF2-F9235D2562A1}"/>
              </a:ext>
            </a:extLst>
          </p:cNvPr>
          <p:cNvCxnSpPr/>
          <p:nvPr/>
        </p:nvCxnSpPr>
        <p:spPr>
          <a:xfrm>
            <a:off x="4609475" y="2904344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3320AC-9044-FF33-A87A-A7D71309009F}"/>
              </a:ext>
            </a:extLst>
          </p:cNvPr>
          <p:cNvCxnSpPr>
            <a:cxnSpLocks/>
          </p:cNvCxnSpPr>
          <p:nvPr/>
        </p:nvCxnSpPr>
        <p:spPr>
          <a:xfrm flipV="1">
            <a:off x="-1" y="3316572"/>
            <a:ext cx="737016" cy="1249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4B47A8-50C2-8CAD-9613-0D2676EEC8F8}"/>
              </a:ext>
            </a:extLst>
          </p:cNvPr>
          <p:cNvCxnSpPr>
            <a:cxnSpLocks/>
          </p:cNvCxnSpPr>
          <p:nvPr/>
        </p:nvCxnSpPr>
        <p:spPr>
          <a:xfrm>
            <a:off x="1311638" y="3379032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7F2247-F499-8D18-124F-50ADDE359A29}"/>
              </a:ext>
            </a:extLst>
          </p:cNvPr>
          <p:cNvCxnSpPr>
            <a:cxnSpLocks/>
          </p:cNvCxnSpPr>
          <p:nvPr/>
        </p:nvCxnSpPr>
        <p:spPr>
          <a:xfrm>
            <a:off x="-1" y="4240966"/>
            <a:ext cx="4297179" cy="24983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222F77-0BED-2667-4AE7-4FEAFA5B5CA2}"/>
              </a:ext>
            </a:extLst>
          </p:cNvPr>
          <p:cNvCxnSpPr>
            <a:cxnSpLocks/>
          </p:cNvCxnSpPr>
          <p:nvPr/>
        </p:nvCxnSpPr>
        <p:spPr>
          <a:xfrm>
            <a:off x="-1" y="5052934"/>
            <a:ext cx="2573311" cy="12492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15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/>
          <p:nvPr/>
        </p:nvCxnSpPr>
        <p:spPr>
          <a:xfrm>
            <a:off x="2474843" y="3498574"/>
            <a:ext cx="3011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4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603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4000" dirty="0"/>
              <a:t>His teacher said we should eat lots of snacks.</a:t>
            </a:r>
            <a:endParaRPr lang="ru-RU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812608" y="3723042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754352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7D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70F9808C-87C9-455D-F1FE-9D1D0C35B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5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283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175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24BD20F-8398-472D-AD16-E6D343CBE21A}"/>
              </a:ext>
            </a:extLst>
          </p:cNvPr>
          <p:cNvSpPr/>
          <p:nvPr/>
        </p:nvSpPr>
        <p:spPr>
          <a:xfrm>
            <a:off x="1296957" y="37512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16E005-065D-6CA2-4EAE-14E3A9BA8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431" y="497631"/>
            <a:ext cx="4245008" cy="58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>
            <a:cxnSpLocks/>
          </p:cNvCxnSpPr>
          <p:nvPr/>
        </p:nvCxnSpPr>
        <p:spPr>
          <a:xfrm>
            <a:off x="3687417" y="3816626"/>
            <a:ext cx="5496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991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24000" y="481623"/>
            <a:ext cx="6705602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3200" dirty="0"/>
              <a:t>We shouldn't eat fast food or candy.</a:t>
            </a:r>
            <a:endParaRPr lang="ru-RU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155189D1-59B4-FC80-8A23-A812B598C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>
            <a:cxnSpLocks/>
          </p:cNvCxnSpPr>
          <p:nvPr/>
        </p:nvCxnSpPr>
        <p:spPr>
          <a:xfrm>
            <a:off x="2981739" y="4154556"/>
            <a:ext cx="4025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2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81617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044787" y="481623"/>
            <a:ext cx="6184815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4000" dirty="0"/>
              <a:t>Peter's classmates like having fast food all the time.</a:t>
            </a:r>
            <a:endParaRPr lang="ru-RU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3073590" y="3673096"/>
            <a:ext cx="3599151" cy="1233945"/>
            <a:chOff x="56988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69887" y="3314049"/>
              <a:ext cx="3599151" cy="1325407"/>
            </a:xfrm>
            <a:prstGeom prst="ellipse">
              <a:avLst/>
            </a:prstGeom>
            <a:solidFill>
              <a:srgbClr val="9FFD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1111656" y="3847644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DE1A3603-9A26-C1A5-8734-AB4C25508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9587" y="1475306"/>
            <a:ext cx="3984793" cy="56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9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>
            <a:cxnSpLocks/>
          </p:cNvCxnSpPr>
          <p:nvPr/>
        </p:nvCxnSpPr>
        <p:spPr>
          <a:xfrm>
            <a:off x="2395331" y="4800600"/>
            <a:ext cx="31805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524000" y="5239910"/>
            <a:ext cx="9144000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524000" y="5236030"/>
            <a:ext cx="9144000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1524000" y="481623"/>
            <a:ext cx="6705602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3200" dirty="0"/>
              <a:t>Peter sometimes goes to his school’s garden and learns how to grow food.</a:t>
            </a:r>
            <a:endParaRPr lang="ru-RU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687D8F-684D-2D46-A56E-5A9FEA39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19928" y="222040"/>
            <a:ext cx="1194937" cy="122840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3925EA-881A-4341-B04D-7788498BCB2C}"/>
              </a:ext>
            </a:extLst>
          </p:cNvPr>
          <p:cNvGrpSpPr/>
          <p:nvPr/>
        </p:nvGrpSpPr>
        <p:grpSpPr>
          <a:xfrm rot="16200000">
            <a:off x="1741959" y="3758420"/>
            <a:ext cx="3599151" cy="1169699"/>
            <a:chOff x="509927" y="3180465"/>
            <a:chExt cx="3599151" cy="1460311"/>
          </a:xfrm>
        </p:grpSpPr>
        <p:sp>
          <p:nvSpPr>
            <p:cNvPr id="24" name="Цилиндр 23">
              <a:extLst>
                <a:ext uri="{FF2B5EF4-FFF2-40B4-BE49-F238E27FC236}">
                  <a16:creationId xmlns:a16="http://schemas.microsoft.com/office/drawing/2014/main" id="{31B7B9B3-5D7B-7A4A-A3F9-A368BEAC5842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Цилиндр 9">
              <a:extLst>
                <a:ext uri="{FF2B5EF4-FFF2-40B4-BE49-F238E27FC236}">
                  <a16:creationId xmlns:a16="http://schemas.microsoft.com/office/drawing/2014/main" id="{892376EF-7592-2A4D-B34A-B298E6D9CB0A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3BB11F4-9BD7-3E43-B98B-36FA10F13ECE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TRUE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83DE8B-B0A8-264E-A378-D12C4B459F3B}"/>
              </a:ext>
            </a:extLst>
          </p:cNvPr>
          <p:cNvGrpSpPr/>
          <p:nvPr/>
        </p:nvGrpSpPr>
        <p:grpSpPr>
          <a:xfrm rot="16200000">
            <a:off x="3664574" y="3723042"/>
            <a:ext cx="3599151" cy="1169699"/>
            <a:chOff x="509927" y="3180465"/>
            <a:chExt cx="3599151" cy="1460311"/>
          </a:xfrm>
        </p:grpSpPr>
        <p:sp>
          <p:nvSpPr>
            <p:cNvPr id="46" name="Цилиндр 45">
              <a:extLst>
                <a:ext uri="{FF2B5EF4-FFF2-40B4-BE49-F238E27FC236}">
                  <a16:creationId xmlns:a16="http://schemas.microsoft.com/office/drawing/2014/main" id="{890BAEA3-C789-F345-843C-22263C80FF2B}"/>
                </a:ext>
              </a:extLst>
            </p:cNvPr>
            <p:cNvSpPr/>
            <p:nvPr/>
          </p:nvSpPr>
          <p:spPr>
            <a:xfrm>
              <a:off x="788252" y="3180465"/>
              <a:ext cx="410967" cy="1460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Цилиндр 46">
              <a:extLst>
                <a:ext uri="{FF2B5EF4-FFF2-40B4-BE49-F238E27FC236}">
                  <a16:creationId xmlns:a16="http://schemas.microsoft.com/office/drawing/2014/main" id="{40F0D7DC-E1C0-7840-A16A-138B101F932C}"/>
                </a:ext>
              </a:extLst>
            </p:cNvPr>
            <p:cNvSpPr/>
            <p:nvPr/>
          </p:nvSpPr>
          <p:spPr>
            <a:xfrm>
              <a:off x="3479637" y="3180466"/>
              <a:ext cx="410967" cy="1460310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D7A8C71-CA0C-DA48-AAEC-57169BA95549}"/>
                </a:ext>
              </a:extLst>
            </p:cNvPr>
            <p:cNvSpPr/>
            <p:nvPr/>
          </p:nvSpPr>
          <p:spPr>
            <a:xfrm>
              <a:off x="509927" y="3247917"/>
              <a:ext cx="3599151" cy="1325407"/>
            </a:xfrm>
            <a:prstGeom prst="ellipse">
              <a:avLst/>
            </a:prstGeom>
            <a:solidFill>
              <a:srgbClr val="00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3200" b="1" dirty="0">
                  <a:solidFill>
                    <a:prstClr val="black"/>
                  </a:solidFill>
                  <a:latin typeface="Comic Sans MS" panose="030F0902030302020204" pitchFamily="66" charset="0"/>
                </a:rPr>
                <a:t>FALSE</a:t>
              </a:r>
              <a:endParaRPr lang="ru-RU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 descr="A cartoon of a child with his arms out&#10;&#10;Description automatically generated">
            <a:extLst>
              <a:ext uri="{FF2B5EF4-FFF2-40B4-BE49-F238E27FC236}">
                <a16:creationId xmlns:a16="http://schemas.microsoft.com/office/drawing/2014/main" id="{155189D1-59B4-FC80-8A23-A812B598C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63605" y="2019670"/>
            <a:ext cx="3290061" cy="44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973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atebo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5B58A5-0091-CE4E-AF5B-8E792D4A0FC6}"/>
              </a:ext>
            </a:extLst>
          </p:cNvPr>
          <p:cNvSpPr txBox="1"/>
          <p:nvPr/>
        </p:nvSpPr>
        <p:spPr>
          <a:xfrm>
            <a:off x="1871816" y="637496"/>
            <a:ext cx="9299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WHERE IS MY SKATEBOARD?</a:t>
            </a:r>
            <a:endParaRPr lang="ru-RU" sz="48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FDA29-246F-B349-B229-07AE3E8794E3}"/>
              </a:ext>
            </a:extLst>
          </p:cNvPr>
          <p:cNvSpPr/>
          <p:nvPr/>
        </p:nvSpPr>
        <p:spPr>
          <a:xfrm>
            <a:off x="9837081" y="760606"/>
            <a:ext cx="2042899" cy="5847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2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798E82-7971-EDB7-F315-C9541CCA7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36" y="2600202"/>
            <a:ext cx="10008164" cy="3880112"/>
          </a:xfrm>
          <a:prstGeom prst="rect">
            <a:avLst/>
          </a:prstGeom>
        </p:spPr>
      </p:pic>
      <p:pic>
        <p:nvPicPr>
          <p:cNvPr id="4" name="Picture 3" descr="A cartoon of a child on a skateboard&#10;&#10;Description automatically generated">
            <a:extLst>
              <a:ext uri="{FF2B5EF4-FFF2-40B4-BE49-F238E27FC236}">
                <a16:creationId xmlns:a16="http://schemas.microsoft.com/office/drawing/2014/main" id="{31BCC13D-7D4D-1E9B-2AD3-5FC09A374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10" y="2087217"/>
            <a:ext cx="3170337" cy="42346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9727DB-4383-D171-7760-A9344575496B}"/>
              </a:ext>
            </a:extLst>
          </p:cNvPr>
          <p:cNvCxnSpPr>
            <a:cxnSpLocks/>
          </p:cNvCxnSpPr>
          <p:nvPr/>
        </p:nvCxnSpPr>
        <p:spPr>
          <a:xfrm>
            <a:off x="2464905" y="5466521"/>
            <a:ext cx="71263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44252"/>
            <a:ext cx="8858998" cy="586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 TRACK 48">
            <a:hlinkClick r:id="" action="ppaction://media"/>
            <a:extLst>
              <a:ext uri="{FF2B5EF4-FFF2-40B4-BE49-F238E27FC236}">
                <a16:creationId xmlns:a16="http://schemas.microsoft.com/office/drawing/2014/main" id="{736AC9D5-2AB3-44BE-591F-ED421FC24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0059" y="415620"/>
            <a:ext cx="840111" cy="840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08A32-1ADB-F284-BEA3-D36F604F3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0" y="478392"/>
            <a:ext cx="5630527" cy="840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58646-68F9-A240-D21A-710CD3EFE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5786"/>
            <a:ext cx="12203667" cy="4764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F3136-3A8E-D5B0-695F-1FAABD46D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3750" l="9462" r="93118">
                        <a14:foregroundMark x1="23441" y1="14489" x2="12473" y2="17045"/>
                        <a14:foregroundMark x1="30323" y1="9659" x2="34409" y2="2273"/>
                        <a14:foregroundMark x1="50968" y1="43750" x2="66022" y2="50852"/>
                        <a14:foregroundMark x1="66022" y1="41761" x2="68817" y2="70170"/>
                        <a14:foregroundMark x1="23441" y1="94034" x2="85376" y2="86648"/>
                        <a14:foregroundMark x1="89462" y1="13920" x2="93118" y2="79261"/>
                        <a14:foregroundMark x1="35484" y1="4830" x2="21075" y2="10795"/>
                        <a14:foregroundMark x1="37204" y1="2273" x2="38065" y2="8523"/>
                        <a14:foregroundMark x1="35914" y1="4261" x2="15269" y2="18466"/>
                        <a14:foregroundMark x1="15269" y1="18466" x2="16989" y2="20455"/>
                        <a14:foregroundMark x1="10538" y1="18182" x2="20215" y2="24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2781" y="2882348"/>
            <a:ext cx="2454778" cy="18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874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9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2 TRACK 48">
            <a:hlinkClick r:id="" action="ppaction://media"/>
            <a:extLst>
              <a:ext uri="{FF2B5EF4-FFF2-40B4-BE49-F238E27FC236}">
                <a16:creationId xmlns:a16="http://schemas.microsoft.com/office/drawing/2014/main" id="{36BDA822-DEA5-2E3D-CBF9-789C2158B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5525" y="1110304"/>
            <a:ext cx="779859" cy="779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08A32-1ADB-F284-BEA3-D36F604F3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" y="442800"/>
            <a:ext cx="5630527" cy="840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86C7A1-A597-A0D2-4AF4-C01C7055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442800"/>
            <a:ext cx="2590800" cy="2335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D4199-22E7-6FA8-5E90-209B7A170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97302"/>
            <a:ext cx="10840679" cy="38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19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and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aspect how to be healthy at school in the UK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and practice reading comprehension.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do exercise, eat fast food, eat vegetables, wash your hands, play outside, eat too much.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What should I do to be healthy?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 do exercise.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	You shouldn't eat fast food. </a:t>
            </a:r>
            <a:endParaRPr lang="en-US" sz="3600" i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1795783" y="967542"/>
            <a:ext cx="9324958" cy="53158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8515" y="418461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 TRACK 48">
            <a:hlinkClick r:id="" action="ppaction://media"/>
            <a:extLst>
              <a:ext uri="{FF2B5EF4-FFF2-40B4-BE49-F238E27FC236}">
                <a16:creationId xmlns:a16="http://schemas.microsoft.com/office/drawing/2014/main" id="{736AC9D5-2AB3-44BE-591F-ED421FC24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2781" y="533233"/>
            <a:ext cx="840111" cy="840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08A32-1ADB-F284-BEA3-D36F604F3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8" y="478392"/>
            <a:ext cx="5630527" cy="840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58646-68F9-A240-D21A-710CD3EFE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5786"/>
            <a:ext cx="12203667" cy="4764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F3136-3A8E-D5B0-695F-1FAABD46D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73" b="93750" l="9462" r="93118">
                        <a14:foregroundMark x1="23441" y1="14489" x2="12473" y2="17045"/>
                        <a14:foregroundMark x1="30323" y1="9659" x2="34409" y2="2273"/>
                        <a14:foregroundMark x1="50968" y1="43750" x2="66022" y2="50852"/>
                        <a14:foregroundMark x1="66022" y1="41761" x2="68817" y2="70170"/>
                        <a14:foregroundMark x1="23441" y1="94034" x2="85376" y2="86648"/>
                        <a14:foregroundMark x1="89462" y1="13920" x2="93118" y2="79261"/>
                        <a14:foregroundMark x1="35484" y1="4830" x2="21075" y2="10795"/>
                        <a14:foregroundMark x1="37204" y1="2273" x2="38065" y2="8523"/>
                        <a14:foregroundMark x1="35914" y1="4261" x2="15269" y2="18466"/>
                        <a14:foregroundMark x1="15269" y1="18466" x2="16989" y2="20455"/>
                        <a14:foregroundMark x1="10538" y1="18182" x2="20215" y2="24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2781" y="2882348"/>
            <a:ext cx="2454778" cy="1858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C768A1-8A04-A66A-3E49-F68DA329BA48}"/>
              </a:ext>
            </a:extLst>
          </p:cNvPr>
          <p:cNvSpPr txBox="1"/>
          <p:nvPr/>
        </p:nvSpPr>
        <p:spPr>
          <a:xfrm>
            <a:off x="6622123" y="4617997"/>
            <a:ext cx="3749732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vi-VN" sz="4400" dirty="0" err="1">
                <a:solidFill>
                  <a:srgbClr val="FF0000"/>
                </a:solidFill>
                <a:latin typeface="Arial"/>
                <a:cs typeface="Arial"/>
              </a:rPr>
              <a:t>play</a:t>
            </a:r>
            <a:r>
              <a:rPr lang="vi-VN" sz="4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4400" dirty="0" err="1">
                <a:solidFill>
                  <a:srgbClr val="FF0000"/>
                </a:solidFill>
                <a:latin typeface="Arial"/>
                <a:cs typeface="Arial"/>
              </a:rPr>
              <a:t>outside</a:t>
            </a:r>
          </a:p>
        </p:txBody>
      </p:sp>
    </p:spTree>
    <p:extLst>
      <p:ext uri="{BB962C8B-B14F-4D97-AF65-F5344CB8AC3E}">
        <p14:creationId xmlns:p14="http://schemas.microsoft.com/office/powerpoint/2010/main" val="26183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9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D2 TRACK 48">
            <a:hlinkClick r:id="" action="ppaction://media"/>
            <a:extLst>
              <a:ext uri="{FF2B5EF4-FFF2-40B4-BE49-F238E27FC236}">
                <a16:creationId xmlns:a16="http://schemas.microsoft.com/office/drawing/2014/main" id="{36BDA822-DEA5-2E3D-CBF9-789C2158B5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763" y="1126694"/>
            <a:ext cx="861502" cy="861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ACE43-EA29-5202-D7B0-C59FB1EFFF15}"/>
              </a:ext>
            </a:extLst>
          </p:cNvPr>
          <p:cNvSpPr txBox="1"/>
          <p:nvPr/>
        </p:nvSpPr>
        <p:spPr>
          <a:xfrm>
            <a:off x="5829899" y="59188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08A32-1ADB-F284-BEA3-D36F604F3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04" y="456570"/>
            <a:ext cx="5630527" cy="840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86C7A1-A597-A0D2-4AF4-C01C7055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442800"/>
            <a:ext cx="2590800" cy="2335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D4199-22E7-6FA8-5E90-209B7A170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97302"/>
            <a:ext cx="10840679" cy="3817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98CD90-17B1-FA9B-45B7-CC863A1AFA72}"/>
              </a:ext>
            </a:extLst>
          </p:cNvPr>
          <p:cNvSpPr txBox="1"/>
          <p:nvPr/>
        </p:nvSpPr>
        <p:spPr>
          <a:xfrm>
            <a:off x="6367409" y="3429000"/>
            <a:ext cx="609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 vegetables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67C69-0B41-143D-B5F2-686D3D48D23C}"/>
              </a:ext>
            </a:extLst>
          </p:cNvPr>
          <p:cNvSpPr txBox="1"/>
          <p:nvPr/>
        </p:nvSpPr>
        <p:spPr>
          <a:xfrm>
            <a:off x="3184989" y="5091695"/>
            <a:ext cx="623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should do exercise</a:t>
            </a:r>
          </a:p>
        </p:txBody>
      </p:sp>
    </p:spTree>
    <p:extLst>
      <p:ext uri="{BB962C8B-B14F-4D97-AF65-F5344CB8AC3E}">
        <p14:creationId xmlns:p14="http://schemas.microsoft.com/office/powerpoint/2010/main" val="12851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56" y="397565"/>
            <a:ext cx="9152647" cy="6062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8591" y="3160643"/>
            <a:ext cx="287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91" y="526774"/>
            <a:ext cx="7958915" cy="56454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5634" y="271703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7147F-5552-F143-314B-3C472F91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7" y="490071"/>
            <a:ext cx="5829899" cy="502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1E848B-E443-F473-FFE7-C2F0A104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880" y="501309"/>
            <a:ext cx="902587" cy="502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40E5D3-D2D6-86AC-E9C2-F43199B8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7" y="982787"/>
            <a:ext cx="7583557" cy="29605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3C969-0498-1D69-E69B-49CA113FAD51}"/>
              </a:ext>
            </a:extLst>
          </p:cNvPr>
          <p:cNvSpPr txBox="1"/>
          <p:nvPr/>
        </p:nvSpPr>
        <p:spPr>
          <a:xfrm>
            <a:off x="3791778" y="2749244"/>
            <a:ext cx="307450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Arial"/>
                <a:cs typeface="Arial"/>
              </a:rPr>
              <a:t>play</a:t>
            </a:r>
            <a:r>
              <a:rPr lang="vi-VN" sz="36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"/>
                <a:cs typeface="Arial"/>
              </a:rPr>
              <a:t>outside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1A28B-3EF8-0E37-0F96-EF81A01C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066" y="3764469"/>
            <a:ext cx="7444227" cy="26217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515698-195A-6EC7-3D05-71A9D5C09E05}"/>
              </a:ext>
            </a:extLst>
          </p:cNvPr>
          <p:cNvSpPr txBox="1"/>
          <p:nvPr/>
        </p:nvSpPr>
        <p:spPr>
          <a:xfrm>
            <a:off x="8794555" y="4256412"/>
            <a:ext cx="285001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vi-VN" sz="4000" dirty="0" err="1">
                <a:solidFill>
                  <a:srgbClr val="FF0000"/>
                </a:solidFill>
                <a:latin typeface="Arial"/>
                <a:cs typeface="Arial"/>
              </a:rPr>
              <a:t>vegetables</a:t>
            </a:r>
            <a:endParaRPr lang="en-US" sz="4000" dirty="0" err="1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071D6D-C6C1-31D6-E336-55477D2C5A8D}"/>
              </a:ext>
            </a:extLst>
          </p:cNvPr>
          <p:cNvSpPr txBox="1"/>
          <p:nvPr/>
        </p:nvSpPr>
        <p:spPr>
          <a:xfrm>
            <a:off x="6790467" y="5440079"/>
            <a:ext cx="4932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should do exercise</a:t>
            </a:r>
          </a:p>
        </p:txBody>
      </p:sp>
    </p:spTree>
    <p:extLst>
      <p:ext uri="{BB962C8B-B14F-4D97-AF65-F5344CB8AC3E}">
        <p14:creationId xmlns:p14="http://schemas.microsoft.com/office/powerpoint/2010/main" val="30521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477669-57E4-B4A1-A84C-BDFCE7BA1D34}"/>
              </a:ext>
            </a:extLst>
          </p:cNvPr>
          <p:cNvSpPr txBox="1"/>
          <p:nvPr/>
        </p:nvSpPr>
        <p:spPr>
          <a:xfrm>
            <a:off x="0" y="42718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63C30-AA50-290C-EA0C-A9F98AFF26A1}"/>
              </a:ext>
            </a:extLst>
          </p:cNvPr>
          <p:cNvSpPr txBox="1"/>
          <p:nvPr/>
        </p:nvSpPr>
        <p:spPr>
          <a:xfrm>
            <a:off x="5998636" y="70418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7" name="TRACK 25">
            <a:hlinkClick r:id="" action="ppaction://media"/>
            <a:extLst>
              <a:ext uri="{FF2B5EF4-FFF2-40B4-BE49-F238E27FC236}">
                <a16:creationId xmlns:a16="http://schemas.microsoft.com/office/drawing/2014/main" id="{0AF4298D-8482-4F43-CFEF-099492663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0697" y="669165"/>
            <a:ext cx="833064" cy="83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4BACE-BC09-919B-70EF-0160A8D31E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59" r="55734" b="73823"/>
          <a:stretch/>
        </p:blipFill>
        <p:spPr>
          <a:xfrm>
            <a:off x="1791000" y="439366"/>
            <a:ext cx="4124137" cy="646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38ACA9-4176-7CFC-AA4F-95EE7873B2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88"/>
          <a:stretch/>
        </p:blipFill>
        <p:spPr>
          <a:xfrm>
            <a:off x="0" y="1768878"/>
            <a:ext cx="12192000" cy="30163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EDE6C2-3686-405E-1226-6CA96F9C0C7B}"/>
              </a:ext>
            </a:extLst>
          </p:cNvPr>
          <p:cNvSpPr txBox="1"/>
          <p:nvPr/>
        </p:nvSpPr>
        <p:spPr>
          <a:xfrm>
            <a:off x="4521018" y="4043610"/>
            <a:ext cx="42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4AE800-C2E5-BE45-3DE1-D48D94945B03}"/>
              </a:ext>
            </a:extLst>
          </p:cNvPr>
          <p:cNvSpPr txBox="1"/>
          <p:nvPr/>
        </p:nvSpPr>
        <p:spPr>
          <a:xfrm>
            <a:off x="1640557" y="4075964"/>
            <a:ext cx="42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3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F3B35-1860-96D1-591C-F8A120BAE1C2}"/>
              </a:ext>
            </a:extLst>
          </p:cNvPr>
          <p:cNvSpPr txBox="1"/>
          <p:nvPr/>
        </p:nvSpPr>
        <p:spPr>
          <a:xfrm>
            <a:off x="10337108" y="4078500"/>
            <a:ext cx="42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4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 exercise, eat fast food, eat vegetables, wash your hands, play outside, eat too much.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should I do to be healthy?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70C0"/>
                </a:solidFill>
              </a:rPr>
              <a:t>You should do exercise.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solidFill>
                  <a:srgbClr val="0070C0"/>
                </a:solidFill>
              </a:rPr>
              <a:t>You shouldn't eat fast food.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D0833-A816-D80B-B0EE-715EC1FBDF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39" r="2674" b="3779"/>
          <a:stretch/>
        </p:blipFill>
        <p:spPr>
          <a:xfrm>
            <a:off x="4470815" y="1348784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B96C4-8B30-8540-7C8D-93BD329011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7" t="4324" r="3702" b="7045"/>
          <a:stretch/>
        </p:blipFill>
        <p:spPr>
          <a:xfrm>
            <a:off x="398991" y="1366645"/>
            <a:ext cx="2956489" cy="234857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C1CC9-07CA-AB82-A6BD-9E8970DEB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3771" y="1445856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eat too much">
            <a:hlinkClick r:id="" action="ppaction://media"/>
            <a:extLst>
              <a:ext uri="{FF2B5EF4-FFF2-40B4-BE49-F238E27FC236}">
                <a16:creationId xmlns:a16="http://schemas.microsoft.com/office/drawing/2014/main" id="{9CE73A87-FE39-7DA1-D5B8-01575A2AE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0312" y="5531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356793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86719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11719" y="421148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6" name="wash your hands">
            <a:hlinkClick r:id="" action="ppaction://media"/>
            <a:extLst>
              <a:ext uri="{FF2B5EF4-FFF2-40B4-BE49-F238E27FC236}">
                <a16:creationId xmlns:a16="http://schemas.microsoft.com/office/drawing/2014/main" id="{2130D4A8-A6D5-5411-B9F4-E2178D3B7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243" y="501327"/>
            <a:ext cx="719476" cy="719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F53859-FC9F-2CC8-A429-9C043774C7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7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31DC57-F4CD-9DE0-83DE-EB5CCD95D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4846" y="1464523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692F81-F8E9-CA64-044B-4B1F9C03B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5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C494F6-D223-4ED1-6183-33DD5ABE2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969" y="1564966"/>
            <a:ext cx="2960062" cy="2324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1B6014-D7C1-FF12-7FC2-F8923326B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469" y="1535524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2173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320466" y="4122038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04612" y="410827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do excercise">
            <a:hlinkClick r:id="" action="ppaction://media"/>
            <a:extLst>
              <a:ext uri="{FF2B5EF4-FFF2-40B4-BE49-F238E27FC236}">
                <a16:creationId xmlns:a16="http://schemas.microsoft.com/office/drawing/2014/main" id="{15614A60-2BE0-C924-BC99-168EE98EA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72161" y="574067"/>
            <a:ext cx="533924" cy="53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DF35-9001-66B9-E9D4-C7F67358B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2060" y="1360407"/>
            <a:ext cx="3110104" cy="2485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76888-7F7D-534D-A1B6-57904A038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39" r="2674" b="3779"/>
          <a:stretch/>
        </p:blipFill>
        <p:spPr>
          <a:xfrm>
            <a:off x="4431058" y="1434310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DBA93-AD82-E34F-0A85-B1D63625C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46" y="1531382"/>
            <a:ext cx="2948580" cy="2314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6061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42039" y="4169147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8D1E01-15C7-B7CD-D910-59DCD9A9EDB8}"/>
              </a:ext>
            </a:extLst>
          </p:cNvPr>
          <p:cNvSpPr/>
          <p:nvPr/>
        </p:nvSpPr>
        <p:spPr>
          <a:xfrm>
            <a:off x="130186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DF14BC-0D89-0D78-47F5-6598DBADDBAF}"/>
              </a:ext>
            </a:extLst>
          </p:cNvPr>
          <p:cNvSpPr/>
          <p:nvPr/>
        </p:nvSpPr>
        <p:spPr>
          <a:xfrm>
            <a:off x="5200137" y="4233143"/>
            <a:ext cx="1150736" cy="110631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9" name="eat vegetables">
            <a:hlinkClick r:id="" action="ppaction://media"/>
            <a:extLst>
              <a:ext uri="{FF2B5EF4-FFF2-40B4-BE49-F238E27FC236}">
                <a16:creationId xmlns:a16="http://schemas.microsoft.com/office/drawing/2014/main" id="{F05D40AA-1350-03C5-3BC6-83D0A2D41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1049" y="546708"/>
            <a:ext cx="695669" cy="695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79A61B-5993-ED35-6339-BAA0451D8F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39" r="2674" b="3779"/>
          <a:stretch/>
        </p:blipFill>
        <p:spPr>
          <a:xfrm>
            <a:off x="4451607" y="1393213"/>
            <a:ext cx="2874202" cy="2411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27D55-46EC-C1D7-2027-07283AF43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937" y="1407758"/>
            <a:ext cx="3284978" cy="2525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9F556B-E9BD-8806-AFCC-3CDFDD3D0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27" t="4324" r="3702" b="7045"/>
          <a:stretch/>
        </p:blipFill>
        <p:spPr>
          <a:xfrm>
            <a:off x="8397635" y="1407758"/>
            <a:ext cx="3179360" cy="252561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5248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4" grpId="0" animBg="1"/>
      <p:bldP spid="4" grpId="1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492</Words>
  <Application>Microsoft Office PowerPoint</Application>
  <PresentationFormat>Widescreen</PresentationFormat>
  <Paragraphs>129</Paragraphs>
  <Slides>42</Slides>
  <Notes>17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84</cp:revision>
  <dcterms:created xsi:type="dcterms:W3CDTF">2023-01-31T08:21:18Z</dcterms:created>
  <dcterms:modified xsi:type="dcterms:W3CDTF">2024-05-16T09:41:53Z</dcterms:modified>
</cp:coreProperties>
</file>