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84" r:id="rId3"/>
    <p:sldId id="305" r:id="rId4"/>
    <p:sldId id="306" r:id="rId5"/>
    <p:sldId id="394" r:id="rId6"/>
    <p:sldId id="317" r:id="rId7"/>
    <p:sldId id="318" r:id="rId8"/>
    <p:sldId id="319" r:id="rId9"/>
    <p:sldId id="320" r:id="rId10"/>
    <p:sldId id="429" r:id="rId11"/>
    <p:sldId id="430" r:id="rId12"/>
    <p:sldId id="431" r:id="rId13"/>
    <p:sldId id="432" r:id="rId14"/>
    <p:sldId id="433" r:id="rId15"/>
    <p:sldId id="434" r:id="rId16"/>
    <p:sldId id="327" r:id="rId17"/>
    <p:sldId id="328" r:id="rId18"/>
    <p:sldId id="329" r:id="rId19"/>
    <p:sldId id="421" r:id="rId20"/>
    <p:sldId id="423" r:id="rId21"/>
    <p:sldId id="422" r:id="rId22"/>
    <p:sldId id="340" r:id="rId23"/>
    <p:sldId id="336" r:id="rId24"/>
    <p:sldId id="337" r:id="rId25"/>
    <p:sldId id="338" r:id="rId26"/>
    <p:sldId id="285" r:id="rId27"/>
    <p:sldId id="350" r:id="rId28"/>
    <p:sldId id="339" r:id="rId29"/>
    <p:sldId id="291" r:id="rId30"/>
    <p:sldId id="380" r:id="rId31"/>
    <p:sldId id="381" r:id="rId32"/>
    <p:sldId id="435" r:id="rId33"/>
    <p:sldId id="344" r:id="rId34"/>
    <p:sldId id="419" r:id="rId35"/>
    <p:sldId id="436" r:id="rId36"/>
    <p:sldId id="345" r:id="rId37"/>
    <p:sldId id="392" r:id="rId38"/>
    <p:sldId id="393" r:id="rId39"/>
    <p:sldId id="256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A8F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6" autoAdjust="0"/>
    <p:restoredTop sz="95345" autoAdjust="0"/>
  </p:normalViewPr>
  <p:slideViewPr>
    <p:cSldViewPr snapToGrid="0">
      <p:cViewPr varScale="1">
        <p:scale>
          <a:sx n="85" d="100"/>
          <a:sy n="8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4E457F0-A467-4022-970E-863A66BAB45C}"/>
    <pc:docChg chg="modSld">
      <pc:chgData name="Phan Van Rieu (Hugo)" userId="032e726b-b6b7-45df-b0ca-e82fb010a48a" providerId="ADAL" clId="{54E457F0-A467-4022-970E-863A66BAB45C}" dt="2024-05-20T06:09:13.361" v="9" actId="20577"/>
      <pc:docMkLst>
        <pc:docMk/>
      </pc:docMkLst>
      <pc:sldChg chg="modSp mod">
        <pc:chgData name="Phan Van Rieu (Hugo)" userId="032e726b-b6b7-45df-b0ca-e82fb010a48a" providerId="ADAL" clId="{54E457F0-A467-4022-970E-863A66BAB45C}" dt="2024-05-20T06:08:55.680" v="5" actId="14100"/>
        <pc:sldMkLst>
          <pc:docMk/>
          <pc:sldMk cId="1770940671" sldId="320"/>
        </pc:sldMkLst>
        <pc:spChg chg="mod">
          <ac:chgData name="Phan Van Rieu (Hugo)" userId="032e726b-b6b7-45df-b0ca-e82fb010a48a" providerId="ADAL" clId="{54E457F0-A467-4022-970E-863A66BAB45C}" dt="2024-05-20T06:08:55.680" v="5" actId="14100"/>
          <ac:spMkLst>
            <pc:docMk/>
            <pc:sldMk cId="1770940671" sldId="320"/>
            <ac:spMk id="19" creationId="{AB92D8D0-6F7F-64AD-9327-744721A9B924}"/>
          </ac:spMkLst>
        </pc:spChg>
        <pc:spChg chg="mod">
          <ac:chgData name="Phan Van Rieu (Hugo)" userId="032e726b-b6b7-45df-b0ca-e82fb010a48a" providerId="ADAL" clId="{54E457F0-A467-4022-970E-863A66BAB45C}" dt="2024-05-20T06:08:51.119" v="4" actId="20577"/>
          <ac:spMkLst>
            <pc:docMk/>
            <pc:sldMk cId="1770940671" sldId="320"/>
            <ac:spMk id="21" creationId="{0FFB6245-A223-7884-1CA6-160DBCC8C9D4}"/>
          </ac:spMkLst>
        </pc:spChg>
      </pc:sldChg>
      <pc:sldChg chg="modSp mod">
        <pc:chgData name="Phan Van Rieu (Hugo)" userId="032e726b-b6b7-45df-b0ca-e82fb010a48a" providerId="ADAL" clId="{54E457F0-A467-4022-970E-863A66BAB45C}" dt="2024-05-15T06:43:45.661" v="1" actId="14861"/>
        <pc:sldMkLst>
          <pc:docMk/>
          <pc:sldMk cId="843563018" sldId="384"/>
        </pc:sldMkLst>
        <pc:picChg chg="mod">
          <ac:chgData name="Phan Van Rieu (Hugo)" userId="032e726b-b6b7-45df-b0ca-e82fb010a48a" providerId="ADAL" clId="{54E457F0-A467-4022-970E-863A66BAB45C}" dt="2024-05-15T06:43:45.661" v="1" actId="14861"/>
          <ac:picMkLst>
            <pc:docMk/>
            <pc:sldMk cId="843563018" sldId="384"/>
            <ac:picMk id="5" creationId="{2951C31F-528F-6635-B8BF-0038F8B10B8F}"/>
          </ac:picMkLst>
        </pc:picChg>
      </pc:sldChg>
      <pc:sldChg chg="modSp mod">
        <pc:chgData name="Phan Van Rieu (Hugo)" userId="032e726b-b6b7-45df-b0ca-e82fb010a48a" providerId="ADAL" clId="{54E457F0-A467-4022-970E-863A66BAB45C}" dt="2024-05-20T06:09:06.469" v="7" actId="14100"/>
        <pc:sldMkLst>
          <pc:docMk/>
          <pc:sldMk cId="2151642380" sldId="431"/>
        </pc:sldMkLst>
        <pc:spChg chg="mod">
          <ac:chgData name="Phan Van Rieu (Hugo)" userId="032e726b-b6b7-45df-b0ca-e82fb010a48a" providerId="ADAL" clId="{54E457F0-A467-4022-970E-863A66BAB45C}" dt="2024-05-20T06:09:06.469" v="7" actId="14100"/>
          <ac:spMkLst>
            <pc:docMk/>
            <pc:sldMk cId="2151642380" sldId="431"/>
            <ac:spMk id="8" creationId="{EF3192B4-8C5F-FEE5-C8B6-838A9ECC88B5}"/>
          </ac:spMkLst>
        </pc:spChg>
      </pc:sldChg>
      <pc:sldChg chg="modSp mod">
        <pc:chgData name="Phan Van Rieu (Hugo)" userId="032e726b-b6b7-45df-b0ca-e82fb010a48a" providerId="ADAL" clId="{54E457F0-A467-4022-970E-863A66BAB45C}" dt="2024-05-20T06:09:13.361" v="9" actId="20577"/>
        <pc:sldMkLst>
          <pc:docMk/>
          <pc:sldMk cId="3063233972" sldId="432"/>
        </pc:sldMkLst>
        <pc:spChg chg="mod">
          <ac:chgData name="Phan Van Rieu (Hugo)" userId="032e726b-b6b7-45df-b0ca-e82fb010a48a" providerId="ADAL" clId="{54E457F0-A467-4022-970E-863A66BAB45C}" dt="2024-05-20T06:09:13.361" v="9" actId="20577"/>
          <ac:spMkLst>
            <pc:docMk/>
            <pc:sldMk cId="3063233972" sldId="432"/>
            <ac:spMk id="7" creationId="{E0C5C4E4-B3B3-26A5-AB55-16935ECEB3D4}"/>
          </ac:spMkLst>
        </pc:spChg>
      </pc:sldChg>
    </pc:docChg>
  </pc:docChgLst>
  <pc:docChgLst>
    <pc:chgData name="Nguyen Thuy Hoang Quy" userId="S::quynth@dtp-education.com::1bc1fd71-8ae3-498a-b3b0-4e18f4d4a9f7" providerId="AD" clId="Web-{5B0EB3DF-33CB-6BCC-2BF1-CAE75387DE79}"/>
    <pc:docChg chg="modSld">
      <pc:chgData name="Nguyen Thuy Hoang Quy" userId="S::quynth@dtp-education.com::1bc1fd71-8ae3-498a-b3b0-4e18f4d4a9f7" providerId="AD" clId="Web-{5B0EB3DF-33CB-6BCC-2BF1-CAE75387DE79}" dt="2024-05-15T06:19:10.767" v="0" actId="20577"/>
      <pc:docMkLst>
        <pc:docMk/>
      </pc:docMkLst>
      <pc:sldChg chg="modSp">
        <pc:chgData name="Nguyen Thuy Hoang Quy" userId="S::quynth@dtp-education.com::1bc1fd71-8ae3-498a-b3b0-4e18f4d4a9f7" providerId="AD" clId="Web-{5B0EB3DF-33CB-6BCC-2BF1-CAE75387DE79}" dt="2024-05-15T06:19:10.767" v="0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5B0EB3DF-33CB-6BCC-2BF1-CAE75387DE79}" dt="2024-05-15T06:19:10.767" v="0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E3833D6C-13FD-CE56-5218-E88822155FA4}"/>
    <pc:docChg chg="modSld">
      <pc:chgData name="Nguyen Thuy Hoang Quy" userId="S::quynth@dtp-education.com::1bc1fd71-8ae3-498a-b3b0-4e18f4d4a9f7" providerId="AD" clId="Web-{E3833D6C-13FD-CE56-5218-E88822155FA4}" dt="2024-05-15T06:34:10.072" v="0" actId="20577"/>
      <pc:docMkLst>
        <pc:docMk/>
      </pc:docMkLst>
      <pc:sldChg chg="modSp">
        <pc:chgData name="Nguyen Thuy Hoang Quy" userId="S::quynth@dtp-education.com::1bc1fd71-8ae3-498a-b3b0-4e18f4d4a9f7" providerId="AD" clId="Web-{E3833D6C-13FD-CE56-5218-E88822155FA4}" dt="2024-05-15T06:34:10.072" v="0" actId="20577"/>
        <pc:sldMkLst>
          <pc:docMk/>
          <pc:sldMk cId="2364250881" sldId="318"/>
        </pc:sldMkLst>
        <pc:spChg chg="mod">
          <ac:chgData name="Nguyen Thuy Hoang Quy" userId="S::quynth@dtp-education.com::1bc1fd71-8ae3-498a-b3b0-4e18f4d4a9f7" providerId="AD" clId="Web-{E3833D6C-13FD-CE56-5218-E88822155FA4}" dt="2024-05-15T06:34:10.072" v="0" actId="20577"/>
          <ac:spMkLst>
            <pc:docMk/>
            <pc:sldMk cId="2364250881" sldId="318"/>
            <ac:spMk id="6" creationId="{4CE8BFC0-6112-6EC9-E85D-CB34F4FDF14A}"/>
          </ac:spMkLst>
        </pc:spChg>
      </pc:sldChg>
    </pc:docChg>
  </pc:docChgLst>
  <pc:docChgLst>
    <pc:chgData name="Nguyen Thuy Hoang Quy" userId="S::quynth@dtp-education.com::1bc1fd71-8ae3-498a-b3b0-4e18f4d4a9f7" providerId="AD" clId="Web-{48BC24FB-D505-7CA9-6ABB-336E0A79F097}"/>
    <pc:docChg chg="modSld">
      <pc:chgData name="Nguyen Thuy Hoang Quy" userId="S::quynth@dtp-education.com::1bc1fd71-8ae3-498a-b3b0-4e18f4d4a9f7" providerId="AD" clId="Web-{48BC24FB-D505-7CA9-6ABB-336E0A79F097}" dt="2024-05-16T09:38:08.270" v="0" actId="1076"/>
      <pc:docMkLst>
        <pc:docMk/>
      </pc:docMkLst>
      <pc:sldChg chg="modSp">
        <pc:chgData name="Nguyen Thuy Hoang Quy" userId="S::quynth@dtp-education.com::1bc1fd71-8ae3-498a-b3b0-4e18f4d4a9f7" providerId="AD" clId="Web-{48BC24FB-D505-7CA9-6ABB-336E0A79F097}" dt="2024-05-16T09:38:08.270" v="0" actId="1076"/>
        <pc:sldMkLst>
          <pc:docMk/>
          <pc:sldMk cId="843563018" sldId="384"/>
        </pc:sldMkLst>
        <pc:picChg chg="mod">
          <ac:chgData name="Nguyen Thuy Hoang Quy" userId="S::quynth@dtp-education.com::1bc1fd71-8ae3-498a-b3b0-4e18f4d4a9f7" providerId="AD" clId="Web-{48BC24FB-D505-7CA9-6ABB-336E0A79F097}" dt="2024-05-16T09:38:08.270" v="0" actId="1076"/>
          <ac:picMkLst>
            <pc:docMk/>
            <pc:sldMk cId="843563018" sldId="384"/>
            <ac:picMk id="5" creationId="{2951C31F-528F-6635-B8BF-0038F8B10B8F}"/>
          </ac:picMkLst>
        </pc:picChg>
      </pc:sldChg>
    </pc:docChg>
  </pc:docChgLst>
  <pc:docChgLst>
    <pc:chgData name="Phan Van Rieu (Hugo)" userId="032e726b-b6b7-45df-b0ca-e82fb010a48a" providerId="ADAL" clId="{CDCE8944-C231-4643-8A75-6B99151D3F73}"/>
    <pc:docChg chg="modSld">
      <pc:chgData name="Phan Van Rieu (Hugo)" userId="032e726b-b6b7-45df-b0ca-e82fb010a48a" providerId="ADAL" clId="{CDCE8944-C231-4643-8A75-6B99151D3F73}" dt="2024-07-16T05:26:36.394" v="6" actId="1076"/>
      <pc:docMkLst>
        <pc:docMk/>
      </pc:docMkLst>
      <pc:sldChg chg="modSp mod">
        <pc:chgData name="Phan Van Rieu (Hugo)" userId="032e726b-b6b7-45df-b0ca-e82fb010a48a" providerId="ADAL" clId="{CDCE8944-C231-4643-8A75-6B99151D3F73}" dt="2024-07-16T05:26:16.603" v="3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CDCE8944-C231-4643-8A75-6B99151D3F73}" dt="2024-07-16T05:26:16.603" v="3" actId="1076"/>
          <ac:picMkLst>
            <pc:docMk/>
            <pc:sldMk cId="1770940671" sldId="320"/>
            <ac:picMk id="3" creationId="{DEC9AC17-F81D-B121-CD3D-B34C3ED25268}"/>
          </ac:picMkLst>
        </pc:picChg>
        <pc:picChg chg="mod">
          <ac:chgData name="Phan Van Rieu (Hugo)" userId="032e726b-b6b7-45df-b0ca-e82fb010a48a" providerId="ADAL" clId="{CDCE8944-C231-4643-8A75-6B99151D3F73}" dt="2024-07-16T05:26:13.746" v="2" actId="1076"/>
          <ac:picMkLst>
            <pc:docMk/>
            <pc:sldMk cId="1770940671" sldId="320"/>
            <ac:picMk id="26" creationId="{7D3B1CFF-7A67-8FD4-7A0D-46EE4E78D1D6}"/>
          </ac:picMkLst>
        </pc:picChg>
      </pc:sldChg>
      <pc:sldChg chg="modSp mod">
        <pc:chgData name="Phan Van Rieu (Hugo)" userId="032e726b-b6b7-45df-b0ca-e82fb010a48a" providerId="ADAL" clId="{CDCE8944-C231-4643-8A75-6B99151D3F73}" dt="2024-07-16T05:26:36.394" v="6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CDCE8944-C231-4643-8A75-6B99151D3F73}" dt="2024-07-16T05:26:36.394" v="6" actId="1076"/>
          <ac:picMkLst>
            <pc:docMk/>
            <pc:sldMk cId="3421192610" sldId="350"/>
            <ac:picMk id="10" creationId="{A75FE7A5-9AE9-271E-9078-90B5D5708B6C}"/>
          </ac:picMkLst>
        </pc:picChg>
        <pc:picChg chg="mod">
          <ac:chgData name="Phan Van Rieu (Hugo)" userId="032e726b-b6b7-45df-b0ca-e82fb010a48a" providerId="ADAL" clId="{CDCE8944-C231-4643-8A75-6B99151D3F73}" dt="2024-07-16T05:26:34.142" v="5" actId="1076"/>
          <ac:picMkLst>
            <pc:docMk/>
            <pc:sldMk cId="3421192610" sldId="350"/>
            <ac:picMk id="13" creationId="{097C1196-F725-0904-2A7E-1AEDE9436F48}"/>
          </ac:picMkLst>
        </pc:picChg>
      </pc:sldChg>
      <pc:sldChg chg="modSp mod">
        <pc:chgData name="Phan Van Rieu (Hugo)" userId="032e726b-b6b7-45df-b0ca-e82fb010a48a" providerId="ADAL" clId="{CDCE8944-C231-4643-8A75-6B99151D3F73}" dt="2024-07-16T05:26:06.268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CDCE8944-C231-4643-8A75-6B99151D3F73}" dt="2024-07-16T05:26:06.268" v="0" actId="1076"/>
          <ac:picMkLst>
            <pc:docMk/>
            <pc:sldMk cId="843563018" sldId="384"/>
            <ac:picMk id="5" creationId="{2951C31F-528F-6635-B8BF-0038F8B10B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22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6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1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1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1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</a:t>
            </a:r>
            <a:r>
              <a:rPr lang="en-US" baseline="0" dirty="0">
                <a:solidFill>
                  <a:schemeClr val="bg1"/>
                </a:solidFill>
              </a:rPr>
              <a:t>: Health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CLIL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0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CLIL - </a:t>
            </a:r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o excercise">
            <a:hlinkClick r:id="" action="ppaction://media"/>
            <a:extLst>
              <a:ext uri="{FF2B5EF4-FFF2-40B4-BE49-F238E27FC236}">
                <a16:creationId xmlns:a16="http://schemas.microsoft.com/office/drawing/2014/main" id="{DF3120BB-7015-004F-C10A-86182EE57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6496" y="2113593"/>
            <a:ext cx="533924" cy="5339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6426724" y="2647517"/>
            <a:ext cx="5378283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42021"/>
                </a:solidFill>
              </a:rPr>
              <a:t>do exercise</a:t>
            </a:r>
            <a:r>
              <a:rPr lang="pt-BR" sz="6600" b="1" i="0" dirty="0">
                <a:solidFill>
                  <a:srgbClr val="242021"/>
                </a:solidFill>
                <a:effectLst/>
              </a:rPr>
              <a:t> 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314C6-9B87-1BCF-2F94-58F61E548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30" y="1246329"/>
            <a:ext cx="3268640" cy="5018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0B64E-3325-95B0-F52C-4F4F88D3983F}"/>
              </a:ext>
            </a:extLst>
          </p:cNvPr>
          <p:cNvSpPr txBox="1"/>
          <p:nvPr/>
        </p:nvSpPr>
        <p:spPr>
          <a:xfrm>
            <a:off x="6256962" y="3848251"/>
            <a:ext cx="4569015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/duː/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/ˈek.sɚ.saɪz/</a:t>
            </a:r>
            <a:endParaRPr lang="pt-BR" sz="4000" b="0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pt-BR" sz="4000" dirty="0">
                <a:solidFill>
                  <a:srgbClr val="FF0000"/>
                </a:solidFill>
              </a:rPr>
              <a:t>tập thể dục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at fast food">
            <a:hlinkClick r:id="" action="ppaction://media"/>
            <a:extLst>
              <a:ext uri="{FF2B5EF4-FFF2-40B4-BE49-F238E27FC236}">
                <a16:creationId xmlns:a16="http://schemas.microsoft.com/office/drawing/2014/main" id="{7476F757-37F8-D985-6CEB-617C3F4AA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6678" y="2444317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5963478" y="2647517"/>
            <a:ext cx="5841529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i="0" dirty="0">
                <a:solidFill>
                  <a:srgbClr val="242021"/>
                </a:solidFill>
                <a:effectLst/>
              </a:rPr>
              <a:t>eat fast food 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3285F-4CB2-6904-B548-805CA13210E5}"/>
              </a:ext>
            </a:extLst>
          </p:cNvPr>
          <p:cNvSpPr txBox="1"/>
          <p:nvPr/>
        </p:nvSpPr>
        <p:spPr>
          <a:xfrm>
            <a:off x="6256962" y="3755513"/>
            <a:ext cx="4288419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/iːt/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/fæst/ /fuːd/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4000" dirty="0">
                <a:solidFill>
                  <a:srgbClr val="FF0000"/>
                </a:solidFill>
              </a:rPr>
              <a:t>ăn thức ăn nhanh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988F7-981C-5324-0AE0-7821CAE925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2"/>
          <a:stretch/>
        </p:blipFill>
        <p:spPr>
          <a:xfrm>
            <a:off x="1447799" y="1335462"/>
            <a:ext cx="3095091" cy="48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75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at vegetables">
            <a:hlinkClick r:id="" action="ppaction://media"/>
            <a:extLst>
              <a:ext uri="{FF2B5EF4-FFF2-40B4-BE49-F238E27FC236}">
                <a16:creationId xmlns:a16="http://schemas.microsoft.com/office/drawing/2014/main" id="{50915D2A-2D22-C018-AD9E-E45FA0B64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811" y="2909764"/>
            <a:ext cx="695669" cy="6956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5609806" y="2061890"/>
            <a:ext cx="6410739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i="0" dirty="0">
                <a:solidFill>
                  <a:srgbClr val="242021"/>
                </a:solidFill>
                <a:effectLst/>
              </a:rPr>
              <a:t>eat vegetables 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2C6F15-C7FB-27DE-C96E-0CE583803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11" y="1204150"/>
            <a:ext cx="3319029" cy="5028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192B4-8C5F-FEE5-C8B6-838A9ECC88B5}"/>
              </a:ext>
            </a:extLst>
          </p:cNvPr>
          <p:cNvSpPr txBox="1"/>
          <p:nvPr/>
        </p:nvSpPr>
        <p:spPr>
          <a:xfrm>
            <a:off x="6095999" y="3429000"/>
            <a:ext cx="4781245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/iːt/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/ˈvedʒ.tə.bəl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t-BR" sz="4000" dirty="0">
                <a:solidFill>
                  <a:srgbClr val="FF0000"/>
                </a:solidFill>
              </a:rPr>
              <a:t>ăn rau củ quả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2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sh your hands">
            <a:hlinkClick r:id="" action="ppaction://media"/>
            <a:extLst>
              <a:ext uri="{FF2B5EF4-FFF2-40B4-BE49-F238E27FC236}">
                <a16:creationId xmlns:a16="http://schemas.microsoft.com/office/drawing/2014/main" id="{37F3EE44-5258-2016-AE4F-2BE551B20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633" y="3069262"/>
            <a:ext cx="719476" cy="7194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4782473" y="2092712"/>
            <a:ext cx="7214318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i="0" dirty="0">
                <a:solidFill>
                  <a:srgbClr val="242021"/>
                </a:solidFill>
                <a:effectLst/>
              </a:rPr>
              <a:t>wash your hands 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8648C-7EB8-268A-2C4C-8B95D5FE7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652" y="1353141"/>
            <a:ext cx="3181338" cy="4871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5C4E4-B3B3-26A5-AB55-16935ECEB3D4}"/>
              </a:ext>
            </a:extLst>
          </p:cNvPr>
          <p:cNvSpPr txBox="1"/>
          <p:nvPr/>
        </p:nvSpPr>
        <p:spPr>
          <a:xfrm>
            <a:off x="5424871" y="3285162"/>
            <a:ext cx="54314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/wɑːʃ/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/jʊr/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/hænd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rửa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tay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339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y outside">
            <a:hlinkClick r:id="" action="ppaction://media"/>
            <a:extLst>
              <a:ext uri="{FF2B5EF4-FFF2-40B4-BE49-F238E27FC236}">
                <a16:creationId xmlns:a16="http://schemas.microsoft.com/office/drawing/2014/main" id="{081CB1CB-6BFA-A95F-1C60-B793B0DC2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2130" y="3259141"/>
            <a:ext cx="706572" cy="7065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5645502" y="2074525"/>
            <a:ext cx="5676619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42021"/>
                </a:solidFill>
              </a:rPr>
              <a:t>play outside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1B7F9-D797-9B01-7E08-348FA1B11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402" y="1091134"/>
            <a:ext cx="3438346" cy="5213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5B7C2-D242-CC1F-95E2-4E467D7F8EF0}"/>
              </a:ext>
            </a:extLst>
          </p:cNvPr>
          <p:cNvSpPr txBox="1"/>
          <p:nvPr/>
        </p:nvSpPr>
        <p:spPr>
          <a:xfrm>
            <a:off x="6096000" y="3504192"/>
            <a:ext cx="42187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/pleɪ/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/ˈaʊt.saɪd/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chơi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348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t too much">
            <a:hlinkClick r:id="" action="ppaction://media"/>
            <a:extLst>
              <a:ext uri="{FF2B5EF4-FFF2-40B4-BE49-F238E27FC236}">
                <a16:creationId xmlns:a16="http://schemas.microsoft.com/office/drawing/2014/main" id="{11BFAF5D-E58C-33E5-A7DC-F1C6E5D51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452" y="3182521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5645502" y="2074525"/>
            <a:ext cx="6162185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242021"/>
                </a:solidFill>
              </a:rPr>
              <a:t>eat too much </a:t>
            </a:r>
            <a:r>
              <a:rPr lang="pt-BR" sz="6600" b="0" i="0" dirty="0">
                <a:solidFill>
                  <a:srgbClr val="242021"/>
                </a:solidFill>
                <a:effectLst/>
              </a:rPr>
              <a:t>(v)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8624-32C2-27E3-59D2-8E44E7E84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263"/>
            <a:ext cx="6256962" cy="714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D1741-5004-3A9F-651D-9AD681C4C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675" y="1190525"/>
            <a:ext cx="3251553" cy="5160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9227A-59C9-77AE-0370-E72EB4932C34}"/>
              </a:ext>
            </a:extLst>
          </p:cNvPr>
          <p:cNvSpPr txBox="1"/>
          <p:nvPr/>
        </p:nvSpPr>
        <p:spPr>
          <a:xfrm>
            <a:off x="6403616" y="3385721"/>
            <a:ext cx="3883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/iːt/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/tuː/ /mʌtʃ/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</a:rPr>
              <a:t>nhiều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50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/>
              </a:rPr>
              <a:t>isten</a:t>
            </a: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D0833-A816-D80B-B0EE-715EC1FBDF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39" r="2674" b="3779"/>
          <a:stretch/>
        </p:blipFill>
        <p:spPr>
          <a:xfrm>
            <a:off x="4470815" y="1348784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B96C4-8B30-8540-7C8D-93BD329011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7" t="4324" r="3702" b="7045"/>
          <a:stretch/>
        </p:blipFill>
        <p:spPr>
          <a:xfrm>
            <a:off x="398991" y="1366645"/>
            <a:ext cx="2956489" cy="234857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C1CC9-07CA-AB82-A6BD-9E8970DEB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3771" y="1445856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eat too much">
            <a:hlinkClick r:id="" action="ppaction://media"/>
            <a:extLst>
              <a:ext uri="{FF2B5EF4-FFF2-40B4-BE49-F238E27FC236}">
                <a16:creationId xmlns:a16="http://schemas.microsoft.com/office/drawing/2014/main" id="{9CE73A87-FE39-7DA1-D5B8-01575A2AE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0312" y="5531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356793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11719" y="421148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6" name="wash your hands">
            <a:hlinkClick r:id="" action="ppaction://media"/>
            <a:extLst>
              <a:ext uri="{FF2B5EF4-FFF2-40B4-BE49-F238E27FC236}">
                <a16:creationId xmlns:a16="http://schemas.microsoft.com/office/drawing/2014/main" id="{2130D4A8-A6D5-5411-B9F4-E2178D3B7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243" y="501327"/>
            <a:ext cx="719476" cy="719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53859-FC9F-2CC8-A429-9C043774C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7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1DC57-F4CD-9DE0-83DE-EB5CCD95D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4846" y="1464523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692F81-F8E9-CA64-044B-4B1F9C03B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5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C494F6-D223-4ED1-6183-33DD5ABE2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6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1B6014-D7C1-FF12-7FC2-F8923326B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4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1C31F-528F-6635-B8BF-0038F8B10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91" y="497631"/>
            <a:ext cx="4178571" cy="5896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20466" y="412203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do excercise">
            <a:hlinkClick r:id="" action="ppaction://media"/>
            <a:extLst>
              <a:ext uri="{FF2B5EF4-FFF2-40B4-BE49-F238E27FC236}">
                <a16:creationId xmlns:a16="http://schemas.microsoft.com/office/drawing/2014/main" id="{15614A60-2BE0-C924-BC99-168EE98EA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161" y="574067"/>
            <a:ext cx="533924" cy="53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DF35-9001-66B9-E9D4-C7F67358B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060" y="1360407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76888-7F7D-534D-A1B6-57904A038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39" r="2674" b="3779"/>
          <a:stretch/>
        </p:blipFill>
        <p:spPr>
          <a:xfrm>
            <a:off x="4431058" y="1434310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DBA93-AD82-E34F-0A85-B1D63625C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46" y="1531382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42039" y="416914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8D1E01-15C7-B7CD-D910-59DCD9A9EDB8}"/>
              </a:ext>
            </a:extLst>
          </p:cNvPr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DF14BC-0D89-0D78-47F5-6598DBADDBAF}"/>
              </a:ext>
            </a:extLst>
          </p:cNvPr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9" name="eat vegetables">
            <a:hlinkClick r:id="" action="ppaction://media"/>
            <a:extLst>
              <a:ext uri="{FF2B5EF4-FFF2-40B4-BE49-F238E27FC236}">
                <a16:creationId xmlns:a16="http://schemas.microsoft.com/office/drawing/2014/main" id="{F05D40AA-1350-03C5-3BC6-83D0A2D41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1049" y="546708"/>
            <a:ext cx="695669" cy="695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9A61B-5993-ED35-6339-BAA0451D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39" r="2674" b="3779"/>
          <a:stretch/>
        </p:blipFill>
        <p:spPr>
          <a:xfrm>
            <a:off x="4451607" y="1393213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27D55-46EC-C1D7-2027-07283AF43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37" y="1407758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9F556B-E9BD-8806-AFCC-3CDFDD3D0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27" t="4324" r="3702" b="7045"/>
          <a:stretch/>
        </p:blipFill>
        <p:spPr>
          <a:xfrm>
            <a:off x="8397635" y="1407758"/>
            <a:ext cx="3179360" cy="252561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4" grpId="0" animBg="1"/>
      <p:bldP spid="4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0F177-B42C-F177-D42F-ED2DAF22B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1"/>
          <a:stretch/>
        </p:blipFill>
        <p:spPr>
          <a:xfrm>
            <a:off x="-1" y="1500766"/>
            <a:ext cx="12242499" cy="31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63" y="992736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endParaRPr lang="en-US" sz="3200" i="1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C6DB38-E8F9-B49A-2088-4D8F06223C69}"/>
              </a:ext>
            </a:extLst>
          </p:cNvPr>
          <p:cNvSpPr txBox="1"/>
          <p:nvPr/>
        </p:nvSpPr>
        <p:spPr>
          <a:xfrm>
            <a:off x="3229429" y="2495415"/>
            <a:ext cx="5836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3600" i="1" dirty="0">
                <a:solidFill>
                  <a:schemeClr val="bg1"/>
                </a:solidFill>
              </a:rPr>
              <a:t>What should I do to be healthy?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</a:rPr>
              <a:t>You should do exercise.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</a:rPr>
              <a:t>You shouldn't eat fast food. </a:t>
            </a:r>
            <a:endParaRPr lang="en-US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33047" y="477213"/>
            <a:ext cx="3298379" cy="1147139"/>
          </a:xfrm>
          <a:prstGeom prst="round2DiagRect">
            <a:avLst/>
          </a:prstGeom>
          <a:solidFill>
            <a:srgbClr val="8B3A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DB222-9B6F-B5FC-FB63-9C908A6FD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9" t="26193" r="-55"/>
          <a:stretch/>
        </p:blipFill>
        <p:spPr>
          <a:xfrm>
            <a:off x="143838" y="2381358"/>
            <a:ext cx="9441951" cy="2324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E9D9E-4451-8ED6-1085-A92D903C6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"/>
          <a:stretch/>
        </p:blipFill>
        <p:spPr>
          <a:xfrm>
            <a:off x="9585789" y="2381358"/>
            <a:ext cx="2490882" cy="23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0" y="460702"/>
            <a:ext cx="8963095" cy="5936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915116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2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2 TRACK 46">
            <a:hlinkClick r:id="" action="ppaction://media"/>
            <a:extLst>
              <a:ext uri="{FF2B5EF4-FFF2-40B4-BE49-F238E27FC236}">
                <a16:creationId xmlns:a16="http://schemas.microsoft.com/office/drawing/2014/main" id="{097C1196-F725-0904-2A7E-1AEDE9436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5529" y="596929"/>
            <a:ext cx="855066" cy="85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1246696" y="132815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5FE7A5-9AE9-271E-9078-90B5D5708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096" b="20485"/>
          <a:stretch/>
        </p:blipFill>
        <p:spPr>
          <a:xfrm>
            <a:off x="0" y="1795429"/>
            <a:ext cx="9010436" cy="2331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FB3CFD-CC81-5403-D6C4-423791158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905"/>
          <a:stretch/>
        </p:blipFill>
        <p:spPr>
          <a:xfrm>
            <a:off x="9010436" y="1746877"/>
            <a:ext cx="3181564" cy="29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50277" y="835684"/>
            <a:ext cx="9945716" cy="565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236" y="1454100"/>
            <a:ext cx="10853527" cy="45037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give advice about how to be healthy.</a:t>
            </a:r>
          </a:p>
          <a:p>
            <a:endParaRPr lang="en-US" sz="4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do exercise, eat fast food, eat vegetables, wash your hands, play outside, eat too much.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What should I do to be healthy?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 do exercise.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shouldn't eat fast food. 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C80A592-E1DB-AF67-7F54-F65451B0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50"/>
            <a:ext cx="6327216" cy="87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DA488-D25B-FD91-FD84-F41B176D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4" r="50000"/>
          <a:stretch/>
        </p:blipFill>
        <p:spPr>
          <a:xfrm>
            <a:off x="0" y="1297114"/>
            <a:ext cx="8082981" cy="250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C4127-1C4F-5A02-136B-A39D01866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1" t="6144"/>
          <a:stretch/>
        </p:blipFill>
        <p:spPr>
          <a:xfrm>
            <a:off x="3389243" y="3784383"/>
            <a:ext cx="8802757" cy="2666728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5FDFEDFA-30DC-7CD4-79EB-711E46E9B329}"/>
              </a:ext>
            </a:extLst>
          </p:cNvPr>
          <p:cNvSpPr/>
          <p:nvPr/>
        </p:nvSpPr>
        <p:spPr>
          <a:xfrm>
            <a:off x="7309255" y="5447864"/>
            <a:ext cx="4796606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should play outside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FD2645F-89C9-D060-909C-9961F7E67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31"/>
            <a:ext cx="4919869" cy="679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FF3A9-B88E-E482-5505-9B9717A81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61"/>
          <a:stretch/>
        </p:blipFill>
        <p:spPr>
          <a:xfrm>
            <a:off x="0" y="1072812"/>
            <a:ext cx="7840294" cy="2624545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3636A26-0BF0-123B-7B98-C85F32E1F45E}"/>
              </a:ext>
            </a:extLst>
          </p:cNvPr>
          <p:cNvSpPr/>
          <p:nvPr/>
        </p:nvSpPr>
        <p:spPr>
          <a:xfrm>
            <a:off x="3592021" y="2596440"/>
            <a:ext cx="469721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shouldn’t eat too much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E92784-8847-7F10-00F0-3BD49189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05" y="3494657"/>
            <a:ext cx="9269895" cy="2970412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33907F1-0926-9AF1-8E63-B02A21363AFD}"/>
              </a:ext>
            </a:extLst>
          </p:cNvPr>
          <p:cNvSpPr/>
          <p:nvPr/>
        </p:nvSpPr>
        <p:spPr>
          <a:xfrm>
            <a:off x="6179508" y="5369961"/>
            <a:ext cx="5936292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You shouldn’t eat fast food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75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96372-89CE-DFCC-BAA5-5DDC917D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775" y="3723921"/>
            <a:ext cx="9271225" cy="274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8A3E9-2888-9715-786B-DAE373BA3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9"/>
          <a:stretch/>
        </p:blipFill>
        <p:spPr>
          <a:xfrm>
            <a:off x="0" y="1072812"/>
            <a:ext cx="9392961" cy="27239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FD2645F-89C9-D060-909C-9961F7E67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31"/>
            <a:ext cx="4919869" cy="6798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3636A26-0BF0-123B-7B98-C85F32E1F45E}"/>
              </a:ext>
            </a:extLst>
          </p:cNvPr>
          <p:cNvSpPr/>
          <p:nvPr/>
        </p:nvSpPr>
        <p:spPr>
          <a:xfrm>
            <a:off x="3271437" y="2930947"/>
            <a:ext cx="6365723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You should eat vegetables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33907F1-0926-9AF1-8E63-B02A21363AFD}"/>
              </a:ext>
            </a:extLst>
          </p:cNvPr>
          <p:cNvSpPr/>
          <p:nvPr/>
        </p:nvSpPr>
        <p:spPr>
          <a:xfrm>
            <a:off x="7706963" y="4248029"/>
            <a:ext cx="3371996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hould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I do to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be healthy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0845F7B3-57DB-227C-8DD6-FCB3EC81CB53}"/>
              </a:ext>
            </a:extLst>
          </p:cNvPr>
          <p:cNvSpPr/>
          <p:nvPr/>
        </p:nvSpPr>
        <p:spPr>
          <a:xfrm>
            <a:off x="6378432" y="5521565"/>
            <a:ext cx="5528646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You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should wash your hands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30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2F10A-D836-7666-1EF7-581C3D2E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6" y="409187"/>
            <a:ext cx="3557565" cy="70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1415B-8F1B-1D70-7F39-47CF46724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7776"/>
            <a:ext cx="12192000" cy="416244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68BDED-32BF-5F2D-DA58-E43DFAA3FA54}"/>
              </a:ext>
            </a:extLst>
          </p:cNvPr>
          <p:cNvSpPr/>
          <p:nvPr/>
        </p:nvSpPr>
        <p:spPr>
          <a:xfrm>
            <a:off x="9332843" y="2584174"/>
            <a:ext cx="2445026" cy="6957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36F343-1375-1BC3-EBE9-9362A318B5AB}"/>
              </a:ext>
            </a:extLst>
          </p:cNvPr>
          <p:cNvSpPr/>
          <p:nvPr/>
        </p:nvSpPr>
        <p:spPr>
          <a:xfrm>
            <a:off x="3004930" y="4595192"/>
            <a:ext cx="2445026" cy="6957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035EB7-3004-5D42-2192-258B8A692EEE}"/>
              </a:ext>
            </a:extLst>
          </p:cNvPr>
          <p:cNvSpPr/>
          <p:nvPr/>
        </p:nvSpPr>
        <p:spPr>
          <a:xfrm>
            <a:off x="9409043" y="3899453"/>
            <a:ext cx="2445026" cy="6957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4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2F10A-D836-7666-1EF7-581C3D2E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6" y="409187"/>
            <a:ext cx="3557565" cy="709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DF895-0869-13DD-B10A-37E85F11D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328"/>
            <a:ext cx="12192000" cy="217117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B36F343-1375-1BC3-EBE9-9362A318B5AB}"/>
              </a:ext>
            </a:extLst>
          </p:cNvPr>
          <p:cNvSpPr/>
          <p:nvPr/>
        </p:nvSpPr>
        <p:spPr>
          <a:xfrm>
            <a:off x="2912164" y="3203714"/>
            <a:ext cx="2574235" cy="6957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035EB7-3004-5D42-2192-258B8A692EEE}"/>
              </a:ext>
            </a:extLst>
          </p:cNvPr>
          <p:cNvSpPr/>
          <p:nvPr/>
        </p:nvSpPr>
        <p:spPr>
          <a:xfrm>
            <a:off x="9070331" y="2507975"/>
            <a:ext cx="2991530" cy="6957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04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</a:t>
            </a:r>
            <a:r>
              <a:rPr lang="en-US" sz="4000" dirty="0"/>
              <a:t>make sentence use “should” or “shouldn’t” then, </a:t>
            </a:r>
            <a:r>
              <a:rPr lang="en-VN" sz="4000" dirty="0"/>
              <a:t>read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stay up late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 fast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food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wake up early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exercise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drink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smoke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see a doctor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medicine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some rest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outside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123377" y="1438053"/>
            <a:ext cx="201814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wash your hands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leep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early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too much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take a bath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Skip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breakfast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a dentist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123377" y="2825866"/>
            <a:ext cx="195810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Eat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vegetables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Play sport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fruit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eat fast food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up late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take a bath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Wash your hands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too much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breakfast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lay sport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a dentist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get some rest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942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 exercise, eat fast food, eat vegetables, wash your hands, play outside, eat too much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should I do to be healthy?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 should do exercise.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 shouldn't eat fast food.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dent playing with pencil Royalty Free Vector Image">
            <a:extLst>
              <a:ext uri="{FF2B5EF4-FFF2-40B4-BE49-F238E27FC236}">
                <a16:creationId xmlns:a16="http://schemas.microsoft.com/office/drawing/2014/main" id="{0E9F0A72-F4FC-0046-368E-4082E1994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2"/>
          <a:stretch/>
        </p:blipFill>
        <p:spPr bwMode="auto">
          <a:xfrm>
            <a:off x="10407416" y="604640"/>
            <a:ext cx="1469845" cy="1449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EB9C71-C264-A7B2-C13F-99FBF8D9F0C2}"/>
              </a:ext>
            </a:extLst>
          </p:cNvPr>
          <p:cNvSpPr/>
          <p:nvPr/>
        </p:nvSpPr>
        <p:spPr>
          <a:xfrm>
            <a:off x="319095" y="3670500"/>
            <a:ext cx="2814050" cy="489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McDonald’s</a:t>
            </a:r>
          </a:p>
        </p:txBody>
      </p:sp>
      <p:sp>
        <p:nvSpPr>
          <p:cNvPr id="5" name="AutoShape 4" descr="KFC Phiếu giảm giá &amp; mã khuyến mãi Tháng 5 2024">
            <a:extLst>
              <a:ext uri="{FF2B5EF4-FFF2-40B4-BE49-F238E27FC236}">
                <a16:creationId xmlns:a16="http://schemas.microsoft.com/office/drawing/2014/main" id="{F239ABF6-7D9A-2847-F7A3-B708AFD4C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8270" y="881270"/>
            <a:ext cx="2700130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18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36DD159A-E032-6AEE-E265-DD9806B08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22" descr="Slice Chocolate Cake Vector Isolated White Background Slice Cake Cartoon  Stock Vector by ©ygstudio 656112598">
            <a:extLst>
              <a:ext uri="{FF2B5EF4-FFF2-40B4-BE49-F238E27FC236}">
                <a16:creationId xmlns:a16="http://schemas.microsoft.com/office/drawing/2014/main" id="{5F6EEBC9-7026-219D-CCB5-38EBD4B2C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68162" y="4366432"/>
            <a:ext cx="144272" cy="1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5B47233-7E69-DE29-7471-953B8A819254}"/>
              </a:ext>
            </a:extLst>
          </p:cNvPr>
          <p:cNvSpPr/>
          <p:nvPr/>
        </p:nvSpPr>
        <p:spPr>
          <a:xfrm>
            <a:off x="9737395" y="4863236"/>
            <a:ext cx="2139866" cy="489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Popeyes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8F35D3-B8D2-D2A0-AF5F-984AD5149C8E}"/>
              </a:ext>
            </a:extLst>
          </p:cNvPr>
          <p:cNvSpPr/>
          <p:nvPr/>
        </p:nvSpPr>
        <p:spPr>
          <a:xfrm>
            <a:off x="3568148" y="5790175"/>
            <a:ext cx="1905994" cy="489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Jollibee</a:t>
            </a:r>
          </a:p>
        </p:txBody>
      </p:sp>
      <p:pic>
        <p:nvPicPr>
          <p:cNvPr id="1054" name="Picture 30" descr="McDonald's Logo: History, Meaning, Design Influences, and Evolution -  crowdspring Blog">
            <a:extLst>
              <a:ext uri="{FF2B5EF4-FFF2-40B4-BE49-F238E27FC236}">
                <a16:creationId xmlns:a16="http://schemas.microsoft.com/office/drawing/2014/main" id="{AF1A3991-7D59-5CFC-3653-5A89BDDE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664"/>
            <a:ext cx="3425251" cy="19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FAC9BDD2-DEA1-DCF8-BD4F-5677765B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5340">
            <a:off x="5181599" y="1056121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opeyes Logo, symbol, meaning, history ...">
            <a:extLst>
              <a:ext uri="{FF2B5EF4-FFF2-40B4-BE49-F238E27FC236}">
                <a16:creationId xmlns:a16="http://schemas.microsoft.com/office/drawing/2014/main" id="{FF130BBD-D727-0ECF-247F-15FF85278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20085"/>
          <a:stretch/>
        </p:blipFill>
        <p:spPr bwMode="auto">
          <a:xfrm>
            <a:off x="9376188" y="2411824"/>
            <a:ext cx="2685775" cy="236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Jollibee Logo and symbol, meaning ...">
            <a:extLst>
              <a:ext uri="{FF2B5EF4-FFF2-40B4-BE49-F238E27FC236}">
                <a16:creationId xmlns:a16="http://schemas.microsoft.com/office/drawing/2014/main" id="{A08B59E0-573F-4D87-879E-1978A7F1D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22899"/>
          <a:stretch/>
        </p:blipFill>
        <p:spPr bwMode="auto">
          <a:xfrm>
            <a:off x="3548270" y="3773784"/>
            <a:ext cx="1809375" cy="19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7064019-5726-F9C0-70DF-E668378FACC5}"/>
              </a:ext>
            </a:extLst>
          </p:cNvPr>
          <p:cNvSpPr/>
          <p:nvPr/>
        </p:nvSpPr>
        <p:spPr>
          <a:xfrm>
            <a:off x="4542417" y="3009950"/>
            <a:ext cx="3468522" cy="489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Domino’s pizza</a:t>
            </a:r>
          </a:p>
        </p:txBody>
      </p:sp>
      <p:pic>
        <p:nvPicPr>
          <p:cNvPr id="1062" name="Picture 38" descr="KFC - Wikipedia">
            <a:extLst>
              <a:ext uri="{FF2B5EF4-FFF2-40B4-BE49-F238E27FC236}">
                <a16:creationId xmlns:a16="http://schemas.microsoft.com/office/drawing/2014/main" id="{5D5E9DB2-9CFC-EAD0-A2DA-BFE804767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7"/>
          <a:stretch/>
        </p:blipFill>
        <p:spPr bwMode="auto">
          <a:xfrm>
            <a:off x="6438107" y="4038164"/>
            <a:ext cx="2348948" cy="169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E6690D-17BF-8160-ED37-807521E34124}"/>
              </a:ext>
            </a:extLst>
          </p:cNvPr>
          <p:cNvSpPr/>
          <p:nvPr/>
        </p:nvSpPr>
        <p:spPr>
          <a:xfrm>
            <a:off x="6524046" y="5790175"/>
            <a:ext cx="2177069" cy="489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KFC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30933" y="688886"/>
            <a:ext cx="9977771" cy="769441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Guessing fast food restaurant’s logo 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E8BFC0-6112-6EC9-E85D-CB34F4FDF14A}"/>
              </a:ext>
            </a:extLst>
          </p:cNvPr>
          <p:cNvSpPr txBox="1"/>
          <p:nvPr/>
        </p:nvSpPr>
        <p:spPr>
          <a:xfrm>
            <a:off x="3921303" y="2982723"/>
            <a:ext cx="470665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do exercise, eat fast food, eat vegetables, wash your hands, play outside, eat too much.</a:t>
            </a:r>
            <a:endParaRPr lang="vi-VN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D2 TRACK 45">
            <a:hlinkClick r:id="" action="ppaction://media"/>
            <a:extLst>
              <a:ext uri="{FF2B5EF4-FFF2-40B4-BE49-F238E27FC236}">
                <a16:creationId xmlns:a16="http://schemas.microsoft.com/office/drawing/2014/main" id="{7D3B1CFF-7A67-8FD4-7A0D-46EE4E78D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8788" y="568757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9AC17-F81D-B121-CD3D-B34C3ED25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7" y="387766"/>
            <a:ext cx="6914694" cy="790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DC167-A232-8362-A76C-410ECFF5A9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1" r="3315"/>
          <a:stretch/>
        </p:blipFill>
        <p:spPr>
          <a:xfrm>
            <a:off x="-12880" y="1166281"/>
            <a:ext cx="12164124" cy="3574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433AE-D9E7-89F1-A5F6-C2ABE11D27B0}"/>
              </a:ext>
            </a:extLst>
          </p:cNvPr>
          <p:cNvSpPr txBox="1"/>
          <p:nvPr/>
        </p:nvSpPr>
        <p:spPr>
          <a:xfrm>
            <a:off x="135277" y="4787131"/>
            <a:ext cx="194181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/duː/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/ˈek.sɚ.saɪz/</a:t>
            </a:r>
            <a:endParaRPr lang="pt-BR" sz="2400" b="0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tập thể dục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6C2F6-EB9E-10BE-4037-79934045D7BD}"/>
              </a:ext>
            </a:extLst>
          </p:cNvPr>
          <p:cNvSpPr txBox="1"/>
          <p:nvPr/>
        </p:nvSpPr>
        <p:spPr>
          <a:xfrm>
            <a:off x="2235487" y="4746153"/>
            <a:ext cx="1849347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/iːt/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/fæst/ 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/fuːd/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ăn thức ăn nhanh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92D8D0-6F7F-64AD-9327-744721A9B924}"/>
              </a:ext>
            </a:extLst>
          </p:cNvPr>
          <p:cNvSpPr txBox="1"/>
          <p:nvPr/>
        </p:nvSpPr>
        <p:spPr>
          <a:xfrm>
            <a:off x="4084834" y="4740965"/>
            <a:ext cx="2203843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/iːt/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400" b="0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/ˈvedʒ.tə.bəl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pt-BR" sz="2400" dirty="0">
                <a:solidFill>
                  <a:srgbClr val="FF0000"/>
                </a:solidFill>
              </a:rPr>
              <a:t>ăn rau củ 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B6245-A223-7884-1CA6-160DBCC8C9D4}"/>
              </a:ext>
            </a:extLst>
          </p:cNvPr>
          <p:cNvSpPr txBox="1"/>
          <p:nvPr/>
        </p:nvSpPr>
        <p:spPr>
          <a:xfrm>
            <a:off x="6257822" y="4787131"/>
            <a:ext cx="1849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 /wɑːʃ/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/jʊr/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/hænd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rửa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tay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5270-C47E-5C83-F162-BD5B5721AB75}"/>
              </a:ext>
            </a:extLst>
          </p:cNvPr>
          <p:cNvSpPr txBox="1"/>
          <p:nvPr/>
        </p:nvSpPr>
        <p:spPr>
          <a:xfrm>
            <a:off x="8254398" y="4740965"/>
            <a:ext cx="2025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/pleɪ/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/ˈaʊt.saɪd/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ngoài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chơi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91D88-4441-DE3F-258D-6EAC5D569785}"/>
              </a:ext>
            </a:extLst>
          </p:cNvPr>
          <p:cNvSpPr txBox="1"/>
          <p:nvPr/>
        </p:nvSpPr>
        <p:spPr>
          <a:xfrm>
            <a:off x="10146898" y="4740965"/>
            <a:ext cx="2125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/iːt/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/tuː/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/mʌtʃ/</a:t>
            </a:r>
            <a:endParaRPr lang="en-US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nhiều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7E9F66-D928-B9C1-C5A5-C82DA9A68BAF}"/>
              </a:ext>
            </a:extLst>
          </p:cNvPr>
          <p:cNvSpPr txBox="1"/>
          <p:nvPr/>
        </p:nvSpPr>
        <p:spPr>
          <a:xfrm>
            <a:off x="6753107" y="6191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0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833</Words>
  <Application>Microsoft Office PowerPoint</Application>
  <PresentationFormat>Widescreen</PresentationFormat>
  <Paragraphs>202</Paragraphs>
  <Slides>44</Slides>
  <Notes>32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.VnVogue</vt:lpstr>
      <vt:lpstr>Aharoni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53</cp:revision>
  <dcterms:created xsi:type="dcterms:W3CDTF">2023-01-31T08:21:18Z</dcterms:created>
  <dcterms:modified xsi:type="dcterms:W3CDTF">2024-07-16T05:26:42Z</dcterms:modified>
</cp:coreProperties>
</file>