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53" r:id="rId3"/>
    <p:sldMasterId id="2147483765" r:id="rId4"/>
    <p:sldMasterId id="2147483780" r:id="rId5"/>
    <p:sldMasterId id="2147483837" r:id="rId6"/>
    <p:sldMasterId id="2147483852" r:id="rId7"/>
    <p:sldMasterId id="2147483863" r:id="rId8"/>
    <p:sldMasterId id="2147483875" r:id="rId9"/>
    <p:sldMasterId id="2147483887" r:id="rId10"/>
  </p:sldMasterIdLst>
  <p:notesMasterIdLst>
    <p:notesMasterId r:id="rId32"/>
  </p:notesMasterIdLst>
  <p:sldIdLst>
    <p:sldId id="2665" r:id="rId11"/>
    <p:sldId id="2658" r:id="rId12"/>
    <p:sldId id="2642" r:id="rId13"/>
    <p:sldId id="2673" r:id="rId14"/>
    <p:sldId id="2674" r:id="rId15"/>
    <p:sldId id="2675" r:id="rId16"/>
    <p:sldId id="2676" r:id="rId17"/>
    <p:sldId id="272" r:id="rId18"/>
    <p:sldId id="2688" r:id="rId19"/>
    <p:sldId id="2677" r:id="rId20"/>
    <p:sldId id="2660" r:id="rId21"/>
    <p:sldId id="2661" r:id="rId22"/>
    <p:sldId id="2679" r:id="rId23"/>
    <p:sldId id="2687" r:id="rId24"/>
    <p:sldId id="2682" r:id="rId25"/>
    <p:sldId id="2685" r:id="rId26"/>
    <p:sldId id="2683" r:id="rId27"/>
    <p:sldId id="2684" r:id="rId28"/>
    <p:sldId id="2686" r:id="rId29"/>
    <p:sldId id="2680"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03152"/>
    <a:srgbClr val="7871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93447" autoAdjust="0"/>
  </p:normalViewPr>
  <p:slideViewPr>
    <p:cSldViewPr snapToGrid="0">
      <p:cViewPr varScale="1">
        <p:scale>
          <a:sx n="55" d="100"/>
          <a:sy n="55"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35E4-C30F-4FCC-BA20-9C42763076E2}" type="datetimeFigureOut">
              <a:rPr lang="en-US" smtClean="0"/>
              <a:t>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546E5-3EDC-4273-92E1-348F7E48744D}" type="slidenum">
              <a:rPr lang="en-US" smtClean="0"/>
              <a:t>‹#›</a:t>
            </a:fld>
            <a:endParaRPr lang="en-US"/>
          </a:p>
        </p:txBody>
      </p:sp>
    </p:spTree>
    <p:extLst>
      <p:ext uri="{BB962C8B-B14F-4D97-AF65-F5344CB8AC3E}">
        <p14:creationId xmlns:p14="http://schemas.microsoft.com/office/powerpoint/2010/main" val="366270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D6C63-A200-4A9B-9882-2186EA32012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08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423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482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115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193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038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FB: </a:t>
            </a:r>
            <a:r>
              <a:rPr lang="en-US" altLang="zh-CN" dirty="0" err="1"/>
              <a:t>Hương</a:t>
            </a:r>
            <a:r>
              <a:rPr lang="en-US" altLang="zh-CN" dirty="0"/>
              <a:t> </a:t>
            </a:r>
            <a:r>
              <a:rPr lang="en-US" altLang="zh-CN" dirty="0" err="1"/>
              <a:t>Thảo</a:t>
            </a:r>
            <a:r>
              <a:rPr lang="en-US" altLang="zh-CN" dirty="0"/>
              <a:t> - https://www.facebook.com/huongthaoGADT</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54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78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7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3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264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6C63-A200-4A9B-9882-2186EA3201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00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487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1933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275622"/>
      </p:ext>
    </p:extLst>
  </p:cSld>
  <p:clrMapOvr>
    <a:masterClrMapping/>
  </p:clrMapOvr>
  <p:transition spd="slow">
    <p:random/>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1"/>
            <a:ext cx="7315200" cy="566739"/>
          </a:xfrm>
        </p:spPr>
        <p:txBody>
          <a:bodyPr anchor="b"/>
          <a:lstStyle>
            <a:lvl1pPr algn="l">
              <a:defRPr sz="2667"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Nơi giữ chỗ cho Văn bản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B9F07B88-9FAE-C235-BCB1-1D3575CC52CA}"/>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id="{C2A7F350-F3EF-E43C-5494-3446F3449981}"/>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id="{23108062-74EF-8825-2636-1863EAA9DC35}"/>
              </a:ext>
            </a:extLst>
          </p:cNvPr>
          <p:cNvSpPr>
            <a:spLocks noGrp="1"/>
          </p:cNvSpPr>
          <p:nvPr>
            <p:ph type="sldNum" sz="quarter" idx="12"/>
          </p:nvPr>
        </p:nvSpPr>
        <p:spPr/>
        <p:txBody>
          <a:bodyPr/>
          <a:lstStyle>
            <a:lvl1pPr>
              <a:defRPr>
                <a:latin typeface="Arial-Rounded" pitchFamily="34" charset="0"/>
              </a:defRPr>
            </a:lvl1pPr>
          </a:lstStyle>
          <a:p>
            <a:fld id="{7D1324ED-BA70-4FBB-9FF1-4EC7BA4AAE14}" type="slidenum">
              <a:rPr lang="en-US" altLang="en-US"/>
              <a:pPr/>
              <a:t>‹#›</a:t>
            </a:fld>
            <a:endParaRPr lang="en-US" altLang="en-US"/>
          </a:p>
        </p:txBody>
      </p:sp>
    </p:spTree>
    <p:extLst>
      <p:ext uri="{BB962C8B-B14F-4D97-AF65-F5344CB8AC3E}">
        <p14:creationId xmlns:p14="http://schemas.microsoft.com/office/powerpoint/2010/main" val="1264118410"/>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975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Tree>
    <p:extLst>
      <p:ext uri="{BB962C8B-B14F-4D97-AF65-F5344CB8AC3E}">
        <p14:creationId xmlns:p14="http://schemas.microsoft.com/office/powerpoint/2010/main" val="30888232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Tree>
    <p:extLst>
      <p:ext uri="{BB962C8B-B14F-4D97-AF65-F5344CB8AC3E}">
        <p14:creationId xmlns:p14="http://schemas.microsoft.com/office/powerpoint/2010/main" val="2648746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algn="l" defTabSz="1218804" rtl="0"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latin typeface="微软雅黑"/>
                <a:cs typeface="+mn-cs"/>
                <a:hlinkClick r:id="rId2"/>
              </a:rPr>
              <a:t>PPT</a:t>
            </a:r>
            <a:r>
              <a:rPr kumimoji="0" lang="zh-CN" altLang="en-US" sz="133" b="0" i="0" u="none" strike="noStrike" kern="0" cap="none" spc="0" normalizeH="0" baseline="0" noProof="0" dirty="0">
                <a:ln>
                  <a:noFill/>
                </a:ln>
                <a:solidFill>
                  <a:prstClr val="black"/>
                </a:solidFill>
                <a:effectLst/>
                <a:uLnTx/>
                <a:uFillTx/>
                <a:latin typeface="微软雅黑"/>
                <a:cs typeface="+mn-cs"/>
                <a:hlinkClick r:id="rId2"/>
              </a:rPr>
              <a:t>模板</a:t>
            </a:r>
            <a:r>
              <a:rPr kumimoji="0" lang="zh-CN" altLang="en-US" sz="133" b="0" i="0" u="none" strike="noStrike" kern="0" cap="none" spc="0" normalizeH="0" baseline="0" noProof="0" dirty="0">
                <a:ln>
                  <a:noFill/>
                </a:ln>
                <a:solidFill>
                  <a:prstClr val="black"/>
                </a:solidFill>
                <a:effectLst/>
                <a:uLnTx/>
                <a:uFillTx/>
                <a:latin typeface="微软雅黑"/>
                <a:cs typeface="+mn-cs"/>
              </a:rPr>
              <a:t> </a:t>
            </a:r>
            <a:r>
              <a:rPr kumimoji="0" lang="en-US" altLang="zh-CN" sz="133" b="0" i="0" u="none" strike="noStrike" kern="0" cap="none" spc="0" normalizeH="0" baseline="0" noProof="0" dirty="0">
                <a:ln>
                  <a:noFill/>
                </a:ln>
                <a:solidFill>
                  <a:prstClr val="black"/>
                </a:solidFill>
                <a:effectLst/>
                <a:uLnTx/>
                <a:uFillTx/>
                <a:latin typeface="微软雅黑"/>
                <a:cs typeface="+mn-cs"/>
              </a:rPr>
              <a:t>http://www.1ppt.com/moban/</a:t>
            </a:r>
            <a:r>
              <a:rPr kumimoji="0" lang="zh-CN" altLang="en-US" sz="133" b="0" i="0" u="none" strike="noStrike" kern="0" cap="none" spc="0" normalizeH="0" baseline="0" noProof="0" dirty="0">
                <a:ln>
                  <a:noFill/>
                </a:ln>
                <a:solidFill>
                  <a:prstClr val="black"/>
                </a:solidFill>
                <a:effectLst/>
                <a:uLnTx/>
                <a:uFillTx/>
                <a:latin typeface="微软雅黑"/>
                <a:cs typeface="+mn-cs"/>
              </a:rPr>
              <a:t> </a:t>
            </a:r>
            <a:endParaRPr kumimoji="0" lang="en-US" altLang="zh-CN" sz="133" b="0" i="0" u="none" strike="noStrike" kern="0" cap="none" spc="0" normalizeH="0" baseline="0" noProof="0" dirty="0">
              <a:ln>
                <a:noFill/>
              </a:ln>
              <a:solidFill>
                <a:prstClr val="black"/>
              </a:solidFill>
              <a:effectLst/>
              <a:uLnTx/>
              <a:uFillTx/>
              <a:latin typeface="微软雅黑"/>
              <a:cs typeface="+mn-cs"/>
            </a:endParaRPr>
          </a:p>
        </p:txBody>
      </p:sp>
    </p:spTree>
    <p:extLst>
      <p:ext uri="{BB962C8B-B14F-4D97-AF65-F5344CB8AC3E}">
        <p14:creationId xmlns:p14="http://schemas.microsoft.com/office/powerpoint/2010/main" val="94335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Tree>
    <p:extLst>
      <p:ext uri="{BB962C8B-B14F-4D97-AF65-F5344CB8AC3E}">
        <p14:creationId xmlns:p14="http://schemas.microsoft.com/office/powerpoint/2010/main" val="1816312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srgbClr val="000000"/>
                </a:solidFill>
                <a:effectLst/>
                <a:uLnTx/>
                <a:uFillTx/>
                <a:latin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微软雅黑"/>
              <a:cs typeface="+mn-cs"/>
            </a:endParaRPr>
          </a:p>
        </p:txBody>
      </p:sp>
    </p:spTree>
    <p:extLst>
      <p:ext uri="{BB962C8B-B14F-4D97-AF65-F5344CB8AC3E}">
        <p14:creationId xmlns:p14="http://schemas.microsoft.com/office/powerpoint/2010/main" val="4915273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236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2418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E8184BA-00AB-FBB6-1C0D-8ECB128430FE}"/>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id="{CAE42D0A-EF65-481B-995D-57E7EDF1B1F3}"/>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CEAC5C77-1A7F-8F78-9B54-E5D48B20A0D4}"/>
              </a:ext>
            </a:extLst>
          </p:cNvPr>
          <p:cNvSpPr>
            <a:spLocks noGrp="1"/>
          </p:cNvSpPr>
          <p:nvPr>
            <p:ph type="sldNum" sz="quarter" idx="12"/>
          </p:nvPr>
        </p:nvSpPr>
        <p:spPr/>
        <p:txBody>
          <a:bodyPr/>
          <a:lstStyle>
            <a:lvl1pPr>
              <a:defRPr>
                <a:latin typeface="Arial-Rounded" pitchFamily="34" charset="0"/>
              </a:defRPr>
            </a:lvl1pPr>
          </a:lstStyle>
          <a:p>
            <a:fld id="{ADE816D8-0333-41CF-8E5A-0A8FCDDDB19F}" type="slidenum">
              <a:rPr lang="en-US" altLang="en-US"/>
              <a:pPr/>
              <a:t>‹#›</a:t>
            </a:fld>
            <a:endParaRPr lang="en-US" altLang="en-US"/>
          </a:p>
        </p:txBody>
      </p:sp>
    </p:spTree>
    <p:extLst>
      <p:ext uri="{BB962C8B-B14F-4D97-AF65-F5344CB8AC3E}">
        <p14:creationId xmlns:p14="http://schemas.microsoft.com/office/powerpoint/2010/main" val="9435255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67A9775-7B26-E654-5B2E-96AF79773187}"/>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id="{04C5E176-2791-FAB4-17B5-74F4C8E541C8}"/>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8BFECAA-C547-4462-F80D-08A534F867D7}"/>
              </a:ext>
            </a:extLst>
          </p:cNvPr>
          <p:cNvSpPr>
            <a:spLocks noGrp="1"/>
          </p:cNvSpPr>
          <p:nvPr>
            <p:ph type="sldNum" sz="quarter" idx="12"/>
          </p:nvPr>
        </p:nvSpPr>
        <p:spPr/>
        <p:txBody>
          <a:bodyPr/>
          <a:lstStyle>
            <a:lvl1pPr>
              <a:defRPr>
                <a:latin typeface="Arial-Rounded" pitchFamily="34" charset="0"/>
              </a:defRPr>
            </a:lvl1pPr>
          </a:lstStyle>
          <a:p>
            <a:fld id="{27AF6A29-2F2A-4477-80EC-A3E15D8D5A3F}" type="slidenum">
              <a:rPr lang="en-US" altLang="en-US"/>
              <a:pPr/>
              <a:t>‹#›</a:t>
            </a:fld>
            <a:endParaRPr lang="en-US" altLang="en-US"/>
          </a:p>
        </p:txBody>
      </p:sp>
    </p:spTree>
    <p:extLst>
      <p:ext uri="{BB962C8B-B14F-4D97-AF65-F5344CB8AC3E}">
        <p14:creationId xmlns:p14="http://schemas.microsoft.com/office/powerpoint/2010/main" val="12281028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414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1107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810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395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20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5107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47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8"/>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067845F4-FE2F-6AFD-7A40-DE96FB3215FC}"/>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id="{E0673716-C222-426E-99DE-1DCF70F29852}"/>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689069F-D50F-4F7D-F19F-F68626EB711A}"/>
              </a:ext>
            </a:extLst>
          </p:cNvPr>
          <p:cNvSpPr>
            <a:spLocks noGrp="1"/>
          </p:cNvSpPr>
          <p:nvPr>
            <p:ph type="sldNum" sz="quarter" idx="12"/>
          </p:nvPr>
        </p:nvSpPr>
        <p:spPr/>
        <p:txBody>
          <a:bodyPr/>
          <a:lstStyle>
            <a:lvl1pPr>
              <a:defRPr>
                <a:latin typeface="Arial-Rounded" pitchFamily="34" charset="0"/>
              </a:defRPr>
            </a:lvl1pPr>
          </a:lstStyle>
          <a:p>
            <a:fld id="{6808B8DF-F501-494F-B9CF-0981AF7EDFB8}" type="slidenum">
              <a:rPr lang="en-US" altLang="en-US"/>
              <a:pPr/>
              <a:t>‹#›</a:t>
            </a:fld>
            <a:endParaRPr lang="en-US" altLang="en-US"/>
          </a:p>
        </p:txBody>
      </p:sp>
    </p:spTree>
    <p:extLst>
      <p:ext uri="{BB962C8B-B14F-4D97-AF65-F5344CB8AC3E}">
        <p14:creationId xmlns:p14="http://schemas.microsoft.com/office/powerpoint/2010/main" val="186836429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207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098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770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6259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5424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3495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9661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5277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4865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4636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018DFA9-A280-4330-8361-858C968810B0}"/>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id="{CC29E4E8-B550-EE28-791B-CACA3702462C}"/>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E20545A-277E-47E3-85C5-17CCFB189CF7}"/>
              </a:ext>
            </a:extLst>
          </p:cNvPr>
          <p:cNvSpPr>
            <a:spLocks noGrp="1"/>
          </p:cNvSpPr>
          <p:nvPr>
            <p:ph type="sldNum" sz="quarter" idx="12"/>
          </p:nvPr>
        </p:nvSpPr>
        <p:spPr/>
        <p:txBody>
          <a:bodyPr/>
          <a:lstStyle>
            <a:lvl1pPr>
              <a:defRPr>
                <a:latin typeface="Arial-Rounded" pitchFamily="34" charset="0"/>
              </a:defRPr>
            </a:lvl1pPr>
          </a:lstStyle>
          <a:p>
            <a:fld id="{EBC9BD06-EFFE-44FF-8EF4-C248CA08FBF2}" type="slidenum">
              <a:rPr lang="en-US" altLang="en-US"/>
              <a:pPr/>
              <a:t>‹#›</a:t>
            </a:fld>
            <a:endParaRPr lang="en-US" altLang="en-US"/>
          </a:p>
        </p:txBody>
      </p:sp>
    </p:spTree>
    <p:extLst>
      <p:ext uri="{BB962C8B-B14F-4D97-AF65-F5344CB8AC3E}">
        <p14:creationId xmlns:p14="http://schemas.microsoft.com/office/powerpoint/2010/main" val="313742098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4968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9905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572348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0103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32756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8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116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35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267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3319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5333"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E7CBB3DD-FD7A-5822-EE1E-C0D35EF50DDC}"/>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Chân trang 4">
            <a:extLst>
              <a:ext uri="{FF2B5EF4-FFF2-40B4-BE49-F238E27FC236}">
                <a16:creationId xmlns:a16="http://schemas.microsoft.com/office/drawing/2014/main" id="{C14C0549-7D97-5C59-A62C-68ED8385297C}"/>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2F48294-8C43-FBC2-8E10-41F3A50B4D4D}"/>
              </a:ext>
            </a:extLst>
          </p:cNvPr>
          <p:cNvSpPr>
            <a:spLocks noGrp="1"/>
          </p:cNvSpPr>
          <p:nvPr>
            <p:ph type="sldNum" sz="quarter" idx="12"/>
          </p:nvPr>
        </p:nvSpPr>
        <p:spPr/>
        <p:txBody>
          <a:bodyPr/>
          <a:lstStyle>
            <a:lvl1pPr>
              <a:defRPr>
                <a:latin typeface="Arial-Rounded" pitchFamily="34" charset="0"/>
              </a:defRPr>
            </a:lvl1pPr>
          </a:lstStyle>
          <a:p>
            <a:fld id="{6E9F2CF1-7716-4C35-9FD5-A56E3B96F1A3}" type="slidenum">
              <a:rPr lang="en-US" altLang="en-US"/>
              <a:pPr/>
              <a:t>‹#›</a:t>
            </a:fld>
            <a:endParaRPr lang="en-US" altLang="en-US"/>
          </a:p>
        </p:txBody>
      </p:sp>
    </p:spTree>
    <p:extLst>
      <p:ext uri="{BB962C8B-B14F-4D97-AF65-F5344CB8AC3E}">
        <p14:creationId xmlns:p14="http://schemas.microsoft.com/office/powerpoint/2010/main" val="154136459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154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281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328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2712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1485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2221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474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286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7562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637FC0-3A15-4DBC-A978-11A12D1E7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9AC48855-72E3-4CAD-BFCC-E1D4F41052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B77CBA7A-C8AE-4AC0-9677-A2138FB7D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64980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5885A3AA-99D0-ABD7-6CBC-CFFA258B3DF4}"/>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id="{A12BFC77-6632-FF57-96D5-1AEA0ADB0716}"/>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id="{57F35521-DE2F-9B33-42AC-E9E26CB1D063}"/>
              </a:ext>
            </a:extLst>
          </p:cNvPr>
          <p:cNvSpPr>
            <a:spLocks noGrp="1"/>
          </p:cNvSpPr>
          <p:nvPr>
            <p:ph type="sldNum" sz="quarter" idx="12"/>
          </p:nvPr>
        </p:nvSpPr>
        <p:spPr/>
        <p:txBody>
          <a:bodyPr/>
          <a:lstStyle>
            <a:lvl1pPr>
              <a:defRPr>
                <a:latin typeface="Arial-Rounded" pitchFamily="34" charset="0"/>
              </a:defRPr>
            </a:lvl1pPr>
          </a:lstStyle>
          <a:p>
            <a:fld id="{344E59AD-7117-4478-BA9B-C85A5B61F706}" type="slidenum">
              <a:rPr lang="en-US" altLang="en-US"/>
              <a:pPr/>
              <a:t>‹#›</a:t>
            </a:fld>
            <a:endParaRPr lang="en-US" altLang="en-US"/>
          </a:p>
        </p:txBody>
      </p:sp>
    </p:spTree>
    <p:extLst>
      <p:ext uri="{BB962C8B-B14F-4D97-AF65-F5344CB8AC3E}">
        <p14:creationId xmlns:p14="http://schemas.microsoft.com/office/powerpoint/2010/main" val="106035861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8445E4-0E64-494D-8AFD-7942E1AD8C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CCED9A1D-8785-402E-BF34-16E76F7D66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83A97A79-1DA1-413A-BD23-3CA0B197F8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9667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6CA9547-6D22-403F-A3DB-E95A7BB9F8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E9955818-3A7C-4401-B79F-1B2E5DE63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778E139E-028A-4F8A-A123-791BBCA4B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320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D55BFA-01EB-449B-9629-FFB9BDB923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id="{2CB3D3A3-3C8E-4003-AA2B-F0FA597A12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id="{8F1A4A84-56D4-4610-9D47-5E80BD953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04237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DEE2C3B-2124-408C-A921-4CF4B39EF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a:extLst>
              <a:ext uri="{FF2B5EF4-FFF2-40B4-BE49-F238E27FC236}">
                <a16:creationId xmlns:a16="http://schemas.microsoft.com/office/drawing/2014/main" id="{785D9A39-13CC-4DD0-8DC4-F58E23B07D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a:extLst>
              <a:ext uri="{FF2B5EF4-FFF2-40B4-BE49-F238E27FC236}">
                <a16:creationId xmlns:a16="http://schemas.microsoft.com/office/drawing/2014/main" id="{67B76CA2-01F3-4E22-A639-9E12C8324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4235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2C5A54-87F0-47D6-889A-DC955556AC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a:extLst>
              <a:ext uri="{FF2B5EF4-FFF2-40B4-BE49-F238E27FC236}">
                <a16:creationId xmlns:a16="http://schemas.microsoft.com/office/drawing/2014/main" id="{F9240879-B763-413F-B56A-622C543D0F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a:extLst>
              <a:ext uri="{FF2B5EF4-FFF2-40B4-BE49-F238E27FC236}">
                <a16:creationId xmlns:a16="http://schemas.microsoft.com/office/drawing/2014/main" id="{00D0DB55-DC56-43E2-BF2A-E2CBAD8A4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56446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0E2859-C557-40C1-9410-2A6C3B4AB3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a:extLst>
              <a:ext uri="{FF2B5EF4-FFF2-40B4-BE49-F238E27FC236}">
                <a16:creationId xmlns:a16="http://schemas.microsoft.com/office/drawing/2014/main" id="{BBD6AA1C-2D9F-4715-8893-850FB5B3E8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a:extLst>
              <a:ext uri="{FF2B5EF4-FFF2-40B4-BE49-F238E27FC236}">
                <a16:creationId xmlns:a16="http://schemas.microsoft.com/office/drawing/2014/main" id="{84293C00-7100-4A18-A0BE-4D4E4A119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4937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2D99DF-BAA6-44A1-8153-BE620AE3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id="{366EA5D9-4BA2-4FFE-935F-CD8EDF3934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id="{9E1373B2-11F7-4BCC-9FCE-2A2EA639BC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95789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01D6C9-8B72-40B2-B827-29912096A5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a:extLst>
              <a:ext uri="{FF2B5EF4-FFF2-40B4-BE49-F238E27FC236}">
                <a16:creationId xmlns:a16="http://schemas.microsoft.com/office/drawing/2014/main" id="{F996FFE2-85E4-4006-9E5D-62C621883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a:extLst>
              <a:ext uri="{FF2B5EF4-FFF2-40B4-BE49-F238E27FC236}">
                <a16:creationId xmlns:a16="http://schemas.microsoft.com/office/drawing/2014/main" id="{54F60BF3-2E41-41B0-8B4A-2044DB7C47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16964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970087-B07F-45A5-830B-0FDAA9ABDB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D698073A-D183-4C12-825E-A0583F43E9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831178AE-BB54-4DAB-8547-61F2A8DA88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4096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1FB8E5-1194-442B-A1A5-C89142185F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11EA124C-4374-4B61-9E7C-58EF114ECC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41DD2AA9-1F91-43D0-9930-EE3C80913C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90820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2"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vi-VN"/>
              <a:t>Bấm &amp; sửa kiểu tiêu đề</a:t>
            </a:r>
          </a:p>
        </p:txBody>
      </p:sp>
      <p:sp>
        <p:nvSpPr>
          <p:cNvPr id="4" name="Nơi giữ chỗ cho Nội dung 3"/>
          <p:cNvSpPr>
            <a:spLocks noGrp="1"/>
          </p:cNvSpPr>
          <p:nvPr>
            <p:ph sz="half" idx="2"/>
          </p:nvPr>
        </p:nvSpPr>
        <p:spPr>
          <a:xfrm>
            <a:off x="609602"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vi-VN"/>
              <a:t>Bấm &amp; sửa kiểu tiêu đề</a:t>
            </a:r>
          </a:p>
        </p:txBody>
      </p:sp>
      <p:sp>
        <p:nvSpPr>
          <p:cNvPr id="6" name="Nơi giữ chỗ cho Nội dung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03FA0E2A-4C14-9514-56E4-55ACEF82FBEF}"/>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8" name="Nơi giữ chỗ cho Chân trang 4">
            <a:extLst>
              <a:ext uri="{FF2B5EF4-FFF2-40B4-BE49-F238E27FC236}">
                <a16:creationId xmlns:a16="http://schemas.microsoft.com/office/drawing/2014/main" id="{BDFCD1B5-0C91-00EA-D2E8-FBF44CD129C4}"/>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9" name="Nơi giữ chỗ cho Số hiệu Bản chiếu 5">
            <a:extLst>
              <a:ext uri="{FF2B5EF4-FFF2-40B4-BE49-F238E27FC236}">
                <a16:creationId xmlns:a16="http://schemas.microsoft.com/office/drawing/2014/main" id="{EBA2B70D-E8B4-D568-F6E5-D8877A4696DF}"/>
              </a:ext>
            </a:extLst>
          </p:cNvPr>
          <p:cNvSpPr>
            <a:spLocks noGrp="1"/>
          </p:cNvSpPr>
          <p:nvPr>
            <p:ph type="sldNum" sz="quarter" idx="12"/>
          </p:nvPr>
        </p:nvSpPr>
        <p:spPr/>
        <p:txBody>
          <a:bodyPr/>
          <a:lstStyle>
            <a:lvl1pPr>
              <a:defRPr>
                <a:latin typeface="Arial-Rounded" pitchFamily="34" charset="0"/>
              </a:defRPr>
            </a:lvl1pPr>
          </a:lstStyle>
          <a:p>
            <a:fld id="{5A08FDA3-8579-4445-923A-B756C86D5477}" type="slidenum">
              <a:rPr lang="en-US" altLang="en-US"/>
              <a:pPr/>
              <a:t>‹#›</a:t>
            </a:fld>
            <a:endParaRPr lang="en-US" altLang="en-US"/>
          </a:p>
        </p:txBody>
      </p:sp>
    </p:spTree>
    <p:extLst>
      <p:ext uri="{BB962C8B-B14F-4D97-AF65-F5344CB8AC3E}">
        <p14:creationId xmlns:p14="http://schemas.microsoft.com/office/powerpoint/2010/main" val="116477021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1810977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902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455453"/>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937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24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410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48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79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25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73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077E6C8F-8034-1652-A935-F0D7CD8C4B94}"/>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4" name="Nơi giữ chỗ cho Chân trang 4">
            <a:extLst>
              <a:ext uri="{FF2B5EF4-FFF2-40B4-BE49-F238E27FC236}">
                <a16:creationId xmlns:a16="http://schemas.microsoft.com/office/drawing/2014/main" id="{F6B0E385-7408-136B-6427-83C1D98155C3}"/>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5" name="Nơi giữ chỗ cho Số hiệu Bản chiếu 5">
            <a:extLst>
              <a:ext uri="{FF2B5EF4-FFF2-40B4-BE49-F238E27FC236}">
                <a16:creationId xmlns:a16="http://schemas.microsoft.com/office/drawing/2014/main" id="{99057537-2B36-C7E1-4B17-40103B968DFF}"/>
              </a:ext>
            </a:extLst>
          </p:cNvPr>
          <p:cNvSpPr>
            <a:spLocks noGrp="1"/>
          </p:cNvSpPr>
          <p:nvPr>
            <p:ph type="sldNum" sz="quarter" idx="12"/>
          </p:nvPr>
        </p:nvSpPr>
        <p:spPr/>
        <p:txBody>
          <a:bodyPr/>
          <a:lstStyle>
            <a:lvl1pPr>
              <a:defRPr>
                <a:latin typeface="Arial-Rounded" pitchFamily="34" charset="0"/>
              </a:defRPr>
            </a:lvl1pPr>
          </a:lstStyle>
          <a:p>
            <a:fld id="{22ADE454-D162-4043-A4DB-BCFAD9B56BB0}" type="slidenum">
              <a:rPr lang="en-US" altLang="en-US"/>
              <a:pPr/>
              <a:t>‹#›</a:t>
            </a:fld>
            <a:endParaRPr lang="en-US" altLang="en-US"/>
          </a:p>
        </p:txBody>
      </p:sp>
    </p:spTree>
    <p:extLst>
      <p:ext uri="{BB962C8B-B14F-4D97-AF65-F5344CB8AC3E}">
        <p14:creationId xmlns:p14="http://schemas.microsoft.com/office/powerpoint/2010/main" val="32513281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6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811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A9E6E-4E5F-465C-A3CB-FCC0EA580DC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4B544-1151-426E-A6FE-313143BD9C7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41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285290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940583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644269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598202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4149142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729216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29578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D2A7C602-B24F-2C50-EDC9-44DD4A99D8D9}"/>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3" name="Nơi giữ chỗ cho Chân trang 4">
            <a:extLst>
              <a:ext uri="{FF2B5EF4-FFF2-40B4-BE49-F238E27FC236}">
                <a16:creationId xmlns:a16="http://schemas.microsoft.com/office/drawing/2014/main" id="{687C7AF8-F6CB-DC22-469A-70ADE97F0ECD}"/>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F851B90-9AE3-BFBC-72BE-596BB694C595}"/>
              </a:ext>
            </a:extLst>
          </p:cNvPr>
          <p:cNvSpPr>
            <a:spLocks noGrp="1"/>
          </p:cNvSpPr>
          <p:nvPr>
            <p:ph type="sldNum" sz="quarter" idx="12"/>
          </p:nvPr>
        </p:nvSpPr>
        <p:spPr/>
        <p:txBody>
          <a:bodyPr/>
          <a:lstStyle>
            <a:lvl1pPr>
              <a:defRPr>
                <a:latin typeface="Arial-Rounded" pitchFamily="34" charset="0"/>
              </a:defRPr>
            </a:lvl1pPr>
          </a:lstStyle>
          <a:p>
            <a:fld id="{CA7788F2-A154-47AE-9B3D-852CEC15BD70}" type="slidenum">
              <a:rPr lang="en-US" altLang="en-US"/>
              <a:pPr/>
              <a:t>‹#›</a:t>
            </a:fld>
            <a:endParaRPr lang="en-US" altLang="en-US"/>
          </a:p>
        </p:txBody>
      </p:sp>
    </p:spTree>
    <p:extLst>
      <p:ext uri="{BB962C8B-B14F-4D97-AF65-F5344CB8AC3E}">
        <p14:creationId xmlns:p14="http://schemas.microsoft.com/office/powerpoint/2010/main" val="5967580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033640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444491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2652250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397888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696155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537996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4695770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253701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000208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427699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49"/>
            <a:ext cx="4011084" cy="1162051"/>
          </a:xfrm>
        </p:spPr>
        <p:txBody>
          <a:bodyPr anchor="b"/>
          <a:lstStyle>
            <a:lvl1pPr algn="l">
              <a:defRPr sz="2667" b="1"/>
            </a:lvl1pPr>
          </a:lstStyle>
          <a:p>
            <a:r>
              <a:rPr lang="vi-VN"/>
              <a:t>Bấm &amp; sửa kiểu tiêu đề</a:t>
            </a:r>
            <a:endParaRPr lang="en-US"/>
          </a:p>
        </p:txBody>
      </p:sp>
      <p:sp>
        <p:nvSpPr>
          <p:cNvPr id="3" name="Nơi giữ chỗ cho Nội dung 2"/>
          <p:cNvSpPr>
            <a:spLocks noGrp="1"/>
          </p:cNvSpPr>
          <p:nvPr>
            <p:ph idx="1"/>
          </p:nvPr>
        </p:nvSpPr>
        <p:spPr>
          <a:xfrm>
            <a:off x="4766735"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9E676FC5-BD69-B3BF-D4C5-B436B1970B4F}"/>
              </a:ext>
            </a:extLst>
          </p:cNvPr>
          <p:cNvSpPr>
            <a:spLocks noGrp="1"/>
          </p:cNvSpPr>
          <p:nvPr>
            <p:ph type="dt" sz="half" idx="10"/>
          </p:nvPr>
        </p:nvSpPr>
        <p:spPr/>
        <p:txBody>
          <a:bodyPr/>
          <a:lstStyle>
            <a:lvl1pPr>
              <a:defRPr>
                <a:ea typeface="Arial-Rounded" pitchFamily="34" charset="0"/>
                <a:cs typeface="Arial-Rounded" pitchFamily="34" charset="0"/>
              </a:defRPr>
            </a:lvl1pPr>
          </a:lstStyle>
          <a:p>
            <a:pPr>
              <a:defRPr/>
            </a:pPr>
            <a:endParaRPr lang="en-US"/>
          </a:p>
        </p:txBody>
      </p:sp>
      <p:sp>
        <p:nvSpPr>
          <p:cNvPr id="6" name="Nơi giữ chỗ cho Chân trang 4">
            <a:extLst>
              <a:ext uri="{FF2B5EF4-FFF2-40B4-BE49-F238E27FC236}">
                <a16:creationId xmlns:a16="http://schemas.microsoft.com/office/drawing/2014/main" id="{F02E1698-90E7-8A80-C34F-CBAA10F0F730}"/>
              </a:ext>
            </a:extLst>
          </p:cNvPr>
          <p:cNvSpPr>
            <a:spLocks noGrp="1"/>
          </p:cNvSpPr>
          <p:nvPr>
            <p:ph type="ftr" sz="quarter" idx="11"/>
          </p:nvPr>
        </p:nvSpPr>
        <p:spPr/>
        <p:txBody>
          <a:bodyPr/>
          <a:lstStyle>
            <a:lvl1pPr>
              <a:defRPr>
                <a:ea typeface="Arial-Rounded" pitchFamily="34" charset="0"/>
                <a:cs typeface="Arial-Rounded" pitchFamily="34" charset="0"/>
              </a:defRPr>
            </a:lvl1pPr>
          </a:lstStyle>
          <a:p>
            <a:pPr>
              <a:defRPr/>
            </a:pPr>
            <a:endParaRPr lang="en-US"/>
          </a:p>
        </p:txBody>
      </p:sp>
      <p:sp>
        <p:nvSpPr>
          <p:cNvPr id="7" name="Nơi giữ chỗ cho Số hiệu Bản chiếu 5">
            <a:extLst>
              <a:ext uri="{FF2B5EF4-FFF2-40B4-BE49-F238E27FC236}">
                <a16:creationId xmlns:a16="http://schemas.microsoft.com/office/drawing/2014/main" id="{CBBC73A8-71BF-48BF-D5A4-2C00E258CC5B}"/>
              </a:ext>
            </a:extLst>
          </p:cNvPr>
          <p:cNvSpPr>
            <a:spLocks noGrp="1"/>
          </p:cNvSpPr>
          <p:nvPr>
            <p:ph type="sldNum" sz="quarter" idx="12"/>
          </p:nvPr>
        </p:nvSpPr>
        <p:spPr/>
        <p:txBody>
          <a:bodyPr/>
          <a:lstStyle>
            <a:lvl1pPr>
              <a:defRPr>
                <a:latin typeface="Arial-Rounded" pitchFamily="34" charset="0"/>
              </a:defRPr>
            </a:lvl1pPr>
          </a:lstStyle>
          <a:p>
            <a:fld id="{5305A491-1DF0-4778-AF9B-B00FC946E15F}" type="slidenum">
              <a:rPr lang="en-US" altLang="en-US"/>
              <a:pPr/>
              <a:t>‹#›</a:t>
            </a:fld>
            <a:endParaRPr lang="en-US" altLang="en-US"/>
          </a:p>
        </p:txBody>
      </p:sp>
    </p:spTree>
    <p:extLst>
      <p:ext uri="{BB962C8B-B14F-4D97-AF65-F5344CB8AC3E}">
        <p14:creationId xmlns:p14="http://schemas.microsoft.com/office/powerpoint/2010/main" val="1089032047"/>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333712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608008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375260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504445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4269645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480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3411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301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8820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207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9.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6.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8.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grpSp>
          <p:nvGrpSpPr>
            <p:cNvPr id="12" name="组合 11">
              <a:extLst>
                <a:ext uri="{FF2B5EF4-FFF2-40B4-BE49-F238E27FC236}">
                  <a16:creationId xmlns:a16="http://schemas.microsoft.com/office/drawing/2014/main" id="{67A0601E-F586-48C8-9A71-9BA45710BA8B}"/>
                </a:ext>
              </a:extLst>
            </p:cNvPr>
            <p:cNvGrpSpPr/>
            <p:nvPr/>
          </p:nvGrpSpPr>
          <p:grpSpPr>
            <a:xfrm>
              <a:off x="513677" y="493864"/>
              <a:ext cx="2901074" cy="633507"/>
              <a:chOff x="1513192" y="1554345"/>
              <a:chExt cx="9542584" cy="2489152"/>
            </a:xfrm>
          </p:grpSpPr>
          <p:sp>
            <p:nvSpPr>
              <p:cNvPr id="14" name="Rectangle 4">
                <a:extLst>
                  <a:ext uri="{FF2B5EF4-FFF2-40B4-BE49-F238E27FC236}">
                    <a16:creationId xmlns:a16="http://schemas.microsoft.com/office/drawing/2014/main" id="{A4212766-825B-4428-BA1C-8199436B33FD}"/>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4">
                <a:extLst>
                  <a:ext uri="{FF2B5EF4-FFF2-40B4-BE49-F238E27FC236}">
                    <a16:creationId xmlns:a16="http://schemas.microsoft.com/office/drawing/2014/main" id="{634703CE-59CA-418E-A666-BF9BF70A4E87}"/>
                  </a:ext>
                </a:extLst>
              </p:cNvPr>
              <p:cNvSpPr/>
              <p:nvPr/>
            </p:nvSpPr>
            <p:spPr>
              <a:xfrm>
                <a:off x="1706880" y="1727314"/>
                <a:ext cx="9178079" cy="2112677"/>
              </a:xfrm>
              <a:prstGeom prst="roundRect">
                <a:avLst>
                  <a:gd name="adj" fmla="val 50000"/>
                </a:avLst>
              </a:prstGeom>
              <a:noFill/>
              <a:ln w="254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9" name="图片 8">
              <a:extLst>
                <a:ext uri="{FF2B5EF4-FFF2-40B4-BE49-F238E27FC236}">
                  <a16:creationId xmlns:a16="http://schemas.microsoft.com/office/drawing/2014/main" id="{DCE6899F-CD64-4BCD-8F50-A55DD642EEE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259236" y="615708"/>
              <a:ext cx="626649"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2643901277"/>
      </p:ext>
    </p:extLst>
  </p:cSld>
  <p:clrMap bg1="lt1" tx1="dk1" bg2="lt2" tx2="dk2" accent1="accent1" accent2="accent2" accent3="accent3" accent4="accent4" accent5="accent5" accent6="accent6" hlink="hlink" folHlink="folHlink"/>
  <p:sldLayoutIdLst>
    <p:sldLayoutId id="2147483661" r:id="rId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635D99F-F48B-1C8B-AA2B-4CE99CC6FDF5}"/>
              </a:ext>
            </a:extLst>
          </p:cNvPr>
          <p:cNvSpPr txBox="1"/>
          <p:nvPr userDrawn="1"/>
        </p:nvSpPr>
        <p:spPr>
          <a:xfrm>
            <a:off x="0" y="-8045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cs typeface="+mn-cs"/>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134496721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Nơi giữ chỗ cho Tiêu đề 1">
            <a:extLst>
              <a:ext uri="{FF2B5EF4-FFF2-40B4-BE49-F238E27FC236}">
                <a16:creationId xmlns:a16="http://schemas.microsoft.com/office/drawing/2014/main" id="{82500725-6D51-96EC-9402-4A116DD09DB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43" name="Nơi giữ chỗ cho Văn bản 2">
            <a:extLst>
              <a:ext uri="{FF2B5EF4-FFF2-40B4-BE49-F238E27FC236}">
                <a16:creationId xmlns:a16="http://schemas.microsoft.com/office/drawing/2014/main" id="{AAD5E93C-4BBB-8F60-8E8B-599B27DCFFA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A9695C5B-8C4F-2467-8996-357C5ADB9547}"/>
              </a:ext>
            </a:extLst>
          </p:cNvPr>
          <p:cNvSpPr>
            <a:spLocks noGrp="1"/>
          </p:cNvSpPr>
          <p:nvPr>
            <p:ph type="dt" sz="half" idx="2"/>
          </p:nvPr>
        </p:nvSpPr>
        <p:spPr>
          <a:xfrm>
            <a:off x="609600" y="6356350"/>
            <a:ext cx="2844800" cy="366713"/>
          </a:xfrm>
          <a:prstGeom prst="rect">
            <a:avLst/>
          </a:prstGeom>
        </p:spPr>
        <p:txBody>
          <a:bodyPr vert="horz" lIns="91440" tIns="45720" rIns="91440" bIns="45720" rtlCol="0" anchor="ctr"/>
          <a:lstStyle>
            <a:lvl1pPr algn="l" eaLnBrk="1" hangingPunct="1">
              <a:defRPr sz="1600">
                <a:solidFill>
                  <a:prstClr val="black">
                    <a:tint val="75000"/>
                  </a:prstClr>
                </a:solidFill>
                <a:latin typeface="Arial" charset="0"/>
                <a:ea typeface="+mn-ea"/>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D08AB434-8341-87A4-06A1-721B6ADB92F2}"/>
              </a:ext>
            </a:extLst>
          </p:cNvPr>
          <p:cNvSpPr>
            <a:spLocks noGrp="1"/>
          </p:cNvSpPr>
          <p:nvPr>
            <p:ph type="ftr" sz="quarter" idx="3"/>
          </p:nvPr>
        </p:nvSpPr>
        <p:spPr>
          <a:xfrm>
            <a:off x="4165600" y="6356350"/>
            <a:ext cx="3860800" cy="366713"/>
          </a:xfrm>
          <a:prstGeom prst="rect">
            <a:avLst/>
          </a:prstGeom>
        </p:spPr>
        <p:txBody>
          <a:bodyPr vert="horz" lIns="91440" tIns="45720" rIns="91440" bIns="45720" rtlCol="0" anchor="ctr"/>
          <a:lstStyle>
            <a:lvl1pPr algn="ctr" eaLnBrk="1" hangingPunct="1">
              <a:defRPr sz="1600">
                <a:solidFill>
                  <a:prstClr val="black">
                    <a:tint val="75000"/>
                  </a:prstClr>
                </a:solidFill>
                <a:latin typeface="Arial" charset="0"/>
                <a:ea typeface="+mn-ea"/>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CC1CAFA3-CD03-2568-814D-111017F2AC91}"/>
              </a:ext>
            </a:extLst>
          </p:cNvPr>
          <p:cNvSpPr>
            <a:spLocks noGrp="1"/>
          </p:cNvSpPr>
          <p:nvPr>
            <p:ph type="sldNum" sz="quarter" idx="4"/>
          </p:nvPr>
        </p:nvSpPr>
        <p:spPr>
          <a:xfrm>
            <a:off x="8737600" y="6356350"/>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Arial" panose="020B0604020202020204" pitchFamily="34" charset="0"/>
              </a:defRPr>
            </a:lvl1pPr>
          </a:lstStyle>
          <a:p>
            <a:fld id="{1618C514-030C-4D6E-AA37-315349A83FC3}" type="slidenum">
              <a:rPr lang="en-US" altLang="en-US"/>
              <a:pPr/>
              <a:t>‹#›</a:t>
            </a:fld>
            <a:endParaRPr lang="en-US" altLang="en-US"/>
          </a:p>
        </p:txBody>
      </p:sp>
    </p:spTree>
    <p:extLst>
      <p:ext uri="{BB962C8B-B14F-4D97-AF65-F5344CB8AC3E}">
        <p14:creationId xmlns:p14="http://schemas.microsoft.com/office/powerpoint/2010/main" val="41518665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fade/>
  </p:transition>
  <p:txStyles>
    <p:title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5800">
          <a:solidFill>
            <a:schemeClr val="tx1"/>
          </a:solidFill>
          <a:latin typeface="Calibri" pitchFamily="34" charset="0"/>
        </a:defRPr>
      </a:lvl2pPr>
      <a:lvl3pPr algn="ctr" rtl="0" eaLnBrk="0" fontAlgn="base" hangingPunct="0">
        <a:spcBef>
          <a:spcPct val="0"/>
        </a:spcBef>
        <a:spcAft>
          <a:spcPct val="0"/>
        </a:spcAft>
        <a:defRPr sz="5800">
          <a:solidFill>
            <a:schemeClr val="tx1"/>
          </a:solidFill>
          <a:latin typeface="Calibri" pitchFamily="34" charset="0"/>
        </a:defRPr>
      </a:lvl3pPr>
      <a:lvl4pPr algn="ctr" rtl="0" eaLnBrk="0" fontAlgn="base" hangingPunct="0">
        <a:spcBef>
          <a:spcPct val="0"/>
        </a:spcBef>
        <a:spcAft>
          <a:spcPct val="0"/>
        </a:spcAft>
        <a:defRPr sz="5800">
          <a:solidFill>
            <a:schemeClr val="tx1"/>
          </a:solidFill>
          <a:latin typeface="Calibri" pitchFamily="34" charset="0"/>
        </a:defRPr>
      </a:lvl4pPr>
      <a:lvl5pPr algn="ctr" rtl="0" eaLnBrk="0" fontAlgn="base" hangingPunct="0">
        <a:spcBef>
          <a:spcPct val="0"/>
        </a:spcBef>
        <a:spcAft>
          <a:spcPct val="0"/>
        </a:spcAft>
        <a:defRPr sz="5800">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5613" indent="-455613"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506132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0243027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24247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00A9DD-0C83-4B98-9107-1E7F33F986A9}"/>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等线"/>
                <a:ea typeface="+mn-ea"/>
                <a:cs typeface="+mn-cs"/>
              </a:rPr>
              <a:t>www.9slide.vn</a:t>
            </a:r>
          </a:p>
        </p:txBody>
      </p:sp>
      <p:sp>
        <p:nvSpPr>
          <p:cNvPr id="2" name="标题占位符 1">
            <a:extLst>
              <a:ext uri="{FF2B5EF4-FFF2-40B4-BE49-F238E27FC236}">
                <a16:creationId xmlns:a16="http://schemas.microsoft.com/office/drawing/2014/main"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1613BB-379C-45BA-BF2C-2C0109AA1B7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a:ext uri="{FF2B5EF4-FFF2-40B4-BE49-F238E27FC236}">
                <a16:creationId xmlns:a16="http://schemas.microsoft.com/office/drawing/2014/main"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a:ext uri="{FF2B5EF4-FFF2-40B4-BE49-F238E27FC236}">
                <a16:creationId xmlns:a16="http://schemas.microsoft.com/office/drawing/2014/main"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37D2E6-588B-431D-99D2-A34E59E7A4D1}"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Picture 7" descr="Shape&#10;&#10;Description automatically generated with medium confidence">
            <a:extLst>
              <a:ext uri="{FF2B5EF4-FFF2-40B4-BE49-F238E27FC236}">
                <a16:creationId xmlns:a16="http://schemas.microsoft.com/office/drawing/2014/main" id="{33CD5A50-C7D3-4784-81DE-8E2B95D5A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97029502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122723299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92809827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AD9D28-7B71-4956-910D-465A55C6B4C6}" type="datetimeFigureOut">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806488-57EB-497B-8A91-949C35733F82}" type="slidenum">
              <a:rPr kumimoji="0" lang="zh-CN" altLang="en-US" sz="1200" b="0" i="0" u="none" strike="noStrike" kern="1200" cap="none" spc="0" normalizeH="0" baseline="0" noProof="0" smtClean="0">
                <a:ln>
                  <a:noFill/>
                </a:ln>
                <a:solidFill>
                  <a:srgbClr val="3F3F3F">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F3F3F">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76650613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46.svg"/><Relationship Id="rId12"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36.pn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25.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7976" y="-234327"/>
            <a:ext cx="13982700" cy="7326654"/>
          </a:xfrm>
          <a:prstGeom prst="rect">
            <a:avLst/>
          </a:prstGeom>
          <a:ln>
            <a:noFill/>
          </a:ln>
        </p:spPr>
      </p:pic>
      <p:pic>
        <p:nvPicPr>
          <p:cNvPr id="8"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a16="http://schemas.microsoft.com/office/drawing/2014/main"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10426543" y="4621221"/>
            <a:ext cx="2286314" cy="1681645"/>
          </a:xfrm>
          <a:prstGeom prst="rect">
            <a:avLst/>
          </a:prstGeom>
        </p:spPr>
      </p:pic>
      <p:sp>
        <p:nvSpPr>
          <p:cNvPr id="23" name="TextBox 22">
            <a:extLst>
              <a:ext uri="{FF2B5EF4-FFF2-40B4-BE49-F238E27FC236}">
                <a16:creationId xmlns:a16="http://schemas.microsoft.com/office/drawing/2014/main" id="{0F20C117-3031-40C7-B123-4C6E15C24627}"/>
              </a:ext>
            </a:extLst>
          </p:cNvPr>
          <p:cNvSpPr txBox="1"/>
          <p:nvPr/>
        </p:nvSpPr>
        <p:spPr>
          <a:xfrm>
            <a:off x="916542" y="2112013"/>
            <a:ext cx="106531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Bài</a:t>
            </a:r>
            <a:r>
              <a:rPr kumimoji="0" lang="en-US" sz="5400" b="1" i="0" u="none" strike="noStrike" kern="1200" cap="none" spc="0" normalizeH="0" baseline="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 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Nghe</a:t>
            </a:r>
            <a:r>
              <a:rPr kumimoji="0" lang="en-US" sz="5400" b="1" i="0" u="none" strike="noStrike" kern="1200" cap="none" spc="0" normalizeH="0" baseline="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 – </a:t>
            </a:r>
            <a:r>
              <a:rPr kumimoji="0" lang="en-US" sz="5400" b="1" i="0" u="none" strike="noStrike" kern="1200" cap="none" spc="0" normalizeH="0" baseline="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viết</a:t>
            </a:r>
            <a:r>
              <a:rPr kumimoji="0" lang="en-US" sz="5400" b="1" i="0" u="none" strike="noStrike" kern="1200" cap="none" spc="0" normalizeH="0" baseline="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 </a:t>
            </a:r>
            <a:r>
              <a:rPr kumimoji="0" lang="en-US" sz="5400" b="1" i="0" u="none" strike="noStrike" kern="1200" cap="none" spc="0" normalizeH="0" baseline="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Chim</a:t>
            </a:r>
            <a:r>
              <a:rPr kumimoji="0" lang="en-US" sz="5400" b="1" i="0" u="none" strike="noStrike" kern="1200" cap="none" spc="0" normalizeH="0" baseline="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 </a:t>
            </a:r>
            <a:r>
              <a:rPr kumimoji="0" lang="en-US" sz="5400" b="1" i="0" u="none" strike="noStrike" kern="1200" cap="none" spc="0" normalizeH="0" baseline="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chích</a:t>
            </a:r>
            <a:r>
              <a:rPr kumimoji="0" lang="en-US" sz="5400" b="1" i="0" u="none" strike="noStrike" kern="1200" cap="none" spc="0" normalizeH="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 </a:t>
            </a:r>
            <a:r>
              <a:rPr kumimoji="0" lang="en-US" sz="5400" b="1" i="0" u="none" strike="noStrike" kern="1200" cap="none" spc="0" normalizeH="0" noProof="0" dirty="0" err="1">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rPr>
              <a:t>bông</a:t>
            </a:r>
            <a:endParaRPr kumimoji="0" lang="en-US" sz="7200" b="1" i="0" u="none" strike="noStrike" kern="1200" cap="none" spc="0" normalizeH="0" baseline="0" noProof="0" dirty="0">
              <a:ln w="25400">
                <a:noFill/>
              </a:ln>
              <a:solidFill>
                <a:srgbClr val="C00000"/>
              </a:solidFill>
              <a:effectLst>
                <a:outerShdw blurRad="38100" dist="38100" dir="2700000" algn="tl">
                  <a:srgbClr val="000000">
                    <a:alpha val="43137"/>
                  </a:srgbClr>
                </a:outerShdw>
              </a:effectLst>
              <a:uLnTx/>
              <a:uFillTx/>
              <a:latin typeface="#9Slide03 BoosterNextFYBlack" panose="02000A03000000020004" pitchFamily="2" charset="0"/>
              <a:ea typeface="李旭科书法" panose="02000603000000000000" pitchFamily="2" charset="-122"/>
            </a:endParaRPr>
          </a:p>
        </p:txBody>
      </p:sp>
    </p:spTree>
    <p:extLst>
      <p:ext uri="{BB962C8B-B14F-4D97-AF65-F5344CB8AC3E}">
        <p14:creationId xmlns:p14="http://schemas.microsoft.com/office/powerpoint/2010/main" val="61898930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3116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Tiếng</a:t>
            </a: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Việt</a:t>
            </a:r>
            <a:endPar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ABB1ACF6-457D-4A6B-8124-0F0826308099}"/>
              </a:ext>
            </a:extLst>
          </p:cNvPr>
          <p:cNvSpPr/>
          <p:nvPr/>
        </p:nvSpPr>
        <p:spPr>
          <a:xfrm>
            <a:off x="2837276" y="1243013"/>
            <a:ext cx="45454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Nghe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chích</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52123" y="1771045"/>
            <a:ext cx="11006477"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bé</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Hai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EE51AAE-8A34-BC60-4885-6A7A49DD736B}"/>
              </a:ext>
            </a:extLst>
          </p:cNvPr>
          <p:cNvSpPr txBox="1"/>
          <p:nvPr/>
        </p:nvSpPr>
        <p:spPr>
          <a:xfrm>
            <a:off x="230704" y="2292460"/>
            <a:ext cx="11252396"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bằng 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Ǉăm ấy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ς</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ất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30704" y="2814799"/>
            <a:ext cx="11482718"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đư</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ϑ νμ</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İc</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ảy cứ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łn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xíu.</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56338" y="3337442"/>
            <a:ext cx="12234923" cy="1018227"/>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jà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xoải</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νί</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ν</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Ǽ</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Cặp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30704" y="3871154"/>
            <a:ext cx="11143282"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jảζ vỏ Ǉrấu εắp lại.  Cặp jỏ Ǉí hΪ ấy gắp sâu Λłn lá ηaζ</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30704" y="4399043"/>
            <a:ext cx="2986569"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κęn κĳt.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9019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(Theo</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Tô</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Hoài</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a:t>
            </a:r>
          </a:p>
        </p:txBody>
      </p:sp>
      <p:sp>
        <p:nvSpPr>
          <p:cNvPr id="17" name="Rectangle: Rounded Corners 86016">
            <a:extLst>
              <a:ext uri="{FF2B5EF4-FFF2-40B4-BE49-F238E27FC236}">
                <a16:creationId xmlns:a16="http://schemas.microsoft.com/office/drawing/2014/main" id="{87B3BE50-3F5B-58A5-A1B2-A3FEC78606C1}"/>
              </a:ext>
            </a:extLst>
          </p:cNvPr>
          <p:cNvSpPr/>
          <p:nvPr/>
        </p:nvSpPr>
        <p:spPr>
          <a:xfrm>
            <a:off x="2932774" y="5303201"/>
            <a:ext cx="2359951" cy="822305"/>
          </a:xfrm>
          <a:prstGeom prst="wedgeEllipseCallout">
            <a:avLst/>
          </a:prstGeom>
          <a:solidFill>
            <a:schemeClr val="accent4">
              <a:lumMod val="40000"/>
              <a:lumOff val="60000"/>
            </a:schemeClr>
          </a:solidFill>
        </p:spPr>
        <p:txBody>
          <a:bodyPr wrap="square">
            <a:spAutoFit/>
          </a:bodyPr>
          <a:lstStyle/>
          <a:p>
            <a:pPr algn="ctr" defTabSz="1218804">
              <a:defRPr/>
            </a:pPr>
            <a:r>
              <a:rPr lang="en-US" sz="3200" dirty="0" err="1">
                <a:solidFill>
                  <a:srgbClr val="002060"/>
                </a:solidFill>
                <a:latin typeface="Arial" panose="020B0604020202020204" pitchFamily="34" charset="0"/>
                <a:cs typeface="Arial" panose="020B0604020202020204" pitchFamily="34" charset="0"/>
              </a:rPr>
              <a:t>Soát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lỗi</a:t>
            </a:r>
            <a:endParaRPr lang="en-US" sz="3200" dirty="0">
              <a:solidFill>
                <a:srgbClr val="002060"/>
              </a:solidFill>
              <a:latin typeface="Arial" panose="020B0604020202020204" pitchFamily="34" charset="0"/>
              <a:cs typeface="Arial" panose="020B0604020202020204" pitchFamily="34" charset="0"/>
            </a:endParaRPr>
          </a:p>
        </p:txBody>
      </p:sp>
      <p:sp>
        <p:nvSpPr>
          <p:cNvPr id="2" name="Hộp Văn bản 4">
            <a:extLst>
              <a:ext uri="{FF2B5EF4-FFF2-40B4-BE49-F238E27FC236}">
                <a16:creationId xmlns:a16="http://schemas.microsoft.com/office/drawing/2014/main" id="{D9633DB7-4441-A009-066A-720E8F61D98C}"/>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Tree>
    <p:extLst>
      <p:ext uri="{BB962C8B-B14F-4D97-AF65-F5344CB8AC3E}">
        <p14:creationId xmlns:p14="http://schemas.microsoft.com/office/powerpoint/2010/main" val="334714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8CFC1F-CDF1-496F-99F5-2214BEF60C41}"/>
              </a:ext>
            </a:extLst>
          </p:cNvPr>
          <p:cNvGrpSpPr/>
          <p:nvPr/>
        </p:nvGrpSpPr>
        <p:grpSpPr>
          <a:xfrm>
            <a:off x="614921" y="1965493"/>
            <a:ext cx="5609783" cy="2349579"/>
            <a:chOff x="1147864" y="2761593"/>
            <a:chExt cx="5611514" cy="2350304"/>
          </a:xfrm>
        </p:grpSpPr>
        <p:sp>
          <p:nvSpPr>
            <p:cNvPr id="11" name="Rounded Rectangle 3">
              <a:extLst>
                <a:ext uri="{FF2B5EF4-FFF2-40B4-BE49-F238E27FC236}">
                  <a16:creationId xmlns:a16="http://schemas.microsoft.com/office/drawing/2014/main" id="{194F5BA3-DA2E-4FF7-83DA-62F84C03B043}"/>
                </a:ext>
              </a:extLst>
            </p:cNvPr>
            <p:cNvSpPr/>
            <p:nvPr/>
          </p:nvSpPr>
          <p:spPr>
            <a:xfrm>
              <a:off x="1147864" y="2761593"/>
              <a:ext cx="5611514" cy="2350304"/>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103" rtl="0" eaLnBrk="1" fontAlgn="auto" latinLnBrk="0" hangingPunct="1">
                <a:lnSpc>
                  <a:spcPct val="120000"/>
                </a:lnSpc>
                <a:spcBef>
                  <a:spcPts val="0"/>
                </a:spcBef>
                <a:spcAft>
                  <a:spcPts val="0"/>
                </a:spcAft>
                <a:buClrTx/>
                <a:buSzTx/>
                <a:buFontTx/>
                <a:buNone/>
                <a:tabLst/>
                <a:defRPr/>
              </a:pP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Tiêu</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chí</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đánh</a:t>
              </a:r>
              <a:r>
                <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799"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giá</a:t>
              </a:r>
              <a:endParaRPr kumimoji="0" lang="en-US" sz="2799"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fi-FI"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1. Sai không quá </a:t>
              </a:r>
              <a:r>
                <a:rPr kumimoji="0" lang="fi-FI" sz="2799" b="1"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5 lỗi </a:t>
              </a: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2.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Chữ</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viết</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rõ</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ràng</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sạch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đẹp</a:t>
              </a:r>
              <a:endPar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endParaRPr>
            </a:p>
            <a:p>
              <a:pPr marL="0" marR="0" lvl="0" indent="0" algn="l" defTabSz="914103" rtl="0" eaLnBrk="1" fontAlgn="auto" latinLnBrk="0" hangingPunct="1">
                <a:lnSpc>
                  <a:spcPct val="120000"/>
                </a:lnSpc>
                <a:spcBef>
                  <a:spcPts val="0"/>
                </a:spcBef>
                <a:spcAft>
                  <a:spcPts val="0"/>
                </a:spcAft>
                <a:buClrTx/>
                <a:buSzPts val="2800"/>
                <a:buFontTx/>
                <a:buNone/>
                <a:tabLst/>
                <a:defRPr/>
              </a:pP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3.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Trình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bày</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đúng</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hình</a:t>
              </a:r>
              <a:r>
                <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rPr>
                <a:t> </a:t>
              </a:r>
              <a:r>
                <a:rPr kumimoji="0" lang="en-US" sz="2799" b="0" i="0" u="none" strike="noStrike" kern="0" cap="none" spc="0" normalizeH="0" baseline="0" noProof="0" dirty="0" err="1">
                  <a:ln>
                    <a:noFill/>
                  </a:ln>
                  <a:solidFill>
                    <a:srgbClr val="142436"/>
                  </a:solidFill>
                  <a:effectLst/>
                  <a:uLnTx/>
                  <a:uFillTx/>
                  <a:latin typeface="Arial" panose="020B0604020202020204" pitchFamily="34" charset="0"/>
                  <a:ea typeface="+mn-ea"/>
                  <a:cs typeface="Arial" panose="020B0604020202020204" pitchFamily="34" charset="0"/>
                </a:rPr>
                <a:t>thức</a:t>
              </a:r>
              <a:endParaRPr kumimoji="0" lang="en-US" sz="2799" b="0" i="0" u="none" strike="noStrike" kern="0" cap="none" spc="0" normalizeH="0" baseline="0" noProof="0" dirty="0">
                <a:ln>
                  <a:noFill/>
                </a:ln>
                <a:solidFill>
                  <a:srgbClr val="142436"/>
                </a:solidFill>
                <a:effectLst/>
                <a:uLnTx/>
                <a:uFillTx/>
                <a:latin typeface="Arial" panose="020B0604020202020204" pitchFamily="34" charset="0"/>
                <a:ea typeface="+mn-ea"/>
                <a:cs typeface="Arial" panose="020B0604020202020204" pitchFamily="34" charset="0"/>
              </a:endParaRPr>
            </a:p>
          </p:txBody>
        </p:sp>
        <p:sp>
          <p:nvSpPr>
            <p:cNvPr id="12" name="5-Point Star 7">
              <a:extLst>
                <a:ext uri="{FF2B5EF4-FFF2-40B4-BE49-F238E27FC236}">
                  <a16:creationId xmlns:a16="http://schemas.microsoft.com/office/drawing/2014/main" id="{8BF34862-9C0C-4D43-8B8E-98C3B4F647C9}"/>
                </a:ext>
              </a:extLst>
            </p:cNvPr>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5-Point Star 14">
              <a:extLst>
                <a:ext uri="{FF2B5EF4-FFF2-40B4-BE49-F238E27FC236}">
                  <a16:creationId xmlns:a16="http://schemas.microsoft.com/office/drawing/2014/main" id="{DD119C56-A415-4F3E-8CC8-203CE19EC5B8}"/>
                </a:ext>
              </a:extLst>
            </p:cNvPr>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5-Point Star 15">
              <a:extLst>
                <a:ext uri="{FF2B5EF4-FFF2-40B4-BE49-F238E27FC236}">
                  <a16:creationId xmlns:a16="http://schemas.microsoft.com/office/drawing/2014/main" id="{70EA0FD4-831D-49B4-99D9-B0BF868BDC46}"/>
                </a:ext>
              </a:extLst>
            </p:cNvPr>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5-Point Star 16">
              <a:extLst>
                <a:ext uri="{FF2B5EF4-FFF2-40B4-BE49-F238E27FC236}">
                  <a16:creationId xmlns:a16="http://schemas.microsoft.com/office/drawing/2014/main" id="{E0F6B46F-D2A0-4134-81DF-AC83756062C7}"/>
                </a:ext>
              </a:extLst>
            </p:cNvPr>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 name="5-Point Star 17">
              <a:extLst>
                <a:ext uri="{FF2B5EF4-FFF2-40B4-BE49-F238E27FC236}">
                  <a16:creationId xmlns:a16="http://schemas.microsoft.com/office/drawing/2014/main" id="{AF435D87-0A08-48A4-81D0-68F745778656}"/>
                </a:ext>
              </a:extLst>
            </p:cNvPr>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pic>
        <p:nvPicPr>
          <p:cNvPr id="17" name="Picture 16">
            <a:extLst>
              <a:ext uri="{FF2B5EF4-FFF2-40B4-BE49-F238E27FC236}">
                <a16:creationId xmlns:a16="http://schemas.microsoft.com/office/drawing/2014/main" id="{927EE66D-7F68-4C0C-8D11-5AAB0B663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4015" y="3718534"/>
            <a:ext cx="2254215" cy="2250613"/>
          </a:xfrm>
          <a:prstGeom prst="rect">
            <a:avLst/>
          </a:prstGeom>
        </p:spPr>
      </p:pic>
      <p:grpSp>
        <p:nvGrpSpPr>
          <p:cNvPr id="21" name="Group 20">
            <a:extLst>
              <a:ext uri="{FF2B5EF4-FFF2-40B4-BE49-F238E27FC236}">
                <a16:creationId xmlns:a16="http://schemas.microsoft.com/office/drawing/2014/main" id="{EFC90FAE-5F33-4697-B282-FF020DEF4178}"/>
              </a:ext>
            </a:extLst>
          </p:cNvPr>
          <p:cNvGrpSpPr/>
          <p:nvPr/>
        </p:nvGrpSpPr>
        <p:grpSpPr>
          <a:xfrm>
            <a:off x="7091546" y="1730201"/>
            <a:ext cx="4411211" cy="2240263"/>
            <a:chOff x="7562960" y="2029855"/>
            <a:chExt cx="2844356" cy="2037887"/>
          </a:xfrm>
        </p:grpSpPr>
        <p:sp>
          <p:nvSpPr>
            <p:cNvPr id="22" name="ïsḻîdé">
              <a:extLst>
                <a:ext uri="{FF2B5EF4-FFF2-40B4-BE49-F238E27FC236}">
                  <a16:creationId xmlns:a16="http://schemas.microsoft.com/office/drawing/2014/main" id="{A90A04EB-509C-4712-A2A6-44483A347D72}"/>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12" tIns="45706" rIns="91412" bIns="45706" anchor="b" anchorCtr="1" compatLnSpc="1">
              <a:prstTxWarp prst="textNoShape">
                <a:avLst/>
              </a:prstTxWarp>
              <a:norm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dirty="0">
                <a:ln>
                  <a:noFill/>
                </a:ln>
                <a:solidFill>
                  <a:srgbClr val="778495"/>
                </a:solidFill>
                <a:effectLst/>
                <a:uLnTx/>
                <a:uFillTx/>
                <a:latin typeface="Arial" panose="020B0604020202020204" pitchFamily="34" charset="0"/>
                <a:cs typeface="Arial" panose="020B0604020202020204" pitchFamily="34" charset="0"/>
              </a:endParaRPr>
            </a:p>
          </p:txBody>
        </p:sp>
        <p:sp>
          <p:nvSpPr>
            <p:cNvPr id="23" name="iŝ1iḍe">
              <a:extLst>
                <a:ext uri="{FF2B5EF4-FFF2-40B4-BE49-F238E27FC236}">
                  <a16:creationId xmlns:a16="http://schemas.microsoft.com/office/drawing/2014/main" id="{796D722F-68EB-4A41-97DE-FD03EC94A9F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4" name="Rectangle 23">
            <a:extLst>
              <a:ext uri="{FF2B5EF4-FFF2-40B4-BE49-F238E27FC236}">
                <a16:creationId xmlns:a16="http://schemas.microsoft.com/office/drawing/2014/main" id="{DF15E575-988D-4F51-A54E-23F9F8F25FC3}"/>
              </a:ext>
            </a:extLst>
          </p:cNvPr>
          <p:cNvSpPr/>
          <p:nvPr/>
        </p:nvSpPr>
        <p:spPr>
          <a:xfrm>
            <a:off x="7661920" y="2217205"/>
            <a:ext cx="3252071" cy="1199944"/>
          </a:xfrm>
          <a:prstGeom prst="rect">
            <a:avLst/>
          </a:prstGeom>
        </p:spPr>
        <p:txBody>
          <a:bodyPr wrap="square">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tự</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đánh</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giá</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phần</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mình</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99"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bạn</a:t>
            </a:r>
            <a:endParaRPr kumimoji="0" lang="en-US" sz="2399"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2493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4917439" y="1769250"/>
            <a:ext cx="6770255" cy="820738"/>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6600" b="1" i="0" u="none" strike="noStrike" kern="1200" cap="none" spc="-133" normalizeH="0" baseline="0" noProof="0" dirty="0">
                <a:ln>
                  <a:noFill/>
                </a:ln>
                <a:solidFill>
                  <a:srgbClr val="F92D67"/>
                </a:solidFill>
                <a:effectLst/>
                <a:uLnTx/>
                <a:uFillTx/>
                <a:latin typeface="Sriracha"/>
                <a:ea typeface="+mn-ea"/>
                <a:cs typeface="+mn-cs"/>
              </a:rPr>
              <a:t>2.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Làm</a:t>
            </a:r>
            <a:r>
              <a:rPr kumimoji="0" lang="en-US" sz="6600" b="1" i="0" u="none" strike="noStrike" kern="1200" cap="none" spc="-133" normalizeH="0" baseline="0" noProof="0" dirty="0">
                <a:ln>
                  <a:noFill/>
                </a:ln>
                <a:solidFill>
                  <a:srgbClr val="F92D67"/>
                </a:solidFill>
                <a:effectLst/>
                <a:uLnTx/>
                <a:uFillTx/>
                <a:latin typeface="Sriracha"/>
                <a:ea typeface="+mn-ea"/>
                <a:cs typeface="+mn-cs"/>
              </a:rPr>
              <a:t>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bài</a:t>
            </a:r>
            <a:r>
              <a:rPr kumimoji="0" lang="en-US" sz="6600" b="1" i="0" u="none" strike="noStrike" kern="1200" cap="none" spc="-133" normalizeH="0" baseline="0" noProof="0" dirty="0">
                <a:ln>
                  <a:noFill/>
                </a:ln>
                <a:solidFill>
                  <a:srgbClr val="F92D67"/>
                </a:solidFill>
                <a:effectLst/>
                <a:uLnTx/>
                <a:uFillTx/>
                <a:latin typeface="Sriracha"/>
                <a:ea typeface="+mn-ea"/>
                <a:cs typeface="+mn-cs"/>
              </a:rPr>
              <a:t>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tập</a:t>
            </a:r>
            <a:endParaRPr kumimoji="0" lang="en-US" sz="6600" b="1" i="0" u="none" strike="noStrike" kern="1200" cap="none" spc="-133" normalizeH="0" baseline="0" noProof="0" dirty="0">
              <a:ln>
                <a:noFill/>
              </a:ln>
              <a:solidFill>
                <a:srgbClr val="F92D67"/>
              </a:solidFill>
              <a:effectLst/>
              <a:uLnTx/>
              <a:uFillTx/>
              <a:latin typeface="Sriracha"/>
              <a:ea typeface="+mn-ea"/>
              <a:cs typeface="+mn-cs"/>
            </a:endParaRPr>
          </a:p>
        </p:txBody>
      </p:sp>
    </p:spTree>
    <p:extLst>
      <p:ext uri="{BB962C8B-B14F-4D97-AF65-F5344CB8AC3E}">
        <p14:creationId xmlns:p14="http://schemas.microsoft.com/office/powerpoint/2010/main" val="1390379681"/>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10737245" y="-32955"/>
              <a:ext cx="1454248"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7824" y="4472931"/>
            <a:ext cx="1623524" cy="2346999"/>
          </a:xfrm>
          <a:prstGeom prst="rect">
            <a:avLst/>
          </a:prstGeom>
        </p:spPr>
      </p:pic>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4" name="TextBox 3"/>
          <p:cNvSpPr txBox="1"/>
          <p:nvPr/>
        </p:nvSpPr>
        <p:spPr>
          <a:xfrm>
            <a:off x="864109" y="1210041"/>
            <a:ext cx="1074505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br>
              <a:rPr kumimoji="0" lang="vi-VN"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Lâm</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3" name="Rectangle: Rounded Corners 3">
            <a:extLst>
              <a:ext uri="{FF2B5EF4-FFF2-40B4-BE49-F238E27FC236}">
                <a16:creationId xmlns:a16="http://schemas.microsoft.com/office/drawing/2014/main" id="{E300EA5E-3059-43C4-B342-3810E2700E80}"/>
              </a:ext>
            </a:extLst>
          </p:cNvPr>
          <p:cNvSpPr/>
          <p:nvPr/>
        </p:nvSpPr>
        <p:spPr>
          <a:xfrm>
            <a:off x="1454755" y="198482"/>
            <a:ext cx="10346635" cy="541190"/>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2. Viết vào vở các địa danh có trong đoạn văn dưới đây</a:t>
            </a:r>
            <a:endPar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cxnSp>
        <p:nvCxnSpPr>
          <p:cNvPr id="16" name="Straight Connector 15"/>
          <p:cNvCxnSpPr/>
          <p:nvPr/>
        </p:nvCxnSpPr>
        <p:spPr>
          <a:xfrm>
            <a:off x="4257868" y="670098"/>
            <a:ext cx="2242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4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10737245" y="-32955"/>
              <a:ext cx="1454248"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7824" y="4472931"/>
            <a:ext cx="1623524" cy="2346999"/>
          </a:xfrm>
          <a:prstGeom prst="rect">
            <a:avLst/>
          </a:prstGeom>
        </p:spPr>
      </p:pic>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4" name="TextBox 3"/>
          <p:cNvSpPr txBox="1"/>
          <p:nvPr/>
        </p:nvSpPr>
        <p:spPr>
          <a:xfrm>
            <a:off x="864109" y="1210041"/>
            <a:ext cx="1074505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800" b="0"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Vườn Quốc gia Cúc Phương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b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Lâm</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3" name="Rectangle: Rounded Corners 3">
            <a:extLst>
              <a:ext uri="{FF2B5EF4-FFF2-40B4-BE49-F238E27FC236}">
                <a16:creationId xmlns:a16="http://schemas.microsoft.com/office/drawing/2014/main" id="{E300EA5E-3059-43C4-B342-3810E2700E80}"/>
              </a:ext>
            </a:extLst>
          </p:cNvPr>
          <p:cNvSpPr/>
          <p:nvPr/>
        </p:nvSpPr>
        <p:spPr>
          <a:xfrm>
            <a:off x="1454755" y="198482"/>
            <a:ext cx="10346635" cy="541190"/>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2. Viết vào vở các địa danh có trong đoạn văn dưới đây</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3" name="Straight Connector 2"/>
          <p:cNvCxnSpPr/>
          <p:nvPr/>
        </p:nvCxnSpPr>
        <p:spPr>
          <a:xfrm flipV="1">
            <a:off x="1550504" y="1658540"/>
            <a:ext cx="4412974"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213651" y="2116978"/>
            <a:ext cx="1537253" cy="124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33508" y="2130012"/>
            <a:ext cx="150145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38730" y="2129435"/>
            <a:ext cx="16399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06417" y="2560552"/>
            <a:ext cx="1537253" cy="124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749747" y="2560552"/>
            <a:ext cx="2491410" cy="124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39464" y="2981050"/>
            <a:ext cx="2698258" cy="230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813409" y="2965507"/>
            <a:ext cx="2272624" cy="93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57868" y="670098"/>
            <a:ext cx="2242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64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1026" name="Picture 2">
            <a:extLst>
              <a:ext uri="{FF2B5EF4-FFF2-40B4-BE49-F238E27FC236}">
                <a16:creationId xmlns:a16="http://schemas.microsoft.com/office/drawing/2014/main" id="{258B9E8A-76DE-48A8-81C8-6E316B611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9600" y="0"/>
            <a:ext cx="8431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9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27"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7325" y="576980"/>
            <a:ext cx="8030881" cy="5353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E09203-B879-C074-13D6-FF67FBA44E4C}"/>
              </a:ext>
            </a:extLst>
          </p:cNvPr>
          <p:cNvSpPr txBox="1"/>
          <p:nvPr/>
        </p:nvSpPr>
        <p:spPr>
          <a:xfrm>
            <a:off x="3305175" y="6017615"/>
            <a:ext cx="6929100" cy="523220"/>
          </a:xfrm>
          <a:prstGeom prst="rect">
            <a:avLst/>
          </a:prstGeom>
          <a:solidFill>
            <a:schemeClr val="bg1"/>
          </a:solidFill>
        </p:spPr>
        <p:txBody>
          <a:bodyPr wrap="square">
            <a:spAutoFit/>
          </a:bodyPr>
          <a:lstStyle/>
          <a:p>
            <a:r>
              <a:rPr lang="vi-VN" sz="2800" b="0" i="1" dirty="0">
                <a:solidFill>
                  <a:srgbClr val="333333"/>
                </a:solidFill>
                <a:effectLst/>
                <a:latin typeface="Arial" panose="020B0604020202020204" pitchFamily="34" charset="0"/>
              </a:rPr>
              <a:t>Một góc của Vườn Quốc gia Cúc Phương</a:t>
            </a:r>
            <a:endParaRPr lang="en-US" sz="2800" dirty="0"/>
          </a:p>
        </p:txBody>
      </p:sp>
    </p:spTree>
    <p:extLst>
      <p:ext uri="{BB962C8B-B14F-4D97-AF65-F5344CB8AC3E}">
        <p14:creationId xmlns:p14="http://schemas.microsoft.com/office/powerpoint/2010/main" val="369530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2050" name="Picture 2" descr="rừng bươm bướm cúc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0366" y="554146"/>
            <a:ext cx="8150374" cy="510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5825" y="5986355"/>
            <a:ext cx="8203415" cy="523220"/>
          </a:xfrm>
          <a:prstGeom prst="rect">
            <a:avLst/>
          </a:prstGeom>
          <a:solidFill>
            <a:schemeClr val="bg1"/>
          </a:solidFill>
        </p:spPr>
        <p:txBody>
          <a:bodyPr wrap="square" rtlCol="0">
            <a:spAutoFit/>
          </a:bodyPr>
          <a:lstStyle/>
          <a:p>
            <a:r>
              <a:rPr lang="vi-VN" sz="2800" i="1" dirty="0"/>
              <a:t>Rừng bươm bướm ở vườn quốc gia Cúc Phương</a:t>
            </a:r>
            <a:endParaRPr lang="en-US" sz="2800" dirty="0"/>
          </a:p>
        </p:txBody>
      </p:sp>
    </p:spTree>
    <p:extLst>
      <p:ext uri="{BB962C8B-B14F-4D97-AF65-F5344CB8AC3E}">
        <p14:creationId xmlns:p14="http://schemas.microsoft.com/office/powerpoint/2010/main" val="16936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3943"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1026" name="Picture 2" descr="bản Mường ở Cúc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208" y="316356"/>
            <a:ext cx="7616091" cy="53907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29499" y="5839391"/>
            <a:ext cx="6990799" cy="523220"/>
          </a:xfrm>
          <a:prstGeom prst="rect">
            <a:avLst/>
          </a:prstGeom>
          <a:solidFill>
            <a:schemeClr val="bg1"/>
          </a:solidFill>
        </p:spPr>
        <p:txBody>
          <a:bodyPr wrap="square" rtlCol="0">
            <a:spAutoFit/>
          </a:bodyPr>
          <a:lstStyle/>
          <a:p>
            <a:r>
              <a:rPr lang="vi-VN" sz="2800" i="1" dirty="0"/>
              <a:t>Bản Mường ở vườn quốc gia Cúc Phương</a:t>
            </a:r>
            <a:endParaRPr lang="en-US" sz="2800" dirty="0"/>
          </a:p>
        </p:txBody>
      </p:sp>
    </p:spTree>
    <p:extLst>
      <p:ext uri="{BB962C8B-B14F-4D97-AF65-F5344CB8AC3E}">
        <p14:creationId xmlns:p14="http://schemas.microsoft.com/office/powerpoint/2010/main" val="1242733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3943"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 name="TextBox 1"/>
          <p:cNvSpPr txBox="1"/>
          <p:nvPr/>
        </p:nvSpPr>
        <p:spPr>
          <a:xfrm>
            <a:off x="2111440" y="5896160"/>
            <a:ext cx="7578660" cy="523220"/>
          </a:xfrm>
          <a:prstGeom prst="rect">
            <a:avLst/>
          </a:prstGeom>
          <a:solidFill>
            <a:schemeClr val="bg1"/>
          </a:solidFill>
        </p:spPr>
        <p:txBody>
          <a:bodyPr wrap="square" rtlCol="0">
            <a:spAutoFit/>
          </a:bodyPr>
          <a:lstStyle/>
          <a:p>
            <a:pPr lvl="0"/>
            <a:r>
              <a:rPr lang="en-US" sz="2800" i="1" dirty="0" err="1">
                <a:latin typeface="Arial" panose="020B0604020202020204" pitchFamily="34" charset="0"/>
                <a:cs typeface="Arial" panose="020B0604020202020204" pitchFamily="34" charset="0"/>
              </a:rPr>
              <a:t>Hồ</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Quang</a:t>
            </a:r>
            <a:r>
              <a:rPr lang="en-US" sz="2800" i="1" dirty="0">
                <a:latin typeface="Arial" panose="020B0604020202020204" pitchFamily="34" charset="0"/>
                <a:cs typeface="Arial" panose="020B0604020202020204" pitchFamily="34" charset="0"/>
              </a:rPr>
              <a:t>  </a:t>
            </a:r>
            <a:r>
              <a:rPr kumimoji="0" lang="vi-VN" sz="2800" b="0" i="1"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rPr>
              <a:t>ở vườn quốc gia Cúc Phương</a:t>
            </a:r>
            <a:endParaRPr kumimoji="0" lang="en-US" sz="2800" b="0" i="0" u="none" strike="noStrike" kern="1200" cap="none" spc="0" normalizeH="0" baseline="0" noProof="0" dirty="0">
              <a:ln>
                <a:noFill/>
              </a:ln>
              <a:solidFill>
                <a:srgbClr val="3F3F3F"/>
              </a:solidFill>
              <a:effectLst/>
              <a:uLnTx/>
              <a:uFillTx/>
              <a:latin typeface="Arial" panose="020B0604020202020204" pitchFamily="34" charset="0"/>
              <a:cs typeface="Arial" panose="020B0604020202020204" pitchFamily="34" charset="0"/>
            </a:endParaRPr>
          </a:p>
        </p:txBody>
      </p:sp>
      <p:pic>
        <p:nvPicPr>
          <p:cNvPr id="6146" name="Picture 2" descr="hồ yên qu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0366" y="511876"/>
            <a:ext cx="7971834" cy="531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60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69469"/>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6600" b="1" i="0" u="none" strike="noStrike" kern="1200" cap="none" spc="-133" normalizeH="0" baseline="0" noProof="0" dirty="0">
                <a:ln>
                  <a:noFill/>
                </a:ln>
                <a:solidFill>
                  <a:srgbClr val="F92D67"/>
                </a:solidFill>
                <a:effectLst/>
                <a:uLnTx/>
                <a:uFillTx/>
                <a:latin typeface="Sriracha"/>
                <a:ea typeface="+mn-ea"/>
                <a:cs typeface="+mn-cs"/>
              </a:rPr>
              <a:t>1. Nghe – </a:t>
            </a:r>
            <a:r>
              <a:rPr kumimoji="0" lang="en-US" sz="6600" b="1" i="0" u="none" strike="noStrike" kern="1200" cap="none" spc="-133" normalizeH="0" baseline="0" noProof="0" dirty="0" err="1">
                <a:ln>
                  <a:noFill/>
                </a:ln>
                <a:solidFill>
                  <a:srgbClr val="F92D67"/>
                </a:solidFill>
                <a:effectLst/>
                <a:uLnTx/>
                <a:uFillTx/>
                <a:latin typeface="Sriracha"/>
                <a:ea typeface="+mn-ea"/>
                <a:cs typeface="+mn-cs"/>
              </a:rPr>
              <a:t>viết</a:t>
            </a:r>
            <a:endParaRPr kumimoji="0" lang="en-US" sz="6600" b="1" i="0" u="none" strike="noStrike" kern="1200" cap="none" spc="-133" normalizeH="0" baseline="0" noProof="0" dirty="0">
              <a:ln>
                <a:noFill/>
              </a:ln>
              <a:solidFill>
                <a:srgbClr val="F92D67"/>
              </a:solidFill>
              <a:effectLst/>
              <a:uLnTx/>
              <a:uFillTx/>
              <a:latin typeface="Sriracha"/>
              <a:ea typeface="+mn-ea"/>
              <a:cs typeface="+mn-cs"/>
            </a:endParaRPr>
          </a:p>
        </p:txBody>
      </p:sp>
    </p:spTree>
    <p:extLst>
      <p:ext uri="{BB962C8B-B14F-4D97-AF65-F5344CB8AC3E}">
        <p14:creationId xmlns:p14="http://schemas.microsoft.com/office/powerpoint/2010/main" val="421716587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7903" y="188264"/>
            <a:ext cx="6001234" cy="1871559"/>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2711750" y="473097"/>
            <a:ext cx="491236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Chọn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iêu</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hoặc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thích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hợp</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với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mỗi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ô </a:t>
            </a:r>
            <a:r>
              <a:rPr lang="en-US" sz="2800" b="1" dirty="0" err="1">
                <a:solidFill>
                  <a:srgbClr val="FF0000"/>
                </a:solidFill>
                <a:latin typeface="Arial" panose="020B0604020202020204" pitchFamily="34" charset="0"/>
                <a:cs typeface="Arial" panose="020B0604020202020204" pitchFamily="34" charset="0"/>
              </a:rPr>
              <a:t>vuông</a:t>
            </a:r>
            <a:b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br>
              <a:rPr kumimoji="0" lang="en-US" sz="2800" b="0" i="0" u="none" strike="noStrike" kern="1200" cap="none" spc="0" normalizeH="0" baseline="0" noProof="0" dirty="0">
                <a:ln>
                  <a:noFill/>
                </a:ln>
                <a:solidFill>
                  <a:srgbClr val="FF0000"/>
                </a:solidFill>
                <a:effectLst/>
                <a:uLnTx/>
                <a:uFillTx/>
                <a:latin typeface="Patrick Hand" panose="00000500000000000000" pitchFamily="2" charset="0"/>
                <a:ea typeface="+mn-ea"/>
                <a:cs typeface="+mn-cs"/>
              </a:rPr>
            </a:br>
            <a:endParaRPr kumimoji="0" lang="en-US" sz="2800" b="0" i="0" u="none" strike="noStrike" kern="1200" cap="none" spc="0" normalizeH="0" baseline="0" noProof="0" dirty="0">
              <a:ln>
                <a:noFill/>
              </a:ln>
              <a:solidFill>
                <a:srgbClr val="FF0000"/>
              </a:solidFill>
              <a:effectLst/>
              <a:uLnTx/>
              <a:uFillTx/>
              <a:latin typeface="Patrick Hand" panose="00000500000000000000" pitchFamily="2" charset="0"/>
              <a:ea typeface="+mn-ea"/>
              <a:cs typeface="+mn-cs"/>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4475" y="1683541"/>
            <a:ext cx="9970975" cy="5423792"/>
          </a:xfrm>
          <a:prstGeom prst="rect">
            <a:avLst/>
          </a:prstGeom>
          <a:effectLst>
            <a:glow rad="63500">
              <a:schemeClr val="accent2">
                <a:satMod val="175000"/>
                <a:alpha val="40000"/>
              </a:schemeClr>
            </a:glow>
          </a:effectLst>
        </p:spPr>
      </p:pic>
      <p:sp>
        <p:nvSpPr>
          <p:cNvPr id="30" name="TextBox 29">
            <a:extLst>
              <a:ext uri="{FF2B5EF4-FFF2-40B4-BE49-F238E27FC236}">
                <a16:creationId xmlns:a16="http://schemas.microsoft.com/office/drawing/2014/main" id="{909E9A05-9E4A-40E0-BC97-A1C20557F9EC}"/>
              </a:ext>
            </a:extLst>
          </p:cNvPr>
          <p:cNvSpPr txBox="1"/>
          <p:nvPr/>
        </p:nvSpPr>
        <p:spPr>
          <a:xfrm>
            <a:off x="2624647" y="2739385"/>
            <a:ext cx="7882268" cy="34163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Cứ</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ch</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ch</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bầy</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h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lại</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rủ</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nhau</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ra</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suối</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uống</a:t>
            </a:r>
            <a:r>
              <a:rPr kumimoji="0" lang="en-US" sz="3600" b="0" i="0" u="none" strike="noStrike" kern="1200" cap="none" spc="0" normalizeH="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70AD47">
                    <a:lumMod val="50000"/>
                  </a:srgbClr>
                </a:solidFill>
                <a:effectLst/>
                <a:uLnTx/>
                <a:uFillTx/>
                <a:latin typeface="Arial" panose="020B0604020202020204" pitchFamily="34" charset="0"/>
                <a:cs typeface="Arial" panose="020B0604020202020204" pitchFamily="34" charset="0"/>
              </a:rPr>
              <a:t>nước</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Buổi</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sáng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tiếng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chim</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kh</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lảnh</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lót</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khắp</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rừng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Mặt</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trời</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ch</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những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tia</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nắng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ấm</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áp</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xuống</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vườn</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70AD47">
                    <a:lumMod val="50000"/>
                  </a:srgbClr>
                </a:solidFill>
                <a:effectLst/>
                <a:uLnTx/>
                <a:uFillTx/>
                <a:latin typeface="Arial" panose="020B0604020202020204" pitchFamily="34" charset="0"/>
                <a:cs typeface="Arial" panose="020B0604020202020204" pitchFamily="34" charset="0"/>
              </a:rPr>
              <a:t>cây</a:t>
            </a:r>
            <a:r>
              <a:rPr kumimoji="0" lang="en-US"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rPr>
              <a:t>. </a:t>
            </a:r>
            <a:endParaRPr kumimoji="0" lang="vi-VN" sz="3600" b="0" i="0" u="none" strike="noStrike" kern="1200" cap="none" spc="0" normalizeH="0" baseline="0" noProof="0" dirty="0">
              <a:ln>
                <a:noFill/>
              </a:ln>
              <a:solidFill>
                <a:srgbClr val="70AD47">
                  <a:lumMod val="50000"/>
                </a:srgbClr>
              </a:solidFill>
              <a:effectLst/>
              <a:uLnTx/>
              <a:uFillTx/>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A889952-88A4-4734-8686-122129737667}"/>
              </a:ext>
            </a:extLst>
          </p:cNvPr>
          <p:cNvSpPr txBox="1"/>
          <p:nvPr/>
        </p:nvSpPr>
        <p:spPr>
          <a:xfrm>
            <a:off x="4154422" y="2760479"/>
            <a:ext cx="1149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iều</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5742BBA-F452-4781-95B4-3DF07AAA44A1}"/>
              </a:ext>
            </a:extLst>
          </p:cNvPr>
          <p:cNvSpPr txBox="1"/>
          <p:nvPr/>
        </p:nvSpPr>
        <p:spPr>
          <a:xfrm>
            <a:off x="5391767" y="2756664"/>
            <a:ext cx="8319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iều</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CF281A0-E4FD-4116-84C9-CA3D524E33C6}"/>
              </a:ext>
            </a:extLst>
          </p:cNvPr>
          <p:cNvSpPr txBox="1"/>
          <p:nvPr/>
        </p:nvSpPr>
        <p:spPr>
          <a:xfrm>
            <a:off x="7261994" y="2744330"/>
            <a:ext cx="13504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ươu</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68587B0-04A9-44F8-8935-58FD91548394}"/>
              </a:ext>
            </a:extLst>
          </p:cNvPr>
          <p:cNvSpPr txBox="1"/>
          <p:nvPr/>
        </p:nvSpPr>
        <p:spPr>
          <a:xfrm flipH="1">
            <a:off x="7883441" y="3843151"/>
            <a:ext cx="1129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ướu</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68587B0-04A9-44F8-8935-58FD91548394}"/>
              </a:ext>
            </a:extLst>
          </p:cNvPr>
          <p:cNvSpPr txBox="1"/>
          <p:nvPr/>
        </p:nvSpPr>
        <p:spPr>
          <a:xfrm flipH="1">
            <a:off x="5134829" y="4954510"/>
            <a:ext cx="8057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iếu</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D18994F-1E31-75EB-C77D-F317675510D0}"/>
              </a:ext>
            </a:extLst>
          </p:cNvPr>
          <p:cNvSpPr/>
          <p:nvPr/>
        </p:nvSpPr>
        <p:spPr>
          <a:xfrm>
            <a:off x="5510305" y="2756664"/>
            <a:ext cx="604478" cy="54003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0CBD64-691C-DC00-C445-B1571E3A90B3}"/>
              </a:ext>
            </a:extLst>
          </p:cNvPr>
          <p:cNvSpPr/>
          <p:nvPr/>
        </p:nvSpPr>
        <p:spPr>
          <a:xfrm>
            <a:off x="4236334" y="2756664"/>
            <a:ext cx="600009" cy="54637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0B6EAE-975B-E24C-8E1E-E4C09862B23F}"/>
              </a:ext>
            </a:extLst>
          </p:cNvPr>
          <p:cNvSpPr/>
          <p:nvPr/>
        </p:nvSpPr>
        <p:spPr>
          <a:xfrm>
            <a:off x="7382577" y="2750960"/>
            <a:ext cx="928046" cy="51098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183A7F-9ADC-CA10-4615-928A881BCEFD}"/>
              </a:ext>
            </a:extLst>
          </p:cNvPr>
          <p:cNvSpPr/>
          <p:nvPr/>
        </p:nvSpPr>
        <p:spPr>
          <a:xfrm>
            <a:off x="8012281" y="3841068"/>
            <a:ext cx="833545" cy="51732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5A5499-B079-BE7A-F17E-4CEF8EAEB9E5}"/>
              </a:ext>
            </a:extLst>
          </p:cNvPr>
          <p:cNvSpPr/>
          <p:nvPr/>
        </p:nvSpPr>
        <p:spPr>
          <a:xfrm>
            <a:off x="5168014" y="4958325"/>
            <a:ext cx="677228" cy="53645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055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0" grpId="0"/>
      <p:bldP spid="28" grpId="0"/>
      <p:bldP spid="3" grpId="0" animBg="1"/>
      <p:bldP spid="4" grpId="0" animBg="1"/>
      <p:bldP spid="6" grpId="0" animBg="1"/>
      <p:bldP spid="7"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99856" y="3526233"/>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6" name="TextBox 35">
            <a:extLst>
              <a:ext uri="{FF2B5EF4-FFF2-40B4-BE49-F238E27FC236}">
                <a16:creationId xmlns:a16="http://schemas.microsoft.com/office/drawing/2014/main" id="{3614F6E4-3965-468F-B99F-FB791B8D4097}"/>
              </a:ext>
            </a:extLst>
          </p:cNvPr>
          <p:cNvSpPr txBox="1"/>
          <p:nvPr/>
        </p:nvSpPr>
        <p:spPr>
          <a:xfrm>
            <a:off x="1884080" y="2087984"/>
            <a:ext cx="842299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Tạm</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biệt</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và</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hẹn</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gặp</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6600" b="1" i="0" u="none" strike="noStrike" kern="1200" cap="none" spc="0" normalizeH="0" baseline="0" noProof="0" dirty="0" err="1">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lại</a:t>
            </a:r>
            <a:r>
              <a:rPr kumimoji="0" lang="en-US" sz="6600" b="1" i="0" u="none" strike="noStrike" kern="1200" cap="none" spc="0" normalizeH="0" baseline="0" noProof="0" dirty="0">
                <a:ln>
                  <a:noFill/>
                </a:ln>
                <a:solidFill>
                  <a:srgbClr val="FF00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Tree>
    <p:extLst>
      <p:ext uri="{BB962C8B-B14F-4D97-AF65-F5344CB8AC3E}">
        <p14:creationId xmlns:p14="http://schemas.microsoft.com/office/powerpoint/2010/main" val="37914228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3116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r>
              <a:rPr lang="en-US" altLang="en-US" sz="2933" b="1" dirty="0">
                <a:solidFill>
                  <a:srgbClr val="660066"/>
                </a:solidFill>
                <a:latin typeface="HP001 4H" panose="020B0603050302020204" pitchFamily="34" charset="0"/>
                <a:cs typeface="Times New Roman" panose="02020603050405020304" pitchFamily="18" charset="0"/>
              </a:rPr>
              <a:t>                           </a:t>
            </a:r>
            <a:r>
              <a:rPr lang="en-US" altLang="en-US" sz="2933" b="1" dirty="0" err="1">
                <a:solidFill>
                  <a:srgbClr val="660066"/>
                </a:solidFill>
                <a:latin typeface="HP001 4H" panose="020B0603050302020204" pitchFamily="34" charset="0"/>
                <a:cs typeface="Times New Roman" panose="02020603050405020304" pitchFamily="18" charset="0"/>
              </a:rPr>
              <a:t>Tiếng</a:t>
            </a:r>
            <a:r>
              <a:rPr lang="en-US" altLang="en-US" sz="2933" b="1" dirty="0">
                <a:solidFill>
                  <a:srgbClr val="660066"/>
                </a:solidFill>
                <a:latin typeface="HP001 4H" panose="020B0603050302020204" pitchFamily="34" charset="0"/>
                <a:cs typeface="Times New Roman" panose="02020603050405020304" pitchFamily="18" charset="0"/>
              </a:rPr>
              <a:t> </a:t>
            </a:r>
            <a:r>
              <a:rPr lang="en-US" altLang="en-US" sz="2933" b="1" dirty="0" err="1">
                <a:solidFill>
                  <a:srgbClr val="660066"/>
                </a:solidFill>
                <a:latin typeface="HP001 4H" panose="020B0603050302020204" pitchFamily="34" charset="0"/>
                <a:cs typeface="Times New Roman" panose="02020603050405020304" pitchFamily="18" charset="0"/>
              </a:rPr>
              <a:t>Việt</a:t>
            </a:r>
            <a:endParaRPr lang="en-US" altLang="en-US" sz="2933" b="1" dirty="0">
              <a:solidFill>
                <a:srgbClr val="660066"/>
              </a:solidFill>
              <a:latin typeface="HP001 4H" panose="020B0603050302020204" pitchFamily="34" charset="0"/>
              <a:cs typeface="Times New Roman" panose="02020603050405020304" pitchFamily="18" charset="0"/>
            </a:endParaRPr>
          </a:p>
        </p:txBody>
      </p:sp>
      <p:sp>
        <p:nvSpPr>
          <p:cNvPr id="86020" name="Hộp Văn bản 4">
            <a:extLst>
              <a:ext uri="{FF2B5EF4-FFF2-40B4-BE49-F238E27FC236}">
                <a16:creationId xmlns:a16="http://schemas.microsoft.com/office/drawing/2014/main" id="{50BFFD98-B90C-25D0-DF39-5720D477F4A2}"/>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
        <p:nvSpPr>
          <p:cNvPr id="86017" name="Rectangle: Rounded Corners 86016">
            <a:extLst>
              <a:ext uri="{FF2B5EF4-FFF2-40B4-BE49-F238E27FC236}">
                <a16:creationId xmlns:a16="http://schemas.microsoft.com/office/drawing/2014/main" id="{87B3BE50-3F5B-58A5-A1B2-A3FEC78606C1}"/>
              </a:ext>
            </a:extLst>
          </p:cNvPr>
          <p:cNvSpPr/>
          <p:nvPr/>
        </p:nvSpPr>
        <p:spPr>
          <a:xfrm>
            <a:off x="8047096" y="361830"/>
            <a:ext cx="3436004" cy="1168539"/>
          </a:xfrm>
          <a:prstGeom prst="wedgeEllipseCallout">
            <a:avLst/>
          </a:prstGeom>
          <a:solidFill>
            <a:schemeClr val="accent4">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Đoạn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gì</a:t>
            </a:r>
            <a:r>
              <a:rPr lang="en-US" sz="2400" dirty="0">
                <a:solidFill>
                  <a:srgbClr val="002060"/>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ABB1ACF6-457D-4A6B-8124-0F0826308099}"/>
              </a:ext>
            </a:extLst>
          </p:cNvPr>
          <p:cNvSpPr/>
          <p:nvPr/>
        </p:nvSpPr>
        <p:spPr>
          <a:xfrm>
            <a:off x="2837276" y="1243013"/>
            <a:ext cx="4545476" cy="523220"/>
          </a:xfrm>
          <a:prstGeom prst="rect">
            <a:avLst/>
          </a:prstGeom>
        </p:spPr>
        <p:txBody>
          <a:bodyPr wrap="none">
            <a:spAutoFit/>
          </a:bodyPr>
          <a:lstStyle/>
          <a:p>
            <a:pPr algn="ctr">
              <a:spcBef>
                <a:spcPts val="3000"/>
              </a:spcBef>
              <a:defRPr/>
            </a:pPr>
            <a:r>
              <a:rPr lang="en-US" sz="2800" b="1" dirty="0">
                <a:solidFill>
                  <a:srgbClr val="002060"/>
                </a:solidFill>
                <a:latin typeface="HP001 4 hàng" panose="020B0603050302020204" pitchFamily="34" charset="0"/>
              </a:rPr>
              <a:t>Nghe </a:t>
            </a:r>
            <a:r>
              <a:rPr lang="en-US" sz="2800" b="1" dirty="0" err="1">
                <a:solidFill>
                  <a:srgbClr val="002060"/>
                </a:solidFill>
                <a:latin typeface="HP001 4 hàng" panose="020B0603050302020204" pitchFamily="34" charset="0"/>
              </a:rPr>
              <a:t>viết</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Chim</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chích</a:t>
            </a:r>
            <a:r>
              <a:rPr lang="en-US" sz="2800" b="1" dirty="0">
                <a:solidFill>
                  <a:srgbClr val="002060"/>
                </a:solidFill>
                <a:latin typeface="HP001 4 hàng" panose="020B0603050302020204" pitchFamily="34" charset="0"/>
              </a:rPr>
              <a:t> </a:t>
            </a:r>
            <a:r>
              <a:rPr lang="en-US" sz="2800" b="1" dirty="0" err="1">
                <a:solidFill>
                  <a:srgbClr val="002060"/>
                </a:solidFill>
                <a:latin typeface="HP001 4 hàng" panose="020B0603050302020204" pitchFamily="34" charset="0"/>
              </a:rPr>
              <a:t>bông</a:t>
            </a:r>
            <a:endParaRPr lang="en-US" sz="2800" b="1" dirty="0">
              <a:solidFill>
                <a:srgbClr val="002060"/>
              </a:solidFill>
              <a:latin typeface="HP001 4 hàng" panose="020B0603050302020204" pitchFamily="34" charset="0"/>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52123" y="1771045"/>
            <a:ext cx="11006477" cy="523220"/>
          </a:xfrm>
          <a:prstGeom prst="rect">
            <a:avLst/>
          </a:prstGeom>
          <a:noFill/>
        </p:spPr>
        <p:txBody>
          <a:bodyPr wrap="square">
            <a:spAutoFit/>
          </a:bodyPr>
          <a:lstStyle/>
          <a:p>
            <a:pPr lvl="0" indent="361950" algn="just">
              <a:spcAft>
                <a:spcPts val="500"/>
              </a:spcAft>
            </a:pPr>
            <a:r>
              <a:rPr lang="en-US" sz="2800" b="1" dirty="0" err="1">
                <a:latin typeface="HP001 4 hàng" panose="020B0603050302020204" pitchFamily="34" charset="0"/>
                <a:ea typeface="Arial-Rounded" panose="020B0500000000000000" pitchFamily="34" charset="0"/>
                <a:cs typeface="Arial-Rounded" panose="020B0500000000000000" pitchFamily="34" charset="0"/>
              </a:rPr>
              <a:t>Chích</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bông</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là</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một</a:t>
            </a:r>
            <a:r>
              <a:rPr lang="en-US" sz="2800" b="1" dirty="0">
                <a:latin typeface="HP001 4 hàng" panose="020B0603050302020204" pitchFamily="34" charset="0"/>
                <a:ea typeface="Arial-Rounded" panose="020B0500000000000000" pitchFamily="34" charset="0"/>
                <a:cs typeface="Arial-Rounded" panose="020B0500000000000000" pitchFamily="34" charset="0"/>
              </a:rPr>
              <a:t> con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chim</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bé</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xinh</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đẹp</a:t>
            </a:r>
            <a:r>
              <a:rPr lang="en-US" sz="2800" b="1" dirty="0">
                <a:latin typeface="HP001 4 hàng" panose="020B0603050302020204" pitchFamily="34" charset="0"/>
                <a:ea typeface="Arial-Rounded" panose="020B0500000000000000" pitchFamily="34" charset="0"/>
                <a:cs typeface="Arial-Rounded" panose="020B0500000000000000" pitchFamily="34" charset="0"/>
              </a:rPr>
              <a:t>. Hai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chân</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chích</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bông</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5400637" y="5586910"/>
            <a:ext cx="6082463" cy="9067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cs typeface="Arial" panose="020B0604020202020204" pitchFamily="34" charset="0"/>
              </a:rPr>
              <a:t>Đoạn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chú</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chim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đẹp</a:t>
            </a:r>
            <a:r>
              <a:rPr lang="en-US" sz="2400" dirty="0">
                <a:solidFill>
                  <a:srgbClr val="00206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BEE51AAE-8A34-BC60-4885-6A7A49DD736B}"/>
              </a:ext>
            </a:extLst>
          </p:cNvPr>
          <p:cNvSpPr txBox="1"/>
          <p:nvPr/>
        </p:nvSpPr>
        <p:spPr>
          <a:xfrm>
            <a:off x="230704" y="2292460"/>
            <a:ext cx="11252396" cy="523220"/>
          </a:xfrm>
          <a:prstGeom prst="rect">
            <a:avLst/>
          </a:prstGeom>
          <a:noFill/>
        </p:spPr>
        <p:txBody>
          <a:bodyPr wrap="square">
            <a:spAutoFit/>
          </a:bodyPr>
          <a:lstStyle/>
          <a:p>
            <a:pPr lvl="0" indent="361950" algn="just">
              <a:spcAft>
                <a:spcPts val="500"/>
              </a:spcAft>
              <a:defRPr/>
            </a:pPr>
            <a:r>
              <a:rPr lang="en-US" sz="2800" b="1" dirty="0" err="1">
                <a:latin typeface="HP001 4 hàng" panose="020B0603050302020204" pitchFamily="34" charset="0"/>
                <a:ea typeface="Arial-Rounded" panose="020B0500000000000000" pitchFamily="34" charset="0"/>
                <a:cs typeface="Arial-Rounded" panose="020B0500000000000000" pitchFamily="34" charset="0"/>
              </a:rPr>
              <a:t>xinh</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xinh</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vi-VN" sz="2800" b="1" dirty="0">
                <a:latin typeface="HP001 4 hàng" panose="020B0603050302020204" pitchFamily="34" charset="0"/>
                <a:ea typeface="Arial-Rounded" panose="020B0500000000000000" pitchFamily="34" charset="0"/>
                <a:cs typeface="Arial-Rounded" panose="020B0500000000000000" pitchFamily="34" charset="0"/>
              </a:rPr>
              <a:t>bằng hai </a:t>
            </a:r>
            <a:r>
              <a:rPr lang="el-GR" sz="2800" b="1" dirty="0">
                <a:latin typeface="HP001 4 hàng" panose="020B0603050302020204" pitchFamily="34" charset="0"/>
                <a:ea typeface="Arial-Rounded" panose="020B0500000000000000" pitchFamily="34" charset="0"/>
                <a:cs typeface="Arial-Rounded" panose="020B0500000000000000" pitchFamily="34" charset="0"/>
              </a:rPr>
              <a:t>εΗ</a:t>
            </a:r>
            <a:r>
              <a:rPr lang="vi-VN" sz="2800" b="1" dirty="0">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800" b="1" dirty="0">
                <a:latin typeface="HP001 4 hàng" panose="020B0603050302020204" pitchFamily="34" charset="0"/>
                <a:ea typeface="Arial-Rounded" panose="020B0500000000000000" pitchFamily="34" charset="0"/>
                <a:cs typeface="Arial-Rounded" panose="020B0500000000000000" pitchFamily="34" charset="0"/>
              </a:rPr>
              <a:t>ε</a:t>
            </a:r>
            <a:r>
              <a:rPr lang="vi-VN" sz="2800" b="1" dirty="0">
                <a:latin typeface="HP001 4 hàng" panose="020B0603050302020204" pitchFamily="34" charset="0"/>
                <a:ea typeface="Arial-Rounded" panose="020B0500000000000000" pitchFamily="34" charset="0"/>
                <a:cs typeface="Arial-Rounded" panose="020B0500000000000000" pitchFamily="34" charset="0"/>
              </a:rPr>
              <a:t>ân</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vi-VN" sz="2800" b="1" dirty="0">
                <a:latin typeface="HP001 4 hàng" panose="020B0603050302020204" pitchFamily="34" charset="0"/>
                <a:ea typeface="Arial-Rounded" panose="020B0500000000000000" pitchFamily="34" charset="0"/>
                <a:cs typeface="Arial-Rounded" panose="020B0500000000000000" pitchFamily="34" charset="0"/>
              </a:rPr>
              <a:t>Ǉăm ấy </a:t>
            </a:r>
            <a:r>
              <a:rPr lang="el-GR" sz="2800" b="1" dirty="0">
                <a:latin typeface="HP001 4 hàng" panose="020B0603050302020204" pitchFamily="34" charset="0"/>
                <a:ea typeface="Arial-Rounded" panose="020B0500000000000000" pitchFamily="34" charset="0"/>
                <a:cs typeface="Arial-Rounded" panose="020B0500000000000000" pitchFamily="34" charset="0"/>
              </a:rPr>
              <a:t>ς</a:t>
            </a:r>
            <a:r>
              <a:rPr lang="vi-VN" sz="2800" b="1" dirty="0">
                <a:latin typeface="HP001 4 hàng" panose="020B0603050302020204" pitchFamily="34" charset="0"/>
                <a:ea typeface="Arial-Rounded" panose="020B0500000000000000" pitchFamily="34" charset="0"/>
                <a:cs typeface="Arial-Rounded" panose="020B0500000000000000" pitchFamily="34" charset="0"/>
              </a:rPr>
              <a:t>ất </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30704" y="2814799"/>
            <a:ext cx="11482718" cy="523220"/>
          </a:xfrm>
          <a:prstGeom prst="rect">
            <a:avLst/>
          </a:prstGeom>
          <a:noFill/>
        </p:spPr>
        <p:txBody>
          <a:bodyPr wrap="square">
            <a:spAutoFit/>
          </a:bodyPr>
          <a:lstStyle/>
          <a:p>
            <a:pPr lvl="0" indent="361950" algn="just">
              <a:spcAft>
                <a:spcPts val="500"/>
              </a:spcAft>
              <a:defRPr/>
            </a:pPr>
            <a:r>
              <a:rPr lang="el-GR" sz="2800" b="1" dirty="0">
                <a:latin typeface="HP001 4 hàng" panose="020B0603050302020204" pitchFamily="34" charset="0"/>
                <a:ea typeface="Arial-Rounded" panose="020B0500000000000000" pitchFamily="34" charset="0"/>
                <a:cs typeface="Arial-Rounded" panose="020B0500000000000000" pitchFamily="34" charset="0"/>
              </a:rPr>
              <a:t>η</a:t>
            </a:r>
            <a:r>
              <a:rPr lang="vi-VN" sz="2800" b="1" dirty="0">
                <a:latin typeface="HP001 4 hàng" panose="020B0603050302020204" pitchFamily="34" charset="0"/>
                <a:ea typeface="Arial-Rounded" panose="020B0500000000000000" pitchFamily="34" charset="0"/>
                <a:cs typeface="Arial-Rounded" panose="020B0500000000000000" pitchFamily="34" charset="0"/>
              </a:rPr>
              <a:t>a</a:t>
            </a:r>
            <a:r>
              <a:rPr lang="el-GR" sz="2800" b="1" dirty="0">
                <a:latin typeface="HP001 4 hàng" panose="020B0603050302020204" pitchFamily="34" charset="0"/>
                <a:ea typeface="Arial-Rounded" panose="020B0500000000000000" pitchFamily="34" charset="0"/>
                <a:cs typeface="Arial-Rounded" panose="020B0500000000000000" pitchFamily="34" charset="0"/>
              </a:rPr>
              <a:t>ζ ·−</a:t>
            </a:r>
            <a:r>
              <a:rPr lang="vi-VN" sz="2800" b="1" dirty="0">
                <a:latin typeface="HP001 4 hàng" panose="020B0603050302020204" pitchFamily="34" charset="0"/>
                <a:ea typeface="Arial-Rounded" panose="020B0500000000000000" pitchFamily="34" charset="0"/>
                <a:cs typeface="Arial-Rounded" panose="020B0500000000000000" pitchFamily="34" charset="0"/>
              </a:rPr>
              <a:t>n, đư</a:t>
            </a:r>
            <a:r>
              <a:rPr lang="el-GR" sz="2800" b="1" dirty="0">
                <a:latin typeface="HP001 4 hàng" panose="020B0603050302020204" pitchFamily="34" charset="0"/>
                <a:ea typeface="Arial-Rounded" panose="020B0500000000000000" pitchFamily="34" charset="0"/>
                <a:cs typeface="Arial-Rounded" panose="020B0500000000000000" pitchFamily="34" charset="0"/>
              </a:rPr>
              <a:t>ϑ νμ</a:t>
            </a:r>
            <a:r>
              <a:rPr lang="vi-VN" sz="2800" b="1" dirty="0">
                <a:latin typeface="HP001 4 hàng" panose="020B0603050302020204" pitchFamily="34" charset="0"/>
                <a:ea typeface="Arial-Rounded" panose="020B0500000000000000" pitchFamily="34" charset="0"/>
                <a:cs typeface="Arial-Rounded" panose="020B0500000000000000" pitchFamily="34" charset="0"/>
              </a:rPr>
              <a:t>İc</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el-GR" sz="2800" b="1" dirty="0">
                <a:latin typeface="HP001 4 hàng" panose="020B0603050302020204" pitchFamily="34" charset="0"/>
                <a:ea typeface="Arial-Rounded" panose="020B0500000000000000" pitchFamily="34" charset="0"/>
                <a:cs typeface="Arial-Rounded" panose="020B0500000000000000" pitchFamily="34" charset="0"/>
              </a:rPr>
              <a:t>η</a:t>
            </a:r>
            <a:r>
              <a:rPr lang="vi-VN" sz="2800" b="1" dirty="0">
                <a:latin typeface="HP001 4 hàng" panose="020B0603050302020204" pitchFamily="34" charset="0"/>
                <a:ea typeface="Arial-Rounded" panose="020B0500000000000000" pitchFamily="34" charset="0"/>
                <a:cs typeface="Arial-Rounded" panose="020B0500000000000000" pitchFamily="34" charset="0"/>
              </a:rPr>
              <a:t>ảy cứ l</a:t>
            </a:r>
            <a:r>
              <a:rPr lang="el-GR" sz="2800" b="1" dirty="0">
                <a:latin typeface="HP001 4 hàng" panose="020B0603050302020204" pitchFamily="34" charset="0"/>
                <a:ea typeface="Arial-Rounded" panose="020B0500000000000000" pitchFamily="34" charset="0"/>
                <a:cs typeface="Arial-Rounded" panose="020B0500000000000000" pitchFamily="34" charset="0"/>
              </a:rPr>
              <a:t>Η</a:t>
            </a:r>
            <a:r>
              <a:rPr lang="vi-VN" sz="2800" b="1" dirty="0">
                <a:latin typeface="HP001 4 hàng" panose="020B0603050302020204" pitchFamily="34" charset="0"/>
                <a:ea typeface="Arial-Rounded" panose="020B0500000000000000" pitchFamily="34" charset="0"/>
                <a:cs typeface="Arial-Rounded" panose="020B0500000000000000" pitchFamily="34" charset="0"/>
              </a:rPr>
              <a:t>łn l</a:t>
            </a:r>
            <a:r>
              <a:rPr lang="el-GR" sz="2800" b="1" dirty="0">
                <a:latin typeface="HP001 4 hàng" panose="020B0603050302020204" pitchFamily="34" charset="0"/>
                <a:ea typeface="Arial-Rounded" panose="020B0500000000000000" pitchFamily="34" charset="0"/>
                <a:cs typeface="Arial-Rounded" panose="020B0500000000000000" pitchFamily="34" charset="0"/>
              </a:rPr>
              <a:t>Η</a:t>
            </a:r>
            <a:r>
              <a:rPr lang="vi-VN" sz="2800" b="1" dirty="0">
                <a:latin typeface="HP001 4 hàng" panose="020B0603050302020204" pitchFamily="34" charset="0"/>
                <a:ea typeface="Arial-Rounded" panose="020B0500000000000000" pitchFamily="34" charset="0"/>
                <a:cs typeface="Arial-Rounded" panose="020B0500000000000000" pitchFamily="34" charset="0"/>
              </a:rPr>
              <a:t>Ğn.</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vi-VN" sz="2800" b="1" dirty="0">
                <a:latin typeface="HP001 4 hàng" panose="020B0603050302020204" pitchFamily="34" charset="0"/>
                <a:ea typeface="Arial-Rounded" panose="020B0500000000000000" pitchFamily="34" charset="0"/>
                <a:cs typeface="Arial-Rounded" panose="020B0500000000000000" pitchFamily="34" charset="0"/>
              </a:rPr>
              <a:t>Hai </a:t>
            </a:r>
            <a:r>
              <a:rPr lang="el-GR" sz="2800" b="1" dirty="0">
                <a:latin typeface="HP001 4 hàng" panose="020B0603050302020204" pitchFamily="34" charset="0"/>
                <a:ea typeface="Arial-Rounded" panose="020B0500000000000000" pitchFamily="34" charset="0"/>
                <a:cs typeface="Arial-Rounded" panose="020B0500000000000000" pitchFamily="34" charset="0"/>
              </a:rPr>
              <a:t>εΗ</a:t>
            </a:r>
            <a:r>
              <a:rPr lang="vi-VN" sz="2800" b="1" dirty="0">
                <a:latin typeface="HP001 4 hàng" panose="020B0603050302020204" pitchFamily="34" charset="0"/>
                <a:ea typeface="Arial-Rounded" panose="020B0500000000000000" pitchFamily="34" charset="0"/>
                <a:cs typeface="Arial-Rounded" panose="020B0500000000000000" pitchFamily="34" charset="0"/>
              </a:rPr>
              <a:t>Ğc cá</a:t>
            </a:r>
            <a:r>
              <a:rPr lang="el-GR" sz="2800" b="1" dirty="0">
                <a:latin typeface="HP001 4 hàng" panose="020B0603050302020204" pitchFamily="34" charset="0"/>
                <a:ea typeface="Arial-Rounded" panose="020B0500000000000000" pitchFamily="34" charset="0"/>
                <a:cs typeface="Arial-Rounded" panose="020B0500000000000000" pitchFamily="34" charset="0"/>
              </a:rPr>
              <a:t>ζ η</a:t>
            </a:r>
            <a:r>
              <a:rPr lang="vi-VN" sz="2800" b="1" dirty="0">
                <a:latin typeface="HP001 4 hàng" panose="020B0603050302020204" pitchFamily="34" charset="0"/>
                <a:ea typeface="Arial-Rounded" panose="020B0500000000000000" pitchFamily="34" charset="0"/>
                <a:cs typeface="Arial-Rounded" panose="020B0500000000000000" pitchFamily="34" charset="0"/>
              </a:rPr>
              <a:t>ỏ xíu.</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vi-VN" sz="2800" b="1" dirty="0">
                <a:latin typeface="HP001 4 hàng" panose="020B0603050302020204" pitchFamily="34" charset="0"/>
                <a:ea typeface="Arial-Rounded" panose="020B0500000000000000" pitchFamily="34" charset="0"/>
                <a:cs typeface="Arial-Rounded" panose="020B0500000000000000" pitchFamily="34" charset="0"/>
              </a:rPr>
              <a:t> </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56338" y="3337442"/>
            <a:ext cx="12234923" cy="1018227"/>
          </a:xfrm>
          <a:prstGeom prst="rect">
            <a:avLst/>
          </a:prstGeom>
          <a:noFill/>
        </p:spPr>
        <p:txBody>
          <a:bodyPr wrap="square">
            <a:spAutoFit/>
          </a:bodyPr>
          <a:lstStyle/>
          <a:p>
            <a:pPr indent="361950" algn="just">
              <a:spcAft>
                <a:spcPts val="500"/>
              </a:spcAft>
              <a:defRPr/>
            </a:pPr>
            <a:r>
              <a:rPr lang="vi-VN" sz="2800" b="1" dirty="0">
                <a:latin typeface="HP001 4 hàng" panose="020B0603050302020204" pitchFamily="34" charset="0"/>
                <a:ea typeface="Arial-Rounded" panose="020B0500000000000000" pitchFamily="34" charset="0"/>
                <a:cs typeface="Arial-Rounded" panose="020B0500000000000000" pitchFamily="34" charset="0"/>
              </a:rPr>
              <a:t>Cá</a:t>
            </a:r>
            <a:r>
              <a:rPr lang="el-GR" sz="2800" b="1" dirty="0">
                <a:latin typeface="HP001 4 hàng" panose="020B0603050302020204" pitchFamily="34" charset="0"/>
                <a:ea typeface="Arial-Rounded" panose="020B0500000000000000" pitchFamily="34" charset="0"/>
                <a:cs typeface="Arial-Rounded" panose="020B0500000000000000" pitchFamily="34" charset="0"/>
              </a:rPr>
              <a:t>ζ η</a:t>
            </a:r>
            <a:r>
              <a:rPr lang="vi-VN" sz="2800" b="1" dirty="0">
                <a:latin typeface="HP001 4 hàng" panose="020B0603050302020204" pitchFamily="34" charset="0"/>
                <a:ea typeface="Arial-Rounded" panose="020B0500000000000000" pitchFamily="34" charset="0"/>
                <a:cs typeface="Arial-Rounded" panose="020B0500000000000000" pitchFamily="34" charset="0"/>
              </a:rPr>
              <a:t>ỏ jà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xoải</a:t>
            </a:r>
            <a:r>
              <a:rPr lang="vi-VN" sz="2800" b="1" dirty="0">
                <a:latin typeface="HP001 4 hàng" panose="020B0603050302020204" pitchFamily="34" charset="0"/>
                <a:ea typeface="Arial-Rounded" panose="020B0500000000000000" pitchFamily="34" charset="0"/>
                <a:cs typeface="Arial-Rounded" panose="020B0500000000000000" pitchFamily="34" charset="0"/>
              </a:rPr>
              <a:t> </a:t>
            </a:r>
            <a:r>
              <a:rPr lang="el-GR" sz="2800" b="1" dirty="0">
                <a:latin typeface="HP001 4 hàng" panose="020B0603050302020204" pitchFamily="34" charset="0"/>
                <a:ea typeface="Arial-Rounded" panose="020B0500000000000000" pitchFamily="34" charset="0"/>
                <a:cs typeface="Arial-Rounded" panose="020B0500000000000000" pitchFamily="34" charset="0"/>
              </a:rPr>
              <a:t>η</a:t>
            </a:r>
            <a:r>
              <a:rPr lang="vi-VN" sz="2800" b="1" dirty="0">
                <a:latin typeface="HP001 4 hàng" panose="020B0603050302020204" pitchFamily="34" charset="0"/>
                <a:ea typeface="Arial-Rounded" panose="020B0500000000000000" pitchFamily="34" charset="0"/>
                <a:cs typeface="Arial-Rounded" panose="020B0500000000000000" pitchFamily="34" charset="0"/>
              </a:rPr>
              <a:t>a</a:t>
            </a:r>
            <a:r>
              <a:rPr lang="el-GR" sz="2800" b="1" dirty="0">
                <a:latin typeface="HP001 4 hàng" panose="020B0603050302020204" pitchFamily="34" charset="0"/>
                <a:ea typeface="Arial-Rounded" panose="020B0500000000000000" pitchFamily="34" charset="0"/>
                <a:cs typeface="Arial-Rounded" panose="020B0500000000000000" pitchFamily="34" charset="0"/>
              </a:rPr>
              <a:t>ζ νί</a:t>
            </a:r>
            <a:r>
              <a:rPr lang="vi-VN" sz="2800" b="1" dirty="0">
                <a:latin typeface="HP001 4 hàng" panose="020B0603050302020204" pitchFamily="34" charset="0"/>
                <a:ea typeface="Arial-Rounded" panose="020B0500000000000000" pitchFamily="34" charset="0"/>
                <a:cs typeface="Arial-Rounded" panose="020B0500000000000000" pitchFamily="34" charset="0"/>
              </a:rPr>
              <a:t>n </a:t>
            </a:r>
            <a:r>
              <a:rPr lang="el-GR" sz="2800" b="1" dirty="0">
                <a:latin typeface="HP001 4 hàng" panose="020B0603050302020204" pitchFamily="34" charset="0"/>
                <a:ea typeface="Arial-Rounded" panose="020B0500000000000000" pitchFamily="34" charset="0"/>
                <a:cs typeface="Arial-Rounded" panose="020B0500000000000000" pitchFamily="34" charset="0"/>
              </a:rPr>
              <a:t>ν</a:t>
            </a:r>
            <a:r>
              <a:rPr lang="vi-VN" sz="2800" b="1" dirty="0">
                <a:latin typeface="HP001 4 hàng" panose="020B0603050302020204" pitchFamily="34" charset="0"/>
                <a:ea typeface="Arial-Rounded" panose="020B0500000000000000" pitchFamily="34" charset="0"/>
                <a:cs typeface="Arial-Rounded" panose="020B0500000000000000" pitchFamily="34" charset="0"/>
              </a:rPr>
              <a:t>Ǽ</a:t>
            </a:r>
            <a:r>
              <a:rPr lang="en-US" sz="2800" b="1" dirty="0">
                <a:latin typeface="HP001 4 hàng" panose="020B0603050302020204" pitchFamily="34" charset="0"/>
                <a:ea typeface="Arial-Rounded" panose="020B0500000000000000" pitchFamily="34" charset="0"/>
                <a:cs typeface="Arial-Rounded" panose="020B0500000000000000" pitchFamily="34" charset="0"/>
              </a:rPr>
              <a:t>t. </a:t>
            </a:r>
            <a:r>
              <a:rPr lang="en-US" sz="2800" b="1" dirty="0" err="1">
                <a:latin typeface="HP001 4 hàng" panose="020B0603050302020204" pitchFamily="34" charset="0"/>
                <a:ea typeface="Arial-Rounded" panose="020B0500000000000000" pitchFamily="34" charset="0"/>
                <a:cs typeface="Arial-Rounded" panose="020B0500000000000000" pitchFamily="34" charset="0"/>
              </a:rPr>
              <a:t>Cặp</a:t>
            </a:r>
            <a:r>
              <a:rPr lang="en-US" sz="2800" b="1" dirty="0">
                <a:latin typeface="HP001 4 hàng" panose="020B0603050302020204" pitchFamily="34" charset="0"/>
                <a:ea typeface="Arial-Rounded" panose="020B0500000000000000" pitchFamily="34" charset="0"/>
                <a:cs typeface="Arial-Rounded" panose="020B0500000000000000" pitchFamily="34" charset="0"/>
              </a:rPr>
              <a:t> </a:t>
            </a:r>
            <a:r>
              <a:rPr lang="nl" sz="2800" b="1" dirty="0">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a:p>
            <a:pPr lvl="0" indent="361950" algn="just">
              <a:spcAft>
                <a:spcPts val="500"/>
              </a:spcAft>
              <a:defRPr/>
            </a:pPr>
            <a:endParaRPr lang="es-E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30704" y="3871154"/>
            <a:ext cx="11143282" cy="523220"/>
          </a:xfrm>
          <a:prstGeom prst="rect">
            <a:avLst/>
          </a:prstGeom>
          <a:noFill/>
        </p:spPr>
        <p:txBody>
          <a:bodyPr wrap="square" rtlCol="0">
            <a:spAutoFit/>
          </a:bodyPr>
          <a:lstStyle/>
          <a:p>
            <a:pPr lvl="0" indent="361950" algn="just">
              <a:spcAft>
                <a:spcPts val="500"/>
              </a:spcAft>
              <a:defRPr/>
            </a:pPr>
            <a:r>
              <a:rPr lang="nl" sz="2800" b="1" dirty="0">
                <a:latin typeface="HP001 4 hàng" panose="020B0603050302020204" pitchFamily="34" charset="0"/>
                <a:ea typeface="Arial-Rounded" panose="020B0500000000000000" pitchFamily="34" charset="0"/>
                <a:cs typeface="Arial-Rounded" panose="020B0500000000000000" pitchFamily="34" charset="0"/>
              </a:rPr>
              <a:t>jảζ vỏ Ǉrấu εắp lại.  Cặp jỏ Ǉí hΪ ấy gắp sâu Λłn lá ηaζ</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30704" y="4399043"/>
            <a:ext cx="2986569" cy="523220"/>
          </a:xfrm>
          <a:prstGeom prst="rect">
            <a:avLst/>
          </a:prstGeom>
          <a:noFill/>
        </p:spPr>
        <p:txBody>
          <a:bodyPr wrap="square" rtlCol="0">
            <a:spAutoFit/>
          </a:bodyPr>
          <a:lstStyle/>
          <a:p>
            <a:pPr lvl="0" indent="361950" algn="just">
              <a:spcAft>
                <a:spcPts val="500"/>
              </a:spcAft>
              <a:defRPr/>
            </a:pPr>
            <a:r>
              <a:rPr lang="nl" sz="2800" b="1" dirty="0">
                <a:latin typeface="HP001 4 hàng" panose="020B0603050302020204" pitchFamily="34" charset="0"/>
                <a:ea typeface="Arial-Rounded" panose="020B0500000000000000" pitchFamily="34" charset="0"/>
                <a:cs typeface="Arial-Rounded" panose="020B0500000000000000" pitchFamily="34" charset="0"/>
              </a:rPr>
              <a:t>κęn κĳt. </a:t>
            </a:r>
            <a:endParaRPr 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9019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1" dirty="0">
                <a:latin typeface="HP001 4 hàng" panose="020B0603050302020204" pitchFamily="34" charset="0"/>
                <a:ea typeface="字魂59号-创粗黑"/>
              </a:rPr>
              <a:t>(Theo</a:t>
            </a:r>
            <a:r>
              <a:rPr lang="en-US" sz="2800" b="1" dirty="0">
                <a:latin typeface="HP001 4 hàng" panose="020B0603050302020204" pitchFamily="34" charset="0"/>
                <a:ea typeface="字魂59号-创粗黑"/>
              </a:rPr>
              <a:t> </a:t>
            </a:r>
            <a:r>
              <a:rPr lang="en-US" sz="2800" b="1" dirty="0" err="1">
                <a:latin typeface="HP001 4 hàng" panose="020B0603050302020204" pitchFamily="34" charset="0"/>
                <a:ea typeface="字魂59号-创粗黑"/>
              </a:rPr>
              <a:t>Tô</a:t>
            </a:r>
            <a:r>
              <a:rPr lang="en-US" sz="2800" b="1" dirty="0">
                <a:latin typeface="HP001 4 hàng" panose="020B0603050302020204" pitchFamily="34" charset="0"/>
                <a:ea typeface="字魂59号-创粗黑"/>
              </a:rPr>
              <a:t> </a:t>
            </a:r>
            <a:r>
              <a:rPr lang="en-US" sz="2800" b="1" dirty="0" err="1">
                <a:latin typeface="HP001 4 hàng" panose="020B0603050302020204" pitchFamily="34" charset="0"/>
                <a:ea typeface="字魂59号-创粗黑"/>
              </a:rPr>
              <a:t>Hoài</a:t>
            </a:r>
            <a:r>
              <a:rPr lang="en-US" sz="2800" b="1" dirty="0">
                <a:latin typeface="HP001 4 hàng" panose="020B0603050302020204" pitchFamily="34" charset="0"/>
                <a:ea typeface="字魂59号-创粗黑"/>
              </a:rPr>
              <a:t>)</a:t>
            </a:r>
            <a:endParaRPr kumimoji="0" lang="en-US" sz="2800" b="1" i="0" u="none" strike="noStrike" kern="1200" cap="none" spc="0" normalizeH="0" baseline="0" noProof="0" dirty="0">
              <a:ln>
                <a:noFill/>
              </a:ln>
              <a:effectLst/>
              <a:uLnTx/>
              <a:uFillTx/>
              <a:latin typeface="HP001 4 hàng" panose="020B0603050302020204" pitchFamily="34" charset="0"/>
              <a:ea typeface="字魂59号-创粗黑"/>
              <a:cs typeface="+mn-cs"/>
            </a:endParaRPr>
          </a:p>
        </p:txBody>
      </p:sp>
    </p:spTree>
    <p:extLst>
      <p:ext uri="{BB962C8B-B14F-4D97-AF65-F5344CB8AC3E}">
        <p14:creationId xmlns:p14="http://schemas.microsoft.com/office/powerpoint/2010/main" val="4141240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017"/>
                                        </p:tgtEl>
                                        <p:attrNameLst>
                                          <p:attrName>style.visibility</p:attrName>
                                        </p:attrNameLst>
                                      </p:cBhvr>
                                      <p:to>
                                        <p:strVal val="visible"/>
                                      </p:to>
                                    </p:set>
                                    <p:animEffect transition="in" filter="barn(inVertical)">
                                      <p:cBhvr>
                                        <p:cTn id="7" dur="500"/>
                                        <p:tgtEl>
                                          <p:spTgt spid="860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3243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Tiếng</a:t>
            </a: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Việt</a:t>
            </a:r>
            <a:endPar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ABB1ACF6-457D-4A6B-8124-0F0826308099}"/>
              </a:ext>
            </a:extLst>
          </p:cNvPr>
          <p:cNvSpPr/>
          <p:nvPr/>
        </p:nvSpPr>
        <p:spPr>
          <a:xfrm>
            <a:off x="2849976" y="1243013"/>
            <a:ext cx="45454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Nghe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chích</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64823" y="1771045"/>
            <a:ext cx="11006477"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bé</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Hai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EE51AAE-8A34-BC60-4885-6A7A49DD736B}"/>
              </a:ext>
            </a:extLst>
          </p:cNvPr>
          <p:cNvSpPr txBox="1"/>
          <p:nvPr/>
        </p:nvSpPr>
        <p:spPr>
          <a:xfrm>
            <a:off x="243404" y="2292460"/>
            <a:ext cx="11252396"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bằng 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Ǉăm ấy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ς</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ất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43404" y="2814799"/>
            <a:ext cx="11482718"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đư</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ϑ νμ</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İc</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ảy cứ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łn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xíu.</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69038" y="3337442"/>
            <a:ext cx="12234923" cy="1018227"/>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jà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xoải</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νί</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ν</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Ǽ</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Cặp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43404" y="3871154"/>
            <a:ext cx="11143282"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jảζ vỏ Ǉrấu εắp lại.  Cặp jỏ Ǉí hΪ ấy gắp sâu Λłn lá ηaζ</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43404" y="4399043"/>
            <a:ext cx="2986569"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κęn κĳt.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9146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(Theo</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Tô</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Hoài</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a:t>
            </a:r>
          </a:p>
        </p:txBody>
      </p:sp>
      <p:sp>
        <p:nvSpPr>
          <p:cNvPr id="17" name="Rectangle: Rounded Corners 86016">
            <a:extLst>
              <a:ext uri="{FF2B5EF4-FFF2-40B4-BE49-F238E27FC236}">
                <a16:creationId xmlns:a16="http://schemas.microsoft.com/office/drawing/2014/main" id="{87B3BE50-3F5B-58A5-A1B2-A3FEC78606C1}"/>
              </a:ext>
            </a:extLst>
          </p:cNvPr>
          <p:cNvSpPr/>
          <p:nvPr/>
        </p:nvSpPr>
        <p:spPr>
          <a:xfrm>
            <a:off x="2720361" y="5390255"/>
            <a:ext cx="5448823" cy="1168539"/>
          </a:xfrm>
          <a:prstGeom prst="wedgeEllipseCallout">
            <a:avLst/>
          </a:prstGeom>
          <a:solidFill>
            <a:schemeClr val="accent4">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hoa</a:t>
            </a:r>
            <a:r>
              <a:rPr lang="en-US" sz="2400" dirty="0">
                <a:solidFill>
                  <a:srgbClr val="002060"/>
                </a:solidFill>
                <a:latin typeface="Arial" panose="020B0604020202020204" pitchFamily="34" charset="0"/>
                <a:cs typeface="Arial" panose="020B0604020202020204" pitchFamily="34" charset="0"/>
              </a:rPr>
              <a:t>?</a:t>
            </a:r>
          </a:p>
        </p:txBody>
      </p:sp>
      <p:sp>
        <p:nvSpPr>
          <p:cNvPr id="2" name="Hộp Văn bản 4">
            <a:extLst>
              <a:ext uri="{FF2B5EF4-FFF2-40B4-BE49-F238E27FC236}">
                <a16:creationId xmlns:a16="http://schemas.microsoft.com/office/drawing/2014/main" id="{B35D9438-E80E-905A-41C9-8B3223A8A898}"/>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Tree>
    <p:extLst>
      <p:ext uri="{BB962C8B-B14F-4D97-AF65-F5344CB8AC3E}">
        <p14:creationId xmlns:p14="http://schemas.microsoft.com/office/powerpoint/2010/main" val="1683450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3243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Tiếng</a:t>
            </a: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Việt</a:t>
            </a:r>
            <a:endPar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ABB1ACF6-457D-4A6B-8124-0F0826308099}"/>
              </a:ext>
            </a:extLst>
          </p:cNvPr>
          <p:cNvSpPr/>
          <p:nvPr/>
        </p:nvSpPr>
        <p:spPr>
          <a:xfrm>
            <a:off x="2849976" y="1243013"/>
            <a:ext cx="45454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Nghe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him</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chích</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64823" y="1771045"/>
            <a:ext cx="11006477"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bé</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ai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EE51AAE-8A34-BC60-4885-6A7A49DD736B}"/>
              </a:ext>
            </a:extLst>
          </p:cNvPr>
          <p:cNvSpPr txBox="1"/>
          <p:nvPr/>
        </p:nvSpPr>
        <p:spPr>
          <a:xfrm>
            <a:off x="243404" y="2292460"/>
            <a:ext cx="11252396"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bằng 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Ǉăm. </a:t>
            </a: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T</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Ǘı jà hai cái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Ǉăm ấy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ς</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ất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43404" y="2814799"/>
            <a:ext cx="11482718"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đư</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ϑ νμ</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İc</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ảy cứ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łn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H</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xíu.</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69038" y="3337442"/>
            <a:ext cx="12234923" cy="1018227"/>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jà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xoải</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νί</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ν</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Ǽ</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 </a:t>
            </a:r>
            <a:r>
              <a:rPr kumimoji="0" lang="en-US" sz="2800" b="1" i="0" u="none" strike="noStrike" kern="1200" cap="none" spc="0" normalizeH="0" baseline="0" noProof="0" dirty="0" err="1">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ặp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43404" y="3871154"/>
            <a:ext cx="11143282"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jảζ vỏ Ǉrấu εắp lại.  </a:t>
            </a:r>
            <a:r>
              <a:rPr kumimoji="0" lang="nl"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C</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ặp jỏ Ǉí hΪ ấy gắp sâu Λłn lá ηaζ</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43404" y="4399043"/>
            <a:ext cx="2986569"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κęn κĳt.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9146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(Theo</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Tô</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Hoài</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a:t>
            </a:r>
          </a:p>
        </p:txBody>
      </p:sp>
      <p:sp>
        <p:nvSpPr>
          <p:cNvPr id="2" name="Hộp Văn bản 4">
            <a:extLst>
              <a:ext uri="{FF2B5EF4-FFF2-40B4-BE49-F238E27FC236}">
                <a16:creationId xmlns:a16="http://schemas.microsoft.com/office/drawing/2014/main" id="{4875F1E6-9C85-3CAC-C567-01FC3E6B2EA1}"/>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Tree>
    <p:extLst>
      <p:ext uri="{BB962C8B-B14F-4D97-AF65-F5344CB8AC3E}">
        <p14:creationId xmlns:p14="http://schemas.microsoft.com/office/powerpoint/2010/main" val="294648238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3243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Tiếng</a:t>
            </a: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Việt</a:t>
            </a:r>
            <a:endPar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ABB1ACF6-457D-4A6B-8124-0F0826308099}"/>
              </a:ext>
            </a:extLst>
          </p:cNvPr>
          <p:cNvSpPr/>
          <p:nvPr/>
        </p:nvSpPr>
        <p:spPr>
          <a:xfrm>
            <a:off x="2849976" y="1243013"/>
            <a:ext cx="45454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Nghe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chích</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64823" y="1771045"/>
            <a:ext cx="11006477"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bé</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Hai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EE51AAE-8A34-BC60-4885-6A7A49DD736B}"/>
              </a:ext>
            </a:extLst>
          </p:cNvPr>
          <p:cNvSpPr txBox="1"/>
          <p:nvPr/>
        </p:nvSpPr>
        <p:spPr>
          <a:xfrm>
            <a:off x="243404" y="2292460"/>
            <a:ext cx="11252396"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bằng 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Ǉăm ấy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ς</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ất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43404" y="2814799"/>
            <a:ext cx="11482718"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đư</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ϑ νμ</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İc</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ảy cứ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łn l</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xíu.</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69038" y="3337442"/>
            <a:ext cx="12234923" cy="1018227"/>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jà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xoải</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νί</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ν</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Ǽ</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Cặp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43404" y="3871154"/>
            <a:ext cx="11143282"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jảζ vỏ Ǉrấu εắp lại.  Cặp jỏ Ǉí hΪ ấy gắp sâu Λłn lá ηaζ</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43404" y="4399043"/>
            <a:ext cx="2986569"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κęn κĳt.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9146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(Theo</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Tô</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Hoài</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a:t>
            </a:r>
          </a:p>
        </p:txBody>
      </p:sp>
      <p:sp>
        <p:nvSpPr>
          <p:cNvPr id="18" name="Rectangle: Rounded Corners 86016">
            <a:extLst>
              <a:ext uri="{FF2B5EF4-FFF2-40B4-BE49-F238E27FC236}">
                <a16:creationId xmlns:a16="http://schemas.microsoft.com/office/drawing/2014/main" id="{87B3BE50-3F5B-58A5-A1B2-A3FEC78606C1}"/>
              </a:ext>
            </a:extLst>
          </p:cNvPr>
          <p:cNvSpPr/>
          <p:nvPr/>
        </p:nvSpPr>
        <p:spPr>
          <a:xfrm>
            <a:off x="3478117" y="4881258"/>
            <a:ext cx="3991685" cy="1687890"/>
          </a:xfrm>
          <a:prstGeom prst="wedgeEllipseCallout">
            <a:avLst/>
          </a:prstGeom>
          <a:solidFill>
            <a:schemeClr val="accent4">
              <a:lumMod val="40000"/>
              <a:lumOff val="60000"/>
            </a:schemeClr>
          </a:solidFill>
        </p:spPr>
        <p:txBody>
          <a:bodyPr wrap="square">
            <a:spAutoFit/>
          </a:bodyPr>
          <a:lstStyle/>
          <a:p>
            <a:pPr algn="ctr" defTabSz="1218804">
              <a:defRPr/>
            </a:pP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a:t>
            </a:r>
          </a:p>
        </p:txBody>
      </p:sp>
      <p:sp>
        <p:nvSpPr>
          <p:cNvPr id="2" name="Hộp Văn bản 4">
            <a:extLst>
              <a:ext uri="{FF2B5EF4-FFF2-40B4-BE49-F238E27FC236}">
                <a16:creationId xmlns:a16="http://schemas.microsoft.com/office/drawing/2014/main" id="{5DE0ACB6-F0F1-5144-EA56-764C0C40BB15}"/>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Tree>
    <p:extLst>
      <p:ext uri="{BB962C8B-B14F-4D97-AF65-F5344CB8AC3E}">
        <p14:creationId xmlns:p14="http://schemas.microsoft.com/office/powerpoint/2010/main" val="2293595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
          </a:stretch>
        </a:blipFill>
        <a:effectLst/>
      </p:bgPr>
    </p:bg>
    <p:spTree>
      <p:nvGrpSpPr>
        <p:cNvPr id="1" name=""/>
        <p:cNvGrpSpPr/>
        <p:nvPr/>
      </p:nvGrpSpPr>
      <p:grpSpPr>
        <a:xfrm>
          <a:off x="0" y="0"/>
          <a:ext cx="0" cy="0"/>
          <a:chOff x="0" y="0"/>
          <a:chExt cx="0" cy="0"/>
        </a:xfrm>
      </p:grpSpPr>
      <p:sp>
        <p:nvSpPr>
          <p:cNvPr id="6148" name="TextBox 1">
            <a:extLst>
              <a:ext uri="{FF2B5EF4-FFF2-40B4-BE49-F238E27FC236}">
                <a16:creationId xmlns:a16="http://schemas.microsoft.com/office/drawing/2014/main" id="{1CA1F8A5-4EF2-E13F-9589-B7FDF5A105F8}"/>
              </a:ext>
            </a:extLst>
          </p:cNvPr>
          <p:cNvSpPr txBox="1">
            <a:spLocks noChangeArrowheads="1"/>
          </p:cNvSpPr>
          <p:nvPr/>
        </p:nvSpPr>
        <p:spPr bwMode="auto">
          <a:xfrm>
            <a:off x="4298950" y="249238"/>
            <a:ext cx="19621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Tiếng</a:t>
            </a:r>
            <a:r>
              <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rPr>
              <a:t> </a:t>
            </a:r>
            <a:r>
              <a:rPr kumimoji="0" lang="en-US" altLang="en-US" sz="2933" b="1" i="0" u="none" strike="noStrike" kern="1200" cap="none" spc="0" normalizeH="0" baseline="0" noProof="0" dirty="0" err="1">
                <a:ln>
                  <a:noFill/>
                </a:ln>
                <a:solidFill>
                  <a:srgbClr val="660066"/>
                </a:solidFill>
                <a:effectLst/>
                <a:uLnTx/>
                <a:uFillTx/>
                <a:latin typeface="HP001 4H" panose="020B0603050302020204" pitchFamily="34" charset="0"/>
                <a:ea typeface="+mn-ea"/>
                <a:cs typeface="Times New Roman" panose="02020603050405020304" pitchFamily="18" charset="0"/>
              </a:rPr>
              <a:t>Việt</a:t>
            </a:r>
            <a:endParaRPr kumimoji="0" lang="en-US" altLang="en-US" sz="2933" b="1" i="0" u="none" strike="noStrike" kern="1200" cap="none" spc="0" normalizeH="0" baseline="0" noProof="0" dirty="0">
              <a:ln>
                <a:noFill/>
              </a:ln>
              <a:solidFill>
                <a:srgbClr val="660066"/>
              </a:solidFill>
              <a:effectLst/>
              <a:uLnTx/>
              <a:uFillTx/>
              <a:latin typeface="HP001 4H" panose="020B0603050302020204" pitchFamily="34"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ABB1ACF6-457D-4A6B-8124-0F0826308099}"/>
              </a:ext>
            </a:extLst>
          </p:cNvPr>
          <p:cNvSpPr/>
          <p:nvPr/>
        </p:nvSpPr>
        <p:spPr>
          <a:xfrm>
            <a:off x="2824576" y="1243013"/>
            <a:ext cx="45454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Nghe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viết</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chích</a:t>
            </a:r>
            <a:r>
              <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BEE51AAE-8A34-BC60-4885-6A7A49DD736B}"/>
              </a:ext>
            </a:extLst>
          </p:cNvPr>
          <p:cNvSpPr txBox="1"/>
          <p:nvPr/>
        </p:nvSpPr>
        <p:spPr>
          <a:xfrm>
            <a:off x="639423" y="1771045"/>
            <a:ext cx="11006477"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bé</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Hai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chích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bông</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EE51AAE-8A34-BC60-4885-6A7A49DD736B}"/>
              </a:ext>
            </a:extLst>
          </p:cNvPr>
          <p:cNvSpPr txBox="1"/>
          <p:nvPr/>
        </p:nvSpPr>
        <p:spPr>
          <a:xfrm>
            <a:off x="218004" y="2292460"/>
            <a:ext cx="11252396"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bằng 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ân</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Ǉăm ấy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ς</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ất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EE51AAE-8A34-BC60-4885-6A7A49DD736B}"/>
              </a:ext>
            </a:extLst>
          </p:cNvPr>
          <p:cNvSpPr txBox="1"/>
          <p:nvPr/>
        </p:nvSpPr>
        <p:spPr>
          <a:xfrm>
            <a:off x="218004" y="2814799"/>
            <a:ext cx="11482718" cy="523220"/>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đư</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ϑ νμ</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İc</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ảy cứ </a:t>
            </a: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l</a:t>
            </a:r>
            <a:r>
              <a:rPr kumimoji="0" lang="el-GR"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łn l</a:t>
            </a:r>
            <a:r>
              <a:rPr kumimoji="0" lang="el-GR"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Ğn</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Hai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εΗ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Ğc 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xíu.</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EE51AAE-8A34-BC60-4885-6A7A49DD736B}"/>
              </a:ext>
            </a:extLst>
          </p:cNvPr>
          <p:cNvSpPr txBox="1"/>
          <p:nvPr/>
        </p:nvSpPr>
        <p:spPr>
          <a:xfrm>
            <a:off x="143638" y="3337442"/>
            <a:ext cx="12234923" cy="1018227"/>
          </a:xfrm>
          <a:prstGeom prst="rect">
            <a:avLst/>
          </a:prstGeom>
          <a:noFill/>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ỏ jà </a:t>
            </a:r>
            <a:r>
              <a:rPr kumimoji="0" lang="en-US" sz="2800" b="1" i="0" u="none" strike="noStrike" kern="1200" cap="none" spc="0" normalizeH="0" baseline="0" noProof="0" dirty="0" err="1">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xoải</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η</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ζ νί</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 </a:t>
            </a:r>
            <a:r>
              <a:rPr kumimoji="0" lang="el-GR"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ν</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Ǽ</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Cặp</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jỏ εíε bŪg Ǉí Ι−o bằng hai </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F5506C3C-1B1B-4808-92AB-09301B928644}"/>
              </a:ext>
            </a:extLst>
          </p:cNvPr>
          <p:cNvSpPr txBox="1"/>
          <p:nvPr/>
        </p:nvSpPr>
        <p:spPr>
          <a:xfrm>
            <a:off x="218004" y="3871154"/>
            <a:ext cx="11143282"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jảζ </a:t>
            </a:r>
            <a:r>
              <a:rPr kumimoji="0" lang="nl"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vỏ Ǉrấu εắp lại</a:t>
            </a:r>
            <a:r>
              <a:rPr kumimoji="0" lang="nl"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Cặp jỏ Ǉí hΪ ấy gắp sâu Λłn lá ηaζ</a:t>
            </a:r>
            <a:endPar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506C3C-1B1B-4808-92AB-09301B928644}"/>
              </a:ext>
            </a:extLst>
          </p:cNvPr>
          <p:cNvSpPr txBox="1"/>
          <p:nvPr/>
        </p:nvSpPr>
        <p:spPr>
          <a:xfrm>
            <a:off x="218004" y="4432502"/>
            <a:ext cx="2986569" cy="523220"/>
          </a:xfrm>
          <a:prstGeom prst="rect">
            <a:avLst/>
          </a:prstGeom>
          <a:noFill/>
        </p:spPr>
        <p:txBody>
          <a:bodyPr wrap="square" rtlCol="0">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nl" sz="28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rPr>
              <a:t>κęn κĳt. </a:t>
            </a:r>
            <a:endParaRPr kumimoji="0" lang="en-US" sz="2800" b="1" i="0" u="none" strike="noStrike" kern="1200" cap="none" spc="0" normalizeH="0" baseline="0" noProof="0" dirty="0">
              <a:ln>
                <a:noFill/>
              </a:ln>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5506C3C-1B1B-4808-92AB-09301B928644}"/>
              </a:ext>
            </a:extLst>
          </p:cNvPr>
          <p:cNvSpPr txBox="1"/>
          <p:nvPr/>
        </p:nvSpPr>
        <p:spPr>
          <a:xfrm>
            <a:off x="8889251" y="4955722"/>
            <a:ext cx="275664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(Theo</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Tô</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字魂59号-创粗黑"/>
                <a:cs typeface="+mn-cs"/>
              </a:rPr>
              <a:t>Hoài</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字魂59号-创粗黑"/>
                <a:cs typeface="+mn-cs"/>
              </a:rPr>
              <a:t>)</a:t>
            </a:r>
          </a:p>
        </p:txBody>
      </p:sp>
      <p:sp>
        <p:nvSpPr>
          <p:cNvPr id="2" name="Hộp Văn bản 4">
            <a:extLst>
              <a:ext uri="{FF2B5EF4-FFF2-40B4-BE49-F238E27FC236}">
                <a16:creationId xmlns:a16="http://schemas.microsoft.com/office/drawing/2014/main" id="{8D1E29D2-579B-0DBE-B060-121B9CBDCC5E}"/>
              </a:ext>
            </a:extLst>
          </p:cNvPr>
          <p:cNvSpPr txBox="1">
            <a:spLocks noChangeArrowheads="1"/>
          </p:cNvSpPr>
          <p:nvPr/>
        </p:nvSpPr>
        <p:spPr bwMode="auto">
          <a:xfrm>
            <a:off x="2260600" y="168275"/>
            <a:ext cx="79756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cs typeface="Arial-Rounded" pitchFamily="34" charset="0"/>
              </a:defRPr>
            </a:lvl1pPr>
            <a:lvl2pPr marL="742950" indent="-285750">
              <a:defRPr>
                <a:solidFill>
                  <a:schemeClr val="tx1"/>
                </a:solidFill>
                <a:latin typeface="Arial-Rounded" pitchFamily="34" charset="0"/>
                <a:cs typeface="Arial-Rounded" pitchFamily="34" charset="0"/>
              </a:defRPr>
            </a:lvl2pPr>
            <a:lvl3pPr marL="1143000" indent="-228600">
              <a:defRPr>
                <a:solidFill>
                  <a:schemeClr val="tx1"/>
                </a:solidFill>
                <a:latin typeface="Arial-Rounded" pitchFamily="34" charset="0"/>
                <a:cs typeface="Arial-Rounded" pitchFamily="34" charset="0"/>
              </a:defRPr>
            </a:lvl3pPr>
            <a:lvl4pPr marL="1600200" indent="-228600">
              <a:defRPr>
                <a:solidFill>
                  <a:schemeClr val="tx1"/>
                </a:solidFill>
                <a:latin typeface="Arial-Rounded" pitchFamily="34" charset="0"/>
                <a:cs typeface="Arial-Rounded" pitchFamily="34" charset="0"/>
              </a:defRPr>
            </a:lvl4pPr>
            <a:lvl5pPr marL="2057400" indent="-228600">
              <a:defRPr>
                <a:solidFill>
                  <a:schemeClr val="tx1"/>
                </a:solidFill>
                <a:latin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cs typeface="Arial-Rounded" pitchFamily="34" charset="0"/>
              </a:defRPr>
            </a:lvl9pPr>
          </a:lstStyle>
          <a:p>
            <a:pPr eaLnBrk="0" fontAlgn="base" hangingPunct="0">
              <a:spcBef>
                <a:spcPct val="0"/>
              </a:spcBef>
              <a:spcAft>
                <a:spcPct val="0"/>
              </a:spcAft>
              <a:defRPr/>
            </a:pPr>
            <a:r>
              <a:rPr lang="en-US" altLang="en-US" sz="2900" b="1" dirty="0" err="1">
                <a:solidFill>
                  <a:srgbClr val="660066"/>
                </a:solidFill>
                <a:latin typeface="HP001 4H" panose="020B0603050302020204" pitchFamily="34" charset="0"/>
              </a:rPr>
              <a:t>Thứ</a:t>
            </a:r>
            <a:r>
              <a:rPr lang="en-US" altLang="en-US" sz="2900" b="1" dirty="0">
                <a:solidFill>
                  <a:srgbClr val="660066"/>
                </a:solidFill>
                <a:latin typeface="HP001 4H" panose="020B0603050302020204" pitchFamily="34" charset="0"/>
              </a:rPr>
              <a:t> Ba </a:t>
            </a:r>
            <a:r>
              <a:rPr lang="en-US" altLang="en-US" sz="2900" b="1" err="1">
                <a:solidFill>
                  <a:srgbClr val="660066"/>
                </a:solidFill>
                <a:latin typeface="HP001 4H" panose="020B0603050302020204" pitchFamily="34" charset="0"/>
              </a:rPr>
              <a:t>ngày</a:t>
            </a:r>
            <a:r>
              <a:rPr lang="en-US" altLang="en-US" sz="2900" b="1">
                <a:solidFill>
                  <a:srgbClr val="660066"/>
                </a:solidFill>
                <a:latin typeface="HP001 4H" panose="020B0603050302020204" pitchFamily="34" charset="0"/>
              </a:rPr>
              <a:t>  3  </a:t>
            </a:r>
            <a:r>
              <a:rPr lang="en-US" altLang="en-US" sz="2900" b="1" err="1">
                <a:solidFill>
                  <a:srgbClr val="660066"/>
                </a:solidFill>
                <a:latin typeface="HP001 4H" panose="020B0603050302020204" pitchFamily="34" charset="0"/>
              </a:rPr>
              <a:t>tháng</a:t>
            </a:r>
            <a:r>
              <a:rPr lang="en-US" altLang="en-US" sz="2900" b="1">
                <a:solidFill>
                  <a:srgbClr val="660066"/>
                </a:solidFill>
                <a:latin typeface="HP001 4H" panose="020B0603050302020204" pitchFamily="34" charset="0"/>
              </a:rPr>
              <a:t>  2 </a:t>
            </a:r>
            <a:r>
              <a:rPr lang="en-US" altLang="en-US" sz="2900" b="1" err="1">
                <a:solidFill>
                  <a:srgbClr val="660066"/>
                </a:solidFill>
                <a:latin typeface="HP001 4H" panose="020B0603050302020204" pitchFamily="34" charset="0"/>
              </a:rPr>
              <a:t>năm</a:t>
            </a:r>
            <a:r>
              <a:rPr lang="en-US" altLang="en-US" sz="2900" b="1">
                <a:solidFill>
                  <a:srgbClr val="660066"/>
                </a:solidFill>
                <a:latin typeface="HP001 4H" panose="020B0603050302020204" pitchFamily="34" charset="0"/>
              </a:rPr>
              <a:t> 2026</a:t>
            </a:r>
            <a:endParaRPr lang="en-US" altLang="en-US" sz="2900" b="1" dirty="0">
              <a:solidFill>
                <a:srgbClr val="660066"/>
              </a:solidFill>
              <a:latin typeface="HP001 4H" panose="020B0603050302020204" pitchFamily="34" charset="0"/>
            </a:endParaRPr>
          </a:p>
        </p:txBody>
      </p:sp>
    </p:spTree>
    <p:extLst>
      <p:ext uri="{BB962C8B-B14F-4D97-AF65-F5344CB8AC3E}">
        <p14:creationId xmlns:p14="http://schemas.microsoft.com/office/powerpoint/2010/main" val="415167731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09" y="3951584"/>
            <a:ext cx="4493257" cy="3177814"/>
          </a:xfrm>
          <a:prstGeom prst="rect">
            <a:avLst/>
          </a:prstGeom>
        </p:spPr>
      </p:pic>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720448" y="-136349"/>
            <a:ext cx="1715729" cy="1234189"/>
          </a:xfrm>
          <a:prstGeom prst="rect">
            <a:avLst/>
          </a:prstGeom>
        </p:spPr>
      </p:pic>
      <p:pic>
        <p:nvPicPr>
          <p:cNvPr id="9" name="Picture 8">
            <a:extLst>
              <a:ext uri="{FF2B5EF4-FFF2-40B4-BE49-F238E27FC236}">
                <a16:creationId xmlns:a16="http://schemas.microsoft.com/office/drawing/2014/main" id="{CB984D61-7F67-4540-82BC-CE6E9BC08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80222" y="72580"/>
            <a:ext cx="1113112" cy="1113112"/>
          </a:xfrm>
          <a:prstGeom prst="rect">
            <a:avLst/>
          </a:prstGeom>
        </p:spPr>
      </p:pic>
      <p:sp>
        <p:nvSpPr>
          <p:cNvPr id="10" name="Rectangle 9">
            <a:extLst>
              <a:ext uri="{FF2B5EF4-FFF2-40B4-BE49-F238E27FC236}">
                <a16:creationId xmlns:a16="http://schemas.microsoft.com/office/drawing/2014/main" id="{CE959060-2499-4CA4-BED8-B00D625981F1}"/>
              </a:ext>
            </a:extLst>
          </p:cNvPr>
          <p:cNvSpPr/>
          <p:nvPr/>
        </p:nvSpPr>
        <p:spPr>
          <a:xfrm>
            <a:off x="3880906" y="323955"/>
            <a:ext cx="4430187"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sng" strike="noStrike" kern="1200" cap="none" spc="0" normalizeH="0" baseline="0" noProof="0" dirty="0">
                <a:ln>
                  <a:noFill/>
                </a:ln>
                <a:solidFill>
                  <a:srgbClr val="E53238"/>
                </a:solidFill>
                <a:effectLst/>
                <a:uLnTx/>
                <a:uFillTx/>
                <a:latin typeface="Calibri" panose="020F0502020204030204" pitchFamily="34" charset="0"/>
                <a:ea typeface="微软雅黑"/>
                <a:cs typeface="Calibri" panose="020F0502020204030204" pitchFamily="34" charset="0"/>
              </a:rPr>
              <a:t>Lưu ý khi trình bày</a:t>
            </a:r>
          </a:p>
        </p:txBody>
      </p:sp>
      <p:pic>
        <p:nvPicPr>
          <p:cNvPr id="18" name="Picture 4" descr="Mẫu giấy 5 ô ly - Mẫu giấy luyện viết chữ - Download.vn">
            <a:extLst>
              <a:ext uri="{FF2B5EF4-FFF2-40B4-BE49-F238E27FC236}">
                <a16:creationId xmlns:a16="http://schemas.microsoft.com/office/drawing/2014/main" id="{DB278F43-2683-477E-8956-B53AC727026B}"/>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 r="30532" b="54556"/>
          <a:stretch/>
        </p:blipFill>
        <p:spPr bwMode="auto">
          <a:xfrm>
            <a:off x="2837157" y="1982243"/>
            <a:ext cx="6909811" cy="310321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CA4351A7-0CF9-45EB-9872-6F09A764F112}"/>
              </a:ext>
            </a:extLst>
          </p:cNvPr>
          <p:cNvCxnSpPr/>
          <p:nvPr/>
        </p:nvCxnSpPr>
        <p:spPr>
          <a:xfrm>
            <a:off x="2931692" y="1868796"/>
            <a:ext cx="22718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1607B2C-D1BC-4396-A5BE-3393C83B5772}"/>
              </a:ext>
            </a:extLst>
          </p:cNvPr>
          <p:cNvSpPr/>
          <p:nvPr/>
        </p:nvSpPr>
        <p:spPr>
          <a:xfrm>
            <a:off x="3115665" y="1436919"/>
            <a:ext cx="16533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ô  </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EA00F404-DE2B-444D-A06D-8E42484874A4}"/>
              </a:ext>
            </a:extLst>
          </p:cNvPr>
          <p:cNvSpPr/>
          <p:nvPr/>
        </p:nvSpPr>
        <p:spPr>
          <a:xfrm>
            <a:off x="2931692" y="2027374"/>
            <a:ext cx="756000" cy="756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54E408EC-283D-4DEC-ABC9-303F399DB59E}"/>
              </a:ext>
            </a:extLst>
          </p:cNvPr>
          <p:cNvSpPr txBox="1"/>
          <p:nvPr/>
        </p:nvSpPr>
        <p:spPr>
          <a:xfrm>
            <a:off x="3309692" y="2435064"/>
            <a:ext cx="6103173" cy="584775"/>
          </a:xfrm>
          <a:prstGeom prst="rect">
            <a:avLst/>
          </a:prstGeom>
          <a:noFill/>
        </p:spPr>
        <p:txBody>
          <a:bodyPr wrap="square" rtlCol="0">
            <a:spAutoFit/>
          </a:bodyPr>
          <a:lstStyle/>
          <a:p>
            <a:pPr lvl="0" indent="361950" algn="just">
              <a:spcAft>
                <a:spcPts val="500"/>
              </a:spcAft>
              <a:defRPr/>
            </a:pP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Chích</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bông</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là</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một</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con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chim</a:t>
            </a:r>
            <a:endPar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789043" y="72580"/>
            <a:ext cx="1789043" cy="1666768"/>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786920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0169D9-3C27-4961-92CA-0AAABB9D3E9F}"/>
              </a:ext>
            </a:extLst>
          </p:cNvPr>
          <p:cNvGrpSpPr/>
          <p:nvPr/>
        </p:nvGrpSpPr>
        <p:grpSpPr>
          <a:xfrm>
            <a:off x="119077" y="1128014"/>
            <a:ext cx="11953847" cy="5621182"/>
            <a:chOff x="0" y="-127203"/>
            <a:chExt cx="8968152" cy="4217188"/>
          </a:xfrm>
        </p:grpSpPr>
        <p:grpSp>
          <p:nvGrpSpPr>
            <p:cNvPr id="14" name="Group 13">
              <a:extLst>
                <a:ext uri="{FF2B5EF4-FFF2-40B4-BE49-F238E27FC236}">
                  <a16:creationId xmlns:a16="http://schemas.microsoft.com/office/drawing/2014/main" id="{0E0AF1F5-94FA-4294-8203-0532FED332B0}"/>
                </a:ext>
              </a:extLst>
            </p:cNvPr>
            <p:cNvGrpSpPr/>
            <p:nvPr/>
          </p:nvGrpSpPr>
          <p:grpSpPr>
            <a:xfrm>
              <a:off x="0" y="49488"/>
              <a:ext cx="8968152" cy="4040497"/>
              <a:chOff x="245011" y="24083"/>
              <a:chExt cx="8543569" cy="4040497"/>
            </a:xfrm>
          </p:grpSpPr>
          <p:grpSp>
            <p:nvGrpSpPr>
              <p:cNvPr id="16" name="Group 15">
                <a:extLst>
                  <a:ext uri="{FF2B5EF4-FFF2-40B4-BE49-F238E27FC236}">
                    <a16:creationId xmlns:a16="http://schemas.microsoft.com/office/drawing/2014/main" id="{F6F5B6DF-163B-448F-B804-6CA8B959403F}"/>
                  </a:ext>
                </a:extLst>
              </p:cNvPr>
              <p:cNvGrpSpPr/>
              <p:nvPr/>
            </p:nvGrpSpPr>
            <p:grpSpPr>
              <a:xfrm>
                <a:off x="245011" y="24083"/>
                <a:ext cx="8543569" cy="4040497"/>
                <a:chOff x="253396" y="980319"/>
                <a:chExt cx="8543569" cy="4040497"/>
              </a:xfrm>
            </p:grpSpPr>
            <p:pic>
              <p:nvPicPr>
                <p:cNvPr id="19" name="Picture 2" descr="F:\1-原创素材\1_mm1102\PPT\PPT_014\materaials\pageimg_g16.png">
                  <a:extLst>
                    <a:ext uri="{FF2B5EF4-FFF2-40B4-BE49-F238E27FC236}">
                      <a16:creationId xmlns:a16="http://schemas.microsoft.com/office/drawing/2014/main" id="{46244FA3-6BC0-450D-A122-7C2D5F010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9" t="19525"/>
                <a:stretch/>
              </p:blipFill>
              <p:spPr bwMode="auto">
                <a:xfrm>
                  <a:off x="253396" y="980319"/>
                  <a:ext cx="8543569" cy="40404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909F12B8-3244-4AAF-9FF3-94D9718B5B6B}"/>
                    </a:ext>
                  </a:extLst>
                </p:cNvPr>
                <p:cNvSpPr/>
                <p:nvPr/>
              </p:nvSpPr>
              <p:spPr>
                <a:xfrm>
                  <a:off x="6754455" y="335083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微软雅黑"/>
                    <a:cs typeface="+mn-cs"/>
                  </a:endParaRPr>
                </a:p>
              </p:txBody>
            </p:sp>
          </p:grpSp>
          <p:sp>
            <p:nvSpPr>
              <p:cNvPr id="17" name="Freeform: Shape 16">
                <a:extLst>
                  <a:ext uri="{FF2B5EF4-FFF2-40B4-BE49-F238E27FC236}">
                    <a16:creationId xmlns:a16="http://schemas.microsoft.com/office/drawing/2014/main" id="{12CB1BBE-B7EA-412D-8AC5-6A907E2F11F6}"/>
                  </a:ext>
                </a:extLst>
              </p:cNvPr>
              <p:cNvSpPr/>
              <p:nvPr/>
            </p:nvSpPr>
            <p:spPr>
              <a:xfrm>
                <a:off x="245011" y="207316"/>
                <a:ext cx="1080046" cy="1089522"/>
              </a:xfrm>
              <a:custGeom>
                <a:avLst/>
                <a:gdLst>
                  <a:gd name="connsiteX0" fmla="*/ 1065315 w 1080046"/>
                  <a:gd name="connsiteY0" fmla="*/ 74 h 1089522"/>
                  <a:gd name="connsiteX1" fmla="*/ 480853 w 1080046"/>
                  <a:gd name="connsiteY1" fmla="*/ 160329 h 1089522"/>
                  <a:gd name="connsiteX2" fmla="*/ 122634 w 1080046"/>
                  <a:gd name="connsiteY2" fmla="*/ 527975 h 1089522"/>
                  <a:gd name="connsiteX3" fmla="*/ 86 w 1080046"/>
                  <a:gd name="connsiteY3" fmla="*/ 1037022 h 1089522"/>
                  <a:gd name="connsiteX4" fmla="*/ 103781 w 1080046"/>
                  <a:gd name="connsiteY4" fmla="*/ 1037022 h 1089522"/>
                  <a:gd name="connsiteX5" fmla="*/ 141488 w 1080046"/>
                  <a:gd name="connsiteY5" fmla="*/ 716511 h 1089522"/>
                  <a:gd name="connsiteX6" fmla="*/ 254610 w 1080046"/>
                  <a:gd name="connsiteY6" fmla="*/ 509121 h 1089522"/>
                  <a:gd name="connsiteX7" fmla="*/ 443146 w 1080046"/>
                  <a:gd name="connsiteY7" fmla="*/ 273451 h 1089522"/>
                  <a:gd name="connsiteX8" fmla="*/ 725950 w 1080046"/>
                  <a:gd name="connsiteY8" fmla="*/ 207463 h 1089522"/>
                  <a:gd name="connsiteX9" fmla="*/ 810791 w 1080046"/>
                  <a:gd name="connsiteY9" fmla="*/ 311158 h 1089522"/>
                  <a:gd name="connsiteX10" fmla="*/ 999327 w 1080046"/>
                  <a:gd name="connsiteY10" fmla="*/ 292305 h 1089522"/>
                  <a:gd name="connsiteX11" fmla="*/ 914486 w 1080046"/>
                  <a:gd name="connsiteY11" fmla="*/ 141476 h 1089522"/>
                  <a:gd name="connsiteX12" fmla="*/ 1065315 w 1080046"/>
                  <a:gd name="connsiteY12" fmla="*/ 74 h 108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046" h="1089522">
                    <a:moveTo>
                      <a:pt x="1065315" y="74"/>
                    </a:moveTo>
                    <a:cubicBezTo>
                      <a:pt x="993043" y="3216"/>
                      <a:pt x="637966" y="72346"/>
                      <a:pt x="480853" y="160329"/>
                    </a:cubicBezTo>
                    <a:cubicBezTo>
                      <a:pt x="323739" y="248313"/>
                      <a:pt x="202762" y="381860"/>
                      <a:pt x="122634" y="527975"/>
                    </a:cubicBezTo>
                    <a:cubicBezTo>
                      <a:pt x="42506" y="674090"/>
                      <a:pt x="3228" y="952181"/>
                      <a:pt x="86" y="1037022"/>
                    </a:cubicBezTo>
                    <a:cubicBezTo>
                      <a:pt x="-3056" y="1121863"/>
                      <a:pt x="80214" y="1090440"/>
                      <a:pt x="103781" y="1037022"/>
                    </a:cubicBezTo>
                    <a:cubicBezTo>
                      <a:pt x="127348" y="983604"/>
                      <a:pt x="116350" y="804494"/>
                      <a:pt x="141488" y="716511"/>
                    </a:cubicBezTo>
                    <a:cubicBezTo>
                      <a:pt x="166626" y="628528"/>
                      <a:pt x="204334" y="582964"/>
                      <a:pt x="254610" y="509121"/>
                    </a:cubicBezTo>
                    <a:cubicBezTo>
                      <a:pt x="304886" y="435278"/>
                      <a:pt x="364589" y="323727"/>
                      <a:pt x="443146" y="273451"/>
                    </a:cubicBezTo>
                    <a:cubicBezTo>
                      <a:pt x="521703" y="223175"/>
                      <a:pt x="664676" y="201179"/>
                      <a:pt x="725950" y="207463"/>
                    </a:cubicBezTo>
                    <a:cubicBezTo>
                      <a:pt x="787224" y="213747"/>
                      <a:pt x="765228" y="297018"/>
                      <a:pt x="810791" y="311158"/>
                    </a:cubicBezTo>
                    <a:cubicBezTo>
                      <a:pt x="856354" y="325298"/>
                      <a:pt x="982045" y="320585"/>
                      <a:pt x="999327" y="292305"/>
                    </a:cubicBezTo>
                    <a:cubicBezTo>
                      <a:pt x="1016609" y="264025"/>
                      <a:pt x="908201" y="188610"/>
                      <a:pt x="914486" y="141476"/>
                    </a:cubicBezTo>
                    <a:cubicBezTo>
                      <a:pt x="920770" y="94342"/>
                      <a:pt x="1137587" y="-3068"/>
                      <a:pt x="1065315" y="74"/>
                    </a:cubicBezTo>
                    <a:close/>
                  </a:path>
                </a:pathLst>
              </a:custGeom>
              <a:solidFill>
                <a:srgbClr val="669A9F"/>
              </a:solidFill>
              <a:ln>
                <a:solidFill>
                  <a:srgbClr val="669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微软雅黑"/>
                  <a:cs typeface="+mn-cs"/>
                </a:endParaRPr>
              </a:p>
            </p:txBody>
          </p:sp>
          <p:sp>
            <p:nvSpPr>
              <p:cNvPr id="18" name="Freeform: Shape 17">
                <a:extLst>
                  <a:ext uri="{FF2B5EF4-FFF2-40B4-BE49-F238E27FC236}">
                    <a16:creationId xmlns:a16="http://schemas.microsoft.com/office/drawing/2014/main" id="{445B3BE8-7090-4F9E-8437-D02E7134FDDE}"/>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微软雅黑"/>
                  <a:cs typeface="+mn-cs"/>
                </a:endParaRPr>
              </a:p>
            </p:txBody>
          </p:sp>
        </p:grpSp>
        <p:pic>
          <p:nvPicPr>
            <p:cNvPr id="15" name="图片 11">
              <a:extLst>
                <a:ext uri="{FF2B5EF4-FFF2-40B4-BE49-F238E27FC236}">
                  <a16:creationId xmlns:a16="http://schemas.microsoft.com/office/drawing/2014/main" id="{6A62770A-A789-406B-B99E-D7137B381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7203"/>
              <a:ext cx="1102698" cy="1022486"/>
            </a:xfrm>
            <a:prstGeom prst="rect">
              <a:avLst/>
            </a:prstGeom>
          </p:spPr>
        </p:pic>
      </p:grpSp>
      <p:grpSp>
        <p:nvGrpSpPr>
          <p:cNvPr id="10" name="Group 9"/>
          <p:cNvGrpSpPr/>
          <p:nvPr/>
        </p:nvGrpSpPr>
        <p:grpSpPr>
          <a:xfrm>
            <a:off x="2980993" y="269758"/>
            <a:ext cx="6230016" cy="783365"/>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6">
            <a:extLst>
              <a:ext uri="{28A0092B-C50C-407E-A947-70E740481C1C}">
                <a14:useLocalDpi xmlns:a14="http://schemas.microsoft.com/office/drawing/2010/main" val="0"/>
              </a:ext>
            </a:extLst>
          </a:blip>
          <a:srcRect l="30564"/>
          <a:stretch/>
        </p:blipFill>
        <p:spPr>
          <a:xfrm rot="16200000" flipH="1" flipV="1">
            <a:off x="618764" y="-411977"/>
            <a:ext cx="803955" cy="1630029"/>
          </a:xfrm>
          <a:prstGeom prst="rect">
            <a:avLst/>
          </a:prstGeom>
        </p:spPr>
      </p:pic>
      <p:grpSp>
        <p:nvGrpSpPr>
          <p:cNvPr id="26" name="Group 25"/>
          <p:cNvGrpSpPr/>
          <p:nvPr/>
        </p:nvGrpSpPr>
        <p:grpSpPr>
          <a:xfrm>
            <a:off x="1540432" y="2300730"/>
            <a:ext cx="9307159" cy="3683843"/>
            <a:chOff x="1335115" y="2009400"/>
            <a:chExt cx="9310032" cy="3684980"/>
          </a:xfrm>
        </p:grpSpPr>
        <p:sp>
          <p:nvSpPr>
            <p:cNvPr id="29" name="TextBox 28"/>
            <p:cNvSpPr txBox="1"/>
            <p:nvPr/>
          </p:nvSpPr>
          <p:spPr>
            <a:xfrm>
              <a:off x="1356338" y="2009400"/>
              <a:ext cx="4682597" cy="1191900"/>
            </a:xfrm>
            <a:prstGeom prst="roundRect">
              <a:avLst/>
            </a:prstGeom>
            <a:solidFill>
              <a:srgbClr val="76D9CA">
                <a:lumMod val="20000"/>
                <a:lumOff val="80000"/>
              </a:srgbClr>
            </a:solid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103" rtl="0" eaLnBrk="1" fontAlgn="auto" latinLnBrk="0" hangingPunct="1">
                <a:lnSpc>
                  <a:spcPct val="100000"/>
                </a:lnSpc>
                <a:spcBef>
                  <a:spcPts val="0"/>
                </a:spcBef>
                <a:spcAft>
                  <a:spcPts val="0"/>
                </a:spcAft>
                <a:buClrTx/>
                <a:buSzTx/>
                <a:buFontTx/>
                <a:buNone/>
                <a:tabLst/>
                <a:defRPr/>
              </a:pP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900"/>
            </a:xfrm>
            <a:prstGeom prst="roundRect">
              <a:avLst/>
            </a:prstGeom>
            <a:solidFill>
              <a:srgbClr val="FC8E60">
                <a:lumMod val="20000"/>
                <a:lumOff val="80000"/>
              </a:srgbClr>
            </a:solidFill>
          </p:spPr>
          <p:txBody>
            <a:bodyPr wrap="square" rtlCol="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vi-VN"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103" rtl="0" eaLnBrk="1" fontAlgn="auto" latinLnBrk="0" hangingPunct="1">
                <a:lnSpc>
                  <a:spcPct val="100000"/>
                </a:lnSpc>
                <a:spcBef>
                  <a:spcPts val="0"/>
                </a:spcBef>
                <a:spcAft>
                  <a:spcPts val="0"/>
                </a:spcAft>
                <a:buClrTx/>
                <a:buSzTx/>
                <a:buFontTx/>
                <a:buNone/>
                <a:tabLst/>
                <a:defRPr/>
              </a:pPr>
              <a:r>
                <a:rPr kumimoji="0" lang="vi-VN"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199"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199"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381"/>
            </a:xfrm>
            <a:prstGeom prst="rect">
              <a:avLst/>
            </a:prstGeom>
            <a:solidFill>
              <a:srgbClr val="FFFFFF"/>
            </a:solidFill>
          </p:spPr>
          <p:txBody>
            <a:bodyPr wrap="square">
              <a:spAutoFit/>
            </a:bodyPr>
            <a:lstStyle/>
            <a:p>
              <a:pPr marL="0" marR="0" lvl="0" indent="0" algn="ctr" defTabSz="914103"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Rectangle 33"/>
            <p:cNvSpPr/>
            <p:nvPr/>
          </p:nvSpPr>
          <p:spPr>
            <a:xfrm>
              <a:off x="8691514" y="3128316"/>
              <a:ext cx="972000" cy="523381"/>
            </a:xfrm>
            <a:prstGeom prst="rect">
              <a:avLst/>
            </a:prstGeom>
            <a:solidFill>
              <a:srgbClr val="FFFFFF"/>
            </a:solidFill>
          </p:spPr>
          <p:txBody>
            <a:bodyPr wrap="square">
              <a:spAutoFit/>
            </a:bodyPr>
            <a:lstStyle/>
            <a:p>
              <a:pPr marL="0" marR="0" lvl="0" indent="0" algn="l" defTabSz="914103"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2" name="Đồng hồ đếm ngược 12 phút __ 12 Minutes Countdown Timer">
            <a:hlinkClick r:id="" action="ppaction://media"/>
            <a:extLst>
              <a:ext uri="{FF2B5EF4-FFF2-40B4-BE49-F238E27FC236}">
                <a16:creationId xmlns:a16="http://schemas.microsoft.com/office/drawing/2014/main" id="{2C1146FB-9220-D029-2A2D-275A92F159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305652" y="5445924"/>
            <a:ext cx="1423307" cy="800610"/>
          </a:xfrm>
          <a:prstGeom prst="roundRect">
            <a:avLst/>
          </a:prstGeom>
        </p:spPr>
      </p:pic>
    </p:spTree>
    <p:extLst>
      <p:ext uri="{BB962C8B-B14F-4D97-AF65-F5344CB8AC3E}">
        <p14:creationId xmlns:p14="http://schemas.microsoft.com/office/powerpoint/2010/main" val="2080397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500"/>
                            </p:stCondLst>
                            <p:childTnLst>
                              <p:par>
                                <p:cTn id="20" presetID="2" presetClass="mediacall" presetSubtype="0" fill="hold" nodeType="afterEffect">
                                  <p:stCondLst>
                                    <p:cond delay="0"/>
                                  </p:stCondLst>
                                  <p:childTnLst>
                                    <p:cmd type="call" cmd="togglePause">
                                      <p:cBhvr>
                                        <p:cTn id="2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TotalTime>
  <Words>1268</Words>
  <Application>Microsoft Office PowerPoint</Application>
  <PresentationFormat>Màn hình rộng</PresentationFormat>
  <Paragraphs>121</Paragraphs>
  <Slides>21</Slides>
  <Notes>16</Notes>
  <HiddenSlides>0</HiddenSlides>
  <MMClips>1</MMClips>
  <ScaleCrop>false</ScaleCrop>
  <HeadingPairs>
    <vt:vector size="6" baseType="variant">
      <vt:variant>
        <vt:lpstr>Phông được Dùng</vt:lpstr>
      </vt:variant>
      <vt:variant>
        <vt:i4>18</vt:i4>
      </vt:variant>
      <vt:variant>
        <vt:lpstr>Chủ đề</vt:lpstr>
      </vt:variant>
      <vt:variant>
        <vt:i4>10</vt:i4>
      </vt:variant>
      <vt:variant>
        <vt:lpstr>Tiêu đề Bản chiếu</vt:lpstr>
      </vt:variant>
      <vt:variant>
        <vt:i4>21</vt:i4>
      </vt:variant>
    </vt:vector>
  </HeadingPairs>
  <TitlesOfParts>
    <vt:vector size="49" baseType="lpstr">
      <vt:lpstr>等线</vt:lpstr>
      <vt:lpstr>等线 Light</vt:lpstr>
      <vt:lpstr>微软雅黑</vt:lpstr>
      <vt:lpstr>#9Slide03 BoosterNextFYBlack</vt:lpstr>
      <vt:lpstr>Arial</vt:lpstr>
      <vt:lpstr>Arial-Rounded</vt:lpstr>
      <vt:lpstr>Calibri</vt:lpstr>
      <vt:lpstr>Gloria Hallelujah</vt:lpstr>
      <vt:lpstr>HP001 4 hàng</vt:lpstr>
      <vt:lpstr>HP001 4H</vt:lpstr>
      <vt:lpstr>Lato Hairline</vt:lpstr>
      <vt:lpstr>Lato Light</vt:lpstr>
      <vt:lpstr>Lato Regular</vt:lpstr>
      <vt:lpstr>Open Sans ExtraBold</vt:lpstr>
      <vt:lpstr>Patrick Hand</vt:lpstr>
      <vt:lpstr>Sriracha</vt:lpstr>
      <vt:lpstr>Times New Roman</vt:lpstr>
      <vt:lpstr>字魂59号-创粗黑</vt:lpstr>
      <vt:lpstr>1_Office Theme</vt:lpstr>
      <vt:lpstr>Chủ đề của Office</vt:lpstr>
      <vt:lpstr>2_Office Theme</vt:lpstr>
      <vt:lpstr>1_Office 主题​​</vt:lpstr>
      <vt:lpstr>3_Office Theme</vt:lpstr>
      <vt:lpstr>2_Office 主题​​</vt:lpstr>
      <vt:lpstr>Custom Design</vt:lpstr>
      <vt:lpstr>3_Office 主题​​</vt:lpstr>
      <vt:lpstr>4_Office 主题​​</vt:lpstr>
      <vt:lpstr>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93</cp:revision>
  <dcterms:created xsi:type="dcterms:W3CDTF">2022-08-30T23:57:02Z</dcterms:created>
  <dcterms:modified xsi:type="dcterms:W3CDTF">2026-02-01T06:37:28Z</dcterms:modified>
</cp:coreProperties>
</file>