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7.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8.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9.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10.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11.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12.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13.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14.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15.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16.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17.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18.xml" ContentType="application/vnd.openxmlformats-officedocument.theme+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19.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theme/theme20.xml" ContentType="application/vnd.openxmlformats-officedocument.theme+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theme/theme21.xml" ContentType="application/vnd.openxmlformats-officedocument.theme+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theme/theme22.xml" ContentType="application/vnd.openxmlformats-officedocument.theme+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theme/theme23.xml" ContentType="application/vnd.openxmlformats-officedocument.theme+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theme/theme24.xml" ContentType="application/vnd.openxmlformats-officedocument.theme+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theme/theme25.xml" ContentType="application/vnd.openxmlformats-officedocument.theme+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theme/theme26.xml" ContentType="application/vnd.openxmlformats-officedocument.theme+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theme/theme27.xml" ContentType="application/vnd.openxmlformats-officedocument.theme+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theme/theme28.xml" ContentType="application/vnd.openxmlformats-officedocument.theme+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theme/theme29.xml" ContentType="application/vnd.openxmlformats-officedocument.theme+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theme/theme30.xml" ContentType="application/vnd.openxmlformats-officedocument.theme+xml"/>
  <Override PartName="/ppt/theme/theme3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1.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heme/themeOverride2.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1.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 id="2147483726" r:id="rId3"/>
    <p:sldMasterId id="2147483738" r:id="rId4"/>
    <p:sldMasterId id="2147483750" r:id="rId5"/>
    <p:sldMasterId id="2147483786" r:id="rId6"/>
    <p:sldMasterId id="2147483792" r:id="rId7"/>
    <p:sldMasterId id="2147483798" r:id="rId8"/>
    <p:sldMasterId id="2147483801" r:id="rId9"/>
    <p:sldMasterId id="2147483804" r:id="rId10"/>
    <p:sldMasterId id="2147483807" r:id="rId11"/>
    <p:sldMasterId id="2147483810" r:id="rId12"/>
    <p:sldMasterId id="2147483822" r:id="rId13"/>
    <p:sldMasterId id="2147483835" r:id="rId14"/>
    <p:sldMasterId id="2147483838" r:id="rId15"/>
    <p:sldMasterId id="2147483912" r:id="rId16"/>
    <p:sldMasterId id="2147483915" r:id="rId17"/>
    <p:sldMasterId id="2147483927" r:id="rId18"/>
    <p:sldMasterId id="2147483939" r:id="rId19"/>
    <p:sldMasterId id="2147483963" r:id="rId20"/>
    <p:sldMasterId id="2147483999" r:id="rId21"/>
    <p:sldMasterId id="2147484011" r:id="rId22"/>
    <p:sldMasterId id="2147484023" r:id="rId23"/>
    <p:sldMasterId id="2147484035" r:id="rId24"/>
    <p:sldMasterId id="2147484059" r:id="rId25"/>
    <p:sldMasterId id="2147484071" r:id="rId26"/>
    <p:sldMasterId id="2147484083" r:id="rId27"/>
    <p:sldMasterId id="2147484095" r:id="rId28"/>
    <p:sldMasterId id="2147484107" r:id="rId29"/>
    <p:sldMasterId id="2147484119" r:id="rId30"/>
  </p:sldMasterIdLst>
  <p:notesMasterIdLst>
    <p:notesMasterId r:id="rId78"/>
  </p:notesMasterIdLst>
  <p:sldIdLst>
    <p:sldId id="349" r:id="rId31"/>
    <p:sldId id="2693" r:id="rId32"/>
    <p:sldId id="8712" r:id="rId33"/>
    <p:sldId id="355" r:id="rId34"/>
    <p:sldId id="8714" r:id="rId35"/>
    <p:sldId id="8716" r:id="rId36"/>
    <p:sldId id="8717" r:id="rId37"/>
    <p:sldId id="8718" r:id="rId38"/>
    <p:sldId id="8720" r:id="rId39"/>
    <p:sldId id="8721" r:id="rId40"/>
    <p:sldId id="8722" r:id="rId41"/>
    <p:sldId id="8723" r:id="rId42"/>
    <p:sldId id="8724" r:id="rId43"/>
    <p:sldId id="8725" r:id="rId44"/>
    <p:sldId id="8726" r:id="rId45"/>
    <p:sldId id="8727" r:id="rId46"/>
    <p:sldId id="8728" r:id="rId47"/>
    <p:sldId id="8729" r:id="rId48"/>
    <p:sldId id="3355" r:id="rId49"/>
    <p:sldId id="8707" r:id="rId50"/>
    <p:sldId id="8708" r:id="rId51"/>
    <p:sldId id="8709" r:id="rId52"/>
    <p:sldId id="8710" r:id="rId53"/>
    <p:sldId id="8730" r:id="rId54"/>
    <p:sldId id="8731" r:id="rId55"/>
    <p:sldId id="8732" r:id="rId56"/>
    <p:sldId id="8733" r:id="rId57"/>
    <p:sldId id="8734" r:id="rId58"/>
    <p:sldId id="8735" r:id="rId59"/>
    <p:sldId id="8754" r:id="rId60"/>
    <p:sldId id="8737" r:id="rId61"/>
    <p:sldId id="8750" r:id="rId62"/>
    <p:sldId id="8755" r:id="rId63"/>
    <p:sldId id="8740" r:id="rId64"/>
    <p:sldId id="8741" r:id="rId65"/>
    <p:sldId id="8742" r:id="rId66"/>
    <p:sldId id="8743" r:id="rId67"/>
    <p:sldId id="8745" r:id="rId68"/>
    <p:sldId id="8746" r:id="rId69"/>
    <p:sldId id="8756" r:id="rId70"/>
    <p:sldId id="8748" r:id="rId71"/>
    <p:sldId id="8749" r:id="rId72"/>
    <p:sldId id="8747" r:id="rId73"/>
    <p:sldId id="8693" r:id="rId74"/>
    <p:sldId id="8751" r:id="rId75"/>
    <p:sldId id="8713" r:id="rId76"/>
    <p:sldId id="8757" r:id="rId7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42" d="100"/>
          <a:sy n="42" d="100"/>
        </p:scale>
        <p:origin x="1138" y="3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42" Type="http://schemas.openxmlformats.org/officeDocument/2006/relationships/slide" Target="slides/slide12.xml"/><Relationship Id="rId47" Type="http://schemas.openxmlformats.org/officeDocument/2006/relationships/slide" Target="slides/slide17.xml"/><Relationship Id="rId63" Type="http://schemas.openxmlformats.org/officeDocument/2006/relationships/slide" Target="slides/slide33.xml"/><Relationship Id="rId68" Type="http://schemas.openxmlformats.org/officeDocument/2006/relationships/slide" Target="slides/slide38.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2.xml"/><Relationship Id="rId37" Type="http://schemas.openxmlformats.org/officeDocument/2006/relationships/slide" Target="slides/slide7.xml"/><Relationship Id="rId53" Type="http://schemas.openxmlformats.org/officeDocument/2006/relationships/slide" Target="slides/slide23.xml"/><Relationship Id="rId58" Type="http://schemas.openxmlformats.org/officeDocument/2006/relationships/slide" Target="slides/slide28.xml"/><Relationship Id="rId74" Type="http://schemas.openxmlformats.org/officeDocument/2006/relationships/slide" Target="slides/slide44.xml"/><Relationship Id="rId79"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31.xml"/><Relationship Id="rId82" Type="http://schemas.openxmlformats.org/officeDocument/2006/relationships/tableStyles" Target="tableStyles.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Master" Target="slideMasters/slideMaster30.xml"/><Relationship Id="rId35" Type="http://schemas.openxmlformats.org/officeDocument/2006/relationships/slide" Target="slides/slide5.xml"/><Relationship Id="rId43" Type="http://schemas.openxmlformats.org/officeDocument/2006/relationships/slide" Target="slides/slide13.xml"/><Relationship Id="rId48" Type="http://schemas.openxmlformats.org/officeDocument/2006/relationships/slide" Target="slides/slide18.xml"/><Relationship Id="rId56" Type="http://schemas.openxmlformats.org/officeDocument/2006/relationships/slide" Target="slides/slide26.xml"/><Relationship Id="rId64" Type="http://schemas.openxmlformats.org/officeDocument/2006/relationships/slide" Target="slides/slide34.xml"/><Relationship Id="rId69" Type="http://schemas.openxmlformats.org/officeDocument/2006/relationships/slide" Target="slides/slide39.xml"/><Relationship Id="rId77" Type="http://schemas.openxmlformats.org/officeDocument/2006/relationships/slide" Target="slides/slide47.xml"/><Relationship Id="rId8" Type="http://schemas.openxmlformats.org/officeDocument/2006/relationships/slideMaster" Target="slideMasters/slideMaster8.xml"/><Relationship Id="rId51" Type="http://schemas.openxmlformats.org/officeDocument/2006/relationships/slide" Target="slides/slide21.xml"/><Relationship Id="rId72" Type="http://schemas.openxmlformats.org/officeDocument/2006/relationships/slide" Target="slides/slide42.xml"/><Relationship Id="rId80"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3.xml"/><Relationship Id="rId38" Type="http://schemas.openxmlformats.org/officeDocument/2006/relationships/slide" Target="slides/slide8.xml"/><Relationship Id="rId46" Type="http://schemas.openxmlformats.org/officeDocument/2006/relationships/slide" Target="slides/slide16.xml"/><Relationship Id="rId59" Type="http://schemas.openxmlformats.org/officeDocument/2006/relationships/slide" Target="slides/slide29.xml"/><Relationship Id="rId67" Type="http://schemas.openxmlformats.org/officeDocument/2006/relationships/slide" Target="slides/slide37.xml"/><Relationship Id="rId20" Type="http://schemas.openxmlformats.org/officeDocument/2006/relationships/slideMaster" Target="slideMasters/slideMaster20.xml"/><Relationship Id="rId41" Type="http://schemas.openxmlformats.org/officeDocument/2006/relationships/slide" Target="slides/slide11.xml"/><Relationship Id="rId54" Type="http://schemas.openxmlformats.org/officeDocument/2006/relationships/slide" Target="slides/slide24.xml"/><Relationship Id="rId62" Type="http://schemas.openxmlformats.org/officeDocument/2006/relationships/slide" Target="slides/slide32.xml"/><Relationship Id="rId70" Type="http://schemas.openxmlformats.org/officeDocument/2006/relationships/slide" Target="slides/slide40.xml"/><Relationship Id="rId75" Type="http://schemas.openxmlformats.org/officeDocument/2006/relationships/slide" Target="slides/slide45.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 Target="slides/slide6.xml"/><Relationship Id="rId49" Type="http://schemas.openxmlformats.org/officeDocument/2006/relationships/slide" Target="slides/slide19.xml"/><Relationship Id="rId57" Type="http://schemas.openxmlformats.org/officeDocument/2006/relationships/slide" Target="slides/slide27.xml"/><Relationship Id="rId10" Type="http://schemas.openxmlformats.org/officeDocument/2006/relationships/slideMaster" Target="slideMasters/slideMaster10.xml"/><Relationship Id="rId31" Type="http://schemas.openxmlformats.org/officeDocument/2006/relationships/slide" Target="slides/slide1.xml"/><Relationship Id="rId44" Type="http://schemas.openxmlformats.org/officeDocument/2006/relationships/slide" Target="slides/slide14.xml"/><Relationship Id="rId52" Type="http://schemas.openxmlformats.org/officeDocument/2006/relationships/slide" Target="slides/slide22.xml"/><Relationship Id="rId60" Type="http://schemas.openxmlformats.org/officeDocument/2006/relationships/slide" Target="slides/slide30.xml"/><Relationship Id="rId65" Type="http://schemas.openxmlformats.org/officeDocument/2006/relationships/slide" Target="slides/slide35.xml"/><Relationship Id="rId73" Type="http://schemas.openxmlformats.org/officeDocument/2006/relationships/slide" Target="slides/slide43.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9.xml"/><Relationship Id="rId34" Type="http://schemas.openxmlformats.org/officeDocument/2006/relationships/slide" Target="slides/slide4.xml"/><Relationship Id="rId50" Type="http://schemas.openxmlformats.org/officeDocument/2006/relationships/slide" Target="slides/slide20.xml"/><Relationship Id="rId55" Type="http://schemas.openxmlformats.org/officeDocument/2006/relationships/slide" Target="slides/slide25.xml"/><Relationship Id="rId76" Type="http://schemas.openxmlformats.org/officeDocument/2006/relationships/slide" Target="slides/slide46.xml"/><Relationship Id="rId7" Type="http://schemas.openxmlformats.org/officeDocument/2006/relationships/slideMaster" Target="slideMasters/slideMaster7.xml"/><Relationship Id="rId71" Type="http://schemas.openxmlformats.org/officeDocument/2006/relationships/slide" Target="slides/slide41.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10.xml"/><Relationship Id="rId45" Type="http://schemas.openxmlformats.org/officeDocument/2006/relationships/slide" Target="slides/slide15.xml"/><Relationship Id="rId66"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0D9D16-B318-4B2C-9BFF-CEDA59CF81EC}" type="datetimeFigureOut">
              <a:rPr lang="en-US" smtClean="0"/>
              <a:t>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844564-0D8E-4B61-8A41-04926DC58009}" type="slidenum">
              <a:rPr lang="en-US" smtClean="0"/>
              <a:t>‹#›</a:t>
            </a:fld>
            <a:endParaRPr lang="en-US"/>
          </a:p>
        </p:txBody>
      </p:sp>
    </p:spTree>
    <p:extLst>
      <p:ext uri="{BB962C8B-B14F-4D97-AF65-F5344CB8AC3E}">
        <p14:creationId xmlns:p14="http://schemas.microsoft.com/office/powerpoint/2010/main" val="15620802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Design: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0BA9B2A2-E6C7-4EF6-A651-7DE38F070D34}" type="slidenum">
              <a:rPr lang="en-US" smtClean="0"/>
              <a:t>1</a:t>
            </a:fld>
            <a:endParaRPr lang="en-US"/>
          </a:p>
        </p:txBody>
      </p:sp>
    </p:spTree>
    <p:extLst>
      <p:ext uri="{BB962C8B-B14F-4D97-AF65-F5344CB8AC3E}">
        <p14:creationId xmlns:p14="http://schemas.microsoft.com/office/powerpoint/2010/main" val="37569309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40156461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81837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23803967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4109186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38662414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38076850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C6A3E7-7B0A-43E6-AF50-B970C3A8BCF7}" type="slidenum">
              <a:rPr kumimoji="0" lang="id-ID" sz="1200" b="0" i="0" u="none" strike="noStrike" kern="1200" cap="none" spc="0" normalizeH="0" baseline="0" noProof="0" smtClean="0">
                <a:ln>
                  <a:noFill/>
                </a:ln>
                <a:solidFill>
                  <a:prstClr val="black"/>
                </a:solidFill>
                <a:effectLst/>
                <a:uLnTx/>
                <a:uFillTx/>
                <a:latin typeface="等线"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id-ID"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24715068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C6A3E7-7B0A-43E6-AF50-B970C3A8BCF7}" type="slidenum">
              <a:rPr kumimoji="0" lang="id-ID" sz="1200" b="0" i="0" u="none" strike="noStrike" kern="1200" cap="none" spc="0" normalizeH="0" baseline="0" noProof="0" smtClean="0">
                <a:ln>
                  <a:noFill/>
                </a:ln>
                <a:solidFill>
                  <a:prstClr val="black"/>
                </a:solidFill>
                <a:effectLst/>
                <a:uLnTx/>
                <a:uFillTx/>
                <a:latin typeface="等线"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id-ID"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36709478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C6A3E7-7B0A-43E6-AF50-B970C3A8BCF7}" type="slidenum">
              <a:rPr kumimoji="0" lang="id-ID" sz="1200" b="0" i="0" u="none" strike="noStrike" kern="1200" cap="none" spc="0" normalizeH="0" baseline="0" noProof="0" smtClean="0">
                <a:ln>
                  <a:noFill/>
                </a:ln>
                <a:solidFill>
                  <a:prstClr val="black"/>
                </a:solidFill>
                <a:effectLst/>
                <a:uLnTx/>
                <a:uFillTx/>
                <a:latin typeface="等线"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id-ID"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14180388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C6A3E7-7B0A-43E6-AF50-B970C3A8BCF7}" type="slidenum">
              <a:rPr kumimoji="0" lang="id-ID" sz="1200" b="0" i="0" u="none" strike="noStrike" kern="1200" cap="none" spc="0" normalizeH="0" baseline="0" noProof="0" smtClean="0">
                <a:ln>
                  <a:noFill/>
                </a:ln>
                <a:solidFill>
                  <a:prstClr val="black"/>
                </a:solidFill>
                <a:effectLst/>
                <a:uLnTx/>
                <a:uFillTx/>
                <a:latin typeface="等线"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id-ID"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8650668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3182530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C6A3E7-7B0A-43E6-AF50-B970C3A8BCF7}" type="slidenum">
              <a:rPr kumimoji="0" lang="id-ID" sz="1200" b="0" i="0" u="none" strike="noStrike" kern="1200" cap="none" spc="0" normalizeH="0" baseline="0" noProof="0" smtClean="0">
                <a:ln>
                  <a:noFill/>
                </a:ln>
                <a:solidFill>
                  <a:prstClr val="black"/>
                </a:solidFill>
                <a:effectLst/>
                <a:uLnTx/>
                <a:uFillTx/>
                <a:latin typeface="等线"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id-ID"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15162498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4" name="Google Shape;574;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201455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3065832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10738644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Design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679601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7D08F2-C48C-F3EE-E2E0-2780EDA067B1}"/>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E2893070-BC3B-9E29-5755-992D0885B8BD}"/>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E9B95DB6-1871-9775-9937-E88C6AD75A5C}"/>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36E3F661-F25E-2027-C0FB-8A21594D358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2381348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42747588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26103462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31306151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39304836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21827919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41762519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31334057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6.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6.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7.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8.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9.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0.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1.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3.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4.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4.xml"/><Relationship Id="rId5" Type="http://schemas.openxmlformats.org/officeDocument/2006/relationships/image" Target="../media/image12.png"/><Relationship Id="rId4" Type="http://schemas.openxmlformats.org/officeDocument/2006/relationships/image" Target="../media/image11.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9E6307-B339-4BB6-917D-3C23473274C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2072071-EDC3-4497-9CF5-D380D82635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60F51E2-6110-42B6-AD1C-2A061E700915}"/>
              </a:ext>
            </a:extLst>
          </p:cNvPr>
          <p:cNvSpPr>
            <a:spLocks noGrp="1"/>
          </p:cNvSpPr>
          <p:nvPr>
            <p:ph type="dt" sz="half" idx="10"/>
          </p:nvPr>
        </p:nvSpPr>
        <p:spPr/>
        <p:txBody>
          <a:bodyPr/>
          <a:lstStyle/>
          <a:p>
            <a:fld id="{851456EF-EDA7-466D-90A9-97D47B7037CB}" type="datetimeFigureOut">
              <a:rPr lang="zh-CN" altLang="en-US" smtClean="0"/>
              <a:t>2025/2/9</a:t>
            </a:fld>
            <a:endParaRPr lang="zh-CN" altLang="en-US"/>
          </a:p>
        </p:txBody>
      </p:sp>
      <p:sp>
        <p:nvSpPr>
          <p:cNvPr id="5" name="页脚占位符 4">
            <a:extLst>
              <a:ext uri="{FF2B5EF4-FFF2-40B4-BE49-F238E27FC236}">
                <a16:creationId xmlns:a16="http://schemas.microsoft.com/office/drawing/2014/main" id="{0FB077BF-E70D-46F2-806A-019D5E9D853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190F3DE-A7B7-4C33-862E-179405C3ACF5}"/>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9275746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8DF56CA-60B2-41D2-9BC1-9F491180B7C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D036413-0D1F-49C6-ABC3-E88B00AA9D19}"/>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90967AC-5B2E-4CE5-B02B-28F41E919F81}"/>
              </a:ext>
            </a:extLst>
          </p:cNvPr>
          <p:cNvSpPr>
            <a:spLocks noGrp="1"/>
          </p:cNvSpPr>
          <p:nvPr>
            <p:ph type="dt" sz="half" idx="10"/>
          </p:nvPr>
        </p:nvSpPr>
        <p:spPr/>
        <p:txBody>
          <a:bodyPr/>
          <a:lstStyle/>
          <a:p>
            <a:fld id="{851456EF-EDA7-466D-90A9-97D47B7037CB}" type="datetimeFigureOut">
              <a:rPr lang="zh-CN" altLang="en-US" smtClean="0"/>
              <a:t>2025/2/9</a:t>
            </a:fld>
            <a:endParaRPr lang="zh-CN" altLang="en-US"/>
          </a:p>
        </p:txBody>
      </p:sp>
      <p:sp>
        <p:nvSpPr>
          <p:cNvPr id="5" name="页脚占位符 4">
            <a:extLst>
              <a:ext uri="{FF2B5EF4-FFF2-40B4-BE49-F238E27FC236}">
                <a16:creationId xmlns:a16="http://schemas.microsoft.com/office/drawing/2014/main" id="{8E7432D6-B28E-4415-90A8-1491910D2A2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FD1B169-DE41-4C59-B264-6376E14F05E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4498758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7" name="Google Shape;17;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8" name="Google Shape;18;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76091307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9"/>
        <p:cNvGrpSpPr/>
        <p:nvPr/>
      </p:nvGrpSpPr>
      <p:grpSpPr>
        <a:xfrm>
          <a:off x="0" y="0"/>
          <a:ext cx="0" cy="0"/>
          <a:chOff x="0" y="0"/>
          <a:chExt cx="0" cy="0"/>
        </a:xfrm>
      </p:grpSpPr>
      <p:sp>
        <p:nvSpPr>
          <p:cNvPr id="20" name="Google Shape;20;p3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3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2" name="Google Shape;22;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3" name="Google Shape;23;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4" name="Google Shape;24;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58775807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5"/>
        <p:cNvGrpSpPr/>
        <p:nvPr/>
      </p:nvGrpSpPr>
      <p:grpSpPr>
        <a:xfrm>
          <a:off x="0" y="0"/>
          <a:ext cx="0" cy="0"/>
          <a:chOff x="0" y="0"/>
          <a:chExt cx="0" cy="0"/>
        </a:xfrm>
      </p:grpSpPr>
      <p:sp>
        <p:nvSpPr>
          <p:cNvPr id="26" name="Google Shape;26;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3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9" name="Google Shape;29;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30" name="Google Shape;30;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45218365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1"/>
        <p:cNvGrpSpPr/>
        <p:nvPr/>
      </p:nvGrpSpPr>
      <p:grpSpPr>
        <a:xfrm>
          <a:off x="0" y="0"/>
          <a:ext cx="0" cy="0"/>
          <a:chOff x="0" y="0"/>
          <a:chExt cx="0" cy="0"/>
        </a:xfrm>
      </p:grpSpPr>
      <p:sp>
        <p:nvSpPr>
          <p:cNvPr id="32" name="Google Shape;32;p32"/>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32"/>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35" name="Google Shape;35;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36" name="Google Shape;36;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43754306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7"/>
        <p:cNvGrpSpPr/>
        <p:nvPr/>
      </p:nvGrpSpPr>
      <p:grpSpPr>
        <a:xfrm>
          <a:off x="0" y="0"/>
          <a:ext cx="0" cy="0"/>
          <a:chOff x="0" y="0"/>
          <a:chExt cx="0" cy="0"/>
        </a:xfrm>
      </p:grpSpPr>
      <p:sp>
        <p:nvSpPr>
          <p:cNvPr id="38" name="Google Shape;38;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3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33"/>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42" name="Google Shape;42;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43" name="Google Shape;43;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40449577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4"/>
        <p:cNvGrpSpPr/>
        <p:nvPr/>
      </p:nvGrpSpPr>
      <p:grpSpPr>
        <a:xfrm>
          <a:off x="0" y="0"/>
          <a:ext cx="0" cy="0"/>
          <a:chOff x="0" y="0"/>
          <a:chExt cx="0" cy="0"/>
        </a:xfrm>
      </p:grpSpPr>
      <p:sp>
        <p:nvSpPr>
          <p:cNvPr id="45" name="Google Shape;45;p34"/>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34"/>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34"/>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34"/>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34"/>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1" name="Google Shape;51;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2" name="Google Shape;52;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64860808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3"/>
        <p:cNvGrpSpPr/>
        <p:nvPr/>
      </p:nvGrpSpPr>
      <p:grpSpPr>
        <a:xfrm>
          <a:off x="0" y="0"/>
          <a:ext cx="0" cy="0"/>
          <a:chOff x="0" y="0"/>
          <a:chExt cx="0" cy="0"/>
        </a:xfrm>
      </p:grpSpPr>
      <p:sp>
        <p:nvSpPr>
          <p:cNvPr id="54" name="Google Shape;54;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6" name="Google Shape;56;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7" name="Google Shape;57;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88762457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62_Blank">
  <p:cSld name="62_Blank">
    <p:spTree>
      <p:nvGrpSpPr>
        <p:cNvPr id="1" name="Shape 58"/>
        <p:cNvGrpSpPr/>
        <p:nvPr/>
      </p:nvGrpSpPr>
      <p:grpSpPr>
        <a:xfrm>
          <a:off x="0" y="0"/>
          <a:ext cx="0" cy="0"/>
          <a:chOff x="0" y="0"/>
          <a:chExt cx="0" cy="0"/>
        </a:xfrm>
      </p:grpSpPr>
      <p:sp>
        <p:nvSpPr>
          <p:cNvPr id="59" name="Google Shape;59;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1" name="Google Shape;61;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26834858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61_Blank">
  <p:cSld name="61_Blank">
    <p:spTree>
      <p:nvGrpSpPr>
        <p:cNvPr id="1" name="Shape 62"/>
        <p:cNvGrpSpPr/>
        <p:nvPr/>
      </p:nvGrpSpPr>
      <p:grpSpPr>
        <a:xfrm>
          <a:off x="0" y="0"/>
          <a:ext cx="0" cy="0"/>
          <a:chOff x="0" y="0"/>
          <a:chExt cx="0" cy="0"/>
        </a:xfrm>
      </p:grpSpPr>
      <p:sp>
        <p:nvSpPr>
          <p:cNvPr id="63" name="Google Shape;63;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4" name="Google Shape;64;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5" name="Google Shape;65;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414887368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60_Blank">
  <p:cSld name="60_Blank">
    <p:spTree>
      <p:nvGrpSpPr>
        <p:cNvPr id="1" name="Shape 66"/>
        <p:cNvGrpSpPr/>
        <p:nvPr/>
      </p:nvGrpSpPr>
      <p:grpSpPr>
        <a:xfrm>
          <a:off x="0" y="0"/>
          <a:ext cx="0" cy="0"/>
          <a:chOff x="0" y="0"/>
          <a:chExt cx="0" cy="0"/>
        </a:xfrm>
      </p:grpSpPr>
      <p:sp>
        <p:nvSpPr>
          <p:cNvPr id="67" name="Google Shape;67;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8" name="Google Shape;68;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9" name="Google Shape;69;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2567023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F2B3E7E-5BF0-4A59-8E75-85A611782CB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8194D29-58BB-4975-B376-EF1A5BC29E8C}"/>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808C711-39DA-4EF0-8F62-5B958554AD34}"/>
              </a:ext>
            </a:extLst>
          </p:cNvPr>
          <p:cNvSpPr>
            <a:spLocks noGrp="1"/>
          </p:cNvSpPr>
          <p:nvPr>
            <p:ph type="dt" sz="half" idx="10"/>
          </p:nvPr>
        </p:nvSpPr>
        <p:spPr/>
        <p:txBody>
          <a:bodyPr/>
          <a:lstStyle/>
          <a:p>
            <a:fld id="{851456EF-EDA7-466D-90A9-97D47B7037CB}" type="datetimeFigureOut">
              <a:rPr lang="zh-CN" altLang="en-US" smtClean="0"/>
              <a:t>2025/2/9</a:t>
            </a:fld>
            <a:endParaRPr lang="zh-CN" altLang="en-US"/>
          </a:p>
        </p:txBody>
      </p:sp>
      <p:sp>
        <p:nvSpPr>
          <p:cNvPr id="5" name="页脚占位符 4">
            <a:extLst>
              <a:ext uri="{FF2B5EF4-FFF2-40B4-BE49-F238E27FC236}">
                <a16:creationId xmlns:a16="http://schemas.microsoft.com/office/drawing/2014/main" id="{E334A974-65FE-4464-B01A-02E8F7EFEA5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5120632-8296-4676-AD40-600AE63B59EE}"/>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0444100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59_Blank">
  <p:cSld name="59_Blank">
    <p:spTree>
      <p:nvGrpSpPr>
        <p:cNvPr id="1" name="Shape 70"/>
        <p:cNvGrpSpPr/>
        <p:nvPr/>
      </p:nvGrpSpPr>
      <p:grpSpPr>
        <a:xfrm>
          <a:off x="0" y="0"/>
          <a:ext cx="0" cy="0"/>
          <a:chOff x="0" y="0"/>
          <a:chExt cx="0" cy="0"/>
        </a:xfrm>
      </p:grpSpPr>
      <p:sp>
        <p:nvSpPr>
          <p:cNvPr id="71" name="Google Shape;71;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72" name="Google Shape;72;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73" name="Google Shape;73;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77390113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58_Blank">
  <p:cSld name="58_Blank">
    <p:spTree>
      <p:nvGrpSpPr>
        <p:cNvPr id="1" name="Shape 74"/>
        <p:cNvGrpSpPr/>
        <p:nvPr/>
      </p:nvGrpSpPr>
      <p:grpSpPr>
        <a:xfrm>
          <a:off x="0" y="0"/>
          <a:ext cx="0" cy="0"/>
          <a:chOff x="0" y="0"/>
          <a:chExt cx="0" cy="0"/>
        </a:xfrm>
      </p:grpSpPr>
      <p:sp>
        <p:nvSpPr>
          <p:cNvPr id="75" name="Google Shape;75;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76" name="Google Shape;76;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77" name="Google Shape;77;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13718343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57_Blank">
  <p:cSld name="57_Blank">
    <p:spTree>
      <p:nvGrpSpPr>
        <p:cNvPr id="1" name="Shape 78"/>
        <p:cNvGrpSpPr/>
        <p:nvPr/>
      </p:nvGrpSpPr>
      <p:grpSpPr>
        <a:xfrm>
          <a:off x="0" y="0"/>
          <a:ext cx="0" cy="0"/>
          <a:chOff x="0" y="0"/>
          <a:chExt cx="0" cy="0"/>
        </a:xfrm>
      </p:grpSpPr>
      <p:sp>
        <p:nvSpPr>
          <p:cNvPr id="79" name="Google Shape;79;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80" name="Google Shape;80;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81" name="Google Shape;81;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07929504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56_Blank">
  <p:cSld name="56_Blank">
    <p:spTree>
      <p:nvGrpSpPr>
        <p:cNvPr id="1" name="Shape 82"/>
        <p:cNvGrpSpPr/>
        <p:nvPr/>
      </p:nvGrpSpPr>
      <p:grpSpPr>
        <a:xfrm>
          <a:off x="0" y="0"/>
          <a:ext cx="0" cy="0"/>
          <a:chOff x="0" y="0"/>
          <a:chExt cx="0" cy="0"/>
        </a:xfrm>
      </p:grpSpPr>
      <p:sp>
        <p:nvSpPr>
          <p:cNvPr id="83" name="Google Shape;83;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84" name="Google Shape;84;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85" name="Google Shape;85;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406448743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55_Blank">
  <p:cSld name="55_Blank">
    <p:spTree>
      <p:nvGrpSpPr>
        <p:cNvPr id="1" name="Shape 86"/>
        <p:cNvGrpSpPr/>
        <p:nvPr/>
      </p:nvGrpSpPr>
      <p:grpSpPr>
        <a:xfrm>
          <a:off x="0" y="0"/>
          <a:ext cx="0" cy="0"/>
          <a:chOff x="0" y="0"/>
          <a:chExt cx="0" cy="0"/>
        </a:xfrm>
      </p:grpSpPr>
      <p:sp>
        <p:nvSpPr>
          <p:cNvPr id="87" name="Google Shape;87;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88" name="Google Shape;88;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89" name="Google Shape;89;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30309352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54_Blank">
  <p:cSld name="54_Blank">
    <p:spTree>
      <p:nvGrpSpPr>
        <p:cNvPr id="1" name="Shape 90"/>
        <p:cNvGrpSpPr/>
        <p:nvPr/>
      </p:nvGrpSpPr>
      <p:grpSpPr>
        <a:xfrm>
          <a:off x="0" y="0"/>
          <a:ext cx="0" cy="0"/>
          <a:chOff x="0" y="0"/>
          <a:chExt cx="0" cy="0"/>
        </a:xfrm>
      </p:grpSpPr>
      <p:sp>
        <p:nvSpPr>
          <p:cNvPr id="91" name="Google Shape;91;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92" name="Google Shape;92;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93" name="Google Shape;93;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36671449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53_Blank">
  <p:cSld name="53_Blank">
    <p:spTree>
      <p:nvGrpSpPr>
        <p:cNvPr id="1" name="Shape 94"/>
        <p:cNvGrpSpPr/>
        <p:nvPr/>
      </p:nvGrpSpPr>
      <p:grpSpPr>
        <a:xfrm>
          <a:off x="0" y="0"/>
          <a:ext cx="0" cy="0"/>
          <a:chOff x="0" y="0"/>
          <a:chExt cx="0" cy="0"/>
        </a:xfrm>
      </p:grpSpPr>
      <p:sp>
        <p:nvSpPr>
          <p:cNvPr id="95" name="Google Shape;95;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96" name="Google Shape;96;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97" name="Google Shape;97;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29368416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52_Blank">
  <p:cSld name="52_Blank">
    <p:spTree>
      <p:nvGrpSpPr>
        <p:cNvPr id="1" name="Shape 98"/>
        <p:cNvGrpSpPr/>
        <p:nvPr/>
      </p:nvGrpSpPr>
      <p:grpSpPr>
        <a:xfrm>
          <a:off x="0" y="0"/>
          <a:ext cx="0" cy="0"/>
          <a:chOff x="0" y="0"/>
          <a:chExt cx="0" cy="0"/>
        </a:xfrm>
      </p:grpSpPr>
      <p:sp>
        <p:nvSpPr>
          <p:cNvPr id="99" name="Google Shape;99;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00" name="Google Shape;100;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01" name="Google Shape;101;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50170014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51_Blank">
  <p:cSld name="51_Blank">
    <p:spTree>
      <p:nvGrpSpPr>
        <p:cNvPr id="1" name="Shape 102"/>
        <p:cNvGrpSpPr/>
        <p:nvPr/>
      </p:nvGrpSpPr>
      <p:grpSpPr>
        <a:xfrm>
          <a:off x="0" y="0"/>
          <a:ext cx="0" cy="0"/>
          <a:chOff x="0" y="0"/>
          <a:chExt cx="0" cy="0"/>
        </a:xfrm>
      </p:grpSpPr>
      <p:sp>
        <p:nvSpPr>
          <p:cNvPr id="103" name="Google Shape;103;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04" name="Google Shape;104;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05" name="Google Shape;105;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26482472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50_Blank">
  <p:cSld name="50_Blank">
    <p:spTree>
      <p:nvGrpSpPr>
        <p:cNvPr id="1" name="Shape 106"/>
        <p:cNvGrpSpPr/>
        <p:nvPr/>
      </p:nvGrpSpPr>
      <p:grpSpPr>
        <a:xfrm>
          <a:off x="0" y="0"/>
          <a:ext cx="0" cy="0"/>
          <a:chOff x="0" y="0"/>
          <a:chExt cx="0" cy="0"/>
        </a:xfrm>
      </p:grpSpPr>
      <p:sp>
        <p:nvSpPr>
          <p:cNvPr id="107" name="Google Shape;107;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08" name="Google Shape;108;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09" name="Google Shape;109;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7384411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id="{88119F5A-AD65-4B0E-9FC3-A3BA1274ECD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
        <p:nvSpPr>
          <p:cNvPr id="5" name="矩形 4">
            <a:extLst>
              <a:ext uri="{FF2B5EF4-FFF2-40B4-BE49-F238E27FC236}">
                <a16:creationId xmlns:a16="http://schemas.microsoft.com/office/drawing/2014/main" id="{F592397F-5CF4-41CA-BFBF-162359753C44}"/>
              </a:ext>
            </a:extLst>
          </p:cNvPr>
          <p:cNvSpPr/>
          <p:nvPr userDrawn="1"/>
        </p:nvSpPr>
        <p:spPr>
          <a:xfrm>
            <a:off x="335279" y="411479"/>
            <a:ext cx="11521442" cy="6035040"/>
          </a:xfrm>
          <a:prstGeom prst="rect">
            <a:avLst/>
          </a:prstGeom>
          <a:solidFill>
            <a:schemeClr val="bg1"/>
          </a:solidFill>
          <a:ln>
            <a:noFill/>
          </a:ln>
          <a:effectLst>
            <a:outerShdw blurRad="393700" sx="102000" sy="102000" algn="ctr"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5714475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49_Blank">
  <p:cSld name="49_Blank">
    <p:spTree>
      <p:nvGrpSpPr>
        <p:cNvPr id="1" name="Shape 110"/>
        <p:cNvGrpSpPr/>
        <p:nvPr/>
      </p:nvGrpSpPr>
      <p:grpSpPr>
        <a:xfrm>
          <a:off x="0" y="0"/>
          <a:ext cx="0" cy="0"/>
          <a:chOff x="0" y="0"/>
          <a:chExt cx="0" cy="0"/>
        </a:xfrm>
      </p:grpSpPr>
      <p:sp>
        <p:nvSpPr>
          <p:cNvPr id="111" name="Google Shape;111;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12" name="Google Shape;112;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13" name="Google Shape;113;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08182342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48_Blank">
  <p:cSld name="48_Blank">
    <p:spTree>
      <p:nvGrpSpPr>
        <p:cNvPr id="1" name="Shape 114"/>
        <p:cNvGrpSpPr/>
        <p:nvPr/>
      </p:nvGrpSpPr>
      <p:grpSpPr>
        <a:xfrm>
          <a:off x="0" y="0"/>
          <a:ext cx="0" cy="0"/>
          <a:chOff x="0" y="0"/>
          <a:chExt cx="0" cy="0"/>
        </a:xfrm>
      </p:grpSpPr>
      <p:sp>
        <p:nvSpPr>
          <p:cNvPr id="115" name="Google Shape;115;p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16" name="Google Shape;116;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17" name="Google Shape;117;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50054034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47_Blank">
  <p:cSld name="47_Blank">
    <p:spTree>
      <p:nvGrpSpPr>
        <p:cNvPr id="1" name="Shape 118"/>
        <p:cNvGrpSpPr/>
        <p:nvPr/>
      </p:nvGrpSpPr>
      <p:grpSpPr>
        <a:xfrm>
          <a:off x="0" y="0"/>
          <a:ext cx="0" cy="0"/>
          <a:chOff x="0" y="0"/>
          <a:chExt cx="0" cy="0"/>
        </a:xfrm>
      </p:grpSpPr>
      <p:sp>
        <p:nvSpPr>
          <p:cNvPr id="119" name="Google Shape;119;p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20" name="Google Shape;120;p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21" name="Google Shape;121;p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53024719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46_Blank">
  <p:cSld name="46_Blank">
    <p:spTree>
      <p:nvGrpSpPr>
        <p:cNvPr id="1" name="Shape 122"/>
        <p:cNvGrpSpPr/>
        <p:nvPr/>
      </p:nvGrpSpPr>
      <p:grpSpPr>
        <a:xfrm>
          <a:off x="0" y="0"/>
          <a:ext cx="0" cy="0"/>
          <a:chOff x="0" y="0"/>
          <a:chExt cx="0" cy="0"/>
        </a:xfrm>
      </p:grpSpPr>
      <p:sp>
        <p:nvSpPr>
          <p:cNvPr id="123" name="Google Shape;123;p5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24" name="Google Shape;124;p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25" name="Google Shape;125;p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55505877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45_Blank">
  <p:cSld name="45_Blank">
    <p:spTree>
      <p:nvGrpSpPr>
        <p:cNvPr id="1" name="Shape 126"/>
        <p:cNvGrpSpPr/>
        <p:nvPr/>
      </p:nvGrpSpPr>
      <p:grpSpPr>
        <a:xfrm>
          <a:off x="0" y="0"/>
          <a:ext cx="0" cy="0"/>
          <a:chOff x="0" y="0"/>
          <a:chExt cx="0" cy="0"/>
        </a:xfrm>
      </p:grpSpPr>
      <p:sp>
        <p:nvSpPr>
          <p:cNvPr id="127" name="Google Shape;127;p5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28" name="Google Shape;128;p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29" name="Google Shape;129;p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48069544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44_Blank">
  <p:cSld name="44_Blank">
    <p:spTree>
      <p:nvGrpSpPr>
        <p:cNvPr id="1" name="Shape 130"/>
        <p:cNvGrpSpPr/>
        <p:nvPr/>
      </p:nvGrpSpPr>
      <p:grpSpPr>
        <a:xfrm>
          <a:off x="0" y="0"/>
          <a:ext cx="0" cy="0"/>
          <a:chOff x="0" y="0"/>
          <a:chExt cx="0" cy="0"/>
        </a:xfrm>
      </p:grpSpPr>
      <p:sp>
        <p:nvSpPr>
          <p:cNvPr id="131" name="Google Shape;131;p5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32" name="Google Shape;132;p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33" name="Google Shape;133;p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05091331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43_Blank">
  <p:cSld name="43_Blank">
    <p:spTree>
      <p:nvGrpSpPr>
        <p:cNvPr id="1" name="Shape 134"/>
        <p:cNvGrpSpPr/>
        <p:nvPr/>
      </p:nvGrpSpPr>
      <p:grpSpPr>
        <a:xfrm>
          <a:off x="0" y="0"/>
          <a:ext cx="0" cy="0"/>
          <a:chOff x="0" y="0"/>
          <a:chExt cx="0" cy="0"/>
        </a:xfrm>
      </p:grpSpPr>
      <p:sp>
        <p:nvSpPr>
          <p:cNvPr id="135" name="Google Shape;135;p5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36" name="Google Shape;136;p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37" name="Google Shape;137;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52411094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42_Blank">
  <p:cSld name="42_Blank">
    <p:spTree>
      <p:nvGrpSpPr>
        <p:cNvPr id="1" name="Shape 138"/>
        <p:cNvGrpSpPr/>
        <p:nvPr/>
      </p:nvGrpSpPr>
      <p:grpSpPr>
        <a:xfrm>
          <a:off x="0" y="0"/>
          <a:ext cx="0" cy="0"/>
          <a:chOff x="0" y="0"/>
          <a:chExt cx="0" cy="0"/>
        </a:xfrm>
      </p:grpSpPr>
      <p:sp>
        <p:nvSpPr>
          <p:cNvPr id="139" name="Google Shape;139;p5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40" name="Google Shape;140;p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41" name="Google Shape;141;p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51771375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41_Blank">
  <p:cSld name="41_Blank">
    <p:spTree>
      <p:nvGrpSpPr>
        <p:cNvPr id="1" name="Shape 142"/>
        <p:cNvGrpSpPr/>
        <p:nvPr/>
      </p:nvGrpSpPr>
      <p:grpSpPr>
        <a:xfrm>
          <a:off x="0" y="0"/>
          <a:ext cx="0" cy="0"/>
          <a:chOff x="0" y="0"/>
          <a:chExt cx="0" cy="0"/>
        </a:xfrm>
      </p:grpSpPr>
      <p:sp>
        <p:nvSpPr>
          <p:cNvPr id="143" name="Google Shape;143;p5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44" name="Google Shape;144;p5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45" name="Google Shape;145;p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05473611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40_Blank">
  <p:cSld name="40_Blank">
    <p:spTree>
      <p:nvGrpSpPr>
        <p:cNvPr id="1" name="Shape 146"/>
        <p:cNvGrpSpPr/>
        <p:nvPr/>
      </p:nvGrpSpPr>
      <p:grpSpPr>
        <a:xfrm>
          <a:off x="0" y="0"/>
          <a:ext cx="0" cy="0"/>
          <a:chOff x="0" y="0"/>
          <a:chExt cx="0" cy="0"/>
        </a:xfrm>
      </p:grpSpPr>
      <p:sp>
        <p:nvSpPr>
          <p:cNvPr id="147" name="Google Shape;147;p5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48" name="Google Shape;148;p5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49" name="Google Shape;149;p5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4236760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35935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39_Blank">
  <p:cSld name="39_Blank">
    <p:spTree>
      <p:nvGrpSpPr>
        <p:cNvPr id="1" name="Shape 150"/>
        <p:cNvGrpSpPr/>
        <p:nvPr/>
      </p:nvGrpSpPr>
      <p:grpSpPr>
        <a:xfrm>
          <a:off x="0" y="0"/>
          <a:ext cx="0" cy="0"/>
          <a:chOff x="0" y="0"/>
          <a:chExt cx="0" cy="0"/>
        </a:xfrm>
      </p:grpSpPr>
      <p:sp>
        <p:nvSpPr>
          <p:cNvPr id="151" name="Google Shape;151;p5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52" name="Google Shape;152;p5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53" name="Google Shape;153;p5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13841289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38_Blank">
  <p:cSld name="38_Blank">
    <p:spTree>
      <p:nvGrpSpPr>
        <p:cNvPr id="1" name="Shape 154"/>
        <p:cNvGrpSpPr/>
        <p:nvPr/>
      </p:nvGrpSpPr>
      <p:grpSpPr>
        <a:xfrm>
          <a:off x="0" y="0"/>
          <a:ext cx="0" cy="0"/>
          <a:chOff x="0" y="0"/>
          <a:chExt cx="0" cy="0"/>
        </a:xfrm>
      </p:grpSpPr>
      <p:sp>
        <p:nvSpPr>
          <p:cNvPr id="155" name="Google Shape;155;p6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56" name="Google Shape;156;p6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57" name="Google Shape;157;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60314085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37_Blank">
  <p:cSld name="37_Blank">
    <p:spTree>
      <p:nvGrpSpPr>
        <p:cNvPr id="1" name="Shape 158"/>
        <p:cNvGrpSpPr/>
        <p:nvPr/>
      </p:nvGrpSpPr>
      <p:grpSpPr>
        <a:xfrm>
          <a:off x="0" y="0"/>
          <a:ext cx="0" cy="0"/>
          <a:chOff x="0" y="0"/>
          <a:chExt cx="0" cy="0"/>
        </a:xfrm>
      </p:grpSpPr>
      <p:sp>
        <p:nvSpPr>
          <p:cNvPr id="159" name="Google Shape;159;p6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60" name="Google Shape;160;p6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61" name="Google Shape;161;p6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11374209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36_Blank">
  <p:cSld name="36_Blank">
    <p:spTree>
      <p:nvGrpSpPr>
        <p:cNvPr id="1" name="Shape 162"/>
        <p:cNvGrpSpPr/>
        <p:nvPr/>
      </p:nvGrpSpPr>
      <p:grpSpPr>
        <a:xfrm>
          <a:off x="0" y="0"/>
          <a:ext cx="0" cy="0"/>
          <a:chOff x="0" y="0"/>
          <a:chExt cx="0" cy="0"/>
        </a:xfrm>
      </p:grpSpPr>
      <p:sp>
        <p:nvSpPr>
          <p:cNvPr id="163" name="Google Shape;163;p6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64" name="Google Shape;164;p6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65" name="Google Shape;165;p6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45051318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35_Blank">
  <p:cSld name="35_Blank">
    <p:spTree>
      <p:nvGrpSpPr>
        <p:cNvPr id="1" name="Shape 166"/>
        <p:cNvGrpSpPr/>
        <p:nvPr/>
      </p:nvGrpSpPr>
      <p:grpSpPr>
        <a:xfrm>
          <a:off x="0" y="0"/>
          <a:ext cx="0" cy="0"/>
          <a:chOff x="0" y="0"/>
          <a:chExt cx="0" cy="0"/>
        </a:xfrm>
      </p:grpSpPr>
      <p:sp>
        <p:nvSpPr>
          <p:cNvPr id="167" name="Google Shape;167;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68" name="Google Shape;168;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69" name="Google Shape;169;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75700119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34_Blank">
  <p:cSld name="34_Blank">
    <p:spTree>
      <p:nvGrpSpPr>
        <p:cNvPr id="1" name="Shape 170"/>
        <p:cNvGrpSpPr/>
        <p:nvPr/>
      </p:nvGrpSpPr>
      <p:grpSpPr>
        <a:xfrm>
          <a:off x="0" y="0"/>
          <a:ext cx="0" cy="0"/>
          <a:chOff x="0" y="0"/>
          <a:chExt cx="0" cy="0"/>
        </a:xfrm>
      </p:grpSpPr>
      <p:sp>
        <p:nvSpPr>
          <p:cNvPr id="171" name="Google Shape;171;p6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72" name="Google Shape;172;p6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73" name="Google Shape;173;p6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14307012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33_Blank">
  <p:cSld name="33_Blank">
    <p:spTree>
      <p:nvGrpSpPr>
        <p:cNvPr id="1" name="Shape 174"/>
        <p:cNvGrpSpPr/>
        <p:nvPr/>
      </p:nvGrpSpPr>
      <p:grpSpPr>
        <a:xfrm>
          <a:off x="0" y="0"/>
          <a:ext cx="0" cy="0"/>
          <a:chOff x="0" y="0"/>
          <a:chExt cx="0" cy="0"/>
        </a:xfrm>
      </p:grpSpPr>
      <p:sp>
        <p:nvSpPr>
          <p:cNvPr id="175" name="Google Shape;175;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76" name="Google Shape;176;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77" name="Google Shape;177;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62287210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32_Blank">
  <p:cSld name="32_Blank">
    <p:spTree>
      <p:nvGrpSpPr>
        <p:cNvPr id="1" name="Shape 178"/>
        <p:cNvGrpSpPr/>
        <p:nvPr/>
      </p:nvGrpSpPr>
      <p:grpSpPr>
        <a:xfrm>
          <a:off x="0" y="0"/>
          <a:ext cx="0" cy="0"/>
          <a:chOff x="0" y="0"/>
          <a:chExt cx="0" cy="0"/>
        </a:xfrm>
      </p:grpSpPr>
      <p:sp>
        <p:nvSpPr>
          <p:cNvPr id="179" name="Google Shape;179;p6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80" name="Google Shape;180;p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81" name="Google Shape;181;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47641937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31_Blank">
  <p:cSld name="31_Blank">
    <p:spTree>
      <p:nvGrpSpPr>
        <p:cNvPr id="1" name="Shape 182"/>
        <p:cNvGrpSpPr/>
        <p:nvPr/>
      </p:nvGrpSpPr>
      <p:grpSpPr>
        <a:xfrm>
          <a:off x="0" y="0"/>
          <a:ext cx="0" cy="0"/>
          <a:chOff x="0" y="0"/>
          <a:chExt cx="0" cy="0"/>
        </a:xfrm>
      </p:grpSpPr>
      <p:sp>
        <p:nvSpPr>
          <p:cNvPr id="183" name="Google Shape;183;p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84" name="Google Shape;184;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85" name="Google Shape;185;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402976233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30_Blank">
  <p:cSld name="30_Blank">
    <p:spTree>
      <p:nvGrpSpPr>
        <p:cNvPr id="1" name="Shape 186"/>
        <p:cNvGrpSpPr/>
        <p:nvPr/>
      </p:nvGrpSpPr>
      <p:grpSpPr>
        <a:xfrm>
          <a:off x="0" y="0"/>
          <a:ext cx="0" cy="0"/>
          <a:chOff x="0" y="0"/>
          <a:chExt cx="0" cy="0"/>
        </a:xfrm>
      </p:grpSpPr>
      <p:sp>
        <p:nvSpPr>
          <p:cNvPr id="187" name="Google Shape;187;p6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88" name="Google Shape;188;p6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89" name="Google Shape;189;p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9272836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7C25B2B0-692A-46A2-956F-D87A1A3CFB5B}" type="datetimeFigureOut">
              <a:rPr lang="zh-CN" altLang="en-US"/>
              <a:pPr>
                <a:defRPr/>
              </a:pPr>
              <a:t>2025/2/9</a:t>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CCE584FB-8213-408C-973A-0BFE315A5B2C}" type="slidenum">
              <a:rPr lang="zh-CN" altLang="en-US"/>
              <a:pPr>
                <a:defRPr/>
              </a:pPr>
              <a:t>‹#›</a:t>
            </a:fld>
            <a:endParaRPr lang="zh-CN" altLang="en-US"/>
          </a:p>
        </p:txBody>
      </p:sp>
    </p:spTree>
    <p:extLst>
      <p:ext uri="{BB962C8B-B14F-4D97-AF65-F5344CB8AC3E}">
        <p14:creationId xmlns:p14="http://schemas.microsoft.com/office/powerpoint/2010/main" val="28105330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29_Blank">
  <p:cSld name="29_Blank">
    <p:spTree>
      <p:nvGrpSpPr>
        <p:cNvPr id="1" name="Shape 190"/>
        <p:cNvGrpSpPr/>
        <p:nvPr/>
      </p:nvGrpSpPr>
      <p:grpSpPr>
        <a:xfrm>
          <a:off x="0" y="0"/>
          <a:ext cx="0" cy="0"/>
          <a:chOff x="0" y="0"/>
          <a:chExt cx="0" cy="0"/>
        </a:xfrm>
      </p:grpSpPr>
      <p:sp>
        <p:nvSpPr>
          <p:cNvPr id="191" name="Google Shape;191;p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92" name="Google Shape;192;p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93" name="Google Shape;193;p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52381244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28_Blank">
  <p:cSld name="28_Blank">
    <p:spTree>
      <p:nvGrpSpPr>
        <p:cNvPr id="1" name="Shape 194"/>
        <p:cNvGrpSpPr/>
        <p:nvPr/>
      </p:nvGrpSpPr>
      <p:grpSpPr>
        <a:xfrm>
          <a:off x="0" y="0"/>
          <a:ext cx="0" cy="0"/>
          <a:chOff x="0" y="0"/>
          <a:chExt cx="0" cy="0"/>
        </a:xfrm>
      </p:grpSpPr>
      <p:sp>
        <p:nvSpPr>
          <p:cNvPr id="195" name="Google Shape;195;p7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96" name="Google Shape;196;p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97" name="Google Shape;197;p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85267445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27_Blank">
  <p:cSld name="27_Blank">
    <p:spTree>
      <p:nvGrpSpPr>
        <p:cNvPr id="1" name="Shape 198"/>
        <p:cNvGrpSpPr/>
        <p:nvPr/>
      </p:nvGrpSpPr>
      <p:grpSpPr>
        <a:xfrm>
          <a:off x="0" y="0"/>
          <a:ext cx="0" cy="0"/>
          <a:chOff x="0" y="0"/>
          <a:chExt cx="0" cy="0"/>
        </a:xfrm>
      </p:grpSpPr>
      <p:sp>
        <p:nvSpPr>
          <p:cNvPr id="199" name="Google Shape;199;p7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00" name="Google Shape;200;p7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01" name="Google Shape;201;p7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22385190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26_Blank">
  <p:cSld name="26_Blank">
    <p:spTree>
      <p:nvGrpSpPr>
        <p:cNvPr id="1" name="Shape 202"/>
        <p:cNvGrpSpPr/>
        <p:nvPr/>
      </p:nvGrpSpPr>
      <p:grpSpPr>
        <a:xfrm>
          <a:off x="0" y="0"/>
          <a:ext cx="0" cy="0"/>
          <a:chOff x="0" y="0"/>
          <a:chExt cx="0" cy="0"/>
        </a:xfrm>
      </p:grpSpPr>
      <p:sp>
        <p:nvSpPr>
          <p:cNvPr id="203" name="Google Shape;203;p7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04" name="Google Shape;204;p7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05" name="Google Shape;205;p7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75635685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25_Blank">
  <p:cSld name="25_Blank">
    <p:spTree>
      <p:nvGrpSpPr>
        <p:cNvPr id="1" name="Shape 206"/>
        <p:cNvGrpSpPr/>
        <p:nvPr/>
      </p:nvGrpSpPr>
      <p:grpSpPr>
        <a:xfrm>
          <a:off x="0" y="0"/>
          <a:ext cx="0" cy="0"/>
          <a:chOff x="0" y="0"/>
          <a:chExt cx="0" cy="0"/>
        </a:xfrm>
      </p:grpSpPr>
      <p:sp>
        <p:nvSpPr>
          <p:cNvPr id="207" name="Google Shape;207;p7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08" name="Google Shape;208;p7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09" name="Google Shape;209;p7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58242991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24_Blank">
  <p:cSld name="24_Blank">
    <p:spTree>
      <p:nvGrpSpPr>
        <p:cNvPr id="1" name="Shape 210"/>
        <p:cNvGrpSpPr/>
        <p:nvPr/>
      </p:nvGrpSpPr>
      <p:grpSpPr>
        <a:xfrm>
          <a:off x="0" y="0"/>
          <a:ext cx="0" cy="0"/>
          <a:chOff x="0" y="0"/>
          <a:chExt cx="0" cy="0"/>
        </a:xfrm>
      </p:grpSpPr>
      <p:sp>
        <p:nvSpPr>
          <p:cNvPr id="211" name="Google Shape;211;p7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12" name="Google Shape;212;p7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13" name="Google Shape;213;p7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72431328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23_Blank">
  <p:cSld name="23_Blank">
    <p:spTree>
      <p:nvGrpSpPr>
        <p:cNvPr id="1" name="Shape 214"/>
        <p:cNvGrpSpPr/>
        <p:nvPr/>
      </p:nvGrpSpPr>
      <p:grpSpPr>
        <a:xfrm>
          <a:off x="0" y="0"/>
          <a:ext cx="0" cy="0"/>
          <a:chOff x="0" y="0"/>
          <a:chExt cx="0" cy="0"/>
        </a:xfrm>
      </p:grpSpPr>
      <p:sp>
        <p:nvSpPr>
          <p:cNvPr id="215" name="Google Shape;215;p7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16" name="Google Shape;216;p7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17" name="Google Shape;217;p7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18859801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22_Blank">
  <p:cSld name="22_Blank">
    <p:spTree>
      <p:nvGrpSpPr>
        <p:cNvPr id="1" name="Shape 218"/>
        <p:cNvGrpSpPr/>
        <p:nvPr/>
      </p:nvGrpSpPr>
      <p:grpSpPr>
        <a:xfrm>
          <a:off x="0" y="0"/>
          <a:ext cx="0" cy="0"/>
          <a:chOff x="0" y="0"/>
          <a:chExt cx="0" cy="0"/>
        </a:xfrm>
      </p:grpSpPr>
      <p:sp>
        <p:nvSpPr>
          <p:cNvPr id="219" name="Google Shape;219;p7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20" name="Google Shape;220;p7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21" name="Google Shape;221;p7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09165250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21_Blank">
  <p:cSld name="21_Blank">
    <p:spTree>
      <p:nvGrpSpPr>
        <p:cNvPr id="1" name="Shape 222"/>
        <p:cNvGrpSpPr/>
        <p:nvPr/>
      </p:nvGrpSpPr>
      <p:grpSpPr>
        <a:xfrm>
          <a:off x="0" y="0"/>
          <a:ext cx="0" cy="0"/>
          <a:chOff x="0" y="0"/>
          <a:chExt cx="0" cy="0"/>
        </a:xfrm>
      </p:grpSpPr>
      <p:sp>
        <p:nvSpPr>
          <p:cNvPr id="223" name="Google Shape;223;p7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24" name="Google Shape;224;p7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25" name="Google Shape;225;p7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96977476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20_Blank">
  <p:cSld name="20_Blank">
    <p:spTree>
      <p:nvGrpSpPr>
        <p:cNvPr id="1" name="Shape 226"/>
        <p:cNvGrpSpPr/>
        <p:nvPr/>
      </p:nvGrpSpPr>
      <p:grpSpPr>
        <a:xfrm>
          <a:off x="0" y="0"/>
          <a:ext cx="0" cy="0"/>
          <a:chOff x="0" y="0"/>
          <a:chExt cx="0" cy="0"/>
        </a:xfrm>
      </p:grpSpPr>
      <p:sp>
        <p:nvSpPr>
          <p:cNvPr id="227" name="Google Shape;227;p7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28" name="Google Shape;228;p7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29" name="Google Shape;229;p7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4614789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9" name="矩形 8"/>
          <p:cNvSpPr/>
          <p:nvPr userDrawn="1"/>
        </p:nvSpPr>
        <p:spPr>
          <a:xfrm>
            <a:off x="0" y="0"/>
            <a:ext cx="12192000" cy="68580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93628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19_Blank">
  <p:cSld name="19_Blank">
    <p:spTree>
      <p:nvGrpSpPr>
        <p:cNvPr id="1" name="Shape 230"/>
        <p:cNvGrpSpPr/>
        <p:nvPr/>
      </p:nvGrpSpPr>
      <p:grpSpPr>
        <a:xfrm>
          <a:off x="0" y="0"/>
          <a:ext cx="0" cy="0"/>
          <a:chOff x="0" y="0"/>
          <a:chExt cx="0" cy="0"/>
        </a:xfrm>
      </p:grpSpPr>
      <p:sp>
        <p:nvSpPr>
          <p:cNvPr id="231" name="Google Shape;231;p7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32" name="Google Shape;232;p7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33" name="Google Shape;233;p7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77282528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18_Blank">
  <p:cSld name="18_Blank">
    <p:spTree>
      <p:nvGrpSpPr>
        <p:cNvPr id="1" name="Shape 234"/>
        <p:cNvGrpSpPr/>
        <p:nvPr/>
      </p:nvGrpSpPr>
      <p:grpSpPr>
        <a:xfrm>
          <a:off x="0" y="0"/>
          <a:ext cx="0" cy="0"/>
          <a:chOff x="0" y="0"/>
          <a:chExt cx="0" cy="0"/>
        </a:xfrm>
      </p:grpSpPr>
      <p:sp>
        <p:nvSpPr>
          <p:cNvPr id="235" name="Google Shape;235;p8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36" name="Google Shape;236;p8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37" name="Google Shape;237;p8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8093288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17_Blank">
  <p:cSld name="17_Blank">
    <p:spTree>
      <p:nvGrpSpPr>
        <p:cNvPr id="1" name="Shape 238"/>
        <p:cNvGrpSpPr/>
        <p:nvPr/>
      </p:nvGrpSpPr>
      <p:grpSpPr>
        <a:xfrm>
          <a:off x="0" y="0"/>
          <a:ext cx="0" cy="0"/>
          <a:chOff x="0" y="0"/>
          <a:chExt cx="0" cy="0"/>
        </a:xfrm>
      </p:grpSpPr>
      <p:sp>
        <p:nvSpPr>
          <p:cNvPr id="239" name="Google Shape;239;p8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40" name="Google Shape;240;p8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41" name="Google Shape;241;p8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7080555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16_Blank">
  <p:cSld name="16_Blank">
    <p:spTree>
      <p:nvGrpSpPr>
        <p:cNvPr id="1" name="Shape 242"/>
        <p:cNvGrpSpPr/>
        <p:nvPr/>
      </p:nvGrpSpPr>
      <p:grpSpPr>
        <a:xfrm>
          <a:off x="0" y="0"/>
          <a:ext cx="0" cy="0"/>
          <a:chOff x="0" y="0"/>
          <a:chExt cx="0" cy="0"/>
        </a:xfrm>
      </p:grpSpPr>
      <p:sp>
        <p:nvSpPr>
          <p:cNvPr id="243" name="Google Shape;243;p8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44" name="Google Shape;244;p8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45" name="Google Shape;245;p8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79725461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15_Blank">
  <p:cSld name="15_Blank">
    <p:spTree>
      <p:nvGrpSpPr>
        <p:cNvPr id="1" name="Shape 246"/>
        <p:cNvGrpSpPr/>
        <p:nvPr/>
      </p:nvGrpSpPr>
      <p:grpSpPr>
        <a:xfrm>
          <a:off x="0" y="0"/>
          <a:ext cx="0" cy="0"/>
          <a:chOff x="0" y="0"/>
          <a:chExt cx="0" cy="0"/>
        </a:xfrm>
      </p:grpSpPr>
      <p:sp>
        <p:nvSpPr>
          <p:cNvPr id="247" name="Google Shape;247;p8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48" name="Google Shape;248;p8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49" name="Google Shape;249;p8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72441626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14_Blank">
  <p:cSld name="14_Blank">
    <p:spTree>
      <p:nvGrpSpPr>
        <p:cNvPr id="1" name="Shape 250"/>
        <p:cNvGrpSpPr/>
        <p:nvPr/>
      </p:nvGrpSpPr>
      <p:grpSpPr>
        <a:xfrm>
          <a:off x="0" y="0"/>
          <a:ext cx="0" cy="0"/>
          <a:chOff x="0" y="0"/>
          <a:chExt cx="0" cy="0"/>
        </a:xfrm>
      </p:grpSpPr>
      <p:sp>
        <p:nvSpPr>
          <p:cNvPr id="251" name="Google Shape;251;p8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52" name="Google Shape;252;p8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53" name="Google Shape;253;p8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91916041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13_Blank">
  <p:cSld name="13_Blank">
    <p:spTree>
      <p:nvGrpSpPr>
        <p:cNvPr id="1" name="Shape 254"/>
        <p:cNvGrpSpPr/>
        <p:nvPr/>
      </p:nvGrpSpPr>
      <p:grpSpPr>
        <a:xfrm>
          <a:off x="0" y="0"/>
          <a:ext cx="0" cy="0"/>
          <a:chOff x="0" y="0"/>
          <a:chExt cx="0" cy="0"/>
        </a:xfrm>
      </p:grpSpPr>
      <p:sp>
        <p:nvSpPr>
          <p:cNvPr id="255" name="Google Shape;255;p8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56" name="Google Shape;256;p8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57" name="Google Shape;257;p8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43612435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12_Blank">
  <p:cSld name="12_Blank">
    <p:spTree>
      <p:nvGrpSpPr>
        <p:cNvPr id="1" name="Shape 258"/>
        <p:cNvGrpSpPr/>
        <p:nvPr/>
      </p:nvGrpSpPr>
      <p:grpSpPr>
        <a:xfrm>
          <a:off x="0" y="0"/>
          <a:ext cx="0" cy="0"/>
          <a:chOff x="0" y="0"/>
          <a:chExt cx="0" cy="0"/>
        </a:xfrm>
      </p:grpSpPr>
      <p:sp>
        <p:nvSpPr>
          <p:cNvPr id="259" name="Google Shape;259;p8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60" name="Google Shape;260;p8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61" name="Google Shape;261;p8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23123032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11_Blank">
  <p:cSld name="11_Blank">
    <p:spTree>
      <p:nvGrpSpPr>
        <p:cNvPr id="1" name="Shape 262"/>
        <p:cNvGrpSpPr/>
        <p:nvPr/>
      </p:nvGrpSpPr>
      <p:grpSpPr>
        <a:xfrm>
          <a:off x="0" y="0"/>
          <a:ext cx="0" cy="0"/>
          <a:chOff x="0" y="0"/>
          <a:chExt cx="0" cy="0"/>
        </a:xfrm>
      </p:grpSpPr>
      <p:sp>
        <p:nvSpPr>
          <p:cNvPr id="263" name="Google Shape;263;p8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64" name="Google Shape;264;p8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65" name="Google Shape;265;p8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43998052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10_Blank">
  <p:cSld name="10_Blank">
    <p:spTree>
      <p:nvGrpSpPr>
        <p:cNvPr id="1" name="Shape 266"/>
        <p:cNvGrpSpPr/>
        <p:nvPr/>
      </p:nvGrpSpPr>
      <p:grpSpPr>
        <a:xfrm>
          <a:off x="0" y="0"/>
          <a:ext cx="0" cy="0"/>
          <a:chOff x="0" y="0"/>
          <a:chExt cx="0" cy="0"/>
        </a:xfrm>
      </p:grpSpPr>
      <p:sp>
        <p:nvSpPr>
          <p:cNvPr id="267" name="Google Shape;267;p8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68" name="Google Shape;268;p8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69" name="Google Shape;269;p8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0660865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68200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9_Blank">
  <p:cSld name="9_Blank">
    <p:spTree>
      <p:nvGrpSpPr>
        <p:cNvPr id="1" name="Shape 270"/>
        <p:cNvGrpSpPr/>
        <p:nvPr/>
      </p:nvGrpSpPr>
      <p:grpSpPr>
        <a:xfrm>
          <a:off x="0" y="0"/>
          <a:ext cx="0" cy="0"/>
          <a:chOff x="0" y="0"/>
          <a:chExt cx="0" cy="0"/>
        </a:xfrm>
      </p:grpSpPr>
      <p:sp>
        <p:nvSpPr>
          <p:cNvPr id="271" name="Google Shape;271;p8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72" name="Google Shape;272;p8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73" name="Google Shape;273;p8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15431441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8_Blank">
  <p:cSld name="8_Blank">
    <p:spTree>
      <p:nvGrpSpPr>
        <p:cNvPr id="1" name="Shape 274"/>
        <p:cNvGrpSpPr/>
        <p:nvPr/>
      </p:nvGrpSpPr>
      <p:grpSpPr>
        <a:xfrm>
          <a:off x="0" y="0"/>
          <a:ext cx="0" cy="0"/>
          <a:chOff x="0" y="0"/>
          <a:chExt cx="0" cy="0"/>
        </a:xfrm>
      </p:grpSpPr>
      <p:sp>
        <p:nvSpPr>
          <p:cNvPr id="275" name="Google Shape;275;p9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76" name="Google Shape;276;p9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77" name="Google Shape;277;p9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99638342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7_Blank">
  <p:cSld name="7_Blank">
    <p:spTree>
      <p:nvGrpSpPr>
        <p:cNvPr id="1" name="Shape 278"/>
        <p:cNvGrpSpPr/>
        <p:nvPr/>
      </p:nvGrpSpPr>
      <p:grpSpPr>
        <a:xfrm>
          <a:off x="0" y="0"/>
          <a:ext cx="0" cy="0"/>
          <a:chOff x="0" y="0"/>
          <a:chExt cx="0" cy="0"/>
        </a:xfrm>
      </p:grpSpPr>
      <p:sp>
        <p:nvSpPr>
          <p:cNvPr id="279" name="Google Shape;279;p9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80" name="Google Shape;280;p9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81" name="Google Shape;281;p9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84064135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6_Blank">
  <p:cSld name="6_Blank">
    <p:spTree>
      <p:nvGrpSpPr>
        <p:cNvPr id="1" name="Shape 282"/>
        <p:cNvGrpSpPr/>
        <p:nvPr/>
      </p:nvGrpSpPr>
      <p:grpSpPr>
        <a:xfrm>
          <a:off x="0" y="0"/>
          <a:ext cx="0" cy="0"/>
          <a:chOff x="0" y="0"/>
          <a:chExt cx="0" cy="0"/>
        </a:xfrm>
      </p:grpSpPr>
      <p:sp>
        <p:nvSpPr>
          <p:cNvPr id="283" name="Google Shape;283;p9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84" name="Google Shape;284;p9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85" name="Google Shape;285;p9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46795974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5_Blank">
  <p:cSld name="5_Blank">
    <p:spTree>
      <p:nvGrpSpPr>
        <p:cNvPr id="1" name="Shape 286"/>
        <p:cNvGrpSpPr/>
        <p:nvPr/>
      </p:nvGrpSpPr>
      <p:grpSpPr>
        <a:xfrm>
          <a:off x="0" y="0"/>
          <a:ext cx="0" cy="0"/>
          <a:chOff x="0" y="0"/>
          <a:chExt cx="0" cy="0"/>
        </a:xfrm>
      </p:grpSpPr>
      <p:sp>
        <p:nvSpPr>
          <p:cNvPr id="287" name="Google Shape;287;p9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88" name="Google Shape;288;p9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89" name="Google Shape;289;p9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43901338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4_Blank">
  <p:cSld name="4_Blank">
    <p:spTree>
      <p:nvGrpSpPr>
        <p:cNvPr id="1" name="Shape 290"/>
        <p:cNvGrpSpPr/>
        <p:nvPr/>
      </p:nvGrpSpPr>
      <p:grpSpPr>
        <a:xfrm>
          <a:off x="0" y="0"/>
          <a:ext cx="0" cy="0"/>
          <a:chOff x="0" y="0"/>
          <a:chExt cx="0" cy="0"/>
        </a:xfrm>
      </p:grpSpPr>
      <p:sp>
        <p:nvSpPr>
          <p:cNvPr id="291" name="Google Shape;291;p9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92" name="Google Shape;292;p9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93" name="Google Shape;293;p9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81965675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3_Blank">
  <p:cSld name="3_Blank">
    <p:spTree>
      <p:nvGrpSpPr>
        <p:cNvPr id="1" name="Shape 294"/>
        <p:cNvGrpSpPr/>
        <p:nvPr/>
      </p:nvGrpSpPr>
      <p:grpSpPr>
        <a:xfrm>
          <a:off x="0" y="0"/>
          <a:ext cx="0" cy="0"/>
          <a:chOff x="0" y="0"/>
          <a:chExt cx="0" cy="0"/>
        </a:xfrm>
      </p:grpSpPr>
      <p:sp>
        <p:nvSpPr>
          <p:cNvPr id="295" name="Google Shape;295;p9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96" name="Google Shape;296;p9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97" name="Google Shape;297;p9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98586820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2_Blank">
  <p:cSld name="2_Blank">
    <p:spTree>
      <p:nvGrpSpPr>
        <p:cNvPr id="1" name="Shape 298"/>
        <p:cNvGrpSpPr/>
        <p:nvPr/>
      </p:nvGrpSpPr>
      <p:grpSpPr>
        <a:xfrm>
          <a:off x="0" y="0"/>
          <a:ext cx="0" cy="0"/>
          <a:chOff x="0" y="0"/>
          <a:chExt cx="0" cy="0"/>
        </a:xfrm>
      </p:grpSpPr>
      <p:sp>
        <p:nvSpPr>
          <p:cNvPr id="299" name="Google Shape;299;p9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300" name="Google Shape;300;p9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301" name="Google Shape;301;p9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26430302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302"/>
        <p:cNvGrpSpPr/>
        <p:nvPr/>
      </p:nvGrpSpPr>
      <p:grpSpPr>
        <a:xfrm>
          <a:off x="0" y="0"/>
          <a:ext cx="0" cy="0"/>
          <a:chOff x="0" y="0"/>
          <a:chExt cx="0" cy="0"/>
        </a:xfrm>
      </p:grpSpPr>
      <p:sp>
        <p:nvSpPr>
          <p:cNvPr id="303" name="Google Shape;303;p9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304" name="Google Shape;304;p9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305" name="Google Shape;305;p9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71907154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306"/>
        <p:cNvGrpSpPr/>
        <p:nvPr/>
      </p:nvGrpSpPr>
      <p:grpSpPr>
        <a:xfrm>
          <a:off x="0" y="0"/>
          <a:ext cx="0" cy="0"/>
          <a:chOff x="0" y="0"/>
          <a:chExt cx="0" cy="0"/>
        </a:xfrm>
      </p:grpSpPr>
      <p:sp>
        <p:nvSpPr>
          <p:cNvPr id="307" name="Google Shape;307;p9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8" name="Google Shape;308;p98"/>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09" name="Google Shape;309;p9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10" name="Google Shape;310;p9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311" name="Google Shape;311;p9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312" name="Google Shape;312;p9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1410046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7396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313"/>
        <p:cNvGrpSpPr/>
        <p:nvPr/>
      </p:nvGrpSpPr>
      <p:grpSpPr>
        <a:xfrm>
          <a:off x="0" y="0"/>
          <a:ext cx="0" cy="0"/>
          <a:chOff x="0" y="0"/>
          <a:chExt cx="0" cy="0"/>
        </a:xfrm>
      </p:grpSpPr>
      <p:sp>
        <p:nvSpPr>
          <p:cNvPr id="314" name="Google Shape;314;p9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5" name="Google Shape;315;p99"/>
          <p:cNvSpPr>
            <a:spLocks noGrp="1"/>
          </p:cNvSpPr>
          <p:nvPr>
            <p:ph type="pic" idx="2"/>
          </p:nvPr>
        </p:nvSpPr>
        <p:spPr>
          <a:xfrm>
            <a:off x="5183188" y="987425"/>
            <a:ext cx="6172200" cy="4873625"/>
          </a:xfrm>
          <a:prstGeom prst="rect">
            <a:avLst/>
          </a:prstGeom>
          <a:noFill/>
          <a:ln>
            <a:noFill/>
          </a:ln>
        </p:spPr>
      </p:sp>
      <p:sp>
        <p:nvSpPr>
          <p:cNvPr id="316" name="Google Shape;316;p9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17" name="Google Shape;317;p9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318" name="Google Shape;318;p9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319" name="Google Shape;319;p9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87506493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320"/>
        <p:cNvGrpSpPr/>
        <p:nvPr/>
      </p:nvGrpSpPr>
      <p:grpSpPr>
        <a:xfrm>
          <a:off x="0" y="0"/>
          <a:ext cx="0" cy="0"/>
          <a:chOff x="0" y="0"/>
          <a:chExt cx="0" cy="0"/>
        </a:xfrm>
      </p:grpSpPr>
      <p:sp>
        <p:nvSpPr>
          <p:cNvPr id="321" name="Google Shape;321;p10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2" name="Google Shape;322;p100"/>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3" name="Google Shape;323;p10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324" name="Google Shape;324;p10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325" name="Google Shape;325;p10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88965807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326"/>
        <p:cNvGrpSpPr/>
        <p:nvPr/>
      </p:nvGrpSpPr>
      <p:grpSpPr>
        <a:xfrm>
          <a:off x="0" y="0"/>
          <a:ext cx="0" cy="0"/>
          <a:chOff x="0" y="0"/>
          <a:chExt cx="0" cy="0"/>
        </a:xfrm>
      </p:grpSpPr>
      <p:sp>
        <p:nvSpPr>
          <p:cNvPr id="327" name="Google Shape;327;p101"/>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8" name="Google Shape;328;p101"/>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9" name="Google Shape;329;p10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330" name="Google Shape;330;p10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331" name="Google Shape;331;p10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7654982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A53CADB-E377-4376-B292-394BE289562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2001" cy="6858000"/>
          </a:xfrm>
          <a:prstGeom prst="rect">
            <a:avLst/>
          </a:prstGeom>
        </p:spPr>
      </p:pic>
    </p:spTree>
    <p:extLst>
      <p:ext uri="{BB962C8B-B14F-4D97-AF65-F5344CB8AC3E}">
        <p14:creationId xmlns:p14="http://schemas.microsoft.com/office/powerpoint/2010/main" val="373390152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08EBB452-E37D-4E2E-A4BF-5B44F785DF0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2001" cy="6858000"/>
          </a:xfrm>
          <a:prstGeom prst="rect">
            <a:avLst/>
          </a:prstGeom>
        </p:spPr>
      </p:pic>
      <p:pic>
        <p:nvPicPr>
          <p:cNvPr id="11" name="图片 10">
            <a:extLst>
              <a:ext uri="{FF2B5EF4-FFF2-40B4-BE49-F238E27FC236}">
                <a16:creationId xmlns:a16="http://schemas.microsoft.com/office/drawing/2014/main" id="{FB16A7E1-834D-4D2D-A2A2-EBD7B85461C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727" y="18321"/>
            <a:ext cx="12192000" cy="6858001"/>
          </a:xfrm>
          <a:prstGeom prst="rect">
            <a:avLst/>
          </a:prstGeom>
        </p:spPr>
      </p:pic>
      <p:pic>
        <p:nvPicPr>
          <p:cNvPr id="12" name="图片 11">
            <a:extLst>
              <a:ext uri="{FF2B5EF4-FFF2-40B4-BE49-F238E27FC236}">
                <a16:creationId xmlns:a16="http://schemas.microsoft.com/office/drawing/2014/main" id="{1D2BEAE5-09E7-4F17-80B3-F27D957C8F7D}"/>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2" y="1"/>
            <a:ext cx="12192001" cy="4903304"/>
          </a:xfrm>
          <a:prstGeom prst="rect">
            <a:avLst/>
          </a:prstGeom>
        </p:spPr>
      </p:pic>
      <p:pic>
        <p:nvPicPr>
          <p:cNvPr id="13" name="图片 12">
            <a:extLst>
              <a:ext uri="{FF2B5EF4-FFF2-40B4-BE49-F238E27FC236}">
                <a16:creationId xmlns:a16="http://schemas.microsoft.com/office/drawing/2014/main" id="{5C5C9E95-B66D-4B1F-802B-F7270D4BBEAE}"/>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25453" y="-174752"/>
            <a:ext cx="12217453" cy="4348609"/>
          </a:xfrm>
          <a:prstGeom prst="rect">
            <a:avLst/>
          </a:prstGeom>
        </p:spPr>
      </p:pic>
      <p:sp>
        <p:nvSpPr>
          <p:cNvPr id="14" name="矩形: 圆角 13">
            <a:extLst>
              <a:ext uri="{FF2B5EF4-FFF2-40B4-BE49-F238E27FC236}">
                <a16:creationId xmlns:a16="http://schemas.microsoft.com/office/drawing/2014/main" id="{2E7DD394-D364-4DC4-AF31-DDFA0D59D36C}"/>
              </a:ext>
            </a:extLst>
          </p:cNvPr>
          <p:cNvSpPr/>
          <p:nvPr userDrawn="1"/>
        </p:nvSpPr>
        <p:spPr>
          <a:xfrm>
            <a:off x="336150" y="328744"/>
            <a:ext cx="11538350" cy="62117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0号-石头体" panose="020F0502020204030204"/>
              <a:cs typeface="+mn-ea"/>
              <a:sym typeface="+mn-lt"/>
            </a:endParaRPr>
          </a:p>
        </p:txBody>
      </p:sp>
    </p:spTree>
    <p:extLst>
      <p:ext uri="{BB962C8B-B14F-4D97-AF65-F5344CB8AC3E}">
        <p14:creationId xmlns:p14="http://schemas.microsoft.com/office/powerpoint/2010/main" val="98651766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07AB4-0181-49D1-8640-76002C8D402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D3283B4-4983-4E41-A07F-0826617C1DB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10AD2E-BD51-499B-93CF-98242989EFC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E3F4F29-E7DE-46CC-AF42-B95DBBCCD30C}"/>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8E9272B-39E5-468D-8D69-8F1F8E477FD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7935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0FDD4-F11B-4983-A01E-EF4D29F810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F633927-1125-42AC-919F-FCFC40F892E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CEE7B2-A80A-4D2D-98BE-CF4E0C8A534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701E583-B546-4879-9516-59C0C85FD13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C347B0A4-0A1B-4674-8CD8-45ACA4FC8BE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385004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39A7F-A567-41B4-97BB-0D54AB0EAC3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59BF6D7-7877-468A-871E-594DC23E0AC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7CB5DA6-D972-457E-BC46-A3261E569DF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1724AEE-6AB1-4A13-BC00-CA7A9EDDBC3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9A77F08-04C4-4B6D-ABA0-78E68214F7B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194031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CEF26-29A8-4E85-8A1C-891A6D3556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61EDE96-21D8-4E6E-A3B6-50AADA9517C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C1F587-907B-4DF5-AD06-BC82A60ED78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98A5E01-8F95-40C6-9DE2-C8F386AF0A4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1E2B7D30-9CC8-4A83-806A-9C15EDAEB57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AA07A5CA-F678-4DF8-9369-F60F11FB437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865371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83C31-FBA0-432B-ACF6-C0FDE9EF150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214C1C2-A88C-4E5B-B0DE-1A595E4B303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B07831F-10AF-4ED4-9720-76ACC371C6B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4FD48F9-7291-47B9-B3C3-49E925AE790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93FC070-F901-4017-951D-0DC1D3A4F60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BCDB46-FC15-421E-95CE-8069C4DFB5D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132DC83A-A791-4E8E-A315-891132B9C23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2632D520-EF4C-4AD3-AEBA-AF815A268921}"/>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36437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BCFA92-4A2A-4955-9877-FE71804986E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7CC105D-BE4D-49D5-AB3C-91BA49259534}"/>
              </a:ext>
            </a:extLst>
          </p:cNvPr>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6927" indent="0" algn="ctr">
              <a:buNone/>
              <a:defRPr sz="2000"/>
            </a:lvl2pPr>
            <a:lvl3pPr marL="913878" indent="0" algn="ctr">
              <a:buNone/>
              <a:defRPr sz="1867"/>
            </a:lvl3pPr>
            <a:lvl4pPr marL="1370818" indent="0" algn="ctr">
              <a:buNone/>
              <a:defRPr sz="1600"/>
            </a:lvl4pPr>
            <a:lvl5pPr marL="1827757" indent="0" algn="ctr">
              <a:buNone/>
              <a:defRPr sz="1600"/>
            </a:lvl5pPr>
            <a:lvl6pPr marL="2284710" indent="0" algn="ctr">
              <a:buNone/>
              <a:defRPr sz="1600"/>
            </a:lvl6pPr>
            <a:lvl7pPr marL="2741634" indent="0" algn="ctr">
              <a:buNone/>
              <a:defRPr sz="1600"/>
            </a:lvl7pPr>
            <a:lvl8pPr marL="3198560" indent="0" algn="ctr">
              <a:buNone/>
              <a:defRPr sz="1600"/>
            </a:lvl8pPr>
            <a:lvl9pPr marL="3655487"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F6FEC97-1389-42A0-89B5-4F932A4A7E26}"/>
              </a:ext>
            </a:extLst>
          </p:cNvPr>
          <p:cNvSpPr>
            <a:spLocks noGrp="1"/>
          </p:cNvSpPr>
          <p:nvPr>
            <p:ph type="dt" sz="half" idx="10"/>
          </p:nvPr>
        </p:nvSpPr>
        <p:spPr>
          <a:xfrm>
            <a:off x="838200" y="6356352"/>
            <a:ext cx="2743200" cy="365125"/>
          </a:xfrm>
          <a:prstGeom prst="rect">
            <a:avLst/>
          </a:prstGeom>
        </p:spPr>
        <p:txBody>
          <a:bodyPr/>
          <a:lstStyle/>
          <a:p>
            <a:fld id="{2CCDC1D9-034D-494F-808F-2EA6504B546F}" type="datetimeFigureOut">
              <a:rPr lang="zh-CN" altLang="en-US" smtClean="0">
                <a:solidFill>
                  <a:prstClr val="black">
                    <a:tint val="75000"/>
                  </a:prstClr>
                </a:solidFill>
              </a:rPr>
              <a:pPr/>
              <a:t>2025/2/9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09FAB89-670F-4C9C-BE31-703288A2A801}"/>
              </a:ext>
            </a:extLst>
          </p:cNvPr>
          <p:cNvSpPr>
            <a:spLocks noGrp="1"/>
          </p:cNvSpPr>
          <p:nvPr>
            <p:ph type="ftr" sz="quarter" idx="11"/>
          </p:nvPr>
        </p:nvSpPr>
        <p:spPr>
          <a:xfrm>
            <a:off x="4038600" y="6356352"/>
            <a:ext cx="4114800" cy="365125"/>
          </a:xfrm>
          <a:prstGeom prst="rect">
            <a:avLst/>
          </a:prstGeom>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AEB3DB9-1814-4EC3-89C6-F00C9328AE83}"/>
              </a:ext>
            </a:extLst>
          </p:cNvPr>
          <p:cNvSpPr>
            <a:spLocks noGrp="1"/>
          </p:cNvSpPr>
          <p:nvPr>
            <p:ph type="sldNum" sz="quarter" idx="12"/>
          </p:nvPr>
        </p:nvSpPr>
        <p:spPr>
          <a:xfrm>
            <a:off x="8610600" y="6356352"/>
            <a:ext cx="2743200" cy="365125"/>
          </a:xfrm>
          <a:prstGeom prst="rect">
            <a:avLst/>
          </a:prstGeom>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70378397"/>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92223-C3F2-4395-B58F-1E3F2BA9A61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8BE0597-CFDB-4419-8541-E52AFA8CE71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89F90907-7B04-4C50-9AF0-B1705E9F2D5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A0714CEB-189D-48AD-B3B0-9CD624426A61}"/>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907127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1D958B-82F2-4FFF-8E91-639F9A7102E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48DD22CD-8021-41A9-968B-22D5DE4D09F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6F6BA9DC-08EE-48F6-AD54-69A634F15B4B}"/>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355345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552C6-3C87-4BC4-B06A-FE18BC0E412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391456B-4EDD-46C3-AA7B-0118F3F1F90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6854F2-EB93-4D51-A739-623C21AD241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8EFFD4-4416-49BC-A077-455D3BE605C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124FFB38-6F88-4840-A9E2-9CAB920F012D}"/>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E7E7B6FB-8ADC-49AC-9ECA-6C547FD6297D}"/>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271858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B25F3-B303-4F6C-9E3F-037D6E09975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1A6C985-02CF-4DEC-8D75-A42CB696840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932B836-B2A5-458F-8E3C-0179F2DFBED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9FCDE9-D5C1-40C2-B652-857C3E095FC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DD0F157F-C157-4302-A1AA-2F4F5F19C6F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D4DB8835-99D7-4A90-8733-57ED0FD196D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028165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E98B6-F1A5-4171-AEB1-0A85AC26D2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2CB6087-ADB6-49BD-84D4-E751F0E7819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2B025B-25F8-43C8-9861-80B53955350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08135AD-FE7C-4255-95AE-C2A899DA0CD4}"/>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E985ED0-BE0B-4B14-9264-520ACBAB46A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797287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6AD5B0-E4F6-4E5B-971E-C81C0802945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477325-365A-42D9-94E6-8E801676BA2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9DE17A-3B2E-426F-AE71-D2F97C7B058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D2163F4-A290-4962-B10E-80AB6B5619C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46D574A-4DA9-4342-AF71-5B0F9388C1C0}"/>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488352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07AB4-0181-49D1-8640-76002C8D402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D3283B4-4983-4E41-A07F-0826617C1DB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10AD2E-BD51-499B-93CF-98242989EFC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E3F4F29-E7DE-46CC-AF42-B95DBBCCD30C}"/>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8E9272B-39E5-468D-8D69-8F1F8E477FD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878793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0FDD4-F11B-4983-A01E-EF4D29F810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F633927-1125-42AC-919F-FCFC40F892E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CEE7B2-A80A-4D2D-98BE-CF4E0C8A534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701E583-B546-4879-9516-59C0C85FD13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C347B0A4-0A1B-4674-8CD8-45ACA4FC8BE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826230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39A7F-A567-41B4-97BB-0D54AB0EAC3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59BF6D7-7877-468A-871E-594DC23E0AC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7CB5DA6-D972-457E-BC46-A3261E569DF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1724AEE-6AB1-4A13-BC00-CA7A9EDDBC3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9A77F08-04C4-4B6D-ABA0-78E68214F7B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188434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CEF26-29A8-4E85-8A1C-891A6D3556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61EDE96-21D8-4E6E-A3B6-50AADA9517C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C1F587-907B-4DF5-AD06-BC82A60ED78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98A5E01-8F95-40C6-9DE2-C8F386AF0A4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1E2B7D30-9CC8-4A83-806A-9C15EDAEB57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AA07A5CA-F678-4DF8-9369-F60F11FB437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0490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AB07DA-7619-4B1C-B921-1F1228AB7F7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46DF692-DFC4-4AD7-A3F6-100210ACF9FA}"/>
              </a:ext>
            </a:extLst>
          </p:cNvPr>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AAF64C9-C166-401C-88A4-844ED903E804}"/>
              </a:ext>
            </a:extLst>
          </p:cNvPr>
          <p:cNvSpPr>
            <a:spLocks noGrp="1"/>
          </p:cNvSpPr>
          <p:nvPr>
            <p:ph type="dt" sz="half" idx="10"/>
          </p:nvPr>
        </p:nvSpPr>
        <p:spPr>
          <a:xfrm>
            <a:off x="838200" y="6356352"/>
            <a:ext cx="2743200" cy="365125"/>
          </a:xfrm>
          <a:prstGeom prst="rect">
            <a:avLst/>
          </a:prstGeom>
        </p:spPr>
        <p:txBody>
          <a:bodyPr/>
          <a:lstStyle/>
          <a:p>
            <a:fld id="{2CCDC1D9-034D-494F-808F-2EA6504B546F}" type="datetimeFigureOut">
              <a:rPr lang="zh-CN" altLang="en-US" smtClean="0">
                <a:solidFill>
                  <a:prstClr val="black">
                    <a:tint val="75000"/>
                  </a:prstClr>
                </a:solidFill>
              </a:rPr>
              <a:pPr/>
              <a:t>2025/2/9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3021AD0-C1DE-4F39-BC18-5F9710E61BE4}"/>
              </a:ext>
            </a:extLst>
          </p:cNvPr>
          <p:cNvSpPr>
            <a:spLocks noGrp="1"/>
          </p:cNvSpPr>
          <p:nvPr>
            <p:ph type="ftr" sz="quarter" idx="11"/>
          </p:nvPr>
        </p:nvSpPr>
        <p:spPr>
          <a:xfrm>
            <a:off x="4038600" y="6356352"/>
            <a:ext cx="4114800" cy="365125"/>
          </a:xfrm>
          <a:prstGeom prst="rect">
            <a:avLst/>
          </a:prstGeom>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F11A0C21-B48D-48AA-832F-49C8217A46D7}"/>
              </a:ext>
            </a:extLst>
          </p:cNvPr>
          <p:cNvSpPr>
            <a:spLocks noGrp="1"/>
          </p:cNvSpPr>
          <p:nvPr>
            <p:ph type="sldNum" sz="quarter" idx="12"/>
          </p:nvPr>
        </p:nvSpPr>
        <p:spPr>
          <a:xfrm>
            <a:off x="8610600" y="6356352"/>
            <a:ext cx="2743200" cy="365125"/>
          </a:xfrm>
          <a:prstGeom prst="rect">
            <a:avLst/>
          </a:prstGeom>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33151345"/>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83C31-FBA0-432B-ACF6-C0FDE9EF150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214C1C2-A88C-4E5B-B0DE-1A595E4B303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B07831F-10AF-4ED4-9720-76ACC371C6B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4FD48F9-7291-47B9-B3C3-49E925AE790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93FC070-F901-4017-951D-0DC1D3A4F60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BCDB46-FC15-421E-95CE-8069C4DFB5D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132DC83A-A791-4E8E-A315-891132B9C23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2632D520-EF4C-4AD3-AEBA-AF815A268921}"/>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55662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92223-C3F2-4395-B58F-1E3F2BA9A61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8BE0597-CFDB-4419-8541-E52AFA8CE71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89F90907-7B04-4C50-9AF0-B1705E9F2D5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A0714CEB-189D-48AD-B3B0-9CD624426A61}"/>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194783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1D958B-82F2-4FFF-8E91-639F9A7102E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48DD22CD-8021-41A9-968B-22D5DE4D09F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6F6BA9DC-08EE-48F6-AD54-69A634F15B4B}"/>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524898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552C6-3C87-4BC4-B06A-FE18BC0E412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391456B-4EDD-46C3-AA7B-0118F3F1F90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6854F2-EB93-4D51-A739-623C21AD241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8EFFD4-4416-49BC-A077-455D3BE605C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124FFB38-6F88-4840-A9E2-9CAB920F012D}"/>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E7E7B6FB-8ADC-49AC-9ECA-6C547FD6297D}"/>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550082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B25F3-B303-4F6C-9E3F-037D6E09975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1A6C985-02CF-4DEC-8D75-A42CB696840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932B836-B2A5-458F-8E3C-0179F2DFBED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9FCDE9-D5C1-40C2-B652-857C3E095FC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DD0F157F-C157-4302-A1AA-2F4F5F19C6F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D4DB8835-99D7-4A90-8733-57ED0FD196D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430867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E98B6-F1A5-4171-AEB1-0A85AC26D2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2CB6087-ADB6-49BD-84D4-E751F0E7819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2B025B-25F8-43C8-9861-80B53955350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08135AD-FE7C-4255-95AE-C2A899DA0CD4}"/>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E985ED0-BE0B-4B14-9264-520ACBAB46A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6487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6AD5B0-E4F6-4E5B-971E-C81C0802945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477325-365A-42D9-94E6-8E801676BA2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9DE17A-3B2E-426F-AE71-D2F97C7B058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D2163F4-A290-4962-B10E-80AB6B5619C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46D574A-4DA9-4342-AF71-5B0F9388C1C0}"/>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594976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07AB4-0181-49D1-8640-76002C8D402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D3283B4-4983-4E41-A07F-0826617C1DB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10AD2E-BD51-499B-93CF-98242989EFC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E3F4F29-E7DE-46CC-AF42-B95DBBCCD30C}"/>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8E9272B-39E5-468D-8D69-8F1F8E477FD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840863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0FDD4-F11B-4983-A01E-EF4D29F810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F633927-1125-42AC-919F-FCFC40F892E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CEE7B2-A80A-4D2D-98BE-CF4E0C8A534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701E583-B546-4879-9516-59C0C85FD13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C347B0A4-0A1B-4674-8CD8-45ACA4FC8BE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071636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39A7F-A567-41B4-97BB-0D54AB0EAC3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59BF6D7-7877-468A-871E-594DC23E0AC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7CB5DA6-D972-457E-BC46-A3261E569DF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1724AEE-6AB1-4A13-BC00-CA7A9EDDBC3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9A77F08-04C4-4B6D-ABA0-78E68214F7B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150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EF77EB-7B1C-4797-B807-1B765A21622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F7EB334-C061-42FA-A5AE-07BFA35371E8}"/>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147535A-CA5C-4FEB-8741-595DAEBF8813}"/>
              </a:ext>
            </a:extLst>
          </p:cNvPr>
          <p:cNvSpPr>
            <a:spLocks noGrp="1"/>
          </p:cNvSpPr>
          <p:nvPr>
            <p:ph type="dt" sz="half" idx="10"/>
          </p:nvPr>
        </p:nvSpPr>
        <p:spPr/>
        <p:txBody>
          <a:bodyPr/>
          <a:lstStyle/>
          <a:p>
            <a:fld id="{851456EF-EDA7-466D-90A9-97D47B7037CB}" type="datetimeFigureOut">
              <a:rPr lang="zh-CN" altLang="en-US" smtClean="0"/>
              <a:t>2025/2/9</a:t>
            </a:fld>
            <a:endParaRPr lang="zh-CN" altLang="en-US"/>
          </a:p>
        </p:txBody>
      </p:sp>
      <p:sp>
        <p:nvSpPr>
          <p:cNvPr id="5" name="页脚占位符 4">
            <a:extLst>
              <a:ext uri="{FF2B5EF4-FFF2-40B4-BE49-F238E27FC236}">
                <a16:creationId xmlns:a16="http://schemas.microsoft.com/office/drawing/2014/main" id="{0E5168A3-DC42-4431-B2A4-33DDF8F9422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28EB0B5-8941-4C75-B707-5940D44EDB0D}"/>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0412923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7F4143-72CA-4018-B33D-C53E2554C6BD}"/>
              </a:ext>
            </a:extLst>
          </p:cNvPr>
          <p:cNvSpPr>
            <a:spLocks noGrp="1"/>
          </p:cNvSpPr>
          <p:nvPr>
            <p:ph type="title"/>
          </p:nvPr>
        </p:nvSpPr>
        <p:spPr>
          <a:xfrm>
            <a:off x="831851" y="1709769"/>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8B5C304-D762-4C0C-8B61-4B2070581BDF}"/>
              </a:ext>
            </a:extLst>
          </p:cNvPr>
          <p:cNvSpPr>
            <a:spLocks noGrp="1"/>
          </p:cNvSpPr>
          <p:nvPr>
            <p:ph type="body" idx="1"/>
          </p:nvPr>
        </p:nvSpPr>
        <p:spPr>
          <a:xfrm>
            <a:off x="831851" y="4589465"/>
            <a:ext cx="10515600" cy="1500187"/>
          </a:xfrm>
          <a:prstGeom prst="rect">
            <a:avLst/>
          </a:prstGeom>
        </p:spPr>
        <p:txBody>
          <a:bodyPr/>
          <a:lstStyle>
            <a:lvl1pPr marL="0" indent="0">
              <a:buNone/>
              <a:defRPr sz="2400">
                <a:solidFill>
                  <a:schemeClr val="tx1">
                    <a:tint val="75000"/>
                  </a:schemeClr>
                </a:solidFill>
              </a:defRPr>
            </a:lvl1pPr>
            <a:lvl2pPr marL="456927" indent="0">
              <a:buNone/>
              <a:defRPr sz="2000">
                <a:solidFill>
                  <a:schemeClr val="tx1">
                    <a:tint val="75000"/>
                  </a:schemeClr>
                </a:solidFill>
              </a:defRPr>
            </a:lvl2pPr>
            <a:lvl3pPr marL="913878" indent="0">
              <a:buNone/>
              <a:defRPr sz="1867">
                <a:solidFill>
                  <a:schemeClr val="tx1">
                    <a:tint val="75000"/>
                  </a:schemeClr>
                </a:solidFill>
              </a:defRPr>
            </a:lvl3pPr>
            <a:lvl4pPr marL="1370818" indent="0">
              <a:buNone/>
              <a:defRPr sz="1600">
                <a:solidFill>
                  <a:schemeClr val="tx1">
                    <a:tint val="75000"/>
                  </a:schemeClr>
                </a:solidFill>
              </a:defRPr>
            </a:lvl4pPr>
            <a:lvl5pPr marL="1827757" indent="0">
              <a:buNone/>
              <a:defRPr sz="1600">
                <a:solidFill>
                  <a:schemeClr val="tx1">
                    <a:tint val="75000"/>
                  </a:schemeClr>
                </a:solidFill>
              </a:defRPr>
            </a:lvl5pPr>
            <a:lvl6pPr marL="2284710" indent="0">
              <a:buNone/>
              <a:defRPr sz="1600">
                <a:solidFill>
                  <a:schemeClr val="tx1">
                    <a:tint val="75000"/>
                  </a:schemeClr>
                </a:solidFill>
              </a:defRPr>
            </a:lvl6pPr>
            <a:lvl7pPr marL="2741634" indent="0">
              <a:buNone/>
              <a:defRPr sz="1600">
                <a:solidFill>
                  <a:schemeClr val="tx1">
                    <a:tint val="75000"/>
                  </a:schemeClr>
                </a:solidFill>
              </a:defRPr>
            </a:lvl7pPr>
            <a:lvl8pPr marL="3198560" indent="0">
              <a:buNone/>
              <a:defRPr sz="1600">
                <a:solidFill>
                  <a:schemeClr val="tx1">
                    <a:tint val="75000"/>
                  </a:schemeClr>
                </a:solidFill>
              </a:defRPr>
            </a:lvl8pPr>
            <a:lvl9pPr marL="3655487"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D045017-8FE4-4B4F-B6D7-932ADBDAEDF9}"/>
              </a:ext>
            </a:extLst>
          </p:cNvPr>
          <p:cNvSpPr>
            <a:spLocks noGrp="1"/>
          </p:cNvSpPr>
          <p:nvPr>
            <p:ph type="dt" sz="half" idx="10"/>
          </p:nvPr>
        </p:nvSpPr>
        <p:spPr>
          <a:xfrm>
            <a:off x="838200" y="6356352"/>
            <a:ext cx="2743200" cy="365125"/>
          </a:xfrm>
          <a:prstGeom prst="rect">
            <a:avLst/>
          </a:prstGeom>
        </p:spPr>
        <p:txBody>
          <a:bodyPr/>
          <a:lstStyle/>
          <a:p>
            <a:fld id="{2CCDC1D9-034D-494F-808F-2EA6504B546F}" type="datetimeFigureOut">
              <a:rPr lang="zh-CN" altLang="en-US" smtClean="0">
                <a:solidFill>
                  <a:prstClr val="black">
                    <a:tint val="75000"/>
                  </a:prstClr>
                </a:solidFill>
              </a:rPr>
              <a:pPr/>
              <a:t>2025/2/9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937FE39-9B61-445E-970F-5630BACD1FDC}"/>
              </a:ext>
            </a:extLst>
          </p:cNvPr>
          <p:cNvSpPr>
            <a:spLocks noGrp="1"/>
          </p:cNvSpPr>
          <p:nvPr>
            <p:ph type="ftr" sz="quarter" idx="11"/>
          </p:nvPr>
        </p:nvSpPr>
        <p:spPr>
          <a:xfrm>
            <a:off x="4038600" y="6356352"/>
            <a:ext cx="4114800" cy="365125"/>
          </a:xfrm>
          <a:prstGeom prst="rect">
            <a:avLst/>
          </a:prstGeom>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D05F8463-EF49-440C-855E-B35299589A1E}"/>
              </a:ext>
            </a:extLst>
          </p:cNvPr>
          <p:cNvSpPr>
            <a:spLocks noGrp="1"/>
          </p:cNvSpPr>
          <p:nvPr>
            <p:ph type="sldNum" sz="quarter" idx="12"/>
          </p:nvPr>
        </p:nvSpPr>
        <p:spPr>
          <a:xfrm>
            <a:off x="8610600" y="6356352"/>
            <a:ext cx="2743200" cy="365125"/>
          </a:xfrm>
          <a:prstGeom prst="rect">
            <a:avLst/>
          </a:prstGeom>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39788904"/>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CEF26-29A8-4E85-8A1C-891A6D3556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61EDE96-21D8-4E6E-A3B6-50AADA9517C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C1F587-907B-4DF5-AD06-BC82A60ED78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98A5E01-8F95-40C6-9DE2-C8F386AF0A4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1E2B7D30-9CC8-4A83-806A-9C15EDAEB57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AA07A5CA-F678-4DF8-9369-F60F11FB437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845672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83C31-FBA0-432B-ACF6-C0FDE9EF150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214C1C2-A88C-4E5B-B0DE-1A595E4B303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B07831F-10AF-4ED4-9720-76ACC371C6B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4FD48F9-7291-47B9-B3C3-49E925AE790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93FC070-F901-4017-951D-0DC1D3A4F60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BCDB46-FC15-421E-95CE-8069C4DFB5D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132DC83A-A791-4E8E-A315-891132B9C23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2632D520-EF4C-4AD3-AEBA-AF815A268921}"/>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559205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92223-C3F2-4395-B58F-1E3F2BA9A61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8BE0597-CFDB-4419-8541-E52AFA8CE71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89F90907-7B04-4C50-9AF0-B1705E9F2D5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A0714CEB-189D-48AD-B3B0-9CD624426A61}"/>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536042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1D958B-82F2-4FFF-8E91-639F9A7102E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48DD22CD-8021-41A9-968B-22D5DE4D09F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6F6BA9DC-08EE-48F6-AD54-69A634F15B4B}"/>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317281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552C6-3C87-4BC4-B06A-FE18BC0E412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391456B-4EDD-46C3-AA7B-0118F3F1F90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6854F2-EB93-4D51-A739-623C21AD241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8EFFD4-4416-49BC-A077-455D3BE605C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124FFB38-6F88-4840-A9E2-9CAB920F012D}"/>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E7E7B6FB-8ADC-49AC-9ECA-6C547FD6297D}"/>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108906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B25F3-B303-4F6C-9E3F-037D6E09975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1A6C985-02CF-4DEC-8D75-A42CB696840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932B836-B2A5-458F-8E3C-0179F2DFBED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9FCDE9-D5C1-40C2-B652-857C3E095FC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DD0F157F-C157-4302-A1AA-2F4F5F19C6F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D4DB8835-99D7-4A90-8733-57ED0FD196D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464499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E98B6-F1A5-4171-AEB1-0A85AC26D2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2CB6087-ADB6-49BD-84D4-E751F0E7819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2B025B-25F8-43C8-9861-80B53955350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08135AD-FE7C-4255-95AE-C2A899DA0CD4}"/>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E985ED0-BE0B-4B14-9264-520ACBAB46A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013091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6AD5B0-E4F6-4E5B-971E-C81C0802945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477325-365A-42D9-94E6-8E801676BA2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9DE17A-3B2E-426F-AE71-D2F97C7B058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D2163F4-A290-4962-B10E-80AB6B5619C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46D574A-4DA9-4342-AF71-5B0F9388C1C0}"/>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335209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07AB4-0181-49D1-8640-76002C8D402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D3283B4-4983-4E41-A07F-0826617C1DB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10AD2E-BD51-499B-93CF-98242989EFC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E3F4F29-E7DE-46CC-AF42-B95DBBCCD30C}"/>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8E9272B-39E5-468D-8D69-8F1F8E477FD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222619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0FDD4-F11B-4983-A01E-EF4D29F810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F633927-1125-42AC-919F-FCFC40F892E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CEE7B2-A80A-4D2D-98BE-CF4E0C8A534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701E583-B546-4879-9516-59C0C85FD13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C347B0A4-0A1B-4674-8CD8-45ACA4FC8BE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22528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71935FBE-BCF0-437C-8C0B-27ED77907587}"/>
              </a:ext>
            </a:extLst>
          </p:cNvPr>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4BBAEBC-6555-4116-BB13-B8F2B1AC5224}"/>
              </a:ext>
            </a:extLst>
          </p:cNvPr>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617240D-3FFD-4B37-B41A-DE2DC29C7D40}"/>
              </a:ext>
            </a:extLst>
          </p:cNvPr>
          <p:cNvSpPr>
            <a:spLocks noGrp="1"/>
          </p:cNvSpPr>
          <p:nvPr>
            <p:ph type="dt" sz="half" idx="10"/>
          </p:nvPr>
        </p:nvSpPr>
        <p:spPr>
          <a:xfrm>
            <a:off x="838200" y="6356352"/>
            <a:ext cx="2743200" cy="365125"/>
          </a:xfrm>
          <a:prstGeom prst="rect">
            <a:avLst/>
          </a:prstGeom>
        </p:spPr>
        <p:txBody>
          <a:bodyPr/>
          <a:lstStyle/>
          <a:p>
            <a:fld id="{2CCDC1D9-034D-494F-808F-2EA6504B546F}" type="datetimeFigureOut">
              <a:rPr lang="zh-CN" altLang="en-US" smtClean="0">
                <a:solidFill>
                  <a:prstClr val="black">
                    <a:tint val="75000"/>
                  </a:prstClr>
                </a:solidFill>
              </a:rPr>
              <a:pPr/>
              <a:t>2025/2/9</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03C2A9F-C11B-44DE-AC3F-6D7007D97CC8}"/>
              </a:ext>
            </a:extLst>
          </p:cNvPr>
          <p:cNvSpPr>
            <a:spLocks noGrp="1"/>
          </p:cNvSpPr>
          <p:nvPr>
            <p:ph type="ftr" sz="quarter" idx="11"/>
          </p:nvPr>
        </p:nvSpPr>
        <p:spPr>
          <a:xfrm>
            <a:off x="4038600" y="6356352"/>
            <a:ext cx="4114800" cy="365125"/>
          </a:xfrm>
          <a:prstGeom prst="rect">
            <a:avLst/>
          </a:prstGeom>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8EFCB1D1-879D-4994-B141-5600ED1A9CBC}"/>
              </a:ext>
            </a:extLst>
          </p:cNvPr>
          <p:cNvSpPr>
            <a:spLocks noGrp="1"/>
          </p:cNvSpPr>
          <p:nvPr>
            <p:ph type="sldNum" sz="quarter" idx="12"/>
          </p:nvPr>
        </p:nvSpPr>
        <p:spPr>
          <a:xfrm>
            <a:off x="8610600" y="6356352"/>
            <a:ext cx="2743200" cy="365125"/>
          </a:xfrm>
          <a:prstGeom prst="rect">
            <a:avLst/>
          </a:prstGeom>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61138725"/>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39A7F-A567-41B4-97BB-0D54AB0EAC3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59BF6D7-7877-468A-871E-594DC23E0AC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7CB5DA6-D972-457E-BC46-A3261E569DF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1724AEE-6AB1-4A13-BC00-CA7A9EDDBC3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9A77F08-04C4-4B6D-ABA0-78E68214F7B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631390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CEF26-29A8-4E85-8A1C-891A6D3556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61EDE96-21D8-4E6E-A3B6-50AADA9517C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C1F587-907B-4DF5-AD06-BC82A60ED78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98A5E01-8F95-40C6-9DE2-C8F386AF0A4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1E2B7D30-9CC8-4A83-806A-9C15EDAEB57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AA07A5CA-F678-4DF8-9369-F60F11FB437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88236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83C31-FBA0-432B-ACF6-C0FDE9EF150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214C1C2-A88C-4E5B-B0DE-1A595E4B303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B07831F-10AF-4ED4-9720-76ACC371C6B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4FD48F9-7291-47B9-B3C3-49E925AE790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93FC070-F901-4017-951D-0DC1D3A4F60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BCDB46-FC15-421E-95CE-8069C4DFB5D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132DC83A-A791-4E8E-A315-891132B9C23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2632D520-EF4C-4AD3-AEBA-AF815A268921}"/>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439541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92223-C3F2-4395-B58F-1E3F2BA9A61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8BE0597-CFDB-4419-8541-E52AFA8CE71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89F90907-7B04-4C50-9AF0-B1705E9F2D5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A0714CEB-189D-48AD-B3B0-9CD624426A61}"/>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017435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1D958B-82F2-4FFF-8E91-639F9A7102E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48DD22CD-8021-41A9-968B-22D5DE4D09F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6F6BA9DC-08EE-48F6-AD54-69A634F15B4B}"/>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63307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552C6-3C87-4BC4-B06A-FE18BC0E412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391456B-4EDD-46C3-AA7B-0118F3F1F90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6854F2-EB93-4D51-A739-623C21AD241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8EFFD4-4416-49BC-A077-455D3BE605C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124FFB38-6F88-4840-A9E2-9CAB920F012D}"/>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E7E7B6FB-8ADC-49AC-9ECA-6C547FD6297D}"/>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784995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B25F3-B303-4F6C-9E3F-037D6E09975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1A6C985-02CF-4DEC-8D75-A42CB696840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932B836-B2A5-458F-8E3C-0179F2DFBED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9FCDE9-D5C1-40C2-B652-857C3E095FC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DD0F157F-C157-4302-A1AA-2F4F5F19C6F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D4DB8835-99D7-4A90-8733-57ED0FD196D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351240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E98B6-F1A5-4171-AEB1-0A85AC26D2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2CB6087-ADB6-49BD-84D4-E751F0E7819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2B025B-25F8-43C8-9861-80B53955350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08135AD-FE7C-4255-95AE-C2A899DA0CD4}"/>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E985ED0-BE0B-4B14-9264-520ACBAB46A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349373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6AD5B0-E4F6-4E5B-971E-C81C0802945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477325-365A-42D9-94E6-8E801676BA2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9DE17A-3B2E-426F-AE71-D2F97C7B058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D2163F4-A290-4962-B10E-80AB6B5619C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46D574A-4DA9-4342-AF71-5B0F9388C1C0}"/>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3455297"/>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D1CA7-BC21-C528-B218-39A81E30DB0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BE11017-E6D3-EFF0-29D1-DB830DBC1D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00478A7-2FB2-C2F7-C520-9AE25CA8A55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710C02-D5EC-4BDE-B7AD-1BACC4F31E0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860AEFC0-5502-B9CC-A90E-91B7DA73B74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9461533-95B1-DE14-E8DA-C6A96765BC3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137C9B-E00F-4E75-A6EF-628FD39D6F2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10563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8FEE04-58E4-4760-9847-E9872B23A418}"/>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9E2CC12-404D-4EDB-BCCD-1EC42500AA3A}"/>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6927" indent="0">
              <a:buNone/>
              <a:defRPr sz="2000" b="1"/>
            </a:lvl2pPr>
            <a:lvl3pPr marL="913878" indent="0">
              <a:buNone/>
              <a:defRPr sz="1867" b="1"/>
            </a:lvl3pPr>
            <a:lvl4pPr marL="1370818" indent="0">
              <a:buNone/>
              <a:defRPr sz="1600" b="1"/>
            </a:lvl4pPr>
            <a:lvl5pPr marL="1827757" indent="0">
              <a:buNone/>
              <a:defRPr sz="1600" b="1"/>
            </a:lvl5pPr>
            <a:lvl6pPr marL="2284710" indent="0">
              <a:buNone/>
              <a:defRPr sz="1600" b="1"/>
            </a:lvl6pPr>
            <a:lvl7pPr marL="2741634" indent="0">
              <a:buNone/>
              <a:defRPr sz="1600" b="1"/>
            </a:lvl7pPr>
            <a:lvl8pPr marL="3198560" indent="0">
              <a:buNone/>
              <a:defRPr sz="1600" b="1"/>
            </a:lvl8pPr>
            <a:lvl9pPr marL="3655487"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F4E1FFA-5F35-43E0-AC13-7518008F3FE2}"/>
              </a:ext>
            </a:extLst>
          </p:cNvPr>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07C7421-4483-4563-9AFE-61EFA61019CB}"/>
              </a:ext>
            </a:extLst>
          </p:cNvPr>
          <p:cNvSpPr>
            <a:spLocks noGrp="1"/>
          </p:cNvSpPr>
          <p:nvPr>
            <p:ph type="body" sz="quarter" idx="3"/>
          </p:nvPr>
        </p:nvSpPr>
        <p:spPr>
          <a:xfrm>
            <a:off x="6172203" y="1681163"/>
            <a:ext cx="5183188" cy="823912"/>
          </a:xfrm>
          <a:prstGeom prst="rect">
            <a:avLst/>
          </a:prstGeom>
        </p:spPr>
        <p:txBody>
          <a:bodyPr anchor="b"/>
          <a:lstStyle>
            <a:lvl1pPr marL="0" indent="0">
              <a:buNone/>
              <a:defRPr sz="2400" b="1"/>
            </a:lvl1pPr>
            <a:lvl2pPr marL="456927" indent="0">
              <a:buNone/>
              <a:defRPr sz="2000" b="1"/>
            </a:lvl2pPr>
            <a:lvl3pPr marL="913878" indent="0">
              <a:buNone/>
              <a:defRPr sz="1867" b="1"/>
            </a:lvl3pPr>
            <a:lvl4pPr marL="1370818" indent="0">
              <a:buNone/>
              <a:defRPr sz="1600" b="1"/>
            </a:lvl4pPr>
            <a:lvl5pPr marL="1827757" indent="0">
              <a:buNone/>
              <a:defRPr sz="1600" b="1"/>
            </a:lvl5pPr>
            <a:lvl6pPr marL="2284710" indent="0">
              <a:buNone/>
              <a:defRPr sz="1600" b="1"/>
            </a:lvl6pPr>
            <a:lvl7pPr marL="2741634" indent="0">
              <a:buNone/>
              <a:defRPr sz="1600" b="1"/>
            </a:lvl7pPr>
            <a:lvl8pPr marL="3198560" indent="0">
              <a:buNone/>
              <a:defRPr sz="1600" b="1"/>
            </a:lvl8pPr>
            <a:lvl9pPr marL="3655487"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954A0E69-E43D-4340-A4F5-B8D1885E560E}"/>
              </a:ext>
            </a:extLst>
          </p:cNvPr>
          <p:cNvSpPr>
            <a:spLocks noGrp="1"/>
          </p:cNvSpPr>
          <p:nvPr>
            <p:ph sz="quarter" idx="4"/>
          </p:nvPr>
        </p:nvSpPr>
        <p:spPr>
          <a:xfrm>
            <a:off x="6172203"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91A4C16-115F-4BAF-A7C6-0D35AADE198D}"/>
              </a:ext>
            </a:extLst>
          </p:cNvPr>
          <p:cNvSpPr>
            <a:spLocks noGrp="1"/>
          </p:cNvSpPr>
          <p:nvPr>
            <p:ph type="dt" sz="half" idx="10"/>
          </p:nvPr>
        </p:nvSpPr>
        <p:spPr>
          <a:xfrm>
            <a:off x="838200" y="6356352"/>
            <a:ext cx="2743200" cy="365125"/>
          </a:xfrm>
          <a:prstGeom prst="rect">
            <a:avLst/>
          </a:prstGeom>
        </p:spPr>
        <p:txBody>
          <a:bodyPr/>
          <a:lstStyle/>
          <a:p>
            <a:fld id="{2CCDC1D9-034D-494F-808F-2EA6504B546F}" type="datetimeFigureOut">
              <a:rPr lang="zh-CN" altLang="en-US" smtClean="0">
                <a:solidFill>
                  <a:prstClr val="black">
                    <a:tint val="75000"/>
                  </a:prstClr>
                </a:solidFill>
              </a:rPr>
              <a:pPr/>
              <a:t>2025/2/9</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4F8A4299-5DF9-42D3-9B39-6E0CC80978CE}"/>
              </a:ext>
            </a:extLst>
          </p:cNvPr>
          <p:cNvSpPr>
            <a:spLocks noGrp="1"/>
          </p:cNvSpPr>
          <p:nvPr>
            <p:ph type="ftr" sz="quarter" idx="11"/>
          </p:nvPr>
        </p:nvSpPr>
        <p:spPr>
          <a:xfrm>
            <a:off x="4038600" y="6356352"/>
            <a:ext cx="4114800" cy="365125"/>
          </a:xfrm>
          <a:prstGeom prst="rect">
            <a:avLst/>
          </a:prstGeom>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D881C771-9347-4097-B961-6A14517F4F0E}"/>
              </a:ext>
            </a:extLst>
          </p:cNvPr>
          <p:cNvSpPr>
            <a:spLocks noGrp="1"/>
          </p:cNvSpPr>
          <p:nvPr>
            <p:ph type="sldNum" sz="quarter" idx="12"/>
          </p:nvPr>
        </p:nvSpPr>
        <p:spPr>
          <a:xfrm>
            <a:off x="8610600" y="6356352"/>
            <a:ext cx="2743200" cy="365125"/>
          </a:xfrm>
          <a:prstGeom prst="rect">
            <a:avLst/>
          </a:prstGeom>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9439212"/>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1D246-50F3-6584-8C0A-C46338654B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D0335E-2FD5-5CA5-46E2-C697CAE26B8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12C4AF-5093-A7B5-620F-077E824185E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710C02-D5EC-4BDE-B7AD-1BACC4F31E0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A8EC41E-C75D-7745-EEDC-AEB05B48AAA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39540B9-3830-0944-0C49-07488D6991B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137C9B-E00F-4E75-A6EF-628FD39D6F2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5576739"/>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9EE61-7D65-CF41-09AA-9D370069DF0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F7CE8CC-60AB-D5DE-24FD-0E0A5E497CB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0478865-B6BA-6C6D-D2B8-74DF85E58CF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710C02-D5EC-4BDE-B7AD-1BACC4F31E0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ADAE854D-2D92-3428-97B3-0A1538ABBC6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9E2B08D-9590-02D5-ABD2-6C07A081C83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137C9B-E00F-4E75-A6EF-628FD39D6F2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385517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56860-980C-B3C9-C572-3D8A2FBFBE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8FBABC-A900-A721-5DE5-850C9AE8D5A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FCC2619-970C-6EE4-B9F4-E52CE68304A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032EC8F-FEB8-6B78-14BB-5A623829730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710C02-D5EC-4BDE-B7AD-1BACC4F31E0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A04394C2-DB1C-EC69-4F59-42E85252D91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AC7A9F21-81D6-8260-294E-19444BC4FE4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137C9B-E00F-4E75-A6EF-628FD39D6F2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9108063"/>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796E6-18AE-731F-F2F2-E9A81FB071A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ADBD1E3-E259-E837-0B3A-966A924D74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3AEE7A8-89D0-91FD-0A62-359CF24F6DA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2C44CCB-F40C-51F3-C131-AE0374652D9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224850-7D48-84CB-EB51-08ABCB89AC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CFE0D1F-2085-66A9-1D19-CE6D9333341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710C02-D5EC-4BDE-B7AD-1BACC4F31E0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EAFE7589-6DC3-F995-B173-59B6C1AC0E6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6A4A3179-55B3-9CB3-245E-6E14F4FFDFC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137C9B-E00F-4E75-A6EF-628FD39D6F2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1570870"/>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62811-376F-637A-7E35-6F41169FD9A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8006057-AB8F-B723-09E9-26D0D0C78A9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710C02-D5EC-4BDE-B7AD-1BACC4F31E0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1D4A1175-1684-2DA9-63B2-7ECAD0503A0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1E5DC031-0A92-2037-D4BA-C42855296C5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137C9B-E00F-4E75-A6EF-628FD39D6F2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9839259"/>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83034E7-EE5D-9C9E-AF14-05B8F5C4143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710C02-D5EC-4BDE-B7AD-1BACC4F31E0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438F4067-D17F-B7A0-D23E-B9D4101FC88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9AD2407A-E5FE-6D07-0836-6E153CCB71B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137C9B-E00F-4E75-A6EF-628FD39D6F2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978401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85FB4-ED5F-5C9B-57FC-E2D713A121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7DF38F7-2B4F-F1DC-CC74-8801083CBD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81A982B-31BD-AB60-43F9-325825C2C8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F091E7-F8BD-8E56-3ECE-35FB20A5B66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710C02-D5EC-4BDE-B7AD-1BACC4F31E0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F1464087-5898-DC26-8B07-2A8A02DA31F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2FCCB813-150E-C8E1-4820-635B3362F87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137C9B-E00F-4E75-A6EF-628FD39D6F2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6065058"/>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A9767-3DDA-3A7F-7E35-84626BFD53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7DE49DA-BA3A-92DB-D447-A9C8CECF2A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8AB71F7-1C81-0CE9-14AD-D46FFAF8FC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02A44D-83E1-7DF3-A17C-CB08F5CE822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710C02-D5EC-4BDE-B7AD-1BACC4F31E0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40836314-9882-1D61-2E21-54127755C39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0EF2C227-DF44-492F-0838-03DBAEA0160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137C9B-E00F-4E75-A6EF-628FD39D6F2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351952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4C09D-388E-9ABF-FA10-F8C20C86D49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487503D-EECF-E4EE-45E2-CDDB1F7B837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13E6C3-CF52-99C8-8251-BDD986288A1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710C02-D5EC-4BDE-B7AD-1BACC4F31E0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C72CCED-11FC-3872-5060-C5B8A47DE60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BD1A7FB-0868-2849-3963-30E0BDD74D8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137C9B-E00F-4E75-A6EF-628FD39D6F2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980950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1A9663D-1704-19D5-3A3A-9BCB90ED228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91B1147-0640-7528-F780-32A4F91F752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5A4D33-AC43-2F82-3084-4E088A4BDEC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710C02-D5EC-4BDE-B7AD-1BACC4F31E0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4FEAA58-DBC2-A9CB-7F4C-B54935CD4AA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A693E1B-7C0F-A633-0063-3A2C94A66CA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137C9B-E00F-4E75-A6EF-628FD39D6F2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55360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F9FCC0-3AAC-4C46-B138-158D57233AC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B4364BB-3573-4087-8070-E8E03F1FFF6E}"/>
              </a:ext>
            </a:extLst>
          </p:cNvPr>
          <p:cNvSpPr>
            <a:spLocks noGrp="1"/>
          </p:cNvSpPr>
          <p:nvPr>
            <p:ph type="dt" sz="half" idx="10"/>
          </p:nvPr>
        </p:nvSpPr>
        <p:spPr>
          <a:xfrm>
            <a:off x="838200" y="6356352"/>
            <a:ext cx="2743200" cy="365125"/>
          </a:xfrm>
          <a:prstGeom prst="rect">
            <a:avLst/>
          </a:prstGeom>
        </p:spPr>
        <p:txBody>
          <a:bodyPr/>
          <a:lstStyle/>
          <a:p>
            <a:fld id="{2CCDC1D9-034D-494F-808F-2EA6504B546F}" type="datetimeFigureOut">
              <a:rPr lang="zh-CN" altLang="en-US" smtClean="0">
                <a:solidFill>
                  <a:prstClr val="black">
                    <a:tint val="75000"/>
                  </a:prstClr>
                </a:solidFill>
              </a:rPr>
              <a:pPr/>
              <a:t>2025/2/9</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4373BA40-C4D5-4E71-B9FA-63CA17F70E07}"/>
              </a:ext>
            </a:extLst>
          </p:cNvPr>
          <p:cNvSpPr>
            <a:spLocks noGrp="1"/>
          </p:cNvSpPr>
          <p:nvPr>
            <p:ph type="ftr" sz="quarter" idx="11"/>
          </p:nvPr>
        </p:nvSpPr>
        <p:spPr>
          <a:xfrm>
            <a:off x="4038600" y="6356352"/>
            <a:ext cx="4114800" cy="365125"/>
          </a:xfrm>
          <a:prstGeom prst="rect">
            <a:avLst/>
          </a:prstGeom>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FFD05B9A-50A9-4A72-8A14-8943EF36413C}"/>
              </a:ext>
            </a:extLst>
          </p:cNvPr>
          <p:cNvSpPr>
            <a:spLocks noGrp="1"/>
          </p:cNvSpPr>
          <p:nvPr>
            <p:ph type="sldNum" sz="quarter" idx="12"/>
          </p:nvPr>
        </p:nvSpPr>
        <p:spPr>
          <a:xfrm>
            <a:off x="8610600" y="6356352"/>
            <a:ext cx="2743200" cy="365125"/>
          </a:xfrm>
          <a:prstGeom prst="rect">
            <a:avLst/>
          </a:prstGeom>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33720057"/>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07AB4-0181-49D1-8640-76002C8D402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D3283B4-4983-4E41-A07F-0826617C1DB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10AD2E-BD51-499B-93CF-98242989EFC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E3F4F29-E7DE-46CC-AF42-B95DBBCCD30C}"/>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8E9272B-39E5-468D-8D69-8F1F8E477FD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2698237"/>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0FDD4-F11B-4983-A01E-EF4D29F810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F633927-1125-42AC-919F-FCFC40F892E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CEE7B2-A80A-4D2D-98BE-CF4E0C8A534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701E583-B546-4879-9516-59C0C85FD13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C347B0A4-0A1B-4674-8CD8-45ACA4FC8BE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5242393"/>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39A7F-A567-41B4-97BB-0D54AB0EAC3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59BF6D7-7877-468A-871E-594DC23E0AC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7CB5DA6-D972-457E-BC46-A3261E569DF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1724AEE-6AB1-4A13-BC00-CA7A9EDDBC3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9A77F08-04C4-4B6D-ABA0-78E68214F7B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1349829"/>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CEF26-29A8-4E85-8A1C-891A6D3556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61EDE96-21D8-4E6E-A3B6-50AADA9517C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C1F587-907B-4DF5-AD06-BC82A60ED78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98A5E01-8F95-40C6-9DE2-C8F386AF0A4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1E2B7D30-9CC8-4A83-806A-9C15EDAEB57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AA07A5CA-F678-4DF8-9369-F60F11FB437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800513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83C31-FBA0-432B-ACF6-C0FDE9EF150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214C1C2-A88C-4E5B-B0DE-1A595E4B303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B07831F-10AF-4ED4-9720-76ACC371C6B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4FD48F9-7291-47B9-B3C3-49E925AE790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93FC070-F901-4017-951D-0DC1D3A4F60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BCDB46-FC15-421E-95CE-8069C4DFB5D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132DC83A-A791-4E8E-A315-891132B9C23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2632D520-EF4C-4AD3-AEBA-AF815A268921}"/>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268533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92223-C3F2-4395-B58F-1E3F2BA9A61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8BE0597-CFDB-4419-8541-E52AFA8CE71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89F90907-7B04-4C50-9AF0-B1705E9F2D5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A0714CEB-189D-48AD-B3B0-9CD624426A61}"/>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642506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1D958B-82F2-4FFF-8E91-639F9A7102E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48DD22CD-8021-41A9-968B-22D5DE4D09F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6F6BA9DC-08EE-48F6-AD54-69A634F15B4B}"/>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7350182"/>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552C6-3C87-4BC4-B06A-FE18BC0E412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391456B-4EDD-46C3-AA7B-0118F3F1F90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6854F2-EB93-4D51-A739-623C21AD241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8EFFD4-4416-49BC-A077-455D3BE605C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124FFB38-6F88-4840-A9E2-9CAB920F012D}"/>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E7E7B6FB-8ADC-49AC-9ECA-6C547FD6297D}"/>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0638650"/>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B25F3-B303-4F6C-9E3F-037D6E09975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1A6C985-02CF-4DEC-8D75-A42CB696840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932B836-B2A5-458F-8E3C-0179F2DFBED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9FCDE9-D5C1-40C2-B652-857C3E095FC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DD0F157F-C157-4302-A1AA-2F4F5F19C6F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D4DB8835-99D7-4A90-8733-57ED0FD196D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420438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E98B6-F1A5-4171-AEB1-0A85AC26D2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2CB6087-ADB6-49BD-84D4-E751F0E7819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2B025B-25F8-43C8-9861-80B53955350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08135AD-FE7C-4255-95AE-C2A899DA0CD4}"/>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E985ED0-BE0B-4B14-9264-520ACBAB46A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78266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49377C1-05FB-402C-AD10-FE68211C71D1}"/>
              </a:ext>
            </a:extLst>
          </p:cNvPr>
          <p:cNvSpPr>
            <a:spLocks noGrp="1"/>
          </p:cNvSpPr>
          <p:nvPr>
            <p:ph type="dt" sz="half" idx="10"/>
          </p:nvPr>
        </p:nvSpPr>
        <p:spPr>
          <a:xfrm>
            <a:off x="838200" y="6356352"/>
            <a:ext cx="2743200" cy="365125"/>
          </a:xfrm>
          <a:prstGeom prst="rect">
            <a:avLst/>
          </a:prstGeom>
        </p:spPr>
        <p:txBody>
          <a:bodyPr/>
          <a:lstStyle/>
          <a:p>
            <a:fld id="{2CCDC1D9-034D-494F-808F-2EA6504B546F}" type="datetimeFigureOut">
              <a:rPr lang="zh-CN" altLang="en-US" smtClean="0">
                <a:solidFill>
                  <a:prstClr val="black">
                    <a:tint val="75000"/>
                  </a:prstClr>
                </a:solidFill>
              </a:rPr>
              <a:pPr/>
              <a:t>2025/2/9</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3C3AB296-824A-4BBA-9EF9-02A792B683C2}"/>
              </a:ext>
            </a:extLst>
          </p:cNvPr>
          <p:cNvSpPr>
            <a:spLocks noGrp="1"/>
          </p:cNvSpPr>
          <p:nvPr>
            <p:ph type="ftr" sz="quarter" idx="11"/>
          </p:nvPr>
        </p:nvSpPr>
        <p:spPr>
          <a:xfrm>
            <a:off x="4038600" y="6356352"/>
            <a:ext cx="4114800" cy="365125"/>
          </a:xfrm>
          <a:prstGeom prst="rect">
            <a:avLst/>
          </a:prstGeom>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439DD524-F5B2-4F22-A9A8-A7B1E6B772DD}"/>
              </a:ext>
            </a:extLst>
          </p:cNvPr>
          <p:cNvSpPr>
            <a:spLocks noGrp="1"/>
          </p:cNvSpPr>
          <p:nvPr>
            <p:ph type="sldNum" sz="quarter" idx="12"/>
          </p:nvPr>
        </p:nvSpPr>
        <p:spPr>
          <a:xfrm>
            <a:off x="8610600" y="6356352"/>
            <a:ext cx="2743200" cy="365125"/>
          </a:xfrm>
          <a:prstGeom prst="rect">
            <a:avLst/>
          </a:prstGeom>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11595591"/>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6AD5B0-E4F6-4E5B-971E-C81C0802945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477325-365A-42D9-94E6-8E801676BA2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9DE17A-3B2E-426F-AE71-D2F97C7B058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D2163F4-A290-4962-B10E-80AB6B5619C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46D574A-4DA9-4342-AF71-5B0F9388C1C0}"/>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3212304"/>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07AB4-0181-49D1-8640-76002C8D402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D3283B4-4983-4E41-A07F-0826617C1DB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10AD2E-BD51-499B-93CF-98242989EFC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E3F4F29-E7DE-46CC-AF42-B95DBBCCD30C}"/>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8E9272B-39E5-468D-8D69-8F1F8E477FD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5592624"/>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0FDD4-F11B-4983-A01E-EF4D29F810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F633927-1125-42AC-919F-FCFC40F892E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CEE7B2-A80A-4D2D-98BE-CF4E0C8A534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701E583-B546-4879-9516-59C0C85FD13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C347B0A4-0A1B-4674-8CD8-45ACA4FC8BE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8041636"/>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39A7F-A567-41B4-97BB-0D54AB0EAC3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59BF6D7-7877-468A-871E-594DC23E0AC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7CB5DA6-D972-457E-BC46-A3261E569DF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1724AEE-6AB1-4A13-BC00-CA7A9EDDBC3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9A77F08-04C4-4B6D-ABA0-78E68214F7B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566456"/>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CEF26-29A8-4E85-8A1C-891A6D3556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61EDE96-21D8-4E6E-A3B6-50AADA9517C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C1F587-907B-4DF5-AD06-BC82A60ED78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98A5E01-8F95-40C6-9DE2-C8F386AF0A4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1E2B7D30-9CC8-4A83-806A-9C15EDAEB57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AA07A5CA-F678-4DF8-9369-F60F11FB437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0270825"/>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83C31-FBA0-432B-ACF6-C0FDE9EF150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214C1C2-A88C-4E5B-B0DE-1A595E4B303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B07831F-10AF-4ED4-9720-76ACC371C6B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4FD48F9-7291-47B9-B3C3-49E925AE790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93FC070-F901-4017-951D-0DC1D3A4F60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BCDB46-FC15-421E-95CE-8069C4DFB5D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132DC83A-A791-4E8E-A315-891132B9C23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2632D520-EF4C-4AD3-AEBA-AF815A268921}"/>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4570885"/>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92223-C3F2-4395-B58F-1E3F2BA9A61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8BE0597-CFDB-4419-8541-E52AFA8CE71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89F90907-7B04-4C50-9AF0-B1705E9F2D5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A0714CEB-189D-48AD-B3B0-9CD624426A61}"/>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5681999"/>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1D958B-82F2-4FFF-8E91-639F9A7102E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48DD22CD-8021-41A9-968B-22D5DE4D09F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6F6BA9DC-08EE-48F6-AD54-69A634F15B4B}"/>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476752"/>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552C6-3C87-4BC4-B06A-FE18BC0E412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391456B-4EDD-46C3-AA7B-0118F3F1F90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6854F2-EB93-4D51-A739-623C21AD241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8EFFD4-4416-49BC-A077-455D3BE605C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124FFB38-6F88-4840-A9E2-9CAB920F012D}"/>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E7E7B6FB-8ADC-49AC-9ECA-6C547FD6297D}"/>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0789360"/>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B25F3-B303-4F6C-9E3F-037D6E09975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1A6C985-02CF-4DEC-8D75-A42CB696840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932B836-B2A5-458F-8E3C-0179F2DFBED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9FCDE9-D5C1-40C2-B652-857C3E095FC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DD0F157F-C157-4302-A1AA-2F4F5F19C6F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D4DB8835-99D7-4A90-8733-57ED0FD196D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35719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0F86F6-6C07-4831-8D20-C1B4C814283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2429556-2AF2-4684-A3A3-A1224F8CBAF3}"/>
              </a:ext>
            </a:extLst>
          </p:cNvPr>
          <p:cNvSpPr>
            <a:spLocks noGrp="1"/>
          </p:cNvSpPr>
          <p:nvPr>
            <p:ph idx="1"/>
          </p:nvPr>
        </p:nvSpPr>
        <p:spPr>
          <a:xfrm>
            <a:off x="5183188" y="98745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6C587A15-6ED0-41C3-A506-34EF583829A6}"/>
              </a:ext>
            </a:extLst>
          </p:cNvPr>
          <p:cNvSpPr>
            <a:spLocks noGrp="1"/>
          </p:cNvSpPr>
          <p:nvPr>
            <p:ph type="body" sz="half" idx="2"/>
          </p:nvPr>
        </p:nvSpPr>
        <p:spPr>
          <a:xfrm>
            <a:off x="839788" y="2057403"/>
            <a:ext cx="3932237" cy="3811588"/>
          </a:xfrm>
          <a:prstGeom prst="rect">
            <a:avLst/>
          </a:prstGeom>
        </p:spPr>
        <p:txBody>
          <a:bodyPr/>
          <a:lstStyle>
            <a:lvl1pPr marL="0" indent="0">
              <a:buNone/>
              <a:defRPr sz="1600"/>
            </a:lvl1pPr>
            <a:lvl2pPr marL="456927" indent="0">
              <a:buNone/>
              <a:defRPr sz="1467"/>
            </a:lvl2pPr>
            <a:lvl3pPr marL="913878" indent="0">
              <a:buNone/>
              <a:defRPr sz="1200"/>
            </a:lvl3pPr>
            <a:lvl4pPr marL="1370818" indent="0">
              <a:buNone/>
              <a:defRPr sz="1067"/>
            </a:lvl4pPr>
            <a:lvl5pPr marL="1827757" indent="0">
              <a:buNone/>
              <a:defRPr sz="1067"/>
            </a:lvl5pPr>
            <a:lvl6pPr marL="2284710" indent="0">
              <a:buNone/>
              <a:defRPr sz="1067"/>
            </a:lvl6pPr>
            <a:lvl7pPr marL="2741634" indent="0">
              <a:buNone/>
              <a:defRPr sz="1067"/>
            </a:lvl7pPr>
            <a:lvl8pPr marL="3198560" indent="0">
              <a:buNone/>
              <a:defRPr sz="1067"/>
            </a:lvl8pPr>
            <a:lvl9pPr marL="3655487"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CA4D7D4-47E8-4E05-936E-B2D7F316B60A}"/>
              </a:ext>
            </a:extLst>
          </p:cNvPr>
          <p:cNvSpPr>
            <a:spLocks noGrp="1"/>
          </p:cNvSpPr>
          <p:nvPr>
            <p:ph type="dt" sz="half" idx="10"/>
          </p:nvPr>
        </p:nvSpPr>
        <p:spPr>
          <a:xfrm>
            <a:off x="838200" y="6356352"/>
            <a:ext cx="2743200" cy="365125"/>
          </a:xfrm>
          <a:prstGeom prst="rect">
            <a:avLst/>
          </a:prstGeom>
        </p:spPr>
        <p:txBody>
          <a:bodyPr/>
          <a:lstStyle/>
          <a:p>
            <a:fld id="{2CCDC1D9-034D-494F-808F-2EA6504B546F}" type="datetimeFigureOut">
              <a:rPr lang="zh-CN" altLang="en-US" smtClean="0">
                <a:solidFill>
                  <a:prstClr val="black">
                    <a:tint val="75000"/>
                  </a:prstClr>
                </a:solidFill>
              </a:rPr>
              <a:pPr/>
              <a:t>2025/2/9</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F620E06-6DF6-4C99-8CF2-4501BB589320}"/>
              </a:ext>
            </a:extLst>
          </p:cNvPr>
          <p:cNvSpPr>
            <a:spLocks noGrp="1"/>
          </p:cNvSpPr>
          <p:nvPr>
            <p:ph type="ftr" sz="quarter" idx="11"/>
          </p:nvPr>
        </p:nvSpPr>
        <p:spPr>
          <a:xfrm>
            <a:off x="4038600" y="6356352"/>
            <a:ext cx="4114800" cy="365125"/>
          </a:xfrm>
          <a:prstGeom prst="rect">
            <a:avLst/>
          </a:prstGeom>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BE6D4E1F-A5C6-4FC6-9D46-A64234A9DEF8}"/>
              </a:ext>
            </a:extLst>
          </p:cNvPr>
          <p:cNvSpPr>
            <a:spLocks noGrp="1"/>
          </p:cNvSpPr>
          <p:nvPr>
            <p:ph type="sldNum" sz="quarter" idx="12"/>
          </p:nvPr>
        </p:nvSpPr>
        <p:spPr>
          <a:xfrm>
            <a:off x="8610600" y="6356352"/>
            <a:ext cx="2743200" cy="365125"/>
          </a:xfrm>
          <a:prstGeom prst="rect">
            <a:avLst/>
          </a:prstGeom>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81306857"/>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E98B6-F1A5-4171-AEB1-0A85AC26D2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2CB6087-ADB6-49BD-84D4-E751F0E7819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2B025B-25F8-43C8-9861-80B53955350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08135AD-FE7C-4255-95AE-C2A899DA0CD4}"/>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E985ED0-BE0B-4B14-9264-520ACBAB46A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7510141"/>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6AD5B0-E4F6-4E5B-971E-C81C0802945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477325-365A-42D9-94E6-8E801676BA2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9DE17A-3B2E-426F-AE71-D2F97C7B058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D2163F4-A290-4962-B10E-80AB6B5619C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46D574A-4DA9-4342-AF71-5B0F9388C1C0}"/>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7419948"/>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07AB4-0181-49D1-8640-76002C8D402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D3283B4-4983-4E41-A07F-0826617C1DB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10AD2E-BD51-499B-93CF-98242989EFC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E3F4F29-E7DE-46CC-AF42-B95DBBCCD30C}"/>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8E9272B-39E5-468D-8D69-8F1F8E477FD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3326858"/>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0FDD4-F11B-4983-A01E-EF4D29F810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F633927-1125-42AC-919F-FCFC40F892E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CEE7B2-A80A-4D2D-98BE-CF4E0C8A534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701E583-B546-4879-9516-59C0C85FD13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C347B0A4-0A1B-4674-8CD8-45ACA4FC8BE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4729543"/>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39A7F-A567-41B4-97BB-0D54AB0EAC3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59BF6D7-7877-468A-871E-594DC23E0AC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7CB5DA6-D972-457E-BC46-A3261E569DF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1724AEE-6AB1-4A13-BC00-CA7A9EDDBC3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9A77F08-04C4-4B6D-ABA0-78E68214F7B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5605189"/>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CEF26-29A8-4E85-8A1C-891A6D3556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61EDE96-21D8-4E6E-A3B6-50AADA9517C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C1F587-907B-4DF5-AD06-BC82A60ED78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98A5E01-8F95-40C6-9DE2-C8F386AF0A4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1E2B7D30-9CC8-4A83-806A-9C15EDAEB57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AA07A5CA-F678-4DF8-9369-F60F11FB437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722670"/>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83C31-FBA0-432B-ACF6-C0FDE9EF150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214C1C2-A88C-4E5B-B0DE-1A595E4B303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B07831F-10AF-4ED4-9720-76ACC371C6B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4FD48F9-7291-47B9-B3C3-49E925AE790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93FC070-F901-4017-951D-0DC1D3A4F60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BCDB46-FC15-421E-95CE-8069C4DFB5D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132DC83A-A791-4E8E-A315-891132B9C23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2632D520-EF4C-4AD3-AEBA-AF815A268921}"/>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8531211"/>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92223-C3F2-4395-B58F-1E3F2BA9A61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8BE0597-CFDB-4419-8541-E52AFA8CE71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89F90907-7B04-4C50-9AF0-B1705E9F2D5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A0714CEB-189D-48AD-B3B0-9CD624426A61}"/>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5140064"/>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1D958B-82F2-4FFF-8E91-639F9A7102E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48DD22CD-8021-41A9-968B-22D5DE4D09F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6F6BA9DC-08EE-48F6-AD54-69A634F15B4B}"/>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1654403"/>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552C6-3C87-4BC4-B06A-FE18BC0E412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391456B-4EDD-46C3-AA7B-0118F3F1F90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6854F2-EB93-4D51-A739-623C21AD241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8EFFD4-4416-49BC-A077-455D3BE605C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124FFB38-6F88-4840-A9E2-9CAB920F012D}"/>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E7E7B6FB-8ADC-49AC-9ECA-6C547FD6297D}"/>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65480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9341F-BC20-4D75-B5DC-1F7C17988DC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7166158-BA18-4E92-917A-11C3B01B1EA7}"/>
              </a:ext>
            </a:extLst>
          </p:cNvPr>
          <p:cNvSpPr>
            <a:spLocks noGrp="1"/>
          </p:cNvSpPr>
          <p:nvPr>
            <p:ph type="pic" idx="1"/>
          </p:nvPr>
        </p:nvSpPr>
        <p:spPr>
          <a:xfrm>
            <a:off x="5183188" y="987456"/>
            <a:ext cx="6172200" cy="4873625"/>
          </a:xfrm>
          <a:prstGeom prst="rect">
            <a:avLst/>
          </a:prstGeom>
        </p:spPr>
        <p:txBody>
          <a:bodyPr/>
          <a:lstStyle>
            <a:lvl1pPr marL="0" indent="0">
              <a:buNone/>
              <a:defRPr sz="3200"/>
            </a:lvl1pPr>
            <a:lvl2pPr marL="456927" indent="0">
              <a:buNone/>
              <a:defRPr sz="2800"/>
            </a:lvl2pPr>
            <a:lvl3pPr marL="913878" indent="0">
              <a:buNone/>
              <a:defRPr sz="2400"/>
            </a:lvl3pPr>
            <a:lvl4pPr marL="1370818" indent="0">
              <a:buNone/>
              <a:defRPr sz="2000"/>
            </a:lvl4pPr>
            <a:lvl5pPr marL="1827757" indent="0">
              <a:buNone/>
              <a:defRPr sz="2000"/>
            </a:lvl5pPr>
            <a:lvl6pPr marL="2284710" indent="0">
              <a:buNone/>
              <a:defRPr sz="2000"/>
            </a:lvl6pPr>
            <a:lvl7pPr marL="2741634" indent="0">
              <a:buNone/>
              <a:defRPr sz="2000"/>
            </a:lvl7pPr>
            <a:lvl8pPr marL="3198560" indent="0">
              <a:buNone/>
              <a:defRPr sz="2000"/>
            </a:lvl8pPr>
            <a:lvl9pPr marL="3655487" indent="0">
              <a:buNone/>
              <a:defRPr sz="2000"/>
            </a:lvl9pPr>
          </a:lstStyle>
          <a:p>
            <a:endParaRPr lang="zh-CN" altLang="en-US"/>
          </a:p>
        </p:txBody>
      </p:sp>
      <p:sp>
        <p:nvSpPr>
          <p:cNvPr id="4" name="文本占位符 3">
            <a:extLst>
              <a:ext uri="{FF2B5EF4-FFF2-40B4-BE49-F238E27FC236}">
                <a16:creationId xmlns:a16="http://schemas.microsoft.com/office/drawing/2014/main" id="{70744C76-7DCC-4010-B3E6-1F24869DAB33}"/>
              </a:ext>
            </a:extLst>
          </p:cNvPr>
          <p:cNvSpPr>
            <a:spLocks noGrp="1"/>
          </p:cNvSpPr>
          <p:nvPr>
            <p:ph type="body" sz="half" idx="2"/>
          </p:nvPr>
        </p:nvSpPr>
        <p:spPr>
          <a:xfrm>
            <a:off x="839788" y="2057403"/>
            <a:ext cx="3932237" cy="3811588"/>
          </a:xfrm>
          <a:prstGeom prst="rect">
            <a:avLst/>
          </a:prstGeom>
        </p:spPr>
        <p:txBody>
          <a:bodyPr/>
          <a:lstStyle>
            <a:lvl1pPr marL="0" indent="0">
              <a:buNone/>
              <a:defRPr sz="1600"/>
            </a:lvl1pPr>
            <a:lvl2pPr marL="456927" indent="0">
              <a:buNone/>
              <a:defRPr sz="1467"/>
            </a:lvl2pPr>
            <a:lvl3pPr marL="913878" indent="0">
              <a:buNone/>
              <a:defRPr sz="1200"/>
            </a:lvl3pPr>
            <a:lvl4pPr marL="1370818" indent="0">
              <a:buNone/>
              <a:defRPr sz="1067"/>
            </a:lvl4pPr>
            <a:lvl5pPr marL="1827757" indent="0">
              <a:buNone/>
              <a:defRPr sz="1067"/>
            </a:lvl5pPr>
            <a:lvl6pPr marL="2284710" indent="0">
              <a:buNone/>
              <a:defRPr sz="1067"/>
            </a:lvl6pPr>
            <a:lvl7pPr marL="2741634" indent="0">
              <a:buNone/>
              <a:defRPr sz="1067"/>
            </a:lvl7pPr>
            <a:lvl8pPr marL="3198560" indent="0">
              <a:buNone/>
              <a:defRPr sz="1067"/>
            </a:lvl8pPr>
            <a:lvl9pPr marL="3655487"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B0F18D1-D802-4ACC-9F07-48DC1292A88B}"/>
              </a:ext>
            </a:extLst>
          </p:cNvPr>
          <p:cNvSpPr>
            <a:spLocks noGrp="1"/>
          </p:cNvSpPr>
          <p:nvPr>
            <p:ph type="dt" sz="half" idx="10"/>
          </p:nvPr>
        </p:nvSpPr>
        <p:spPr>
          <a:xfrm>
            <a:off x="838200" y="6356352"/>
            <a:ext cx="2743200" cy="365125"/>
          </a:xfrm>
          <a:prstGeom prst="rect">
            <a:avLst/>
          </a:prstGeom>
        </p:spPr>
        <p:txBody>
          <a:bodyPr/>
          <a:lstStyle/>
          <a:p>
            <a:fld id="{2CCDC1D9-034D-494F-808F-2EA6504B546F}" type="datetimeFigureOut">
              <a:rPr lang="zh-CN" altLang="en-US" smtClean="0">
                <a:solidFill>
                  <a:prstClr val="black">
                    <a:tint val="75000"/>
                  </a:prstClr>
                </a:solidFill>
              </a:rPr>
              <a:pPr/>
              <a:t>2025/2/9</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AB6BC1E0-E999-4F40-B5DC-E3C2D6C78D07}"/>
              </a:ext>
            </a:extLst>
          </p:cNvPr>
          <p:cNvSpPr>
            <a:spLocks noGrp="1"/>
          </p:cNvSpPr>
          <p:nvPr>
            <p:ph type="ftr" sz="quarter" idx="11"/>
          </p:nvPr>
        </p:nvSpPr>
        <p:spPr>
          <a:xfrm>
            <a:off x="4038600" y="6356352"/>
            <a:ext cx="4114800" cy="365125"/>
          </a:xfrm>
          <a:prstGeom prst="rect">
            <a:avLst/>
          </a:prstGeom>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661F03CD-48F1-40DE-B84A-EBA44C3B24AD}"/>
              </a:ext>
            </a:extLst>
          </p:cNvPr>
          <p:cNvSpPr>
            <a:spLocks noGrp="1"/>
          </p:cNvSpPr>
          <p:nvPr>
            <p:ph type="sldNum" sz="quarter" idx="12"/>
          </p:nvPr>
        </p:nvSpPr>
        <p:spPr>
          <a:xfrm>
            <a:off x="8610600" y="6356352"/>
            <a:ext cx="2743200" cy="365125"/>
          </a:xfrm>
          <a:prstGeom prst="rect">
            <a:avLst/>
          </a:prstGeom>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73061344"/>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2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B25F3-B303-4F6C-9E3F-037D6E09975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1A6C985-02CF-4DEC-8D75-A42CB696840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932B836-B2A5-458F-8E3C-0179F2DFBED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9FCDE9-D5C1-40C2-B652-857C3E095FC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DD0F157F-C157-4302-A1AA-2F4F5F19C6F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D4DB8835-99D7-4A90-8733-57ED0FD196D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927807"/>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E98B6-F1A5-4171-AEB1-0A85AC26D2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2CB6087-ADB6-49BD-84D4-E751F0E7819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2B025B-25F8-43C8-9861-80B53955350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08135AD-FE7C-4255-95AE-C2A899DA0CD4}"/>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E985ED0-BE0B-4B14-9264-520ACBAB46A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2320168"/>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6AD5B0-E4F6-4E5B-971E-C81C0802945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477325-365A-42D9-94E6-8E801676BA2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9DE17A-3B2E-426F-AE71-D2F97C7B058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D2163F4-A290-4962-B10E-80AB6B5619C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46D574A-4DA9-4342-AF71-5B0F9388C1C0}"/>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1991019"/>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07AB4-0181-49D1-8640-76002C8D402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D3283B4-4983-4E41-A07F-0826617C1DB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10AD2E-BD51-499B-93CF-98242989EFC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E3F4F29-E7DE-46CC-AF42-B95DBBCCD30C}"/>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8E9272B-39E5-468D-8D69-8F1F8E477FD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4030038"/>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0FDD4-F11B-4983-A01E-EF4D29F810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F633927-1125-42AC-919F-FCFC40F892E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CEE7B2-A80A-4D2D-98BE-CF4E0C8A534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701E583-B546-4879-9516-59C0C85FD13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C347B0A4-0A1B-4674-8CD8-45ACA4FC8BE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0427162"/>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39A7F-A567-41B4-97BB-0D54AB0EAC3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59BF6D7-7877-468A-871E-594DC23E0AC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7CB5DA6-D972-457E-BC46-A3261E569DF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1724AEE-6AB1-4A13-BC00-CA7A9EDDBC3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9A77F08-04C4-4B6D-ABA0-78E68214F7B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7239280"/>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CEF26-29A8-4E85-8A1C-891A6D3556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61EDE96-21D8-4E6E-A3B6-50AADA9517C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C1F587-907B-4DF5-AD06-BC82A60ED78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98A5E01-8F95-40C6-9DE2-C8F386AF0A4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1E2B7D30-9CC8-4A83-806A-9C15EDAEB57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AA07A5CA-F678-4DF8-9369-F60F11FB437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319983"/>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83C31-FBA0-432B-ACF6-C0FDE9EF150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214C1C2-A88C-4E5B-B0DE-1A595E4B303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B07831F-10AF-4ED4-9720-76ACC371C6B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4FD48F9-7291-47B9-B3C3-49E925AE790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93FC070-F901-4017-951D-0DC1D3A4F60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BCDB46-FC15-421E-95CE-8069C4DFB5D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132DC83A-A791-4E8E-A315-891132B9C23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2632D520-EF4C-4AD3-AEBA-AF815A268921}"/>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469874"/>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92223-C3F2-4395-B58F-1E3F2BA9A61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8BE0597-CFDB-4419-8541-E52AFA8CE71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89F90907-7B04-4C50-9AF0-B1705E9F2D5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A0714CEB-189D-48AD-B3B0-9CD624426A61}"/>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6016363"/>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1D958B-82F2-4FFF-8E91-639F9A7102E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48DD22CD-8021-41A9-968B-22D5DE4D09F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6F6BA9DC-08EE-48F6-AD54-69A634F15B4B}"/>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70889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34EAC8-4BA7-400C-AF05-FB44C4B8B9E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561D317-6887-478C-9C22-A8893A42DC7F}"/>
              </a:ext>
            </a:extLst>
          </p:cNvPr>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E52E2C8-0BC2-4428-B87F-CAE62D24CD12}"/>
              </a:ext>
            </a:extLst>
          </p:cNvPr>
          <p:cNvSpPr>
            <a:spLocks noGrp="1"/>
          </p:cNvSpPr>
          <p:nvPr>
            <p:ph type="dt" sz="half" idx="10"/>
          </p:nvPr>
        </p:nvSpPr>
        <p:spPr>
          <a:xfrm>
            <a:off x="838200" y="6356352"/>
            <a:ext cx="2743200" cy="365125"/>
          </a:xfrm>
          <a:prstGeom prst="rect">
            <a:avLst/>
          </a:prstGeom>
        </p:spPr>
        <p:txBody>
          <a:bodyPr/>
          <a:lstStyle/>
          <a:p>
            <a:fld id="{2CCDC1D9-034D-494F-808F-2EA6504B546F}" type="datetimeFigureOut">
              <a:rPr lang="zh-CN" altLang="en-US" smtClean="0">
                <a:solidFill>
                  <a:prstClr val="black">
                    <a:tint val="75000"/>
                  </a:prstClr>
                </a:solidFill>
              </a:rPr>
              <a:pPr/>
              <a:t>2025/2/9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BF36DA95-492B-4B58-BC8B-C4A9E66E5DF9}"/>
              </a:ext>
            </a:extLst>
          </p:cNvPr>
          <p:cNvSpPr>
            <a:spLocks noGrp="1"/>
          </p:cNvSpPr>
          <p:nvPr>
            <p:ph type="ftr" sz="quarter" idx="11"/>
          </p:nvPr>
        </p:nvSpPr>
        <p:spPr>
          <a:xfrm>
            <a:off x="4038600" y="6356352"/>
            <a:ext cx="4114800" cy="365125"/>
          </a:xfrm>
          <a:prstGeom prst="rect">
            <a:avLst/>
          </a:prstGeom>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E7A2E644-4611-4026-8D9F-E5FB5E158A54}"/>
              </a:ext>
            </a:extLst>
          </p:cNvPr>
          <p:cNvSpPr>
            <a:spLocks noGrp="1"/>
          </p:cNvSpPr>
          <p:nvPr>
            <p:ph type="sldNum" sz="quarter" idx="12"/>
          </p:nvPr>
        </p:nvSpPr>
        <p:spPr>
          <a:xfrm>
            <a:off x="8610600" y="6356352"/>
            <a:ext cx="2743200" cy="365125"/>
          </a:xfrm>
          <a:prstGeom prst="rect">
            <a:avLst/>
          </a:prstGeom>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25337674"/>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2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552C6-3C87-4BC4-B06A-FE18BC0E412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391456B-4EDD-46C3-AA7B-0118F3F1F90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6854F2-EB93-4D51-A739-623C21AD241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8EFFD4-4416-49BC-A077-455D3BE605C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124FFB38-6F88-4840-A9E2-9CAB920F012D}"/>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E7E7B6FB-8ADC-49AC-9ECA-6C547FD6297D}"/>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5777283"/>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B25F3-B303-4F6C-9E3F-037D6E09975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1A6C985-02CF-4DEC-8D75-A42CB696840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932B836-B2A5-458F-8E3C-0179F2DFBED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9FCDE9-D5C1-40C2-B652-857C3E095FC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DD0F157F-C157-4302-A1AA-2F4F5F19C6F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D4DB8835-99D7-4A90-8733-57ED0FD196D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5750376"/>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E98B6-F1A5-4171-AEB1-0A85AC26D2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2CB6087-ADB6-49BD-84D4-E751F0E7819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2B025B-25F8-43C8-9861-80B53955350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08135AD-FE7C-4255-95AE-C2A899DA0CD4}"/>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E985ED0-BE0B-4B14-9264-520ACBAB46A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4853705"/>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6AD5B0-E4F6-4E5B-971E-C81C0802945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477325-365A-42D9-94E6-8E801676BA2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9DE17A-3B2E-426F-AE71-D2F97C7B058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D2163F4-A290-4962-B10E-80AB6B5619C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46D574A-4DA9-4342-AF71-5B0F9388C1C0}"/>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0496637"/>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07AB4-0181-49D1-8640-76002C8D402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D3283B4-4983-4E41-A07F-0826617C1DB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10AD2E-BD51-499B-93CF-98242989EFC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E3F4F29-E7DE-46CC-AF42-B95DBBCCD30C}"/>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8E9272B-39E5-468D-8D69-8F1F8E477FD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2600428"/>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0FDD4-F11B-4983-A01E-EF4D29F810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F633927-1125-42AC-919F-FCFC40F892E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CEE7B2-A80A-4D2D-98BE-CF4E0C8A534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701E583-B546-4879-9516-59C0C85FD13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C347B0A4-0A1B-4674-8CD8-45ACA4FC8BE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8431072"/>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39A7F-A567-41B4-97BB-0D54AB0EAC3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59BF6D7-7877-468A-871E-594DC23E0AC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7CB5DA6-D972-457E-BC46-A3261E569DF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1724AEE-6AB1-4A13-BC00-CA7A9EDDBC3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9A77F08-04C4-4B6D-ABA0-78E68214F7B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6043906"/>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CEF26-29A8-4E85-8A1C-891A6D3556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61EDE96-21D8-4E6E-A3B6-50AADA9517C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C1F587-907B-4DF5-AD06-BC82A60ED78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98A5E01-8F95-40C6-9DE2-C8F386AF0A4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1E2B7D30-9CC8-4A83-806A-9C15EDAEB57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AA07A5CA-F678-4DF8-9369-F60F11FB437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2297696"/>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83C31-FBA0-432B-ACF6-C0FDE9EF150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214C1C2-A88C-4E5B-B0DE-1A595E4B303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B07831F-10AF-4ED4-9720-76ACC371C6B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4FD48F9-7291-47B9-B3C3-49E925AE790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93FC070-F901-4017-951D-0DC1D3A4F60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BCDB46-FC15-421E-95CE-8069C4DFB5D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132DC83A-A791-4E8E-A315-891132B9C23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2632D520-EF4C-4AD3-AEBA-AF815A268921}"/>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704749"/>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92223-C3F2-4395-B58F-1E3F2BA9A61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8BE0597-CFDB-4419-8541-E52AFA8CE71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89F90907-7B04-4C50-9AF0-B1705E9F2D5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A0714CEB-189D-48AD-B3B0-9CD624426A61}"/>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27640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195D849-4067-46BC-BDBF-7DAE9D4DECBE}"/>
              </a:ext>
            </a:extLst>
          </p:cNvPr>
          <p:cNvSpPr>
            <a:spLocks noGrp="1"/>
          </p:cNvSpPr>
          <p:nvPr>
            <p:ph type="title" orient="vert"/>
          </p:nvPr>
        </p:nvSpPr>
        <p:spPr>
          <a:xfrm>
            <a:off x="8724902" y="365155"/>
            <a:ext cx="2628900" cy="5811839"/>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D152E9A-DEF2-4F98-8BE3-544845A1AD95}"/>
              </a:ext>
            </a:extLst>
          </p:cNvPr>
          <p:cNvSpPr>
            <a:spLocks noGrp="1"/>
          </p:cNvSpPr>
          <p:nvPr>
            <p:ph type="body" orient="vert" idx="1"/>
          </p:nvPr>
        </p:nvSpPr>
        <p:spPr>
          <a:xfrm>
            <a:off x="838203" y="365155"/>
            <a:ext cx="7734300" cy="5811839"/>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10C62B-3612-444E-BF93-B496D3C360AD}"/>
              </a:ext>
            </a:extLst>
          </p:cNvPr>
          <p:cNvSpPr>
            <a:spLocks noGrp="1"/>
          </p:cNvSpPr>
          <p:nvPr>
            <p:ph type="dt" sz="half" idx="10"/>
          </p:nvPr>
        </p:nvSpPr>
        <p:spPr>
          <a:xfrm>
            <a:off x="838200" y="6356352"/>
            <a:ext cx="2743200" cy="365125"/>
          </a:xfrm>
          <a:prstGeom prst="rect">
            <a:avLst/>
          </a:prstGeom>
        </p:spPr>
        <p:txBody>
          <a:bodyPr/>
          <a:lstStyle/>
          <a:p>
            <a:fld id="{2CCDC1D9-034D-494F-808F-2EA6504B546F}" type="datetimeFigureOut">
              <a:rPr lang="zh-CN" altLang="en-US" smtClean="0">
                <a:solidFill>
                  <a:prstClr val="black">
                    <a:tint val="75000"/>
                  </a:prstClr>
                </a:solidFill>
              </a:rPr>
              <a:pPr/>
              <a:t>2025/2/9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F96CF058-403E-4A87-A8D1-1B4558B7957E}"/>
              </a:ext>
            </a:extLst>
          </p:cNvPr>
          <p:cNvSpPr>
            <a:spLocks noGrp="1"/>
          </p:cNvSpPr>
          <p:nvPr>
            <p:ph type="ftr" sz="quarter" idx="11"/>
          </p:nvPr>
        </p:nvSpPr>
        <p:spPr>
          <a:xfrm>
            <a:off x="4038600" y="6356352"/>
            <a:ext cx="4114800" cy="365125"/>
          </a:xfrm>
          <a:prstGeom prst="rect">
            <a:avLst/>
          </a:prstGeom>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3B2CF62-0FD9-4C35-95A8-7BCD271C26AE}"/>
              </a:ext>
            </a:extLst>
          </p:cNvPr>
          <p:cNvSpPr>
            <a:spLocks noGrp="1"/>
          </p:cNvSpPr>
          <p:nvPr>
            <p:ph type="sldNum" sz="quarter" idx="12"/>
          </p:nvPr>
        </p:nvSpPr>
        <p:spPr>
          <a:xfrm>
            <a:off x="8610600" y="6356352"/>
            <a:ext cx="2743200" cy="365125"/>
          </a:xfrm>
          <a:prstGeom prst="rect">
            <a:avLst/>
          </a:prstGeom>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7336878"/>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2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1D958B-82F2-4FFF-8E91-639F9A7102E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48DD22CD-8021-41A9-968B-22D5DE4D09F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6F6BA9DC-08EE-48F6-AD54-69A634F15B4B}"/>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408651"/>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552C6-3C87-4BC4-B06A-FE18BC0E412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391456B-4EDD-46C3-AA7B-0118F3F1F90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6854F2-EB93-4D51-A739-623C21AD241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8EFFD4-4416-49BC-A077-455D3BE605C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124FFB38-6F88-4840-A9E2-9CAB920F012D}"/>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E7E7B6FB-8ADC-49AC-9ECA-6C547FD6297D}"/>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7261776"/>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B25F3-B303-4F6C-9E3F-037D6E09975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1A6C985-02CF-4DEC-8D75-A42CB696840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932B836-B2A5-458F-8E3C-0179F2DFBED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9FCDE9-D5C1-40C2-B652-857C3E095FC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DD0F157F-C157-4302-A1AA-2F4F5F19C6F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D4DB8835-99D7-4A90-8733-57ED0FD196D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3263773"/>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E98B6-F1A5-4171-AEB1-0A85AC26D2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2CB6087-ADB6-49BD-84D4-E751F0E7819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2B025B-25F8-43C8-9861-80B53955350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08135AD-FE7C-4255-95AE-C2A899DA0CD4}"/>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E985ED0-BE0B-4B14-9264-520ACBAB46A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2518928"/>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6AD5B0-E4F6-4E5B-971E-C81C0802945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477325-365A-42D9-94E6-8E801676BA2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9DE17A-3B2E-426F-AE71-D2F97C7B058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D2163F4-A290-4962-B10E-80AB6B5619C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46D574A-4DA9-4342-AF71-5B0F9388C1C0}"/>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7455459"/>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07AB4-0181-49D1-8640-76002C8D402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D3283B4-4983-4E41-A07F-0826617C1DB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10AD2E-BD51-499B-93CF-98242989EFC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E3F4F29-E7DE-46CC-AF42-B95DBBCCD30C}"/>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8E9272B-39E5-468D-8D69-8F1F8E477FD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3124905"/>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0FDD4-F11B-4983-A01E-EF4D29F810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F633927-1125-42AC-919F-FCFC40F892E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CEE7B2-A80A-4D2D-98BE-CF4E0C8A534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701E583-B546-4879-9516-59C0C85FD13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C347B0A4-0A1B-4674-8CD8-45ACA4FC8BE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615937"/>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39A7F-A567-41B4-97BB-0D54AB0EAC3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59BF6D7-7877-468A-871E-594DC23E0AC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7CB5DA6-D972-457E-BC46-A3261E569DF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1724AEE-6AB1-4A13-BC00-CA7A9EDDBC3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9A77F08-04C4-4B6D-ABA0-78E68214F7B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4195542"/>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CEF26-29A8-4E85-8A1C-891A6D3556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61EDE96-21D8-4E6E-A3B6-50AADA9517C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C1F587-907B-4DF5-AD06-BC82A60ED78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98A5E01-8F95-40C6-9DE2-C8F386AF0A4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1E2B7D30-9CC8-4A83-806A-9C15EDAEB57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AA07A5CA-F678-4DF8-9369-F60F11FB437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4350374"/>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83C31-FBA0-432B-ACF6-C0FDE9EF150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214C1C2-A88C-4E5B-B0DE-1A595E4B303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B07831F-10AF-4ED4-9720-76ACC371C6B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4FD48F9-7291-47B9-B3C3-49E925AE790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93FC070-F901-4017-951D-0DC1D3A4F60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BCDB46-FC15-421E-95CE-8069C4DFB5D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132DC83A-A791-4E8E-A315-891132B9C23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2632D520-EF4C-4AD3-AEBA-AF815A268921}"/>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88857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BCFA92-4A2A-4955-9877-FE71804986E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7CC105D-BE4D-49D5-AB3C-91BA49259534}"/>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67"/>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F6FEC97-1389-42A0-89B5-4F932A4A7E26}"/>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2025/2/9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09FAB89-670F-4C9C-BE31-703288A2A80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AEB3DB9-1814-4EC3-89C6-F00C9328AE83}"/>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22759119"/>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92223-C3F2-4395-B58F-1E3F2BA9A61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8BE0597-CFDB-4419-8541-E52AFA8CE71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89F90907-7B04-4C50-9AF0-B1705E9F2D5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A0714CEB-189D-48AD-B3B0-9CD624426A61}"/>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1377146"/>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1D958B-82F2-4FFF-8E91-639F9A7102E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48DD22CD-8021-41A9-968B-22D5DE4D09F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6F6BA9DC-08EE-48F6-AD54-69A634F15B4B}"/>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782891"/>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552C6-3C87-4BC4-B06A-FE18BC0E412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391456B-4EDD-46C3-AA7B-0118F3F1F90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6854F2-EB93-4D51-A739-623C21AD241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8EFFD4-4416-49BC-A077-455D3BE605C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124FFB38-6F88-4840-A9E2-9CAB920F012D}"/>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E7E7B6FB-8ADC-49AC-9ECA-6C547FD6297D}"/>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0490792"/>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B25F3-B303-4F6C-9E3F-037D6E09975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1A6C985-02CF-4DEC-8D75-A42CB696840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932B836-B2A5-458F-8E3C-0179F2DFBED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9FCDE9-D5C1-40C2-B652-857C3E095FC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DD0F157F-C157-4302-A1AA-2F4F5F19C6F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D4DB8835-99D7-4A90-8733-57ED0FD196D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9132258"/>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E98B6-F1A5-4171-AEB1-0A85AC26D2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2CB6087-ADB6-49BD-84D4-E751F0E7819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2B025B-25F8-43C8-9861-80B53955350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08135AD-FE7C-4255-95AE-C2A899DA0CD4}"/>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E985ED0-BE0B-4B14-9264-520ACBAB46A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1648525"/>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6AD5B0-E4F6-4E5B-971E-C81C0802945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477325-365A-42D9-94E6-8E801676BA2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9DE17A-3B2E-426F-AE71-D2F97C7B058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D2163F4-A290-4962-B10E-80AB6B5619C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46D574A-4DA9-4342-AF71-5B0F9388C1C0}"/>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4726729"/>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07AB4-0181-49D1-8640-76002C8D402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D3283B4-4983-4E41-A07F-0826617C1DB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10AD2E-BD51-499B-93CF-98242989EFC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E3F4F29-E7DE-46CC-AF42-B95DBBCCD30C}"/>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8E9272B-39E5-468D-8D69-8F1F8E477FD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7340493"/>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0FDD4-F11B-4983-A01E-EF4D29F810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F633927-1125-42AC-919F-FCFC40F892E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CEE7B2-A80A-4D2D-98BE-CF4E0C8A534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701E583-B546-4879-9516-59C0C85FD13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C347B0A4-0A1B-4674-8CD8-45ACA4FC8BE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9460065"/>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39A7F-A567-41B4-97BB-0D54AB0EAC3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59BF6D7-7877-468A-871E-594DC23E0AC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7CB5DA6-D972-457E-BC46-A3261E569DF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1724AEE-6AB1-4A13-BC00-CA7A9EDDBC3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9A77F08-04C4-4B6D-ABA0-78E68214F7B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7018442"/>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CEF26-29A8-4E85-8A1C-891A6D3556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61EDE96-21D8-4E6E-A3B6-50AADA9517C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C1F587-907B-4DF5-AD06-BC82A60ED78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98A5E01-8F95-40C6-9DE2-C8F386AF0A4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1E2B7D30-9CC8-4A83-806A-9C15EDAEB57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AA07A5CA-F678-4DF8-9369-F60F11FB437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83316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05127F-20D8-4068-878F-48890575BF37}"/>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EB98F518-0D22-4132-8C68-ED1D54680E2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A1F2D2F-B897-46FD-A83C-A03ED06B7A11}"/>
              </a:ext>
            </a:extLst>
          </p:cNvPr>
          <p:cNvSpPr>
            <a:spLocks noGrp="1"/>
          </p:cNvSpPr>
          <p:nvPr>
            <p:ph type="dt" sz="half" idx="10"/>
          </p:nvPr>
        </p:nvSpPr>
        <p:spPr/>
        <p:txBody>
          <a:bodyPr/>
          <a:lstStyle/>
          <a:p>
            <a:fld id="{851456EF-EDA7-466D-90A9-97D47B7037CB}" type="datetimeFigureOut">
              <a:rPr lang="zh-CN" altLang="en-US" smtClean="0"/>
              <a:t>2025/2/9</a:t>
            </a:fld>
            <a:endParaRPr lang="zh-CN" altLang="en-US"/>
          </a:p>
        </p:txBody>
      </p:sp>
      <p:sp>
        <p:nvSpPr>
          <p:cNvPr id="5" name="页脚占位符 4">
            <a:extLst>
              <a:ext uri="{FF2B5EF4-FFF2-40B4-BE49-F238E27FC236}">
                <a16:creationId xmlns:a16="http://schemas.microsoft.com/office/drawing/2014/main" id="{BE6671F4-D60B-47B4-BB35-3100C47437F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E45399D-A2E8-4CAD-B3BB-26E911D8EAC7}"/>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546038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AB07DA-7619-4B1C-B921-1F1228AB7F7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46DF692-DFC4-4AD7-A3F6-100210ACF9FA}"/>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AAF64C9-C166-401C-88A4-844ED903E804}"/>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2025/2/9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3021AD0-C1DE-4F39-BC18-5F9710E61BE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F11A0C21-B48D-48AA-832F-49C8217A46D7}"/>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52846717"/>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3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83C31-FBA0-432B-ACF6-C0FDE9EF150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214C1C2-A88C-4E5B-B0DE-1A595E4B303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B07831F-10AF-4ED4-9720-76ACC371C6B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4FD48F9-7291-47B9-B3C3-49E925AE790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93FC070-F901-4017-951D-0DC1D3A4F60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BCDB46-FC15-421E-95CE-8069C4DFB5D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132DC83A-A791-4E8E-A315-891132B9C23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2632D520-EF4C-4AD3-AEBA-AF815A268921}"/>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7673396"/>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92223-C3F2-4395-B58F-1E3F2BA9A61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8BE0597-CFDB-4419-8541-E52AFA8CE71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89F90907-7B04-4C50-9AF0-B1705E9F2D5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A0714CEB-189D-48AD-B3B0-9CD624426A61}"/>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0023718"/>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1D958B-82F2-4FFF-8E91-639F9A7102E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48DD22CD-8021-41A9-968B-22D5DE4D09F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6F6BA9DC-08EE-48F6-AD54-69A634F15B4B}"/>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5782546"/>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552C6-3C87-4BC4-B06A-FE18BC0E412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391456B-4EDD-46C3-AA7B-0118F3F1F90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6854F2-EB93-4D51-A739-623C21AD241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8EFFD4-4416-49BC-A077-455D3BE605C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124FFB38-6F88-4840-A9E2-9CAB920F012D}"/>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E7E7B6FB-8ADC-49AC-9ECA-6C547FD6297D}"/>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2199861"/>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B25F3-B303-4F6C-9E3F-037D6E09975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1A6C985-02CF-4DEC-8D75-A42CB696840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932B836-B2A5-458F-8E3C-0179F2DFBED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9FCDE9-D5C1-40C2-B652-857C3E095FC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DD0F157F-C157-4302-A1AA-2F4F5F19C6F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D4DB8835-99D7-4A90-8733-57ED0FD196D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4024502"/>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E98B6-F1A5-4171-AEB1-0A85AC26D2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2CB6087-ADB6-49BD-84D4-E751F0E7819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2B025B-25F8-43C8-9861-80B53955350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08135AD-FE7C-4255-95AE-C2A899DA0CD4}"/>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E985ED0-BE0B-4B14-9264-520ACBAB46A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8180224"/>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6AD5B0-E4F6-4E5B-971E-C81C0802945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477325-365A-42D9-94E6-8E801676BA2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9DE17A-3B2E-426F-AE71-D2F97C7B058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D2163F4-A290-4962-B10E-80AB6B5619C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46D574A-4DA9-4342-AF71-5B0F9388C1C0}"/>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2622457"/>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07AB4-0181-49D1-8640-76002C8D402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D3283B4-4983-4E41-A07F-0826617C1DB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10AD2E-BD51-499B-93CF-98242989EFC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E3F4F29-E7DE-46CC-AF42-B95DBBCCD30C}"/>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8E9272B-39E5-468D-8D69-8F1F8E477FD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3538570"/>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0FDD4-F11B-4983-A01E-EF4D29F810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F633927-1125-42AC-919F-FCFC40F892E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CEE7B2-A80A-4D2D-98BE-CF4E0C8A534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701E583-B546-4879-9516-59C0C85FD13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C347B0A4-0A1B-4674-8CD8-45ACA4FC8BE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0633819"/>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39A7F-A567-41B4-97BB-0D54AB0EAC3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59BF6D7-7877-468A-871E-594DC23E0AC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7CB5DA6-D972-457E-BC46-A3261E569DF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1724AEE-6AB1-4A13-BC00-CA7A9EDDBC3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9A77F08-04C4-4B6D-ABA0-78E68214F7B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83733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7F4143-72CA-4018-B33D-C53E2554C6BD}"/>
              </a:ext>
            </a:extLst>
          </p:cNvPr>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8B5C304-D762-4C0C-8B61-4B2070581BDF}"/>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67">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D045017-8FE4-4B4F-B6D7-932ADBDAEDF9}"/>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2025/2/9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937FE39-9B61-445E-970F-5630BACD1FD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D05F8463-EF49-440C-855E-B35299589A1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52708858"/>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3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CEF26-29A8-4E85-8A1C-891A6D3556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61EDE96-21D8-4E6E-A3B6-50AADA9517C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C1F587-907B-4DF5-AD06-BC82A60ED78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98A5E01-8F95-40C6-9DE2-C8F386AF0A4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1E2B7D30-9CC8-4A83-806A-9C15EDAEB57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AA07A5CA-F678-4DF8-9369-F60F11FB437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2253017"/>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83C31-FBA0-432B-ACF6-C0FDE9EF150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214C1C2-A88C-4E5B-B0DE-1A595E4B303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B07831F-10AF-4ED4-9720-76ACC371C6B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4FD48F9-7291-47B9-B3C3-49E925AE790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93FC070-F901-4017-951D-0DC1D3A4F60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BCDB46-FC15-421E-95CE-8069C4DFB5D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132DC83A-A791-4E8E-A315-891132B9C23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2632D520-EF4C-4AD3-AEBA-AF815A268921}"/>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0189077"/>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92223-C3F2-4395-B58F-1E3F2BA9A61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8BE0597-CFDB-4419-8541-E52AFA8CE71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89F90907-7B04-4C50-9AF0-B1705E9F2D5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A0714CEB-189D-48AD-B3B0-9CD624426A61}"/>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3828110"/>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1D958B-82F2-4FFF-8E91-639F9A7102E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48DD22CD-8021-41A9-968B-22D5DE4D09F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6F6BA9DC-08EE-48F6-AD54-69A634F15B4B}"/>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8749378"/>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552C6-3C87-4BC4-B06A-FE18BC0E412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391456B-4EDD-46C3-AA7B-0118F3F1F90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6854F2-EB93-4D51-A739-623C21AD241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8EFFD4-4416-49BC-A077-455D3BE605C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124FFB38-6F88-4840-A9E2-9CAB920F012D}"/>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E7E7B6FB-8ADC-49AC-9ECA-6C547FD6297D}"/>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1219421"/>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B25F3-B303-4F6C-9E3F-037D6E09975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1A6C985-02CF-4DEC-8D75-A42CB696840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932B836-B2A5-458F-8E3C-0179F2DFBED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9FCDE9-D5C1-40C2-B652-857C3E095FC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DD0F157F-C157-4302-A1AA-2F4F5F19C6F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D4DB8835-99D7-4A90-8733-57ED0FD196D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0318148"/>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E98B6-F1A5-4171-AEB1-0A85AC26D2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2CB6087-ADB6-49BD-84D4-E751F0E7819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2B025B-25F8-43C8-9861-80B53955350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08135AD-FE7C-4255-95AE-C2A899DA0CD4}"/>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E985ED0-BE0B-4B14-9264-520ACBAB46A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5765679"/>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6AD5B0-E4F6-4E5B-971E-C81C0802945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477325-365A-42D9-94E6-8E801676BA2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9DE17A-3B2E-426F-AE71-D2F97C7B058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D2163F4-A290-4962-B10E-80AB6B5619C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46D574A-4DA9-4342-AF71-5B0F9388C1C0}"/>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0750231"/>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4882296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4107931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71935FBE-BCF0-437C-8C0B-27ED77907587}"/>
              </a:ext>
            </a:extLst>
          </p:cNvPr>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4BBAEBC-6555-4116-BB13-B8F2B1AC5224}"/>
              </a:ext>
            </a:extLst>
          </p:cNvPr>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617240D-3FFD-4B37-B41A-DE2DC29C7D40}"/>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2025/2/9</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03C2A9F-C11B-44DE-AC3F-6D7007D97CC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8EFCB1D1-879D-4994-B141-5600ED1A9CB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13827821"/>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32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7195485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6948241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8559542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7311195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9889211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type="blank" preserve="1">
  <p:cSld name="2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727958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0310873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4147013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6293562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9854154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8FEE04-58E4-4760-9847-E9872B23A418}"/>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9E2CC12-404D-4EDB-BCCD-1EC42500AA3A}"/>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67"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F4E1FFA-5F35-43E0-AC13-7518008F3FE2}"/>
              </a:ext>
            </a:extLst>
          </p:cNvPr>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07C7421-4483-4563-9AFE-61EFA61019CB}"/>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67"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954A0E69-E43D-4340-A4F5-B8D1885E560E}"/>
              </a:ext>
            </a:extLst>
          </p:cNvPr>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91A4C16-115F-4BAF-A7C6-0D35AADE198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2025/2/9</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4F8A4299-5DF9-42D3-9B39-6E0CC80978C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D881C771-9347-4097-B961-6A14517F4F0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01465741"/>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F9FCC0-3AAC-4C46-B138-158D57233AC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B4364BB-3573-4087-8070-E8E03F1FFF6E}"/>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2025/2/9</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4373BA40-C4D5-4E71-B9FA-63CA17F70E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FFD05B9A-50A9-4A72-8A14-8943EF36413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48742466"/>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49377C1-05FB-402C-AD10-FE68211C71D1}"/>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2025/2/9</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3C3AB296-824A-4BBA-9EF9-02A792B683C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439DD524-F5B2-4F22-A9A8-A7B1E6B772D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46846315"/>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0F86F6-6C07-4831-8D20-C1B4C814283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2429556-2AF2-4684-A3A3-A1224F8CBAF3}"/>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6C587A15-6ED0-41C3-A506-34EF583829A6}"/>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67"/>
            </a:lvl2pPr>
            <a:lvl3pPr marL="914377" indent="0">
              <a:buNone/>
              <a:defRPr sz="1200"/>
            </a:lvl3pPr>
            <a:lvl4pPr marL="1371566" indent="0">
              <a:buNone/>
              <a:defRPr sz="1067"/>
            </a:lvl4pPr>
            <a:lvl5pPr marL="1828754" indent="0">
              <a:buNone/>
              <a:defRPr sz="1067"/>
            </a:lvl5pPr>
            <a:lvl6pPr marL="2285943" indent="0">
              <a:buNone/>
              <a:defRPr sz="1067"/>
            </a:lvl6pPr>
            <a:lvl7pPr marL="2743131" indent="0">
              <a:buNone/>
              <a:defRPr sz="1067"/>
            </a:lvl7pPr>
            <a:lvl8pPr marL="3200320" indent="0">
              <a:buNone/>
              <a:defRPr sz="1067"/>
            </a:lvl8pPr>
            <a:lvl9pPr marL="3657509"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CA4D7D4-47E8-4E05-936E-B2D7F316B60A}"/>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2025/2/9</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F620E06-6DF6-4C99-8CF2-4501BB58932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BE6D4E1F-A5C6-4FC6-9D46-A64234A9DEF8}"/>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58460667"/>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9341F-BC20-4D75-B5DC-1F7C17988DC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7166158-BA18-4E92-917A-11C3B01B1EA7}"/>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a:extLst>
              <a:ext uri="{FF2B5EF4-FFF2-40B4-BE49-F238E27FC236}">
                <a16:creationId xmlns:a16="http://schemas.microsoft.com/office/drawing/2014/main" id="{70744C76-7DCC-4010-B3E6-1F24869DAB33}"/>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67"/>
            </a:lvl2pPr>
            <a:lvl3pPr marL="914377" indent="0">
              <a:buNone/>
              <a:defRPr sz="1200"/>
            </a:lvl3pPr>
            <a:lvl4pPr marL="1371566" indent="0">
              <a:buNone/>
              <a:defRPr sz="1067"/>
            </a:lvl4pPr>
            <a:lvl5pPr marL="1828754" indent="0">
              <a:buNone/>
              <a:defRPr sz="1067"/>
            </a:lvl5pPr>
            <a:lvl6pPr marL="2285943" indent="0">
              <a:buNone/>
              <a:defRPr sz="1067"/>
            </a:lvl6pPr>
            <a:lvl7pPr marL="2743131" indent="0">
              <a:buNone/>
              <a:defRPr sz="1067"/>
            </a:lvl7pPr>
            <a:lvl8pPr marL="3200320" indent="0">
              <a:buNone/>
              <a:defRPr sz="1067"/>
            </a:lvl8pPr>
            <a:lvl9pPr marL="3657509"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B0F18D1-D802-4ACC-9F07-48DC1292A88B}"/>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2025/2/9</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AB6BC1E0-E999-4F40-B5DC-E3C2D6C78D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661F03CD-48F1-40DE-B84A-EBA44C3B24A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36839591"/>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34EAC8-4BA7-400C-AF05-FB44C4B8B9E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561D317-6887-478C-9C22-A8893A42DC7F}"/>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E52E2C8-0BC2-4428-B87F-CAE62D24CD12}"/>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2025/2/9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BF36DA95-492B-4B58-BC8B-C4A9E66E5DF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E7A2E644-4611-4026-8D9F-E5FB5E158A54}"/>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74425031"/>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195D849-4067-46BC-BDBF-7DAE9D4DECBE}"/>
              </a:ext>
            </a:extLst>
          </p:cNvPr>
          <p:cNvSpPr>
            <a:spLocks noGrp="1"/>
          </p:cNvSpPr>
          <p:nvPr>
            <p:ph type="title" orient="vert"/>
          </p:nvPr>
        </p:nvSpPr>
        <p:spPr>
          <a:xfrm>
            <a:off x="8724901" y="365126"/>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D152E9A-DEF2-4F98-8BE3-544845A1AD95}"/>
              </a:ext>
            </a:extLst>
          </p:cNvPr>
          <p:cNvSpPr>
            <a:spLocks noGrp="1"/>
          </p:cNvSpPr>
          <p:nvPr>
            <p:ph type="body" orient="vert" idx="1"/>
          </p:nvPr>
        </p:nvSpPr>
        <p:spPr>
          <a:xfrm>
            <a:off x="838201" y="365126"/>
            <a:ext cx="7734300" cy="581183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10C62B-3612-444E-BF93-B496D3C360A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2025/2/9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F96CF058-403E-4A87-A8D1-1B4558B7957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3B2CF62-0FD9-4C35-95A8-7BCD271C26A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9881588"/>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94A8BC-975A-4B24-8DA5-BFD4085B51A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B4331B-1258-49A7-A448-BA619BD2CBFB}"/>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CA832F10-E7A1-4918-9586-614F89310C75}"/>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96315400-E657-44A6-9431-0775D1338014}"/>
              </a:ext>
            </a:extLst>
          </p:cNvPr>
          <p:cNvSpPr>
            <a:spLocks noGrp="1"/>
          </p:cNvSpPr>
          <p:nvPr>
            <p:ph type="dt" sz="half" idx="10"/>
          </p:nvPr>
        </p:nvSpPr>
        <p:spPr/>
        <p:txBody>
          <a:bodyPr/>
          <a:lstStyle/>
          <a:p>
            <a:fld id="{851456EF-EDA7-466D-90A9-97D47B7037CB}" type="datetimeFigureOut">
              <a:rPr lang="zh-CN" altLang="en-US" smtClean="0"/>
              <a:t>2025/2/9</a:t>
            </a:fld>
            <a:endParaRPr lang="zh-CN" altLang="en-US"/>
          </a:p>
        </p:txBody>
      </p:sp>
      <p:sp>
        <p:nvSpPr>
          <p:cNvPr id="6" name="页脚占位符 5">
            <a:extLst>
              <a:ext uri="{FF2B5EF4-FFF2-40B4-BE49-F238E27FC236}">
                <a16:creationId xmlns:a16="http://schemas.microsoft.com/office/drawing/2014/main" id="{894BE32A-A4EE-4002-9DA3-2E867BA7937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905ECE8-9536-4F2A-A2C6-F24A7E3A8A3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018491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CEC67-9884-4B56-92A0-EF2CD3952F7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83994D-59A7-423D-863C-C33B443AF7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7836516-BD08-4AC9-B67F-473BD2BE5B8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F799E5-4B0C-4C5F-B420-99CCC5152F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F081810B-6DBB-4CD0-AA55-0693A2578B8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D41EB6F-C5D0-4684-8F9D-DE19034C747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44B412-3EC9-41C4-A378-6701667D1D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8878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03321-FECB-40A8-A4A8-02DE71CF7F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D13ADD-797C-46EF-BD94-22DF744C1E7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31F093-4FED-4F84-AE41-35CE252134C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F799E5-4B0C-4C5F-B420-99CCC5152F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2391C27-9E75-4FDB-A850-B11636DEDE1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68AA6DA7-F02C-4E4C-AA9B-7CBD8120BB8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44B412-3EC9-41C4-A378-6701667D1D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6645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AC37E-D076-4D2E-A90A-CE982464C73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E14E6DB-346D-447E-A86B-127BBE7517A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F404F8-2699-4CF8-AE6E-AA57BB61B7F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F799E5-4B0C-4C5F-B420-99CCC5152F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B53D572-44EE-442E-800E-1AE2FFEBE58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CC95EF25-BB21-4D2F-9250-33EFB9EE585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44B412-3EC9-41C4-A378-6701667D1D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4252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1E8D3-F87B-4380-A435-88A2E56D81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FE71F1-C14E-4136-9691-503BC530B52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50F96E7-6346-4B4D-8435-3D6239B9E54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53A5A71-E7FD-4A4E-BFCE-2E5A2578AD8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F799E5-4B0C-4C5F-B420-99CCC5152F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91C690EA-CB42-4F96-9509-3FBE9F58DC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2F36E720-91A0-4E6E-866B-F50E1F47F93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44B412-3EC9-41C4-A378-6701667D1D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0749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67C2E-F440-4B00-BDA0-9890F450C19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499380B-26D8-4E8A-9F89-15C673E0C0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A238D90-3BEF-4D0B-AACF-4A2B12ABC32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CDC1DC5-D869-4DE6-B1F1-CF20A8F194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345BCDC-5249-4C01-B13F-7E42F55090F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24F73D6-88FF-4251-B0EE-4E6D3B86915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F799E5-4B0C-4C5F-B420-99CCC5152F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6567FD9B-518D-467B-8A76-1C78892D435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4FFC6E18-57C5-426D-A095-9B453C46123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44B412-3EC9-41C4-A378-6701667D1D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9264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5815C-AC7D-4095-9165-A7DE9649F0D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AAF7ADF-190A-4DD4-AA4F-6321B660624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F799E5-4B0C-4C5F-B420-99CCC5152F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73F647DC-C3DA-4E80-9137-DBCFCBE8EBC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F16E69B4-0E1D-46C2-82E8-B4A8788E3EB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44B412-3EC9-41C4-A378-6701667D1D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011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E19AA5-6CAA-44D9-BD36-FCA5FD64F5B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F799E5-4B0C-4C5F-B420-99CCC5152F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9CA2C2B7-A093-4CDF-96EB-A15CA16066D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78DC4276-AE37-4ACE-83B0-612D1C781E9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44B412-3EC9-41C4-A378-6701667D1D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5427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8C704-FE7D-40F7-9162-C5DD2DF7B9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552E7E6-C8B8-4D97-8F86-9331943C8FD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A592B01-C50E-46CC-8B55-3FD2170C20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CFA117-AD3C-480F-A5E6-7209D9106F7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F799E5-4B0C-4C5F-B420-99CCC5152F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7D9713B1-9BF1-4932-9C0F-D72D54C41C0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3F803EA1-2DB9-4C22-AFDE-638F6E5596A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44B412-3EC9-41C4-A378-6701667D1D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0245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29156-8849-4FBA-988C-16B64A7FE6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3820613-63C9-497B-937A-18217FEE94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7732326-3CB0-42E0-8B49-D960D6319B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E3026D-F429-4DA7-B26E-D7439ECE451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F799E5-4B0C-4C5F-B420-99CCC5152F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51B01E20-F101-4B1A-B7AA-4BDE42AE266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E65239FA-E84A-40D4-87B7-338C0AE1AA0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44B412-3EC9-41C4-A378-6701667D1D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5502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31FED-8B5C-4194-AE99-D860D534837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E8200C7-7464-4746-8E23-E8E06754D70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875C61-2AFF-4AD9-985E-6E22A3A54A5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F799E5-4B0C-4C5F-B420-99CCC5152F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22EF7EA-E83E-43D6-9483-5525A7C6A8C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7D7C766B-1A17-49A8-827F-B16DF373F63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44B412-3EC9-41C4-A378-6701667D1D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7297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728D4C-61C7-4860-85A6-A3F6A9C47BB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5DC5404-67DA-47BC-BDC7-CFE0371E0D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DC7319B-9EFD-4F2B-AFB4-6F8FF9B70EC3}"/>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0BA08BC7-5813-4F8F-A400-9C517B3D3C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D2A17C35-FA6D-40CF-817E-CED56FC47449}"/>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6C908C43-40B8-47E0-BEE5-4D569B395DA2}"/>
              </a:ext>
            </a:extLst>
          </p:cNvPr>
          <p:cNvSpPr>
            <a:spLocks noGrp="1"/>
          </p:cNvSpPr>
          <p:nvPr>
            <p:ph type="dt" sz="half" idx="10"/>
          </p:nvPr>
        </p:nvSpPr>
        <p:spPr/>
        <p:txBody>
          <a:bodyPr/>
          <a:lstStyle/>
          <a:p>
            <a:fld id="{851456EF-EDA7-466D-90A9-97D47B7037CB}" type="datetimeFigureOut">
              <a:rPr lang="zh-CN" altLang="en-US" smtClean="0"/>
              <a:t>2025/2/9</a:t>
            </a:fld>
            <a:endParaRPr lang="zh-CN" altLang="en-US"/>
          </a:p>
        </p:txBody>
      </p:sp>
      <p:sp>
        <p:nvSpPr>
          <p:cNvPr id="8" name="页脚占位符 7">
            <a:extLst>
              <a:ext uri="{FF2B5EF4-FFF2-40B4-BE49-F238E27FC236}">
                <a16:creationId xmlns:a16="http://schemas.microsoft.com/office/drawing/2014/main" id="{5B9C5204-5B7E-43D5-BD5A-EE4E20494E9A}"/>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C9D37292-8C9A-410B-BA66-F18700020CD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2361378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C4C9C52-904C-4C14-B8D2-82E80BBBED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6A8324-6E79-4E25-96BD-ABDBB35D328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7742C0-272E-47F3-B1C0-40CD3E468CF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F799E5-4B0C-4C5F-B420-99CCC5152F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1B0CD07-13A9-41AF-9053-CF126EE5230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D5D6A10-1A25-426E-8B12-799BD7935A7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44B412-3EC9-41C4-A378-6701667D1D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6188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96E42-4051-4A81-BC69-3C8BCC3AA3F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0FFE6BF-FEBE-40E0-A893-B7FBB9EAA1D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C3CCD1-FDE2-4514-823D-B77934D765C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2F601-4CC2-4CFD-982B-1CA13424D20C}"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7B9645E-D026-4168-8FCD-DC158A84B45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3656BCC-3F1B-4585-9B2A-707435C04B1D}"/>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D63E31-2DC2-4321-B56A-D756AC52FE2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886540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2F601-4CC2-4CFD-982B-1CA13424D20C}"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D63E31-2DC2-4321-B56A-D756AC52FE2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284510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1A300-2BFC-4B3C-B0CE-96AABAED99A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06C70E6-09C0-47D5-A3F4-679F86B6B4B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3C36C9-988A-4BEB-889F-2319D16A456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2F601-4CC2-4CFD-982B-1CA13424D20C}"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27DF3CE-AB2C-4102-9DBC-85A1076EC1F8}"/>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D26050CB-C7BA-4CD5-8DBC-60765B6B0E6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D63E31-2DC2-4321-B56A-D756AC52FE2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961828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781A2-14D4-4C01-AD7A-5DC9DE4C464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8F2F99A-5485-47C6-BE06-E81B1C5B579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B34F481-6874-487A-ADB3-A11532160C4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0F0F51-D7A0-477F-80F7-240565B2D0D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2F601-4CC2-4CFD-982B-1CA13424D20C}"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F6F050E6-DECC-464D-8397-BAAE0C0D212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68E554C0-0A13-4FF9-9EEB-1DD5B169F94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D63E31-2DC2-4321-B56A-D756AC52FE2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492986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E2362-B45E-490F-9490-14130F27B58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BD0B7FC-EBC0-43C7-A4E9-EBEEA654951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15AA323-9256-4718-BFE1-452FF8DFEBF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694A4F-AD6D-4AC6-8513-C810F50C788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F8B3883-DCB7-419E-B340-B4C349B96DF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37F0315-26E0-420B-9416-5B1523961EE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2F601-4CC2-4CFD-982B-1CA13424D20C}"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6A336E81-A16D-473E-A040-8115EA6B0B1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7F4CE8CB-3445-46A3-A757-9ECCF42D825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D63E31-2DC2-4321-B56A-D756AC52FE2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951039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5E624-2604-4E35-9B95-ED8F4189B5C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BD833A0-FFE4-4055-AB56-7C623687778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2F601-4CC2-4CFD-982B-1CA13424D20C}"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7D842749-9D41-4CE5-A23E-1B955C225FF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9A13A6BD-E830-443C-8022-3F143A10062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D63E31-2DC2-4321-B56A-D756AC52FE2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552349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1FA055-9123-499B-899D-4BB9CBC0E10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2F601-4CC2-4CFD-982B-1CA13424D20C}"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B20FAF3E-C1D0-44BA-9813-CFF335F4E74A}"/>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2DC81A44-4ADF-4295-9A36-37E35ADEB132}"/>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D63E31-2DC2-4321-B56A-D756AC52FE2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526619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79FC3-354A-4603-A780-687F273F9A5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A71E348-6019-4DA0-8718-5D9A37E6239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A87236-53CC-46C4-8E66-A42DA8158C7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D76D94-8E1C-4913-B1D1-1F9FE767F72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2F601-4CC2-4CFD-982B-1CA13424D20C}"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93BB001F-7A1F-40D4-8C14-EF5E0A463C19}"/>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1D6118A4-6E9E-4A8E-8171-0A9FDEC43998}"/>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D63E31-2DC2-4321-B56A-D756AC52FE2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606643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E434A-9A2E-47DC-AABA-AC6DB873A2B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36158F1-A4CF-43B6-93FD-52709C2CDCF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D3998FE-C84E-46E5-A49F-42C5BAA5797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B90C0C-EA24-4296-8A18-27654543F8F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2F601-4CC2-4CFD-982B-1CA13424D20C}"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730D218D-90EE-4CD6-BD29-F630964650F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E80A69EA-232C-4946-A864-ED37259D2D1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D63E31-2DC2-4321-B56A-D756AC52FE2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58481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4D604C9-D928-41DE-A839-3EAEC1FAB62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5DAC134-AFFB-4EBC-8577-3763C77156F6}"/>
              </a:ext>
            </a:extLst>
          </p:cNvPr>
          <p:cNvSpPr>
            <a:spLocks noGrp="1"/>
          </p:cNvSpPr>
          <p:nvPr>
            <p:ph type="dt" sz="half" idx="10"/>
          </p:nvPr>
        </p:nvSpPr>
        <p:spPr/>
        <p:txBody>
          <a:bodyPr/>
          <a:lstStyle/>
          <a:p>
            <a:fld id="{851456EF-EDA7-466D-90A9-97D47B7037CB}" type="datetimeFigureOut">
              <a:rPr lang="zh-CN" altLang="en-US" smtClean="0"/>
              <a:t>2025/2/9</a:t>
            </a:fld>
            <a:endParaRPr lang="zh-CN" altLang="en-US"/>
          </a:p>
        </p:txBody>
      </p:sp>
      <p:sp>
        <p:nvSpPr>
          <p:cNvPr id="4" name="页脚占位符 3">
            <a:extLst>
              <a:ext uri="{FF2B5EF4-FFF2-40B4-BE49-F238E27FC236}">
                <a16:creationId xmlns:a16="http://schemas.microsoft.com/office/drawing/2014/main" id="{65D0B644-513C-4606-84A6-087331DB599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AAF4FFAE-F259-4982-A5E1-51E875184446}"/>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0078147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B4DDD-259E-4424-8752-5AA922C1293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F65555-BB5C-4028-B280-22671BAA5905}"/>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3D5420-C7AE-4148-B176-448F55FE9F2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2F601-4CC2-4CFD-982B-1CA13424D20C}"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C8F6A49-4689-49DE-998E-341213A64D3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44BA523-6D98-4F10-A7C0-FCF2A1040C00}"/>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D63E31-2DC2-4321-B56A-D756AC52FE2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033332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EED3E1-CB13-47EE-9A5C-BC9652D8110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03EA275-C3AB-4C88-BF8F-A18D71EBED05}"/>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B5CA09-2C6C-445C-83D8-D087D036233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2F601-4CC2-4CFD-982B-1CA13424D20C}"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2223D89-38FF-436B-9911-2BA67347CDCD}"/>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EFB7582-B6D1-4332-B32C-D520F81E9D4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D63E31-2DC2-4321-B56A-D756AC52FE2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831326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pic>
        <p:nvPicPr>
          <p:cNvPr id="7" name="图片 6" descr="6"/>
          <p:cNvPicPr>
            <a:picLocks noChangeAspect="1"/>
          </p:cNvPicPr>
          <p:nvPr userDrawn="1"/>
        </p:nvPicPr>
        <p:blipFill>
          <a:blip r:embed="rId2"/>
          <a:srcRect b="15838"/>
          <a:stretch>
            <a:fillRect/>
          </a:stretch>
        </p:blipFill>
        <p:spPr>
          <a:xfrm>
            <a:off x="0" y="0"/>
            <a:ext cx="12217400" cy="6866255"/>
          </a:xfrm>
          <a:prstGeom prst="rect">
            <a:avLst/>
          </a:prstGeom>
        </p:spPr>
      </p:pic>
      <p:sp>
        <p:nvSpPr>
          <p:cNvPr id="12" name="圆角矩形 11"/>
          <p:cNvSpPr/>
          <p:nvPr userDrawn="1"/>
        </p:nvSpPr>
        <p:spPr>
          <a:xfrm>
            <a:off x="970915" y="749935"/>
            <a:ext cx="10833735" cy="585597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B0604020202020204" charset="-122"/>
              <a:cs typeface="+mn-cs"/>
            </a:endParaRPr>
          </a:p>
        </p:txBody>
      </p:sp>
      <p:pic>
        <p:nvPicPr>
          <p:cNvPr id="8" name="图片 7" descr="33"/>
          <p:cNvPicPr>
            <a:picLocks noChangeAspect="1"/>
          </p:cNvPicPr>
          <p:nvPr userDrawn="1"/>
        </p:nvPicPr>
        <p:blipFill>
          <a:blip r:embed="rId3"/>
          <a:srcRect l="55685" b="7835"/>
          <a:stretch>
            <a:fillRect/>
          </a:stretch>
        </p:blipFill>
        <p:spPr>
          <a:xfrm>
            <a:off x="6360160" y="0"/>
            <a:ext cx="5857240" cy="6852285"/>
          </a:xfrm>
          <a:prstGeom prst="rect">
            <a:avLst/>
          </a:prstGeom>
        </p:spPr>
      </p:pic>
      <p:pic>
        <p:nvPicPr>
          <p:cNvPr id="9" name="图片 8" descr="9"/>
          <p:cNvPicPr>
            <a:picLocks noChangeAspect="1"/>
          </p:cNvPicPr>
          <p:nvPr userDrawn="1"/>
        </p:nvPicPr>
        <p:blipFill>
          <a:blip r:embed="rId4"/>
          <a:srcRect l="47440" t="53654" r="35602"/>
          <a:stretch>
            <a:fillRect/>
          </a:stretch>
        </p:blipFill>
        <p:spPr>
          <a:xfrm flipH="1">
            <a:off x="161290" y="4236085"/>
            <a:ext cx="1705610" cy="2621915"/>
          </a:xfrm>
          <a:prstGeom prst="rect">
            <a:avLst/>
          </a:prstGeom>
        </p:spPr>
      </p:pic>
      <p:pic>
        <p:nvPicPr>
          <p:cNvPr id="11" name="图片 10" descr="666"/>
          <p:cNvPicPr>
            <a:picLocks noChangeAspect="1"/>
          </p:cNvPicPr>
          <p:nvPr userDrawn="1"/>
        </p:nvPicPr>
        <p:blipFill>
          <a:blip r:embed="rId5"/>
          <a:stretch>
            <a:fillRect/>
          </a:stretch>
        </p:blipFill>
        <p:spPr>
          <a:xfrm flipH="1">
            <a:off x="1678940" y="4087495"/>
            <a:ext cx="1501775" cy="2624455"/>
          </a:xfrm>
          <a:prstGeom prst="rect">
            <a:avLst/>
          </a:prstGeom>
        </p:spPr>
      </p:pic>
    </p:spTree>
    <p:extLst>
      <p:ext uri="{BB962C8B-B14F-4D97-AF65-F5344CB8AC3E}">
        <p14:creationId xmlns:p14="http://schemas.microsoft.com/office/powerpoint/2010/main" val="199315986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A53CADB-E377-4376-B292-394BE289562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2001" cy="6858000"/>
          </a:xfrm>
          <a:prstGeom prst="rect">
            <a:avLst/>
          </a:prstGeom>
        </p:spPr>
      </p:pic>
    </p:spTree>
    <p:extLst>
      <p:ext uri="{BB962C8B-B14F-4D97-AF65-F5344CB8AC3E}">
        <p14:creationId xmlns:p14="http://schemas.microsoft.com/office/powerpoint/2010/main" val="216867563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08EBB452-E37D-4E2E-A4BF-5B44F785DF0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2001" cy="6858000"/>
          </a:xfrm>
          <a:prstGeom prst="rect">
            <a:avLst/>
          </a:prstGeom>
        </p:spPr>
      </p:pic>
      <p:pic>
        <p:nvPicPr>
          <p:cNvPr id="11" name="图片 10">
            <a:extLst>
              <a:ext uri="{FF2B5EF4-FFF2-40B4-BE49-F238E27FC236}">
                <a16:creationId xmlns:a16="http://schemas.microsoft.com/office/drawing/2014/main" id="{FB16A7E1-834D-4D2D-A2A2-EBD7B85461C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727" y="18321"/>
            <a:ext cx="12192000" cy="6858001"/>
          </a:xfrm>
          <a:prstGeom prst="rect">
            <a:avLst/>
          </a:prstGeom>
        </p:spPr>
      </p:pic>
      <p:pic>
        <p:nvPicPr>
          <p:cNvPr id="12" name="图片 11">
            <a:extLst>
              <a:ext uri="{FF2B5EF4-FFF2-40B4-BE49-F238E27FC236}">
                <a16:creationId xmlns:a16="http://schemas.microsoft.com/office/drawing/2014/main" id="{1D2BEAE5-09E7-4F17-80B3-F27D957C8F7D}"/>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2" y="1"/>
            <a:ext cx="12192001" cy="4903304"/>
          </a:xfrm>
          <a:prstGeom prst="rect">
            <a:avLst/>
          </a:prstGeom>
        </p:spPr>
      </p:pic>
      <p:pic>
        <p:nvPicPr>
          <p:cNvPr id="13" name="图片 12">
            <a:extLst>
              <a:ext uri="{FF2B5EF4-FFF2-40B4-BE49-F238E27FC236}">
                <a16:creationId xmlns:a16="http://schemas.microsoft.com/office/drawing/2014/main" id="{5C5C9E95-B66D-4B1F-802B-F7270D4BBEAE}"/>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25453" y="-174752"/>
            <a:ext cx="12217453" cy="4348609"/>
          </a:xfrm>
          <a:prstGeom prst="rect">
            <a:avLst/>
          </a:prstGeom>
        </p:spPr>
      </p:pic>
      <p:sp>
        <p:nvSpPr>
          <p:cNvPr id="14" name="矩形: 圆角 13">
            <a:extLst>
              <a:ext uri="{FF2B5EF4-FFF2-40B4-BE49-F238E27FC236}">
                <a16:creationId xmlns:a16="http://schemas.microsoft.com/office/drawing/2014/main" id="{2E7DD394-D364-4DC4-AF31-DDFA0D59D36C}"/>
              </a:ext>
            </a:extLst>
          </p:cNvPr>
          <p:cNvSpPr/>
          <p:nvPr userDrawn="1"/>
        </p:nvSpPr>
        <p:spPr>
          <a:xfrm>
            <a:off x="336150" y="328744"/>
            <a:ext cx="11538350" cy="62117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0号-石头体" panose="020F0502020204030204"/>
              <a:cs typeface="+mn-ea"/>
              <a:sym typeface="+mn-lt"/>
            </a:endParaRPr>
          </a:p>
        </p:txBody>
      </p:sp>
    </p:spTree>
    <p:extLst>
      <p:ext uri="{BB962C8B-B14F-4D97-AF65-F5344CB8AC3E}">
        <p14:creationId xmlns:p14="http://schemas.microsoft.com/office/powerpoint/2010/main" val="333798056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A53CADB-E377-4376-B292-394BE289562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2001" cy="6858000"/>
          </a:xfrm>
          <a:prstGeom prst="rect">
            <a:avLst/>
          </a:prstGeom>
        </p:spPr>
      </p:pic>
    </p:spTree>
    <p:extLst>
      <p:ext uri="{BB962C8B-B14F-4D97-AF65-F5344CB8AC3E}">
        <p14:creationId xmlns:p14="http://schemas.microsoft.com/office/powerpoint/2010/main" val="267850811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08EBB452-E37D-4E2E-A4BF-5B44F785DF0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2001" cy="6858000"/>
          </a:xfrm>
          <a:prstGeom prst="rect">
            <a:avLst/>
          </a:prstGeom>
        </p:spPr>
      </p:pic>
      <p:pic>
        <p:nvPicPr>
          <p:cNvPr id="11" name="图片 10">
            <a:extLst>
              <a:ext uri="{FF2B5EF4-FFF2-40B4-BE49-F238E27FC236}">
                <a16:creationId xmlns:a16="http://schemas.microsoft.com/office/drawing/2014/main" id="{FB16A7E1-834D-4D2D-A2A2-EBD7B85461C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727" y="18321"/>
            <a:ext cx="12192000" cy="6858001"/>
          </a:xfrm>
          <a:prstGeom prst="rect">
            <a:avLst/>
          </a:prstGeom>
        </p:spPr>
      </p:pic>
      <p:pic>
        <p:nvPicPr>
          <p:cNvPr id="12" name="图片 11">
            <a:extLst>
              <a:ext uri="{FF2B5EF4-FFF2-40B4-BE49-F238E27FC236}">
                <a16:creationId xmlns:a16="http://schemas.microsoft.com/office/drawing/2014/main" id="{1D2BEAE5-09E7-4F17-80B3-F27D957C8F7D}"/>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2" y="1"/>
            <a:ext cx="12192001" cy="4903304"/>
          </a:xfrm>
          <a:prstGeom prst="rect">
            <a:avLst/>
          </a:prstGeom>
        </p:spPr>
      </p:pic>
      <p:pic>
        <p:nvPicPr>
          <p:cNvPr id="13" name="图片 12">
            <a:extLst>
              <a:ext uri="{FF2B5EF4-FFF2-40B4-BE49-F238E27FC236}">
                <a16:creationId xmlns:a16="http://schemas.microsoft.com/office/drawing/2014/main" id="{5C5C9E95-B66D-4B1F-802B-F7270D4BBEAE}"/>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25453" y="-174752"/>
            <a:ext cx="12217453" cy="4348609"/>
          </a:xfrm>
          <a:prstGeom prst="rect">
            <a:avLst/>
          </a:prstGeom>
        </p:spPr>
      </p:pic>
      <p:sp>
        <p:nvSpPr>
          <p:cNvPr id="14" name="矩形: 圆角 13">
            <a:extLst>
              <a:ext uri="{FF2B5EF4-FFF2-40B4-BE49-F238E27FC236}">
                <a16:creationId xmlns:a16="http://schemas.microsoft.com/office/drawing/2014/main" id="{2E7DD394-D364-4DC4-AF31-DDFA0D59D36C}"/>
              </a:ext>
            </a:extLst>
          </p:cNvPr>
          <p:cNvSpPr/>
          <p:nvPr userDrawn="1"/>
        </p:nvSpPr>
        <p:spPr>
          <a:xfrm>
            <a:off x="336150" y="328744"/>
            <a:ext cx="11538350" cy="62117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0号-石头体" panose="020F0502020204030204"/>
              <a:cs typeface="+mn-ea"/>
              <a:sym typeface="+mn-lt"/>
            </a:endParaRPr>
          </a:p>
        </p:txBody>
      </p:sp>
    </p:spTree>
    <p:extLst>
      <p:ext uri="{BB962C8B-B14F-4D97-AF65-F5344CB8AC3E}">
        <p14:creationId xmlns:p14="http://schemas.microsoft.com/office/powerpoint/2010/main" val="140152788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A53CADB-E377-4376-B292-394BE289562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2001" cy="6858000"/>
          </a:xfrm>
          <a:prstGeom prst="rect">
            <a:avLst/>
          </a:prstGeom>
        </p:spPr>
      </p:pic>
    </p:spTree>
    <p:extLst>
      <p:ext uri="{BB962C8B-B14F-4D97-AF65-F5344CB8AC3E}">
        <p14:creationId xmlns:p14="http://schemas.microsoft.com/office/powerpoint/2010/main" val="63603961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08EBB452-E37D-4E2E-A4BF-5B44F785DF0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2001" cy="6858000"/>
          </a:xfrm>
          <a:prstGeom prst="rect">
            <a:avLst/>
          </a:prstGeom>
        </p:spPr>
      </p:pic>
      <p:pic>
        <p:nvPicPr>
          <p:cNvPr id="11" name="图片 10">
            <a:extLst>
              <a:ext uri="{FF2B5EF4-FFF2-40B4-BE49-F238E27FC236}">
                <a16:creationId xmlns:a16="http://schemas.microsoft.com/office/drawing/2014/main" id="{FB16A7E1-834D-4D2D-A2A2-EBD7B85461C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727" y="18321"/>
            <a:ext cx="12192000" cy="6858001"/>
          </a:xfrm>
          <a:prstGeom prst="rect">
            <a:avLst/>
          </a:prstGeom>
        </p:spPr>
      </p:pic>
      <p:pic>
        <p:nvPicPr>
          <p:cNvPr id="12" name="图片 11">
            <a:extLst>
              <a:ext uri="{FF2B5EF4-FFF2-40B4-BE49-F238E27FC236}">
                <a16:creationId xmlns:a16="http://schemas.microsoft.com/office/drawing/2014/main" id="{1D2BEAE5-09E7-4F17-80B3-F27D957C8F7D}"/>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2" y="1"/>
            <a:ext cx="12192001" cy="4903304"/>
          </a:xfrm>
          <a:prstGeom prst="rect">
            <a:avLst/>
          </a:prstGeom>
        </p:spPr>
      </p:pic>
      <p:pic>
        <p:nvPicPr>
          <p:cNvPr id="13" name="图片 12">
            <a:extLst>
              <a:ext uri="{FF2B5EF4-FFF2-40B4-BE49-F238E27FC236}">
                <a16:creationId xmlns:a16="http://schemas.microsoft.com/office/drawing/2014/main" id="{5C5C9E95-B66D-4B1F-802B-F7270D4BBEAE}"/>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25453" y="-174752"/>
            <a:ext cx="12217453" cy="4348609"/>
          </a:xfrm>
          <a:prstGeom prst="rect">
            <a:avLst/>
          </a:prstGeom>
        </p:spPr>
      </p:pic>
      <p:sp>
        <p:nvSpPr>
          <p:cNvPr id="14" name="矩形: 圆角 13">
            <a:extLst>
              <a:ext uri="{FF2B5EF4-FFF2-40B4-BE49-F238E27FC236}">
                <a16:creationId xmlns:a16="http://schemas.microsoft.com/office/drawing/2014/main" id="{2E7DD394-D364-4DC4-AF31-DDFA0D59D36C}"/>
              </a:ext>
            </a:extLst>
          </p:cNvPr>
          <p:cNvSpPr/>
          <p:nvPr userDrawn="1"/>
        </p:nvSpPr>
        <p:spPr>
          <a:xfrm>
            <a:off x="336150" y="328744"/>
            <a:ext cx="11538350" cy="62117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Tree>
    <p:extLst>
      <p:ext uri="{BB962C8B-B14F-4D97-AF65-F5344CB8AC3E}">
        <p14:creationId xmlns:p14="http://schemas.microsoft.com/office/powerpoint/2010/main" val="11506650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A53CADB-E377-4376-B292-394BE289562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2001" cy="6858000"/>
          </a:xfrm>
          <a:prstGeom prst="rect">
            <a:avLst/>
          </a:prstGeom>
        </p:spPr>
      </p:pic>
    </p:spTree>
    <p:extLst>
      <p:ext uri="{BB962C8B-B14F-4D97-AF65-F5344CB8AC3E}">
        <p14:creationId xmlns:p14="http://schemas.microsoft.com/office/powerpoint/2010/main" val="321069865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B8FB671-D110-4C75-BC20-D71012F4A82D}"/>
              </a:ext>
            </a:extLst>
          </p:cNvPr>
          <p:cNvSpPr>
            <a:spLocks noGrp="1"/>
          </p:cNvSpPr>
          <p:nvPr>
            <p:ph type="dt" sz="half" idx="10"/>
          </p:nvPr>
        </p:nvSpPr>
        <p:spPr/>
        <p:txBody>
          <a:bodyPr/>
          <a:lstStyle/>
          <a:p>
            <a:fld id="{851456EF-EDA7-466D-90A9-97D47B7037CB}" type="datetimeFigureOut">
              <a:rPr lang="zh-CN" altLang="en-US" smtClean="0"/>
              <a:t>2025/2/9</a:t>
            </a:fld>
            <a:endParaRPr lang="zh-CN" altLang="en-US"/>
          </a:p>
        </p:txBody>
      </p:sp>
      <p:sp>
        <p:nvSpPr>
          <p:cNvPr id="3" name="页脚占位符 2">
            <a:extLst>
              <a:ext uri="{FF2B5EF4-FFF2-40B4-BE49-F238E27FC236}">
                <a16:creationId xmlns:a16="http://schemas.microsoft.com/office/drawing/2014/main" id="{14D5A602-2A66-4B9D-AC99-DCA045FC370A}"/>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EAFDC037-E85D-4B1C-AAF2-707E200379B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6691301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08EBB452-E37D-4E2E-A4BF-5B44F785DF0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2001" cy="6858000"/>
          </a:xfrm>
          <a:prstGeom prst="rect">
            <a:avLst/>
          </a:prstGeom>
        </p:spPr>
      </p:pic>
      <p:pic>
        <p:nvPicPr>
          <p:cNvPr id="11" name="图片 10">
            <a:extLst>
              <a:ext uri="{FF2B5EF4-FFF2-40B4-BE49-F238E27FC236}">
                <a16:creationId xmlns:a16="http://schemas.microsoft.com/office/drawing/2014/main" id="{FB16A7E1-834D-4D2D-A2A2-EBD7B85461C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727" y="18321"/>
            <a:ext cx="12192000" cy="6858001"/>
          </a:xfrm>
          <a:prstGeom prst="rect">
            <a:avLst/>
          </a:prstGeom>
        </p:spPr>
      </p:pic>
      <p:pic>
        <p:nvPicPr>
          <p:cNvPr id="12" name="图片 11">
            <a:extLst>
              <a:ext uri="{FF2B5EF4-FFF2-40B4-BE49-F238E27FC236}">
                <a16:creationId xmlns:a16="http://schemas.microsoft.com/office/drawing/2014/main" id="{1D2BEAE5-09E7-4F17-80B3-F27D957C8F7D}"/>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2" y="1"/>
            <a:ext cx="12192001" cy="4903304"/>
          </a:xfrm>
          <a:prstGeom prst="rect">
            <a:avLst/>
          </a:prstGeom>
        </p:spPr>
      </p:pic>
      <p:pic>
        <p:nvPicPr>
          <p:cNvPr id="13" name="图片 12">
            <a:extLst>
              <a:ext uri="{FF2B5EF4-FFF2-40B4-BE49-F238E27FC236}">
                <a16:creationId xmlns:a16="http://schemas.microsoft.com/office/drawing/2014/main" id="{5C5C9E95-B66D-4B1F-802B-F7270D4BBEAE}"/>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25453" y="-174752"/>
            <a:ext cx="12217453" cy="4348609"/>
          </a:xfrm>
          <a:prstGeom prst="rect">
            <a:avLst/>
          </a:prstGeom>
        </p:spPr>
      </p:pic>
      <p:sp>
        <p:nvSpPr>
          <p:cNvPr id="14" name="矩形: 圆角 13">
            <a:extLst>
              <a:ext uri="{FF2B5EF4-FFF2-40B4-BE49-F238E27FC236}">
                <a16:creationId xmlns:a16="http://schemas.microsoft.com/office/drawing/2014/main" id="{2E7DD394-D364-4DC4-AF31-DDFA0D59D36C}"/>
              </a:ext>
            </a:extLst>
          </p:cNvPr>
          <p:cNvSpPr/>
          <p:nvPr userDrawn="1"/>
        </p:nvSpPr>
        <p:spPr>
          <a:xfrm>
            <a:off x="336150" y="328744"/>
            <a:ext cx="11538350" cy="62117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Tree>
    <p:extLst>
      <p:ext uri="{BB962C8B-B14F-4D97-AF65-F5344CB8AC3E}">
        <p14:creationId xmlns:p14="http://schemas.microsoft.com/office/powerpoint/2010/main" val="87753349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A53CADB-E377-4376-B292-394BE289562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2001" cy="6858000"/>
          </a:xfrm>
          <a:prstGeom prst="rect">
            <a:avLst/>
          </a:prstGeom>
        </p:spPr>
      </p:pic>
    </p:spTree>
    <p:extLst>
      <p:ext uri="{BB962C8B-B14F-4D97-AF65-F5344CB8AC3E}">
        <p14:creationId xmlns:p14="http://schemas.microsoft.com/office/powerpoint/2010/main" val="40550349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08EBB452-E37D-4E2E-A4BF-5B44F785DF0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2001" cy="6858000"/>
          </a:xfrm>
          <a:prstGeom prst="rect">
            <a:avLst/>
          </a:prstGeom>
        </p:spPr>
      </p:pic>
      <p:pic>
        <p:nvPicPr>
          <p:cNvPr id="11" name="图片 10">
            <a:extLst>
              <a:ext uri="{FF2B5EF4-FFF2-40B4-BE49-F238E27FC236}">
                <a16:creationId xmlns:a16="http://schemas.microsoft.com/office/drawing/2014/main" id="{FB16A7E1-834D-4D2D-A2A2-EBD7B85461C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727" y="18321"/>
            <a:ext cx="12192000" cy="6858001"/>
          </a:xfrm>
          <a:prstGeom prst="rect">
            <a:avLst/>
          </a:prstGeom>
        </p:spPr>
      </p:pic>
      <p:pic>
        <p:nvPicPr>
          <p:cNvPr id="12" name="图片 11">
            <a:extLst>
              <a:ext uri="{FF2B5EF4-FFF2-40B4-BE49-F238E27FC236}">
                <a16:creationId xmlns:a16="http://schemas.microsoft.com/office/drawing/2014/main" id="{1D2BEAE5-09E7-4F17-80B3-F27D957C8F7D}"/>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2" y="1"/>
            <a:ext cx="12192001" cy="4903304"/>
          </a:xfrm>
          <a:prstGeom prst="rect">
            <a:avLst/>
          </a:prstGeom>
        </p:spPr>
      </p:pic>
      <p:pic>
        <p:nvPicPr>
          <p:cNvPr id="13" name="图片 12">
            <a:extLst>
              <a:ext uri="{FF2B5EF4-FFF2-40B4-BE49-F238E27FC236}">
                <a16:creationId xmlns:a16="http://schemas.microsoft.com/office/drawing/2014/main" id="{5C5C9E95-B66D-4B1F-802B-F7270D4BBEAE}"/>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25453" y="-174752"/>
            <a:ext cx="12217453" cy="4348609"/>
          </a:xfrm>
          <a:prstGeom prst="rect">
            <a:avLst/>
          </a:prstGeom>
        </p:spPr>
      </p:pic>
      <p:sp>
        <p:nvSpPr>
          <p:cNvPr id="14" name="矩形: 圆角 13">
            <a:extLst>
              <a:ext uri="{FF2B5EF4-FFF2-40B4-BE49-F238E27FC236}">
                <a16:creationId xmlns:a16="http://schemas.microsoft.com/office/drawing/2014/main" id="{2E7DD394-D364-4DC4-AF31-DDFA0D59D36C}"/>
              </a:ext>
            </a:extLst>
          </p:cNvPr>
          <p:cNvSpPr/>
          <p:nvPr userDrawn="1"/>
        </p:nvSpPr>
        <p:spPr>
          <a:xfrm>
            <a:off x="336150" y="328744"/>
            <a:ext cx="11538350" cy="62117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Tree>
    <p:extLst>
      <p:ext uri="{BB962C8B-B14F-4D97-AF65-F5344CB8AC3E}">
        <p14:creationId xmlns:p14="http://schemas.microsoft.com/office/powerpoint/2010/main" val="120306174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A53CADB-E377-4376-B292-394BE289562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2001" cy="6858000"/>
          </a:xfrm>
          <a:prstGeom prst="rect">
            <a:avLst/>
          </a:prstGeom>
        </p:spPr>
      </p:pic>
    </p:spTree>
    <p:extLst>
      <p:ext uri="{BB962C8B-B14F-4D97-AF65-F5344CB8AC3E}">
        <p14:creationId xmlns:p14="http://schemas.microsoft.com/office/powerpoint/2010/main" val="265889273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08EBB452-E37D-4E2E-A4BF-5B44F785DF0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2001" cy="6858000"/>
          </a:xfrm>
          <a:prstGeom prst="rect">
            <a:avLst/>
          </a:prstGeom>
        </p:spPr>
      </p:pic>
      <p:pic>
        <p:nvPicPr>
          <p:cNvPr id="11" name="图片 10">
            <a:extLst>
              <a:ext uri="{FF2B5EF4-FFF2-40B4-BE49-F238E27FC236}">
                <a16:creationId xmlns:a16="http://schemas.microsoft.com/office/drawing/2014/main" id="{FB16A7E1-834D-4D2D-A2A2-EBD7B85461C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727" y="18321"/>
            <a:ext cx="12192000" cy="6858001"/>
          </a:xfrm>
          <a:prstGeom prst="rect">
            <a:avLst/>
          </a:prstGeom>
        </p:spPr>
      </p:pic>
      <p:pic>
        <p:nvPicPr>
          <p:cNvPr id="12" name="图片 11">
            <a:extLst>
              <a:ext uri="{FF2B5EF4-FFF2-40B4-BE49-F238E27FC236}">
                <a16:creationId xmlns:a16="http://schemas.microsoft.com/office/drawing/2014/main" id="{1D2BEAE5-09E7-4F17-80B3-F27D957C8F7D}"/>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2" y="1"/>
            <a:ext cx="12192001" cy="4903304"/>
          </a:xfrm>
          <a:prstGeom prst="rect">
            <a:avLst/>
          </a:prstGeom>
        </p:spPr>
      </p:pic>
      <p:pic>
        <p:nvPicPr>
          <p:cNvPr id="13" name="图片 12">
            <a:extLst>
              <a:ext uri="{FF2B5EF4-FFF2-40B4-BE49-F238E27FC236}">
                <a16:creationId xmlns:a16="http://schemas.microsoft.com/office/drawing/2014/main" id="{5C5C9E95-B66D-4B1F-802B-F7270D4BBEAE}"/>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25453" y="-174752"/>
            <a:ext cx="12217453" cy="4348609"/>
          </a:xfrm>
          <a:prstGeom prst="rect">
            <a:avLst/>
          </a:prstGeom>
        </p:spPr>
      </p:pic>
      <p:sp>
        <p:nvSpPr>
          <p:cNvPr id="14" name="矩形: 圆角 13">
            <a:extLst>
              <a:ext uri="{FF2B5EF4-FFF2-40B4-BE49-F238E27FC236}">
                <a16:creationId xmlns:a16="http://schemas.microsoft.com/office/drawing/2014/main" id="{2E7DD394-D364-4DC4-AF31-DDFA0D59D36C}"/>
              </a:ext>
            </a:extLst>
          </p:cNvPr>
          <p:cNvSpPr/>
          <p:nvPr userDrawn="1"/>
        </p:nvSpPr>
        <p:spPr>
          <a:xfrm>
            <a:off x="336150" y="328744"/>
            <a:ext cx="11538350" cy="62117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Tree>
    <p:extLst>
      <p:ext uri="{BB962C8B-B14F-4D97-AF65-F5344CB8AC3E}">
        <p14:creationId xmlns:p14="http://schemas.microsoft.com/office/powerpoint/2010/main" val="20952119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2025/2/9</a:t>
            </a:fld>
            <a:endParaRPr kumimoji="0" lang="zh-CN" altLang="en-US" sz="1200" b="0" i="0" u="none" strike="noStrike" kern="1200" cap="none" spc="0" normalizeH="0" baseline="0" noProof="0">
              <a:ln>
                <a:noFill/>
              </a:ln>
              <a:solidFill>
                <a:srgbClr val="000000">
                  <a:tint val="75000"/>
                </a:srgbClr>
              </a:solidFill>
              <a:effectLst/>
              <a:uLnTx/>
              <a:uFillTx/>
              <a:latin typeface="等线"/>
              <a:ea typeface="字魂52号-阿开漫画体" panose="00000500000000000000"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a:ea typeface="字魂52号-阿开漫画体" panose="00000500000000000000"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latin typeface="等线"/>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a:ea typeface="字魂52号-阿开漫画体" panose="00000500000000000000" pitchFamily="2" charset="-122"/>
              <a:cs typeface="+mn-cs"/>
            </a:endParaRPr>
          </a:p>
        </p:txBody>
      </p:sp>
    </p:spTree>
    <p:extLst>
      <p:ext uri="{BB962C8B-B14F-4D97-AF65-F5344CB8AC3E}">
        <p14:creationId xmlns:p14="http://schemas.microsoft.com/office/powerpoint/2010/main" val="332510079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7" name="图片 6" descr="6"/>
          <p:cNvPicPr>
            <a:picLocks noChangeAspect="1"/>
          </p:cNvPicPr>
          <p:nvPr/>
        </p:nvPicPr>
        <p:blipFill>
          <a:blip r:embed="rId2"/>
          <a:srcRect b="15838"/>
          <a:stretch>
            <a:fillRect/>
          </a:stretch>
        </p:blipFill>
        <p:spPr>
          <a:xfrm>
            <a:off x="0" y="0"/>
            <a:ext cx="12217400" cy="6866255"/>
          </a:xfrm>
          <a:prstGeom prst="rect">
            <a:avLst/>
          </a:prstGeom>
        </p:spPr>
      </p:pic>
      <p:sp>
        <p:nvSpPr>
          <p:cNvPr id="12" name="圆角矩形 11"/>
          <p:cNvSpPr/>
          <p:nvPr/>
        </p:nvSpPr>
        <p:spPr>
          <a:xfrm>
            <a:off x="409575" y="257175"/>
            <a:ext cx="11468100" cy="634873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135405199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2025/2/9</a:t>
            </a:fld>
            <a:endParaRPr kumimoji="0" lang="zh-CN" altLang="en-US" sz="1200" b="0" i="0" u="none" strike="noStrike" kern="1200" cap="none" spc="0" normalizeH="0" baseline="0" noProof="0">
              <a:ln>
                <a:noFill/>
              </a:ln>
              <a:solidFill>
                <a:srgbClr val="000000">
                  <a:tint val="75000"/>
                </a:srgbClr>
              </a:solidFill>
              <a:effectLst/>
              <a:uLnTx/>
              <a:uFillTx/>
              <a:latin typeface="等线"/>
              <a:ea typeface="字魂52号-阿开漫画体" panose="00000500000000000000"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a:ea typeface="字魂52号-阿开漫画体" panose="00000500000000000000"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latin typeface="等线"/>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a:ea typeface="字魂52号-阿开漫画体" panose="00000500000000000000" pitchFamily="2" charset="-122"/>
              <a:cs typeface="+mn-cs"/>
            </a:endParaRPr>
          </a:p>
        </p:txBody>
      </p:sp>
    </p:spTree>
    <p:extLst>
      <p:ext uri="{BB962C8B-B14F-4D97-AF65-F5344CB8AC3E}">
        <p14:creationId xmlns:p14="http://schemas.microsoft.com/office/powerpoint/2010/main" val="279627066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2025/2/9</a:t>
            </a:fld>
            <a:endParaRPr kumimoji="0" lang="zh-CN" altLang="en-US" sz="1200" b="0" i="0" u="none" strike="noStrike" kern="1200" cap="none" spc="0" normalizeH="0" baseline="0" noProof="0">
              <a:ln>
                <a:noFill/>
              </a:ln>
              <a:solidFill>
                <a:srgbClr val="000000">
                  <a:tint val="75000"/>
                </a:srgbClr>
              </a:solidFill>
              <a:effectLst/>
              <a:uLnTx/>
              <a:uFillTx/>
              <a:latin typeface="等线"/>
              <a:ea typeface="字魂52号-阿开漫画体" panose="00000500000000000000"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a:ea typeface="字魂52号-阿开漫画体" panose="00000500000000000000"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latin typeface="等线"/>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a:ea typeface="字魂52号-阿开漫画体" panose="00000500000000000000" pitchFamily="2" charset="-122"/>
              <a:cs typeface="+mn-cs"/>
            </a:endParaRPr>
          </a:p>
        </p:txBody>
      </p:sp>
    </p:spTree>
    <p:extLst>
      <p:ext uri="{BB962C8B-B14F-4D97-AF65-F5344CB8AC3E}">
        <p14:creationId xmlns:p14="http://schemas.microsoft.com/office/powerpoint/2010/main" val="216895586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2025/2/9</a:t>
            </a:fld>
            <a:endParaRPr kumimoji="0" lang="zh-CN" altLang="en-US" sz="1200" b="0" i="0" u="none" strike="noStrike" kern="1200" cap="none" spc="0" normalizeH="0" baseline="0" noProof="0">
              <a:ln>
                <a:noFill/>
              </a:ln>
              <a:solidFill>
                <a:srgbClr val="000000">
                  <a:tint val="75000"/>
                </a:srgbClr>
              </a:solidFill>
              <a:effectLst/>
              <a:uLnTx/>
              <a:uFillTx/>
              <a:latin typeface="等线"/>
              <a:ea typeface="字魂52号-阿开漫画体" panose="00000500000000000000"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a:ea typeface="字魂52号-阿开漫画体" panose="00000500000000000000" pitchFamily="2"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latin typeface="等线"/>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a:ea typeface="字魂52号-阿开漫画体" panose="00000500000000000000" pitchFamily="2" charset="-122"/>
              <a:cs typeface="+mn-cs"/>
            </a:endParaRPr>
          </a:p>
        </p:txBody>
      </p:sp>
    </p:spTree>
    <p:extLst>
      <p:ext uri="{BB962C8B-B14F-4D97-AF65-F5344CB8AC3E}">
        <p14:creationId xmlns:p14="http://schemas.microsoft.com/office/powerpoint/2010/main" val="175626602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68E56B-88A9-4A63-AA39-EEC66F4BBF1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DAD1967-9EA4-49D8-B47A-A4928B9BDA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7B30B7C7-9F69-405B-A724-A56FFE8CF0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15A3FB0E-9CF1-484B-B4E7-EDED727E82EA}"/>
              </a:ext>
            </a:extLst>
          </p:cNvPr>
          <p:cNvSpPr>
            <a:spLocks noGrp="1"/>
          </p:cNvSpPr>
          <p:nvPr>
            <p:ph type="dt" sz="half" idx="10"/>
          </p:nvPr>
        </p:nvSpPr>
        <p:spPr/>
        <p:txBody>
          <a:bodyPr/>
          <a:lstStyle/>
          <a:p>
            <a:fld id="{851456EF-EDA7-466D-90A9-97D47B7037CB}" type="datetimeFigureOut">
              <a:rPr lang="zh-CN" altLang="en-US" smtClean="0"/>
              <a:t>2025/2/9</a:t>
            </a:fld>
            <a:endParaRPr lang="zh-CN" altLang="en-US"/>
          </a:p>
        </p:txBody>
      </p:sp>
      <p:sp>
        <p:nvSpPr>
          <p:cNvPr id="6" name="页脚占位符 5">
            <a:extLst>
              <a:ext uri="{FF2B5EF4-FFF2-40B4-BE49-F238E27FC236}">
                <a16:creationId xmlns:a16="http://schemas.microsoft.com/office/drawing/2014/main" id="{A0058464-C1D5-4E69-91AB-FEEADBE5E5F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FD4698F-D47F-464C-8A82-581E076C7912}"/>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8664671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2025/2/9</a:t>
            </a:fld>
            <a:endParaRPr kumimoji="0" lang="zh-CN" altLang="en-US" sz="1200" b="0" i="0" u="none" strike="noStrike" kern="1200" cap="none" spc="0" normalizeH="0" baseline="0" noProof="0">
              <a:ln>
                <a:noFill/>
              </a:ln>
              <a:solidFill>
                <a:srgbClr val="000000">
                  <a:tint val="75000"/>
                </a:srgbClr>
              </a:solidFill>
              <a:effectLst/>
              <a:uLnTx/>
              <a:uFillTx/>
              <a:latin typeface="等线"/>
              <a:ea typeface="字魂52号-阿开漫画体" panose="00000500000000000000"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a:ea typeface="字魂52号-阿开漫画体" panose="00000500000000000000"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latin typeface="等线"/>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a:ea typeface="字魂52号-阿开漫画体" panose="00000500000000000000" pitchFamily="2" charset="-122"/>
              <a:cs typeface="+mn-cs"/>
            </a:endParaRPr>
          </a:p>
        </p:txBody>
      </p:sp>
    </p:spTree>
    <p:extLst>
      <p:ext uri="{BB962C8B-B14F-4D97-AF65-F5344CB8AC3E}">
        <p14:creationId xmlns:p14="http://schemas.microsoft.com/office/powerpoint/2010/main" val="324594462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2025/2/9</a:t>
            </a:fld>
            <a:endParaRPr kumimoji="0" lang="zh-CN" altLang="en-US" sz="1200" b="0" i="0" u="none" strike="noStrike" kern="1200" cap="none" spc="0" normalizeH="0" baseline="0" noProof="0">
              <a:ln>
                <a:noFill/>
              </a:ln>
              <a:solidFill>
                <a:srgbClr val="000000">
                  <a:tint val="75000"/>
                </a:srgbClr>
              </a:solidFill>
              <a:effectLst/>
              <a:uLnTx/>
              <a:uFillTx/>
              <a:latin typeface="等线"/>
              <a:ea typeface="字魂52号-阿开漫画体" panose="00000500000000000000"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a:ea typeface="字魂52号-阿开漫画体" panose="00000500000000000000"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latin typeface="等线"/>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a:ea typeface="字魂52号-阿开漫画体" panose="00000500000000000000" pitchFamily="2" charset="-122"/>
              <a:cs typeface="+mn-cs"/>
            </a:endParaRPr>
          </a:p>
        </p:txBody>
      </p:sp>
    </p:spTree>
    <p:extLst>
      <p:ext uri="{BB962C8B-B14F-4D97-AF65-F5344CB8AC3E}">
        <p14:creationId xmlns:p14="http://schemas.microsoft.com/office/powerpoint/2010/main" val="38992309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2025/2/9</a:t>
            </a:fld>
            <a:endParaRPr kumimoji="0" lang="zh-CN" altLang="en-US" sz="1200" b="0" i="0" u="none" strike="noStrike" kern="1200" cap="none" spc="0" normalizeH="0" baseline="0" noProof="0">
              <a:ln>
                <a:noFill/>
              </a:ln>
              <a:solidFill>
                <a:srgbClr val="000000">
                  <a:tint val="75000"/>
                </a:srgbClr>
              </a:solidFill>
              <a:effectLst/>
              <a:uLnTx/>
              <a:uFillTx/>
              <a:latin typeface="等线"/>
              <a:ea typeface="字魂52号-阿开漫画体" panose="00000500000000000000"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a:ea typeface="字魂52号-阿开漫画体" panose="00000500000000000000"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latin typeface="等线"/>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a:ea typeface="字魂52号-阿开漫画体" panose="00000500000000000000" pitchFamily="2" charset="-122"/>
              <a:cs typeface="+mn-cs"/>
            </a:endParaRPr>
          </a:p>
        </p:txBody>
      </p:sp>
    </p:spTree>
    <p:extLst>
      <p:ext uri="{BB962C8B-B14F-4D97-AF65-F5344CB8AC3E}">
        <p14:creationId xmlns:p14="http://schemas.microsoft.com/office/powerpoint/2010/main" val="260077650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2025/2/9</a:t>
            </a:fld>
            <a:endParaRPr kumimoji="0" lang="zh-CN" altLang="en-US" sz="1200" b="0" i="0" u="none" strike="noStrike" kern="1200" cap="none" spc="0" normalizeH="0" baseline="0" noProof="0">
              <a:ln>
                <a:noFill/>
              </a:ln>
              <a:solidFill>
                <a:srgbClr val="000000">
                  <a:tint val="75000"/>
                </a:srgbClr>
              </a:solidFill>
              <a:effectLst/>
              <a:uLnTx/>
              <a:uFillTx/>
              <a:latin typeface="等线"/>
              <a:ea typeface="字魂52号-阿开漫画体" panose="00000500000000000000"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a:ea typeface="字魂52号-阿开漫画体" panose="00000500000000000000"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latin typeface="等线"/>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a:ea typeface="字魂52号-阿开漫画体" panose="00000500000000000000" pitchFamily="2" charset="-122"/>
              <a:cs typeface="+mn-cs"/>
            </a:endParaRPr>
          </a:p>
        </p:txBody>
      </p:sp>
    </p:spTree>
    <p:extLst>
      <p:ext uri="{BB962C8B-B14F-4D97-AF65-F5344CB8AC3E}">
        <p14:creationId xmlns:p14="http://schemas.microsoft.com/office/powerpoint/2010/main" val="98120952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2025/2/9</a:t>
            </a:fld>
            <a:endParaRPr kumimoji="0" lang="zh-CN" altLang="en-US" sz="1200" b="0" i="0" u="none" strike="noStrike" kern="1200" cap="none" spc="0" normalizeH="0" baseline="0" noProof="0">
              <a:ln>
                <a:noFill/>
              </a:ln>
              <a:solidFill>
                <a:srgbClr val="000000">
                  <a:tint val="75000"/>
                </a:srgbClr>
              </a:solidFill>
              <a:effectLst/>
              <a:uLnTx/>
              <a:uFillTx/>
              <a:latin typeface="等线"/>
              <a:ea typeface="字魂52号-阿开漫画体" panose="00000500000000000000"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a:ea typeface="字魂52号-阿开漫画体" panose="00000500000000000000"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latin typeface="等线"/>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a:ea typeface="字魂52号-阿开漫画体" panose="00000500000000000000" pitchFamily="2" charset="-122"/>
              <a:cs typeface="+mn-cs"/>
            </a:endParaRPr>
          </a:p>
        </p:txBody>
      </p:sp>
    </p:spTree>
    <p:extLst>
      <p:ext uri="{BB962C8B-B14F-4D97-AF65-F5344CB8AC3E}">
        <p14:creationId xmlns:p14="http://schemas.microsoft.com/office/powerpoint/2010/main" val="185247146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2025/2/9</a:t>
            </a:fld>
            <a:endParaRPr kumimoji="0" lang="zh-CN" altLang="en-US" sz="1200" b="0" i="0" u="none" strike="noStrike" kern="1200" cap="none" spc="0" normalizeH="0" baseline="0" noProof="0">
              <a:ln>
                <a:noFill/>
              </a:ln>
              <a:solidFill>
                <a:srgbClr val="000000">
                  <a:tint val="75000"/>
                </a:srgbClr>
              </a:solidFill>
              <a:effectLst/>
              <a:uLnTx/>
              <a:uFillTx/>
              <a:latin typeface="等线"/>
              <a:ea typeface="字魂52号-阿开漫画体" panose="00000500000000000000"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a:ea typeface="字魂52号-阿开漫画体" panose="00000500000000000000"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latin typeface="等线"/>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a:ea typeface="字魂52号-阿开漫画体" panose="00000500000000000000" pitchFamily="2" charset="-122"/>
              <a:cs typeface="+mn-cs"/>
            </a:endParaRPr>
          </a:p>
        </p:txBody>
      </p:sp>
    </p:spTree>
    <p:extLst>
      <p:ext uri="{BB962C8B-B14F-4D97-AF65-F5344CB8AC3E}">
        <p14:creationId xmlns:p14="http://schemas.microsoft.com/office/powerpoint/2010/main" val="363641561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04C7D8-E59D-4AD0-88BD-0DE27979836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BD456E4-C5A1-4446-9F28-B2ABA47CED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071E84B-DCC5-479C-B7CD-4269B31A208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2025/2/9</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5" name="页脚占位符 4">
            <a:extLst>
              <a:ext uri="{FF2B5EF4-FFF2-40B4-BE49-F238E27FC236}">
                <a16:creationId xmlns:a16="http://schemas.microsoft.com/office/drawing/2014/main" id="{7A05E5B4-A90B-4162-A9DA-278E7A0B627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灯片编号占位符 5">
            <a:extLst>
              <a:ext uri="{FF2B5EF4-FFF2-40B4-BE49-F238E27FC236}">
                <a16:creationId xmlns:a16="http://schemas.microsoft.com/office/drawing/2014/main" id="{6426FB36-540A-4D93-A579-DD1FA844621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419594183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091D6DB-B48C-41AF-9EA0-1E598B0E7D9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A94FB70-B608-4CB1-8659-153E0B618D69}"/>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3018095-DEAB-4C3D-B38C-F6B28E11492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2025/2/9</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5" name="页脚占位符 4">
            <a:extLst>
              <a:ext uri="{FF2B5EF4-FFF2-40B4-BE49-F238E27FC236}">
                <a16:creationId xmlns:a16="http://schemas.microsoft.com/office/drawing/2014/main" id="{43ACB7B2-1E20-4060-9AC8-8B101B20A20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灯片编号占位符 5">
            <a:extLst>
              <a:ext uri="{FF2B5EF4-FFF2-40B4-BE49-F238E27FC236}">
                <a16:creationId xmlns:a16="http://schemas.microsoft.com/office/drawing/2014/main" id="{8FCD810E-108E-422C-AA43-06CD870C416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6559793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BFA3B1-C7C0-4201-9923-2B3BE125048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A0D525B-B321-46DA-99DB-0FAF2DA779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67FDFAD-CE43-4E00-881C-2F19B73C1BC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2025/2/9</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5" name="页脚占位符 4">
            <a:extLst>
              <a:ext uri="{FF2B5EF4-FFF2-40B4-BE49-F238E27FC236}">
                <a16:creationId xmlns:a16="http://schemas.microsoft.com/office/drawing/2014/main" id="{FB0C5CE9-8CC3-47B8-A47D-4B23E5BD560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灯片编号占位符 5">
            <a:extLst>
              <a:ext uri="{FF2B5EF4-FFF2-40B4-BE49-F238E27FC236}">
                <a16:creationId xmlns:a16="http://schemas.microsoft.com/office/drawing/2014/main" id="{1C3E3D81-B975-4CC7-9C94-A2D13412F9C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385851336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D2C19AB-6FE5-47F2-AFCD-400E3AE951C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0B96CBC-67AC-412A-9927-B93ACE2CD776}"/>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CDF03FA-96FC-4C12-A32F-F049A478FDD7}"/>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3FF2DFD9-9410-4027-81B2-E2216FDC366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2025/2/9</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页脚占位符 5">
            <a:extLst>
              <a:ext uri="{FF2B5EF4-FFF2-40B4-BE49-F238E27FC236}">
                <a16:creationId xmlns:a16="http://schemas.microsoft.com/office/drawing/2014/main" id="{2E9E7092-2070-4160-82FE-9F7E0CB1B89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7" name="灯片编号占位符 6">
            <a:extLst>
              <a:ext uri="{FF2B5EF4-FFF2-40B4-BE49-F238E27FC236}">
                <a16:creationId xmlns:a16="http://schemas.microsoft.com/office/drawing/2014/main" id="{5CC2229D-E284-47AB-B592-E64ACE3CCD6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148775093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ACE7E5-5001-424A-AA19-22C73E29242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37281FE-6EDA-43D6-9015-553BF16EDF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30C39A6-BBC0-4016-B558-EF17FDE349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9C7275C6-0447-48E4-871A-D2274E6D9624}"/>
              </a:ext>
            </a:extLst>
          </p:cNvPr>
          <p:cNvSpPr>
            <a:spLocks noGrp="1"/>
          </p:cNvSpPr>
          <p:nvPr>
            <p:ph type="dt" sz="half" idx="10"/>
          </p:nvPr>
        </p:nvSpPr>
        <p:spPr/>
        <p:txBody>
          <a:bodyPr/>
          <a:lstStyle/>
          <a:p>
            <a:fld id="{851456EF-EDA7-466D-90A9-97D47B7037CB}" type="datetimeFigureOut">
              <a:rPr lang="zh-CN" altLang="en-US" smtClean="0"/>
              <a:t>2025/2/9</a:t>
            </a:fld>
            <a:endParaRPr lang="zh-CN" altLang="en-US"/>
          </a:p>
        </p:txBody>
      </p:sp>
      <p:sp>
        <p:nvSpPr>
          <p:cNvPr id="6" name="页脚占位符 5">
            <a:extLst>
              <a:ext uri="{FF2B5EF4-FFF2-40B4-BE49-F238E27FC236}">
                <a16:creationId xmlns:a16="http://schemas.microsoft.com/office/drawing/2014/main" id="{4EAF0A44-B67C-432B-AF7A-A261D75E71C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54500BC-68D8-47FB-87BF-3CAD99BFFBC4}"/>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0761373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70141E-E57A-46FF-802C-CFCF0DDC024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0EE1394-C1A7-4E18-8DA4-2671B40D85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85D73A5B-E846-4193-BA8D-71AFE189BD89}"/>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AEAD0191-4329-4F0C-8199-00B61A6B08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004C19F1-8A7F-4511-853D-2C68396D39F1}"/>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49B38879-CDDE-460C-92B1-1701ACCE798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2025/2/9</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8" name="页脚占位符 7">
            <a:extLst>
              <a:ext uri="{FF2B5EF4-FFF2-40B4-BE49-F238E27FC236}">
                <a16:creationId xmlns:a16="http://schemas.microsoft.com/office/drawing/2014/main" id="{D0BB2402-4D0A-4A09-9500-2D11ECD390D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9" name="灯片编号占位符 8">
            <a:extLst>
              <a:ext uri="{FF2B5EF4-FFF2-40B4-BE49-F238E27FC236}">
                <a16:creationId xmlns:a16="http://schemas.microsoft.com/office/drawing/2014/main" id="{13B04A97-AB7D-4767-88BD-4F9F1A59285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268067830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1F65EC-5BB7-4E69-A94E-D8D359A4417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CA2DF3A-1366-4A70-8E6B-E621A10955E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2025/2/9</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4" name="页脚占位符 3">
            <a:extLst>
              <a:ext uri="{FF2B5EF4-FFF2-40B4-BE49-F238E27FC236}">
                <a16:creationId xmlns:a16="http://schemas.microsoft.com/office/drawing/2014/main" id="{088C1C0E-E9D9-40F1-AE5C-6DCF2051BBF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5" name="灯片编号占位符 4">
            <a:extLst>
              <a:ext uri="{FF2B5EF4-FFF2-40B4-BE49-F238E27FC236}">
                <a16:creationId xmlns:a16="http://schemas.microsoft.com/office/drawing/2014/main" id="{DC5D2EB2-8368-465C-AF19-79DE3A33A70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260905542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1F7A4D2-5EEF-4C6F-A220-8446E7CF804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2025/2/9</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3" name="页脚占位符 2">
            <a:extLst>
              <a:ext uri="{FF2B5EF4-FFF2-40B4-BE49-F238E27FC236}">
                <a16:creationId xmlns:a16="http://schemas.microsoft.com/office/drawing/2014/main" id="{9A5FE026-004D-4AB0-BEAE-9CE433F28FC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4" name="灯片编号占位符 3">
            <a:extLst>
              <a:ext uri="{FF2B5EF4-FFF2-40B4-BE49-F238E27FC236}">
                <a16:creationId xmlns:a16="http://schemas.microsoft.com/office/drawing/2014/main" id="{010D8451-726C-49FD-9BDD-35C824A6A09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137117229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AB40866-E60E-41A5-8EE4-05343952C56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794CF5F-A81D-4049-9F06-0591C149DF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D0FC853D-467A-47A3-A887-E562C548C1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8B61D2B1-4BCC-4FCC-AAD0-C611D9FEAB5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2025/2/9</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页脚占位符 5">
            <a:extLst>
              <a:ext uri="{FF2B5EF4-FFF2-40B4-BE49-F238E27FC236}">
                <a16:creationId xmlns:a16="http://schemas.microsoft.com/office/drawing/2014/main" id="{DC65F8E4-C432-4AD5-AA85-FE01424252B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7" name="灯片编号占位符 6">
            <a:extLst>
              <a:ext uri="{FF2B5EF4-FFF2-40B4-BE49-F238E27FC236}">
                <a16:creationId xmlns:a16="http://schemas.microsoft.com/office/drawing/2014/main" id="{CFE67D27-7907-4A04-AC01-F6EE3EDB5C2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377478404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CFF5D5-D3EE-44CF-8A37-4F1EDDAFA2C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FB31554-FD50-4E35-BF07-FD5D51CEB5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5188E01-ECD8-404C-BC9C-F41BFF49E4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38239B8-61C2-40D0-8834-643832C760C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2025/2/9</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页脚占位符 5">
            <a:extLst>
              <a:ext uri="{FF2B5EF4-FFF2-40B4-BE49-F238E27FC236}">
                <a16:creationId xmlns:a16="http://schemas.microsoft.com/office/drawing/2014/main" id="{DC8A9BD3-45FE-4F10-B7A7-90A1E25D52B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7" name="灯片编号占位符 6">
            <a:extLst>
              <a:ext uri="{FF2B5EF4-FFF2-40B4-BE49-F238E27FC236}">
                <a16:creationId xmlns:a16="http://schemas.microsoft.com/office/drawing/2014/main" id="{BD5C2842-BF70-4A12-BC18-86D5E08296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214507200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041187C-AE60-4996-81DC-C7E25A05544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2EE01A5-8FE4-405B-A5E6-DA8EC006877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3FB16795-8776-415B-B3A6-67AFCBA6EC6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2025/2/9</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5" name="页脚占位符 4">
            <a:extLst>
              <a:ext uri="{FF2B5EF4-FFF2-40B4-BE49-F238E27FC236}">
                <a16:creationId xmlns:a16="http://schemas.microsoft.com/office/drawing/2014/main" id="{A1469777-E33C-4FEB-895B-C0F2487B7F8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灯片编号占位符 5">
            <a:extLst>
              <a:ext uri="{FF2B5EF4-FFF2-40B4-BE49-F238E27FC236}">
                <a16:creationId xmlns:a16="http://schemas.microsoft.com/office/drawing/2014/main" id="{31CCB0CA-BD01-4E4E-85A0-E9BF46FBC3D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415184282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3F4D32A-C49E-4263-91B9-320176F30B69}"/>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938467F-EE46-4E58-BAC2-B29DF0D5263B}"/>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43E2255-0E1B-43FA-8807-065C43DCEC8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2025/2/9</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5" name="页脚占位符 4">
            <a:extLst>
              <a:ext uri="{FF2B5EF4-FFF2-40B4-BE49-F238E27FC236}">
                <a16:creationId xmlns:a16="http://schemas.microsoft.com/office/drawing/2014/main" id="{08A92251-66CF-4458-9062-1B4C492F219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灯片编号占位符 5">
            <a:extLst>
              <a:ext uri="{FF2B5EF4-FFF2-40B4-BE49-F238E27FC236}">
                <a16:creationId xmlns:a16="http://schemas.microsoft.com/office/drawing/2014/main" id="{F7EE374F-76E2-46FD-8A5F-4F29D56BF18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172636355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pic>
        <p:nvPicPr>
          <p:cNvPr id="7" name="图片 6" descr="6"/>
          <p:cNvPicPr>
            <a:picLocks noChangeAspect="1"/>
          </p:cNvPicPr>
          <p:nvPr userDrawn="1"/>
        </p:nvPicPr>
        <p:blipFill>
          <a:blip r:embed="rId2"/>
          <a:srcRect b="15838"/>
          <a:stretch>
            <a:fillRect/>
          </a:stretch>
        </p:blipFill>
        <p:spPr>
          <a:xfrm>
            <a:off x="0" y="0"/>
            <a:ext cx="12217400" cy="6866255"/>
          </a:xfrm>
          <a:prstGeom prst="rect">
            <a:avLst/>
          </a:prstGeom>
        </p:spPr>
      </p:pic>
      <p:sp>
        <p:nvSpPr>
          <p:cNvPr id="12" name="圆角矩形 11"/>
          <p:cNvSpPr/>
          <p:nvPr userDrawn="1"/>
        </p:nvSpPr>
        <p:spPr>
          <a:xfrm>
            <a:off x="970915" y="749935"/>
            <a:ext cx="10833735" cy="585597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panose="020F0502020204030204"/>
              <a:ea typeface="等线" panose="020B0604020202020204" charset="-122"/>
              <a:cs typeface="+mn-cs"/>
            </a:endParaRPr>
          </a:p>
        </p:txBody>
      </p:sp>
      <p:pic>
        <p:nvPicPr>
          <p:cNvPr id="8" name="图片 7" descr="33"/>
          <p:cNvPicPr>
            <a:picLocks noChangeAspect="1"/>
          </p:cNvPicPr>
          <p:nvPr userDrawn="1"/>
        </p:nvPicPr>
        <p:blipFill>
          <a:blip r:embed="rId3"/>
          <a:srcRect l="55685" b="7835"/>
          <a:stretch>
            <a:fillRect/>
          </a:stretch>
        </p:blipFill>
        <p:spPr>
          <a:xfrm>
            <a:off x="6360160" y="0"/>
            <a:ext cx="5857240" cy="6852285"/>
          </a:xfrm>
          <a:prstGeom prst="rect">
            <a:avLst/>
          </a:prstGeom>
        </p:spPr>
      </p:pic>
      <p:pic>
        <p:nvPicPr>
          <p:cNvPr id="9" name="图片 8" descr="9"/>
          <p:cNvPicPr>
            <a:picLocks noChangeAspect="1"/>
          </p:cNvPicPr>
          <p:nvPr userDrawn="1"/>
        </p:nvPicPr>
        <p:blipFill>
          <a:blip r:embed="rId4"/>
          <a:srcRect l="47440" t="53654" r="35602"/>
          <a:stretch>
            <a:fillRect/>
          </a:stretch>
        </p:blipFill>
        <p:spPr>
          <a:xfrm flipH="1">
            <a:off x="161290" y="4236085"/>
            <a:ext cx="1705610" cy="2621915"/>
          </a:xfrm>
          <a:prstGeom prst="rect">
            <a:avLst/>
          </a:prstGeom>
        </p:spPr>
      </p:pic>
      <p:pic>
        <p:nvPicPr>
          <p:cNvPr id="11" name="图片 10" descr="666"/>
          <p:cNvPicPr>
            <a:picLocks noChangeAspect="1"/>
          </p:cNvPicPr>
          <p:nvPr userDrawn="1"/>
        </p:nvPicPr>
        <p:blipFill>
          <a:blip r:embed="rId5"/>
          <a:stretch>
            <a:fillRect/>
          </a:stretch>
        </p:blipFill>
        <p:spPr>
          <a:xfrm flipH="1">
            <a:off x="1678940" y="4087495"/>
            <a:ext cx="1501775" cy="2624455"/>
          </a:xfrm>
          <a:prstGeom prst="rect">
            <a:avLst/>
          </a:prstGeom>
        </p:spPr>
      </p:pic>
    </p:spTree>
    <p:extLst>
      <p:ext uri="{BB962C8B-B14F-4D97-AF65-F5344CB8AC3E}">
        <p14:creationId xmlns:p14="http://schemas.microsoft.com/office/powerpoint/2010/main" val="82207463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A53CADB-E377-4376-B292-394BE289562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2001" cy="6858000"/>
          </a:xfrm>
          <a:prstGeom prst="rect">
            <a:avLst/>
          </a:prstGeom>
        </p:spPr>
      </p:pic>
    </p:spTree>
    <p:extLst>
      <p:ext uri="{BB962C8B-B14F-4D97-AF65-F5344CB8AC3E}">
        <p14:creationId xmlns:p14="http://schemas.microsoft.com/office/powerpoint/2010/main" val="182558290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08EBB452-E37D-4E2E-A4BF-5B44F785DF0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2001" cy="6858000"/>
          </a:xfrm>
          <a:prstGeom prst="rect">
            <a:avLst/>
          </a:prstGeom>
        </p:spPr>
      </p:pic>
      <p:pic>
        <p:nvPicPr>
          <p:cNvPr id="11" name="图片 10">
            <a:extLst>
              <a:ext uri="{FF2B5EF4-FFF2-40B4-BE49-F238E27FC236}">
                <a16:creationId xmlns:a16="http://schemas.microsoft.com/office/drawing/2014/main" id="{FB16A7E1-834D-4D2D-A2A2-EBD7B85461C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727" y="18321"/>
            <a:ext cx="12192000" cy="6858001"/>
          </a:xfrm>
          <a:prstGeom prst="rect">
            <a:avLst/>
          </a:prstGeom>
        </p:spPr>
      </p:pic>
      <p:pic>
        <p:nvPicPr>
          <p:cNvPr id="12" name="图片 11">
            <a:extLst>
              <a:ext uri="{FF2B5EF4-FFF2-40B4-BE49-F238E27FC236}">
                <a16:creationId xmlns:a16="http://schemas.microsoft.com/office/drawing/2014/main" id="{1D2BEAE5-09E7-4F17-80B3-F27D957C8F7D}"/>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2" y="1"/>
            <a:ext cx="12192001" cy="4903304"/>
          </a:xfrm>
          <a:prstGeom prst="rect">
            <a:avLst/>
          </a:prstGeom>
        </p:spPr>
      </p:pic>
      <p:pic>
        <p:nvPicPr>
          <p:cNvPr id="13" name="图片 12">
            <a:extLst>
              <a:ext uri="{FF2B5EF4-FFF2-40B4-BE49-F238E27FC236}">
                <a16:creationId xmlns:a16="http://schemas.microsoft.com/office/drawing/2014/main" id="{5C5C9E95-B66D-4B1F-802B-F7270D4BBEAE}"/>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25453" y="-174752"/>
            <a:ext cx="12217453" cy="4348609"/>
          </a:xfrm>
          <a:prstGeom prst="rect">
            <a:avLst/>
          </a:prstGeom>
        </p:spPr>
      </p:pic>
      <p:sp>
        <p:nvSpPr>
          <p:cNvPr id="14" name="矩形: 圆角 13">
            <a:extLst>
              <a:ext uri="{FF2B5EF4-FFF2-40B4-BE49-F238E27FC236}">
                <a16:creationId xmlns:a16="http://schemas.microsoft.com/office/drawing/2014/main" id="{2E7DD394-D364-4DC4-AF31-DDFA0D59D36C}"/>
              </a:ext>
            </a:extLst>
          </p:cNvPr>
          <p:cNvSpPr/>
          <p:nvPr userDrawn="1"/>
        </p:nvSpPr>
        <p:spPr>
          <a:xfrm>
            <a:off x="336150" y="328744"/>
            <a:ext cx="11538350" cy="62117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Tree>
    <p:extLst>
      <p:ext uri="{BB962C8B-B14F-4D97-AF65-F5344CB8AC3E}">
        <p14:creationId xmlns:p14="http://schemas.microsoft.com/office/powerpoint/2010/main" val="115868603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72.xml"/><Relationship Id="rId1" Type="http://schemas.openxmlformats.org/officeDocument/2006/relationships/slideLayout" Target="../slideLayouts/slideLayout71.xml"/><Relationship Id="rId4" Type="http://schemas.openxmlformats.org/officeDocument/2006/relationships/image" Target="../media/image8.png"/></Relationships>
</file>

<file path=ppt/slideMasters/_rels/slideMaster11.xml.rels><?xml version="1.0" encoding="UTF-8" standalone="yes"?>
<Relationships xmlns="http://schemas.openxmlformats.org/package/2006/relationships"><Relationship Id="rId3" Type="http://schemas.openxmlformats.org/officeDocument/2006/relationships/theme" Target="../theme/theme11.xml"/><Relationship Id="rId2" Type="http://schemas.openxmlformats.org/officeDocument/2006/relationships/slideLayout" Target="../slideLayouts/slideLayout74.xml"/><Relationship Id="rId1" Type="http://schemas.openxmlformats.org/officeDocument/2006/relationships/slideLayout" Target="../slideLayouts/slideLayout73.xml"/><Relationship Id="rId4" Type="http://schemas.openxmlformats.org/officeDocument/2006/relationships/image" Target="../media/image8.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image" Target="../media/image13.png"/><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12.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theme" Target="../theme/theme13.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image" Target="../media/image13.png"/></Relationships>
</file>

<file path=ppt/slideMasters/_rels/slideMaster14.xml.rels><?xml version="1.0" encoding="UTF-8" standalone="yes"?>
<Relationships xmlns="http://schemas.openxmlformats.org/package/2006/relationships"><Relationship Id="rId3" Type="http://schemas.openxmlformats.org/officeDocument/2006/relationships/theme" Target="../theme/theme14.xml"/><Relationship Id="rId2" Type="http://schemas.openxmlformats.org/officeDocument/2006/relationships/slideLayout" Target="../slideLayouts/slideLayout99.xml"/><Relationship Id="rId1" Type="http://schemas.openxmlformats.org/officeDocument/2006/relationships/slideLayout" Target="../slideLayouts/slideLayout98.xml"/><Relationship Id="rId4" Type="http://schemas.openxmlformats.org/officeDocument/2006/relationships/image" Target="../media/image8.png"/></Relationships>
</file>

<file path=ppt/slideMasters/_rels/slideMaster15.xml.rels><?xml version="1.0" encoding="UTF-8" standalone="yes"?>
<Relationships xmlns="http://schemas.openxmlformats.org/package/2006/relationships"><Relationship Id="rId26" Type="http://schemas.openxmlformats.org/officeDocument/2006/relationships/slideLayout" Target="../slideLayouts/slideLayout125.xml"/><Relationship Id="rId21" Type="http://schemas.openxmlformats.org/officeDocument/2006/relationships/slideLayout" Target="../slideLayouts/slideLayout120.xml"/><Relationship Id="rId42" Type="http://schemas.openxmlformats.org/officeDocument/2006/relationships/slideLayout" Target="../slideLayouts/slideLayout141.xml"/><Relationship Id="rId47" Type="http://schemas.openxmlformats.org/officeDocument/2006/relationships/slideLayout" Target="../slideLayouts/slideLayout146.xml"/><Relationship Id="rId63" Type="http://schemas.openxmlformats.org/officeDocument/2006/relationships/slideLayout" Target="../slideLayouts/slideLayout162.xml"/><Relationship Id="rId68" Type="http://schemas.openxmlformats.org/officeDocument/2006/relationships/slideLayout" Target="../slideLayouts/slideLayout167.xml"/><Relationship Id="rId2" Type="http://schemas.openxmlformats.org/officeDocument/2006/relationships/slideLayout" Target="../slideLayouts/slideLayout101.xml"/><Relationship Id="rId16" Type="http://schemas.openxmlformats.org/officeDocument/2006/relationships/slideLayout" Target="../slideLayouts/slideLayout115.xml"/><Relationship Id="rId29" Type="http://schemas.openxmlformats.org/officeDocument/2006/relationships/slideLayout" Target="../slideLayouts/slideLayout128.xml"/><Relationship Id="rId11" Type="http://schemas.openxmlformats.org/officeDocument/2006/relationships/slideLayout" Target="../slideLayouts/slideLayout110.xml"/><Relationship Id="rId24" Type="http://schemas.openxmlformats.org/officeDocument/2006/relationships/slideLayout" Target="../slideLayouts/slideLayout123.xml"/><Relationship Id="rId32" Type="http://schemas.openxmlformats.org/officeDocument/2006/relationships/slideLayout" Target="../slideLayouts/slideLayout131.xml"/><Relationship Id="rId37" Type="http://schemas.openxmlformats.org/officeDocument/2006/relationships/slideLayout" Target="../slideLayouts/slideLayout136.xml"/><Relationship Id="rId40" Type="http://schemas.openxmlformats.org/officeDocument/2006/relationships/slideLayout" Target="../slideLayouts/slideLayout139.xml"/><Relationship Id="rId45" Type="http://schemas.openxmlformats.org/officeDocument/2006/relationships/slideLayout" Target="../slideLayouts/slideLayout144.xml"/><Relationship Id="rId53" Type="http://schemas.openxmlformats.org/officeDocument/2006/relationships/slideLayout" Target="../slideLayouts/slideLayout152.xml"/><Relationship Id="rId58" Type="http://schemas.openxmlformats.org/officeDocument/2006/relationships/slideLayout" Target="../slideLayouts/slideLayout157.xml"/><Relationship Id="rId66" Type="http://schemas.openxmlformats.org/officeDocument/2006/relationships/slideLayout" Target="../slideLayouts/slideLayout165.xml"/><Relationship Id="rId74" Type="http://schemas.openxmlformats.org/officeDocument/2006/relationships/theme" Target="../theme/theme15.xml"/><Relationship Id="rId5" Type="http://schemas.openxmlformats.org/officeDocument/2006/relationships/slideLayout" Target="../slideLayouts/slideLayout104.xml"/><Relationship Id="rId61" Type="http://schemas.openxmlformats.org/officeDocument/2006/relationships/slideLayout" Target="../slideLayouts/slideLayout160.xml"/><Relationship Id="rId19" Type="http://schemas.openxmlformats.org/officeDocument/2006/relationships/slideLayout" Target="../slideLayouts/slideLayout118.xml"/><Relationship Id="rId14" Type="http://schemas.openxmlformats.org/officeDocument/2006/relationships/slideLayout" Target="../slideLayouts/slideLayout113.xml"/><Relationship Id="rId22" Type="http://schemas.openxmlformats.org/officeDocument/2006/relationships/slideLayout" Target="../slideLayouts/slideLayout121.xml"/><Relationship Id="rId27" Type="http://schemas.openxmlformats.org/officeDocument/2006/relationships/slideLayout" Target="../slideLayouts/slideLayout126.xml"/><Relationship Id="rId30" Type="http://schemas.openxmlformats.org/officeDocument/2006/relationships/slideLayout" Target="../slideLayouts/slideLayout129.xml"/><Relationship Id="rId35" Type="http://schemas.openxmlformats.org/officeDocument/2006/relationships/slideLayout" Target="../slideLayouts/slideLayout134.xml"/><Relationship Id="rId43" Type="http://schemas.openxmlformats.org/officeDocument/2006/relationships/slideLayout" Target="../slideLayouts/slideLayout142.xml"/><Relationship Id="rId48" Type="http://schemas.openxmlformats.org/officeDocument/2006/relationships/slideLayout" Target="../slideLayouts/slideLayout147.xml"/><Relationship Id="rId56" Type="http://schemas.openxmlformats.org/officeDocument/2006/relationships/slideLayout" Target="../slideLayouts/slideLayout155.xml"/><Relationship Id="rId64" Type="http://schemas.openxmlformats.org/officeDocument/2006/relationships/slideLayout" Target="../slideLayouts/slideLayout163.xml"/><Relationship Id="rId69" Type="http://schemas.openxmlformats.org/officeDocument/2006/relationships/slideLayout" Target="../slideLayouts/slideLayout168.xml"/><Relationship Id="rId8" Type="http://schemas.openxmlformats.org/officeDocument/2006/relationships/slideLayout" Target="../slideLayouts/slideLayout107.xml"/><Relationship Id="rId51" Type="http://schemas.openxmlformats.org/officeDocument/2006/relationships/slideLayout" Target="../slideLayouts/slideLayout150.xml"/><Relationship Id="rId72" Type="http://schemas.openxmlformats.org/officeDocument/2006/relationships/slideLayout" Target="../slideLayouts/slideLayout171.xml"/><Relationship Id="rId3" Type="http://schemas.openxmlformats.org/officeDocument/2006/relationships/slideLayout" Target="../slideLayouts/slideLayout102.xml"/><Relationship Id="rId12" Type="http://schemas.openxmlformats.org/officeDocument/2006/relationships/slideLayout" Target="../slideLayouts/slideLayout111.xml"/><Relationship Id="rId17" Type="http://schemas.openxmlformats.org/officeDocument/2006/relationships/slideLayout" Target="../slideLayouts/slideLayout116.xml"/><Relationship Id="rId25" Type="http://schemas.openxmlformats.org/officeDocument/2006/relationships/slideLayout" Target="../slideLayouts/slideLayout124.xml"/><Relationship Id="rId33" Type="http://schemas.openxmlformats.org/officeDocument/2006/relationships/slideLayout" Target="../slideLayouts/slideLayout132.xml"/><Relationship Id="rId38" Type="http://schemas.openxmlformats.org/officeDocument/2006/relationships/slideLayout" Target="../slideLayouts/slideLayout137.xml"/><Relationship Id="rId46" Type="http://schemas.openxmlformats.org/officeDocument/2006/relationships/slideLayout" Target="../slideLayouts/slideLayout145.xml"/><Relationship Id="rId59" Type="http://schemas.openxmlformats.org/officeDocument/2006/relationships/slideLayout" Target="../slideLayouts/slideLayout158.xml"/><Relationship Id="rId67" Type="http://schemas.openxmlformats.org/officeDocument/2006/relationships/slideLayout" Target="../slideLayouts/slideLayout166.xml"/><Relationship Id="rId20" Type="http://schemas.openxmlformats.org/officeDocument/2006/relationships/slideLayout" Target="../slideLayouts/slideLayout119.xml"/><Relationship Id="rId41" Type="http://schemas.openxmlformats.org/officeDocument/2006/relationships/slideLayout" Target="../slideLayouts/slideLayout140.xml"/><Relationship Id="rId54" Type="http://schemas.openxmlformats.org/officeDocument/2006/relationships/slideLayout" Target="../slideLayouts/slideLayout153.xml"/><Relationship Id="rId62" Type="http://schemas.openxmlformats.org/officeDocument/2006/relationships/slideLayout" Target="../slideLayouts/slideLayout161.xml"/><Relationship Id="rId70" Type="http://schemas.openxmlformats.org/officeDocument/2006/relationships/slideLayout" Target="../slideLayouts/slideLayout169.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5" Type="http://schemas.openxmlformats.org/officeDocument/2006/relationships/slideLayout" Target="../slideLayouts/slideLayout114.xml"/><Relationship Id="rId23" Type="http://schemas.openxmlformats.org/officeDocument/2006/relationships/slideLayout" Target="../slideLayouts/slideLayout122.xml"/><Relationship Id="rId28" Type="http://schemas.openxmlformats.org/officeDocument/2006/relationships/slideLayout" Target="../slideLayouts/slideLayout127.xml"/><Relationship Id="rId36" Type="http://schemas.openxmlformats.org/officeDocument/2006/relationships/slideLayout" Target="../slideLayouts/slideLayout135.xml"/><Relationship Id="rId49" Type="http://schemas.openxmlformats.org/officeDocument/2006/relationships/slideLayout" Target="../slideLayouts/slideLayout148.xml"/><Relationship Id="rId57" Type="http://schemas.openxmlformats.org/officeDocument/2006/relationships/slideLayout" Target="../slideLayouts/slideLayout156.xml"/><Relationship Id="rId10" Type="http://schemas.openxmlformats.org/officeDocument/2006/relationships/slideLayout" Target="../slideLayouts/slideLayout109.xml"/><Relationship Id="rId31" Type="http://schemas.openxmlformats.org/officeDocument/2006/relationships/slideLayout" Target="../slideLayouts/slideLayout130.xml"/><Relationship Id="rId44" Type="http://schemas.openxmlformats.org/officeDocument/2006/relationships/slideLayout" Target="../slideLayouts/slideLayout143.xml"/><Relationship Id="rId52" Type="http://schemas.openxmlformats.org/officeDocument/2006/relationships/slideLayout" Target="../slideLayouts/slideLayout151.xml"/><Relationship Id="rId60" Type="http://schemas.openxmlformats.org/officeDocument/2006/relationships/slideLayout" Target="../slideLayouts/slideLayout159.xml"/><Relationship Id="rId65" Type="http://schemas.openxmlformats.org/officeDocument/2006/relationships/slideLayout" Target="../slideLayouts/slideLayout164.xml"/><Relationship Id="rId73" Type="http://schemas.openxmlformats.org/officeDocument/2006/relationships/slideLayout" Target="../slideLayouts/slideLayout172.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3" Type="http://schemas.openxmlformats.org/officeDocument/2006/relationships/slideLayout" Target="../slideLayouts/slideLayout112.xml"/><Relationship Id="rId18" Type="http://schemas.openxmlformats.org/officeDocument/2006/relationships/slideLayout" Target="../slideLayouts/slideLayout117.xml"/><Relationship Id="rId39" Type="http://schemas.openxmlformats.org/officeDocument/2006/relationships/slideLayout" Target="../slideLayouts/slideLayout138.xml"/><Relationship Id="rId34" Type="http://schemas.openxmlformats.org/officeDocument/2006/relationships/slideLayout" Target="../slideLayouts/slideLayout133.xml"/><Relationship Id="rId50" Type="http://schemas.openxmlformats.org/officeDocument/2006/relationships/slideLayout" Target="../slideLayouts/slideLayout149.xml"/><Relationship Id="rId55" Type="http://schemas.openxmlformats.org/officeDocument/2006/relationships/slideLayout" Target="../slideLayouts/slideLayout154.xml"/><Relationship Id="rId7" Type="http://schemas.openxmlformats.org/officeDocument/2006/relationships/slideLayout" Target="../slideLayouts/slideLayout106.xml"/><Relationship Id="rId71" Type="http://schemas.openxmlformats.org/officeDocument/2006/relationships/slideLayout" Target="../slideLayouts/slideLayout170.xml"/></Relationships>
</file>

<file path=ppt/slideMasters/_rels/slideMaster16.xml.rels><?xml version="1.0" encoding="UTF-8" standalone="yes"?>
<Relationships xmlns="http://schemas.openxmlformats.org/package/2006/relationships"><Relationship Id="rId3" Type="http://schemas.openxmlformats.org/officeDocument/2006/relationships/theme" Target="../theme/theme16.xml"/><Relationship Id="rId2" Type="http://schemas.openxmlformats.org/officeDocument/2006/relationships/slideLayout" Target="../slideLayouts/slideLayout174.xml"/><Relationship Id="rId1" Type="http://schemas.openxmlformats.org/officeDocument/2006/relationships/slideLayout" Target="../slideLayouts/slideLayout173.xml"/><Relationship Id="rId4" Type="http://schemas.openxmlformats.org/officeDocument/2006/relationships/image" Target="../media/image8.pn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2.xml"/><Relationship Id="rId13" Type="http://schemas.openxmlformats.org/officeDocument/2006/relationships/image" Target="../media/image14.jpeg"/><Relationship Id="rId3" Type="http://schemas.openxmlformats.org/officeDocument/2006/relationships/slideLayout" Target="../slideLayouts/slideLayout177.xml"/><Relationship Id="rId7" Type="http://schemas.openxmlformats.org/officeDocument/2006/relationships/slideLayout" Target="../slideLayouts/slideLayout181.xml"/><Relationship Id="rId12" Type="http://schemas.openxmlformats.org/officeDocument/2006/relationships/theme" Target="../theme/theme17.xml"/><Relationship Id="rId2" Type="http://schemas.openxmlformats.org/officeDocument/2006/relationships/slideLayout" Target="../slideLayouts/slideLayout176.xml"/><Relationship Id="rId1" Type="http://schemas.openxmlformats.org/officeDocument/2006/relationships/slideLayout" Target="../slideLayouts/slideLayout175.xml"/><Relationship Id="rId6" Type="http://schemas.openxmlformats.org/officeDocument/2006/relationships/slideLayout" Target="../slideLayouts/slideLayout180.xml"/><Relationship Id="rId11" Type="http://schemas.openxmlformats.org/officeDocument/2006/relationships/slideLayout" Target="../slideLayouts/slideLayout185.xml"/><Relationship Id="rId5" Type="http://schemas.openxmlformats.org/officeDocument/2006/relationships/slideLayout" Target="../slideLayouts/slideLayout179.xml"/><Relationship Id="rId10" Type="http://schemas.openxmlformats.org/officeDocument/2006/relationships/slideLayout" Target="../slideLayouts/slideLayout184.xml"/><Relationship Id="rId4" Type="http://schemas.openxmlformats.org/officeDocument/2006/relationships/slideLayout" Target="../slideLayouts/slideLayout178.xml"/><Relationship Id="rId9" Type="http://schemas.openxmlformats.org/officeDocument/2006/relationships/slideLayout" Target="../slideLayouts/slideLayout183.xml"/><Relationship Id="rId14" Type="http://schemas.openxmlformats.org/officeDocument/2006/relationships/image" Target="../media/image15.jp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3.xml"/><Relationship Id="rId13" Type="http://schemas.openxmlformats.org/officeDocument/2006/relationships/image" Target="../media/image14.jpeg"/><Relationship Id="rId3" Type="http://schemas.openxmlformats.org/officeDocument/2006/relationships/slideLayout" Target="../slideLayouts/slideLayout188.xml"/><Relationship Id="rId7" Type="http://schemas.openxmlformats.org/officeDocument/2006/relationships/slideLayout" Target="../slideLayouts/slideLayout192.xml"/><Relationship Id="rId12" Type="http://schemas.openxmlformats.org/officeDocument/2006/relationships/theme" Target="../theme/theme18.xml"/><Relationship Id="rId2" Type="http://schemas.openxmlformats.org/officeDocument/2006/relationships/slideLayout" Target="../slideLayouts/slideLayout187.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11" Type="http://schemas.openxmlformats.org/officeDocument/2006/relationships/slideLayout" Target="../slideLayouts/slideLayout196.xml"/><Relationship Id="rId5" Type="http://schemas.openxmlformats.org/officeDocument/2006/relationships/slideLayout" Target="../slideLayouts/slideLayout190.xml"/><Relationship Id="rId10" Type="http://schemas.openxmlformats.org/officeDocument/2006/relationships/slideLayout" Target="../slideLayouts/slideLayout195.xml"/><Relationship Id="rId4" Type="http://schemas.openxmlformats.org/officeDocument/2006/relationships/slideLayout" Target="../slideLayouts/slideLayout189.xml"/><Relationship Id="rId9" Type="http://schemas.openxmlformats.org/officeDocument/2006/relationships/slideLayout" Target="../slideLayouts/slideLayout194.xml"/><Relationship Id="rId14" Type="http://schemas.openxmlformats.org/officeDocument/2006/relationships/image" Target="../media/image15.jpg"/></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4.xml"/><Relationship Id="rId13" Type="http://schemas.openxmlformats.org/officeDocument/2006/relationships/image" Target="../media/image14.jpeg"/><Relationship Id="rId3" Type="http://schemas.openxmlformats.org/officeDocument/2006/relationships/slideLayout" Target="../slideLayouts/slideLayout199.xml"/><Relationship Id="rId7" Type="http://schemas.openxmlformats.org/officeDocument/2006/relationships/slideLayout" Target="../slideLayouts/slideLayout203.xml"/><Relationship Id="rId12" Type="http://schemas.openxmlformats.org/officeDocument/2006/relationships/theme" Target="../theme/theme19.xml"/><Relationship Id="rId2" Type="http://schemas.openxmlformats.org/officeDocument/2006/relationships/slideLayout" Target="../slideLayouts/slideLayout198.xml"/><Relationship Id="rId1" Type="http://schemas.openxmlformats.org/officeDocument/2006/relationships/slideLayout" Target="../slideLayouts/slideLayout197.xml"/><Relationship Id="rId6" Type="http://schemas.openxmlformats.org/officeDocument/2006/relationships/slideLayout" Target="../slideLayouts/slideLayout202.xml"/><Relationship Id="rId11" Type="http://schemas.openxmlformats.org/officeDocument/2006/relationships/slideLayout" Target="../slideLayouts/slideLayout207.xml"/><Relationship Id="rId5" Type="http://schemas.openxmlformats.org/officeDocument/2006/relationships/slideLayout" Target="../slideLayouts/slideLayout201.xml"/><Relationship Id="rId10" Type="http://schemas.openxmlformats.org/officeDocument/2006/relationships/slideLayout" Target="../slideLayouts/slideLayout206.xml"/><Relationship Id="rId4" Type="http://schemas.openxmlformats.org/officeDocument/2006/relationships/slideLayout" Target="../slideLayouts/slideLayout200.xml"/><Relationship Id="rId9" Type="http://schemas.openxmlformats.org/officeDocument/2006/relationships/slideLayout" Target="../slideLayouts/slideLayout205.xml"/><Relationship Id="rId14" Type="http://schemas.openxmlformats.org/officeDocument/2006/relationships/image" Target="../media/image15.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5.xml"/><Relationship Id="rId13" Type="http://schemas.openxmlformats.org/officeDocument/2006/relationships/image" Target="../media/image14.jpeg"/><Relationship Id="rId3" Type="http://schemas.openxmlformats.org/officeDocument/2006/relationships/slideLayout" Target="../slideLayouts/slideLayout210.xml"/><Relationship Id="rId7" Type="http://schemas.openxmlformats.org/officeDocument/2006/relationships/slideLayout" Target="../slideLayouts/slideLayout214.xml"/><Relationship Id="rId12" Type="http://schemas.openxmlformats.org/officeDocument/2006/relationships/theme" Target="../theme/theme20.xml"/><Relationship Id="rId2" Type="http://schemas.openxmlformats.org/officeDocument/2006/relationships/slideLayout" Target="../slideLayouts/slideLayout209.xml"/><Relationship Id="rId1" Type="http://schemas.openxmlformats.org/officeDocument/2006/relationships/slideLayout" Target="../slideLayouts/slideLayout208.xml"/><Relationship Id="rId6" Type="http://schemas.openxmlformats.org/officeDocument/2006/relationships/slideLayout" Target="../slideLayouts/slideLayout213.xml"/><Relationship Id="rId11" Type="http://schemas.openxmlformats.org/officeDocument/2006/relationships/slideLayout" Target="../slideLayouts/slideLayout218.xml"/><Relationship Id="rId5" Type="http://schemas.openxmlformats.org/officeDocument/2006/relationships/slideLayout" Target="../slideLayouts/slideLayout212.xml"/><Relationship Id="rId10" Type="http://schemas.openxmlformats.org/officeDocument/2006/relationships/slideLayout" Target="../slideLayouts/slideLayout217.xml"/><Relationship Id="rId4" Type="http://schemas.openxmlformats.org/officeDocument/2006/relationships/slideLayout" Target="../slideLayouts/slideLayout211.xml"/><Relationship Id="rId9" Type="http://schemas.openxmlformats.org/officeDocument/2006/relationships/slideLayout" Target="../slideLayouts/slideLayout216.xml"/><Relationship Id="rId14" Type="http://schemas.openxmlformats.org/officeDocument/2006/relationships/image" Target="../media/image15.jpg"/></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6.xml"/><Relationship Id="rId3" Type="http://schemas.openxmlformats.org/officeDocument/2006/relationships/slideLayout" Target="../slideLayouts/slideLayout221.xml"/><Relationship Id="rId7" Type="http://schemas.openxmlformats.org/officeDocument/2006/relationships/slideLayout" Target="../slideLayouts/slideLayout225.xml"/><Relationship Id="rId12" Type="http://schemas.openxmlformats.org/officeDocument/2006/relationships/theme" Target="../theme/theme21.xml"/><Relationship Id="rId2" Type="http://schemas.openxmlformats.org/officeDocument/2006/relationships/slideLayout" Target="../slideLayouts/slideLayout220.xml"/><Relationship Id="rId1" Type="http://schemas.openxmlformats.org/officeDocument/2006/relationships/slideLayout" Target="../slideLayouts/slideLayout219.xml"/><Relationship Id="rId6" Type="http://schemas.openxmlformats.org/officeDocument/2006/relationships/slideLayout" Target="../slideLayouts/slideLayout224.xml"/><Relationship Id="rId11" Type="http://schemas.openxmlformats.org/officeDocument/2006/relationships/slideLayout" Target="../slideLayouts/slideLayout229.xml"/><Relationship Id="rId5" Type="http://schemas.openxmlformats.org/officeDocument/2006/relationships/slideLayout" Target="../slideLayouts/slideLayout223.xml"/><Relationship Id="rId10" Type="http://schemas.openxmlformats.org/officeDocument/2006/relationships/slideLayout" Target="../slideLayouts/slideLayout228.xml"/><Relationship Id="rId4" Type="http://schemas.openxmlformats.org/officeDocument/2006/relationships/slideLayout" Target="../slideLayouts/slideLayout222.xml"/><Relationship Id="rId9" Type="http://schemas.openxmlformats.org/officeDocument/2006/relationships/slideLayout" Target="../slideLayouts/slideLayout227.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7.xml"/><Relationship Id="rId13" Type="http://schemas.openxmlformats.org/officeDocument/2006/relationships/image" Target="../media/image14.jpeg"/><Relationship Id="rId3" Type="http://schemas.openxmlformats.org/officeDocument/2006/relationships/slideLayout" Target="../slideLayouts/slideLayout232.xml"/><Relationship Id="rId7" Type="http://schemas.openxmlformats.org/officeDocument/2006/relationships/slideLayout" Target="../slideLayouts/slideLayout236.xml"/><Relationship Id="rId12" Type="http://schemas.openxmlformats.org/officeDocument/2006/relationships/theme" Target="../theme/theme22.xml"/><Relationship Id="rId2" Type="http://schemas.openxmlformats.org/officeDocument/2006/relationships/slideLayout" Target="../slideLayouts/slideLayout231.xml"/><Relationship Id="rId1" Type="http://schemas.openxmlformats.org/officeDocument/2006/relationships/slideLayout" Target="../slideLayouts/slideLayout230.xml"/><Relationship Id="rId6" Type="http://schemas.openxmlformats.org/officeDocument/2006/relationships/slideLayout" Target="../slideLayouts/slideLayout235.xml"/><Relationship Id="rId11" Type="http://schemas.openxmlformats.org/officeDocument/2006/relationships/slideLayout" Target="../slideLayouts/slideLayout240.xml"/><Relationship Id="rId5" Type="http://schemas.openxmlformats.org/officeDocument/2006/relationships/slideLayout" Target="../slideLayouts/slideLayout234.xml"/><Relationship Id="rId10" Type="http://schemas.openxmlformats.org/officeDocument/2006/relationships/slideLayout" Target="../slideLayouts/slideLayout239.xml"/><Relationship Id="rId4" Type="http://schemas.openxmlformats.org/officeDocument/2006/relationships/slideLayout" Target="../slideLayouts/slideLayout233.xml"/><Relationship Id="rId9" Type="http://schemas.openxmlformats.org/officeDocument/2006/relationships/slideLayout" Target="../slideLayouts/slideLayout238.xml"/><Relationship Id="rId14" Type="http://schemas.openxmlformats.org/officeDocument/2006/relationships/image" Target="../media/image15.jpg"/></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8.xml"/><Relationship Id="rId13" Type="http://schemas.openxmlformats.org/officeDocument/2006/relationships/image" Target="../media/image14.jpeg"/><Relationship Id="rId3" Type="http://schemas.openxmlformats.org/officeDocument/2006/relationships/slideLayout" Target="../slideLayouts/slideLayout243.xml"/><Relationship Id="rId7" Type="http://schemas.openxmlformats.org/officeDocument/2006/relationships/slideLayout" Target="../slideLayouts/slideLayout247.xml"/><Relationship Id="rId12" Type="http://schemas.openxmlformats.org/officeDocument/2006/relationships/theme" Target="../theme/theme23.xml"/><Relationship Id="rId2" Type="http://schemas.openxmlformats.org/officeDocument/2006/relationships/slideLayout" Target="../slideLayouts/slideLayout242.xml"/><Relationship Id="rId1" Type="http://schemas.openxmlformats.org/officeDocument/2006/relationships/slideLayout" Target="../slideLayouts/slideLayout241.xml"/><Relationship Id="rId6" Type="http://schemas.openxmlformats.org/officeDocument/2006/relationships/slideLayout" Target="../slideLayouts/slideLayout246.xml"/><Relationship Id="rId11" Type="http://schemas.openxmlformats.org/officeDocument/2006/relationships/slideLayout" Target="../slideLayouts/slideLayout251.xml"/><Relationship Id="rId5" Type="http://schemas.openxmlformats.org/officeDocument/2006/relationships/slideLayout" Target="../slideLayouts/slideLayout245.xml"/><Relationship Id="rId10" Type="http://schemas.openxmlformats.org/officeDocument/2006/relationships/slideLayout" Target="../slideLayouts/slideLayout250.xml"/><Relationship Id="rId4" Type="http://schemas.openxmlformats.org/officeDocument/2006/relationships/slideLayout" Target="../slideLayouts/slideLayout244.xml"/><Relationship Id="rId9" Type="http://schemas.openxmlformats.org/officeDocument/2006/relationships/slideLayout" Target="../slideLayouts/slideLayout249.xml"/><Relationship Id="rId14" Type="http://schemas.openxmlformats.org/officeDocument/2006/relationships/image" Target="../media/image15.jpg"/></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9.xml"/><Relationship Id="rId13" Type="http://schemas.openxmlformats.org/officeDocument/2006/relationships/image" Target="../media/image14.jpeg"/><Relationship Id="rId3" Type="http://schemas.openxmlformats.org/officeDocument/2006/relationships/slideLayout" Target="../slideLayouts/slideLayout254.xml"/><Relationship Id="rId7" Type="http://schemas.openxmlformats.org/officeDocument/2006/relationships/slideLayout" Target="../slideLayouts/slideLayout258.xml"/><Relationship Id="rId12" Type="http://schemas.openxmlformats.org/officeDocument/2006/relationships/theme" Target="../theme/theme24.xml"/><Relationship Id="rId2" Type="http://schemas.openxmlformats.org/officeDocument/2006/relationships/slideLayout" Target="../slideLayouts/slideLayout253.xml"/><Relationship Id="rId1" Type="http://schemas.openxmlformats.org/officeDocument/2006/relationships/slideLayout" Target="../slideLayouts/slideLayout252.xml"/><Relationship Id="rId6" Type="http://schemas.openxmlformats.org/officeDocument/2006/relationships/slideLayout" Target="../slideLayouts/slideLayout257.xml"/><Relationship Id="rId11" Type="http://schemas.openxmlformats.org/officeDocument/2006/relationships/slideLayout" Target="../slideLayouts/slideLayout262.xml"/><Relationship Id="rId5" Type="http://schemas.openxmlformats.org/officeDocument/2006/relationships/slideLayout" Target="../slideLayouts/slideLayout256.xml"/><Relationship Id="rId10" Type="http://schemas.openxmlformats.org/officeDocument/2006/relationships/slideLayout" Target="../slideLayouts/slideLayout261.xml"/><Relationship Id="rId4" Type="http://schemas.openxmlformats.org/officeDocument/2006/relationships/slideLayout" Target="../slideLayouts/slideLayout255.xml"/><Relationship Id="rId9" Type="http://schemas.openxmlformats.org/officeDocument/2006/relationships/slideLayout" Target="../slideLayouts/slideLayout260.xml"/><Relationship Id="rId14" Type="http://schemas.openxmlformats.org/officeDocument/2006/relationships/image" Target="../media/image15.jpg"/></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0.xml"/><Relationship Id="rId13" Type="http://schemas.openxmlformats.org/officeDocument/2006/relationships/image" Target="../media/image14.jpeg"/><Relationship Id="rId3" Type="http://schemas.openxmlformats.org/officeDocument/2006/relationships/slideLayout" Target="../slideLayouts/slideLayout265.xml"/><Relationship Id="rId7" Type="http://schemas.openxmlformats.org/officeDocument/2006/relationships/slideLayout" Target="../slideLayouts/slideLayout269.xml"/><Relationship Id="rId12" Type="http://schemas.openxmlformats.org/officeDocument/2006/relationships/theme" Target="../theme/theme25.xml"/><Relationship Id="rId2" Type="http://schemas.openxmlformats.org/officeDocument/2006/relationships/slideLayout" Target="../slideLayouts/slideLayout264.xml"/><Relationship Id="rId1" Type="http://schemas.openxmlformats.org/officeDocument/2006/relationships/slideLayout" Target="../slideLayouts/slideLayout263.xml"/><Relationship Id="rId6" Type="http://schemas.openxmlformats.org/officeDocument/2006/relationships/slideLayout" Target="../slideLayouts/slideLayout268.xml"/><Relationship Id="rId11" Type="http://schemas.openxmlformats.org/officeDocument/2006/relationships/slideLayout" Target="../slideLayouts/slideLayout273.xml"/><Relationship Id="rId5" Type="http://schemas.openxmlformats.org/officeDocument/2006/relationships/slideLayout" Target="../slideLayouts/slideLayout267.xml"/><Relationship Id="rId10" Type="http://schemas.openxmlformats.org/officeDocument/2006/relationships/slideLayout" Target="../slideLayouts/slideLayout272.xml"/><Relationship Id="rId4" Type="http://schemas.openxmlformats.org/officeDocument/2006/relationships/slideLayout" Target="../slideLayouts/slideLayout266.xml"/><Relationship Id="rId9" Type="http://schemas.openxmlformats.org/officeDocument/2006/relationships/slideLayout" Target="../slideLayouts/slideLayout271.xml"/><Relationship Id="rId14" Type="http://schemas.openxmlformats.org/officeDocument/2006/relationships/image" Target="../media/image15.jpg"/></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1.xml"/><Relationship Id="rId13" Type="http://schemas.openxmlformats.org/officeDocument/2006/relationships/image" Target="../media/image14.jpeg"/><Relationship Id="rId3" Type="http://schemas.openxmlformats.org/officeDocument/2006/relationships/slideLayout" Target="../slideLayouts/slideLayout276.xml"/><Relationship Id="rId7" Type="http://schemas.openxmlformats.org/officeDocument/2006/relationships/slideLayout" Target="../slideLayouts/slideLayout280.xml"/><Relationship Id="rId12" Type="http://schemas.openxmlformats.org/officeDocument/2006/relationships/theme" Target="../theme/theme26.xml"/><Relationship Id="rId2" Type="http://schemas.openxmlformats.org/officeDocument/2006/relationships/slideLayout" Target="../slideLayouts/slideLayout275.xml"/><Relationship Id="rId1" Type="http://schemas.openxmlformats.org/officeDocument/2006/relationships/slideLayout" Target="../slideLayouts/slideLayout274.xml"/><Relationship Id="rId6" Type="http://schemas.openxmlformats.org/officeDocument/2006/relationships/slideLayout" Target="../slideLayouts/slideLayout279.xml"/><Relationship Id="rId11" Type="http://schemas.openxmlformats.org/officeDocument/2006/relationships/slideLayout" Target="../slideLayouts/slideLayout284.xml"/><Relationship Id="rId5" Type="http://schemas.openxmlformats.org/officeDocument/2006/relationships/slideLayout" Target="../slideLayouts/slideLayout278.xml"/><Relationship Id="rId10" Type="http://schemas.openxmlformats.org/officeDocument/2006/relationships/slideLayout" Target="../slideLayouts/slideLayout283.xml"/><Relationship Id="rId4" Type="http://schemas.openxmlformats.org/officeDocument/2006/relationships/slideLayout" Target="../slideLayouts/slideLayout277.xml"/><Relationship Id="rId9" Type="http://schemas.openxmlformats.org/officeDocument/2006/relationships/slideLayout" Target="../slideLayouts/slideLayout282.xml"/><Relationship Id="rId14" Type="http://schemas.openxmlformats.org/officeDocument/2006/relationships/image" Target="../media/image15.jpg"/></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2.xml"/><Relationship Id="rId13" Type="http://schemas.openxmlformats.org/officeDocument/2006/relationships/image" Target="../media/image14.jpeg"/><Relationship Id="rId3" Type="http://schemas.openxmlformats.org/officeDocument/2006/relationships/slideLayout" Target="../slideLayouts/slideLayout287.xml"/><Relationship Id="rId7" Type="http://schemas.openxmlformats.org/officeDocument/2006/relationships/slideLayout" Target="../slideLayouts/slideLayout291.xml"/><Relationship Id="rId12" Type="http://schemas.openxmlformats.org/officeDocument/2006/relationships/theme" Target="../theme/theme27.xml"/><Relationship Id="rId2" Type="http://schemas.openxmlformats.org/officeDocument/2006/relationships/slideLayout" Target="../slideLayouts/slideLayout286.xml"/><Relationship Id="rId1" Type="http://schemas.openxmlformats.org/officeDocument/2006/relationships/slideLayout" Target="../slideLayouts/slideLayout285.xml"/><Relationship Id="rId6" Type="http://schemas.openxmlformats.org/officeDocument/2006/relationships/slideLayout" Target="../slideLayouts/slideLayout290.xml"/><Relationship Id="rId11" Type="http://schemas.openxmlformats.org/officeDocument/2006/relationships/slideLayout" Target="../slideLayouts/slideLayout295.xml"/><Relationship Id="rId5" Type="http://schemas.openxmlformats.org/officeDocument/2006/relationships/slideLayout" Target="../slideLayouts/slideLayout289.xml"/><Relationship Id="rId10" Type="http://schemas.openxmlformats.org/officeDocument/2006/relationships/slideLayout" Target="../slideLayouts/slideLayout294.xml"/><Relationship Id="rId4" Type="http://schemas.openxmlformats.org/officeDocument/2006/relationships/slideLayout" Target="../slideLayouts/slideLayout288.xml"/><Relationship Id="rId9" Type="http://schemas.openxmlformats.org/officeDocument/2006/relationships/slideLayout" Target="../slideLayouts/slideLayout293.xml"/><Relationship Id="rId14" Type="http://schemas.openxmlformats.org/officeDocument/2006/relationships/image" Target="../media/image15.jpg"/></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3.xml"/><Relationship Id="rId13" Type="http://schemas.openxmlformats.org/officeDocument/2006/relationships/image" Target="../media/image14.jpeg"/><Relationship Id="rId3" Type="http://schemas.openxmlformats.org/officeDocument/2006/relationships/slideLayout" Target="../slideLayouts/slideLayout298.xml"/><Relationship Id="rId7" Type="http://schemas.openxmlformats.org/officeDocument/2006/relationships/slideLayout" Target="../slideLayouts/slideLayout302.xml"/><Relationship Id="rId12" Type="http://schemas.openxmlformats.org/officeDocument/2006/relationships/theme" Target="../theme/theme28.xml"/><Relationship Id="rId2" Type="http://schemas.openxmlformats.org/officeDocument/2006/relationships/slideLayout" Target="../slideLayouts/slideLayout297.xml"/><Relationship Id="rId1" Type="http://schemas.openxmlformats.org/officeDocument/2006/relationships/slideLayout" Target="../slideLayouts/slideLayout296.xml"/><Relationship Id="rId6" Type="http://schemas.openxmlformats.org/officeDocument/2006/relationships/slideLayout" Target="../slideLayouts/slideLayout301.xml"/><Relationship Id="rId11" Type="http://schemas.openxmlformats.org/officeDocument/2006/relationships/slideLayout" Target="../slideLayouts/slideLayout306.xml"/><Relationship Id="rId5" Type="http://schemas.openxmlformats.org/officeDocument/2006/relationships/slideLayout" Target="../slideLayouts/slideLayout300.xml"/><Relationship Id="rId10" Type="http://schemas.openxmlformats.org/officeDocument/2006/relationships/slideLayout" Target="../slideLayouts/slideLayout305.xml"/><Relationship Id="rId4" Type="http://schemas.openxmlformats.org/officeDocument/2006/relationships/slideLayout" Target="../slideLayouts/slideLayout299.xml"/><Relationship Id="rId9" Type="http://schemas.openxmlformats.org/officeDocument/2006/relationships/slideLayout" Target="../slideLayouts/slideLayout304.xml"/><Relationship Id="rId14" Type="http://schemas.openxmlformats.org/officeDocument/2006/relationships/image" Target="../media/image15.jpg"/></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4.xml"/><Relationship Id="rId13" Type="http://schemas.openxmlformats.org/officeDocument/2006/relationships/image" Target="../media/image14.jpeg"/><Relationship Id="rId3" Type="http://schemas.openxmlformats.org/officeDocument/2006/relationships/slideLayout" Target="../slideLayouts/slideLayout309.xml"/><Relationship Id="rId7" Type="http://schemas.openxmlformats.org/officeDocument/2006/relationships/slideLayout" Target="../slideLayouts/slideLayout313.xml"/><Relationship Id="rId12" Type="http://schemas.openxmlformats.org/officeDocument/2006/relationships/theme" Target="../theme/theme29.xml"/><Relationship Id="rId2" Type="http://schemas.openxmlformats.org/officeDocument/2006/relationships/slideLayout" Target="../slideLayouts/slideLayout308.xml"/><Relationship Id="rId1" Type="http://schemas.openxmlformats.org/officeDocument/2006/relationships/slideLayout" Target="../slideLayouts/slideLayout307.xml"/><Relationship Id="rId6" Type="http://schemas.openxmlformats.org/officeDocument/2006/relationships/slideLayout" Target="../slideLayouts/slideLayout312.xml"/><Relationship Id="rId11" Type="http://schemas.openxmlformats.org/officeDocument/2006/relationships/slideLayout" Target="../slideLayouts/slideLayout317.xml"/><Relationship Id="rId5" Type="http://schemas.openxmlformats.org/officeDocument/2006/relationships/slideLayout" Target="../slideLayouts/slideLayout311.xml"/><Relationship Id="rId10" Type="http://schemas.openxmlformats.org/officeDocument/2006/relationships/slideLayout" Target="../slideLayouts/slideLayout316.xml"/><Relationship Id="rId4" Type="http://schemas.openxmlformats.org/officeDocument/2006/relationships/slideLayout" Target="../slideLayouts/slideLayout310.xml"/><Relationship Id="rId9" Type="http://schemas.openxmlformats.org/officeDocument/2006/relationships/slideLayout" Target="../slideLayouts/slideLayout315.xml"/><Relationship Id="rId14" Type="http://schemas.openxmlformats.org/officeDocument/2006/relationships/image" Target="../media/image15.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25.xml"/><Relationship Id="rId13" Type="http://schemas.openxmlformats.org/officeDocument/2006/relationships/theme" Target="../theme/theme30.xml"/><Relationship Id="rId3" Type="http://schemas.openxmlformats.org/officeDocument/2006/relationships/slideLayout" Target="../slideLayouts/slideLayout320.xml"/><Relationship Id="rId7" Type="http://schemas.openxmlformats.org/officeDocument/2006/relationships/slideLayout" Target="../slideLayouts/slideLayout324.xml"/><Relationship Id="rId12" Type="http://schemas.openxmlformats.org/officeDocument/2006/relationships/slideLayout" Target="../slideLayouts/slideLayout329.xml"/><Relationship Id="rId2" Type="http://schemas.openxmlformats.org/officeDocument/2006/relationships/slideLayout" Target="../slideLayouts/slideLayout319.xml"/><Relationship Id="rId1" Type="http://schemas.openxmlformats.org/officeDocument/2006/relationships/slideLayout" Target="../slideLayouts/slideLayout318.xml"/><Relationship Id="rId6" Type="http://schemas.openxmlformats.org/officeDocument/2006/relationships/slideLayout" Target="../slideLayouts/slideLayout323.xml"/><Relationship Id="rId11" Type="http://schemas.openxmlformats.org/officeDocument/2006/relationships/slideLayout" Target="../slideLayouts/slideLayout328.xml"/><Relationship Id="rId5" Type="http://schemas.openxmlformats.org/officeDocument/2006/relationships/slideLayout" Target="../slideLayouts/slideLayout322.xml"/><Relationship Id="rId10" Type="http://schemas.openxmlformats.org/officeDocument/2006/relationships/slideLayout" Target="../slideLayouts/slideLayout327.xml"/><Relationship Id="rId4" Type="http://schemas.openxmlformats.org/officeDocument/2006/relationships/slideLayout" Target="../slideLayouts/slideLayout321.xml"/><Relationship Id="rId9" Type="http://schemas.openxmlformats.org/officeDocument/2006/relationships/slideLayout" Target="../slideLayouts/slideLayout326.xml"/><Relationship Id="rId1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image" Target="../media/image3.png"/><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theme" Target="../theme/theme5.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64.xml"/><Relationship Id="rId1" Type="http://schemas.openxmlformats.org/officeDocument/2006/relationships/slideLayout" Target="../slideLayouts/slideLayout63.xml"/><Relationship Id="rId4" Type="http://schemas.openxmlformats.org/officeDocument/2006/relationships/image" Target="../media/image8.png"/></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66.xml"/><Relationship Id="rId1" Type="http://schemas.openxmlformats.org/officeDocument/2006/relationships/slideLayout" Target="../slideLayouts/slideLayout65.xml"/><Relationship Id="rId4" Type="http://schemas.openxmlformats.org/officeDocument/2006/relationships/image" Target="../media/image8.png"/></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4" Type="http://schemas.openxmlformats.org/officeDocument/2006/relationships/image" Target="../media/image8.png"/></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70.xml"/><Relationship Id="rId1" Type="http://schemas.openxmlformats.org/officeDocument/2006/relationships/slideLayout" Target="../slideLayouts/slideLayout69.xml"/><Relationship Id="rId4" Type="http://schemas.openxmlformats.org/officeDocument/2006/relationships/image" Target="../media/image8.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8F7264FB-0618-4E18-959B-77CB113B87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56F56141-EDC8-4561-B210-A15B1651A4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B2B7860-1501-44BF-BDA2-4ECAC48F4C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1456EF-EDA7-466D-90A9-97D47B7037CB}" type="datetimeFigureOut">
              <a:rPr lang="zh-CN" altLang="en-US" smtClean="0"/>
              <a:t>2025/2/9</a:t>
            </a:fld>
            <a:endParaRPr lang="zh-CN" altLang="en-US"/>
          </a:p>
        </p:txBody>
      </p:sp>
      <p:sp>
        <p:nvSpPr>
          <p:cNvPr id="5" name="页脚占位符 4">
            <a:extLst>
              <a:ext uri="{FF2B5EF4-FFF2-40B4-BE49-F238E27FC236}">
                <a16:creationId xmlns:a16="http://schemas.microsoft.com/office/drawing/2014/main" id="{E21586E5-F721-4A39-860D-941C9E93EA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93DB4B5-A198-4FFC-8349-20B0234F0F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7D73ED-7EBB-4E11-B60B-79773C5177D3}" type="slidenum">
              <a:rPr lang="zh-CN" altLang="en-US" smtClean="0"/>
              <a:t>‹#›</a:t>
            </a:fld>
            <a:endParaRPr lang="zh-CN" altLang="en-US"/>
          </a:p>
        </p:txBody>
      </p:sp>
      <p:pic>
        <p:nvPicPr>
          <p:cNvPr id="8" name="Picture 7" descr="A picture containing shape&#10;&#10;Description automatically generated">
            <a:extLst>
              <a:ext uri="{FF2B5EF4-FFF2-40B4-BE49-F238E27FC236}">
                <a16:creationId xmlns:a16="http://schemas.microsoft.com/office/drawing/2014/main" id="{266DD678-66A7-44A5-AA1D-874C5AA8E80E}"/>
              </a:ext>
            </a:extLst>
          </p:cNvPr>
          <p:cNvPicPr>
            <a:picLocks noChangeAspect="1"/>
          </p:cNvPicPr>
          <p:nvPr userDrawn="1"/>
        </p:nvPicPr>
        <p:blipFill>
          <a:blip r:embed="rId19" cstate="hqprint">
            <a:extLst>
              <a:ext uri="{28A0092B-C50C-407E-A947-70E740481C1C}">
                <a14:useLocalDpi xmlns:a14="http://schemas.microsoft.com/office/drawing/2010/main" val="0"/>
              </a:ext>
            </a:extLst>
          </a:blip>
          <a:stretch>
            <a:fillRect/>
          </a:stretch>
        </p:blipFill>
        <p:spPr>
          <a:xfrm>
            <a:off x="-1343026" y="314324"/>
            <a:ext cx="1114425" cy="1114425"/>
          </a:xfrm>
          <a:prstGeom prst="rect">
            <a:avLst/>
          </a:prstGeom>
        </p:spPr>
      </p:pic>
    </p:spTree>
    <p:extLst>
      <p:ext uri="{BB962C8B-B14F-4D97-AF65-F5344CB8AC3E}">
        <p14:creationId xmlns:p14="http://schemas.microsoft.com/office/powerpoint/2010/main" val="25318904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C7BD1833-5C2B-4E00-9BE2-7BAB1021FC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B71131E5-605C-4873-8252-B572413716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8FF99E3-6FAA-407F-8FBE-5A3E5D4D68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0D69E31-C159-46AF-8F25-83C3CF58D752}"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0号-石头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2025/2/9</a:t>
            </a:fld>
            <a:endParaRPr kumimoji="0" lang="zh-CN" altLang="en-US" sz="1200" b="0" i="0" u="none" strike="noStrike" kern="1200" cap="none" spc="0" normalizeH="0" baseline="0" noProof="0">
              <a:ln>
                <a:noFill/>
              </a:ln>
              <a:solidFill>
                <a:prstClr val="black">
                  <a:tint val="75000"/>
                </a:prstClr>
              </a:solidFill>
              <a:effectLst/>
              <a:uLnTx/>
              <a:uFillTx/>
              <a:ea typeface="字魂20号-石头体"/>
              <a:cs typeface="+mn-cs"/>
            </a:endParaRPr>
          </a:p>
        </p:txBody>
      </p:sp>
      <p:sp>
        <p:nvSpPr>
          <p:cNvPr id="5" name="页脚占位符 4">
            <a:extLst>
              <a:ext uri="{FF2B5EF4-FFF2-40B4-BE49-F238E27FC236}">
                <a16:creationId xmlns:a16="http://schemas.microsoft.com/office/drawing/2014/main" id="{853FF5DB-5499-47EF-A22B-78AF7787AA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0号-石头体"/>
              <a:cs typeface="+mn-cs"/>
            </a:endParaRPr>
          </a:p>
        </p:txBody>
      </p:sp>
      <p:sp>
        <p:nvSpPr>
          <p:cNvPr id="6" name="灯片编号占位符 5">
            <a:extLst>
              <a:ext uri="{FF2B5EF4-FFF2-40B4-BE49-F238E27FC236}">
                <a16:creationId xmlns:a16="http://schemas.microsoft.com/office/drawing/2014/main" id="{E758EA4B-FF22-4CC8-92EF-A6F555580B2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D8CD073-45A5-4DA8-BB5C-63A37CDFC8B9}" type="slidenum">
              <a:rPr kumimoji="0" lang="zh-CN" altLang="en-US" sz="1200" b="0" i="0" u="none" strike="noStrike" kern="1200" cap="none" spc="0" normalizeH="0" baseline="0" noProof="0" smtClean="0">
                <a:ln>
                  <a:noFill/>
                </a:ln>
                <a:solidFill>
                  <a:prstClr val="black">
                    <a:tint val="75000"/>
                  </a:prstClr>
                </a:solidFill>
                <a:effectLst/>
                <a:uLnTx/>
                <a:uFillTx/>
                <a:ea typeface="字魂20号-石头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0号-石头体"/>
              <a:cs typeface="+mn-cs"/>
            </a:endParaRPr>
          </a:p>
        </p:txBody>
      </p:sp>
      <p:pic>
        <p:nvPicPr>
          <p:cNvPr id="8" name="Picture 7" descr="Shape&#10;&#10;Description automatically generated with medium confidence">
            <a:extLst>
              <a:ext uri="{FF2B5EF4-FFF2-40B4-BE49-F238E27FC236}">
                <a16:creationId xmlns:a16="http://schemas.microsoft.com/office/drawing/2014/main" id="{C7DB606E-19F1-4054-85FC-A20FE5E5326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381539" y="278296"/>
            <a:ext cx="1092178" cy="1092178"/>
          </a:xfrm>
          <a:prstGeom prst="rect">
            <a:avLst/>
          </a:prstGeom>
        </p:spPr>
      </p:pic>
    </p:spTree>
    <p:extLst>
      <p:ext uri="{BB962C8B-B14F-4D97-AF65-F5344CB8AC3E}">
        <p14:creationId xmlns:p14="http://schemas.microsoft.com/office/powerpoint/2010/main" val="529862908"/>
      </p:ext>
    </p:extLst>
  </p:cSld>
  <p:clrMap bg1="lt1" tx1="dk1" bg2="lt2" tx2="dk2" accent1="accent1" accent2="accent2" accent3="accent3" accent4="accent4" accent5="accent5" accent6="accent6" hlink="hlink" folHlink="folHlink"/>
  <p:sldLayoutIdLst>
    <p:sldLayoutId id="2147483805" r:id="rId1"/>
    <p:sldLayoutId id="2147483806" r:id="rId2"/>
  </p:sldLayoutIdLst>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C7BD1833-5C2B-4E00-9BE2-7BAB1021FC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B71131E5-605C-4873-8252-B572413716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8FF99E3-6FAA-407F-8FBE-5A3E5D4D68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0D69E31-C159-46AF-8F25-83C3CF58D752}"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0号-石头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2025/2/9</a:t>
            </a:fld>
            <a:endParaRPr kumimoji="0" lang="zh-CN" altLang="en-US" sz="1200" b="0" i="0" u="none" strike="noStrike" kern="1200" cap="none" spc="0" normalizeH="0" baseline="0" noProof="0">
              <a:ln>
                <a:noFill/>
              </a:ln>
              <a:solidFill>
                <a:prstClr val="black">
                  <a:tint val="75000"/>
                </a:prstClr>
              </a:solidFill>
              <a:effectLst/>
              <a:uLnTx/>
              <a:uFillTx/>
              <a:ea typeface="字魂20号-石头体"/>
              <a:cs typeface="+mn-cs"/>
            </a:endParaRPr>
          </a:p>
        </p:txBody>
      </p:sp>
      <p:sp>
        <p:nvSpPr>
          <p:cNvPr id="5" name="页脚占位符 4">
            <a:extLst>
              <a:ext uri="{FF2B5EF4-FFF2-40B4-BE49-F238E27FC236}">
                <a16:creationId xmlns:a16="http://schemas.microsoft.com/office/drawing/2014/main" id="{853FF5DB-5499-47EF-A22B-78AF7787AA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0号-石头体"/>
              <a:cs typeface="+mn-cs"/>
            </a:endParaRPr>
          </a:p>
        </p:txBody>
      </p:sp>
      <p:sp>
        <p:nvSpPr>
          <p:cNvPr id="6" name="灯片编号占位符 5">
            <a:extLst>
              <a:ext uri="{FF2B5EF4-FFF2-40B4-BE49-F238E27FC236}">
                <a16:creationId xmlns:a16="http://schemas.microsoft.com/office/drawing/2014/main" id="{E758EA4B-FF22-4CC8-92EF-A6F555580B2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D8CD073-45A5-4DA8-BB5C-63A37CDFC8B9}" type="slidenum">
              <a:rPr kumimoji="0" lang="zh-CN" altLang="en-US" sz="1200" b="0" i="0" u="none" strike="noStrike" kern="1200" cap="none" spc="0" normalizeH="0" baseline="0" noProof="0" smtClean="0">
                <a:ln>
                  <a:noFill/>
                </a:ln>
                <a:solidFill>
                  <a:prstClr val="black">
                    <a:tint val="75000"/>
                  </a:prstClr>
                </a:solidFill>
                <a:effectLst/>
                <a:uLnTx/>
                <a:uFillTx/>
                <a:ea typeface="字魂20号-石头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0号-石头体"/>
              <a:cs typeface="+mn-cs"/>
            </a:endParaRPr>
          </a:p>
        </p:txBody>
      </p:sp>
      <p:pic>
        <p:nvPicPr>
          <p:cNvPr id="8" name="Picture 7" descr="Shape&#10;&#10;Description automatically generated with medium confidence">
            <a:extLst>
              <a:ext uri="{FF2B5EF4-FFF2-40B4-BE49-F238E27FC236}">
                <a16:creationId xmlns:a16="http://schemas.microsoft.com/office/drawing/2014/main" id="{C7DB606E-19F1-4054-85FC-A20FE5E5326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381539" y="278296"/>
            <a:ext cx="1092178" cy="1092178"/>
          </a:xfrm>
          <a:prstGeom prst="rect">
            <a:avLst/>
          </a:prstGeom>
        </p:spPr>
      </p:pic>
    </p:spTree>
    <p:extLst>
      <p:ext uri="{BB962C8B-B14F-4D97-AF65-F5344CB8AC3E}">
        <p14:creationId xmlns:p14="http://schemas.microsoft.com/office/powerpoint/2010/main" val="48950040"/>
      </p:ext>
    </p:extLst>
  </p:cSld>
  <p:clrMap bg1="lt1" tx1="dk1" bg2="lt2" tx2="dk2" accent1="accent1" accent2="accent2" accent3="accent3" accent4="accent4" accent5="accent5" accent6="accent6" hlink="hlink" folHlink="folHlink"/>
  <p:sldLayoutIdLst>
    <p:sldLayoutId id="2147483808" r:id="rId1"/>
    <p:sldLayoutId id="2147483809" r:id="rId2"/>
  </p:sldLayoutIdLst>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6E5F6AD-1DCF-4F18-9BBA-2BC622BDF2F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1B0D12B-A1F6-4D3F-98AE-9ADCFED71E0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pic>
        <p:nvPicPr>
          <p:cNvPr id="7" name="Picture 6" descr="Shape&#10;&#10;Description automatically generated with medium confidence">
            <a:extLst>
              <a:ext uri="{FF2B5EF4-FFF2-40B4-BE49-F238E27FC236}">
                <a16:creationId xmlns:a16="http://schemas.microsoft.com/office/drawing/2014/main" id="{61716976-F37C-48C8-DB79-DB01B092DD2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514475" y="408930"/>
            <a:ext cx="1237952" cy="1237952"/>
          </a:xfrm>
          <a:prstGeom prst="rect">
            <a:avLst/>
          </a:prstGeom>
        </p:spPr>
      </p:pic>
    </p:spTree>
    <p:extLst>
      <p:ext uri="{BB962C8B-B14F-4D97-AF65-F5344CB8AC3E}">
        <p14:creationId xmlns:p14="http://schemas.microsoft.com/office/powerpoint/2010/main" val="605610743"/>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Lst>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2E7B89B-9A3F-4DD2-85AB-FE1B8D4B3E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4441BDCA-78D4-4C6F-84D0-8C14A53304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9CD16C55-6B68-411C-B155-D5945764C2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2025/2/9</a:t>
            </a:fld>
            <a:endParaRPr kumimoji="0" lang="zh-CN" altLang="en-US" sz="1200" b="0" i="0" u="none" strike="noStrike" kern="1200" cap="none" spc="0" normalizeH="0" baseline="0" noProof="0" dirty="0">
              <a:ln>
                <a:noFill/>
              </a:ln>
              <a:solidFill>
                <a:srgbClr val="000000">
                  <a:tint val="75000"/>
                </a:srgbClr>
              </a:solidFill>
              <a:effectLst/>
              <a:uLnTx/>
              <a:uFillTx/>
              <a:ea typeface="字魂52号-阿开漫画体" panose="00000500000000000000" pitchFamily="2" charset="-122"/>
              <a:cs typeface="+mn-cs"/>
            </a:endParaRPr>
          </a:p>
        </p:txBody>
      </p:sp>
      <p:sp>
        <p:nvSpPr>
          <p:cNvPr id="5" name="页脚占位符 4">
            <a:extLst>
              <a:ext uri="{FF2B5EF4-FFF2-40B4-BE49-F238E27FC236}">
                <a16:creationId xmlns:a16="http://schemas.microsoft.com/office/drawing/2014/main" id="{6D7C3DA0-FC72-45F2-A13A-57F1D2D79E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srgbClr val="000000">
                  <a:tint val="75000"/>
                </a:srgbClr>
              </a:solidFill>
              <a:effectLst/>
              <a:uLnTx/>
              <a:uFillTx/>
              <a:ea typeface="字魂52号-阿开漫画体" panose="00000500000000000000" pitchFamily="2" charset="-122"/>
              <a:cs typeface="+mn-cs"/>
            </a:endParaRPr>
          </a:p>
        </p:txBody>
      </p:sp>
      <p:sp>
        <p:nvSpPr>
          <p:cNvPr id="6" name="灯片编号占位符 5">
            <a:extLst>
              <a:ext uri="{FF2B5EF4-FFF2-40B4-BE49-F238E27FC236}">
                <a16:creationId xmlns:a16="http://schemas.microsoft.com/office/drawing/2014/main" id="{25867D0C-2DF0-454C-BA3F-A563BA3BD5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dirty="0">
              <a:ln>
                <a:noFill/>
              </a:ln>
              <a:solidFill>
                <a:srgbClr val="000000">
                  <a:tint val="75000"/>
                </a:srgbClr>
              </a:solidFill>
              <a:effectLst/>
              <a:uLnTx/>
              <a:uFillTx/>
              <a:ea typeface="字魂52号-阿开漫画体" panose="00000500000000000000" pitchFamily="2" charset="-122"/>
              <a:cs typeface="+mn-cs"/>
            </a:endParaRPr>
          </a:p>
        </p:txBody>
      </p:sp>
      <p:pic>
        <p:nvPicPr>
          <p:cNvPr id="7" name="Picture 6" descr="Shape&#10;&#10;Description automatically generated with medium confidence">
            <a:extLst>
              <a:ext uri="{FF2B5EF4-FFF2-40B4-BE49-F238E27FC236}">
                <a16:creationId xmlns:a16="http://schemas.microsoft.com/office/drawing/2014/main" id="{FFBB7D9A-21F5-4771-B44C-556279E5B7AC}"/>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14475" y="408930"/>
            <a:ext cx="1237952" cy="1237952"/>
          </a:xfrm>
          <a:prstGeom prst="rect">
            <a:avLst/>
          </a:prstGeom>
        </p:spPr>
      </p:pic>
    </p:spTree>
    <p:extLst>
      <p:ext uri="{BB962C8B-B14F-4D97-AF65-F5344CB8AC3E}">
        <p14:creationId xmlns:p14="http://schemas.microsoft.com/office/powerpoint/2010/main" val="3470091495"/>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 id="2147483834" r:id="rId12"/>
  </p:sldLayoutIdLst>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字魂52号-阿开漫画体" panose="00000500000000000000" pitchFamily="2" charset="-122"/>
          <a:ea typeface="字魂52号-阿开漫画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52号-阿开漫画体" panose="00000500000000000000" pitchFamily="2" charset="-122"/>
          <a:ea typeface="字魂52号-阿开漫画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52号-阿开漫画体" panose="00000500000000000000" pitchFamily="2" charset="-122"/>
          <a:ea typeface="字魂52号-阿开漫画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52号-阿开漫画体" panose="00000500000000000000" pitchFamily="2" charset="-122"/>
          <a:ea typeface="字魂52号-阿开漫画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2号-阿开漫画体" panose="00000500000000000000" pitchFamily="2" charset="-122"/>
          <a:ea typeface="字魂52号-阿开漫画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2号-阿开漫画体" panose="00000500000000000000" pitchFamily="2" charset="-122"/>
          <a:ea typeface="字魂52号-阿开漫画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C7BD1833-5C2B-4E00-9BE2-7BAB1021FC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B71131E5-605C-4873-8252-B572413716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8FF99E3-6FAA-407F-8FBE-5A3E5D4D68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0D69E31-C159-46AF-8F25-83C3CF58D752}"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0号-石头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2025/2/9</a:t>
            </a:fld>
            <a:endParaRPr kumimoji="0" lang="zh-CN" altLang="en-US" sz="1200" b="0" i="0" u="none" strike="noStrike" kern="1200" cap="none" spc="0" normalizeH="0" baseline="0" noProof="0">
              <a:ln>
                <a:noFill/>
              </a:ln>
              <a:solidFill>
                <a:prstClr val="black">
                  <a:tint val="75000"/>
                </a:prstClr>
              </a:solidFill>
              <a:effectLst/>
              <a:uLnTx/>
              <a:uFillTx/>
              <a:ea typeface="字魂20号-石头体"/>
              <a:cs typeface="+mn-cs"/>
            </a:endParaRPr>
          </a:p>
        </p:txBody>
      </p:sp>
      <p:sp>
        <p:nvSpPr>
          <p:cNvPr id="5" name="页脚占位符 4">
            <a:extLst>
              <a:ext uri="{FF2B5EF4-FFF2-40B4-BE49-F238E27FC236}">
                <a16:creationId xmlns:a16="http://schemas.microsoft.com/office/drawing/2014/main" id="{853FF5DB-5499-47EF-A22B-78AF7787AA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0号-石头体"/>
              <a:cs typeface="+mn-cs"/>
            </a:endParaRPr>
          </a:p>
        </p:txBody>
      </p:sp>
      <p:sp>
        <p:nvSpPr>
          <p:cNvPr id="6" name="灯片编号占位符 5">
            <a:extLst>
              <a:ext uri="{FF2B5EF4-FFF2-40B4-BE49-F238E27FC236}">
                <a16:creationId xmlns:a16="http://schemas.microsoft.com/office/drawing/2014/main" id="{E758EA4B-FF22-4CC8-92EF-A6F555580B2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D8CD073-45A5-4DA8-BB5C-63A37CDFC8B9}" type="slidenum">
              <a:rPr kumimoji="0" lang="zh-CN" altLang="en-US" sz="1200" b="0" i="0" u="none" strike="noStrike" kern="1200" cap="none" spc="0" normalizeH="0" baseline="0" noProof="0" smtClean="0">
                <a:ln>
                  <a:noFill/>
                </a:ln>
                <a:solidFill>
                  <a:prstClr val="black">
                    <a:tint val="75000"/>
                  </a:prstClr>
                </a:solidFill>
                <a:effectLst/>
                <a:uLnTx/>
                <a:uFillTx/>
                <a:ea typeface="字魂20号-石头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0号-石头体"/>
              <a:cs typeface="+mn-cs"/>
            </a:endParaRPr>
          </a:p>
        </p:txBody>
      </p:sp>
      <p:pic>
        <p:nvPicPr>
          <p:cNvPr id="8" name="Picture 7" descr="Shape&#10;&#10;Description automatically generated with medium confidence">
            <a:extLst>
              <a:ext uri="{FF2B5EF4-FFF2-40B4-BE49-F238E27FC236}">
                <a16:creationId xmlns:a16="http://schemas.microsoft.com/office/drawing/2014/main" id="{C7DB606E-19F1-4054-85FC-A20FE5E5326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381539" y="278296"/>
            <a:ext cx="1092178" cy="1092178"/>
          </a:xfrm>
          <a:prstGeom prst="rect">
            <a:avLst/>
          </a:prstGeom>
        </p:spPr>
      </p:pic>
    </p:spTree>
    <p:extLst>
      <p:ext uri="{BB962C8B-B14F-4D97-AF65-F5344CB8AC3E}">
        <p14:creationId xmlns:p14="http://schemas.microsoft.com/office/powerpoint/2010/main" val="2376622381"/>
      </p:ext>
    </p:extLst>
  </p:cSld>
  <p:clrMap bg1="lt1" tx1="dk1" bg2="lt2" tx2="dk2" accent1="accent1" accent2="accent2" accent3="accent3" accent4="accent4" accent5="accent5" accent6="accent6" hlink="hlink" folHlink="folHlink"/>
  <p:sldLayoutIdLst>
    <p:sldLayoutId id="2147483836" r:id="rId1"/>
    <p:sldLayoutId id="2147483837" r:id="rId2"/>
  </p:sldLayoutIdLst>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3" name="Google Shape;13;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4" name="Google Shape;14;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746655812"/>
      </p:ext>
    </p:extLst>
  </p:cSld>
  <p:clrMap bg1="lt1" tx1="dk1" bg2="dk2" tx2="lt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 id="2147483850" r:id="rId12"/>
    <p:sldLayoutId id="2147483851" r:id="rId13"/>
    <p:sldLayoutId id="2147483852" r:id="rId14"/>
    <p:sldLayoutId id="2147483853" r:id="rId15"/>
    <p:sldLayoutId id="2147483854" r:id="rId16"/>
    <p:sldLayoutId id="2147483855" r:id="rId17"/>
    <p:sldLayoutId id="2147483856" r:id="rId18"/>
    <p:sldLayoutId id="2147483857" r:id="rId19"/>
    <p:sldLayoutId id="2147483858" r:id="rId20"/>
    <p:sldLayoutId id="2147483859" r:id="rId21"/>
    <p:sldLayoutId id="2147483860" r:id="rId22"/>
    <p:sldLayoutId id="2147483861" r:id="rId23"/>
    <p:sldLayoutId id="2147483862" r:id="rId24"/>
    <p:sldLayoutId id="2147483863" r:id="rId25"/>
    <p:sldLayoutId id="2147483864" r:id="rId26"/>
    <p:sldLayoutId id="2147483865" r:id="rId27"/>
    <p:sldLayoutId id="2147483866" r:id="rId28"/>
    <p:sldLayoutId id="2147483867" r:id="rId29"/>
    <p:sldLayoutId id="2147483868" r:id="rId30"/>
    <p:sldLayoutId id="2147483869" r:id="rId31"/>
    <p:sldLayoutId id="2147483870" r:id="rId32"/>
    <p:sldLayoutId id="2147483871" r:id="rId33"/>
    <p:sldLayoutId id="2147483872" r:id="rId34"/>
    <p:sldLayoutId id="2147483873" r:id="rId35"/>
    <p:sldLayoutId id="2147483874" r:id="rId36"/>
    <p:sldLayoutId id="2147483875" r:id="rId37"/>
    <p:sldLayoutId id="2147483876" r:id="rId38"/>
    <p:sldLayoutId id="2147483877" r:id="rId39"/>
    <p:sldLayoutId id="2147483878" r:id="rId40"/>
    <p:sldLayoutId id="2147483879" r:id="rId41"/>
    <p:sldLayoutId id="2147483880" r:id="rId42"/>
    <p:sldLayoutId id="2147483881" r:id="rId43"/>
    <p:sldLayoutId id="2147483882" r:id="rId44"/>
    <p:sldLayoutId id="2147483883" r:id="rId45"/>
    <p:sldLayoutId id="2147483884" r:id="rId46"/>
    <p:sldLayoutId id="2147483885" r:id="rId47"/>
    <p:sldLayoutId id="2147483886" r:id="rId48"/>
    <p:sldLayoutId id="2147483887" r:id="rId49"/>
    <p:sldLayoutId id="2147483888" r:id="rId50"/>
    <p:sldLayoutId id="2147483889" r:id="rId51"/>
    <p:sldLayoutId id="2147483890" r:id="rId52"/>
    <p:sldLayoutId id="2147483891" r:id="rId53"/>
    <p:sldLayoutId id="2147483892" r:id="rId54"/>
    <p:sldLayoutId id="2147483893" r:id="rId55"/>
    <p:sldLayoutId id="2147483894" r:id="rId56"/>
    <p:sldLayoutId id="2147483895" r:id="rId57"/>
    <p:sldLayoutId id="2147483896" r:id="rId58"/>
    <p:sldLayoutId id="2147483897" r:id="rId59"/>
    <p:sldLayoutId id="2147483898" r:id="rId60"/>
    <p:sldLayoutId id="2147483899" r:id="rId61"/>
    <p:sldLayoutId id="2147483900" r:id="rId62"/>
    <p:sldLayoutId id="2147483901" r:id="rId63"/>
    <p:sldLayoutId id="2147483902" r:id="rId64"/>
    <p:sldLayoutId id="2147483903" r:id="rId65"/>
    <p:sldLayoutId id="2147483904" r:id="rId66"/>
    <p:sldLayoutId id="2147483905" r:id="rId67"/>
    <p:sldLayoutId id="2147483906" r:id="rId68"/>
    <p:sldLayoutId id="2147483907" r:id="rId69"/>
    <p:sldLayoutId id="2147483908" r:id="rId70"/>
    <p:sldLayoutId id="2147483909" r:id="rId71"/>
    <p:sldLayoutId id="2147483910" r:id="rId72"/>
    <p:sldLayoutId id="2147483911" r:id="rId7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C7BD1833-5C2B-4E00-9BE2-7BAB1021FC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B71131E5-605C-4873-8252-B572413716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8FF99E3-6FAA-407F-8FBE-5A3E5D4D68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0D69E31-C159-46AF-8F25-83C3CF58D75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0号-石头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2025/2/9</a:t>
            </a:fld>
            <a:endParaRPr kumimoji="0" lang="zh-CN" altLang="en-US" sz="1200" b="0" i="0" u="none" strike="noStrike" kern="1200" cap="none" spc="0" normalizeH="0" baseline="0" noProof="0">
              <a:ln>
                <a:noFill/>
              </a:ln>
              <a:solidFill>
                <a:prstClr val="black">
                  <a:tint val="75000"/>
                </a:prstClr>
              </a:solidFill>
              <a:effectLst/>
              <a:uLnTx/>
              <a:uFillTx/>
              <a:latin typeface="字魂20号-石头体" panose="020F0502020204030204"/>
              <a:cs typeface="+mn-cs"/>
            </a:endParaRPr>
          </a:p>
        </p:txBody>
      </p:sp>
      <p:sp>
        <p:nvSpPr>
          <p:cNvPr id="5" name="页脚占位符 4">
            <a:extLst>
              <a:ext uri="{FF2B5EF4-FFF2-40B4-BE49-F238E27FC236}">
                <a16:creationId xmlns:a16="http://schemas.microsoft.com/office/drawing/2014/main" id="{853FF5DB-5499-47EF-A22B-78AF7787AA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0号-石头体" panose="020F0502020204030204"/>
              <a:cs typeface="+mn-cs"/>
            </a:endParaRPr>
          </a:p>
        </p:txBody>
      </p:sp>
      <p:sp>
        <p:nvSpPr>
          <p:cNvPr id="6" name="灯片编号占位符 5">
            <a:extLst>
              <a:ext uri="{FF2B5EF4-FFF2-40B4-BE49-F238E27FC236}">
                <a16:creationId xmlns:a16="http://schemas.microsoft.com/office/drawing/2014/main" id="{E758EA4B-FF22-4CC8-92EF-A6F555580B2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D8CD073-45A5-4DA8-BB5C-63A37CDFC8B9}" type="slidenum">
              <a:rPr kumimoji="0" lang="zh-CN" altLang="en-US" sz="1200" b="0" i="0" u="none" strike="noStrike" kern="1200" cap="none" spc="0" normalizeH="0" baseline="0" noProof="0" smtClean="0">
                <a:ln>
                  <a:noFill/>
                </a:ln>
                <a:solidFill>
                  <a:prstClr val="black">
                    <a:tint val="75000"/>
                  </a:prstClr>
                </a:solidFill>
                <a:effectLst/>
                <a:uLnTx/>
                <a:uFillTx/>
                <a:latin typeface="字魂20号-石头体"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0号-石头体" panose="020F0502020204030204"/>
              <a:cs typeface="+mn-cs"/>
            </a:endParaRPr>
          </a:p>
        </p:txBody>
      </p:sp>
      <p:pic>
        <p:nvPicPr>
          <p:cNvPr id="8" name="Picture 7" descr="Shape&#10;&#10;Description automatically generated with medium confidence">
            <a:extLst>
              <a:ext uri="{FF2B5EF4-FFF2-40B4-BE49-F238E27FC236}">
                <a16:creationId xmlns:a16="http://schemas.microsoft.com/office/drawing/2014/main" id="{C7DB606E-19F1-4054-85FC-A20FE5E5326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381539" y="278296"/>
            <a:ext cx="1092178" cy="1092178"/>
          </a:xfrm>
          <a:prstGeom prst="rect">
            <a:avLst/>
          </a:prstGeom>
        </p:spPr>
      </p:pic>
    </p:spTree>
    <p:extLst>
      <p:ext uri="{BB962C8B-B14F-4D97-AF65-F5344CB8AC3E}">
        <p14:creationId xmlns:p14="http://schemas.microsoft.com/office/powerpoint/2010/main" val="1137499696"/>
      </p:ext>
    </p:extLst>
  </p:cSld>
  <p:clrMap bg1="lt1" tx1="dk1" bg2="lt2" tx2="dk2" accent1="accent1" accent2="accent2" accent3="accent3" accent4="accent4" accent5="accent5" accent6="accent6" hlink="hlink" folHlink="folHlink"/>
  <p:sldLayoutIdLst>
    <p:sldLayoutId id="2147483913" r:id="rId1"/>
    <p:sldLayoutId id="2147483914" r:id="rId2"/>
  </p:sldLayoutIdLst>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 picture containing bedclothes&#10;&#10;Description automatically generated">
            <a:extLst>
              <a:ext uri="{FF2B5EF4-FFF2-40B4-BE49-F238E27FC236}">
                <a16:creationId xmlns:a16="http://schemas.microsoft.com/office/drawing/2014/main" id="{4E2660E5-161C-40F2-A867-8A7EE00AC221}"/>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pic>
        <p:nvPicPr>
          <p:cNvPr id="9" name="Picture 8" descr="A picture containing shape&#10;&#10;Description automatically generated">
            <a:extLst>
              <a:ext uri="{FF2B5EF4-FFF2-40B4-BE49-F238E27FC236}">
                <a16:creationId xmlns:a16="http://schemas.microsoft.com/office/drawing/2014/main" id="{FE40C4D9-C362-489A-A750-DC417A58E740}"/>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937659" y="206828"/>
            <a:ext cx="1510393" cy="1510393"/>
          </a:xfrm>
          <a:prstGeom prst="rect">
            <a:avLst/>
          </a:prstGeom>
        </p:spPr>
      </p:pic>
    </p:spTree>
    <p:extLst>
      <p:ext uri="{BB962C8B-B14F-4D97-AF65-F5344CB8AC3E}">
        <p14:creationId xmlns:p14="http://schemas.microsoft.com/office/powerpoint/2010/main" val="3685630644"/>
      </p:ext>
    </p:extLst>
  </p:cSld>
  <p:clrMap bg1="lt1" tx1="dk1" bg2="lt2" tx2="dk2" accent1="accent1" accent2="accent2" accent3="accent3" accent4="accent4" accent5="accent5" accent6="accent6" hlink="hlink" folHlink="folHlink"/>
  <p:sldLayoutIdLst>
    <p:sldLayoutId id="2147483916" r:id="rId1"/>
    <p:sldLayoutId id="2147483917" r:id="rId2"/>
    <p:sldLayoutId id="2147483918" r:id="rId3"/>
    <p:sldLayoutId id="2147483919" r:id="rId4"/>
    <p:sldLayoutId id="2147483920" r:id="rId5"/>
    <p:sldLayoutId id="2147483921" r:id="rId6"/>
    <p:sldLayoutId id="2147483922" r:id="rId7"/>
    <p:sldLayoutId id="2147483923" r:id="rId8"/>
    <p:sldLayoutId id="2147483924" r:id="rId9"/>
    <p:sldLayoutId id="2147483925" r:id="rId10"/>
    <p:sldLayoutId id="214748392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 picture containing bedclothes&#10;&#10;Description automatically generated">
            <a:extLst>
              <a:ext uri="{FF2B5EF4-FFF2-40B4-BE49-F238E27FC236}">
                <a16:creationId xmlns:a16="http://schemas.microsoft.com/office/drawing/2014/main" id="{4E2660E5-161C-40F2-A867-8A7EE00AC221}"/>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pic>
        <p:nvPicPr>
          <p:cNvPr id="9" name="Picture 8" descr="A picture containing shape&#10;&#10;Description automatically generated">
            <a:extLst>
              <a:ext uri="{FF2B5EF4-FFF2-40B4-BE49-F238E27FC236}">
                <a16:creationId xmlns:a16="http://schemas.microsoft.com/office/drawing/2014/main" id="{FE40C4D9-C362-489A-A750-DC417A58E740}"/>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937659" y="206828"/>
            <a:ext cx="1510393" cy="1510393"/>
          </a:xfrm>
          <a:prstGeom prst="rect">
            <a:avLst/>
          </a:prstGeom>
        </p:spPr>
      </p:pic>
    </p:spTree>
    <p:extLst>
      <p:ext uri="{BB962C8B-B14F-4D97-AF65-F5344CB8AC3E}">
        <p14:creationId xmlns:p14="http://schemas.microsoft.com/office/powerpoint/2010/main" val="3271276679"/>
      </p:ext>
    </p:extLst>
  </p:cSld>
  <p:clrMap bg1="lt1" tx1="dk1" bg2="lt2" tx2="dk2" accent1="accent1" accent2="accent2" accent3="accent3" accent4="accent4" accent5="accent5" accent6="accent6" hlink="hlink" folHlink="folHlink"/>
  <p:sldLayoutIdLst>
    <p:sldLayoutId id="2147483928" r:id="rId1"/>
    <p:sldLayoutId id="2147483929" r:id="rId2"/>
    <p:sldLayoutId id="2147483930" r:id="rId3"/>
    <p:sldLayoutId id="2147483931" r:id="rId4"/>
    <p:sldLayoutId id="2147483932" r:id="rId5"/>
    <p:sldLayoutId id="2147483933" r:id="rId6"/>
    <p:sldLayoutId id="2147483934" r:id="rId7"/>
    <p:sldLayoutId id="2147483935" r:id="rId8"/>
    <p:sldLayoutId id="2147483936" r:id="rId9"/>
    <p:sldLayoutId id="2147483937" r:id="rId10"/>
    <p:sldLayoutId id="214748393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 picture containing bedclothes&#10;&#10;Description automatically generated">
            <a:extLst>
              <a:ext uri="{FF2B5EF4-FFF2-40B4-BE49-F238E27FC236}">
                <a16:creationId xmlns:a16="http://schemas.microsoft.com/office/drawing/2014/main" id="{4E2660E5-161C-40F2-A867-8A7EE00AC221}"/>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pic>
        <p:nvPicPr>
          <p:cNvPr id="9" name="Picture 8" descr="A picture containing shape&#10;&#10;Description automatically generated">
            <a:extLst>
              <a:ext uri="{FF2B5EF4-FFF2-40B4-BE49-F238E27FC236}">
                <a16:creationId xmlns:a16="http://schemas.microsoft.com/office/drawing/2014/main" id="{FE40C4D9-C362-489A-A750-DC417A58E740}"/>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937659" y="206828"/>
            <a:ext cx="1510393" cy="1510393"/>
          </a:xfrm>
          <a:prstGeom prst="rect">
            <a:avLst/>
          </a:prstGeom>
        </p:spPr>
      </p:pic>
    </p:spTree>
    <p:extLst>
      <p:ext uri="{BB962C8B-B14F-4D97-AF65-F5344CB8AC3E}">
        <p14:creationId xmlns:p14="http://schemas.microsoft.com/office/powerpoint/2010/main" val="4146963855"/>
      </p:ext>
    </p:extLst>
  </p:cSld>
  <p:clrMap bg1="lt1" tx1="dk1" bg2="lt2" tx2="dk2" accent1="accent1" accent2="accent2" accent3="accent3" accent4="accent4" accent5="accent5" accent6="accent6" hlink="hlink" folHlink="folHlink"/>
  <p:sldLayoutIdLst>
    <p:sldLayoutId id="2147483940" r:id="rId1"/>
    <p:sldLayoutId id="2147483941" r:id="rId2"/>
    <p:sldLayoutId id="2147483942" r:id="rId3"/>
    <p:sldLayoutId id="2147483943" r:id="rId4"/>
    <p:sldLayoutId id="2147483944" r:id="rId5"/>
    <p:sldLayoutId id="2147483945" r:id="rId6"/>
    <p:sldLayoutId id="2147483946" r:id="rId7"/>
    <p:sldLayoutId id="2147483947" r:id="rId8"/>
    <p:sldLayoutId id="2147483948" r:id="rId9"/>
    <p:sldLayoutId id="2147483949" r:id="rId10"/>
    <p:sldLayoutId id="214748395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5248011"/>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txStyles>
    <p:titleStyle>
      <a:lvl1pPr algn="l" defTabSz="91387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477" indent="-228477" algn="l" defTabSz="91387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430" indent="-228477" algn="l" defTabSz="91387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354" indent="-228477" algn="l" defTabSz="91387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280" indent="-228477" algn="l" defTabSz="91387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6207" indent="-228477" algn="l" defTabSz="91387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3159" indent="-228477" algn="l" defTabSz="91387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0098" indent="-228477" algn="l" defTabSz="91387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7037" indent="-228477" algn="l" defTabSz="91387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3990" indent="-228477" algn="l" defTabSz="91387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zh-CN"/>
      </a:defPPr>
      <a:lvl1pPr marL="0" algn="l" defTabSz="913878" rtl="0" eaLnBrk="1" latinLnBrk="0" hangingPunct="1">
        <a:defRPr sz="1867" kern="1200">
          <a:solidFill>
            <a:schemeClr val="tx1"/>
          </a:solidFill>
          <a:latin typeface="+mn-lt"/>
          <a:ea typeface="+mn-ea"/>
          <a:cs typeface="+mn-cs"/>
        </a:defRPr>
      </a:lvl1pPr>
      <a:lvl2pPr marL="456927" algn="l" defTabSz="913878" rtl="0" eaLnBrk="1" latinLnBrk="0" hangingPunct="1">
        <a:defRPr sz="1867" kern="1200">
          <a:solidFill>
            <a:schemeClr val="tx1"/>
          </a:solidFill>
          <a:latin typeface="+mn-lt"/>
          <a:ea typeface="+mn-ea"/>
          <a:cs typeface="+mn-cs"/>
        </a:defRPr>
      </a:lvl2pPr>
      <a:lvl3pPr marL="913878" algn="l" defTabSz="913878" rtl="0" eaLnBrk="1" latinLnBrk="0" hangingPunct="1">
        <a:defRPr sz="1867" kern="1200">
          <a:solidFill>
            <a:schemeClr val="tx1"/>
          </a:solidFill>
          <a:latin typeface="+mn-lt"/>
          <a:ea typeface="+mn-ea"/>
          <a:cs typeface="+mn-cs"/>
        </a:defRPr>
      </a:lvl3pPr>
      <a:lvl4pPr marL="1370818" algn="l" defTabSz="913878" rtl="0" eaLnBrk="1" latinLnBrk="0" hangingPunct="1">
        <a:defRPr sz="1867" kern="1200">
          <a:solidFill>
            <a:schemeClr val="tx1"/>
          </a:solidFill>
          <a:latin typeface="+mn-lt"/>
          <a:ea typeface="+mn-ea"/>
          <a:cs typeface="+mn-cs"/>
        </a:defRPr>
      </a:lvl4pPr>
      <a:lvl5pPr marL="1827757" algn="l" defTabSz="913878" rtl="0" eaLnBrk="1" latinLnBrk="0" hangingPunct="1">
        <a:defRPr sz="1867" kern="1200">
          <a:solidFill>
            <a:schemeClr val="tx1"/>
          </a:solidFill>
          <a:latin typeface="+mn-lt"/>
          <a:ea typeface="+mn-ea"/>
          <a:cs typeface="+mn-cs"/>
        </a:defRPr>
      </a:lvl5pPr>
      <a:lvl6pPr marL="2284710" algn="l" defTabSz="913878" rtl="0" eaLnBrk="1" latinLnBrk="0" hangingPunct="1">
        <a:defRPr sz="1867" kern="1200">
          <a:solidFill>
            <a:schemeClr val="tx1"/>
          </a:solidFill>
          <a:latin typeface="+mn-lt"/>
          <a:ea typeface="+mn-ea"/>
          <a:cs typeface="+mn-cs"/>
        </a:defRPr>
      </a:lvl6pPr>
      <a:lvl7pPr marL="2741634" algn="l" defTabSz="913878" rtl="0" eaLnBrk="1" latinLnBrk="0" hangingPunct="1">
        <a:defRPr sz="1867" kern="1200">
          <a:solidFill>
            <a:schemeClr val="tx1"/>
          </a:solidFill>
          <a:latin typeface="+mn-lt"/>
          <a:ea typeface="+mn-ea"/>
          <a:cs typeface="+mn-cs"/>
        </a:defRPr>
      </a:lvl7pPr>
      <a:lvl8pPr marL="3198560" algn="l" defTabSz="913878" rtl="0" eaLnBrk="1" latinLnBrk="0" hangingPunct="1">
        <a:defRPr sz="1867" kern="1200">
          <a:solidFill>
            <a:schemeClr val="tx1"/>
          </a:solidFill>
          <a:latin typeface="+mn-lt"/>
          <a:ea typeface="+mn-ea"/>
          <a:cs typeface="+mn-cs"/>
        </a:defRPr>
      </a:lvl8pPr>
      <a:lvl9pPr marL="3655487" algn="l" defTabSz="913878" rtl="0" eaLnBrk="1" latinLnBrk="0" hangingPunct="1">
        <a:defRPr sz="1867"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 picture containing bedclothes&#10;&#10;Description automatically generated">
            <a:extLst>
              <a:ext uri="{FF2B5EF4-FFF2-40B4-BE49-F238E27FC236}">
                <a16:creationId xmlns:a16="http://schemas.microsoft.com/office/drawing/2014/main" id="{4E2660E5-161C-40F2-A867-8A7EE00AC221}"/>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pic>
        <p:nvPicPr>
          <p:cNvPr id="9" name="Picture 8" descr="A picture containing shape&#10;&#10;Description automatically generated">
            <a:extLst>
              <a:ext uri="{FF2B5EF4-FFF2-40B4-BE49-F238E27FC236}">
                <a16:creationId xmlns:a16="http://schemas.microsoft.com/office/drawing/2014/main" id="{FE40C4D9-C362-489A-A750-DC417A58E740}"/>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937659" y="206828"/>
            <a:ext cx="1510393" cy="1510393"/>
          </a:xfrm>
          <a:prstGeom prst="rect">
            <a:avLst/>
          </a:prstGeom>
        </p:spPr>
      </p:pic>
    </p:spTree>
    <p:extLst>
      <p:ext uri="{BB962C8B-B14F-4D97-AF65-F5344CB8AC3E}">
        <p14:creationId xmlns:p14="http://schemas.microsoft.com/office/powerpoint/2010/main" val="522346230"/>
      </p:ext>
    </p:extLst>
  </p:cSld>
  <p:clrMap bg1="lt1" tx1="dk1" bg2="lt2" tx2="dk2" accent1="accent1" accent2="accent2" accent3="accent3" accent4="accent4" accent5="accent5" accent6="accent6" hlink="hlink" folHlink="folHlink"/>
  <p:sldLayoutIdLst>
    <p:sldLayoutId id="2147483964" r:id="rId1"/>
    <p:sldLayoutId id="2147483965" r:id="rId2"/>
    <p:sldLayoutId id="2147483966" r:id="rId3"/>
    <p:sldLayoutId id="2147483967" r:id="rId4"/>
    <p:sldLayoutId id="2147483968" r:id="rId5"/>
    <p:sldLayoutId id="2147483969" r:id="rId6"/>
    <p:sldLayoutId id="2147483970" r:id="rId7"/>
    <p:sldLayoutId id="2147483971" r:id="rId8"/>
    <p:sldLayoutId id="2147483972" r:id="rId9"/>
    <p:sldLayoutId id="2147483973" r:id="rId10"/>
    <p:sldLayoutId id="21474839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DF82D1D-6727-A7FF-730E-249350B88F7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9DDEBBD-F4BB-0C47-D6EA-869C67CCDD0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147398-4079-0592-6891-6308C568E05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3710C02-D5EC-4BDE-B7AD-1BACC4F31E0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0D52F5B-E68C-A885-E109-6FB0F1CE2CC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97DC154-CA94-842E-1C67-C6567FE18B6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4137C9B-E00F-4E75-A6EF-628FD39D6F2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6336896"/>
      </p:ext>
    </p:extLst>
  </p:cSld>
  <p:clrMap bg1="lt1" tx1="dk1" bg2="lt2" tx2="dk2" accent1="accent1" accent2="accent2" accent3="accent3" accent4="accent4" accent5="accent5" accent6="accent6" hlink="hlink" folHlink="folHlink"/>
  <p:sldLayoutIdLst>
    <p:sldLayoutId id="2147484000" r:id="rId1"/>
    <p:sldLayoutId id="2147484001" r:id="rId2"/>
    <p:sldLayoutId id="2147484002" r:id="rId3"/>
    <p:sldLayoutId id="2147484003" r:id="rId4"/>
    <p:sldLayoutId id="2147484004" r:id="rId5"/>
    <p:sldLayoutId id="2147484005" r:id="rId6"/>
    <p:sldLayoutId id="2147484006" r:id="rId7"/>
    <p:sldLayoutId id="2147484007" r:id="rId8"/>
    <p:sldLayoutId id="2147484008" r:id="rId9"/>
    <p:sldLayoutId id="2147484009" r:id="rId10"/>
    <p:sldLayoutId id="214748401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 picture containing bedclothes&#10;&#10;Description automatically generated">
            <a:extLst>
              <a:ext uri="{FF2B5EF4-FFF2-40B4-BE49-F238E27FC236}">
                <a16:creationId xmlns:a16="http://schemas.microsoft.com/office/drawing/2014/main" id="{4E2660E5-161C-40F2-A867-8A7EE00AC221}"/>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pic>
        <p:nvPicPr>
          <p:cNvPr id="9" name="Picture 8" descr="A picture containing shape&#10;&#10;Description automatically generated">
            <a:extLst>
              <a:ext uri="{FF2B5EF4-FFF2-40B4-BE49-F238E27FC236}">
                <a16:creationId xmlns:a16="http://schemas.microsoft.com/office/drawing/2014/main" id="{FE40C4D9-C362-489A-A750-DC417A58E740}"/>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937659" y="206828"/>
            <a:ext cx="1510393" cy="1510393"/>
          </a:xfrm>
          <a:prstGeom prst="rect">
            <a:avLst/>
          </a:prstGeom>
        </p:spPr>
      </p:pic>
    </p:spTree>
    <p:extLst>
      <p:ext uri="{BB962C8B-B14F-4D97-AF65-F5344CB8AC3E}">
        <p14:creationId xmlns:p14="http://schemas.microsoft.com/office/powerpoint/2010/main" val="1451729418"/>
      </p:ext>
    </p:extLst>
  </p:cSld>
  <p:clrMap bg1="lt1" tx1="dk1" bg2="lt2" tx2="dk2" accent1="accent1" accent2="accent2" accent3="accent3" accent4="accent4" accent5="accent5" accent6="accent6" hlink="hlink" folHlink="folHlink"/>
  <p:sldLayoutIdLst>
    <p:sldLayoutId id="2147484012" r:id="rId1"/>
    <p:sldLayoutId id="2147484013" r:id="rId2"/>
    <p:sldLayoutId id="2147484014" r:id="rId3"/>
    <p:sldLayoutId id="2147484015" r:id="rId4"/>
    <p:sldLayoutId id="2147484016" r:id="rId5"/>
    <p:sldLayoutId id="2147484017" r:id="rId6"/>
    <p:sldLayoutId id="2147484018" r:id="rId7"/>
    <p:sldLayoutId id="2147484019" r:id="rId8"/>
    <p:sldLayoutId id="2147484020" r:id="rId9"/>
    <p:sldLayoutId id="2147484021" r:id="rId10"/>
    <p:sldLayoutId id="214748402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 picture containing bedclothes&#10;&#10;Description automatically generated">
            <a:extLst>
              <a:ext uri="{FF2B5EF4-FFF2-40B4-BE49-F238E27FC236}">
                <a16:creationId xmlns:a16="http://schemas.microsoft.com/office/drawing/2014/main" id="{4E2660E5-161C-40F2-A867-8A7EE00AC221}"/>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pic>
        <p:nvPicPr>
          <p:cNvPr id="9" name="Picture 8" descr="A picture containing shape&#10;&#10;Description automatically generated">
            <a:extLst>
              <a:ext uri="{FF2B5EF4-FFF2-40B4-BE49-F238E27FC236}">
                <a16:creationId xmlns:a16="http://schemas.microsoft.com/office/drawing/2014/main" id="{FE40C4D9-C362-489A-A750-DC417A58E740}"/>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937659" y="206828"/>
            <a:ext cx="1510393" cy="1510393"/>
          </a:xfrm>
          <a:prstGeom prst="rect">
            <a:avLst/>
          </a:prstGeom>
        </p:spPr>
      </p:pic>
    </p:spTree>
    <p:extLst>
      <p:ext uri="{BB962C8B-B14F-4D97-AF65-F5344CB8AC3E}">
        <p14:creationId xmlns:p14="http://schemas.microsoft.com/office/powerpoint/2010/main" val="1360380021"/>
      </p:ext>
    </p:extLst>
  </p:cSld>
  <p:clrMap bg1="lt1" tx1="dk1" bg2="lt2" tx2="dk2" accent1="accent1" accent2="accent2" accent3="accent3" accent4="accent4" accent5="accent5" accent6="accent6" hlink="hlink" folHlink="folHlink"/>
  <p:sldLayoutIdLst>
    <p:sldLayoutId id="2147484024" r:id="rId1"/>
    <p:sldLayoutId id="2147484025" r:id="rId2"/>
    <p:sldLayoutId id="2147484026" r:id="rId3"/>
    <p:sldLayoutId id="2147484027" r:id="rId4"/>
    <p:sldLayoutId id="2147484028" r:id="rId5"/>
    <p:sldLayoutId id="2147484029" r:id="rId6"/>
    <p:sldLayoutId id="2147484030" r:id="rId7"/>
    <p:sldLayoutId id="2147484031" r:id="rId8"/>
    <p:sldLayoutId id="2147484032" r:id="rId9"/>
    <p:sldLayoutId id="2147484033" r:id="rId10"/>
    <p:sldLayoutId id="214748403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 picture containing bedclothes&#10;&#10;Description automatically generated">
            <a:extLst>
              <a:ext uri="{FF2B5EF4-FFF2-40B4-BE49-F238E27FC236}">
                <a16:creationId xmlns:a16="http://schemas.microsoft.com/office/drawing/2014/main" id="{4E2660E5-161C-40F2-A867-8A7EE00AC221}"/>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pic>
        <p:nvPicPr>
          <p:cNvPr id="9" name="Picture 8" descr="A picture containing shape&#10;&#10;Description automatically generated">
            <a:extLst>
              <a:ext uri="{FF2B5EF4-FFF2-40B4-BE49-F238E27FC236}">
                <a16:creationId xmlns:a16="http://schemas.microsoft.com/office/drawing/2014/main" id="{FE40C4D9-C362-489A-A750-DC417A58E740}"/>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937659" y="206828"/>
            <a:ext cx="1510393" cy="1510393"/>
          </a:xfrm>
          <a:prstGeom prst="rect">
            <a:avLst/>
          </a:prstGeom>
        </p:spPr>
      </p:pic>
    </p:spTree>
    <p:extLst>
      <p:ext uri="{BB962C8B-B14F-4D97-AF65-F5344CB8AC3E}">
        <p14:creationId xmlns:p14="http://schemas.microsoft.com/office/powerpoint/2010/main" val="3868238317"/>
      </p:ext>
    </p:extLst>
  </p:cSld>
  <p:clrMap bg1="lt1" tx1="dk1" bg2="lt2" tx2="dk2" accent1="accent1" accent2="accent2" accent3="accent3" accent4="accent4" accent5="accent5" accent6="accent6" hlink="hlink" folHlink="folHlink"/>
  <p:sldLayoutIdLst>
    <p:sldLayoutId id="2147484036" r:id="rId1"/>
    <p:sldLayoutId id="2147484037" r:id="rId2"/>
    <p:sldLayoutId id="2147484038" r:id="rId3"/>
    <p:sldLayoutId id="2147484039" r:id="rId4"/>
    <p:sldLayoutId id="2147484040" r:id="rId5"/>
    <p:sldLayoutId id="2147484041" r:id="rId6"/>
    <p:sldLayoutId id="2147484042" r:id="rId7"/>
    <p:sldLayoutId id="2147484043" r:id="rId8"/>
    <p:sldLayoutId id="2147484044" r:id="rId9"/>
    <p:sldLayoutId id="2147484045" r:id="rId10"/>
    <p:sldLayoutId id="214748404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 picture containing bedclothes&#10;&#10;Description automatically generated">
            <a:extLst>
              <a:ext uri="{FF2B5EF4-FFF2-40B4-BE49-F238E27FC236}">
                <a16:creationId xmlns:a16="http://schemas.microsoft.com/office/drawing/2014/main" id="{4E2660E5-161C-40F2-A867-8A7EE00AC221}"/>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pic>
        <p:nvPicPr>
          <p:cNvPr id="9" name="Picture 8" descr="A picture containing shape&#10;&#10;Description automatically generated">
            <a:extLst>
              <a:ext uri="{FF2B5EF4-FFF2-40B4-BE49-F238E27FC236}">
                <a16:creationId xmlns:a16="http://schemas.microsoft.com/office/drawing/2014/main" id="{FE40C4D9-C362-489A-A750-DC417A58E740}"/>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937659" y="206828"/>
            <a:ext cx="1510393" cy="1510393"/>
          </a:xfrm>
          <a:prstGeom prst="rect">
            <a:avLst/>
          </a:prstGeom>
        </p:spPr>
      </p:pic>
    </p:spTree>
    <p:extLst>
      <p:ext uri="{BB962C8B-B14F-4D97-AF65-F5344CB8AC3E}">
        <p14:creationId xmlns:p14="http://schemas.microsoft.com/office/powerpoint/2010/main" val="2971469598"/>
      </p:ext>
    </p:extLst>
  </p:cSld>
  <p:clrMap bg1="lt1" tx1="dk1" bg2="lt2" tx2="dk2" accent1="accent1" accent2="accent2" accent3="accent3" accent4="accent4" accent5="accent5" accent6="accent6" hlink="hlink" folHlink="folHlink"/>
  <p:sldLayoutIdLst>
    <p:sldLayoutId id="2147484060" r:id="rId1"/>
    <p:sldLayoutId id="2147484061" r:id="rId2"/>
    <p:sldLayoutId id="2147484062" r:id="rId3"/>
    <p:sldLayoutId id="2147484063" r:id="rId4"/>
    <p:sldLayoutId id="2147484064" r:id="rId5"/>
    <p:sldLayoutId id="2147484065" r:id="rId6"/>
    <p:sldLayoutId id="2147484066" r:id="rId7"/>
    <p:sldLayoutId id="2147484067" r:id="rId8"/>
    <p:sldLayoutId id="2147484068" r:id="rId9"/>
    <p:sldLayoutId id="2147484069" r:id="rId10"/>
    <p:sldLayoutId id="214748407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 picture containing bedclothes&#10;&#10;Description automatically generated">
            <a:extLst>
              <a:ext uri="{FF2B5EF4-FFF2-40B4-BE49-F238E27FC236}">
                <a16:creationId xmlns:a16="http://schemas.microsoft.com/office/drawing/2014/main" id="{4E2660E5-161C-40F2-A867-8A7EE00AC221}"/>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pic>
        <p:nvPicPr>
          <p:cNvPr id="9" name="Picture 8" descr="A picture containing shape&#10;&#10;Description automatically generated">
            <a:extLst>
              <a:ext uri="{FF2B5EF4-FFF2-40B4-BE49-F238E27FC236}">
                <a16:creationId xmlns:a16="http://schemas.microsoft.com/office/drawing/2014/main" id="{FE40C4D9-C362-489A-A750-DC417A58E740}"/>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937659" y="206828"/>
            <a:ext cx="1510393" cy="1510393"/>
          </a:xfrm>
          <a:prstGeom prst="rect">
            <a:avLst/>
          </a:prstGeom>
        </p:spPr>
      </p:pic>
    </p:spTree>
    <p:extLst>
      <p:ext uri="{BB962C8B-B14F-4D97-AF65-F5344CB8AC3E}">
        <p14:creationId xmlns:p14="http://schemas.microsoft.com/office/powerpoint/2010/main" val="4156438597"/>
      </p:ext>
    </p:extLst>
  </p:cSld>
  <p:clrMap bg1="lt1" tx1="dk1" bg2="lt2" tx2="dk2" accent1="accent1" accent2="accent2" accent3="accent3" accent4="accent4" accent5="accent5" accent6="accent6" hlink="hlink" folHlink="folHlink"/>
  <p:sldLayoutIdLst>
    <p:sldLayoutId id="2147484072" r:id="rId1"/>
    <p:sldLayoutId id="2147484073" r:id="rId2"/>
    <p:sldLayoutId id="2147484074" r:id="rId3"/>
    <p:sldLayoutId id="2147484075" r:id="rId4"/>
    <p:sldLayoutId id="2147484076" r:id="rId5"/>
    <p:sldLayoutId id="2147484077" r:id="rId6"/>
    <p:sldLayoutId id="2147484078" r:id="rId7"/>
    <p:sldLayoutId id="2147484079" r:id="rId8"/>
    <p:sldLayoutId id="2147484080" r:id="rId9"/>
    <p:sldLayoutId id="2147484081" r:id="rId10"/>
    <p:sldLayoutId id="214748408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 picture containing bedclothes&#10;&#10;Description automatically generated">
            <a:extLst>
              <a:ext uri="{FF2B5EF4-FFF2-40B4-BE49-F238E27FC236}">
                <a16:creationId xmlns:a16="http://schemas.microsoft.com/office/drawing/2014/main" id="{4E2660E5-161C-40F2-A867-8A7EE00AC221}"/>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pic>
        <p:nvPicPr>
          <p:cNvPr id="9" name="Picture 8" descr="A picture containing shape&#10;&#10;Description automatically generated">
            <a:extLst>
              <a:ext uri="{FF2B5EF4-FFF2-40B4-BE49-F238E27FC236}">
                <a16:creationId xmlns:a16="http://schemas.microsoft.com/office/drawing/2014/main" id="{FE40C4D9-C362-489A-A750-DC417A58E740}"/>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937659" y="206828"/>
            <a:ext cx="1510393" cy="1510393"/>
          </a:xfrm>
          <a:prstGeom prst="rect">
            <a:avLst/>
          </a:prstGeom>
        </p:spPr>
      </p:pic>
    </p:spTree>
    <p:extLst>
      <p:ext uri="{BB962C8B-B14F-4D97-AF65-F5344CB8AC3E}">
        <p14:creationId xmlns:p14="http://schemas.microsoft.com/office/powerpoint/2010/main" val="1836297574"/>
      </p:ext>
    </p:extLst>
  </p:cSld>
  <p:clrMap bg1="lt1" tx1="dk1" bg2="lt2" tx2="dk2" accent1="accent1" accent2="accent2" accent3="accent3" accent4="accent4" accent5="accent5" accent6="accent6" hlink="hlink" folHlink="folHlink"/>
  <p:sldLayoutIdLst>
    <p:sldLayoutId id="2147484084" r:id="rId1"/>
    <p:sldLayoutId id="2147484085" r:id="rId2"/>
    <p:sldLayoutId id="2147484086" r:id="rId3"/>
    <p:sldLayoutId id="2147484087" r:id="rId4"/>
    <p:sldLayoutId id="2147484088" r:id="rId5"/>
    <p:sldLayoutId id="2147484089" r:id="rId6"/>
    <p:sldLayoutId id="2147484090" r:id="rId7"/>
    <p:sldLayoutId id="2147484091" r:id="rId8"/>
    <p:sldLayoutId id="2147484092" r:id="rId9"/>
    <p:sldLayoutId id="2147484093" r:id="rId10"/>
    <p:sldLayoutId id="214748409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 picture containing bedclothes&#10;&#10;Description automatically generated">
            <a:extLst>
              <a:ext uri="{FF2B5EF4-FFF2-40B4-BE49-F238E27FC236}">
                <a16:creationId xmlns:a16="http://schemas.microsoft.com/office/drawing/2014/main" id="{4E2660E5-161C-40F2-A867-8A7EE00AC221}"/>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pic>
        <p:nvPicPr>
          <p:cNvPr id="9" name="Picture 8" descr="A picture containing shape&#10;&#10;Description automatically generated">
            <a:extLst>
              <a:ext uri="{FF2B5EF4-FFF2-40B4-BE49-F238E27FC236}">
                <a16:creationId xmlns:a16="http://schemas.microsoft.com/office/drawing/2014/main" id="{FE40C4D9-C362-489A-A750-DC417A58E740}"/>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937659" y="206828"/>
            <a:ext cx="1510393" cy="1510393"/>
          </a:xfrm>
          <a:prstGeom prst="rect">
            <a:avLst/>
          </a:prstGeom>
        </p:spPr>
      </p:pic>
    </p:spTree>
    <p:extLst>
      <p:ext uri="{BB962C8B-B14F-4D97-AF65-F5344CB8AC3E}">
        <p14:creationId xmlns:p14="http://schemas.microsoft.com/office/powerpoint/2010/main" val="1481296123"/>
      </p:ext>
    </p:extLst>
  </p:cSld>
  <p:clrMap bg1="lt1" tx1="dk1" bg2="lt2" tx2="dk2" accent1="accent1" accent2="accent2" accent3="accent3" accent4="accent4" accent5="accent5" accent6="accent6" hlink="hlink" folHlink="folHlink"/>
  <p:sldLayoutIdLst>
    <p:sldLayoutId id="2147484096" r:id="rId1"/>
    <p:sldLayoutId id="2147484097" r:id="rId2"/>
    <p:sldLayoutId id="2147484098" r:id="rId3"/>
    <p:sldLayoutId id="2147484099" r:id="rId4"/>
    <p:sldLayoutId id="2147484100" r:id="rId5"/>
    <p:sldLayoutId id="2147484101" r:id="rId6"/>
    <p:sldLayoutId id="2147484102" r:id="rId7"/>
    <p:sldLayoutId id="2147484103" r:id="rId8"/>
    <p:sldLayoutId id="2147484104" r:id="rId9"/>
    <p:sldLayoutId id="2147484105" r:id="rId10"/>
    <p:sldLayoutId id="214748410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 picture containing bedclothes&#10;&#10;Description automatically generated">
            <a:extLst>
              <a:ext uri="{FF2B5EF4-FFF2-40B4-BE49-F238E27FC236}">
                <a16:creationId xmlns:a16="http://schemas.microsoft.com/office/drawing/2014/main" id="{4E2660E5-161C-40F2-A867-8A7EE00AC221}"/>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pic>
        <p:nvPicPr>
          <p:cNvPr id="9" name="Picture 8" descr="A picture containing shape&#10;&#10;Description automatically generated">
            <a:extLst>
              <a:ext uri="{FF2B5EF4-FFF2-40B4-BE49-F238E27FC236}">
                <a16:creationId xmlns:a16="http://schemas.microsoft.com/office/drawing/2014/main" id="{FE40C4D9-C362-489A-A750-DC417A58E740}"/>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937659" y="206828"/>
            <a:ext cx="1510393" cy="1510393"/>
          </a:xfrm>
          <a:prstGeom prst="rect">
            <a:avLst/>
          </a:prstGeom>
        </p:spPr>
      </p:pic>
    </p:spTree>
    <p:extLst>
      <p:ext uri="{BB962C8B-B14F-4D97-AF65-F5344CB8AC3E}">
        <p14:creationId xmlns:p14="http://schemas.microsoft.com/office/powerpoint/2010/main" val="132539245"/>
      </p:ext>
    </p:extLst>
  </p:cSld>
  <p:clrMap bg1="lt1" tx1="dk1" bg2="lt2" tx2="dk2" accent1="accent1" accent2="accent2" accent3="accent3" accent4="accent4" accent5="accent5" accent6="accent6" hlink="hlink" folHlink="folHlink"/>
  <p:sldLayoutIdLst>
    <p:sldLayoutId id="2147484108" r:id="rId1"/>
    <p:sldLayoutId id="2147484109" r:id="rId2"/>
    <p:sldLayoutId id="2147484110" r:id="rId3"/>
    <p:sldLayoutId id="2147484111" r:id="rId4"/>
    <p:sldLayoutId id="2147484112" r:id="rId5"/>
    <p:sldLayoutId id="2147484113" r:id="rId6"/>
    <p:sldLayoutId id="2147484114" r:id="rId7"/>
    <p:sldLayoutId id="2147484115" r:id="rId8"/>
    <p:sldLayoutId id="2147484116" r:id="rId9"/>
    <p:sldLayoutId id="2147484117" r:id="rId10"/>
    <p:sldLayoutId id="214748411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F722F694-424B-441E-A000-02BF2AF3D5D0}"/>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44AD8756-E87A-4CB3-864B-6959C6418944}"/>
              </a:ext>
            </a:extLst>
          </p:cNvPr>
          <p:cNvSpPr>
            <a:spLocks noGrp="1"/>
          </p:cNvSpPr>
          <p:nvPr>
            <p:ph type="title"/>
          </p:nvPr>
        </p:nvSpPr>
        <p:spPr>
          <a:xfrm>
            <a:off x="838200" y="365125"/>
            <a:ext cx="10515600" cy="1325563"/>
          </a:xfrm>
          <a:prstGeom prst="rect">
            <a:avLst/>
          </a:prstGeom>
        </p:spPr>
        <p:txBody>
          <a:bodyPr vert="horz" lIns="68580" tIns="34290" rIns="68580" bIns="3429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D63344E-EF09-4967-B2CC-EF340A10C36A}"/>
              </a:ext>
            </a:extLst>
          </p:cNvPr>
          <p:cNvSpPr>
            <a:spLocks noGrp="1"/>
          </p:cNvSpPr>
          <p:nvPr>
            <p:ph type="body" idx="1"/>
          </p:nvPr>
        </p:nvSpPr>
        <p:spPr>
          <a:xfrm>
            <a:off x="838200" y="1825625"/>
            <a:ext cx="10515600" cy="4351339"/>
          </a:xfrm>
          <a:prstGeom prst="rect">
            <a:avLst/>
          </a:prstGeom>
        </p:spPr>
        <p:txBody>
          <a:bodyPr vert="horz" lIns="68580" tIns="34290" rIns="68580" bIns="3429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F60831-DDEB-4AB4-97D4-1E72AD7ECE6A}"/>
              </a:ext>
            </a:extLst>
          </p:cNvPr>
          <p:cNvSpPr>
            <a:spLocks noGrp="1"/>
          </p:cNvSpPr>
          <p:nvPr>
            <p:ph type="dt" sz="half" idx="2"/>
          </p:nvPr>
        </p:nvSpPr>
        <p:spPr>
          <a:xfrm>
            <a:off x="838200" y="6356351"/>
            <a:ext cx="2743200" cy="365125"/>
          </a:xfrm>
          <a:prstGeom prst="rect">
            <a:avLst/>
          </a:prstGeom>
        </p:spPr>
        <p:txBody>
          <a:bodyPr vert="horz" lIns="68580" tIns="34290" rIns="68580" bIns="34290" rtlCol="0" anchor="ctr"/>
          <a:lstStyle>
            <a:lvl1pPr algn="l">
              <a:defRPr sz="1200">
                <a:solidFill>
                  <a:schemeClr val="tx1">
                    <a:tint val="75000"/>
                  </a:schemeClr>
                </a:solidFill>
              </a:defRPr>
            </a:lvl1pPr>
          </a:lstStyle>
          <a:p>
            <a:pPr defTabSz="914377"/>
            <a:fld id="{2CCDC1D9-034D-494F-808F-2EA6504B546F}" type="datetimeFigureOut">
              <a:rPr lang="zh-CN" altLang="en-US" smtClean="0">
                <a:solidFill>
                  <a:prstClr val="black">
                    <a:tint val="75000"/>
                  </a:prstClr>
                </a:solidFill>
              </a:rPr>
              <a:pPr defTabSz="914377"/>
              <a:t>2025/2/9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D917E1C-9E99-4340-8DCF-65BD953020A4}"/>
              </a:ext>
            </a:extLst>
          </p:cNvPr>
          <p:cNvSpPr>
            <a:spLocks noGrp="1"/>
          </p:cNvSpPr>
          <p:nvPr>
            <p:ph type="ftr" sz="quarter" idx="3"/>
          </p:nvPr>
        </p:nvSpPr>
        <p:spPr>
          <a:xfrm>
            <a:off x="4038600" y="6356351"/>
            <a:ext cx="4114800" cy="365125"/>
          </a:xfrm>
          <a:prstGeom prst="rect">
            <a:avLst/>
          </a:prstGeom>
        </p:spPr>
        <p:txBody>
          <a:bodyPr vert="horz" lIns="68580" tIns="34290" rIns="68580" bIns="34290" rtlCol="0" anchor="ctr"/>
          <a:lstStyle>
            <a:lvl1pPr algn="ctr">
              <a:defRPr sz="1200">
                <a:solidFill>
                  <a:schemeClr val="tx1">
                    <a:tint val="75000"/>
                  </a:schemeClr>
                </a:solidFill>
              </a:defRPr>
            </a:lvl1pPr>
          </a:lstStyle>
          <a:p>
            <a:pPr defTabSz="914377"/>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61FCA968-239B-4783-A691-344BA3C1C283}"/>
              </a:ext>
            </a:extLst>
          </p:cNvPr>
          <p:cNvSpPr>
            <a:spLocks noGrp="1"/>
          </p:cNvSpPr>
          <p:nvPr>
            <p:ph type="sldNum" sz="quarter" idx="4"/>
          </p:nvPr>
        </p:nvSpPr>
        <p:spPr>
          <a:xfrm>
            <a:off x="8610600" y="6356351"/>
            <a:ext cx="2743200" cy="365125"/>
          </a:xfrm>
          <a:prstGeom prst="rect">
            <a:avLst/>
          </a:prstGeom>
        </p:spPr>
        <p:txBody>
          <a:bodyPr vert="horz" lIns="68580" tIns="34290" rIns="68580" bIns="34290" rtlCol="0" anchor="ctr"/>
          <a:lstStyle>
            <a:lvl1pPr algn="r">
              <a:defRPr sz="1200">
                <a:solidFill>
                  <a:schemeClr val="tx1">
                    <a:tint val="75000"/>
                  </a:schemeClr>
                </a:solidFill>
              </a:defRPr>
            </a:lvl1pPr>
          </a:lstStyle>
          <a:p>
            <a:pPr defTabSz="914377"/>
            <a:fld id="{5B52316D-4692-4B10-B03E-30ED298E005C}"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46653486"/>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zh-CN"/>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pic>
        <p:nvPicPr>
          <p:cNvPr id="8" name="Picture 7" descr="Shape&#10;&#10;Description automatically generated with medium confidence">
            <a:extLst>
              <a:ext uri="{FF2B5EF4-FFF2-40B4-BE49-F238E27FC236}">
                <a16:creationId xmlns:a16="http://schemas.microsoft.com/office/drawing/2014/main" id="{04195253-2239-42B5-AB56-CEA965DE3ED2}"/>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619250" y="365125"/>
            <a:ext cx="1142702" cy="1142702"/>
          </a:xfrm>
          <a:prstGeom prst="rect">
            <a:avLst/>
          </a:prstGeom>
        </p:spPr>
      </p:pic>
      <p:pic>
        <p:nvPicPr>
          <p:cNvPr id="10" name="Picture 9" descr="Shape&#10;&#10;Description automatically generated with medium confidence">
            <a:extLst>
              <a:ext uri="{FF2B5EF4-FFF2-40B4-BE49-F238E27FC236}">
                <a16:creationId xmlns:a16="http://schemas.microsoft.com/office/drawing/2014/main" id="{566C19C9-26F8-40EB-919C-D72884BA4255}"/>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5086648" y="8877449"/>
            <a:ext cx="3752552" cy="3752552"/>
          </a:xfrm>
          <a:prstGeom prst="rect">
            <a:avLst/>
          </a:prstGeom>
        </p:spPr>
      </p:pic>
    </p:spTree>
    <p:extLst>
      <p:ext uri="{BB962C8B-B14F-4D97-AF65-F5344CB8AC3E}">
        <p14:creationId xmlns:p14="http://schemas.microsoft.com/office/powerpoint/2010/main" val="4085944778"/>
      </p:ext>
    </p:extLst>
  </p:cSld>
  <p:clrMap bg1="lt1" tx1="dk1" bg2="lt2" tx2="dk2" accent1="accent1" accent2="accent2" accent3="accent3" accent4="accent4" accent5="accent5" accent6="accent6" hlink="hlink" folHlink="folHlink"/>
  <p:sldLayoutIdLst>
    <p:sldLayoutId id="2147484120" r:id="rId1"/>
    <p:sldLayoutId id="2147484122" r:id="rId2"/>
    <p:sldLayoutId id="2147484123" r:id="rId3"/>
    <p:sldLayoutId id="2147484124" r:id="rId4"/>
    <p:sldLayoutId id="2147484125" r:id="rId5"/>
    <p:sldLayoutId id="2147484126" r:id="rId6"/>
    <p:sldLayoutId id="2147484127" r:id="rId7"/>
    <p:sldLayoutId id="2147484129" r:id="rId8"/>
    <p:sldLayoutId id="2147484151" r:id="rId9"/>
    <p:sldLayoutId id="2147484152" r:id="rId10"/>
    <p:sldLayoutId id="2147484153" r:id="rId11"/>
    <p:sldLayoutId id="2147484154"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180284-98FC-45A8-ACB3-F64AB11D28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2765906-861C-4918-8D45-B6720213CE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F4740B-01B4-4862-8B80-03D1C2F7248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8F799E5-4B0C-4C5F-B420-99CCC5152F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6A82161-C1F3-4550-BBF4-4B7A55C0542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C9271F1-ED2F-4EE2-9391-D8F87BB97D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44B412-3EC9-41C4-A378-6701667D1D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Picture 7" descr="Shape&#10;&#10;Description automatically generated with medium confidence">
            <a:extLst>
              <a:ext uri="{FF2B5EF4-FFF2-40B4-BE49-F238E27FC236}">
                <a16:creationId xmlns:a16="http://schemas.microsoft.com/office/drawing/2014/main" id="{C5CCBCB7-0411-416A-91D6-D3C1D138625B}"/>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769165" y="145774"/>
            <a:ext cx="1300900" cy="1300900"/>
          </a:xfrm>
          <a:prstGeom prst="rect">
            <a:avLst/>
          </a:prstGeom>
        </p:spPr>
      </p:pic>
    </p:spTree>
    <p:extLst>
      <p:ext uri="{BB962C8B-B14F-4D97-AF65-F5344CB8AC3E}">
        <p14:creationId xmlns:p14="http://schemas.microsoft.com/office/powerpoint/2010/main" val="2319122649"/>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8278248"/>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C7BD1833-5C2B-4E00-9BE2-7BAB1021FC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B71131E5-605C-4873-8252-B572413716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8FF99E3-6FAA-407F-8FBE-5A3E5D4D68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0D69E31-C159-46AF-8F25-83C3CF58D75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0号-石头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2025/2/9</a:t>
            </a:fld>
            <a:endParaRPr kumimoji="0" lang="zh-CN" altLang="en-US" sz="1200" b="0" i="0" u="none" strike="noStrike" kern="1200" cap="none" spc="0" normalizeH="0" baseline="0" noProof="0">
              <a:ln>
                <a:noFill/>
              </a:ln>
              <a:solidFill>
                <a:prstClr val="black">
                  <a:tint val="75000"/>
                </a:prstClr>
              </a:solidFill>
              <a:effectLst/>
              <a:uLnTx/>
              <a:uFillTx/>
              <a:latin typeface="字魂20号-石头体" panose="020F0502020204030204"/>
              <a:cs typeface="+mn-cs"/>
            </a:endParaRPr>
          </a:p>
        </p:txBody>
      </p:sp>
      <p:sp>
        <p:nvSpPr>
          <p:cNvPr id="5" name="页脚占位符 4">
            <a:extLst>
              <a:ext uri="{FF2B5EF4-FFF2-40B4-BE49-F238E27FC236}">
                <a16:creationId xmlns:a16="http://schemas.microsoft.com/office/drawing/2014/main" id="{853FF5DB-5499-47EF-A22B-78AF7787AA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0号-石头体" panose="020F0502020204030204"/>
              <a:cs typeface="+mn-cs"/>
            </a:endParaRPr>
          </a:p>
        </p:txBody>
      </p:sp>
      <p:sp>
        <p:nvSpPr>
          <p:cNvPr id="6" name="灯片编号占位符 5">
            <a:extLst>
              <a:ext uri="{FF2B5EF4-FFF2-40B4-BE49-F238E27FC236}">
                <a16:creationId xmlns:a16="http://schemas.microsoft.com/office/drawing/2014/main" id="{E758EA4B-FF22-4CC8-92EF-A6F555580B2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D8CD073-45A5-4DA8-BB5C-63A37CDFC8B9}" type="slidenum">
              <a:rPr kumimoji="0" lang="zh-CN" altLang="en-US" sz="1200" b="0" i="0" u="none" strike="noStrike" kern="1200" cap="none" spc="0" normalizeH="0" baseline="0" noProof="0" smtClean="0">
                <a:ln>
                  <a:noFill/>
                </a:ln>
                <a:solidFill>
                  <a:prstClr val="black">
                    <a:tint val="75000"/>
                  </a:prstClr>
                </a:solidFill>
                <a:effectLst/>
                <a:uLnTx/>
                <a:uFillTx/>
                <a:latin typeface="字魂20号-石头体"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0号-石头体" panose="020F0502020204030204"/>
              <a:cs typeface="+mn-cs"/>
            </a:endParaRPr>
          </a:p>
        </p:txBody>
      </p:sp>
      <p:pic>
        <p:nvPicPr>
          <p:cNvPr id="8" name="Picture 7" descr="Shape&#10;&#10;Description automatically generated with medium confidence">
            <a:extLst>
              <a:ext uri="{FF2B5EF4-FFF2-40B4-BE49-F238E27FC236}">
                <a16:creationId xmlns:a16="http://schemas.microsoft.com/office/drawing/2014/main" id="{C7DB606E-19F1-4054-85FC-A20FE5E5326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381539" y="278296"/>
            <a:ext cx="1092178" cy="1092178"/>
          </a:xfrm>
          <a:prstGeom prst="rect">
            <a:avLst/>
          </a:prstGeom>
        </p:spPr>
      </p:pic>
    </p:spTree>
    <p:extLst>
      <p:ext uri="{BB962C8B-B14F-4D97-AF65-F5344CB8AC3E}">
        <p14:creationId xmlns:p14="http://schemas.microsoft.com/office/powerpoint/2010/main" val="1106747449"/>
      </p:ext>
    </p:extLst>
  </p:cSld>
  <p:clrMap bg1="lt1" tx1="dk1" bg2="lt2" tx2="dk2" accent1="accent1" accent2="accent2" accent3="accent3" accent4="accent4" accent5="accent5" accent6="accent6" hlink="hlink" folHlink="folHlink"/>
  <p:sldLayoutIdLst>
    <p:sldLayoutId id="2147483787" r:id="rId1"/>
    <p:sldLayoutId id="2147483788" r:id="rId2"/>
  </p:sldLayoutIdLst>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C7BD1833-5C2B-4E00-9BE2-7BAB1021FC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B71131E5-605C-4873-8252-B572413716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8FF99E3-6FAA-407F-8FBE-5A3E5D4D68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0D69E31-C159-46AF-8F25-83C3CF58D75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0号-石头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2025/2/9</a:t>
            </a:fld>
            <a:endParaRPr kumimoji="0" lang="zh-CN" altLang="en-US" sz="1200" b="0" i="0" u="none" strike="noStrike" kern="1200" cap="none" spc="0" normalizeH="0" baseline="0" noProof="0">
              <a:ln>
                <a:noFill/>
              </a:ln>
              <a:solidFill>
                <a:prstClr val="black">
                  <a:tint val="75000"/>
                </a:prstClr>
              </a:solidFill>
              <a:effectLst/>
              <a:uLnTx/>
              <a:uFillTx/>
              <a:latin typeface="字魂20号-石头体" panose="020F0502020204030204"/>
              <a:cs typeface="+mn-cs"/>
            </a:endParaRPr>
          </a:p>
        </p:txBody>
      </p:sp>
      <p:sp>
        <p:nvSpPr>
          <p:cNvPr id="5" name="页脚占位符 4">
            <a:extLst>
              <a:ext uri="{FF2B5EF4-FFF2-40B4-BE49-F238E27FC236}">
                <a16:creationId xmlns:a16="http://schemas.microsoft.com/office/drawing/2014/main" id="{853FF5DB-5499-47EF-A22B-78AF7787AA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0号-石头体" panose="020F0502020204030204"/>
              <a:cs typeface="+mn-cs"/>
            </a:endParaRPr>
          </a:p>
        </p:txBody>
      </p:sp>
      <p:sp>
        <p:nvSpPr>
          <p:cNvPr id="6" name="灯片编号占位符 5">
            <a:extLst>
              <a:ext uri="{FF2B5EF4-FFF2-40B4-BE49-F238E27FC236}">
                <a16:creationId xmlns:a16="http://schemas.microsoft.com/office/drawing/2014/main" id="{E758EA4B-FF22-4CC8-92EF-A6F555580B2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D8CD073-45A5-4DA8-BB5C-63A37CDFC8B9}" type="slidenum">
              <a:rPr kumimoji="0" lang="zh-CN" altLang="en-US" sz="1200" b="0" i="0" u="none" strike="noStrike" kern="1200" cap="none" spc="0" normalizeH="0" baseline="0" noProof="0" smtClean="0">
                <a:ln>
                  <a:noFill/>
                </a:ln>
                <a:solidFill>
                  <a:prstClr val="black">
                    <a:tint val="75000"/>
                  </a:prstClr>
                </a:solidFill>
                <a:effectLst/>
                <a:uLnTx/>
                <a:uFillTx/>
                <a:latin typeface="字魂20号-石头体"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0号-石头体" panose="020F0502020204030204"/>
              <a:cs typeface="+mn-cs"/>
            </a:endParaRPr>
          </a:p>
        </p:txBody>
      </p:sp>
      <p:pic>
        <p:nvPicPr>
          <p:cNvPr id="8" name="Picture 7" descr="Shape&#10;&#10;Description automatically generated with medium confidence">
            <a:extLst>
              <a:ext uri="{FF2B5EF4-FFF2-40B4-BE49-F238E27FC236}">
                <a16:creationId xmlns:a16="http://schemas.microsoft.com/office/drawing/2014/main" id="{C7DB606E-19F1-4054-85FC-A20FE5E5326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381539" y="278296"/>
            <a:ext cx="1092178" cy="1092178"/>
          </a:xfrm>
          <a:prstGeom prst="rect">
            <a:avLst/>
          </a:prstGeom>
        </p:spPr>
      </p:pic>
    </p:spTree>
    <p:extLst>
      <p:ext uri="{BB962C8B-B14F-4D97-AF65-F5344CB8AC3E}">
        <p14:creationId xmlns:p14="http://schemas.microsoft.com/office/powerpoint/2010/main" val="3847816733"/>
      </p:ext>
    </p:extLst>
  </p:cSld>
  <p:clrMap bg1="lt1" tx1="dk1" bg2="lt2" tx2="dk2" accent1="accent1" accent2="accent2" accent3="accent3" accent4="accent4" accent5="accent5" accent6="accent6" hlink="hlink" folHlink="folHlink"/>
  <p:sldLayoutIdLst>
    <p:sldLayoutId id="2147483793" r:id="rId1"/>
    <p:sldLayoutId id="2147483794" r:id="rId2"/>
  </p:sldLayoutIdLst>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C7BD1833-5C2B-4E00-9BE2-7BAB1021FC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B71131E5-605C-4873-8252-B572413716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8FF99E3-6FAA-407F-8FBE-5A3E5D4D68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0D69E31-C159-46AF-8F25-83C3CF58D752}"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0号-石头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2025/2/9</a:t>
            </a:fld>
            <a:endParaRPr kumimoji="0" lang="zh-CN" altLang="en-US" sz="1200" b="0" i="0" u="none" strike="noStrike" kern="1200" cap="none" spc="0" normalizeH="0" baseline="0" noProof="0">
              <a:ln>
                <a:noFill/>
              </a:ln>
              <a:solidFill>
                <a:prstClr val="black">
                  <a:tint val="75000"/>
                </a:prstClr>
              </a:solidFill>
              <a:effectLst/>
              <a:uLnTx/>
              <a:uFillTx/>
              <a:ea typeface="字魂20号-石头体"/>
              <a:cs typeface="+mn-cs"/>
            </a:endParaRPr>
          </a:p>
        </p:txBody>
      </p:sp>
      <p:sp>
        <p:nvSpPr>
          <p:cNvPr id="5" name="页脚占位符 4">
            <a:extLst>
              <a:ext uri="{FF2B5EF4-FFF2-40B4-BE49-F238E27FC236}">
                <a16:creationId xmlns:a16="http://schemas.microsoft.com/office/drawing/2014/main" id="{853FF5DB-5499-47EF-A22B-78AF7787AA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0号-石头体"/>
              <a:cs typeface="+mn-cs"/>
            </a:endParaRPr>
          </a:p>
        </p:txBody>
      </p:sp>
      <p:sp>
        <p:nvSpPr>
          <p:cNvPr id="6" name="灯片编号占位符 5">
            <a:extLst>
              <a:ext uri="{FF2B5EF4-FFF2-40B4-BE49-F238E27FC236}">
                <a16:creationId xmlns:a16="http://schemas.microsoft.com/office/drawing/2014/main" id="{E758EA4B-FF22-4CC8-92EF-A6F555580B2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D8CD073-45A5-4DA8-BB5C-63A37CDFC8B9}" type="slidenum">
              <a:rPr kumimoji="0" lang="zh-CN" altLang="en-US" sz="1200" b="0" i="0" u="none" strike="noStrike" kern="1200" cap="none" spc="0" normalizeH="0" baseline="0" noProof="0" smtClean="0">
                <a:ln>
                  <a:noFill/>
                </a:ln>
                <a:solidFill>
                  <a:prstClr val="black">
                    <a:tint val="75000"/>
                  </a:prstClr>
                </a:solidFill>
                <a:effectLst/>
                <a:uLnTx/>
                <a:uFillTx/>
                <a:ea typeface="字魂20号-石头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0号-石头体"/>
              <a:cs typeface="+mn-cs"/>
            </a:endParaRPr>
          </a:p>
        </p:txBody>
      </p:sp>
      <p:pic>
        <p:nvPicPr>
          <p:cNvPr id="8" name="Picture 7" descr="Shape&#10;&#10;Description automatically generated with medium confidence">
            <a:extLst>
              <a:ext uri="{FF2B5EF4-FFF2-40B4-BE49-F238E27FC236}">
                <a16:creationId xmlns:a16="http://schemas.microsoft.com/office/drawing/2014/main" id="{C7DB606E-19F1-4054-85FC-A20FE5E5326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381539" y="278296"/>
            <a:ext cx="1092178" cy="1092178"/>
          </a:xfrm>
          <a:prstGeom prst="rect">
            <a:avLst/>
          </a:prstGeom>
        </p:spPr>
      </p:pic>
    </p:spTree>
    <p:extLst>
      <p:ext uri="{BB962C8B-B14F-4D97-AF65-F5344CB8AC3E}">
        <p14:creationId xmlns:p14="http://schemas.microsoft.com/office/powerpoint/2010/main" val="3623441757"/>
      </p:ext>
    </p:extLst>
  </p:cSld>
  <p:clrMap bg1="lt1" tx1="dk1" bg2="lt2" tx2="dk2" accent1="accent1" accent2="accent2" accent3="accent3" accent4="accent4" accent5="accent5" accent6="accent6" hlink="hlink" folHlink="folHlink"/>
  <p:sldLayoutIdLst>
    <p:sldLayoutId id="2147483799" r:id="rId1"/>
    <p:sldLayoutId id="2147483800" r:id="rId2"/>
  </p:sldLayoutIdLst>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C7BD1833-5C2B-4E00-9BE2-7BAB1021FC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B71131E5-605C-4873-8252-B572413716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8FF99E3-6FAA-407F-8FBE-5A3E5D4D68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0D69E31-C159-46AF-8F25-83C3CF58D752}"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0号-石头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2025/2/9</a:t>
            </a:fld>
            <a:endParaRPr kumimoji="0" lang="zh-CN" altLang="en-US" sz="1200" b="0" i="0" u="none" strike="noStrike" kern="1200" cap="none" spc="0" normalizeH="0" baseline="0" noProof="0">
              <a:ln>
                <a:noFill/>
              </a:ln>
              <a:solidFill>
                <a:prstClr val="black">
                  <a:tint val="75000"/>
                </a:prstClr>
              </a:solidFill>
              <a:effectLst/>
              <a:uLnTx/>
              <a:uFillTx/>
              <a:ea typeface="字魂20号-石头体"/>
              <a:cs typeface="+mn-cs"/>
            </a:endParaRPr>
          </a:p>
        </p:txBody>
      </p:sp>
      <p:sp>
        <p:nvSpPr>
          <p:cNvPr id="5" name="页脚占位符 4">
            <a:extLst>
              <a:ext uri="{FF2B5EF4-FFF2-40B4-BE49-F238E27FC236}">
                <a16:creationId xmlns:a16="http://schemas.microsoft.com/office/drawing/2014/main" id="{853FF5DB-5499-47EF-A22B-78AF7787AA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0号-石头体"/>
              <a:cs typeface="+mn-cs"/>
            </a:endParaRPr>
          </a:p>
        </p:txBody>
      </p:sp>
      <p:sp>
        <p:nvSpPr>
          <p:cNvPr id="6" name="灯片编号占位符 5">
            <a:extLst>
              <a:ext uri="{FF2B5EF4-FFF2-40B4-BE49-F238E27FC236}">
                <a16:creationId xmlns:a16="http://schemas.microsoft.com/office/drawing/2014/main" id="{E758EA4B-FF22-4CC8-92EF-A6F555580B2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D8CD073-45A5-4DA8-BB5C-63A37CDFC8B9}" type="slidenum">
              <a:rPr kumimoji="0" lang="zh-CN" altLang="en-US" sz="1200" b="0" i="0" u="none" strike="noStrike" kern="1200" cap="none" spc="0" normalizeH="0" baseline="0" noProof="0" smtClean="0">
                <a:ln>
                  <a:noFill/>
                </a:ln>
                <a:solidFill>
                  <a:prstClr val="black">
                    <a:tint val="75000"/>
                  </a:prstClr>
                </a:solidFill>
                <a:effectLst/>
                <a:uLnTx/>
                <a:uFillTx/>
                <a:ea typeface="字魂20号-石头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0号-石头体"/>
              <a:cs typeface="+mn-cs"/>
            </a:endParaRPr>
          </a:p>
        </p:txBody>
      </p:sp>
      <p:pic>
        <p:nvPicPr>
          <p:cNvPr id="8" name="Picture 7" descr="Shape&#10;&#10;Description automatically generated with medium confidence">
            <a:extLst>
              <a:ext uri="{FF2B5EF4-FFF2-40B4-BE49-F238E27FC236}">
                <a16:creationId xmlns:a16="http://schemas.microsoft.com/office/drawing/2014/main" id="{C7DB606E-19F1-4054-85FC-A20FE5E5326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381539" y="278296"/>
            <a:ext cx="1092178" cy="1092178"/>
          </a:xfrm>
          <a:prstGeom prst="rect">
            <a:avLst/>
          </a:prstGeom>
        </p:spPr>
      </p:pic>
    </p:spTree>
    <p:extLst>
      <p:ext uri="{BB962C8B-B14F-4D97-AF65-F5344CB8AC3E}">
        <p14:creationId xmlns:p14="http://schemas.microsoft.com/office/powerpoint/2010/main" val="4241209532"/>
      </p:ext>
    </p:extLst>
  </p:cSld>
  <p:clrMap bg1="lt1" tx1="dk1" bg2="lt2" tx2="dk2" accent1="accent1" accent2="accent2" accent3="accent3" accent4="accent4" accent5="accent5" accent6="accent6" hlink="hlink" folHlink="folHlink"/>
  <p:sldLayoutIdLst>
    <p:sldLayoutId id="2147483802" r:id="rId1"/>
    <p:sldLayoutId id="2147483803" r:id="rId2"/>
  </p:sldLayoutIdLst>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jpeg"/><Relationship Id="rId7" Type="http://schemas.openxmlformats.org/officeDocument/2006/relationships/image" Target="../media/image19.svg"/><Relationship Id="rId2" Type="http://schemas.openxmlformats.org/officeDocument/2006/relationships/notesSlide" Target="../notesSlides/notesSlide1.xml"/><Relationship Id="rId1" Type="http://schemas.openxmlformats.org/officeDocument/2006/relationships/slideLayout" Target="../slideLayouts/slideLayout24.xml"/><Relationship Id="rId6" Type="http://schemas.openxmlformats.org/officeDocument/2006/relationships/image" Target="../media/image18.png"/><Relationship Id="rId5" Type="http://schemas.microsoft.com/office/2007/relationships/hdphoto" Target="../media/hdphoto1.wdp"/><Relationship Id="rId4" Type="http://schemas.openxmlformats.org/officeDocument/2006/relationships/image" Target="../media/image17.png"/><Relationship Id="rId9" Type="http://schemas.openxmlformats.org/officeDocument/2006/relationships/image" Target="../media/image21.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70.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72.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74.xml"/><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74.xml"/><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notesSlide" Target="../notesSlides/notesSlide11.xml"/><Relationship Id="rId7" Type="http://schemas.openxmlformats.org/officeDocument/2006/relationships/image" Target="../media/image34.png"/><Relationship Id="rId2" Type="http://schemas.openxmlformats.org/officeDocument/2006/relationships/slideLayout" Target="../slideLayouts/slideLayout76.xml"/><Relationship Id="rId1" Type="http://schemas.openxmlformats.org/officeDocument/2006/relationships/themeOverride" Target="../theme/themeOverride1.xml"/><Relationship Id="rId6" Type="http://schemas.openxmlformats.org/officeDocument/2006/relationships/image" Target="../media/image33.png"/><Relationship Id="rId5" Type="http://schemas.microsoft.com/office/2007/relationships/hdphoto" Target="../media/hdphoto3.wdp"/><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64.xml"/><Relationship Id="rId5" Type="http://schemas.openxmlformats.org/officeDocument/2006/relationships/image" Target="../media/image27.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notesSlide" Target="../notesSlides/notesSlide13.xml"/><Relationship Id="rId7" Type="http://schemas.openxmlformats.org/officeDocument/2006/relationships/image" Target="../media/image39.png"/><Relationship Id="rId2" Type="http://schemas.openxmlformats.org/officeDocument/2006/relationships/slideLayout" Target="../slideLayouts/slideLayout97.xml"/><Relationship Id="rId1" Type="http://schemas.openxmlformats.org/officeDocument/2006/relationships/themeOverride" Target="../theme/themeOverride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64.xml"/><Relationship Id="rId5" Type="http://schemas.openxmlformats.org/officeDocument/2006/relationships/image" Target="../media/image27.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98.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100.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174.xml"/><Relationship Id="rId4" Type="http://schemas.microsoft.com/office/2007/relationships/hdphoto" Target="../media/hdphoto4.wdp"/></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174.xml"/><Relationship Id="rId4" Type="http://schemas.microsoft.com/office/2007/relationships/hdphoto" Target="../media/hdphoto4.wdp"/></Relationships>
</file>

<file path=ppt/slides/_rels/slide2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png"/><Relationship Id="rId1" Type="http://schemas.openxmlformats.org/officeDocument/2006/relationships/slideLayout" Target="../slideLayouts/slideLayout176.xml"/><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52.png"/><Relationship Id="rId7" Type="http://schemas.openxmlformats.org/officeDocument/2006/relationships/image" Target="../media/image55.PNG"/><Relationship Id="rId2" Type="http://schemas.openxmlformats.org/officeDocument/2006/relationships/audio" Target="../media/audio1.wav"/><Relationship Id="rId1" Type="http://schemas.openxmlformats.org/officeDocument/2006/relationships/slideLayout" Target="../slideLayouts/slideLayout187.xml"/><Relationship Id="rId6" Type="http://schemas.openxmlformats.org/officeDocument/2006/relationships/image" Target="../media/image54.png"/><Relationship Id="rId5" Type="http://schemas.microsoft.com/office/2007/relationships/hdphoto" Target="../media/hdphoto5.wdp"/><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2.png"/><Relationship Id="rId1" Type="http://schemas.openxmlformats.org/officeDocument/2006/relationships/slideLayout" Target="../slideLayouts/slideLayout198.xml"/></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46.xml"/><Relationship Id="rId4" Type="http://schemas.openxmlformats.org/officeDocument/2006/relationships/image" Target="../media/image25.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6.png"/></Relationships>
</file>

<file path=ppt/slides/_rels/slide31.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52.png"/><Relationship Id="rId7" Type="http://schemas.openxmlformats.org/officeDocument/2006/relationships/image" Target="../media/image58.PNG"/><Relationship Id="rId2" Type="http://schemas.openxmlformats.org/officeDocument/2006/relationships/audio" Target="../media/audio1.wav"/><Relationship Id="rId1" Type="http://schemas.openxmlformats.org/officeDocument/2006/relationships/slideLayout" Target="../slideLayouts/slideLayout209.xml"/><Relationship Id="rId6" Type="http://schemas.openxmlformats.org/officeDocument/2006/relationships/image" Target="../media/image54.png"/><Relationship Id="rId5" Type="http://schemas.microsoft.com/office/2007/relationships/hdphoto" Target="../media/hdphoto5.wdp"/><Relationship Id="rId4" Type="http://schemas.openxmlformats.org/officeDocument/2006/relationships/image" Target="../media/image57.png"/></Relationships>
</file>

<file path=ppt/slides/_rels/slide3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slideLayout" Target="../slideLayouts/slideLayout324.xml"/><Relationship Id="rId1" Type="http://schemas.openxmlformats.org/officeDocument/2006/relationships/tags" Target="../tags/tag1.xml"/><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325.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60.png"/></Relationships>
</file>

<file path=ppt/slides/_rels/slide3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png"/><Relationship Id="rId1" Type="http://schemas.openxmlformats.org/officeDocument/2006/relationships/slideLayout" Target="../slideLayouts/slideLayout220.xml"/><Relationship Id="rId5" Type="http://schemas.openxmlformats.org/officeDocument/2006/relationships/image" Target="../media/image58.PNG"/><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audio" Target="../media/audio2.wav"/><Relationship Id="rId1" Type="http://schemas.openxmlformats.org/officeDocument/2006/relationships/slideLayout" Target="../slideLayouts/slideLayout231.xml"/></Relationships>
</file>

<file path=ppt/slides/_rels/slide3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52.png"/><Relationship Id="rId1" Type="http://schemas.openxmlformats.org/officeDocument/2006/relationships/slideLayout" Target="../slideLayouts/slideLayout242.xml"/><Relationship Id="rId4" Type="http://schemas.microsoft.com/office/2007/relationships/hdphoto" Target="../media/hdphoto6.wdp"/></Relationships>
</file>

<file path=ppt/slides/_rels/slide37.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audio" Target="../media/audio3.wav"/><Relationship Id="rId7" Type="http://schemas.openxmlformats.org/officeDocument/2006/relationships/image" Target="../media/image66.gif"/><Relationship Id="rId17" Type="http://schemas.openxmlformats.org/officeDocument/2006/relationships/audio" Target="../media/audio60.wav"/><Relationship Id="rId2" Type="http://schemas.openxmlformats.org/officeDocument/2006/relationships/audio" Target="../media/audio1.wav"/><Relationship Id="rId16" Type="http://schemas.openxmlformats.org/officeDocument/2006/relationships/audio" Target="../media/audio3.wav"/><Relationship Id="rId1" Type="http://schemas.openxmlformats.org/officeDocument/2006/relationships/slideLayout" Target="../slideLayouts/slideLayout253.xml"/><Relationship Id="rId6" Type="http://schemas.openxmlformats.org/officeDocument/2006/relationships/image" Target="../media/image65.png"/><Relationship Id="rId5" Type="http://schemas.openxmlformats.org/officeDocument/2006/relationships/image" Target="../media/image54.png"/><Relationship Id="rId15" Type="http://schemas.openxmlformats.org/officeDocument/2006/relationships/audio" Target="../media/audio1.wav"/><Relationship Id="rId4" Type="http://schemas.openxmlformats.org/officeDocument/2006/relationships/image" Target="../media/image52.png"/><Relationship Id="rId9" Type="http://schemas.openxmlformats.org/officeDocument/2006/relationships/image" Target="../media/image68.png"/></Relationships>
</file>

<file path=ppt/slides/_rels/slide3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audio" Target="../media/audio2.wav"/><Relationship Id="rId1" Type="http://schemas.openxmlformats.org/officeDocument/2006/relationships/slideLayout" Target="../slideLayouts/slideLayout264.xml"/></Relationships>
</file>

<file path=ppt/slides/_rels/slide3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audio" Target="../media/audio3.wav"/><Relationship Id="rId1" Type="http://schemas.openxmlformats.org/officeDocument/2006/relationships/slideLayout" Target="../slideLayouts/slideLayout275.xml"/><Relationship Id="rId4" Type="http://schemas.openxmlformats.org/officeDocument/2006/relationships/image" Target="../media/image52.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6.png"/><Relationship Id="rId2" Type="http://schemas.openxmlformats.org/officeDocument/2006/relationships/image" Target="../media/image16.jpeg"/><Relationship Id="rId1" Type="http://schemas.openxmlformats.org/officeDocument/2006/relationships/slideLayout" Target="../slideLayouts/slideLayout57.xml"/><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image" Target="../media/image19.svg"/></Relationships>
</file>

<file path=ppt/slides/_rels/slide4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75.xml"/></Relationships>
</file>

<file path=ppt/slides/_rels/slide4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png"/><Relationship Id="rId1" Type="http://schemas.openxmlformats.org/officeDocument/2006/relationships/slideLayout" Target="../slideLayouts/slideLayout297.xml"/></Relationships>
</file>

<file path=ppt/slides/_rels/slide42.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52.png"/><Relationship Id="rId7" Type="http://schemas.openxmlformats.org/officeDocument/2006/relationships/image" Target="../media/image77.png"/><Relationship Id="rId2" Type="http://schemas.openxmlformats.org/officeDocument/2006/relationships/audio" Target="../media/audio1.wav"/><Relationship Id="rId1" Type="http://schemas.openxmlformats.org/officeDocument/2006/relationships/slideLayout" Target="../slideLayouts/slideLayout313.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4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png"/><Relationship Id="rId1" Type="http://schemas.openxmlformats.org/officeDocument/2006/relationships/slideLayout" Target="../slideLayouts/slideLayout286.xml"/></Relationships>
</file>

<file path=ppt/slides/_rels/slide4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78.png"/></Relationships>
</file>

<file path=ppt/slides/_rels/slide4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audio" Target="../media/audio4.wav"/><Relationship Id="rId1" Type="http://schemas.openxmlformats.org/officeDocument/2006/relationships/slideLayout" Target="../slideLayouts/slideLayout35.xml"/><Relationship Id="rId4" Type="http://schemas.openxmlformats.org/officeDocument/2006/relationships/slide" Target="slide2.xml"/></Relationships>
</file>

<file path=ppt/slides/_rels/slide4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6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47.xml.rels><?xml version="1.0" encoding="UTF-8" standalone="yes"?>
<Relationships xmlns="http://schemas.openxmlformats.org/package/2006/relationships"><Relationship Id="rId3" Type="http://schemas.openxmlformats.org/officeDocument/2006/relationships/image" Target="../media/image30.png"/><Relationship Id="rId7" Type="http://schemas.microsoft.com/office/2007/relationships/hdphoto" Target="../media/hdphoto8.wdp"/><Relationship Id="rId2" Type="http://schemas.openxmlformats.org/officeDocument/2006/relationships/notesSlide" Target="../notesSlides/notesSlide25.xml"/><Relationship Id="rId1" Type="http://schemas.openxmlformats.org/officeDocument/2006/relationships/slideLayout" Target="../slideLayouts/slideLayout66.xml"/><Relationship Id="rId6" Type="http://schemas.openxmlformats.org/officeDocument/2006/relationships/image" Target="../media/image85.png"/><Relationship Id="rId5" Type="http://schemas.microsoft.com/office/2007/relationships/hdphoto" Target="../media/hdphoto7.wdp"/><Relationship Id="rId4" Type="http://schemas.openxmlformats.org/officeDocument/2006/relationships/image" Target="../media/image84.png"/></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64.xml"/><Relationship Id="rId5" Type="http://schemas.openxmlformats.org/officeDocument/2006/relationships/image" Target="../media/image29.png"/><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64.xml"/><Relationship Id="rId5" Type="http://schemas.openxmlformats.org/officeDocument/2006/relationships/image" Target="../media/image27.png"/><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64.xml"/><Relationship Id="rId5" Type="http://schemas.openxmlformats.org/officeDocument/2006/relationships/image" Target="../media/image27.pn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66.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68.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remium Vector | Blank rainbow with smiley stars on bright blue sky  background">
            <a:extLst>
              <a:ext uri="{FF2B5EF4-FFF2-40B4-BE49-F238E27FC236}">
                <a16:creationId xmlns:a16="http://schemas.microsoft.com/office/drawing/2014/main" id="{EDB11E16-07C7-4DFA-9471-49648655F5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C3C11B1-0E27-43F0-8B0C-40BC9FD054B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0521" b="84115" l="41069" r="59810">
                        <a14:foregroundMark x1="41801" y1="56380" x2="41801" y2="56380"/>
                        <a14:foregroundMark x1="44729" y1="54557" x2="44729" y2="54557"/>
                        <a14:foregroundMark x1="41142" y1="55859" x2="41142" y2="55859"/>
                        <a14:foregroundMark x1="54246" y1="51823" x2="54246" y2="51823"/>
                        <a14:foregroundMark x1="56881" y1="51693" x2="56881" y2="51693"/>
                        <a14:foregroundMark x1="54173" y1="50651" x2="54173" y2="50651"/>
                        <a14:foregroundMark x1="58858" y1="54557" x2="58858" y2="54557"/>
                        <a14:foregroundMark x1="59810" y1="55729" x2="59810" y2="55729"/>
                        <a14:foregroundMark x1="52123" y1="51823" x2="52123" y2="51823"/>
                        <a14:foregroundMark x1="54100" y1="53255" x2="54100" y2="53255"/>
                        <a14:foregroundMark x1="46559" y1="57943" x2="46559" y2="57943"/>
                        <a14:foregroundMark x1="45095" y1="76693" x2="45095" y2="76693"/>
                        <a14:foregroundMark x1="45095" y1="76693" x2="45095" y2="76693"/>
                        <a14:foregroundMark x1="45681" y1="74089" x2="44802" y2="76953"/>
                        <a14:foregroundMark x1="45168" y1="74219" x2="45242" y2="74219"/>
                        <a14:foregroundMark x1="45242" y1="74219" x2="45242" y2="74219"/>
                        <a14:foregroundMark x1="47877" y1="84115" x2="50220" y2="83594"/>
                        <a14:foregroundMark x1="57394" y1="75521" x2="57394" y2="75521"/>
                        <a14:foregroundMark x1="47365" y1="59766" x2="47365" y2="59766"/>
                      </a14:backgroundRemoval>
                    </a14:imgEffect>
                    <a14:imgEffect>
                      <a14:saturation sat="200000"/>
                    </a14:imgEffect>
                  </a14:imgLayer>
                </a14:imgProps>
              </a:ext>
            </a:extLst>
          </a:blip>
          <a:srcRect l="40181" t="49017" r="38841" b="13863"/>
          <a:stretch/>
        </p:blipFill>
        <p:spPr>
          <a:xfrm>
            <a:off x="-89172" y="3495348"/>
            <a:ext cx="3476829" cy="3458817"/>
          </a:xfrm>
          <a:prstGeom prst="rect">
            <a:avLst/>
          </a:prstGeom>
        </p:spPr>
      </p:pic>
      <p:pic>
        <p:nvPicPr>
          <p:cNvPr id="5" name="Picture 29">
            <a:extLst>
              <a:ext uri="{FF2B5EF4-FFF2-40B4-BE49-F238E27FC236}">
                <a16:creationId xmlns:a16="http://schemas.microsoft.com/office/drawing/2014/main" id="{67BCDC3A-1C8F-4E90-8A14-E2E15CF8699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080592" y="1720416"/>
            <a:ext cx="7673009" cy="2241987"/>
          </a:xfrm>
          <a:prstGeom prst="rect">
            <a:avLst/>
          </a:prstGeom>
        </p:spPr>
      </p:pic>
      <p:pic>
        <p:nvPicPr>
          <p:cNvPr id="10" name="Picture 9">
            <a:extLst>
              <a:ext uri="{FF2B5EF4-FFF2-40B4-BE49-F238E27FC236}">
                <a16:creationId xmlns:a16="http://schemas.microsoft.com/office/drawing/2014/main" id="{7F66F1AA-22B7-00B7-703C-B1F4795439B2}"/>
              </a:ext>
            </a:extLst>
          </p:cNvPr>
          <p:cNvPicPr>
            <a:picLocks noChangeAspect="1"/>
          </p:cNvPicPr>
          <p:nvPr/>
        </p:nvPicPr>
        <p:blipFill>
          <a:blip r:embed="rId8"/>
          <a:stretch>
            <a:fillRect/>
          </a:stretch>
        </p:blipFill>
        <p:spPr>
          <a:xfrm>
            <a:off x="1037111" y="1427727"/>
            <a:ext cx="10117777" cy="2985734"/>
          </a:xfrm>
          <a:prstGeom prst="rect">
            <a:avLst/>
          </a:prstGeom>
        </p:spPr>
      </p:pic>
      <p:pic>
        <p:nvPicPr>
          <p:cNvPr id="11" name="Picture 10">
            <a:extLst>
              <a:ext uri="{FF2B5EF4-FFF2-40B4-BE49-F238E27FC236}">
                <a16:creationId xmlns:a16="http://schemas.microsoft.com/office/drawing/2014/main" id="{F70978B1-D628-FA61-5689-58AAF2B0DFA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70916" y="1816924"/>
            <a:ext cx="7097666" cy="1780021"/>
          </a:xfrm>
          <a:prstGeom prst="rect">
            <a:avLst/>
          </a:prstGeom>
        </p:spPr>
      </p:pic>
    </p:spTree>
    <p:extLst>
      <p:ext uri="{BB962C8B-B14F-4D97-AF65-F5344CB8AC3E}">
        <p14:creationId xmlns:p14="http://schemas.microsoft.com/office/powerpoint/2010/main" val="3069628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31"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p:cTn id="10" dur="1000" fill="hold"/>
                                        <p:tgtEl>
                                          <p:spTgt spid="11"/>
                                        </p:tgtEl>
                                        <p:attrNameLst>
                                          <p:attrName>ppt_w</p:attrName>
                                        </p:attrNameLst>
                                      </p:cBhvr>
                                      <p:tavLst>
                                        <p:tav tm="0">
                                          <p:val>
                                            <p:fltVal val="0"/>
                                          </p:val>
                                        </p:tav>
                                        <p:tav tm="100000">
                                          <p:val>
                                            <p:strVal val="#ppt_w"/>
                                          </p:val>
                                        </p:tav>
                                      </p:tavLst>
                                    </p:anim>
                                    <p:anim calcmode="lin" valueType="num">
                                      <p:cBhvr>
                                        <p:cTn id="11" dur="1000" fill="hold"/>
                                        <p:tgtEl>
                                          <p:spTgt spid="11"/>
                                        </p:tgtEl>
                                        <p:attrNameLst>
                                          <p:attrName>ppt_h</p:attrName>
                                        </p:attrNameLst>
                                      </p:cBhvr>
                                      <p:tavLst>
                                        <p:tav tm="0">
                                          <p:val>
                                            <p:fltVal val="0"/>
                                          </p:val>
                                        </p:tav>
                                        <p:tav tm="100000">
                                          <p:val>
                                            <p:strVal val="#ppt_h"/>
                                          </p:val>
                                        </p:tav>
                                      </p:tavLst>
                                    </p:anim>
                                    <p:anim calcmode="lin" valueType="num">
                                      <p:cBhvr>
                                        <p:cTn id="12" dur="1000" fill="hold"/>
                                        <p:tgtEl>
                                          <p:spTgt spid="11"/>
                                        </p:tgtEl>
                                        <p:attrNameLst>
                                          <p:attrName>style.rotation</p:attrName>
                                        </p:attrNameLst>
                                      </p:cBhvr>
                                      <p:tavLst>
                                        <p:tav tm="0">
                                          <p:val>
                                            <p:fltVal val="90"/>
                                          </p:val>
                                        </p:tav>
                                        <p:tav tm="100000">
                                          <p:val>
                                            <p:fltVal val="0"/>
                                          </p:val>
                                        </p:tav>
                                      </p:tavLst>
                                    </p:anim>
                                    <p:animEffect transition="in" filter="fade">
                                      <p:cBhvr>
                                        <p:cTn id="13" dur="1000"/>
                                        <p:tgtEl>
                                          <p:spTgt spid="11"/>
                                        </p:tgtEl>
                                      </p:cBhvr>
                                    </p:animEffect>
                                  </p:childTnLst>
                                </p:cTn>
                              </p:par>
                            </p:childTnLst>
                          </p:cTn>
                        </p:par>
                        <p:par>
                          <p:cTn id="14" fill="hold">
                            <p:stCondLst>
                              <p:cond delay="1000"/>
                            </p:stCondLst>
                            <p:childTnLst>
                              <p:par>
                                <p:cTn id="15" presetID="32" presetClass="emph" presetSubtype="0" fill="hold" nodeType="afterEffect">
                                  <p:stCondLst>
                                    <p:cond delay="0"/>
                                  </p:stCondLst>
                                  <p:childTnLst>
                                    <p:animRot by="120000">
                                      <p:cBhvr>
                                        <p:cTn id="16" dur="100" fill="hold">
                                          <p:stCondLst>
                                            <p:cond delay="0"/>
                                          </p:stCondLst>
                                        </p:cTn>
                                        <p:tgtEl>
                                          <p:spTgt spid="11"/>
                                        </p:tgtEl>
                                        <p:attrNameLst>
                                          <p:attrName>r</p:attrName>
                                        </p:attrNameLst>
                                      </p:cBhvr>
                                    </p:animRot>
                                    <p:animRot by="-240000">
                                      <p:cBhvr>
                                        <p:cTn id="17" dur="200" fill="hold">
                                          <p:stCondLst>
                                            <p:cond delay="200"/>
                                          </p:stCondLst>
                                        </p:cTn>
                                        <p:tgtEl>
                                          <p:spTgt spid="11"/>
                                        </p:tgtEl>
                                        <p:attrNameLst>
                                          <p:attrName>r</p:attrName>
                                        </p:attrNameLst>
                                      </p:cBhvr>
                                    </p:animRot>
                                    <p:animRot by="240000">
                                      <p:cBhvr>
                                        <p:cTn id="18" dur="200" fill="hold">
                                          <p:stCondLst>
                                            <p:cond delay="400"/>
                                          </p:stCondLst>
                                        </p:cTn>
                                        <p:tgtEl>
                                          <p:spTgt spid="11"/>
                                        </p:tgtEl>
                                        <p:attrNameLst>
                                          <p:attrName>r</p:attrName>
                                        </p:attrNameLst>
                                      </p:cBhvr>
                                    </p:animRot>
                                    <p:animRot by="-240000">
                                      <p:cBhvr>
                                        <p:cTn id="19" dur="200" fill="hold">
                                          <p:stCondLst>
                                            <p:cond delay="600"/>
                                          </p:stCondLst>
                                        </p:cTn>
                                        <p:tgtEl>
                                          <p:spTgt spid="11"/>
                                        </p:tgtEl>
                                        <p:attrNameLst>
                                          <p:attrName>r</p:attrName>
                                        </p:attrNameLst>
                                      </p:cBhvr>
                                    </p:animRot>
                                    <p:animRot by="120000">
                                      <p:cBhvr>
                                        <p:cTn id="20"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477685" y="510019"/>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sym typeface="+mn-lt"/>
              </a:rPr>
              <a:t>v</a:t>
            </a:r>
            <a:endParaRPr kumimoji="0" lang="zh-CN" altLang="en-US" sz="3200" b="0"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sym typeface="+mn-lt"/>
            </a:endParaRPr>
          </a:p>
        </p:txBody>
      </p:sp>
      <p:sp>
        <p:nvSpPr>
          <p:cNvPr id="7" name="Rectangle: Rounded Corners 16">
            <a:extLst>
              <a:ext uri="{FF2B5EF4-FFF2-40B4-BE49-F238E27FC236}">
                <a16:creationId xmlns:a16="http://schemas.microsoft.com/office/drawing/2014/main" id="{88094D33-C40D-91B9-AB4C-DFC7757A1251}"/>
              </a:ext>
            </a:extLst>
          </p:cNvPr>
          <p:cNvSpPr/>
          <p:nvPr/>
        </p:nvSpPr>
        <p:spPr>
          <a:xfrm>
            <a:off x="3633439" y="675880"/>
            <a:ext cx="5363515" cy="599549"/>
          </a:xfrm>
          <a:prstGeom prst="roundRect">
            <a:avLst/>
          </a:prstGeom>
          <a:solidFill>
            <a:srgbClr val="FFC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0C250"/>
              </a:solidFill>
              <a:effectLst/>
              <a:uLnTx/>
              <a:uFillTx/>
              <a:latin typeface="Calibri" panose="020F0502020204030204"/>
              <a:ea typeface="字魂20号-石头体"/>
              <a:cs typeface="+mn-cs"/>
            </a:endParaRPr>
          </a:p>
        </p:txBody>
      </p:sp>
      <p:pic>
        <p:nvPicPr>
          <p:cNvPr id="8" name="Picture 7">
            <a:extLst>
              <a:ext uri="{FF2B5EF4-FFF2-40B4-BE49-F238E27FC236}">
                <a16:creationId xmlns:a16="http://schemas.microsoft.com/office/drawing/2014/main" id="{E471AD34-BF0C-16D8-C1C4-BD7E76ACC9D9}"/>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p:blipFill>
        <p:spPr>
          <a:xfrm>
            <a:off x="3046223" y="490969"/>
            <a:ext cx="1066657" cy="1078871"/>
          </a:xfrm>
          <a:prstGeom prst="rect">
            <a:avLst/>
          </a:prstGeom>
        </p:spPr>
      </p:pic>
      <p:sp>
        <p:nvSpPr>
          <p:cNvPr id="9" name="TextBox 8">
            <a:extLst>
              <a:ext uri="{FF2B5EF4-FFF2-40B4-BE49-F238E27FC236}">
                <a16:creationId xmlns:a16="http://schemas.microsoft.com/office/drawing/2014/main" id="{5BAC7748-3BE8-CB30-C47A-C57BC994CFB0}"/>
              </a:ext>
            </a:extLst>
          </p:cNvPr>
          <p:cNvSpPr txBox="1"/>
          <p:nvPr/>
        </p:nvSpPr>
        <p:spPr>
          <a:xfrm>
            <a:off x="3508283" y="582588"/>
            <a:ext cx="54057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w="0"/>
                <a:solidFill>
                  <a:srgbClr val="0070C0"/>
                </a:solidFill>
                <a:effectLst/>
                <a:uLnTx/>
                <a:uFillTx/>
                <a:latin typeface="Cambria" panose="02040503050406030204" pitchFamily="18" charset="0"/>
                <a:ea typeface="字魂20号-石头体"/>
                <a:cs typeface="+mn-cs"/>
              </a:rPr>
              <a:t>Luyện đọc câu dài</a:t>
            </a:r>
            <a:endParaRPr kumimoji="0" lang="en-US" sz="4000" b="1" i="0" u="none" strike="noStrike" kern="1200" cap="none" spc="0" normalizeH="0" baseline="0" noProof="0" dirty="0">
              <a:ln w="0"/>
              <a:solidFill>
                <a:srgbClr val="0070C0"/>
              </a:solidFill>
              <a:effectLst/>
              <a:uLnTx/>
              <a:uFillTx/>
              <a:latin typeface="Cambria" panose="02040503050406030204" pitchFamily="18" charset="0"/>
              <a:ea typeface="字魂20号-石头体"/>
              <a:cs typeface="+mn-cs"/>
            </a:endParaRPr>
          </a:p>
        </p:txBody>
      </p:sp>
      <p:sp>
        <p:nvSpPr>
          <p:cNvPr id="11" name="TextBox 10">
            <a:extLst>
              <a:ext uri="{FF2B5EF4-FFF2-40B4-BE49-F238E27FC236}">
                <a16:creationId xmlns:a16="http://schemas.microsoft.com/office/drawing/2014/main" id="{44E29D84-7D90-4E6B-8EC1-6A20D527F266}"/>
              </a:ext>
            </a:extLst>
          </p:cNvPr>
          <p:cNvSpPr txBox="1"/>
          <p:nvPr/>
        </p:nvSpPr>
        <p:spPr>
          <a:xfrm>
            <a:off x="1348506" y="1800877"/>
            <a:ext cx="10142156" cy="1305165"/>
          </a:xfrm>
          <a:prstGeom prst="rect">
            <a:avLst/>
          </a:prstGeom>
          <a:noFill/>
        </p:spPr>
        <p:txBody>
          <a:bodyPr wrap="square" rtlCol="0">
            <a:spAutoFit/>
          </a:bodyPr>
          <a:lstStyle/>
          <a:p>
            <a:pPr marL="44450" lvl="0" algn="just">
              <a:lnSpc>
                <a:spcPct val="150000"/>
              </a:lnSpc>
              <a:defRPr/>
            </a:pPr>
            <a:r>
              <a:rPr lang="vi-VN" sz="2800" dirty="0">
                <a:solidFill>
                  <a:srgbClr val="002060"/>
                </a:solidFill>
                <a:latin typeface="Arial" panose="020B0604020202020204" pitchFamily="34" charset="0"/>
                <a:ea typeface="Arial-Rounded" panose="020B0500000000000000" pitchFamily="34" charset="0"/>
                <a:cs typeface="Arial" panose="020B0604020202020204" pitchFamily="34" charset="0"/>
              </a:rPr>
              <a:t>Chào mào, sáo sậu, sáo đen…đàn đàn lũ lũ bay đi bay về, lượn lên lượn xuống</a:t>
            </a:r>
            <a:endParaRPr kumimoji="0" lang="vi-VN" sz="28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grpSp>
        <p:nvGrpSpPr>
          <p:cNvPr id="19" name="Group 18">
            <a:extLst>
              <a:ext uri="{FF2B5EF4-FFF2-40B4-BE49-F238E27FC236}">
                <a16:creationId xmlns:a16="http://schemas.microsoft.com/office/drawing/2014/main" id="{F551B113-4A0B-1FD1-464D-C0C9DC0762B4}"/>
              </a:ext>
            </a:extLst>
          </p:cNvPr>
          <p:cNvGrpSpPr/>
          <p:nvPr/>
        </p:nvGrpSpPr>
        <p:grpSpPr>
          <a:xfrm>
            <a:off x="4792710" y="2581332"/>
            <a:ext cx="178951" cy="410725"/>
            <a:chOff x="8884260" y="5099342"/>
            <a:chExt cx="178951" cy="410725"/>
          </a:xfrm>
        </p:grpSpPr>
        <p:cxnSp>
          <p:nvCxnSpPr>
            <p:cNvPr id="20" name="Straight Connector 19">
              <a:extLst>
                <a:ext uri="{FF2B5EF4-FFF2-40B4-BE49-F238E27FC236}">
                  <a16:creationId xmlns:a16="http://schemas.microsoft.com/office/drawing/2014/main" id="{9C5DA5C0-10E9-9872-2E82-7F557752B2D1}"/>
                </a:ext>
              </a:extLst>
            </p:cNvPr>
            <p:cNvCxnSpPr>
              <a:cxnSpLocks/>
            </p:cNvCxnSpPr>
            <p:nvPr/>
          </p:nvCxnSpPr>
          <p:spPr>
            <a:xfrm flipH="1">
              <a:off x="8884260" y="5099342"/>
              <a:ext cx="107714" cy="410725"/>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1" name="Straight Connector 20">
              <a:extLst>
                <a:ext uri="{FF2B5EF4-FFF2-40B4-BE49-F238E27FC236}">
                  <a16:creationId xmlns:a16="http://schemas.microsoft.com/office/drawing/2014/main" id="{7323947D-7198-CD14-36CA-46EA8EB61649}"/>
                </a:ext>
              </a:extLst>
            </p:cNvPr>
            <p:cNvCxnSpPr>
              <a:cxnSpLocks/>
            </p:cNvCxnSpPr>
            <p:nvPr/>
          </p:nvCxnSpPr>
          <p:spPr>
            <a:xfrm flipH="1">
              <a:off x="8955497" y="5099342"/>
              <a:ext cx="107714" cy="410725"/>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grpSp>
      <p:sp>
        <p:nvSpPr>
          <p:cNvPr id="16" name="TextBox 15"/>
          <p:cNvSpPr txBox="1"/>
          <p:nvPr/>
        </p:nvSpPr>
        <p:spPr>
          <a:xfrm>
            <a:off x="-1848465" y="-6900"/>
            <a:ext cx="1848465" cy="1659592"/>
          </a:xfrm>
          <a:prstGeom prst="rect">
            <a:avLst/>
          </a:prstGeom>
          <a:solidFill>
            <a:schemeClr val="bg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字魂20号-石头体"/>
              <a:cs typeface="+mn-cs"/>
            </a:endParaRPr>
          </a:p>
        </p:txBody>
      </p:sp>
      <p:cxnSp>
        <p:nvCxnSpPr>
          <p:cNvPr id="22" name="Straight Connector 21">
            <a:extLst>
              <a:ext uri="{FF2B5EF4-FFF2-40B4-BE49-F238E27FC236}">
                <a16:creationId xmlns:a16="http://schemas.microsoft.com/office/drawing/2014/main" id="{4C57D259-D165-E223-9EA8-A271122D0450}"/>
              </a:ext>
            </a:extLst>
          </p:cNvPr>
          <p:cNvCxnSpPr>
            <a:cxnSpLocks/>
          </p:cNvCxnSpPr>
          <p:nvPr/>
        </p:nvCxnSpPr>
        <p:spPr>
          <a:xfrm flipH="1">
            <a:off x="8079243" y="1958051"/>
            <a:ext cx="107714" cy="410725"/>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3" name="Straight Connector 22">
            <a:extLst>
              <a:ext uri="{FF2B5EF4-FFF2-40B4-BE49-F238E27FC236}">
                <a16:creationId xmlns:a16="http://schemas.microsoft.com/office/drawing/2014/main" id="{4C57D259-D165-E223-9EA8-A271122D0450}"/>
              </a:ext>
            </a:extLst>
          </p:cNvPr>
          <p:cNvCxnSpPr>
            <a:cxnSpLocks/>
          </p:cNvCxnSpPr>
          <p:nvPr/>
        </p:nvCxnSpPr>
        <p:spPr>
          <a:xfrm flipH="1">
            <a:off x="8943097" y="1947314"/>
            <a:ext cx="107714" cy="410725"/>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9932174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par>
                                <p:cTn id="11" presetID="16" presetClass="entr" presetSubtype="21"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inVertical)">
                                      <p:cBhvr>
                                        <p:cTn id="1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17879" y="582588"/>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sym typeface="+mn-lt"/>
              </a:rPr>
              <a:t>v</a:t>
            </a:r>
            <a:endParaRPr kumimoji="0" lang="zh-CN" altLang="en-US" sz="3200" b="0"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sym typeface="+mn-lt"/>
            </a:endParaRPr>
          </a:p>
        </p:txBody>
      </p:sp>
      <p:sp>
        <p:nvSpPr>
          <p:cNvPr id="12" name="Teardrop 11">
            <a:extLst>
              <a:ext uri="{FF2B5EF4-FFF2-40B4-BE49-F238E27FC236}">
                <a16:creationId xmlns:a16="http://schemas.microsoft.com/office/drawing/2014/main" id="{52E52692-8C49-44A5-AE8A-A1A651408AE9}"/>
              </a:ext>
            </a:extLst>
          </p:cNvPr>
          <p:cNvSpPr/>
          <p:nvPr/>
        </p:nvSpPr>
        <p:spPr>
          <a:xfrm>
            <a:off x="712321" y="1275429"/>
            <a:ext cx="460679" cy="430887"/>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字魂20号-石头体"/>
                <a:cs typeface="Arial" panose="020B0604020202020204" pitchFamily="34" charset="0"/>
                <a:sym typeface="Arial"/>
              </a:rPr>
              <a:t>2</a:t>
            </a:r>
          </a:p>
        </p:txBody>
      </p:sp>
      <p:sp>
        <p:nvSpPr>
          <p:cNvPr id="7" name="Rectangle: Rounded Corners 16">
            <a:extLst>
              <a:ext uri="{FF2B5EF4-FFF2-40B4-BE49-F238E27FC236}">
                <a16:creationId xmlns:a16="http://schemas.microsoft.com/office/drawing/2014/main" id="{88094D33-C40D-91B9-AB4C-DFC7757A1251}"/>
              </a:ext>
            </a:extLst>
          </p:cNvPr>
          <p:cNvSpPr/>
          <p:nvPr/>
        </p:nvSpPr>
        <p:spPr>
          <a:xfrm>
            <a:off x="3633439" y="675880"/>
            <a:ext cx="5363515" cy="599549"/>
          </a:xfrm>
          <a:prstGeom prst="roundRect">
            <a:avLst/>
          </a:prstGeom>
          <a:solidFill>
            <a:srgbClr val="FFC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0C250"/>
              </a:solidFill>
              <a:effectLst/>
              <a:uLnTx/>
              <a:uFillTx/>
              <a:latin typeface="Calibri" panose="020F0502020204030204"/>
              <a:ea typeface="字魂20号-石头体"/>
              <a:cs typeface="+mn-cs"/>
            </a:endParaRPr>
          </a:p>
        </p:txBody>
      </p:sp>
      <p:pic>
        <p:nvPicPr>
          <p:cNvPr id="8" name="Picture 7">
            <a:extLst>
              <a:ext uri="{FF2B5EF4-FFF2-40B4-BE49-F238E27FC236}">
                <a16:creationId xmlns:a16="http://schemas.microsoft.com/office/drawing/2014/main" id="{E471AD34-BF0C-16D8-C1C4-BD7E76ACC9D9}"/>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p:blipFill>
        <p:spPr>
          <a:xfrm>
            <a:off x="3046223" y="490969"/>
            <a:ext cx="1066657" cy="1078871"/>
          </a:xfrm>
          <a:prstGeom prst="rect">
            <a:avLst/>
          </a:prstGeom>
        </p:spPr>
      </p:pic>
      <p:sp>
        <p:nvSpPr>
          <p:cNvPr id="9" name="TextBox 8">
            <a:extLst>
              <a:ext uri="{FF2B5EF4-FFF2-40B4-BE49-F238E27FC236}">
                <a16:creationId xmlns:a16="http://schemas.microsoft.com/office/drawing/2014/main" id="{5BAC7748-3BE8-CB30-C47A-C57BC994CFB0}"/>
              </a:ext>
            </a:extLst>
          </p:cNvPr>
          <p:cNvSpPr txBox="1"/>
          <p:nvPr/>
        </p:nvSpPr>
        <p:spPr>
          <a:xfrm>
            <a:off x="3508283" y="582588"/>
            <a:ext cx="54057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w="0"/>
                <a:solidFill>
                  <a:srgbClr val="0070C0"/>
                </a:solidFill>
                <a:effectLst/>
                <a:uLnTx/>
                <a:uFillTx/>
                <a:latin typeface="Cambria" panose="02040503050406030204" pitchFamily="18" charset="0"/>
                <a:ea typeface="字魂20号-石头体"/>
                <a:cs typeface="+mn-cs"/>
              </a:rPr>
              <a:t>Luyện đọc đoạn:</a:t>
            </a:r>
            <a:endParaRPr kumimoji="0" lang="en-US" sz="4000" b="1" i="0" u="none" strike="noStrike" kern="1200" cap="none" spc="0" normalizeH="0" baseline="0" noProof="0" dirty="0">
              <a:ln w="0"/>
              <a:solidFill>
                <a:srgbClr val="0070C0"/>
              </a:solidFill>
              <a:effectLst/>
              <a:uLnTx/>
              <a:uFillTx/>
              <a:latin typeface="Cambria" panose="02040503050406030204" pitchFamily="18" charset="0"/>
              <a:ea typeface="字魂20号-石头体"/>
              <a:cs typeface="+mn-cs"/>
            </a:endParaRPr>
          </a:p>
        </p:txBody>
      </p:sp>
      <p:sp>
        <p:nvSpPr>
          <p:cNvPr id="11" name="TextBox 10">
            <a:extLst>
              <a:ext uri="{FF2B5EF4-FFF2-40B4-BE49-F238E27FC236}">
                <a16:creationId xmlns:a16="http://schemas.microsoft.com/office/drawing/2014/main" id="{44E29D84-7D90-4E6B-8EC1-6A20D527F266}"/>
              </a:ext>
            </a:extLst>
          </p:cNvPr>
          <p:cNvSpPr txBox="1"/>
          <p:nvPr/>
        </p:nvSpPr>
        <p:spPr>
          <a:xfrm>
            <a:off x="1145209" y="1725406"/>
            <a:ext cx="10142156" cy="1015663"/>
          </a:xfrm>
          <a:prstGeom prst="rect">
            <a:avLst/>
          </a:prstGeom>
          <a:noFill/>
        </p:spPr>
        <p:txBody>
          <a:bodyPr wrap="square" rtlCol="0">
            <a:spAutoFit/>
          </a:bodyPr>
          <a:lstStyle/>
          <a:p>
            <a:pPr lvl="0" algn="just">
              <a:defRPr/>
            </a:pPr>
            <a:r>
              <a:rPr lang="en-US" sz="28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vi-VN" sz="3000" dirty="0">
                <a:solidFill>
                  <a:srgbClr val="002060"/>
                </a:solidFill>
                <a:latin typeface="Arial" panose="020B0604020202020204" pitchFamily="34" charset="0"/>
                <a:ea typeface="Arial-Rounded" panose="020B0500000000000000" pitchFamily="34" charset="0"/>
                <a:cs typeface="Arial" panose="020B0604020202020204" pitchFamily="34" charset="0"/>
              </a:rPr>
              <a:t>Cây gạo già mỗi năm lại trở lại</a:t>
            </a:r>
            <a:r>
              <a:rPr lang="en-US" sz="30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vi-VN" sz="3000" dirty="0">
                <a:solidFill>
                  <a:srgbClr val="002060"/>
                </a:solidFill>
                <a:latin typeface="Arial" panose="020B0604020202020204" pitchFamily="34" charset="0"/>
                <a:ea typeface="Arial-Rounded" panose="020B0500000000000000" pitchFamily="34" charset="0"/>
                <a:cs typeface="Arial" panose="020B0604020202020204" pitchFamily="34" charset="0"/>
              </a:rPr>
              <a:t>, cành nặng trĩu những hoa đỏ mọng và đầy tiếng chim hót.</a:t>
            </a:r>
            <a:endParaRPr kumimoji="0" lang="vi-VN" sz="30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13" name="TextBox 12"/>
          <p:cNvSpPr txBox="1"/>
          <p:nvPr/>
        </p:nvSpPr>
        <p:spPr>
          <a:xfrm>
            <a:off x="-1848465" y="-6900"/>
            <a:ext cx="1848465" cy="1659592"/>
          </a:xfrm>
          <a:prstGeom prst="rect">
            <a:avLst/>
          </a:prstGeom>
          <a:solidFill>
            <a:schemeClr val="bg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字魂20号-石头体"/>
              <a:cs typeface="+mn-cs"/>
            </a:endParaRPr>
          </a:p>
        </p:txBody>
      </p:sp>
      <p:sp>
        <p:nvSpPr>
          <p:cNvPr id="14" name="Rounded Rectangle 15">
            <a:extLst>
              <a:ext uri="{FF2B5EF4-FFF2-40B4-BE49-F238E27FC236}">
                <a16:creationId xmlns:a16="http://schemas.microsoft.com/office/drawing/2014/main" id="{75E16419-F05F-4919-85AC-B46141D4FFCA}"/>
              </a:ext>
            </a:extLst>
          </p:cNvPr>
          <p:cNvSpPr/>
          <p:nvPr/>
        </p:nvSpPr>
        <p:spPr>
          <a:xfrm>
            <a:off x="1012238" y="1569840"/>
            <a:ext cx="10397863" cy="1655681"/>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B9D0"/>
              </a:solidFill>
              <a:effectLst/>
              <a:uLnTx/>
              <a:uFillTx/>
              <a:latin typeface="Arial" panose="020B0604020202020204" pitchFamily="34" charset="0"/>
              <a:ea typeface="字魂20号-石头体"/>
              <a:cs typeface="Arial" panose="020B0604020202020204" pitchFamily="34" charset="0"/>
            </a:endParaRPr>
          </a:p>
        </p:txBody>
      </p:sp>
      <p:sp>
        <p:nvSpPr>
          <p:cNvPr id="15" name="TextBox 14">
            <a:extLst>
              <a:ext uri="{FF2B5EF4-FFF2-40B4-BE49-F238E27FC236}">
                <a16:creationId xmlns:a16="http://schemas.microsoft.com/office/drawing/2014/main" id="{44E29D84-7D90-4E6B-8EC1-6A20D527F266}"/>
              </a:ext>
            </a:extLst>
          </p:cNvPr>
          <p:cNvSpPr txBox="1"/>
          <p:nvPr/>
        </p:nvSpPr>
        <p:spPr>
          <a:xfrm>
            <a:off x="6790028" y="1725406"/>
            <a:ext cx="1791264" cy="553998"/>
          </a:xfrm>
          <a:prstGeom prst="rect">
            <a:avLst/>
          </a:prstGeom>
          <a:noFill/>
        </p:spPr>
        <p:txBody>
          <a:bodyPr wrap="square" rtlCol="0">
            <a:spAutoFit/>
          </a:bodyPr>
          <a:lstStyle/>
          <a:p>
            <a:pPr lvl="0" algn="just">
              <a:defRPr/>
            </a:pPr>
            <a:r>
              <a:rPr lang="vi-VN" sz="3000" dirty="0">
                <a:solidFill>
                  <a:srgbClr val="002060"/>
                </a:solidFill>
                <a:latin typeface="Arial" panose="020B0604020202020204" pitchFamily="34" charset="0"/>
                <a:ea typeface="Arial-Rounded" panose="020B0500000000000000" pitchFamily="34" charset="0"/>
                <a:cs typeface="Arial" panose="020B0604020202020204" pitchFamily="34" charset="0"/>
              </a:rPr>
              <a:t>tuổi xuân</a:t>
            </a:r>
            <a:endParaRPr kumimoji="0" lang="vi-VN" sz="30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2" name="TextBox 1"/>
          <p:cNvSpPr txBox="1"/>
          <p:nvPr/>
        </p:nvSpPr>
        <p:spPr>
          <a:xfrm>
            <a:off x="1841356" y="3638399"/>
            <a:ext cx="8561195" cy="861774"/>
          </a:xfrm>
          <a:prstGeom prst="rect">
            <a:avLst/>
          </a:prstGeom>
          <a:noFill/>
        </p:spPr>
        <p:txBody>
          <a:bodyPr wrap="square" rtlCol="0">
            <a:spAutoFit/>
          </a:bodyPr>
          <a:lstStyle/>
          <a:p>
            <a:r>
              <a:rPr lang="vi-VN" sz="3000" dirty="0">
                <a:solidFill>
                  <a:srgbClr val="FF0000"/>
                </a:solidFill>
                <a:latin typeface="Arial" panose="020B0604020202020204" pitchFamily="34" charset="0"/>
                <a:cs typeface="Arial" panose="020B0604020202020204" pitchFamily="34" charset="0"/>
              </a:rPr>
              <a:t>Tuổi xuân: </a:t>
            </a:r>
            <a:r>
              <a:rPr lang="vi-VN" sz="3000" i="1" dirty="0">
                <a:solidFill>
                  <a:srgbClr val="002060"/>
                </a:solidFill>
                <a:latin typeface="Arial" panose="020B0604020202020204" pitchFamily="34" charset="0"/>
                <a:cs typeface="Arial" panose="020B0604020202020204" pitchFamily="34" charset="0"/>
              </a:rPr>
              <a:t>tuổi của sự sinh sôi và phát triển</a:t>
            </a:r>
          </a:p>
          <a:p>
            <a:endParaRPr lang="en-US" dirty="0"/>
          </a:p>
        </p:txBody>
      </p:sp>
    </p:spTree>
    <p:extLst>
      <p:ext uri="{BB962C8B-B14F-4D97-AF65-F5344CB8AC3E}">
        <p14:creationId xmlns:p14="http://schemas.microsoft.com/office/powerpoint/2010/main" val="1585638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15"/>
                                        </p:tgtEl>
                                        <p:attrNameLst>
                                          <p:attrName>style.color</p:attrName>
                                        </p:attrNameLst>
                                      </p:cBhvr>
                                      <p:to>
                                        <p:clrVal>
                                          <a:srgbClr val="FF0000"/>
                                        </p:clrVal>
                                      </p:to>
                                    </p:set>
                                    <p:set>
                                      <p:cBhvr>
                                        <p:cTn id="7" dur="500" fill="hold"/>
                                        <p:tgtEl>
                                          <p:spTgt spid="15"/>
                                        </p:tgtEl>
                                        <p:attrNameLst>
                                          <p:attrName>fillcolor</p:attrName>
                                        </p:attrNameLst>
                                      </p:cBhvr>
                                      <p:to>
                                        <p:clrVal>
                                          <a:srgbClr val="FF0000"/>
                                        </p:clrVal>
                                      </p:to>
                                    </p:set>
                                    <p:set>
                                      <p:cBhvr>
                                        <p:cTn id="8" dur="500" fill="hold"/>
                                        <p:tgtEl>
                                          <p:spTgt spid="15"/>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477685" y="510019"/>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sym typeface="+mn-lt"/>
              </a:rPr>
              <a:t>v</a:t>
            </a:r>
            <a:endParaRPr kumimoji="0" lang="zh-CN" altLang="en-US" sz="3200" b="0"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sym typeface="+mn-lt"/>
            </a:endParaRPr>
          </a:p>
        </p:txBody>
      </p:sp>
      <p:sp>
        <p:nvSpPr>
          <p:cNvPr id="12" name="Teardrop 11">
            <a:extLst>
              <a:ext uri="{FF2B5EF4-FFF2-40B4-BE49-F238E27FC236}">
                <a16:creationId xmlns:a16="http://schemas.microsoft.com/office/drawing/2014/main" id="{52E52692-8C49-44A5-AE8A-A1A651408AE9}"/>
              </a:ext>
            </a:extLst>
          </p:cNvPr>
          <p:cNvSpPr/>
          <p:nvPr/>
        </p:nvSpPr>
        <p:spPr>
          <a:xfrm>
            <a:off x="889502" y="1397612"/>
            <a:ext cx="460679" cy="430887"/>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字魂20号-石头体"/>
                <a:cs typeface="Arial" panose="020B0604020202020204" pitchFamily="34" charset="0"/>
                <a:sym typeface="Arial"/>
              </a:rPr>
              <a:t>3</a:t>
            </a:r>
          </a:p>
        </p:txBody>
      </p:sp>
      <p:sp>
        <p:nvSpPr>
          <p:cNvPr id="7" name="Rectangle: Rounded Corners 16">
            <a:extLst>
              <a:ext uri="{FF2B5EF4-FFF2-40B4-BE49-F238E27FC236}">
                <a16:creationId xmlns:a16="http://schemas.microsoft.com/office/drawing/2014/main" id="{88094D33-C40D-91B9-AB4C-DFC7757A1251}"/>
              </a:ext>
            </a:extLst>
          </p:cNvPr>
          <p:cNvSpPr/>
          <p:nvPr/>
        </p:nvSpPr>
        <p:spPr>
          <a:xfrm>
            <a:off x="3633439" y="675880"/>
            <a:ext cx="5363515" cy="599549"/>
          </a:xfrm>
          <a:prstGeom prst="roundRect">
            <a:avLst/>
          </a:prstGeom>
          <a:solidFill>
            <a:srgbClr val="FFC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0C250"/>
              </a:solidFill>
              <a:effectLst/>
              <a:uLnTx/>
              <a:uFillTx/>
              <a:latin typeface="Calibri" panose="020F0502020204030204"/>
              <a:ea typeface="字魂20号-石头体"/>
              <a:cs typeface="+mn-cs"/>
            </a:endParaRPr>
          </a:p>
        </p:txBody>
      </p:sp>
      <p:pic>
        <p:nvPicPr>
          <p:cNvPr id="8" name="Picture 7">
            <a:extLst>
              <a:ext uri="{FF2B5EF4-FFF2-40B4-BE49-F238E27FC236}">
                <a16:creationId xmlns:a16="http://schemas.microsoft.com/office/drawing/2014/main" id="{E471AD34-BF0C-16D8-C1C4-BD7E76ACC9D9}"/>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p:blipFill>
        <p:spPr>
          <a:xfrm>
            <a:off x="3046223" y="490969"/>
            <a:ext cx="1066657" cy="1078871"/>
          </a:xfrm>
          <a:prstGeom prst="rect">
            <a:avLst/>
          </a:prstGeom>
        </p:spPr>
      </p:pic>
      <p:sp>
        <p:nvSpPr>
          <p:cNvPr id="9" name="TextBox 8">
            <a:extLst>
              <a:ext uri="{FF2B5EF4-FFF2-40B4-BE49-F238E27FC236}">
                <a16:creationId xmlns:a16="http://schemas.microsoft.com/office/drawing/2014/main" id="{5BAC7748-3BE8-CB30-C47A-C57BC994CFB0}"/>
              </a:ext>
            </a:extLst>
          </p:cNvPr>
          <p:cNvSpPr txBox="1"/>
          <p:nvPr/>
        </p:nvSpPr>
        <p:spPr>
          <a:xfrm>
            <a:off x="3508283" y="582588"/>
            <a:ext cx="54057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w="0"/>
                <a:solidFill>
                  <a:srgbClr val="0070C0"/>
                </a:solidFill>
                <a:effectLst/>
                <a:uLnTx/>
                <a:uFillTx/>
                <a:latin typeface="Cambria" panose="02040503050406030204" pitchFamily="18" charset="0"/>
                <a:ea typeface="字魂20号-石头体"/>
                <a:cs typeface="+mn-cs"/>
              </a:rPr>
              <a:t>Luyện đọc đoạn:</a:t>
            </a:r>
            <a:endParaRPr kumimoji="0" lang="en-US" sz="4000" b="1" i="0" u="none" strike="noStrike" kern="1200" cap="none" spc="0" normalizeH="0" baseline="0" noProof="0" dirty="0">
              <a:ln w="0"/>
              <a:solidFill>
                <a:srgbClr val="0070C0"/>
              </a:solidFill>
              <a:effectLst/>
              <a:uLnTx/>
              <a:uFillTx/>
              <a:latin typeface="Cambria" panose="02040503050406030204" pitchFamily="18" charset="0"/>
              <a:ea typeface="字魂20号-石头体"/>
              <a:cs typeface="+mn-cs"/>
            </a:endParaRPr>
          </a:p>
        </p:txBody>
      </p:sp>
      <p:sp>
        <p:nvSpPr>
          <p:cNvPr id="11" name="TextBox 10">
            <a:extLst>
              <a:ext uri="{FF2B5EF4-FFF2-40B4-BE49-F238E27FC236}">
                <a16:creationId xmlns:a16="http://schemas.microsoft.com/office/drawing/2014/main" id="{44E29D84-7D90-4E6B-8EC1-6A20D527F266}"/>
              </a:ext>
            </a:extLst>
          </p:cNvPr>
          <p:cNvSpPr txBox="1"/>
          <p:nvPr/>
        </p:nvSpPr>
        <p:spPr>
          <a:xfrm>
            <a:off x="1145208" y="1725406"/>
            <a:ext cx="10397863" cy="2400657"/>
          </a:xfrm>
          <a:prstGeom prst="rect">
            <a:avLst/>
          </a:prstGeom>
          <a:noFill/>
        </p:spPr>
        <p:txBody>
          <a:bodyPr wrap="square" rtlCol="0">
            <a:spAutoFit/>
          </a:bodyPr>
          <a:lstStyle/>
          <a:p>
            <a:pPr algn="just"/>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lang="vi-VN" sz="3000" dirty="0">
                <a:solidFill>
                  <a:srgbClr val="002060"/>
                </a:solidFill>
                <a:latin typeface="Arial" panose="020B0604020202020204" pitchFamily="34" charset="0"/>
                <a:ea typeface="Arial-Rounded" panose="020B0500000000000000" pitchFamily="34" charset="0"/>
                <a:cs typeface="Arial" panose="020B0604020202020204" pitchFamily="34" charset="0"/>
              </a:rPr>
              <a:t>Hết mùa hoa, chim chóc cũng </a:t>
            </a:r>
            <a:r>
              <a:rPr lang="en-US" sz="30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vi-VN" sz="3000" dirty="0">
                <a:solidFill>
                  <a:srgbClr val="002060"/>
                </a:solidFill>
                <a:latin typeface="Arial" panose="020B0604020202020204" pitchFamily="34" charset="0"/>
                <a:ea typeface="Arial-Rounded" panose="020B0500000000000000" pitchFamily="34" charset="0"/>
                <a:cs typeface="Arial" panose="020B0604020202020204" pitchFamily="34" charset="0"/>
              </a:rPr>
              <a:t>. Cây gạo chấm dứt những ngày tưng bừng, ồn ã, lại trở về với dáng vẻ xanh mát, trầm tư. Cây đứng im, cao lớn, hiền lành, làm </a:t>
            </a:r>
            <a:r>
              <a:rPr lang="en-US" sz="30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vi-VN" sz="3000" dirty="0">
                <a:solidFill>
                  <a:srgbClr val="002060"/>
                </a:solidFill>
                <a:latin typeface="Arial" panose="020B0604020202020204" pitchFamily="34" charset="0"/>
                <a:ea typeface="Arial-Rounded" panose="020B0500000000000000" pitchFamily="34" charset="0"/>
                <a:cs typeface="Arial" panose="020B0604020202020204" pitchFamily="34" charset="0"/>
              </a:rPr>
              <a:t> cho những con đò cập bến và cho những đứa con về thăm quê mẹ.</a:t>
            </a:r>
          </a:p>
        </p:txBody>
      </p:sp>
      <p:sp>
        <p:nvSpPr>
          <p:cNvPr id="13" name="TextBox 12"/>
          <p:cNvSpPr txBox="1"/>
          <p:nvPr/>
        </p:nvSpPr>
        <p:spPr>
          <a:xfrm>
            <a:off x="-1848465" y="-6900"/>
            <a:ext cx="1848465" cy="1659592"/>
          </a:xfrm>
          <a:prstGeom prst="rect">
            <a:avLst/>
          </a:prstGeom>
          <a:solidFill>
            <a:schemeClr val="bg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字魂20号-石头体"/>
              <a:cs typeface="+mn-cs"/>
            </a:endParaRPr>
          </a:p>
        </p:txBody>
      </p:sp>
      <p:sp>
        <p:nvSpPr>
          <p:cNvPr id="14" name="Rounded Rectangle 15">
            <a:extLst>
              <a:ext uri="{FF2B5EF4-FFF2-40B4-BE49-F238E27FC236}">
                <a16:creationId xmlns:a16="http://schemas.microsoft.com/office/drawing/2014/main" id="{75E16419-F05F-4919-85AC-B46141D4FFCA}"/>
              </a:ext>
            </a:extLst>
          </p:cNvPr>
          <p:cNvSpPr/>
          <p:nvPr/>
        </p:nvSpPr>
        <p:spPr>
          <a:xfrm>
            <a:off x="1145209" y="1569841"/>
            <a:ext cx="10397863" cy="2670564"/>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B9D0"/>
              </a:solidFill>
              <a:effectLst/>
              <a:uLnTx/>
              <a:uFillTx/>
              <a:latin typeface="Arial" panose="020B0604020202020204" pitchFamily="34" charset="0"/>
              <a:ea typeface="字魂20号-石头体"/>
              <a:cs typeface="Arial" panose="020B0604020202020204" pitchFamily="34" charset="0"/>
            </a:endParaRPr>
          </a:p>
        </p:txBody>
      </p:sp>
      <p:sp>
        <p:nvSpPr>
          <p:cNvPr id="15" name="TextBox 14">
            <a:extLst>
              <a:ext uri="{FF2B5EF4-FFF2-40B4-BE49-F238E27FC236}">
                <a16:creationId xmlns:a16="http://schemas.microsoft.com/office/drawing/2014/main" id="{44E29D84-7D90-4E6B-8EC1-6A20D527F266}"/>
              </a:ext>
            </a:extLst>
          </p:cNvPr>
          <p:cNvSpPr txBox="1"/>
          <p:nvPr/>
        </p:nvSpPr>
        <p:spPr>
          <a:xfrm>
            <a:off x="9965272" y="2628124"/>
            <a:ext cx="802497" cy="553998"/>
          </a:xfrm>
          <a:prstGeom prst="rect">
            <a:avLst/>
          </a:prstGeom>
          <a:noFill/>
        </p:spPr>
        <p:txBody>
          <a:bodyPr wrap="square" rtlCol="0">
            <a:spAutoFit/>
          </a:bodyPr>
          <a:lstStyle/>
          <a:p>
            <a:pPr algn="just"/>
            <a:r>
              <a:rPr lang="vi-VN" sz="3000" dirty="0">
                <a:solidFill>
                  <a:srgbClr val="002060"/>
                </a:solidFill>
                <a:latin typeface="Arial" panose="020B0604020202020204" pitchFamily="34" charset="0"/>
                <a:ea typeface="Arial-Rounded" panose="020B0500000000000000" pitchFamily="34" charset="0"/>
                <a:cs typeface="Arial" panose="020B0604020202020204" pitchFamily="34" charset="0"/>
              </a:rPr>
              <a:t>tiêu</a:t>
            </a:r>
          </a:p>
        </p:txBody>
      </p:sp>
      <p:sp>
        <p:nvSpPr>
          <p:cNvPr id="16" name="TextBox 15">
            <a:extLst>
              <a:ext uri="{FF2B5EF4-FFF2-40B4-BE49-F238E27FC236}">
                <a16:creationId xmlns:a16="http://schemas.microsoft.com/office/drawing/2014/main" id="{44E29D84-7D90-4E6B-8EC1-6A20D527F266}"/>
              </a:ext>
            </a:extLst>
          </p:cNvPr>
          <p:cNvSpPr txBox="1"/>
          <p:nvPr/>
        </p:nvSpPr>
        <p:spPr>
          <a:xfrm>
            <a:off x="7047924" y="1723420"/>
            <a:ext cx="840032" cy="553998"/>
          </a:xfrm>
          <a:prstGeom prst="rect">
            <a:avLst/>
          </a:prstGeom>
          <a:noFill/>
        </p:spPr>
        <p:txBody>
          <a:bodyPr wrap="square" rtlCol="0">
            <a:spAutoFit/>
          </a:bodyPr>
          <a:lstStyle/>
          <a:p>
            <a:pPr algn="just"/>
            <a:r>
              <a:rPr lang="vi-VN" sz="3000" dirty="0">
                <a:solidFill>
                  <a:srgbClr val="002060"/>
                </a:solidFill>
                <a:latin typeface="Arial" panose="020B0604020202020204" pitchFamily="34" charset="0"/>
                <a:ea typeface="Arial-Rounded" panose="020B0500000000000000" pitchFamily="34" charset="0"/>
                <a:cs typeface="Arial" panose="020B0604020202020204" pitchFamily="34" charset="0"/>
              </a:rPr>
              <a:t>vãn </a:t>
            </a:r>
          </a:p>
        </p:txBody>
      </p:sp>
      <p:sp>
        <p:nvSpPr>
          <p:cNvPr id="2" name="TextBox 1"/>
          <p:cNvSpPr txBox="1"/>
          <p:nvPr/>
        </p:nvSpPr>
        <p:spPr>
          <a:xfrm>
            <a:off x="1939331" y="4412634"/>
            <a:ext cx="9013371" cy="553998"/>
          </a:xfrm>
          <a:prstGeom prst="rect">
            <a:avLst/>
          </a:prstGeom>
          <a:noFill/>
        </p:spPr>
        <p:txBody>
          <a:bodyPr wrap="square" rtlCol="0">
            <a:spAutoFit/>
          </a:bodyPr>
          <a:lstStyle/>
          <a:p>
            <a:pPr lvl="0"/>
            <a:r>
              <a:rPr lang="vi-VN" sz="3000" dirty="0">
                <a:solidFill>
                  <a:srgbClr val="FF0000"/>
                </a:solidFill>
                <a:latin typeface="Arial" panose="020B0604020202020204" pitchFamily="34" charset="0"/>
                <a:cs typeface="Arial" panose="020B0604020202020204" pitchFamily="34" charset="0"/>
              </a:rPr>
              <a:t>Vãn:</a:t>
            </a:r>
            <a:r>
              <a:rPr lang="vi-VN" sz="3000" dirty="0">
                <a:solidFill>
                  <a:srgbClr val="002060"/>
                </a:solidFill>
                <a:latin typeface="Arial" panose="020B0604020202020204" pitchFamily="34" charset="0"/>
                <a:cs typeface="Arial" panose="020B0604020202020204" pitchFamily="34" charset="0"/>
              </a:rPr>
              <a:t> </a:t>
            </a:r>
            <a:r>
              <a:rPr lang="vi-VN" sz="3000" i="1" dirty="0">
                <a:solidFill>
                  <a:srgbClr val="002060"/>
                </a:solidFill>
                <a:latin typeface="Arial" panose="020B0604020202020204" pitchFamily="34" charset="0"/>
                <a:cs typeface="Arial" panose="020B0604020202020204" pitchFamily="34" charset="0"/>
              </a:rPr>
              <a:t>số lượng giảm đi, không còn như lúc đầu</a:t>
            </a:r>
          </a:p>
        </p:txBody>
      </p:sp>
      <p:sp>
        <p:nvSpPr>
          <p:cNvPr id="17" name="TextBox 16"/>
          <p:cNvSpPr txBox="1"/>
          <p:nvPr/>
        </p:nvSpPr>
        <p:spPr>
          <a:xfrm>
            <a:off x="1939331" y="5138861"/>
            <a:ext cx="9013371" cy="553998"/>
          </a:xfrm>
          <a:prstGeom prst="rect">
            <a:avLst/>
          </a:prstGeom>
          <a:noFill/>
        </p:spPr>
        <p:txBody>
          <a:bodyPr wrap="square" rtlCol="0">
            <a:spAutoFit/>
          </a:bodyPr>
          <a:lstStyle/>
          <a:p>
            <a:pPr lvl="0" algn="just"/>
            <a:r>
              <a:rPr lang="vi-VN" sz="3000" dirty="0">
                <a:solidFill>
                  <a:srgbClr val="FF0000"/>
                </a:solidFill>
                <a:latin typeface="Arial" panose="020B0604020202020204" pitchFamily="34" charset="0"/>
                <a:cs typeface="Arial" panose="020B0604020202020204" pitchFamily="34" charset="0"/>
              </a:rPr>
              <a:t>Tiêu:</a:t>
            </a:r>
            <a:r>
              <a:rPr lang="vi-VN" sz="3000" dirty="0">
                <a:solidFill>
                  <a:srgbClr val="002060"/>
                </a:solidFill>
                <a:latin typeface="Arial" panose="020B0604020202020204" pitchFamily="34" charset="0"/>
                <a:cs typeface="Arial" panose="020B0604020202020204" pitchFamily="34" charset="0"/>
              </a:rPr>
              <a:t> </a:t>
            </a:r>
            <a:r>
              <a:rPr lang="vi-VN" sz="3000" i="1" dirty="0">
                <a:solidFill>
                  <a:srgbClr val="002060"/>
                </a:solidFill>
                <a:latin typeface="Arial" panose="020B0604020202020204" pitchFamily="34" charset="0"/>
                <a:cs typeface="Arial" panose="020B0604020202020204" pitchFamily="34" charset="0"/>
              </a:rPr>
              <a:t>vật cắm làm mốc để từ xa dễ nhìn thấy</a:t>
            </a:r>
          </a:p>
        </p:txBody>
      </p:sp>
    </p:spTree>
    <p:extLst>
      <p:ext uri="{BB962C8B-B14F-4D97-AF65-F5344CB8AC3E}">
        <p14:creationId xmlns:p14="http://schemas.microsoft.com/office/powerpoint/2010/main" val="30333807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16"/>
                                        </p:tgtEl>
                                        <p:attrNameLst>
                                          <p:attrName>style.color</p:attrName>
                                        </p:attrNameLst>
                                      </p:cBhvr>
                                      <p:to>
                                        <p:clrVal>
                                          <a:srgbClr val="FF0000"/>
                                        </p:clrVal>
                                      </p:to>
                                    </p:set>
                                    <p:set>
                                      <p:cBhvr>
                                        <p:cTn id="7" dur="500" fill="hold"/>
                                        <p:tgtEl>
                                          <p:spTgt spid="16"/>
                                        </p:tgtEl>
                                        <p:attrNameLst>
                                          <p:attrName>fillcolor</p:attrName>
                                        </p:attrNameLst>
                                      </p:cBhvr>
                                      <p:to>
                                        <p:clrVal>
                                          <a:srgbClr val="FF0000"/>
                                        </p:clrVal>
                                      </p:to>
                                    </p:set>
                                    <p:set>
                                      <p:cBhvr>
                                        <p:cTn id="8" dur="500" fill="hold"/>
                                        <p:tgtEl>
                                          <p:spTgt spid="16"/>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mph" presetSubtype="0" fill="hold" grpId="0" nodeType="clickEffect">
                                  <p:stCondLst>
                                    <p:cond delay="0"/>
                                  </p:stCondLst>
                                  <p:iterate type="lt">
                                    <p:tmPct val="4000"/>
                                  </p:iterate>
                                  <p:childTnLst>
                                    <p:set>
                                      <p:cBhvr override="childStyle">
                                        <p:cTn id="17" dur="500" fill="hold"/>
                                        <p:tgtEl>
                                          <p:spTgt spid="15"/>
                                        </p:tgtEl>
                                        <p:attrNameLst>
                                          <p:attrName>style.color</p:attrName>
                                        </p:attrNameLst>
                                      </p:cBhvr>
                                      <p:to>
                                        <p:clrVal>
                                          <a:srgbClr val="FF0000"/>
                                        </p:clrVal>
                                      </p:to>
                                    </p:set>
                                    <p:set>
                                      <p:cBhvr>
                                        <p:cTn id="18" dur="500" fill="hold"/>
                                        <p:tgtEl>
                                          <p:spTgt spid="15"/>
                                        </p:tgtEl>
                                        <p:attrNameLst>
                                          <p:attrName>fillcolor</p:attrName>
                                        </p:attrNameLst>
                                      </p:cBhvr>
                                      <p:to>
                                        <p:clrVal>
                                          <a:srgbClr val="FF0000"/>
                                        </p:clrVal>
                                      </p:to>
                                    </p:set>
                                    <p:set>
                                      <p:cBhvr>
                                        <p:cTn id="19" dur="500" fill="hold"/>
                                        <p:tgtEl>
                                          <p:spTgt spid="15"/>
                                        </p:tgtEl>
                                        <p:attrNameLst>
                                          <p:attrName>fill.type</p:attrName>
                                        </p:attrNameLst>
                                      </p:cBhvr>
                                      <p:to>
                                        <p:strVal val="solid"/>
                                      </p:to>
                                    </p:se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2"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477685" y="510019"/>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sym typeface="+mn-lt"/>
              </a:rPr>
              <a:t>v</a:t>
            </a:r>
            <a:endParaRPr kumimoji="0" lang="zh-CN" altLang="en-US" sz="3200" b="0"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sym typeface="+mn-lt"/>
            </a:endParaRPr>
          </a:p>
        </p:txBody>
      </p:sp>
      <p:sp>
        <p:nvSpPr>
          <p:cNvPr id="7" name="Rectangle: Rounded Corners 16">
            <a:extLst>
              <a:ext uri="{FF2B5EF4-FFF2-40B4-BE49-F238E27FC236}">
                <a16:creationId xmlns:a16="http://schemas.microsoft.com/office/drawing/2014/main" id="{88094D33-C40D-91B9-AB4C-DFC7757A1251}"/>
              </a:ext>
            </a:extLst>
          </p:cNvPr>
          <p:cNvSpPr/>
          <p:nvPr/>
        </p:nvSpPr>
        <p:spPr>
          <a:xfrm>
            <a:off x="3633439" y="675880"/>
            <a:ext cx="5363515" cy="599549"/>
          </a:xfrm>
          <a:prstGeom prst="roundRect">
            <a:avLst/>
          </a:prstGeom>
          <a:solidFill>
            <a:srgbClr val="FFC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0C250"/>
              </a:solidFill>
              <a:effectLst/>
              <a:uLnTx/>
              <a:uFillTx/>
              <a:latin typeface="Calibri" panose="020F0502020204030204"/>
              <a:ea typeface="字魂20号-石头体"/>
              <a:cs typeface="+mn-cs"/>
            </a:endParaRPr>
          </a:p>
        </p:txBody>
      </p:sp>
      <p:pic>
        <p:nvPicPr>
          <p:cNvPr id="8" name="Picture 7">
            <a:extLst>
              <a:ext uri="{FF2B5EF4-FFF2-40B4-BE49-F238E27FC236}">
                <a16:creationId xmlns:a16="http://schemas.microsoft.com/office/drawing/2014/main" id="{E471AD34-BF0C-16D8-C1C4-BD7E76ACC9D9}"/>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p:blipFill>
        <p:spPr>
          <a:xfrm>
            <a:off x="3046223" y="490969"/>
            <a:ext cx="1066657" cy="1078871"/>
          </a:xfrm>
          <a:prstGeom prst="rect">
            <a:avLst/>
          </a:prstGeom>
        </p:spPr>
      </p:pic>
      <p:sp>
        <p:nvSpPr>
          <p:cNvPr id="9" name="TextBox 8">
            <a:extLst>
              <a:ext uri="{FF2B5EF4-FFF2-40B4-BE49-F238E27FC236}">
                <a16:creationId xmlns:a16="http://schemas.microsoft.com/office/drawing/2014/main" id="{5BAC7748-3BE8-CB30-C47A-C57BC994CFB0}"/>
              </a:ext>
            </a:extLst>
          </p:cNvPr>
          <p:cNvSpPr txBox="1"/>
          <p:nvPr/>
        </p:nvSpPr>
        <p:spPr>
          <a:xfrm>
            <a:off x="3508283" y="582588"/>
            <a:ext cx="54057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w="0"/>
                <a:solidFill>
                  <a:srgbClr val="0070C0"/>
                </a:solidFill>
                <a:effectLst/>
                <a:uLnTx/>
                <a:uFillTx/>
                <a:latin typeface="Cambria" panose="02040503050406030204" pitchFamily="18" charset="0"/>
                <a:ea typeface="字魂20号-石头体"/>
                <a:cs typeface="+mn-cs"/>
              </a:rPr>
              <a:t>Luyện đọc câu dài</a:t>
            </a:r>
            <a:endParaRPr kumimoji="0" lang="en-US" sz="4000" b="1" i="0" u="none" strike="noStrike" kern="1200" cap="none" spc="0" normalizeH="0" baseline="0" noProof="0" dirty="0">
              <a:ln w="0"/>
              <a:solidFill>
                <a:srgbClr val="0070C0"/>
              </a:solidFill>
              <a:effectLst/>
              <a:uLnTx/>
              <a:uFillTx/>
              <a:latin typeface="Cambria" panose="02040503050406030204" pitchFamily="18" charset="0"/>
              <a:ea typeface="字魂20号-石头体"/>
              <a:cs typeface="+mn-cs"/>
            </a:endParaRPr>
          </a:p>
        </p:txBody>
      </p:sp>
      <p:sp>
        <p:nvSpPr>
          <p:cNvPr id="11" name="TextBox 10">
            <a:extLst>
              <a:ext uri="{FF2B5EF4-FFF2-40B4-BE49-F238E27FC236}">
                <a16:creationId xmlns:a16="http://schemas.microsoft.com/office/drawing/2014/main" id="{44E29D84-7D90-4E6B-8EC1-6A20D527F266}"/>
              </a:ext>
            </a:extLst>
          </p:cNvPr>
          <p:cNvSpPr txBox="1"/>
          <p:nvPr/>
        </p:nvSpPr>
        <p:spPr>
          <a:xfrm>
            <a:off x="755653" y="1861167"/>
            <a:ext cx="10142156" cy="1200329"/>
          </a:xfrm>
          <a:prstGeom prst="rect">
            <a:avLst/>
          </a:prstGeom>
          <a:noFill/>
        </p:spPr>
        <p:txBody>
          <a:bodyPr wrap="square" rtlCol="0">
            <a:spAutoFit/>
          </a:bodyPr>
          <a:lstStyle/>
          <a:p>
            <a:pPr lvl="0" indent="692150" algn="just">
              <a:lnSpc>
                <a:spcPct val="120000"/>
              </a:lnSpc>
              <a:defRPr/>
            </a:pPr>
            <a:r>
              <a:rPr lang="vi-VN" sz="3000" dirty="0">
                <a:solidFill>
                  <a:srgbClr val="002060"/>
                </a:solidFill>
                <a:latin typeface="Arial" panose="020B0604020202020204" pitchFamily="34" charset="0"/>
                <a:ea typeface="Arial-Rounded" panose="020B0500000000000000" pitchFamily="34" charset="0"/>
                <a:cs typeface="Arial" panose="020B0604020202020204" pitchFamily="34" charset="0"/>
              </a:rPr>
              <a:t>Cây đứng im, cao lớn, hiền lành, làm tiêu cho những con đò cập bến</a:t>
            </a:r>
            <a:r>
              <a:rPr lang="en-US" sz="30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vi-VN" sz="3000" dirty="0">
                <a:solidFill>
                  <a:srgbClr val="002060"/>
                </a:solidFill>
                <a:latin typeface="Arial" panose="020B0604020202020204" pitchFamily="34" charset="0"/>
                <a:ea typeface="Arial-Rounded" panose="020B0500000000000000" pitchFamily="34" charset="0"/>
                <a:cs typeface="Arial" panose="020B0604020202020204" pitchFamily="34" charset="0"/>
              </a:rPr>
              <a:t>và cho những đứa con về thăm quê mẹ.</a:t>
            </a:r>
            <a:endParaRPr lang="en-US" sz="3000" dirty="0">
              <a:solidFill>
                <a:srgbClr val="FF0000"/>
              </a:solidFill>
              <a:latin typeface="Arial" panose="020B0604020202020204" pitchFamily="34" charset="0"/>
              <a:ea typeface="Arial-Rounded" panose="020B0500000000000000" pitchFamily="34" charset="0"/>
              <a:cs typeface="Arial" panose="020B0604020202020204" pitchFamily="34" charset="0"/>
            </a:endParaRPr>
          </a:p>
        </p:txBody>
      </p:sp>
      <p:grpSp>
        <p:nvGrpSpPr>
          <p:cNvPr id="19" name="Group 18">
            <a:extLst>
              <a:ext uri="{FF2B5EF4-FFF2-40B4-BE49-F238E27FC236}">
                <a16:creationId xmlns:a16="http://schemas.microsoft.com/office/drawing/2014/main" id="{F551B113-4A0B-1FD1-464D-C0C9DC0762B4}"/>
              </a:ext>
            </a:extLst>
          </p:cNvPr>
          <p:cNvGrpSpPr/>
          <p:nvPr/>
        </p:nvGrpSpPr>
        <p:grpSpPr>
          <a:xfrm>
            <a:off x="10389642" y="2525589"/>
            <a:ext cx="178951" cy="410725"/>
            <a:chOff x="8884260" y="5099342"/>
            <a:chExt cx="178951" cy="410725"/>
          </a:xfrm>
        </p:grpSpPr>
        <p:cxnSp>
          <p:nvCxnSpPr>
            <p:cNvPr id="20" name="Straight Connector 19">
              <a:extLst>
                <a:ext uri="{FF2B5EF4-FFF2-40B4-BE49-F238E27FC236}">
                  <a16:creationId xmlns:a16="http://schemas.microsoft.com/office/drawing/2014/main" id="{9C5DA5C0-10E9-9872-2E82-7F557752B2D1}"/>
                </a:ext>
              </a:extLst>
            </p:cNvPr>
            <p:cNvCxnSpPr>
              <a:cxnSpLocks/>
            </p:cNvCxnSpPr>
            <p:nvPr/>
          </p:nvCxnSpPr>
          <p:spPr>
            <a:xfrm flipH="1">
              <a:off x="8884260" y="5099342"/>
              <a:ext cx="107714" cy="410725"/>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1" name="Straight Connector 20">
              <a:extLst>
                <a:ext uri="{FF2B5EF4-FFF2-40B4-BE49-F238E27FC236}">
                  <a16:creationId xmlns:a16="http://schemas.microsoft.com/office/drawing/2014/main" id="{7323947D-7198-CD14-36CA-46EA8EB61649}"/>
                </a:ext>
              </a:extLst>
            </p:cNvPr>
            <p:cNvCxnSpPr>
              <a:cxnSpLocks/>
            </p:cNvCxnSpPr>
            <p:nvPr/>
          </p:nvCxnSpPr>
          <p:spPr>
            <a:xfrm flipH="1">
              <a:off x="8955497" y="5099342"/>
              <a:ext cx="107714" cy="410725"/>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grpSp>
      <p:sp>
        <p:nvSpPr>
          <p:cNvPr id="16" name="TextBox 15"/>
          <p:cNvSpPr txBox="1"/>
          <p:nvPr/>
        </p:nvSpPr>
        <p:spPr>
          <a:xfrm>
            <a:off x="-1848465" y="-6900"/>
            <a:ext cx="1848465" cy="1659592"/>
          </a:xfrm>
          <a:prstGeom prst="rect">
            <a:avLst/>
          </a:prstGeom>
          <a:solidFill>
            <a:schemeClr val="bg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字魂20号-石头体"/>
              <a:cs typeface="+mn-cs"/>
            </a:endParaRPr>
          </a:p>
        </p:txBody>
      </p:sp>
      <p:cxnSp>
        <p:nvCxnSpPr>
          <p:cNvPr id="22" name="Straight Connector 21">
            <a:extLst>
              <a:ext uri="{FF2B5EF4-FFF2-40B4-BE49-F238E27FC236}">
                <a16:creationId xmlns:a16="http://schemas.microsoft.com/office/drawing/2014/main" id="{4C57D259-D165-E223-9EA8-A271122D0450}"/>
              </a:ext>
            </a:extLst>
          </p:cNvPr>
          <p:cNvCxnSpPr>
            <a:cxnSpLocks/>
          </p:cNvCxnSpPr>
          <p:nvPr/>
        </p:nvCxnSpPr>
        <p:spPr>
          <a:xfrm flipH="1">
            <a:off x="3466170" y="2525589"/>
            <a:ext cx="107714" cy="410725"/>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9499506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6" name="Picture 15" descr="Shape, rectangle&#10;&#10;Description automatically generated">
            <a:extLst>
              <a:ext uri="{FF2B5EF4-FFF2-40B4-BE49-F238E27FC236}">
                <a16:creationId xmlns:a16="http://schemas.microsoft.com/office/drawing/2014/main" id="{06B513D3-F96C-45D5-ACC7-51F75C65F49E}"/>
              </a:ext>
            </a:extLst>
          </p:cNvPr>
          <p:cNvPicPr>
            <a:picLocks noChangeAspect="1"/>
          </p:cNvPicPr>
          <p:nvPr/>
        </p:nvPicPr>
        <p:blipFill>
          <a:blip r:embed="rId4">
            <a:extLst>
              <a:ext uri="{BEBA8EAE-BF5A-486C-A8C5-ECC9F3942E4B}">
                <a14:imgProps xmlns:a14="http://schemas.microsoft.com/office/drawing/2010/main">
                  <a14:imgLayer r:embed="rId5">
                    <a14:imgEffect>
                      <a14:artisticLineDrawing/>
                    </a14:imgEffect>
                  </a14:imgLayer>
                </a14:imgProps>
              </a:ext>
              <a:ext uri="{28A0092B-C50C-407E-A947-70E740481C1C}">
                <a14:useLocalDpi xmlns:a14="http://schemas.microsoft.com/office/drawing/2010/main" val="0"/>
              </a:ext>
            </a:extLst>
          </a:blip>
          <a:stretch>
            <a:fillRect/>
          </a:stretch>
        </p:blipFill>
        <p:spPr>
          <a:xfrm>
            <a:off x="2707885" y="829114"/>
            <a:ext cx="5128576" cy="754360"/>
          </a:xfrm>
          <a:prstGeom prst="rect">
            <a:avLst/>
          </a:prstGeom>
        </p:spPr>
      </p:pic>
      <p:sp>
        <p:nvSpPr>
          <p:cNvPr id="17" name="TextBox 16">
            <a:extLst>
              <a:ext uri="{FF2B5EF4-FFF2-40B4-BE49-F238E27FC236}">
                <a16:creationId xmlns:a16="http://schemas.microsoft.com/office/drawing/2014/main" id="{AFEA808D-9F62-4030-B771-802D8E0B8531}"/>
              </a:ext>
            </a:extLst>
          </p:cNvPr>
          <p:cNvSpPr txBox="1"/>
          <p:nvPr/>
        </p:nvSpPr>
        <p:spPr>
          <a:xfrm>
            <a:off x="3485576" y="829114"/>
            <a:ext cx="335434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Luyện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nhóm</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8" name="Picture 17" descr="A picture containing text, envelope, businesscard&#10;&#10;Description automatically generated">
            <a:extLst>
              <a:ext uri="{FF2B5EF4-FFF2-40B4-BE49-F238E27FC236}">
                <a16:creationId xmlns:a16="http://schemas.microsoft.com/office/drawing/2014/main" id="{F5E977B2-9B61-4F86-9D11-6078450FE52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467373">
            <a:off x="6717400" y="406714"/>
            <a:ext cx="1521589" cy="844799"/>
          </a:xfrm>
          <a:prstGeom prst="rect">
            <a:avLst/>
          </a:prstGeom>
        </p:spPr>
      </p:pic>
      <p:pic>
        <p:nvPicPr>
          <p:cNvPr id="19" name="Picture 18">
            <a:extLst>
              <a:ext uri="{FF2B5EF4-FFF2-40B4-BE49-F238E27FC236}">
                <a16:creationId xmlns:a16="http://schemas.microsoft.com/office/drawing/2014/main" id="{A5549966-EBBD-47B3-B822-977FD77AE4AA}"/>
              </a:ext>
            </a:extLst>
          </p:cNvPr>
          <p:cNvPicPr>
            <a:picLocks noChangeAspect="1"/>
          </p:cNvPicPr>
          <p:nvPr/>
        </p:nvPicPr>
        <p:blipFill>
          <a:blip r:embed="rId7"/>
          <a:srcRect l="2546" r="12169" b="29163"/>
          <a:stretch/>
        </p:blipFill>
        <p:spPr>
          <a:xfrm>
            <a:off x="2412274" y="1907178"/>
            <a:ext cx="7367452" cy="2403565"/>
          </a:xfrm>
          <a:prstGeom prst="rect">
            <a:avLst/>
          </a:prstGeom>
        </p:spPr>
      </p:pic>
      <p:grpSp>
        <p:nvGrpSpPr>
          <p:cNvPr id="2" name="Group 1">
            <a:extLst>
              <a:ext uri="{FF2B5EF4-FFF2-40B4-BE49-F238E27FC236}">
                <a16:creationId xmlns:a16="http://schemas.microsoft.com/office/drawing/2014/main" id="{1D3682CE-6EFA-1C2A-94B6-50F9CF400001}"/>
              </a:ext>
            </a:extLst>
          </p:cNvPr>
          <p:cNvGrpSpPr/>
          <p:nvPr/>
        </p:nvGrpSpPr>
        <p:grpSpPr>
          <a:xfrm rot="260226">
            <a:off x="3670997" y="5228181"/>
            <a:ext cx="4609783" cy="1601411"/>
            <a:chOff x="561349" y="4544613"/>
            <a:chExt cx="4171068" cy="1648917"/>
          </a:xfrm>
        </p:grpSpPr>
        <p:pic>
          <p:nvPicPr>
            <p:cNvPr id="3" name="Picture 2">
              <a:extLst>
                <a:ext uri="{FF2B5EF4-FFF2-40B4-BE49-F238E27FC236}">
                  <a16:creationId xmlns:a16="http://schemas.microsoft.com/office/drawing/2014/main" id="{A4801D88-6C62-DA25-8C96-7A8C7993C3F4}"/>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4" name="Picture 3">
              <a:extLst>
                <a:ext uri="{FF2B5EF4-FFF2-40B4-BE49-F238E27FC236}">
                  <a16:creationId xmlns:a16="http://schemas.microsoft.com/office/drawing/2014/main" id="{13AE1CAD-C6E8-3693-36D0-69485AD0A910}"/>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p:blipFill>
          <p:spPr>
            <a:xfrm rot="21392206">
              <a:off x="3563494" y="4544613"/>
              <a:ext cx="1168923" cy="1373205"/>
            </a:xfrm>
            <a:prstGeom prst="rect">
              <a:avLst/>
            </a:prstGeom>
          </p:spPr>
        </p:pic>
        <p:pic>
          <p:nvPicPr>
            <p:cNvPr id="5" name="Picture 4">
              <a:extLst>
                <a:ext uri="{FF2B5EF4-FFF2-40B4-BE49-F238E27FC236}">
                  <a16:creationId xmlns:a16="http://schemas.microsoft.com/office/drawing/2014/main" id="{63EF194A-7E2C-2C3B-9A3D-B3E61AA2F3D9}"/>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652857" y="4605800"/>
              <a:ext cx="1094593" cy="1373205"/>
            </a:xfrm>
            <a:prstGeom prst="rect">
              <a:avLst/>
            </a:prstGeom>
          </p:spPr>
        </p:pic>
        <p:pic>
          <p:nvPicPr>
            <p:cNvPr id="6" name="Picture 5">
              <a:extLst>
                <a:ext uri="{FF2B5EF4-FFF2-40B4-BE49-F238E27FC236}">
                  <a16:creationId xmlns:a16="http://schemas.microsoft.com/office/drawing/2014/main" id="{F8B15B11-0B25-4D9E-455B-89B0AB73517C}"/>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sp>
        <p:nvSpPr>
          <p:cNvPr id="7" name="Rectangle 6">
            <a:extLst>
              <a:ext uri="{FF2B5EF4-FFF2-40B4-BE49-F238E27FC236}">
                <a16:creationId xmlns:a16="http://schemas.microsoft.com/office/drawing/2014/main" id="{5872BDA6-E02D-9F47-525D-3203CF26C404}"/>
              </a:ext>
            </a:extLst>
          </p:cNvPr>
          <p:cNvSpPr/>
          <p:nvPr/>
        </p:nvSpPr>
        <p:spPr>
          <a:xfrm>
            <a:off x="-1582220" y="318499"/>
            <a:ext cx="1458930" cy="145893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Tree>
    <p:extLst>
      <p:ext uri="{BB962C8B-B14F-4D97-AF65-F5344CB8AC3E}">
        <p14:creationId xmlns:p14="http://schemas.microsoft.com/office/powerpoint/2010/main" val="45258934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59" presetClass="path" presetSubtype="0" accel="50000" decel="50000" fill="hold" nodeType="withEffect">
                                  <p:stCondLst>
                                    <p:cond delay="0"/>
                                  </p:stCondLst>
                                  <p:childTnLst>
                                    <p:animMotion origin="layout" path="M -0.35039 0.03056 C -0.35039 0.0213 -0.31081 0.01459 -0.26263 0.01459 C -0.21302 0.01459 -0.17344 0.0213 -0.17344 0.03056 C -0.17344 0.03959 -0.13385 0.04676 -0.08424 0.04676 C -0.03607 0.04676 0.00365 0.03959 0.00365 0.03056 " pathEditMode="relative" rAng="0" ptsTypes="AAAAA">
                                      <p:cBhvr>
                                        <p:cTn id="9" dur="2000" fill="hold"/>
                                        <p:tgtEl>
                                          <p:spTgt spid="18"/>
                                        </p:tgtEl>
                                        <p:attrNameLst>
                                          <p:attrName>ppt_x</p:attrName>
                                          <p:attrName>ppt_y</p:attrName>
                                        </p:attrNameLst>
                                      </p:cBhvr>
                                      <p:rCtr x="17695" y="0"/>
                                    </p:animMotion>
                                  </p:childTnLst>
                                </p:cTn>
                              </p:par>
                              <p:par>
                                <p:cTn id="10" presetID="22" presetClass="entr" presetSubtype="8" fill="hold" grpId="0" nodeType="withEffect">
                                  <p:stCondLst>
                                    <p:cond delay="50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1500"/>
                                        <p:tgtEl>
                                          <p:spTgt spid="17"/>
                                        </p:tgtEl>
                                      </p:cBhvr>
                                    </p:animEffect>
                                  </p:childTnLst>
                                </p:cTn>
                              </p:par>
                            </p:childTnLst>
                          </p:cTn>
                        </p:par>
                        <p:par>
                          <p:cTn id="13" fill="hold">
                            <p:stCondLst>
                              <p:cond delay="2000"/>
                            </p:stCondLst>
                            <p:childTnLst>
                              <p:par>
                                <p:cTn id="14" presetID="14" presetClass="entr" presetSubtype="10"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randombar(horizontal)">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53D93AEA-F173-47A7-945C-E60F759EDE51}"/>
              </a:ext>
            </a:extLst>
          </p:cNvPr>
          <p:cNvSpPr/>
          <p:nvPr/>
        </p:nvSpPr>
        <p:spPr>
          <a:xfrm>
            <a:off x="336150" y="328744"/>
            <a:ext cx="11538350" cy="62117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0" name="矩形: 圆角 9">
            <a:extLst>
              <a:ext uri="{FF2B5EF4-FFF2-40B4-BE49-F238E27FC236}">
                <a16:creationId xmlns:a16="http://schemas.microsoft.com/office/drawing/2014/main" id="{826518D0-4D48-4928-9BCB-5E1DDDA8EDC1}"/>
              </a:ext>
            </a:extLst>
          </p:cNvPr>
          <p:cNvSpPr/>
          <p:nvPr/>
        </p:nvSpPr>
        <p:spPr>
          <a:xfrm>
            <a:off x="465457" y="348343"/>
            <a:ext cx="11208150" cy="6101553"/>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3" name="TextBox 12"/>
          <p:cNvSpPr txBox="1"/>
          <p:nvPr/>
        </p:nvSpPr>
        <p:spPr>
          <a:xfrm>
            <a:off x="-1848465" y="-6900"/>
            <a:ext cx="1848465" cy="1659592"/>
          </a:xfrm>
          <a:prstGeom prst="rect">
            <a:avLst/>
          </a:prstGeom>
          <a:solidFill>
            <a:schemeClr val="bg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字魂20号-石头体" panose="020F0502020204030204"/>
              <a:ea typeface="字魂20号-石头体"/>
              <a:cs typeface="+mn-cs"/>
            </a:endParaRPr>
          </a:p>
        </p:txBody>
      </p:sp>
      <p:sp>
        <p:nvSpPr>
          <p:cNvPr id="17" name="Rounded Rectangle 16"/>
          <p:cNvSpPr/>
          <p:nvPr/>
        </p:nvSpPr>
        <p:spPr>
          <a:xfrm>
            <a:off x="469209" y="0"/>
            <a:ext cx="1364574" cy="43732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等线" panose="020F0502020204030204"/>
                <a:ea typeface="字魂20号-石头体"/>
                <a:cs typeface="+mn-cs"/>
              </a:rPr>
              <a:t>SGK/27</a:t>
            </a:r>
          </a:p>
        </p:txBody>
      </p:sp>
      <p:pic>
        <p:nvPicPr>
          <p:cNvPr id="2" name="Picture 1"/>
          <p:cNvPicPr>
            <a:picLocks noChangeAspect="1"/>
          </p:cNvPicPr>
          <p:nvPr/>
        </p:nvPicPr>
        <p:blipFill>
          <a:blip r:embed="rId3"/>
          <a:stretch>
            <a:fillRect/>
          </a:stretch>
        </p:blipFill>
        <p:spPr>
          <a:xfrm>
            <a:off x="410025" y="447632"/>
            <a:ext cx="6134866" cy="5972353"/>
          </a:xfrm>
          <a:prstGeom prst="rect">
            <a:avLst/>
          </a:prstGeom>
        </p:spPr>
      </p:pic>
      <p:pic>
        <p:nvPicPr>
          <p:cNvPr id="4" name="Picture 3"/>
          <p:cNvPicPr>
            <a:picLocks noChangeAspect="1"/>
          </p:cNvPicPr>
          <p:nvPr/>
        </p:nvPicPr>
        <p:blipFill>
          <a:blip r:embed="rId4"/>
          <a:stretch>
            <a:fillRect/>
          </a:stretch>
        </p:blipFill>
        <p:spPr>
          <a:xfrm>
            <a:off x="6523013" y="1217217"/>
            <a:ext cx="5161534" cy="2457243"/>
          </a:xfrm>
          <a:prstGeom prst="rect">
            <a:avLst/>
          </a:prstGeom>
        </p:spPr>
      </p:pic>
      <p:sp>
        <p:nvSpPr>
          <p:cNvPr id="19" name="Teardrop 18">
            <a:extLst>
              <a:ext uri="{FF2B5EF4-FFF2-40B4-BE49-F238E27FC236}">
                <a16:creationId xmlns:a16="http://schemas.microsoft.com/office/drawing/2014/main" id="{52E52692-8C49-44A5-AE8A-A1A651408AE9}"/>
              </a:ext>
            </a:extLst>
          </p:cNvPr>
          <p:cNvSpPr/>
          <p:nvPr/>
        </p:nvSpPr>
        <p:spPr>
          <a:xfrm>
            <a:off x="6517638" y="2457014"/>
            <a:ext cx="291241" cy="328744"/>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字魂20号-石头体"/>
                <a:cs typeface="Arial" panose="020B0604020202020204" pitchFamily="34" charset="0"/>
                <a:sym typeface="Arial"/>
              </a:rPr>
              <a:t>3</a:t>
            </a:r>
          </a:p>
        </p:txBody>
      </p:sp>
      <p:sp>
        <p:nvSpPr>
          <p:cNvPr id="20" name="Teardrop 19">
            <a:extLst>
              <a:ext uri="{FF2B5EF4-FFF2-40B4-BE49-F238E27FC236}">
                <a16:creationId xmlns:a16="http://schemas.microsoft.com/office/drawing/2014/main" id="{52E52692-8C49-44A5-AE8A-A1A651408AE9}"/>
              </a:ext>
            </a:extLst>
          </p:cNvPr>
          <p:cNvSpPr/>
          <p:nvPr/>
        </p:nvSpPr>
        <p:spPr>
          <a:xfrm>
            <a:off x="711365" y="5352614"/>
            <a:ext cx="291241" cy="328744"/>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字魂20号-石头体"/>
                <a:cs typeface="Arial" panose="020B0604020202020204" pitchFamily="34" charset="0"/>
                <a:sym typeface="Arial"/>
              </a:rPr>
              <a:t>1</a:t>
            </a:r>
          </a:p>
        </p:txBody>
      </p:sp>
      <p:sp>
        <p:nvSpPr>
          <p:cNvPr id="21" name="Teardrop 20">
            <a:extLst>
              <a:ext uri="{FF2B5EF4-FFF2-40B4-BE49-F238E27FC236}">
                <a16:creationId xmlns:a16="http://schemas.microsoft.com/office/drawing/2014/main" id="{52E52692-8C49-44A5-AE8A-A1A651408AE9}"/>
              </a:ext>
            </a:extLst>
          </p:cNvPr>
          <p:cNvSpPr/>
          <p:nvPr/>
        </p:nvSpPr>
        <p:spPr>
          <a:xfrm>
            <a:off x="6539806" y="1954291"/>
            <a:ext cx="291241" cy="328744"/>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字魂20号-石头体"/>
                <a:cs typeface="Arial" panose="020B0604020202020204" pitchFamily="34" charset="0"/>
                <a:sym typeface="Arial"/>
              </a:rPr>
              <a:t>2</a:t>
            </a:r>
          </a:p>
        </p:txBody>
      </p:sp>
      <p:grpSp>
        <p:nvGrpSpPr>
          <p:cNvPr id="14" name="Group 13">
            <a:extLst>
              <a:ext uri="{FF2B5EF4-FFF2-40B4-BE49-F238E27FC236}">
                <a16:creationId xmlns:a16="http://schemas.microsoft.com/office/drawing/2014/main" id="{CCA81694-810B-8465-BFA2-9D5EE937A946}"/>
              </a:ext>
            </a:extLst>
          </p:cNvPr>
          <p:cNvGrpSpPr/>
          <p:nvPr/>
        </p:nvGrpSpPr>
        <p:grpSpPr>
          <a:xfrm>
            <a:off x="8670608" y="328744"/>
            <a:ext cx="2894641" cy="653170"/>
            <a:chOff x="2970998" y="721599"/>
            <a:chExt cx="4158422" cy="567210"/>
          </a:xfrm>
        </p:grpSpPr>
        <p:sp>
          <p:nvSpPr>
            <p:cNvPr id="15" name="Rounded Rectangle 8">
              <a:extLst>
                <a:ext uri="{FF2B5EF4-FFF2-40B4-BE49-F238E27FC236}">
                  <a16:creationId xmlns:a16="http://schemas.microsoft.com/office/drawing/2014/main" id="{B7EA3C35-6BBD-4D64-0ED7-D9FA1DC76A0F}"/>
                </a:ext>
              </a:extLst>
            </p:cNvPr>
            <p:cNvSpPr/>
            <p:nvPr/>
          </p:nvSpPr>
          <p:spPr>
            <a:xfrm>
              <a:off x="3042743" y="755850"/>
              <a:ext cx="4086677" cy="507093"/>
            </a:xfrm>
            <a:prstGeom prst="roundRect">
              <a:avLst>
                <a:gd name="adj" fmla="val 18361"/>
              </a:avLst>
            </a:prstGeom>
            <a:solidFill>
              <a:srgbClr val="FFF1C6"/>
            </a:solidFill>
            <a:ln>
              <a:solidFill>
                <a:schemeClr val="accent1"/>
              </a:solidFill>
            </a:ln>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ltLang="zh-CN" sz="2800" b="1" kern="0" dirty="0" err="1">
                  <a:solidFill>
                    <a:srgbClr val="FF0000"/>
                  </a:solidFill>
                  <a:latin typeface="Arial" panose="020B0604020202020204" pitchFamily="34" charset="0"/>
                  <a:ea typeface="inpin heiti" charset="-122"/>
                  <a:cs typeface="Arial" panose="020B0604020202020204" pitchFamily="34" charset="0"/>
                </a:rPr>
                <a:t>Đọc</a:t>
              </a:r>
              <a:r>
                <a:rPr lang="en-US" altLang="zh-CN" sz="2800" b="1" kern="0" dirty="0">
                  <a:solidFill>
                    <a:srgbClr val="FF0000"/>
                  </a:solidFill>
                  <a:latin typeface="Arial" panose="020B0604020202020204" pitchFamily="34" charset="0"/>
                  <a:ea typeface="inpin heiti" charset="-122"/>
                  <a:cs typeface="Arial" panose="020B0604020202020204" pitchFamily="34" charset="0"/>
                </a:rPr>
                <a:t> </a:t>
              </a:r>
              <a:r>
                <a:rPr lang="en-US" altLang="zh-CN" sz="2800" b="1" kern="0" dirty="0" err="1">
                  <a:solidFill>
                    <a:srgbClr val="FF0000"/>
                  </a:solidFill>
                  <a:latin typeface="Arial" panose="020B0604020202020204" pitchFamily="34" charset="0"/>
                  <a:ea typeface="inpin heiti" charset="-122"/>
                  <a:cs typeface="Arial" panose="020B0604020202020204" pitchFamily="34" charset="0"/>
                </a:rPr>
                <a:t>nhóm</a:t>
              </a:r>
              <a:endParaRPr kumimoji="0" lang="en-US" altLang="zh-CN" sz="2800" b="1" i="0" u="none" strike="noStrike" kern="0" cap="none" spc="0" normalizeH="0" baseline="0" noProof="0" dirty="0">
                <a:ln>
                  <a:noFill/>
                </a:ln>
                <a:solidFill>
                  <a:srgbClr val="FF0000"/>
                </a:solidFill>
                <a:effectLst/>
                <a:uLnTx/>
                <a:uFillTx/>
                <a:latin typeface="Arial" panose="020B0604020202020204" pitchFamily="34" charset="0"/>
                <a:ea typeface="inpin heiti" charset="-122"/>
                <a:cs typeface="Arial" panose="020B0604020202020204" pitchFamily="34" charset="0"/>
              </a:endParaRPr>
            </a:p>
          </p:txBody>
        </p:sp>
        <p:pic>
          <p:nvPicPr>
            <p:cNvPr id="16" name="Picture 15">
              <a:extLst>
                <a:ext uri="{FF2B5EF4-FFF2-40B4-BE49-F238E27FC236}">
                  <a16:creationId xmlns:a16="http://schemas.microsoft.com/office/drawing/2014/main" id="{4217A120-C145-9884-076F-638DA9DD74EF}"/>
                </a:ext>
              </a:extLst>
            </p:cNvPr>
            <p:cNvPicPr>
              <a:picLocks noChangeAspect="1"/>
            </p:cNvPicPr>
            <p:nvPr/>
          </p:nvPicPr>
          <p:blipFill>
            <a:blip r:embed="rId5"/>
            <a:stretch>
              <a:fillRect/>
            </a:stretch>
          </p:blipFill>
          <p:spPr>
            <a:xfrm rot="16200000">
              <a:off x="3233496" y="459101"/>
              <a:ext cx="567210" cy="1092205"/>
            </a:xfrm>
            <a:prstGeom prst="rect">
              <a:avLst/>
            </a:prstGeom>
            <a:ln>
              <a:noFill/>
            </a:ln>
          </p:spPr>
        </p:pic>
      </p:grpSp>
    </p:spTree>
    <p:extLst>
      <p:ext uri="{BB962C8B-B14F-4D97-AF65-F5344CB8AC3E}">
        <p14:creationId xmlns:p14="http://schemas.microsoft.com/office/powerpoint/2010/main" val="6274147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405E2AF-B9B2-47F2-800A-C4A317D19F7D}"/>
              </a:ext>
            </a:extLst>
          </p:cNvPr>
          <p:cNvGrpSpPr/>
          <p:nvPr/>
        </p:nvGrpSpPr>
        <p:grpSpPr>
          <a:xfrm>
            <a:off x="3995299" y="1241609"/>
            <a:ext cx="3540234" cy="625703"/>
            <a:chOff x="1053394" y="206467"/>
            <a:chExt cx="2880723" cy="432581"/>
          </a:xfrm>
        </p:grpSpPr>
        <p:sp>
          <p:nvSpPr>
            <p:cNvPr id="6" name="Rectangle: Rounded Corners 43">
              <a:extLst>
                <a:ext uri="{FF2B5EF4-FFF2-40B4-BE49-F238E27FC236}">
                  <a16:creationId xmlns:a16="http://schemas.microsoft.com/office/drawing/2014/main" id="{BDC58636-89F0-45ED-82BC-6041C20F2044}"/>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7" name="Rectangle 6">
              <a:extLst>
                <a:ext uri="{FF2B5EF4-FFF2-40B4-BE49-F238E27FC236}">
                  <a16:creationId xmlns:a16="http://schemas.microsoft.com/office/drawing/2014/main" id="{A2901EE3-BFBA-43FD-B94D-3908FF4294EF}"/>
                </a:ext>
              </a:extLst>
            </p:cNvPr>
            <p:cNvSpPr/>
            <p:nvPr/>
          </p:nvSpPr>
          <p:spPr>
            <a:xfrm>
              <a:off x="1053394" y="206467"/>
              <a:ext cx="2880723" cy="40428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nhóm</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8" name="Picture 7">
            <a:extLst>
              <a:ext uri="{FF2B5EF4-FFF2-40B4-BE49-F238E27FC236}">
                <a16:creationId xmlns:a16="http://schemas.microsoft.com/office/drawing/2014/main" id="{113FDA27-471E-4B89-957B-27E477C652DF}"/>
              </a:ext>
            </a:extLst>
          </p:cNvPr>
          <p:cNvPicPr>
            <a:picLocks noChangeAspect="1"/>
          </p:cNvPicPr>
          <p:nvPr/>
        </p:nvPicPr>
        <p:blipFill>
          <a:blip r:embed="rId5">
            <a:clrChange>
              <a:clrFrom>
                <a:srgbClr val="F3FFD5"/>
              </a:clrFrom>
              <a:clrTo>
                <a:srgbClr val="F3FFD5">
                  <a:alpha val="0"/>
                </a:srgbClr>
              </a:clrTo>
            </a:clrChange>
          </a:blip>
          <a:stretch>
            <a:fillRect/>
          </a:stretch>
        </p:blipFill>
        <p:spPr>
          <a:xfrm>
            <a:off x="3438411" y="1188973"/>
            <a:ext cx="667016" cy="744576"/>
          </a:xfrm>
          <a:prstGeom prst="rect">
            <a:avLst/>
          </a:prstGeom>
        </p:spPr>
      </p:pic>
      <p:pic>
        <p:nvPicPr>
          <p:cNvPr id="9" name="Picture 8">
            <a:extLst>
              <a:ext uri="{FF2B5EF4-FFF2-40B4-BE49-F238E27FC236}">
                <a16:creationId xmlns:a16="http://schemas.microsoft.com/office/drawing/2014/main" id="{F929502D-E4CD-48F5-ADE6-F48587FB494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V="1">
            <a:off x="4223493" y="4743749"/>
            <a:ext cx="918316" cy="710199"/>
          </a:xfrm>
          <a:prstGeom prst="rect">
            <a:avLst/>
          </a:prstGeom>
        </p:spPr>
      </p:pic>
      <p:pic>
        <p:nvPicPr>
          <p:cNvPr id="10" name="Picture 9">
            <a:extLst>
              <a:ext uri="{FF2B5EF4-FFF2-40B4-BE49-F238E27FC236}">
                <a16:creationId xmlns:a16="http://schemas.microsoft.com/office/drawing/2014/main" id="{6C542024-93ED-4636-8F7E-CD9BC314CFF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flipV="1">
            <a:off x="10961071" y="4819199"/>
            <a:ext cx="820756" cy="634749"/>
          </a:xfrm>
          <a:prstGeom prst="rect">
            <a:avLst/>
          </a:prstGeom>
        </p:spPr>
      </p:pic>
      <p:sp>
        <p:nvSpPr>
          <p:cNvPr id="11" name="Rounded Rectangle 31">
            <a:extLst>
              <a:ext uri="{FF2B5EF4-FFF2-40B4-BE49-F238E27FC236}">
                <a16:creationId xmlns:a16="http://schemas.microsoft.com/office/drawing/2014/main" id="{06942AF5-8D6E-4B76-B5FE-B2353CF63AB7}"/>
              </a:ext>
            </a:extLst>
          </p:cNvPr>
          <p:cNvSpPr/>
          <p:nvPr/>
        </p:nvSpPr>
        <p:spPr>
          <a:xfrm>
            <a:off x="3128305" y="3158636"/>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12" name="Rectangle 11">
            <a:extLst>
              <a:ext uri="{FF2B5EF4-FFF2-40B4-BE49-F238E27FC236}">
                <a16:creationId xmlns:a16="http://schemas.microsoft.com/office/drawing/2014/main" id="{0EC05452-C2EA-4417-8BF9-7473C6867235}"/>
              </a:ext>
            </a:extLst>
          </p:cNvPr>
          <p:cNvSpPr/>
          <p:nvPr/>
        </p:nvSpPr>
        <p:spPr>
          <a:xfrm>
            <a:off x="4328809" y="2089681"/>
            <a:ext cx="3440622"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Tiêu</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chí</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nhận</a:t>
            </a:r>
            <a:r>
              <a:rPr kumimoji="0" lang="en-US" altLang="zh-CN"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xét</a:t>
            </a:r>
            <a:endPar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3" name="Rectangle 12">
            <a:extLst>
              <a:ext uri="{FF2B5EF4-FFF2-40B4-BE49-F238E27FC236}">
                <a16:creationId xmlns:a16="http://schemas.microsoft.com/office/drawing/2014/main" id="{2A6C31A4-66DC-4224-9EF6-DDF3DC6EFE38}"/>
              </a:ext>
            </a:extLst>
          </p:cNvPr>
          <p:cNvSpPr/>
          <p:nvPr/>
        </p:nvSpPr>
        <p:spPr>
          <a:xfrm>
            <a:off x="3862371" y="3090244"/>
            <a:ext cx="1776448"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endPar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4" name="Oval 13">
            <a:extLst>
              <a:ext uri="{FF2B5EF4-FFF2-40B4-BE49-F238E27FC236}">
                <a16:creationId xmlns:a16="http://schemas.microsoft.com/office/drawing/2014/main" id="{2E3D612B-2863-4EA6-8C06-716521247FF7}"/>
              </a:ext>
            </a:extLst>
          </p:cNvPr>
          <p:cNvSpPr/>
          <p:nvPr/>
        </p:nvSpPr>
        <p:spPr>
          <a:xfrm>
            <a:off x="3220618" y="3204428"/>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grpSp>
        <p:nvGrpSpPr>
          <p:cNvPr id="15" name="Group 14">
            <a:extLst>
              <a:ext uri="{FF2B5EF4-FFF2-40B4-BE49-F238E27FC236}">
                <a16:creationId xmlns:a16="http://schemas.microsoft.com/office/drawing/2014/main" id="{24A79408-5A18-4C1E-8215-8731E017275C}"/>
              </a:ext>
            </a:extLst>
          </p:cNvPr>
          <p:cNvGrpSpPr/>
          <p:nvPr/>
        </p:nvGrpSpPr>
        <p:grpSpPr>
          <a:xfrm>
            <a:off x="3128305" y="3779428"/>
            <a:ext cx="3645680" cy="643894"/>
            <a:chOff x="1717199" y="4363552"/>
            <a:chExt cx="3645680" cy="643894"/>
          </a:xfrm>
        </p:grpSpPr>
        <p:sp>
          <p:nvSpPr>
            <p:cNvPr id="16" name="Rounded Rectangle 36">
              <a:extLst>
                <a:ext uri="{FF2B5EF4-FFF2-40B4-BE49-F238E27FC236}">
                  <a16:creationId xmlns:a16="http://schemas.microsoft.com/office/drawing/2014/main" id="{D65A2FBF-5CF3-4275-9A42-C0759DCC5927}"/>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17" name="Rectangle 16">
              <a:extLst>
                <a:ext uri="{FF2B5EF4-FFF2-40B4-BE49-F238E27FC236}">
                  <a16:creationId xmlns:a16="http://schemas.microsoft.com/office/drawing/2014/main" id="{2679140B-9A00-4416-BF74-1F5062641C5B}"/>
                </a:ext>
              </a:extLst>
            </p:cNvPr>
            <p:cNvSpPr/>
            <p:nvPr/>
          </p:nvSpPr>
          <p:spPr>
            <a:xfrm>
              <a:off x="2451265" y="4363552"/>
              <a:ext cx="1832553"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to,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rõ</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8" name="Oval 17">
              <a:extLst>
                <a:ext uri="{FF2B5EF4-FFF2-40B4-BE49-F238E27FC236}">
                  <a16:creationId xmlns:a16="http://schemas.microsoft.com/office/drawing/2014/main" id="{64DE7AD6-A9CB-4D71-B4DB-E62CB4C3ADF4}"/>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grpSp>
        <p:nvGrpSpPr>
          <p:cNvPr id="19" name="Group 18">
            <a:extLst>
              <a:ext uri="{FF2B5EF4-FFF2-40B4-BE49-F238E27FC236}">
                <a16:creationId xmlns:a16="http://schemas.microsoft.com/office/drawing/2014/main" id="{877453D8-5E97-4D58-89DE-806752EB4C70}"/>
              </a:ext>
            </a:extLst>
          </p:cNvPr>
          <p:cNvGrpSpPr/>
          <p:nvPr/>
        </p:nvGrpSpPr>
        <p:grpSpPr>
          <a:xfrm>
            <a:off x="3128305" y="4517896"/>
            <a:ext cx="5119273" cy="643894"/>
            <a:chOff x="1717199" y="5199333"/>
            <a:chExt cx="5119273" cy="643894"/>
          </a:xfrm>
        </p:grpSpPr>
        <p:sp>
          <p:nvSpPr>
            <p:cNvPr id="20" name="Rounded Rectangle 40">
              <a:extLst>
                <a:ext uri="{FF2B5EF4-FFF2-40B4-BE49-F238E27FC236}">
                  <a16:creationId xmlns:a16="http://schemas.microsoft.com/office/drawing/2014/main" id="{43A0A641-67BB-4401-8623-50C7BBE1EED7}"/>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1" name="Rectangle 20">
              <a:extLst>
                <a:ext uri="{FF2B5EF4-FFF2-40B4-BE49-F238E27FC236}">
                  <a16:creationId xmlns:a16="http://schemas.microsoft.com/office/drawing/2014/main" id="{74B9C56A-F88C-4378-96F9-7111856F1546}"/>
                </a:ext>
              </a:extLst>
            </p:cNvPr>
            <p:cNvSpPr/>
            <p:nvPr/>
          </p:nvSpPr>
          <p:spPr>
            <a:xfrm>
              <a:off x="2451265" y="5199333"/>
              <a:ext cx="3437159"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Ngắt</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nghỉ</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chỗ</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2" name="Oval 21">
              <a:extLst>
                <a:ext uri="{FF2B5EF4-FFF2-40B4-BE49-F238E27FC236}">
                  <a16:creationId xmlns:a16="http://schemas.microsoft.com/office/drawing/2014/main" id="{3A58072F-7842-4356-82B5-084C1B67AB89}"/>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23" name="Picture 2" descr="Star Cartoon Images, Stock Photos &amp;amp; Vectors | Shutterstock">
            <a:extLst>
              <a:ext uri="{FF2B5EF4-FFF2-40B4-BE49-F238E27FC236}">
                <a16:creationId xmlns:a16="http://schemas.microsoft.com/office/drawing/2014/main" id="{F7E4ABAF-DB72-4F25-8437-1BCDA872A81A}"/>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866298" y="3158636"/>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Star Cartoon Images, Stock Photos &amp;amp; Vectors | Shutterstock">
            <a:extLst>
              <a:ext uri="{FF2B5EF4-FFF2-40B4-BE49-F238E27FC236}">
                <a16:creationId xmlns:a16="http://schemas.microsoft.com/office/drawing/2014/main" id="{4B4E16C3-DECF-4BE3-BFDB-CE3662DA1307}"/>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919559" y="3807517"/>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Star Cartoon Images, Stock Photos &amp;amp; Vectors | Shutterstock">
            <a:extLst>
              <a:ext uri="{FF2B5EF4-FFF2-40B4-BE49-F238E27FC236}">
                <a16:creationId xmlns:a16="http://schemas.microsoft.com/office/drawing/2014/main" id="{CD95AEF8-C26A-4521-A655-432B90091EEE}"/>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8247578" y="4554888"/>
            <a:ext cx="1841154" cy="52500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D5E4F54B-FA23-9742-41AA-F27A293A5D20}"/>
              </a:ext>
            </a:extLst>
          </p:cNvPr>
          <p:cNvSpPr/>
          <p:nvPr/>
        </p:nvSpPr>
        <p:spPr>
          <a:xfrm>
            <a:off x="-1582220" y="318499"/>
            <a:ext cx="1458930" cy="145893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spTree>
    <p:extLst>
      <p:ext uri="{BB962C8B-B14F-4D97-AF65-F5344CB8AC3E}">
        <p14:creationId xmlns:p14="http://schemas.microsoft.com/office/powerpoint/2010/main" val="347817742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53D93AEA-F173-47A7-945C-E60F759EDE51}"/>
              </a:ext>
            </a:extLst>
          </p:cNvPr>
          <p:cNvSpPr/>
          <p:nvPr/>
        </p:nvSpPr>
        <p:spPr>
          <a:xfrm>
            <a:off x="336150" y="328744"/>
            <a:ext cx="11538350" cy="62117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0" name="矩形: 圆角 9">
            <a:extLst>
              <a:ext uri="{FF2B5EF4-FFF2-40B4-BE49-F238E27FC236}">
                <a16:creationId xmlns:a16="http://schemas.microsoft.com/office/drawing/2014/main" id="{826518D0-4D48-4928-9BCB-5E1DDDA8EDC1}"/>
              </a:ext>
            </a:extLst>
          </p:cNvPr>
          <p:cNvSpPr/>
          <p:nvPr/>
        </p:nvSpPr>
        <p:spPr>
          <a:xfrm>
            <a:off x="465457" y="348343"/>
            <a:ext cx="11208150" cy="6101553"/>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3" name="TextBox 12"/>
          <p:cNvSpPr txBox="1"/>
          <p:nvPr/>
        </p:nvSpPr>
        <p:spPr>
          <a:xfrm>
            <a:off x="-1848465" y="-6900"/>
            <a:ext cx="1848465" cy="1659592"/>
          </a:xfrm>
          <a:prstGeom prst="rect">
            <a:avLst/>
          </a:prstGeom>
          <a:solidFill>
            <a:schemeClr val="bg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字魂20号-石头体" panose="020F0502020204030204"/>
              <a:ea typeface="字魂20号-石头体"/>
              <a:cs typeface="+mn-cs"/>
            </a:endParaRPr>
          </a:p>
        </p:txBody>
      </p:sp>
      <p:sp>
        <p:nvSpPr>
          <p:cNvPr id="17" name="Rounded Rectangle 16"/>
          <p:cNvSpPr/>
          <p:nvPr/>
        </p:nvSpPr>
        <p:spPr>
          <a:xfrm>
            <a:off x="469209" y="0"/>
            <a:ext cx="1364574" cy="43732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等线" panose="020F0502020204030204"/>
                <a:ea typeface="字魂20号-石头体"/>
                <a:cs typeface="+mn-cs"/>
              </a:rPr>
              <a:t>SGK/27</a:t>
            </a:r>
          </a:p>
        </p:txBody>
      </p:sp>
      <p:pic>
        <p:nvPicPr>
          <p:cNvPr id="2" name="Picture 1"/>
          <p:cNvPicPr>
            <a:picLocks noChangeAspect="1"/>
          </p:cNvPicPr>
          <p:nvPr/>
        </p:nvPicPr>
        <p:blipFill>
          <a:blip r:embed="rId3"/>
          <a:stretch>
            <a:fillRect/>
          </a:stretch>
        </p:blipFill>
        <p:spPr>
          <a:xfrm>
            <a:off x="410025" y="447632"/>
            <a:ext cx="6134866" cy="5972353"/>
          </a:xfrm>
          <a:prstGeom prst="rect">
            <a:avLst/>
          </a:prstGeom>
        </p:spPr>
      </p:pic>
      <p:pic>
        <p:nvPicPr>
          <p:cNvPr id="4" name="Picture 3"/>
          <p:cNvPicPr>
            <a:picLocks noChangeAspect="1"/>
          </p:cNvPicPr>
          <p:nvPr/>
        </p:nvPicPr>
        <p:blipFill>
          <a:blip r:embed="rId4"/>
          <a:stretch>
            <a:fillRect/>
          </a:stretch>
        </p:blipFill>
        <p:spPr>
          <a:xfrm>
            <a:off x="6523013" y="1217217"/>
            <a:ext cx="5161534" cy="2457243"/>
          </a:xfrm>
          <a:prstGeom prst="rect">
            <a:avLst/>
          </a:prstGeom>
        </p:spPr>
      </p:pic>
      <p:sp>
        <p:nvSpPr>
          <p:cNvPr id="19" name="Teardrop 18">
            <a:extLst>
              <a:ext uri="{FF2B5EF4-FFF2-40B4-BE49-F238E27FC236}">
                <a16:creationId xmlns:a16="http://schemas.microsoft.com/office/drawing/2014/main" id="{52E52692-8C49-44A5-AE8A-A1A651408AE9}"/>
              </a:ext>
            </a:extLst>
          </p:cNvPr>
          <p:cNvSpPr/>
          <p:nvPr/>
        </p:nvSpPr>
        <p:spPr>
          <a:xfrm>
            <a:off x="6517638" y="2457014"/>
            <a:ext cx="291241" cy="328744"/>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字魂20号-石头体"/>
                <a:cs typeface="Arial" panose="020B0604020202020204" pitchFamily="34" charset="0"/>
                <a:sym typeface="Arial"/>
              </a:rPr>
              <a:t>3</a:t>
            </a:r>
          </a:p>
        </p:txBody>
      </p:sp>
      <p:sp>
        <p:nvSpPr>
          <p:cNvPr id="20" name="Teardrop 19">
            <a:extLst>
              <a:ext uri="{FF2B5EF4-FFF2-40B4-BE49-F238E27FC236}">
                <a16:creationId xmlns:a16="http://schemas.microsoft.com/office/drawing/2014/main" id="{52E52692-8C49-44A5-AE8A-A1A651408AE9}"/>
              </a:ext>
            </a:extLst>
          </p:cNvPr>
          <p:cNvSpPr/>
          <p:nvPr/>
        </p:nvSpPr>
        <p:spPr>
          <a:xfrm>
            <a:off x="711365" y="5352614"/>
            <a:ext cx="291241" cy="328744"/>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字魂20号-石头体"/>
                <a:cs typeface="Arial" panose="020B0604020202020204" pitchFamily="34" charset="0"/>
                <a:sym typeface="Arial"/>
              </a:rPr>
              <a:t>1</a:t>
            </a:r>
          </a:p>
        </p:txBody>
      </p:sp>
      <p:sp>
        <p:nvSpPr>
          <p:cNvPr id="21" name="Teardrop 20">
            <a:extLst>
              <a:ext uri="{FF2B5EF4-FFF2-40B4-BE49-F238E27FC236}">
                <a16:creationId xmlns:a16="http://schemas.microsoft.com/office/drawing/2014/main" id="{52E52692-8C49-44A5-AE8A-A1A651408AE9}"/>
              </a:ext>
            </a:extLst>
          </p:cNvPr>
          <p:cNvSpPr/>
          <p:nvPr/>
        </p:nvSpPr>
        <p:spPr>
          <a:xfrm>
            <a:off x="6539806" y="1954291"/>
            <a:ext cx="291241" cy="328744"/>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字魂20号-石头体"/>
                <a:cs typeface="Arial" panose="020B0604020202020204" pitchFamily="34" charset="0"/>
                <a:sym typeface="Arial"/>
              </a:rPr>
              <a:t>2</a:t>
            </a:r>
          </a:p>
        </p:txBody>
      </p:sp>
      <p:grpSp>
        <p:nvGrpSpPr>
          <p:cNvPr id="18" name="Group 17">
            <a:extLst>
              <a:ext uri="{FF2B5EF4-FFF2-40B4-BE49-F238E27FC236}">
                <a16:creationId xmlns:a16="http://schemas.microsoft.com/office/drawing/2014/main" id="{CCA81694-810B-8465-BFA2-9D5EE937A946}"/>
              </a:ext>
            </a:extLst>
          </p:cNvPr>
          <p:cNvGrpSpPr/>
          <p:nvPr/>
        </p:nvGrpSpPr>
        <p:grpSpPr>
          <a:xfrm>
            <a:off x="8554288" y="399675"/>
            <a:ext cx="3119319" cy="653170"/>
            <a:chOff x="2496640" y="735539"/>
            <a:chExt cx="4632780" cy="567210"/>
          </a:xfrm>
        </p:grpSpPr>
        <p:sp>
          <p:nvSpPr>
            <p:cNvPr id="22" name="Rounded Rectangle 8">
              <a:extLst>
                <a:ext uri="{FF2B5EF4-FFF2-40B4-BE49-F238E27FC236}">
                  <a16:creationId xmlns:a16="http://schemas.microsoft.com/office/drawing/2014/main" id="{B7EA3C35-6BBD-4D64-0ED7-D9FA1DC76A0F}"/>
                </a:ext>
              </a:extLst>
            </p:cNvPr>
            <p:cNvSpPr/>
            <p:nvPr/>
          </p:nvSpPr>
          <p:spPr>
            <a:xfrm>
              <a:off x="3042743" y="755850"/>
              <a:ext cx="4086677" cy="507093"/>
            </a:xfrm>
            <a:prstGeom prst="roundRect">
              <a:avLst>
                <a:gd name="adj" fmla="val 18361"/>
              </a:avLst>
            </a:prstGeom>
            <a:solidFill>
              <a:srgbClr val="FFF1C6"/>
            </a:solidFill>
            <a:ln>
              <a:solidFill>
                <a:schemeClr val="accent1"/>
              </a:solidFill>
            </a:ln>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ltLang="zh-CN" sz="2800" b="1" kern="0" dirty="0" err="1">
                  <a:solidFill>
                    <a:srgbClr val="FF0000"/>
                  </a:solidFill>
                  <a:latin typeface="Arial" panose="020B0604020202020204" pitchFamily="34" charset="0"/>
                  <a:ea typeface="inpin heiti" charset="-122"/>
                  <a:cs typeface="Arial" panose="020B0604020202020204" pitchFamily="34" charset="0"/>
                </a:rPr>
                <a:t>Đọc</a:t>
              </a:r>
              <a:r>
                <a:rPr lang="en-US" altLang="zh-CN" sz="2800" b="1" kern="0" dirty="0">
                  <a:solidFill>
                    <a:srgbClr val="FF0000"/>
                  </a:solidFill>
                  <a:latin typeface="Arial" panose="020B0604020202020204" pitchFamily="34" charset="0"/>
                  <a:ea typeface="inpin heiti" charset="-122"/>
                  <a:cs typeface="Arial" panose="020B0604020202020204" pitchFamily="34" charset="0"/>
                </a:rPr>
                <a:t> </a:t>
              </a:r>
              <a:r>
                <a:rPr lang="en-US" altLang="zh-CN" sz="2800" b="1" kern="0" dirty="0" err="1">
                  <a:solidFill>
                    <a:srgbClr val="FF0000"/>
                  </a:solidFill>
                  <a:latin typeface="Arial" panose="020B0604020202020204" pitchFamily="34" charset="0"/>
                  <a:ea typeface="inpin heiti" charset="-122"/>
                  <a:cs typeface="Arial" panose="020B0604020202020204" pitchFamily="34" charset="0"/>
                </a:rPr>
                <a:t>toàn</a:t>
              </a:r>
              <a:r>
                <a:rPr lang="en-US" altLang="zh-CN" sz="2800" b="1" kern="0" dirty="0">
                  <a:solidFill>
                    <a:srgbClr val="FF0000"/>
                  </a:solidFill>
                  <a:latin typeface="Arial" panose="020B0604020202020204" pitchFamily="34" charset="0"/>
                  <a:ea typeface="inpin heiti" charset="-122"/>
                  <a:cs typeface="Arial" panose="020B0604020202020204" pitchFamily="34" charset="0"/>
                </a:rPr>
                <a:t> </a:t>
              </a:r>
              <a:r>
                <a:rPr lang="en-US" altLang="zh-CN" sz="2800" b="1" kern="0" dirty="0" err="1">
                  <a:solidFill>
                    <a:srgbClr val="FF0000"/>
                  </a:solidFill>
                  <a:latin typeface="Arial" panose="020B0604020202020204" pitchFamily="34" charset="0"/>
                  <a:ea typeface="inpin heiti" charset="-122"/>
                  <a:cs typeface="Arial" panose="020B0604020202020204" pitchFamily="34" charset="0"/>
                </a:rPr>
                <a:t>bài</a:t>
              </a:r>
              <a:endParaRPr kumimoji="0" lang="en-US" altLang="zh-CN" sz="2800" b="1" i="0" u="none" strike="noStrike" kern="0" cap="none" spc="0" normalizeH="0" baseline="0" noProof="0" dirty="0">
                <a:ln>
                  <a:noFill/>
                </a:ln>
                <a:solidFill>
                  <a:srgbClr val="FF0000"/>
                </a:solidFill>
                <a:effectLst/>
                <a:uLnTx/>
                <a:uFillTx/>
                <a:latin typeface="Arial" panose="020B0604020202020204" pitchFamily="34" charset="0"/>
                <a:ea typeface="inpin heiti" charset="-122"/>
                <a:cs typeface="Arial" panose="020B0604020202020204" pitchFamily="34" charset="0"/>
              </a:endParaRPr>
            </a:p>
          </p:txBody>
        </p:sp>
        <p:pic>
          <p:nvPicPr>
            <p:cNvPr id="23" name="Picture 22">
              <a:extLst>
                <a:ext uri="{FF2B5EF4-FFF2-40B4-BE49-F238E27FC236}">
                  <a16:creationId xmlns:a16="http://schemas.microsoft.com/office/drawing/2014/main" id="{4217A120-C145-9884-076F-638DA9DD74EF}"/>
                </a:ext>
              </a:extLst>
            </p:cNvPr>
            <p:cNvPicPr>
              <a:picLocks noChangeAspect="1"/>
            </p:cNvPicPr>
            <p:nvPr/>
          </p:nvPicPr>
          <p:blipFill>
            <a:blip r:embed="rId5"/>
            <a:stretch>
              <a:fillRect/>
            </a:stretch>
          </p:blipFill>
          <p:spPr>
            <a:xfrm rot="16200000">
              <a:off x="2759138" y="473041"/>
              <a:ext cx="567210" cy="1092205"/>
            </a:xfrm>
            <a:prstGeom prst="rect">
              <a:avLst/>
            </a:prstGeom>
            <a:ln>
              <a:noFill/>
            </a:ln>
          </p:spPr>
        </p:pic>
      </p:grpSp>
    </p:spTree>
    <p:extLst>
      <p:ext uri="{BB962C8B-B14F-4D97-AF65-F5344CB8AC3E}">
        <p14:creationId xmlns:p14="http://schemas.microsoft.com/office/powerpoint/2010/main" val="7655259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a:extLst>
              <a:ext uri="{FF2B5EF4-FFF2-40B4-BE49-F238E27FC236}">
                <a16:creationId xmlns:a16="http://schemas.microsoft.com/office/drawing/2014/main" id="{A81C1F6C-F685-44A3-9BC3-37E4CD4244A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0"/>
            <a:ext cx="12192000" cy="6858001"/>
          </a:xfrm>
          <a:prstGeom prst="rect">
            <a:avLst/>
          </a:prstGeom>
        </p:spPr>
      </p:pic>
      <p:pic>
        <p:nvPicPr>
          <p:cNvPr id="24" name="图片 23">
            <a:extLst>
              <a:ext uri="{FF2B5EF4-FFF2-40B4-BE49-F238E27FC236}">
                <a16:creationId xmlns:a16="http://schemas.microsoft.com/office/drawing/2014/main" id="{C2A08FFE-47A2-4CDF-9DD4-3E3771D7BFD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 y="1"/>
            <a:ext cx="12192001" cy="4857290"/>
          </a:xfrm>
          <a:prstGeom prst="rect">
            <a:avLst/>
          </a:prstGeom>
        </p:spPr>
      </p:pic>
      <p:pic>
        <p:nvPicPr>
          <p:cNvPr id="8" name="图片 7">
            <a:extLst>
              <a:ext uri="{FF2B5EF4-FFF2-40B4-BE49-F238E27FC236}">
                <a16:creationId xmlns:a16="http://schemas.microsoft.com/office/drawing/2014/main" id="{580DCEC4-9D89-4A2D-9F56-78229E26743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5453" y="0"/>
            <a:ext cx="12514378" cy="4348609"/>
          </a:xfrm>
          <a:prstGeom prst="rect">
            <a:avLst/>
          </a:prstGeom>
        </p:spPr>
      </p:pic>
      <p:grpSp>
        <p:nvGrpSpPr>
          <p:cNvPr id="2" name="组合 1">
            <a:extLst>
              <a:ext uri="{FF2B5EF4-FFF2-40B4-BE49-F238E27FC236}">
                <a16:creationId xmlns:a16="http://schemas.microsoft.com/office/drawing/2014/main" id="{B614C3B9-A156-443A-85C4-CC867607D8E9}"/>
              </a:ext>
            </a:extLst>
          </p:cNvPr>
          <p:cNvGrpSpPr/>
          <p:nvPr/>
        </p:nvGrpSpPr>
        <p:grpSpPr>
          <a:xfrm>
            <a:off x="2458720" y="929012"/>
            <a:ext cx="8361680" cy="4552373"/>
            <a:chOff x="4227946" y="1721427"/>
            <a:chExt cx="7449127" cy="4552373"/>
          </a:xfrm>
        </p:grpSpPr>
        <p:sp>
          <p:nvSpPr>
            <p:cNvPr id="43" name="矩形: 圆角 42">
              <a:extLst>
                <a:ext uri="{FF2B5EF4-FFF2-40B4-BE49-F238E27FC236}">
                  <a16:creationId xmlns:a16="http://schemas.microsoft.com/office/drawing/2014/main" id="{D8EF74FD-B9EA-4692-9ECE-9B33A2FCC126}"/>
                </a:ext>
              </a:extLst>
            </p:cNvPr>
            <p:cNvSpPr/>
            <p:nvPr/>
          </p:nvSpPr>
          <p:spPr>
            <a:xfrm>
              <a:off x="4380346" y="1873827"/>
              <a:ext cx="7296727" cy="4399973"/>
            </a:xfrm>
            <a:prstGeom prst="roundRect">
              <a:avLst>
                <a:gd name="adj" fmla="val 3831"/>
              </a:avLst>
            </a:prstGeom>
            <a:solidFill>
              <a:srgbClr val="80A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3" name="矩形: 圆角 12">
              <a:extLst>
                <a:ext uri="{FF2B5EF4-FFF2-40B4-BE49-F238E27FC236}">
                  <a16:creationId xmlns:a16="http://schemas.microsoft.com/office/drawing/2014/main" id="{8124473F-375B-4D9D-97F1-C505E743EB15}"/>
                </a:ext>
              </a:extLst>
            </p:cNvPr>
            <p:cNvSpPr/>
            <p:nvPr/>
          </p:nvSpPr>
          <p:spPr>
            <a:xfrm>
              <a:off x="4227946" y="1721427"/>
              <a:ext cx="7296727" cy="4399973"/>
            </a:xfrm>
            <a:prstGeom prst="roundRect">
              <a:avLst>
                <a:gd name="adj" fmla="val 383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grpSp>
      <p:pic>
        <p:nvPicPr>
          <p:cNvPr id="4" name="图片 3">
            <a:extLst>
              <a:ext uri="{FF2B5EF4-FFF2-40B4-BE49-F238E27FC236}">
                <a16:creationId xmlns:a16="http://schemas.microsoft.com/office/drawing/2014/main" id="{9E4CA570-FC8A-4268-AEE5-D355A5B9B87E}"/>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72671" y="2958684"/>
            <a:ext cx="3832991" cy="4637871"/>
          </a:xfrm>
          <a:prstGeom prst="rect">
            <a:avLst/>
          </a:prstGeom>
        </p:spPr>
      </p:pic>
      <p:sp>
        <p:nvSpPr>
          <p:cNvPr id="3" name="TextBox 2"/>
          <p:cNvSpPr txBox="1"/>
          <p:nvPr/>
        </p:nvSpPr>
        <p:spPr>
          <a:xfrm>
            <a:off x="3195007" y="2254984"/>
            <a:ext cx="7796463"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srgbClr val="FF0000"/>
                </a:solidFill>
                <a:effectLst/>
                <a:uLnTx/>
                <a:uFillTx/>
                <a:latin typeface="Algerian" panose="04020705040A02060702" pitchFamily="82" charset="0"/>
                <a:ea typeface="字魂20号-石头体"/>
                <a:cs typeface="Arial" panose="020B0604020202020204" pitchFamily="34" charset="0"/>
              </a:rPr>
              <a:t>TÌM HIỂU BÀI</a:t>
            </a:r>
          </a:p>
        </p:txBody>
      </p:sp>
      <p:sp>
        <p:nvSpPr>
          <p:cNvPr id="10" name="TextBox 9"/>
          <p:cNvSpPr txBox="1"/>
          <p:nvPr/>
        </p:nvSpPr>
        <p:spPr>
          <a:xfrm>
            <a:off x="-1848465" y="-6900"/>
            <a:ext cx="1848465" cy="1659592"/>
          </a:xfrm>
          <a:prstGeom prst="rect">
            <a:avLst/>
          </a:prstGeom>
          <a:solidFill>
            <a:schemeClr val="bg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字魂20号-石头体"/>
              <a:cs typeface="+mn-cs"/>
            </a:endParaRPr>
          </a:p>
        </p:txBody>
      </p:sp>
    </p:spTree>
    <p:extLst>
      <p:ext uri="{BB962C8B-B14F-4D97-AF65-F5344CB8AC3E}">
        <p14:creationId xmlns:p14="http://schemas.microsoft.com/office/powerpoint/2010/main" val="6700499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2E04FA07-0ADA-45F7-9567-92C2F4CFBB08}"/>
              </a:ext>
            </a:extLst>
          </p:cNvPr>
          <p:cNvSpPr/>
          <p:nvPr/>
        </p:nvSpPr>
        <p:spPr>
          <a:xfrm>
            <a:off x="410309" y="430596"/>
            <a:ext cx="11371382" cy="5988761"/>
          </a:xfrm>
          <a:custGeom>
            <a:avLst/>
            <a:gdLst>
              <a:gd name="connsiteX0" fmla="*/ 0 w 11371382"/>
              <a:gd name="connsiteY0" fmla="*/ 750452 h 5988761"/>
              <a:gd name="connsiteX1" fmla="*/ 750452 w 11371382"/>
              <a:gd name="connsiteY1" fmla="*/ 0 h 5988761"/>
              <a:gd name="connsiteX2" fmla="*/ 1309779 w 11371382"/>
              <a:gd name="connsiteY2" fmla="*/ 0 h 5988761"/>
              <a:gd name="connsiteX3" fmla="*/ 1967811 w 11371382"/>
              <a:gd name="connsiteY3" fmla="*/ 0 h 5988761"/>
              <a:gd name="connsiteX4" fmla="*/ 2527138 w 11371382"/>
              <a:gd name="connsiteY4" fmla="*/ 0 h 5988761"/>
              <a:gd name="connsiteX5" fmla="*/ 2889056 w 11371382"/>
              <a:gd name="connsiteY5" fmla="*/ 0 h 5988761"/>
              <a:gd name="connsiteX6" fmla="*/ 3448383 w 11371382"/>
              <a:gd name="connsiteY6" fmla="*/ 0 h 5988761"/>
              <a:gd name="connsiteX7" fmla="*/ 4007710 w 11371382"/>
              <a:gd name="connsiteY7" fmla="*/ 0 h 5988761"/>
              <a:gd name="connsiteX8" fmla="*/ 4369627 w 11371382"/>
              <a:gd name="connsiteY8" fmla="*/ 0 h 5988761"/>
              <a:gd name="connsiteX9" fmla="*/ 4830250 w 11371382"/>
              <a:gd name="connsiteY9" fmla="*/ 0 h 5988761"/>
              <a:gd name="connsiteX10" fmla="*/ 5192167 w 11371382"/>
              <a:gd name="connsiteY10" fmla="*/ 0 h 5988761"/>
              <a:gd name="connsiteX11" fmla="*/ 6047609 w 11371382"/>
              <a:gd name="connsiteY11" fmla="*/ 0 h 5988761"/>
              <a:gd name="connsiteX12" fmla="*/ 6508231 w 11371382"/>
              <a:gd name="connsiteY12" fmla="*/ 0 h 5988761"/>
              <a:gd name="connsiteX13" fmla="*/ 6968853 w 11371382"/>
              <a:gd name="connsiteY13" fmla="*/ 0 h 5988761"/>
              <a:gd name="connsiteX14" fmla="*/ 7824295 w 11371382"/>
              <a:gd name="connsiteY14" fmla="*/ 0 h 5988761"/>
              <a:gd name="connsiteX15" fmla="*/ 8186212 w 11371382"/>
              <a:gd name="connsiteY15" fmla="*/ 0 h 5988761"/>
              <a:gd name="connsiteX16" fmla="*/ 8942949 w 11371382"/>
              <a:gd name="connsiteY16" fmla="*/ 0 h 5988761"/>
              <a:gd name="connsiteX17" fmla="*/ 9600981 w 11371382"/>
              <a:gd name="connsiteY17" fmla="*/ 0 h 5988761"/>
              <a:gd name="connsiteX18" fmla="*/ 10620930 w 11371382"/>
              <a:gd name="connsiteY18" fmla="*/ 0 h 5988761"/>
              <a:gd name="connsiteX19" fmla="*/ 11371382 w 11371382"/>
              <a:gd name="connsiteY19" fmla="*/ 750452 h 5988761"/>
              <a:gd name="connsiteX20" fmla="*/ 11371382 w 11371382"/>
              <a:gd name="connsiteY20" fmla="*/ 1256939 h 5988761"/>
              <a:gd name="connsiteX21" fmla="*/ 11371382 w 11371382"/>
              <a:gd name="connsiteY21" fmla="*/ 1987818 h 5988761"/>
              <a:gd name="connsiteX22" fmla="*/ 11371382 w 11371382"/>
              <a:gd name="connsiteY22" fmla="*/ 2584062 h 5988761"/>
              <a:gd name="connsiteX23" fmla="*/ 11371382 w 11371382"/>
              <a:gd name="connsiteY23" fmla="*/ 3180306 h 5988761"/>
              <a:gd name="connsiteX24" fmla="*/ 11371382 w 11371382"/>
              <a:gd name="connsiteY24" fmla="*/ 3821428 h 5988761"/>
              <a:gd name="connsiteX25" fmla="*/ 11371382 w 11371382"/>
              <a:gd name="connsiteY25" fmla="*/ 4552308 h 5988761"/>
              <a:gd name="connsiteX26" fmla="*/ 11371382 w 11371382"/>
              <a:gd name="connsiteY26" fmla="*/ 5238309 h 5988761"/>
              <a:gd name="connsiteX27" fmla="*/ 10620930 w 11371382"/>
              <a:gd name="connsiteY27" fmla="*/ 5988761 h 5988761"/>
              <a:gd name="connsiteX28" fmla="*/ 10259012 w 11371382"/>
              <a:gd name="connsiteY28" fmla="*/ 5988761 h 5988761"/>
              <a:gd name="connsiteX29" fmla="*/ 9502276 w 11371382"/>
              <a:gd name="connsiteY29" fmla="*/ 5988761 h 5988761"/>
              <a:gd name="connsiteX30" fmla="*/ 8942949 w 11371382"/>
              <a:gd name="connsiteY30" fmla="*/ 5988761 h 5988761"/>
              <a:gd name="connsiteX31" fmla="*/ 8087507 w 11371382"/>
              <a:gd name="connsiteY31" fmla="*/ 5988761 h 5988761"/>
              <a:gd name="connsiteX32" fmla="*/ 7429475 w 11371382"/>
              <a:gd name="connsiteY32" fmla="*/ 5988761 h 5988761"/>
              <a:gd name="connsiteX33" fmla="*/ 6968853 w 11371382"/>
              <a:gd name="connsiteY33" fmla="*/ 5988761 h 5988761"/>
              <a:gd name="connsiteX34" fmla="*/ 6113412 w 11371382"/>
              <a:gd name="connsiteY34" fmla="*/ 5988761 h 5988761"/>
              <a:gd name="connsiteX35" fmla="*/ 5257970 w 11371382"/>
              <a:gd name="connsiteY35" fmla="*/ 5988761 h 5988761"/>
              <a:gd name="connsiteX36" fmla="*/ 4797348 w 11371382"/>
              <a:gd name="connsiteY36" fmla="*/ 5988761 h 5988761"/>
              <a:gd name="connsiteX37" fmla="*/ 4238021 w 11371382"/>
              <a:gd name="connsiteY37" fmla="*/ 5988761 h 5988761"/>
              <a:gd name="connsiteX38" fmla="*/ 3481284 w 11371382"/>
              <a:gd name="connsiteY38" fmla="*/ 5988761 h 5988761"/>
              <a:gd name="connsiteX39" fmla="*/ 2724548 w 11371382"/>
              <a:gd name="connsiteY39" fmla="*/ 5988761 h 5988761"/>
              <a:gd name="connsiteX40" fmla="*/ 1869106 w 11371382"/>
              <a:gd name="connsiteY40" fmla="*/ 5988761 h 5988761"/>
              <a:gd name="connsiteX41" fmla="*/ 1507189 w 11371382"/>
              <a:gd name="connsiteY41" fmla="*/ 5988761 h 5988761"/>
              <a:gd name="connsiteX42" fmla="*/ 750452 w 11371382"/>
              <a:gd name="connsiteY42" fmla="*/ 5988761 h 5988761"/>
              <a:gd name="connsiteX43" fmla="*/ 0 w 11371382"/>
              <a:gd name="connsiteY43" fmla="*/ 5238309 h 5988761"/>
              <a:gd name="connsiteX44" fmla="*/ 0 w 11371382"/>
              <a:gd name="connsiteY44" fmla="*/ 4731822 h 5988761"/>
              <a:gd name="connsiteX45" fmla="*/ 0 w 11371382"/>
              <a:gd name="connsiteY45" fmla="*/ 4180457 h 5988761"/>
              <a:gd name="connsiteX46" fmla="*/ 0 w 11371382"/>
              <a:gd name="connsiteY46" fmla="*/ 3494456 h 5988761"/>
              <a:gd name="connsiteX47" fmla="*/ 0 w 11371382"/>
              <a:gd name="connsiteY47" fmla="*/ 2853334 h 5988761"/>
              <a:gd name="connsiteX48" fmla="*/ 0 w 11371382"/>
              <a:gd name="connsiteY48" fmla="*/ 2346847 h 5988761"/>
              <a:gd name="connsiteX49" fmla="*/ 0 w 11371382"/>
              <a:gd name="connsiteY49" fmla="*/ 1660846 h 5988761"/>
              <a:gd name="connsiteX50" fmla="*/ 0 w 11371382"/>
              <a:gd name="connsiteY50" fmla="*/ 750452 h 5988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371382" h="5988761" fill="none" extrusionOk="0">
                <a:moveTo>
                  <a:pt x="0" y="750452"/>
                </a:moveTo>
                <a:cubicBezTo>
                  <a:pt x="-52742" y="340472"/>
                  <a:pt x="397829" y="13246"/>
                  <a:pt x="750452" y="0"/>
                </a:cubicBezTo>
                <a:cubicBezTo>
                  <a:pt x="916752" y="-19186"/>
                  <a:pt x="1180237" y="-16531"/>
                  <a:pt x="1309779" y="0"/>
                </a:cubicBezTo>
                <a:cubicBezTo>
                  <a:pt x="1439321" y="16531"/>
                  <a:pt x="1766862" y="5055"/>
                  <a:pt x="1967811" y="0"/>
                </a:cubicBezTo>
                <a:cubicBezTo>
                  <a:pt x="2168760" y="-5055"/>
                  <a:pt x="2309439" y="17914"/>
                  <a:pt x="2527138" y="0"/>
                </a:cubicBezTo>
                <a:cubicBezTo>
                  <a:pt x="2744837" y="-17914"/>
                  <a:pt x="2751984" y="-13450"/>
                  <a:pt x="2889056" y="0"/>
                </a:cubicBezTo>
                <a:cubicBezTo>
                  <a:pt x="3026128" y="13450"/>
                  <a:pt x="3204731" y="-2768"/>
                  <a:pt x="3448383" y="0"/>
                </a:cubicBezTo>
                <a:cubicBezTo>
                  <a:pt x="3692035" y="2768"/>
                  <a:pt x="3825700" y="-19383"/>
                  <a:pt x="4007710" y="0"/>
                </a:cubicBezTo>
                <a:cubicBezTo>
                  <a:pt x="4189720" y="19383"/>
                  <a:pt x="4198284" y="-7733"/>
                  <a:pt x="4369627" y="0"/>
                </a:cubicBezTo>
                <a:cubicBezTo>
                  <a:pt x="4540970" y="7733"/>
                  <a:pt x="4643059" y="-2887"/>
                  <a:pt x="4830250" y="0"/>
                </a:cubicBezTo>
                <a:cubicBezTo>
                  <a:pt x="5017441" y="2887"/>
                  <a:pt x="5091514" y="-7203"/>
                  <a:pt x="5192167" y="0"/>
                </a:cubicBezTo>
                <a:cubicBezTo>
                  <a:pt x="5292820" y="7203"/>
                  <a:pt x="5704220" y="-33910"/>
                  <a:pt x="6047609" y="0"/>
                </a:cubicBezTo>
                <a:cubicBezTo>
                  <a:pt x="6390998" y="33910"/>
                  <a:pt x="6306174" y="-4282"/>
                  <a:pt x="6508231" y="0"/>
                </a:cubicBezTo>
                <a:cubicBezTo>
                  <a:pt x="6710288" y="4282"/>
                  <a:pt x="6782629" y="-18486"/>
                  <a:pt x="6968853" y="0"/>
                </a:cubicBezTo>
                <a:cubicBezTo>
                  <a:pt x="7155077" y="18486"/>
                  <a:pt x="7477359" y="-42107"/>
                  <a:pt x="7824295" y="0"/>
                </a:cubicBezTo>
                <a:cubicBezTo>
                  <a:pt x="8171231" y="42107"/>
                  <a:pt x="8063347" y="2813"/>
                  <a:pt x="8186212" y="0"/>
                </a:cubicBezTo>
                <a:cubicBezTo>
                  <a:pt x="8309077" y="-2813"/>
                  <a:pt x="8594030" y="-14979"/>
                  <a:pt x="8942949" y="0"/>
                </a:cubicBezTo>
                <a:cubicBezTo>
                  <a:pt x="9291868" y="14979"/>
                  <a:pt x="9304358" y="12907"/>
                  <a:pt x="9600981" y="0"/>
                </a:cubicBezTo>
                <a:cubicBezTo>
                  <a:pt x="9897604" y="-12907"/>
                  <a:pt x="10297364" y="48450"/>
                  <a:pt x="10620930" y="0"/>
                </a:cubicBezTo>
                <a:cubicBezTo>
                  <a:pt x="11033339" y="65679"/>
                  <a:pt x="11304895" y="352105"/>
                  <a:pt x="11371382" y="750452"/>
                </a:cubicBezTo>
                <a:cubicBezTo>
                  <a:pt x="11388840" y="920994"/>
                  <a:pt x="11393635" y="1137350"/>
                  <a:pt x="11371382" y="1256939"/>
                </a:cubicBezTo>
                <a:cubicBezTo>
                  <a:pt x="11349129" y="1376528"/>
                  <a:pt x="11371581" y="1635794"/>
                  <a:pt x="11371382" y="1987818"/>
                </a:cubicBezTo>
                <a:cubicBezTo>
                  <a:pt x="11371183" y="2339842"/>
                  <a:pt x="11380787" y="2347894"/>
                  <a:pt x="11371382" y="2584062"/>
                </a:cubicBezTo>
                <a:cubicBezTo>
                  <a:pt x="11361977" y="2820230"/>
                  <a:pt x="11396226" y="3044548"/>
                  <a:pt x="11371382" y="3180306"/>
                </a:cubicBezTo>
                <a:cubicBezTo>
                  <a:pt x="11346538" y="3316064"/>
                  <a:pt x="11344607" y="3552506"/>
                  <a:pt x="11371382" y="3821428"/>
                </a:cubicBezTo>
                <a:cubicBezTo>
                  <a:pt x="11398157" y="4090350"/>
                  <a:pt x="11363699" y="4361480"/>
                  <a:pt x="11371382" y="4552308"/>
                </a:cubicBezTo>
                <a:cubicBezTo>
                  <a:pt x="11379065" y="4743136"/>
                  <a:pt x="11391050" y="4899097"/>
                  <a:pt x="11371382" y="5238309"/>
                </a:cubicBezTo>
                <a:cubicBezTo>
                  <a:pt x="11420430" y="5621058"/>
                  <a:pt x="11041609" y="6070573"/>
                  <a:pt x="10620930" y="5988761"/>
                </a:cubicBezTo>
                <a:cubicBezTo>
                  <a:pt x="10503764" y="5998104"/>
                  <a:pt x="10438916" y="5992887"/>
                  <a:pt x="10259012" y="5988761"/>
                </a:cubicBezTo>
                <a:cubicBezTo>
                  <a:pt x="10079108" y="5984635"/>
                  <a:pt x="9690234" y="5975576"/>
                  <a:pt x="9502276" y="5988761"/>
                </a:cubicBezTo>
                <a:cubicBezTo>
                  <a:pt x="9314318" y="6001946"/>
                  <a:pt x="9091593" y="6005552"/>
                  <a:pt x="8942949" y="5988761"/>
                </a:cubicBezTo>
                <a:cubicBezTo>
                  <a:pt x="8794305" y="5971970"/>
                  <a:pt x="8376995" y="5961581"/>
                  <a:pt x="8087507" y="5988761"/>
                </a:cubicBezTo>
                <a:cubicBezTo>
                  <a:pt x="7798019" y="6015941"/>
                  <a:pt x="7680572" y="5956167"/>
                  <a:pt x="7429475" y="5988761"/>
                </a:cubicBezTo>
                <a:cubicBezTo>
                  <a:pt x="7178378" y="6021355"/>
                  <a:pt x="7159575" y="5999233"/>
                  <a:pt x="6968853" y="5988761"/>
                </a:cubicBezTo>
                <a:cubicBezTo>
                  <a:pt x="6778131" y="5978289"/>
                  <a:pt x="6446187" y="5963289"/>
                  <a:pt x="6113412" y="5988761"/>
                </a:cubicBezTo>
                <a:cubicBezTo>
                  <a:pt x="5780637" y="6014233"/>
                  <a:pt x="5516177" y="6019076"/>
                  <a:pt x="5257970" y="5988761"/>
                </a:cubicBezTo>
                <a:cubicBezTo>
                  <a:pt x="4999763" y="5958446"/>
                  <a:pt x="4954729" y="6000783"/>
                  <a:pt x="4797348" y="5988761"/>
                </a:cubicBezTo>
                <a:cubicBezTo>
                  <a:pt x="4639967" y="5976739"/>
                  <a:pt x="4498692" y="6009882"/>
                  <a:pt x="4238021" y="5988761"/>
                </a:cubicBezTo>
                <a:cubicBezTo>
                  <a:pt x="3977350" y="5967640"/>
                  <a:pt x="3736631" y="5979310"/>
                  <a:pt x="3481284" y="5988761"/>
                </a:cubicBezTo>
                <a:cubicBezTo>
                  <a:pt x="3225937" y="5998212"/>
                  <a:pt x="2887796" y="5951035"/>
                  <a:pt x="2724548" y="5988761"/>
                </a:cubicBezTo>
                <a:cubicBezTo>
                  <a:pt x="2561300" y="6026487"/>
                  <a:pt x="2090146" y="6026111"/>
                  <a:pt x="1869106" y="5988761"/>
                </a:cubicBezTo>
                <a:cubicBezTo>
                  <a:pt x="1648066" y="5951411"/>
                  <a:pt x="1649480" y="5991657"/>
                  <a:pt x="1507189" y="5988761"/>
                </a:cubicBezTo>
                <a:cubicBezTo>
                  <a:pt x="1364898" y="5985865"/>
                  <a:pt x="1021944" y="5997806"/>
                  <a:pt x="750452" y="5988761"/>
                </a:cubicBezTo>
                <a:cubicBezTo>
                  <a:pt x="339751" y="6061479"/>
                  <a:pt x="-40414" y="5706948"/>
                  <a:pt x="0" y="5238309"/>
                </a:cubicBezTo>
                <a:cubicBezTo>
                  <a:pt x="10685" y="5040178"/>
                  <a:pt x="-18987" y="4885419"/>
                  <a:pt x="0" y="4731822"/>
                </a:cubicBezTo>
                <a:cubicBezTo>
                  <a:pt x="18987" y="4578225"/>
                  <a:pt x="8619" y="4420050"/>
                  <a:pt x="0" y="4180457"/>
                </a:cubicBezTo>
                <a:cubicBezTo>
                  <a:pt x="-8619" y="3940864"/>
                  <a:pt x="17674" y="3637739"/>
                  <a:pt x="0" y="3494456"/>
                </a:cubicBezTo>
                <a:cubicBezTo>
                  <a:pt x="-17674" y="3351173"/>
                  <a:pt x="17197" y="3041491"/>
                  <a:pt x="0" y="2853334"/>
                </a:cubicBezTo>
                <a:cubicBezTo>
                  <a:pt x="-17197" y="2665177"/>
                  <a:pt x="-23250" y="2533018"/>
                  <a:pt x="0" y="2346847"/>
                </a:cubicBezTo>
                <a:cubicBezTo>
                  <a:pt x="23250" y="2160676"/>
                  <a:pt x="16326" y="1912726"/>
                  <a:pt x="0" y="1660846"/>
                </a:cubicBezTo>
                <a:cubicBezTo>
                  <a:pt x="-16326" y="1408966"/>
                  <a:pt x="-4183" y="1004543"/>
                  <a:pt x="0" y="750452"/>
                </a:cubicBezTo>
                <a:close/>
              </a:path>
              <a:path w="11371382" h="5988761" stroke="0" extrusionOk="0">
                <a:moveTo>
                  <a:pt x="0" y="750452"/>
                </a:moveTo>
                <a:cubicBezTo>
                  <a:pt x="3058" y="429491"/>
                  <a:pt x="364696" y="51297"/>
                  <a:pt x="750452" y="0"/>
                </a:cubicBezTo>
                <a:cubicBezTo>
                  <a:pt x="1110094" y="-4445"/>
                  <a:pt x="1337535" y="21717"/>
                  <a:pt x="1507189" y="0"/>
                </a:cubicBezTo>
                <a:cubicBezTo>
                  <a:pt x="1676843" y="-21717"/>
                  <a:pt x="1848367" y="-4465"/>
                  <a:pt x="1967811" y="0"/>
                </a:cubicBezTo>
                <a:cubicBezTo>
                  <a:pt x="2087255" y="4465"/>
                  <a:pt x="2295223" y="4850"/>
                  <a:pt x="2428433" y="0"/>
                </a:cubicBezTo>
                <a:cubicBezTo>
                  <a:pt x="2561643" y="-4850"/>
                  <a:pt x="2878696" y="11016"/>
                  <a:pt x="3185170" y="0"/>
                </a:cubicBezTo>
                <a:cubicBezTo>
                  <a:pt x="3491644" y="-11016"/>
                  <a:pt x="3554614" y="-8780"/>
                  <a:pt x="3744497" y="0"/>
                </a:cubicBezTo>
                <a:cubicBezTo>
                  <a:pt x="3934380" y="8780"/>
                  <a:pt x="4401904" y="21439"/>
                  <a:pt x="4599938" y="0"/>
                </a:cubicBezTo>
                <a:cubicBezTo>
                  <a:pt x="4797972" y="-21439"/>
                  <a:pt x="5194432" y="-28077"/>
                  <a:pt x="5455380" y="0"/>
                </a:cubicBezTo>
                <a:cubicBezTo>
                  <a:pt x="5716328" y="28077"/>
                  <a:pt x="6038026" y="28082"/>
                  <a:pt x="6212116" y="0"/>
                </a:cubicBezTo>
                <a:cubicBezTo>
                  <a:pt x="6386206" y="-28082"/>
                  <a:pt x="6502115" y="-4721"/>
                  <a:pt x="6672739" y="0"/>
                </a:cubicBezTo>
                <a:cubicBezTo>
                  <a:pt x="6843363" y="4721"/>
                  <a:pt x="6894405" y="6159"/>
                  <a:pt x="7034656" y="0"/>
                </a:cubicBezTo>
                <a:cubicBezTo>
                  <a:pt x="7174907" y="-6159"/>
                  <a:pt x="7648643" y="-13745"/>
                  <a:pt x="7890098" y="0"/>
                </a:cubicBezTo>
                <a:cubicBezTo>
                  <a:pt x="8131553" y="13745"/>
                  <a:pt x="8284793" y="25684"/>
                  <a:pt x="8548130" y="0"/>
                </a:cubicBezTo>
                <a:cubicBezTo>
                  <a:pt x="8811467" y="-25684"/>
                  <a:pt x="8942407" y="4128"/>
                  <a:pt x="9206161" y="0"/>
                </a:cubicBezTo>
                <a:cubicBezTo>
                  <a:pt x="9469915" y="-4128"/>
                  <a:pt x="9523135" y="5692"/>
                  <a:pt x="9666784" y="0"/>
                </a:cubicBezTo>
                <a:cubicBezTo>
                  <a:pt x="9810433" y="-5692"/>
                  <a:pt x="10207743" y="4652"/>
                  <a:pt x="10620930" y="0"/>
                </a:cubicBezTo>
                <a:cubicBezTo>
                  <a:pt x="11132522" y="22041"/>
                  <a:pt x="11312679" y="316559"/>
                  <a:pt x="11371382" y="750452"/>
                </a:cubicBezTo>
                <a:cubicBezTo>
                  <a:pt x="11351043" y="1018695"/>
                  <a:pt x="11355185" y="1189219"/>
                  <a:pt x="11371382" y="1301817"/>
                </a:cubicBezTo>
                <a:cubicBezTo>
                  <a:pt x="11387579" y="1414416"/>
                  <a:pt x="11344286" y="1845151"/>
                  <a:pt x="11371382" y="2032697"/>
                </a:cubicBezTo>
                <a:cubicBezTo>
                  <a:pt x="11398478" y="2220243"/>
                  <a:pt x="11378114" y="2381051"/>
                  <a:pt x="11371382" y="2718698"/>
                </a:cubicBezTo>
                <a:cubicBezTo>
                  <a:pt x="11364650" y="3056345"/>
                  <a:pt x="11400769" y="3019228"/>
                  <a:pt x="11371382" y="3314942"/>
                </a:cubicBezTo>
                <a:cubicBezTo>
                  <a:pt x="11341995" y="3610656"/>
                  <a:pt x="11374090" y="3603844"/>
                  <a:pt x="11371382" y="3866307"/>
                </a:cubicBezTo>
                <a:cubicBezTo>
                  <a:pt x="11368674" y="4128770"/>
                  <a:pt x="11384499" y="4261952"/>
                  <a:pt x="11371382" y="4417672"/>
                </a:cubicBezTo>
                <a:cubicBezTo>
                  <a:pt x="11358265" y="4573393"/>
                  <a:pt x="11333289" y="5004047"/>
                  <a:pt x="11371382" y="5238309"/>
                </a:cubicBezTo>
                <a:cubicBezTo>
                  <a:pt x="11400479" y="5693987"/>
                  <a:pt x="11018186" y="6004511"/>
                  <a:pt x="10620930" y="5988761"/>
                </a:cubicBezTo>
                <a:cubicBezTo>
                  <a:pt x="10448864" y="5971981"/>
                  <a:pt x="10286658" y="5970635"/>
                  <a:pt x="10061603" y="5988761"/>
                </a:cubicBezTo>
                <a:cubicBezTo>
                  <a:pt x="9836548" y="6006887"/>
                  <a:pt x="9726656" y="5963431"/>
                  <a:pt x="9502276" y="5988761"/>
                </a:cubicBezTo>
                <a:cubicBezTo>
                  <a:pt x="9277896" y="6014091"/>
                  <a:pt x="9275868" y="5989454"/>
                  <a:pt x="9140358" y="5988761"/>
                </a:cubicBezTo>
                <a:cubicBezTo>
                  <a:pt x="9004848" y="5988068"/>
                  <a:pt x="8792381" y="5978487"/>
                  <a:pt x="8679736" y="5988761"/>
                </a:cubicBezTo>
                <a:cubicBezTo>
                  <a:pt x="8567091" y="5999035"/>
                  <a:pt x="8351611" y="6010574"/>
                  <a:pt x="8219114" y="5988761"/>
                </a:cubicBezTo>
                <a:cubicBezTo>
                  <a:pt x="8086617" y="5966948"/>
                  <a:pt x="7775417" y="5987772"/>
                  <a:pt x="7462377" y="5988761"/>
                </a:cubicBezTo>
                <a:cubicBezTo>
                  <a:pt x="7149337" y="5989750"/>
                  <a:pt x="7269997" y="5994605"/>
                  <a:pt x="7100460" y="5988761"/>
                </a:cubicBezTo>
                <a:cubicBezTo>
                  <a:pt x="6930923" y="5982917"/>
                  <a:pt x="6862619" y="6007787"/>
                  <a:pt x="6639837" y="5988761"/>
                </a:cubicBezTo>
                <a:cubicBezTo>
                  <a:pt x="6417055" y="5969735"/>
                  <a:pt x="6142383" y="5977593"/>
                  <a:pt x="5784396" y="5988761"/>
                </a:cubicBezTo>
                <a:cubicBezTo>
                  <a:pt x="5426409" y="5999929"/>
                  <a:pt x="5531721" y="5977253"/>
                  <a:pt x="5422478" y="5988761"/>
                </a:cubicBezTo>
                <a:cubicBezTo>
                  <a:pt x="5313235" y="6000269"/>
                  <a:pt x="5193221" y="5987263"/>
                  <a:pt x="5060561" y="5988761"/>
                </a:cubicBezTo>
                <a:cubicBezTo>
                  <a:pt x="4927901" y="5990259"/>
                  <a:pt x="4847180" y="5988204"/>
                  <a:pt x="4698643" y="5988761"/>
                </a:cubicBezTo>
                <a:cubicBezTo>
                  <a:pt x="4550106" y="5989318"/>
                  <a:pt x="4227722" y="6020507"/>
                  <a:pt x="4040611" y="5988761"/>
                </a:cubicBezTo>
                <a:cubicBezTo>
                  <a:pt x="3853500" y="5957015"/>
                  <a:pt x="3634145" y="5992931"/>
                  <a:pt x="3382579" y="5988761"/>
                </a:cubicBezTo>
                <a:cubicBezTo>
                  <a:pt x="3131013" y="5984591"/>
                  <a:pt x="3019906" y="5963715"/>
                  <a:pt x="2724548" y="5988761"/>
                </a:cubicBezTo>
                <a:cubicBezTo>
                  <a:pt x="2429190" y="6013807"/>
                  <a:pt x="2047736" y="6005822"/>
                  <a:pt x="1869106" y="5988761"/>
                </a:cubicBezTo>
                <a:cubicBezTo>
                  <a:pt x="1690476" y="5971700"/>
                  <a:pt x="1205337" y="5963773"/>
                  <a:pt x="750452" y="5988761"/>
                </a:cubicBezTo>
                <a:cubicBezTo>
                  <a:pt x="410584" y="5992047"/>
                  <a:pt x="-50170" y="5739323"/>
                  <a:pt x="0" y="5238309"/>
                </a:cubicBezTo>
                <a:cubicBezTo>
                  <a:pt x="25416" y="5038576"/>
                  <a:pt x="-17875" y="4938400"/>
                  <a:pt x="0" y="4686944"/>
                </a:cubicBezTo>
                <a:cubicBezTo>
                  <a:pt x="17875" y="4435489"/>
                  <a:pt x="-12" y="4370916"/>
                  <a:pt x="0" y="4090700"/>
                </a:cubicBezTo>
                <a:cubicBezTo>
                  <a:pt x="12" y="3810484"/>
                  <a:pt x="-15417" y="3722129"/>
                  <a:pt x="0" y="3494456"/>
                </a:cubicBezTo>
                <a:cubicBezTo>
                  <a:pt x="15417" y="3266783"/>
                  <a:pt x="1376" y="3158994"/>
                  <a:pt x="0" y="2987969"/>
                </a:cubicBezTo>
                <a:cubicBezTo>
                  <a:pt x="-1376" y="2816944"/>
                  <a:pt x="-15166" y="2561577"/>
                  <a:pt x="0" y="2391725"/>
                </a:cubicBezTo>
                <a:cubicBezTo>
                  <a:pt x="15166" y="2221873"/>
                  <a:pt x="-25643" y="1973499"/>
                  <a:pt x="0" y="1840360"/>
                </a:cubicBezTo>
                <a:cubicBezTo>
                  <a:pt x="25643" y="1707221"/>
                  <a:pt x="-17736" y="1497555"/>
                  <a:pt x="0" y="1333873"/>
                </a:cubicBezTo>
                <a:cubicBezTo>
                  <a:pt x="17736" y="1170191"/>
                  <a:pt x="18043" y="1034076"/>
                  <a:pt x="0" y="750452"/>
                </a:cubicBezTo>
                <a:close/>
              </a:path>
            </a:pathLst>
          </a:custGeom>
          <a:solidFill>
            <a:schemeClr val="bg1">
              <a:alpha val="85000"/>
            </a:schemeClr>
          </a:solidFill>
          <a:ln w="38100">
            <a:solidFill>
              <a:srgbClr val="7030A0"/>
            </a:solidFill>
            <a:prstDash val="sysDot"/>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44546A"/>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23" name="Oval 22">
            <a:extLst>
              <a:ext uri="{FF2B5EF4-FFF2-40B4-BE49-F238E27FC236}">
                <a16:creationId xmlns:a16="http://schemas.microsoft.com/office/drawing/2014/main" id="{E41307BD-AE95-48A6-9856-65C996AB9B72}"/>
              </a:ext>
            </a:extLst>
          </p:cNvPr>
          <p:cNvSpPr/>
          <p:nvPr/>
        </p:nvSpPr>
        <p:spPr>
          <a:xfrm>
            <a:off x="820618" y="1049242"/>
            <a:ext cx="548640" cy="548640"/>
          </a:xfrm>
          <a:prstGeom prst="ellipse">
            <a:avLst/>
          </a:prstGeom>
          <a:solidFill>
            <a:srgbClr val="EF89A1">
              <a:lumMod val="40000"/>
              <a:lumOff val="60000"/>
            </a:srgbClr>
          </a:solidFill>
          <a:ln w="12700" cap="flat" cmpd="sng" algn="ctr">
            <a:solidFill>
              <a:srgbClr val="EF89A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EF89A1">
                    <a:lumMod val="75000"/>
                  </a:srgbClr>
                </a:solidFill>
                <a:effectLst/>
                <a:uLnTx/>
                <a:uFillTx/>
                <a:latin typeface="Arial" panose="020B0604020202020204" pitchFamily="34" charset="0"/>
                <a:ea typeface="Arial-Rounded" panose="020B0500000000000000" pitchFamily="34" charset="0"/>
                <a:cs typeface="Arial" panose="020B0604020202020204" pitchFamily="34" charset="0"/>
                <a:sym typeface="Arial"/>
              </a:rPr>
              <a:t>1</a:t>
            </a:r>
          </a:p>
        </p:txBody>
      </p:sp>
      <p:sp>
        <p:nvSpPr>
          <p:cNvPr id="24" name="Rectangle 23">
            <a:extLst>
              <a:ext uri="{FF2B5EF4-FFF2-40B4-BE49-F238E27FC236}">
                <a16:creationId xmlns:a16="http://schemas.microsoft.com/office/drawing/2014/main" id="{0E59317E-8394-48E4-8792-F286037C1D4B}"/>
              </a:ext>
            </a:extLst>
          </p:cNvPr>
          <p:cNvSpPr/>
          <p:nvPr/>
        </p:nvSpPr>
        <p:spPr>
          <a:xfrm>
            <a:off x="1443693" y="1046938"/>
            <a:ext cx="10748307" cy="1106970"/>
          </a:xfrm>
          <a:prstGeom prst="rect">
            <a:avLst/>
          </a:prstGeom>
        </p:spPr>
        <p:txBody>
          <a:bodyPr wrap="square">
            <a:spAutoFit/>
          </a:bodyPr>
          <a:lstStyle/>
          <a:p>
            <a:pPr lvl="0">
              <a:lnSpc>
                <a:spcPct val="90000"/>
              </a:lnSpc>
              <a:spcBef>
                <a:spcPts val="1000"/>
              </a:spcBef>
            </a:pPr>
            <a:r>
              <a:rPr lang="vi-VN" sz="3200" b="1" dirty="0">
                <a:solidFill>
                  <a:srgbClr val="FF0066"/>
                </a:solidFill>
                <a:latin typeface="Arial" panose="020B0604020202020204" pitchFamily="34" charset="0"/>
                <a:ea typeface="Arial-Rounded" panose="020B0500000000000000" pitchFamily="34" charset="0"/>
                <a:cs typeface="Arial" panose="020B0604020202020204" pitchFamily="34" charset="0"/>
                <a:sym typeface="Arial"/>
              </a:rPr>
              <a:t>Vào mùa hoa, cây gạo (hoa gạo, búp nõn) đẹp như </a:t>
            </a:r>
            <a:endParaRPr lang="en-US" sz="3200" b="1" dirty="0">
              <a:solidFill>
                <a:srgbClr val="FF0066"/>
              </a:solidFill>
              <a:latin typeface="Arial" panose="020B0604020202020204" pitchFamily="34" charset="0"/>
              <a:ea typeface="Arial-Rounded" panose="020B0500000000000000" pitchFamily="34" charset="0"/>
              <a:cs typeface="Arial" panose="020B0604020202020204" pitchFamily="34" charset="0"/>
              <a:sym typeface="Arial"/>
            </a:endParaRPr>
          </a:p>
          <a:p>
            <a:pPr lvl="0">
              <a:lnSpc>
                <a:spcPct val="90000"/>
              </a:lnSpc>
              <a:spcBef>
                <a:spcPts val="1000"/>
              </a:spcBef>
            </a:pPr>
            <a:r>
              <a:rPr lang="vi-VN" sz="3200" b="1" dirty="0">
                <a:solidFill>
                  <a:srgbClr val="FF0066"/>
                </a:solidFill>
                <a:latin typeface="Arial" panose="020B0604020202020204" pitchFamily="34" charset="0"/>
                <a:ea typeface="Arial-Rounded" panose="020B0500000000000000" pitchFamily="34" charset="0"/>
                <a:cs typeface="Arial" panose="020B0604020202020204" pitchFamily="34" charset="0"/>
                <a:sym typeface="Arial"/>
              </a:rPr>
              <a:t>thế nào?</a:t>
            </a:r>
          </a:p>
        </p:txBody>
      </p:sp>
      <p:grpSp>
        <p:nvGrpSpPr>
          <p:cNvPr id="35" name="Group 34">
            <a:extLst>
              <a:ext uri="{FF2B5EF4-FFF2-40B4-BE49-F238E27FC236}">
                <a16:creationId xmlns:a16="http://schemas.microsoft.com/office/drawing/2014/main" id="{6DD3C94E-6435-42D3-B80D-9AEEFB7B6881}"/>
              </a:ext>
            </a:extLst>
          </p:cNvPr>
          <p:cNvGrpSpPr/>
          <p:nvPr/>
        </p:nvGrpSpPr>
        <p:grpSpPr>
          <a:xfrm>
            <a:off x="921078" y="1882164"/>
            <a:ext cx="11146993" cy="3153348"/>
            <a:chOff x="1717200" y="5050987"/>
            <a:chExt cx="7649831" cy="673434"/>
          </a:xfrm>
        </p:grpSpPr>
        <p:sp>
          <p:nvSpPr>
            <p:cNvPr id="36" name="Rounded Rectangle 18">
              <a:extLst>
                <a:ext uri="{FF2B5EF4-FFF2-40B4-BE49-F238E27FC236}">
                  <a16:creationId xmlns:a16="http://schemas.microsoft.com/office/drawing/2014/main" id="{BBAB07C2-9A1E-49C3-832E-AC5AB8D5A33A}"/>
                </a:ext>
              </a:extLst>
            </p:cNvPr>
            <p:cNvSpPr/>
            <p:nvPr/>
          </p:nvSpPr>
          <p:spPr>
            <a:xfrm>
              <a:off x="1717200" y="5206535"/>
              <a:ext cx="7401580" cy="517886"/>
            </a:xfrm>
            <a:prstGeom prst="roundRect">
              <a:avLst/>
            </a:prstGeom>
            <a:solidFill>
              <a:srgbClr val="FFFF00"/>
            </a:solidFill>
            <a:ln w="127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sp>
          <p:nvSpPr>
            <p:cNvPr id="37" name="Rectangle 36">
              <a:extLst>
                <a:ext uri="{FF2B5EF4-FFF2-40B4-BE49-F238E27FC236}">
                  <a16:creationId xmlns:a16="http://schemas.microsoft.com/office/drawing/2014/main" id="{B2BB11EC-B8CE-4E14-9785-452D385A14B6}"/>
                </a:ext>
              </a:extLst>
            </p:cNvPr>
            <p:cNvSpPr/>
            <p:nvPr/>
          </p:nvSpPr>
          <p:spPr>
            <a:xfrm>
              <a:off x="1717200" y="5050987"/>
              <a:ext cx="7649831" cy="673434"/>
            </a:xfrm>
            <a:prstGeom prst="roundRect">
              <a:avLst/>
            </a:prstGeom>
          </p:spPr>
          <p:txBody>
            <a:bodyPr wrap="square">
              <a:spAutoFit/>
            </a:bodyPr>
            <a:lstStyle/>
            <a:p>
              <a:pPr marL="0" marR="0" lvl="0" indent="0" algn="just" defTabSz="914400" eaLnBrk="1" fontAlgn="auto" latinLnBrk="0" hangingPunct="1">
                <a:lnSpc>
                  <a:spcPct val="112000"/>
                </a:lnSpc>
                <a:spcBef>
                  <a:spcPts val="0"/>
                </a:spcBef>
                <a:spcAft>
                  <a:spcPts val="0"/>
                </a:spcAft>
                <a:buClrTx/>
                <a:buSzTx/>
                <a:buFont typeface="Arial"/>
                <a:buNone/>
                <a:tabLst/>
                <a:defRPr/>
              </a:pPr>
              <a:endParaRPr kumimoji="0" lang="en-US" altLang="zh-CN" sz="3200" b="1"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a:p>
              <a:pPr marL="0" marR="0" lvl="0" indent="0" algn="just" defTabSz="914400" eaLnBrk="1" fontAlgn="auto" latinLnBrk="0" hangingPunct="1">
                <a:lnSpc>
                  <a:spcPct val="112000"/>
                </a:lnSpc>
                <a:spcBef>
                  <a:spcPts val="0"/>
                </a:spcBef>
                <a:spcAft>
                  <a:spcPts val="0"/>
                </a:spcAft>
                <a:buClrTx/>
                <a:buSzTx/>
                <a:buFont typeface="Arial"/>
                <a:buNone/>
                <a:tabLst/>
                <a:defRPr/>
              </a:pPr>
              <a:r>
                <a:rPr kumimoji="0" lang="vi-VN" altLang="zh-CN" sz="3200" b="1"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Vào mùa hoa: </a:t>
              </a:r>
              <a:endParaRPr kumimoji="0" lang="en-US" altLang="zh-CN" sz="3200" b="1"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a:p>
              <a:pPr marL="457200" marR="0" lvl="0" indent="-457200" algn="just" defTabSz="914400" eaLnBrk="1" fontAlgn="auto" latinLnBrk="0" hangingPunct="1">
                <a:lnSpc>
                  <a:spcPct val="112000"/>
                </a:lnSpc>
                <a:spcBef>
                  <a:spcPts val="0"/>
                </a:spcBef>
                <a:spcAft>
                  <a:spcPts val="0"/>
                </a:spcAft>
                <a:buClrTx/>
                <a:buSzTx/>
                <a:buFontTx/>
                <a:buChar char="-"/>
                <a:tabLst/>
                <a:defRPr/>
              </a:pPr>
              <a:r>
                <a:rPr kumimoji="0" lang="en-US" altLang="zh-CN" sz="3200" b="0"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C</a:t>
              </a:r>
              <a:r>
                <a:rPr kumimoji="0" lang="vi-VN" altLang="zh-CN" sz="3200" b="0"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ây gạo sừng sững như một tháp đèn khổng lồ</a:t>
              </a:r>
              <a:r>
                <a:rPr kumimoji="0" lang="en-US" altLang="zh-CN" sz="3200" b="0"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a:t>
              </a:r>
            </a:p>
            <a:p>
              <a:pPr marL="457200" marR="0" lvl="0" indent="-457200" algn="just" defTabSz="914400" eaLnBrk="1" fontAlgn="auto" latinLnBrk="0" hangingPunct="1">
                <a:lnSpc>
                  <a:spcPct val="112000"/>
                </a:lnSpc>
                <a:spcBef>
                  <a:spcPts val="0"/>
                </a:spcBef>
                <a:spcAft>
                  <a:spcPts val="0"/>
                </a:spcAft>
                <a:buClrTx/>
                <a:buSzTx/>
                <a:buFontTx/>
                <a:buChar char="-"/>
                <a:tabLst/>
                <a:defRPr/>
              </a:pPr>
              <a:r>
                <a:rPr kumimoji="0" lang="en-US" altLang="zh-CN" sz="3200" b="0"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H</a:t>
              </a:r>
              <a:r>
                <a:rPr kumimoji="0" lang="vi-VN" altLang="zh-CN" sz="3200" b="0"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àng ngàn bông hoa là hàng ngàn ngọn lửa hồng tươi</a:t>
              </a:r>
              <a:r>
                <a:rPr kumimoji="0" lang="en-US" altLang="zh-CN" sz="3200" b="0"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a:t>
              </a:r>
            </a:p>
            <a:p>
              <a:pPr marL="457200" marR="0" lvl="0" indent="-457200" algn="just" defTabSz="914400" eaLnBrk="1" fontAlgn="auto" latinLnBrk="0" hangingPunct="1">
                <a:lnSpc>
                  <a:spcPct val="112000"/>
                </a:lnSpc>
                <a:spcBef>
                  <a:spcPts val="0"/>
                </a:spcBef>
                <a:spcAft>
                  <a:spcPts val="0"/>
                </a:spcAft>
                <a:buClrTx/>
                <a:buSzTx/>
                <a:buFontTx/>
                <a:buChar char="-"/>
                <a:tabLst/>
                <a:defRPr/>
              </a:pPr>
              <a:r>
                <a:rPr kumimoji="0" lang="en-US" altLang="zh-CN" sz="3200" b="0"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H</a:t>
              </a:r>
              <a:r>
                <a:rPr kumimoji="0" lang="vi-VN" altLang="zh-CN" sz="3200" b="0"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àng ngàn búp nõn là hàng ngàn ánh nến trong xanh.</a:t>
              </a:r>
              <a:endParaRPr kumimoji="0" lang="zh-CN" altLang="en-US" sz="3200" b="0" i="0" u="none" strike="noStrike" kern="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grpSp>
      <p:sp>
        <p:nvSpPr>
          <p:cNvPr id="8" name="TextBox 7"/>
          <p:cNvSpPr txBox="1"/>
          <p:nvPr/>
        </p:nvSpPr>
        <p:spPr>
          <a:xfrm>
            <a:off x="-1632155" y="151643"/>
            <a:ext cx="1632155" cy="1790589"/>
          </a:xfrm>
          <a:prstGeom prst="rect">
            <a:avLst/>
          </a:prstGeom>
          <a:solidFill>
            <a:schemeClr val="bg2"/>
          </a:solidFill>
        </p:spPr>
        <p:txBody>
          <a:bodyPr wrap="square" rtlCol="0">
            <a:spAutoFit/>
          </a:bodyPr>
          <a:lstStyle/>
          <a:p>
            <a:endParaRPr lang="en-US" dirty="0"/>
          </a:p>
        </p:txBody>
      </p:sp>
    </p:spTree>
    <p:extLst>
      <p:ext uri="{BB962C8B-B14F-4D97-AF65-F5344CB8AC3E}">
        <p14:creationId xmlns:p14="http://schemas.microsoft.com/office/powerpoint/2010/main" val="14028800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F18B36C-B6F8-40F6-9C9F-4CED488FAF96}"/>
              </a:ext>
            </a:extLst>
          </p:cNvPr>
          <p:cNvPicPr>
            <a:picLocks noChangeAspect="1"/>
          </p:cNvPicPr>
          <p:nvPr/>
        </p:nvPicPr>
        <p:blipFill>
          <a:blip r:embed="rId2"/>
          <a:stretch>
            <a:fillRect/>
          </a:stretch>
        </p:blipFill>
        <p:spPr>
          <a:xfrm>
            <a:off x="-554457" y="0"/>
            <a:ext cx="12746457" cy="7185923"/>
          </a:xfrm>
          <a:prstGeom prst="rect">
            <a:avLst/>
          </a:prstGeom>
        </p:spPr>
      </p:pic>
      <p:sp>
        <p:nvSpPr>
          <p:cNvPr id="3" name="Rectangle 2">
            <a:extLst>
              <a:ext uri="{FF2B5EF4-FFF2-40B4-BE49-F238E27FC236}">
                <a16:creationId xmlns:a16="http://schemas.microsoft.com/office/drawing/2014/main" id="{FA731D18-1F06-468B-8057-661B66C0369A}"/>
              </a:ext>
            </a:extLst>
          </p:cNvPr>
          <p:cNvSpPr/>
          <p:nvPr/>
        </p:nvSpPr>
        <p:spPr>
          <a:xfrm>
            <a:off x="981798" y="731520"/>
            <a:ext cx="10489660" cy="1483015"/>
          </a:xfrm>
          <a:prstGeom prst="rect">
            <a:avLst/>
          </a:prstGeom>
          <a:solidFill>
            <a:schemeClr val="accent4">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lIns="91439" tIns="45719" rIns="91439" bIns="45719" rtlCol="0" anchor="t"/>
          <a:lstStyle/>
          <a:p>
            <a:pPr lvl="0"/>
            <a:r>
              <a:rPr lang="en-US" sz="3600" dirty="0">
                <a:solidFill>
                  <a:srgbClr val="002060"/>
                </a:solidFill>
                <a:latin typeface="Arial" panose="020B0604020202020204" pitchFamily="34" charset="0"/>
                <a:ea typeface="Arial"/>
                <a:cs typeface="Arial" panose="020B0604020202020204" pitchFamily="34" charset="0"/>
                <a:sym typeface="Arial"/>
              </a:rPr>
              <a:t>         </a:t>
            </a:r>
            <a:r>
              <a:rPr lang="vi-VN" sz="3600" dirty="0">
                <a:solidFill>
                  <a:srgbClr val="002060"/>
                </a:solidFill>
                <a:latin typeface="Arial" panose="020B0604020202020204" pitchFamily="34" charset="0"/>
                <a:ea typeface="Arial"/>
                <a:cs typeface="Arial" panose="020B0604020202020204" pitchFamily="34" charset="0"/>
                <a:sym typeface="Arial"/>
              </a:rPr>
              <a:t>Nói về đặc điểm nổi bật của một loài cây mà em quan sát được.</a:t>
            </a:r>
          </a:p>
        </p:txBody>
      </p:sp>
    </p:spTree>
    <p:extLst>
      <p:ext uri="{BB962C8B-B14F-4D97-AF65-F5344CB8AC3E}">
        <p14:creationId xmlns:p14="http://schemas.microsoft.com/office/powerpoint/2010/main" val="6680757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2E04FA07-0ADA-45F7-9567-92C2F4CFBB08}"/>
              </a:ext>
            </a:extLst>
          </p:cNvPr>
          <p:cNvSpPr/>
          <p:nvPr/>
        </p:nvSpPr>
        <p:spPr>
          <a:xfrm>
            <a:off x="410309" y="430596"/>
            <a:ext cx="11371382" cy="5988761"/>
          </a:xfrm>
          <a:custGeom>
            <a:avLst/>
            <a:gdLst>
              <a:gd name="connsiteX0" fmla="*/ 0 w 11371382"/>
              <a:gd name="connsiteY0" fmla="*/ 750452 h 5988761"/>
              <a:gd name="connsiteX1" fmla="*/ 750452 w 11371382"/>
              <a:gd name="connsiteY1" fmla="*/ 0 h 5988761"/>
              <a:gd name="connsiteX2" fmla="*/ 1309779 w 11371382"/>
              <a:gd name="connsiteY2" fmla="*/ 0 h 5988761"/>
              <a:gd name="connsiteX3" fmla="*/ 1967811 w 11371382"/>
              <a:gd name="connsiteY3" fmla="*/ 0 h 5988761"/>
              <a:gd name="connsiteX4" fmla="*/ 2527138 w 11371382"/>
              <a:gd name="connsiteY4" fmla="*/ 0 h 5988761"/>
              <a:gd name="connsiteX5" fmla="*/ 2889056 w 11371382"/>
              <a:gd name="connsiteY5" fmla="*/ 0 h 5988761"/>
              <a:gd name="connsiteX6" fmla="*/ 3448383 w 11371382"/>
              <a:gd name="connsiteY6" fmla="*/ 0 h 5988761"/>
              <a:gd name="connsiteX7" fmla="*/ 4007710 w 11371382"/>
              <a:gd name="connsiteY7" fmla="*/ 0 h 5988761"/>
              <a:gd name="connsiteX8" fmla="*/ 4369627 w 11371382"/>
              <a:gd name="connsiteY8" fmla="*/ 0 h 5988761"/>
              <a:gd name="connsiteX9" fmla="*/ 4830250 w 11371382"/>
              <a:gd name="connsiteY9" fmla="*/ 0 h 5988761"/>
              <a:gd name="connsiteX10" fmla="*/ 5192167 w 11371382"/>
              <a:gd name="connsiteY10" fmla="*/ 0 h 5988761"/>
              <a:gd name="connsiteX11" fmla="*/ 6047609 w 11371382"/>
              <a:gd name="connsiteY11" fmla="*/ 0 h 5988761"/>
              <a:gd name="connsiteX12" fmla="*/ 6508231 w 11371382"/>
              <a:gd name="connsiteY12" fmla="*/ 0 h 5988761"/>
              <a:gd name="connsiteX13" fmla="*/ 6968853 w 11371382"/>
              <a:gd name="connsiteY13" fmla="*/ 0 h 5988761"/>
              <a:gd name="connsiteX14" fmla="*/ 7824295 w 11371382"/>
              <a:gd name="connsiteY14" fmla="*/ 0 h 5988761"/>
              <a:gd name="connsiteX15" fmla="*/ 8186212 w 11371382"/>
              <a:gd name="connsiteY15" fmla="*/ 0 h 5988761"/>
              <a:gd name="connsiteX16" fmla="*/ 8942949 w 11371382"/>
              <a:gd name="connsiteY16" fmla="*/ 0 h 5988761"/>
              <a:gd name="connsiteX17" fmla="*/ 9600981 w 11371382"/>
              <a:gd name="connsiteY17" fmla="*/ 0 h 5988761"/>
              <a:gd name="connsiteX18" fmla="*/ 10620930 w 11371382"/>
              <a:gd name="connsiteY18" fmla="*/ 0 h 5988761"/>
              <a:gd name="connsiteX19" fmla="*/ 11371382 w 11371382"/>
              <a:gd name="connsiteY19" fmla="*/ 750452 h 5988761"/>
              <a:gd name="connsiteX20" fmla="*/ 11371382 w 11371382"/>
              <a:gd name="connsiteY20" fmla="*/ 1256939 h 5988761"/>
              <a:gd name="connsiteX21" fmla="*/ 11371382 w 11371382"/>
              <a:gd name="connsiteY21" fmla="*/ 1987818 h 5988761"/>
              <a:gd name="connsiteX22" fmla="*/ 11371382 w 11371382"/>
              <a:gd name="connsiteY22" fmla="*/ 2584062 h 5988761"/>
              <a:gd name="connsiteX23" fmla="*/ 11371382 w 11371382"/>
              <a:gd name="connsiteY23" fmla="*/ 3180306 h 5988761"/>
              <a:gd name="connsiteX24" fmla="*/ 11371382 w 11371382"/>
              <a:gd name="connsiteY24" fmla="*/ 3821428 h 5988761"/>
              <a:gd name="connsiteX25" fmla="*/ 11371382 w 11371382"/>
              <a:gd name="connsiteY25" fmla="*/ 4552308 h 5988761"/>
              <a:gd name="connsiteX26" fmla="*/ 11371382 w 11371382"/>
              <a:gd name="connsiteY26" fmla="*/ 5238309 h 5988761"/>
              <a:gd name="connsiteX27" fmla="*/ 10620930 w 11371382"/>
              <a:gd name="connsiteY27" fmla="*/ 5988761 h 5988761"/>
              <a:gd name="connsiteX28" fmla="*/ 10259012 w 11371382"/>
              <a:gd name="connsiteY28" fmla="*/ 5988761 h 5988761"/>
              <a:gd name="connsiteX29" fmla="*/ 9502276 w 11371382"/>
              <a:gd name="connsiteY29" fmla="*/ 5988761 h 5988761"/>
              <a:gd name="connsiteX30" fmla="*/ 8942949 w 11371382"/>
              <a:gd name="connsiteY30" fmla="*/ 5988761 h 5988761"/>
              <a:gd name="connsiteX31" fmla="*/ 8087507 w 11371382"/>
              <a:gd name="connsiteY31" fmla="*/ 5988761 h 5988761"/>
              <a:gd name="connsiteX32" fmla="*/ 7429475 w 11371382"/>
              <a:gd name="connsiteY32" fmla="*/ 5988761 h 5988761"/>
              <a:gd name="connsiteX33" fmla="*/ 6968853 w 11371382"/>
              <a:gd name="connsiteY33" fmla="*/ 5988761 h 5988761"/>
              <a:gd name="connsiteX34" fmla="*/ 6113412 w 11371382"/>
              <a:gd name="connsiteY34" fmla="*/ 5988761 h 5988761"/>
              <a:gd name="connsiteX35" fmla="*/ 5257970 w 11371382"/>
              <a:gd name="connsiteY35" fmla="*/ 5988761 h 5988761"/>
              <a:gd name="connsiteX36" fmla="*/ 4797348 w 11371382"/>
              <a:gd name="connsiteY36" fmla="*/ 5988761 h 5988761"/>
              <a:gd name="connsiteX37" fmla="*/ 4238021 w 11371382"/>
              <a:gd name="connsiteY37" fmla="*/ 5988761 h 5988761"/>
              <a:gd name="connsiteX38" fmla="*/ 3481284 w 11371382"/>
              <a:gd name="connsiteY38" fmla="*/ 5988761 h 5988761"/>
              <a:gd name="connsiteX39" fmla="*/ 2724548 w 11371382"/>
              <a:gd name="connsiteY39" fmla="*/ 5988761 h 5988761"/>
              <a:gd name="connsiteX40" fmla="*/ 1869106 w 11371382"/>
              <a:gd name="connsiteY40" fmla="*/ 5988761 h 5988761"/>
              <a:gd name="connsiteX41" fmla="*/ 1507189 w 11371382"/>
              <a:gd name="connsiteY41" fmla="*/ 5988761 h 5988761"/>
              <a:gd name="connsiteX42" fmla="*/ 750452 w 11371382"/>
              <a:gd name="connsiteY42" fmla="*/ 5988761 h 5988761"/>
              <a:gd name="connsiteX43" fmla="*/ 0 w 11371382"/>
              <a:gd name="connsiteY43" fmla="*/ 5238309 h 5988761"/>
              <a:gd name="connsiteX44" fmla="*/ 0 w 11371382"/>
              <a:gd name="connsiteY44" fmla="*/ 4731822 h 5988761"/>
              <a:gd name="connsiteX45" fmla="*/ 0 w 11371382"/>
              <a:gd name="connsiteY45" fmla="*/ 4180457 h 5988761"/>
              <a:gd name="connsiteX46" fmla="*/ 0 w 11371382"/>
              <a:gd name="connsiteY46" fmla="*/ 3494456 h 5988761"/>
              <a:gd name="connsiteX47" fmla="*/ 0 w 11371382"/>
              <a:gd name="connsiteY47" fmla="*/ 2853334 h 5988761"/>
              <a:gd name="connsiteX48" fmla="*/ 0 w 11371382"/>
              <a:gd name="connsiteY48" fmla="*/ 2346847 h 5988761"/>
              <a:gd name="connsiteX49" fmla="*/ 0 w 11371382"/>
              <a:gd name="connsiteY49" fmla="*/ 1660846 h 5988761"/>
              <a:gd name="connsiteX50" fmla="*/ 0 w 11371382"/>
              <a:gd name="connsiteY50" fmla="*/ 750452 h 5988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371382" h="5988761" fill="none" extrusionOk="0">
                <a:moveTo>
                  <a:pt x="0" y="750452"/>
                </a:moveTo>
                <a:cubicBezTo>
                  <a:pt x="-52742" y="340472"/>
                  <a:pt x="397829" y="13246"/>
                  <a:pt x="750452" y="0"/>
                </a:cubicBezTo>
                <a:cubicBezTo>
                  <a:pt x="916752" y="-19186"/>
                  <a:pt x="1180237" y="-16531"/>
                  <a:pt x="1309779" y="0"/>
                </a:cubicBezTo>
                <a:cubicBezTo>
                  <a:pt x="1439321" y="16531"/>
                  <a:pt x="1766862" y="5055"/>
                  <a:pt x="1967811" y="0"/>
                </a:cubicBezTo>
                <a:cubicBezTo>
                  <a:pt x="2168760" y="-5055"/>
                  <a:pt x="2309439" y="17914"/>
                  <a:pt x="2527138" y="0"/>
                </a:cubicBezTo>
                <a:cubicBezTo>
                  <a:pt x="2744837" y="-17914"/>
                  <a:pt x="2751984" y="-13450"/>
                  <a:pt x="2889056" y="0"/>
                </a:cubicBezTo>
                <a:cubicBezTo>
                  <a:pt x="3026128" y="13450"/>
                  <a:pt x="3204731" y="-2768"/>
                  <a:pt x="3448383" y="0"/>
                </a:cubicBezTo>
                <a:cubicBezTo>
                  <a:pt x="3692035" y="2768"/>
                  <a:pt x="3825700" y="-19383"/>
                  <a:pt x="4007710" y="0"/>
                </a:cubicBezTo>
                <a:cubicBezTo>
                  <a:pt x="4189720" y="19383"/>
                  <a:pt x="4198284" y="-7733"/>
                  <a:pt x="4369627" y="0"/>
                </a:cubicBezTo>
                <a:cubicBezTo>
                  <a:pt x="4540970" y="7733"/>
                  <a:pt x="4643059" y="-2887"/>
                  <a:pt x="4830250" y="0"/>
                </a:cubicBezTo>
                <a:cubicBezTo>
                  <a:pt x="5017441" y="2887"/>
                  <a:pt x="5091514" y="-7203"/>
                  <a:pt x="5192167" y="0"/>
                </a:cubicBezTo>
                <a:cubicBezTo>
                  <a:pt x="5292820" y="7203"/>
                  <a:pt x="5704220" y="-33910"/>
                  <a:pt x="6047609" y="0"/>
                </a:cubicBezTo>
                <a:cubicBezTo>
                  <a:pt x="6390998" y="33910"/>
                  <a:pt x="6306174" y="-4282"/>
                  <a:pt x="6508231" y="0"/>
                </a:cubicBezTo>
                <a:cubicBezTo>
                  <a:pt x="6710288" y="4282"/>
                  <a:pt x="6782629" y="-18486"/>
                  <a:pt x="6968853" y="0"/>
                </a:cubicBezTo>
                <a:cubicBezTo>
                  <a:pt x="7155077" y="18486"/>
                  <a:pt x="7477359" y="-42107"/>
                  <a:pt x="7824295" y="0"/>
                </a:cubicBezTo>
                <a:cubicBezTo>
                  <a:pt x="8171231" y="42107"/>
                  <a:pt x="8063347" y="2813"/>
                  <a:pt x="8186212" y="0"/>
                </a:cubicBezTo>
                <a:cubicBezTo>
                  <a:pt x="8309077" y="-2813"/>
                  <a:pt x="8594030" y="-14979"/>
                  <a:pt x="8942949" y="0"/>
                </a:cubicBezTo>
                <a:cubicBezTo>
                  <a:pt x="9291868" y="14979"/>
                  <a:pt x="9304358" y="12907"/>
                  <a:pt x="9600981" y="0"/>
                </a:cubicBezTo>
                <a:cubicBezTo>
                  <a:pt x="9897604" y="-12907"/>
                  <a:pt x="10297364" y="48450"/>
                  <a:pt x="10620930" y="0"/>
                </a:cubicBezTo>
                <a:cubicBezTo>
                  <a:pt x="11033339" y="65679"/>
                  <a:pt x="11304895" y="352105"/>
                  <a:pt x="11371382" y="750452"/>
                </a:cubicBezTo>
                <a:cubicBezTo>
                  <a:pt x="11388840" y="920994"/>
                  <a:pt x="11393635" y="1137350"/>
                  <a:pt x="11371382" y="1256939"/>
                </a:cubicBezTo>
                <a:cubicBezTo>
                  <a:pt x="11349129" y="1376528"/>
                  <a:pt x="11371581" y="1635794"/>
                  <a:pt x="11371382" y="1987818"/>
                </a:cubicBezTo>
                <a:cubicBezTo>
                  <a:pt x="11371183" y="2339842"/>
                  <a:pt x="11380787" y="2347894"/>
                  <a:pt x="11371382" y="2584062"/>
                </a:cubicBezTo>
                <a:cubicBezTo>
                  <a:pt x="11361977" y="2820230"/>
                  <a:pt x="11396226" y="3044548"/>
                  <a:pt x="11371382" y="3180306"/>
                </a:cubicBezTo>
                <a:cubicBezTo>
                  <a:pt x="11346538" y="3316064"/>
                  <a:pt x="11344607" y="3552506"/>
                  <a:pt x="11371382" y="3821428"/>
                </a:cubicBezTo>
                <a:cubicBezTo>
                  <a:pt x="11398157" y="4090350"/>
                  <a:pt x="11363699" y="4361480"/>
                  <a:pt x="11371382" y="4552308"/>
                </a:cubicBezTo>
                <a:cubicBezTo>
                  <a:pt x="11379065" y="4743136"/>
                  <a:pt x="11391050" y="4899097"/>
                  <a:pt x="11371382" y="5238309"/>
                </a:cubicBezTo>
                <a:cubicBezTo>
                  <a:pt x="11420430" y="5621058"/>
                  <a:pt x="11041609" y="6070573"/>
                  <a:pt x="10620930" y="5988761"/>
                </a:cubicBezTo>
                <a:cubicBezTo>
                  <a:pt x="10503764" y="5998104"/>
                  <a:pt x="10438916" y="5992887"/>
                  <a:pt x="10259012" y="5988761"/>
                </a:cubicBezTo>
                <a:cubicBezTo>
                  <a:pt x="10079108" y="5984635"/>
                  <a:pt x="9690234" y="5975576"/>
                  <a:pt x="9502276" y="5988761"/>
                </a:cubicBezTo>
                <a:cubicBezTo>
                  <a:pt x="9314318" y="6001946"/>
                  <a:pt x="9091593" y="6005552"/>
                  <a:pt x="8942949" y="5988761"/>
                </a:cubicBezTo>
                <a:cubicBezTo>
                  <a:pt x="8794305" y="5971970"/>
                  <a:pt x="8376995" y="5961581"/>
                  <a:pt x="8087507" y="5988761"/>
                </a:cubicBezTo>
                <a:cubicBezTo>
                  <a:pt x="7798019" y="6015941"/>
                  <a:pt x="7680572" y="5956167"/>
                  <a:pt x="7429475" y="5988761"/>
                </a:cubicBezTo>
                <a:cubicBezTo>
                  <a:pt x="7178378" y="6021355"/>
                  <a:pt x="7159575" y="5999233"/>
                  <a:pt x="6968853" y="5988761"/>
                </a:cubicBezTo>
                <a:cubicBezTo>
                  <a:pt x="6778131" y="5978289"/>
                  <a:pt x="6446187" y="5963289"/>
                  <a:pt x="6113412" y="5988761"/>
                </a:cubicBezTo>
                <a:cubicBezTo>
                  <a:pt x="5780637" y="6014233"/>
                  <a:pt x="5516177" y="6019076"/>
                  <a:pt x="5257970" y="5988761"/>
                </a:cubicBezTo>
                <a:cubicBezTo>
                  <a:pt x="4999763" y="5958446"/>
                  <a:pt x="4954729" y="6000783"/>
                  <a:pt x="4797348" y="5988761"/>
                </a:cubicBezTo>
                <a:cubicBezTo>
                  <a:pt x="4639967" y="5976739"/>
                  <a:pt x="4498692" y="6009882"/>
                  <a:pt x="4238021" y="5988761"/>
                </a:cubicBezTo>
                <a:cubicBezTo>
                  <a:pt x="3977350" y="5967640"/>
                  <a:pt x="3736631" y="5979310"/>
                  <a:pt x="3481284" y="5988761"/>
                </a:cubicBezTo>
                <a:cubicBezTo>
                  <a:pt x="3225937" y="5998212"/>
                  <a:pt x="2887796" y="5951035"/>
                  <a:pt x="2724548" y="5988761"/>
                </a:cubicBezTo>
                <a:cubicBezTo>
                  <a:pt x="2561300" y="6026487"/>
                  <a:pt x="2090146" y="6026111"/>
                  <a:pt x="1869106" y="5988761"/>
                </a:cubicBezTo>
                <a:cubicBezTo>
                  <a:pt x="1648066" y="5951411"/>
                  <a:pt x="1649480" y="5991657"/>
                  <a:pt x="1507189" y="5988761"/>
                </a:cubicBezTo>
                <a:cubicBezTo>
                  <a:pt x="1364898" y="5985865"/>
                  <a:pt x="1021944" y="5997806"/>
                  <a:pt x="750452" y="5988761"/>
                </a:cubicBezTo>
                <a:cubicBezTo>
                  <a:pt x="339751" y="6061479"/>
                  <a:pt x="-40414" y="5706948"/>
                  <a:pt x="0" y="5238309"/>
                </a:cubicBezTo>
                <a:cubicBezTo>
                  <a:pt x="10685" y="5040178"/>
                  <a:pt x="-18987" y="4885419"/>
                  <a:pt x="0" y="4731822"/>
                </a:cubicBezTo>
                <a:cubicBezTo>
                  <a:pt x="18987" y="4578225"/>
                  <a:pt x="8619" y="4420050"/>
                  <a:pt x="0" y="4180457"/>
                </a:cubicBezTo>
                <a:cubicBezTo>
                  <a:pt x="-8619" y="3940864"/>
                  <a:pt x="17674" y="3637739"/>
                  <a:pt x="0" y="3494456"/>
                </a:cubicBezTo>
                <a:cubicBezTo>
                  <a:pt x="-17674" y="3351173"/>
                  <a:pt x="17197" y="3041491"/>
                  <a:pt x="0" y="2853334"/>
                </a:cubicBezTo>
                <a:cubicBezTo>
                  <a:pt x="-17197" y="2665177"/>
                  <a:pt x="-23250" y="2533018"/>
                  <a:pt x="0" y="2346847"/>
                </a:cubicBezTo>
                <a:cubicBezTo>
                  <a:pt x="23250" y="2160676"/>
                  <a:pt x="16326" y="1912726"/>
                  <a:pt x="0" y="1660846"/>
                </a:cubicBezTo>
                <a:cubicBezTo>
                  <a:pt x="-16326" y="1408966"/>
                  <a:pt x="-4183" y="1004543"/>
                  <a:pt x="0" y="750452"/>
                </a:cubicBezTo>
                <a:close/>
              </a:path>
              <a:path w="11371382" h="5988761" stroke="0" extrusionOk="0">
                <a:moveTo>
                  <a:pt x="0" y="750452"/>
                </a:moveTo>
                <a:cubicBezTo>
                  <a:pt x="3058" y="429491"/>
                  <a:pt x="364696" y="51297"/>
                  <a:pt x="750452" y="0"/>
                </a:cubicBezTo>
                <a:cubicBezTo>
                  <a:pt x="1110094" y="-4445"/>
                  <a:pt x="1337535" y="21717"/>
                  <a:pt x="1507189" y="0"/>
                </a:cubicBezTo>
                <a:cubicBezTo>
                  <a:pt x="1676843" y="-21717"/>
                  <a:pt x="1848367" y="-4465"/>
                  <a:pt x="1967811" y="0"/>
                </a:cubicBezTo>
                <a:cubicBezTo>
                  <a:pt x="2087255" y="4465"/>
                  <a:pt x="2295223" y="4850"/>
                  <a:pt x="2428433" y="0"/>
                </a:cubicBezTo>
                <a:cubicBezTo>
                  <a:pt x="2561643" y="-4850"/>
                  <a:pt x="2878696" y="11016"/>
                  <a:pt x="3185170" y="0"/>
                </a:cubicBezTo>
                <a:cubicBezTo>
                  <a:pt x="3491644" y="-11016"/>
                  <a:pt x="3554614" y="-8780"/>
                  <a:pt x="3744497" y="0"/>
                </a:cubicBezTo>
                <a:cubicBezTo>
                  <a:pt x="3934380" y="8780"/>
                  <a:pt x="4401904" y="21439"/>
                  <a:pt x="4599938" y="0"/>
                </a:cubicBezTo>
                <a:cubicBezTo>
                  <a:pt x="4797972" y="-21439"/>
                  <a:pt x="5194432" y="-28077"/>
                  <a:pt x="5455380" y="0"/>
                </a:cubicBezTo>
                <a:cubicBezTo>
                  <a:pt x="5716328" y="28077"/>
                  <a:pt x="6038026" y="28082"/>
                  <a:pt x="6212116" y="0"/>
                </a:cubicBezTo>
                <a:cubicBezTo>
                  <a:pt x="6386206" y="-28082"/>
                  <a:pt x="6502115" y="-4721"/>
                  <a:pt x="6672739" y="0"/>
                </a:cubicBezTo>
                <a:cubicBezTo>
                  <a:pt x="6843363" y="4721"/>
                  <a:pt x="6894405" y="6159"/>
                  <a:pt x="7034656" y="0"/>
                </a:cubicBezTo>
                <a:cubicBezTo>
                  <a:pt x="7174907" y="-6159"/>
                  <a:pt x="7648643" y="-13745"/>
                  <a:pt x="7890098" y="0"/>
                </a:cubicBezTo>
                <a:cubicBezTo>
                  <a:pt x="8131553" y="13745"/>
                  <a:pt x="8284793" y="25684"/>
                  <a:pt x="8548130" y="0"/>
                </a:cubicBezTo>
                <a:cubicBezTo>
                  <a:pt x="8811467" y="-25684"/>
                  <a:pt x="8942407" y="4128"/>
                  <a:pt x="9206161" y="0"/>
                </a:cubicBezTo>
                <a:cubicBezTo>
                  <a:pt x="9469915" y="-4128"/>
                  <a:pt x="9523135" y="5692"/>
                  <a:pt x="9666784" y="0"/>
                </a:cubicBezTo>
                <a:cubicBezTo>
                  <a:pt x="9810433" y="-5692"/>
                  <a:pt x="10207743" y="4652"/>
                  <a:pt x="10620930" y="0"/>
                </a:cubicBezTo>
                <a:cubicBezTo>
                  <a:pt x="11132522" y="22041"/>
                  <a:pt x="11312679" y="316559"/>
                  <a:pt x="11371382" y="750452"/>
                </a:cubicBezTo>
                <a:cubicBezTo>
                  <a:pt x="11351043" y="1018695"/>
                  <a:pt x="11355185" y="1189219"/>
                  <a:pt x="11371382" y="1301817"/>
                </a:cubicBezTo>
                <a:cubicBezTo>
                  <a:pt x="11387579" y="1414416"/>
                  <a:pt x="11344286" y="1845151"/>
                  <a:pt x="11371382" y="2032697"/>
                </a:cubicBezTo>
                <a:cubicBezTo>
                  <a:pt x="11398478" y="2220243"/>
                  <a:pt x="11378114" y="2381051"/>
                  <a:pt x="11371382" y="2718698"/>
                </a:cubicBezTo>
                <a:cubicBezTo>
                  <a:pt x="11364650" y="3056345"/>
                  <a:pt x="11400769" y="3019228"/>
                  <a:pt x="11371382" y="3314942"/>
                </a:cubicBezTo>
                <a:cubicBezTo>
                  <a:pt x="11341995" y="3610656"/>
                  <a:pt x="11374090" y="3603844"/>
                  <a:pt x="11371382" y="3866307"/>
                </a:cubicBezTo>
                <a:cubicBezTo>
                  <a:pt x="11368674" y="4128770"/>
                  <a:pt x="11384499" y="4261952"/>
                  <a:pt x="11371382" y="4417672"/>
                </a:cubicBezTo>
                <a:cubicBezTo>
                  <a:pt x="11358265" y="4573393"/>
                  <a:pt x="11333289" y="5004047"/>
                  <a:pt x="11371382" y="5238309"/>
                </a:cubicBezTo>
                <a:cubicBezTo>
                  <a:pt x="11400479" y="5693987"/>
                  <a:pt x="11018186" y="6004511"/>
                  <a:pt x="10620930" y="5988761"/>
                </a:cubicBezTo>
                <a:cubicBezTo>
                  <a:pt x="10448864" y="5971981"/>
                  <a:pt x="10286658" y="5970635"/>
                  <a:pt x="10061603" y="5988761"/>
                </a:cubicBezTo>
                <a:cubicBezTo>
                  <a:pt x="9836548" y="6006887"/>
                  <a:pt x="9726656" y="5963431"/>
                  <a:pt x="9502276" y="5988761"/>
                </a:cubicBezTo>
                <a:cubicBezTo>
                  <a:pt x="9277896" y="6014091"/>
                  <a:pt x="9275868" y="5989454"/>
                  <a:pt x="9140358" y="5988761"/>
                </a:cubicBezTo>
                <a:cubicBezTo>
                  <a:pt x="9004848" y="5988068"/>
                  <a:pt x="8792381" y="5978487"/>
                  <a:pt x="8679736" y="5988761"/>
                </a:cubicBezTo>
                <a:cubicBezTo>
                  <a:pt x="8567091" y="5999035"/>
                  <a:pt x="8351611" y="6010574"/>
                  <a:pt x="8219114" y="5988761"/>
                </a:cubicBezTo>
                <a:cubicBezTo>
                  <a:pt x="8086617" y="5966948"/>
                  <a:pt x="7775417" y="5987772"/>
                  <a:pt x="7462377" y="5988761"/>
                </a:cubicBezTo>
                <a:cubicBezTo>
                  <a:pt x="7149337" y="5989750"/>
                  <a:pt x="7269997" y="5994605"/>
                  <a:pt x="7100460" y="5988761"/>
                </a:cubicBezTo>
                <a:cubicBezTo>
                  <a:pt x="6930923" y="5982917"/>
                  <a:pt x="6862619" y="6007787"/>
                  <a:pt x="6639837" y="5988761"/>
                </a:cubicBezTo>
                <a:cubicBezTo>
                  <a:pt x="6417055" y="5969735"/>
                  <a:pt x="6142383" y="5977593"/>
                  <a:pt x="5784396" y="5988761"/>
                </a:cubicBezTo>
                <a:cubicBezTo>
                  <a:pt x="5426409" y="5999929"/>
                  <a:pt x="5531721" y="5977253"/>
                  <a:pt x="5422478" y="5988761"/>
                </a:cubicBezTo>
                <a:cubicBezTo>
                  <a:pt x="5313235" y="6000269"/>
                  <a:pt x="5193221" y="5987263"/>
                  <a:pt x="5060561" y="5988761"/>
                </a:cubicBezTo>
                <a:cubicBezTo>
                  <a:pt x="4927901" y="5990259"/>
                  <a:pt x="4847180" y="5988204"/>
                  <a:pt x="4698643" y="5988761"/>
                </a:cubicBezTo>
                <a:cubicBezTo>
                  <a:pt x="4550106" y="5989318"/>
                  <a:pt x="4227722" y="6020507"/>
                  <a:pt x="4040611" y="5988761"/>
                </a:cubicBezTo>
                <a:cubicBezTo>
                  <a:pt x="3853500" y="5957015"/>
                  <a:pt x="3634145" y="5992931"/>
                  <a:pt x="3382579" y="5988761"/>
                </a:cubicBezTo>
                <a:cubicBezTo>
                  <a:pt x="3131013" y="5984591"/>
                  <a:pt x="3019906" y="5963715"/>
                  <a:pt x="2724548" y="5988761"/>
                </a:cubicBezTo>
                <a:cubicBezTo>
                  <a:pt x="2429190" y="6013807"/>
                  <a:pt x="2047736" y="6005822"/>
                  <a:pt x="1869106" y="5988761"/>
                </a:cubicBezTo>
                <a:cubicBezTo>
                  <a:pt x="1690476" y="5971700"/>
                  <a:pt x="1205337" y="5963773"/>
                  <a:pt x="750452" y="5988761"/>
                </a:cubicBezTo>
                <a:cubicBezTo>
                  <a:pt x="410584" y="5992047"/>
                  <a:pt x="-50170" y="5739323"/>
                  <a:pt x="0" y="5238309"/>
                </a:cubicBezTo>
                <a:cubicBezTo>
                  <a:pt x="25416" y="5038576"/>
                  <a:pt x="-17875" y="4938400"/>
                  <a:pt x="0" y="4686944"/>
                </a:cubicBezTo>
                <a:cubicBezTo>
                  <a:pt x="17875" y="4435489"/>
                  <a:pt x="-12" y="4370916"/>
                  <a:pt x="0" y="4090700"/>
                </a:cubicBezTo>
                <a:cubicBezTo>
                  <a:pt x="12" y="3810484"/>
                  <a:pt x="-15417" y="3722129"/>
                  <a:pt x="0" y="3494456"/>
                </a:cubicBezTo>
                <a:cubicBezTo>
                  <a:pt x="15417" y="3266783"/>
                  <a:pt x="1376" y="3158994"/>
                  <a:pt x="0" y="2987969"/>
                </a:cubicBezTo>
                <a:cubicBezTo>
                  <a:pt x="-1376" y="2816944"/>
                  <a:pt x="-15166" y="2561577"/>
                  <a:pt x="0" y="2391725"/>
                </a:cubicBezTo>
                <a:cubicBezTo>
                  <a:pt x="15166" y="2221873"/>
                  <a:pt x="-25643" y="1973499"/>
                  <a:pt x="0" y="1840360"/>
                </a:cubicBezTo>
                <a:cubicBezTo>
                  <a:pt x="25643" y="1707221"/>
                  <a:pt x="-17736" y="1497555"/>
                  <a:pt x="0" y="1333873"/>
                </a:cubicBezTo>
                <a:cubicBezTo>
                  <a:pt x="17736" y="1170191"/>
                  <a:pt x="18043" y="1034076"/>
                  <a:pt x="0" y="750452"/>
                </a:cubicBezTo>
                <a:close/>
              </a:path>
            </a:pathLst>
          </a:custGeom>
          <a:solidFill>
            <a:schemeClr val="bg1">
              <a:alpha val="85000"/>
            </a:schemeClr>
          </a:solidFill>
          <a:ln w="38100">
            <a:solidFill>
              <a:srgbClr val="7030A0"/>
            </a:solidFill>
            <a:prstDash val="sysDot"/>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4546A"/>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23" name="Oval 22">
            <a:extLst>
              <a:ext uri="{FF2B5EF4-FFF2-40B4-BE49-F238E27FC236}">
                <a16:creationId xmlns:a16="http://schemas.microsoft.com/office/drawing/2014/main" id="{E41307BD-AE95-48A6-9856-65C996AB9B72}"/>
              </a:ext>
            </a:extLst>
          </p:cNvPr>
          <p:cNvSpPr/>
          <p:nvPr/>
        </p:nvSpPr>
        <p:spPr>
          <a:xfrm>
            <a:off x="820618" y="928662"/>
            <a:ext cx="548640" cy="548640"/>
          </a:xfrm>
          <a:prstGeom prst="ellipse">
            <a:avLst/>
          </a:prstGeom>
          <a:solidFill>
            <a:srgbClr val="EF89A1">
              <a:lumMod val="40000"/>
              <a:lumOff val="60000"/>
            </a:srgbClr>
          </a:solidFill>
          <a:ln w="12700" cap="flat" cmpd="sng" algn="ctr">
            <a:solidFill>
              <a:srgbClr val="EF89A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EF89A1">
                    <a:lumMod val="75000"/>
                  </a:srgbClr>
                </a:solidFill>
                <a:effectLst/>
                <a:uLnTx/>
                <a:uFillTx/>
                <a:latin typeface="Arial" panose="020B0604020202020204" pitchFamily="34" charset="0"/>
                <a:ea typeface="Arial-Rounded" panose="020B0500000000000000" pitchFamily="34" charset="0"/>
                <a:cs typeface="Arial" panose="020B0604020202020204" pitchFamily="34" charset="0"/>
                <a:sym typeface="Arial"/>
              </a:rPr>
              <a:t>2</a:t>
            </a:r>
          </a:p>
        </p:txBody>
      </p:sp>
      <p:sp>
        <p:nvSpPr>
          <p:cNvPr id="24" name="Rectangle 23">
            <a:extLst>
              <a:ext uri="{FF2B5EF4-FFF2-40B4-BE49-F238E27FC236}">
                <a16:creationId xmlns:a16="http://schemas.microsoft.com/office/drawing/2014/main" id="{0E59317E-8394-48E4-8792-F286037C1D4B}"/>
              </a:ext>
            </a:extLst>
          </p:cNvPr>
          <p:cNvSpPr/>
          <p:nvPr/>
        </p:nvSpPr>
        <p:spPr>
          <a:xfrm>
            <a:off x="1443693" y="926358"/>
            <a:ext cx="10748307" cy="978729"/>
          </a:xfrm>
          <a:prstGeom prst="rect">
            <a:avLst/>
          </a:prstGeom>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vi-VN" sz="3200" b="1" i="0" u="none" strike="noStrike" kern="1200" cap="none" spc="0" normalizeH="0" baseline="0" noProof="0" dirty="0">
                <a:ln>
                  <a:noFill/>
                </a:ln>
                <a:solidFill>
                  <a:srgbClr val="FF0066"/>
                </a:solidFill>
                <a:effectLst/>
                <a:uLnTx/>
                <a:uFillTx/>
                <a:latin typeface="Arial" panose="020B0604020202020204" pitchFamily="34" charset="0"/>
                <a:ea typeface="Arial-Rounded" panose="020B0500000000000000" pitchFamily="34" charset="0"/>
                <a:cs typeface="Arial" panose="020B0604020202020204" pitchFamily="34" charset="0"/>
                <a:sym typeface="Arial"/>
              </a:rPr>
              <a:t>Những chi tiết nào cho thấy các loài chim đem đến không khí tưng bừng trên cây gạo?</a:t>
            </a:r>
          </a:p>
        </p:txBody>
      </p:sp>
      <p:grpSp>
        <p:nvGrpSpPr>
          <p:cNvPr id="35" name="Group 34">
            <a:extLst>
              <a:ext uri="{FF2B5EF4-FFF2-40B4-BE49-F238E27FC236}">
                <a16:creationId xmlns:a16="http://schemas.microsoft.com/office/drawing/2014/main" id="{6DD3C94E-6435-42D3-B80D-9AEEFB7B6881}"/>
              </a:ext>
            </a:extLst>
          </p:cNvPr>
          <p:cNvGrpSpPr/>
          <p:nvPr/>
        </p:nvGrpSpPr>
        <p:grpSpPr>
          <a:xfrm>
            <a:off x="1363207" y="2429487"/>
            <a:ext cx="9479709" cy="2594690"/>
            <a:chOff x="1717200" y="5206535"/>
            <a:chExt cx="7177140" cy="584583"/>
          </a:xfrm>
        </p:grpSpPr>
        <p:sp>
          <p:nvSpPr>
            <p:cNvPr id="36" name="Rounded Rectangle 18">
              <a:extLst>
                <a:ext uri="{FF2B5EF4-FFF2-40B4-BE49-F238E27FC236}">
                  <a16:creationId xmlns:a16="http://schemas.microsoft.com/office/drawing/2014/main" id="{BBAB07C2-9A1E-49C3-832E-AC5AB8D5A33A}"/>
                </a:ext>
              </a:extLst>
            </p:cNvPr>
            <p:cNvSpPr/>
            <p:nvPr/>
          </p:nvSpPr>
          <p:spPr>
            <a:xfrm>
              <a:off x="1717200" y="5206535"/>
              <a:ext cx="7177140" cy="584583"/>
            </a:xfrm>
            <a:prstGeom prst="roundRect">
              <a:avLst/>
            </a:prstGeom>
            <a:solidFill>
              <a:srgbClr val="FFFF00"/>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0" i="0" u="none" strike="noStrike" kern="0" cap="none" spc="0" normalizeH="0" baseline="0" noProof="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sp>
          <p:nvSpPr>
            <p:cNvPr id="37" name="Rectangle 36">
              <a:extLst>
                <a:ext uri="{FF2B5EF4-FFF2-40B4-BE49-F238E27FC236}">
                  <a16:creationId xmlns:a16="http://schemas.microsoft.com/office/drawing/2014/main" id="{B2BB11EC-B8CE-4E14-9785-452D385A14B6}"/>
                </a:ext>
              </a:extLst>
            </p:cNvPr>
            <p:cNvSpPr/>
            <p:nvPr/>
          </p:nvSpPr>
          <p:spPr>
            <a:xfrm>
              <a:off x="2085777" y="5257389"/>
              <a:ext cx="6650469" cy="432762"/>
            </a:xfrm>
            <a:prstGeom prst="rect">
              <a:avLst/>
            </a:prstGeom>
          </p:spPr>
          <p:txBody>
            <a:bodyPr wrap="square">
              <a:spAutoFit/>
            </a:bodyPr>
            <a:lstStyle/>
            <a:p>
              <a:pPr marL="0" marR="0" lvl="0" indent="0" algn="just" defTabSz="914400" rtl="0" eaLnBrk="1" fontAlgn="auto" latinLnBrk="0" hangingPunct="1">
                <a:lnSpc>
                  <a:spcPct val="112000"/>
                </a:lnSpc>
                <a:spcBef>
                  <a:spcPts val="0"/>
                </a:spcBef>
                <a:spcAft>
                  <a:spcPts val="0"/>
                </a:spcAft>
                <a:buClrTx/>
                <a:buSzTx/>
                <a:buFont typeface="Arial"/>
                <a:buNone/>
                <a:tabLst/>
                <a:defRPr/>
              </a:pPr>
              <a:r>
                <a:rPr kumimoji="0" lang="vi-VN" altLang="zh-CN" sz="3200"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Đàn đàn lũ lũ bay đi bay về, lượn lên lượn xuống. Chúng gọi nhau, trò chuyện, trêu ghẹo và tranh cãi nhau, ồn mà vui không thể tưởng được</a:t>
              </a:r>
              <a:endParaRPr kumimoji="0" lang="zh-CN" altLang="en-US" sz="3200" i="0" u="none" strike="noStrike" kern="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grpSp>
    </p:spTree>
    <p:extLst>
      <p:ext uri="{BB962C8B-B14F-4D97-AF65-F5344CB8AC3E}">
        <p14:creationId xmlns:p14="http://schemas.microsoft.com/office/powerpoint/2010/main" val="3204119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2E04FA07-0ADA-45F7-9567-92C2F4CFBB08}"/>
              </a:ext>
            </a:extLst>
          </p:cNvPr>
          <p:cNvSpPr/>
          <p:nvPr/>
        </p:nvSpPr>
        <p:spPr>
          <a:xfrm>
            <a:off x="410309" y="430596"/>
            <a:ext cx="11371382" cy="5988761"/>
          </a:xfrm>
          <a:custGeom>
            <a:avLst/>
            <a:gdLst>
              <a:gd name="connsiteX0" fmla="*/ 0 w 11371382"/>
              <a:gd name="connsiteY0" fmla="*/ 750452 h 5988761"/>
              <a:gd name="connsiteX1" fmla="*/ 750452 w 11371382"/>
              <a:gd name="connsiteY1" fmla="*/ 0 h 5988761"/>
              <a:gd name="connsiteX2" fmla="*/ 1309779 w 11371382"/>
              <a:gd name="connsiteY2" fmla="*/ 0 h 5988761"/>
              <a:gd name="connsiteX3" fmla="*/ 1967811 w 11371382"/>
              <a:gd name="connsiteY3" fmla="*/ 0 h 5988761"/>
              <a:gd name="connsiteX4" fmla="*/ 2527138 w 11371382"/>
              <a:gd name="connsiteY4" fmla="*/ 0 h 5988761"/>
              <a:gd name="connsiteX5" fmla="*/ 2889056 w 11371382"/>
              <a:gd name="connsiteY5" fmla="*/ 0 h 5988761"/>
              <a:gd name="connsiteX6" fmla="*/ 3448383 w 11371382"/>
              <a:gd name="connsiteY6" fmla="*/ 0 h 5988761"/>
              <a:gd name="connsiteX7" fmla="*/ 4007710 w 11371382"/>
              <a:gd name="connsiteY7" fmla="*/ 0 h 5988761"/>
              <a:gd name="connsiteX8" fmla="*/ 4369627 w 11371382"/>
              <a:gd name="connsiteY8" fmla="*/ 0 h 5988761"/>
              <a:gd name="connsiteX9" fmla="*/ 4830250 w 11371382"/>
              <a:gd name="connsiteY9" fmla="*/ 0 h 5988761"/>
              <a:gd name="connsiteX10" fmla="*/ 5192167 w 11371382"/>
              <a:gd name="connsiteY10" fmla="*/ 0 h 5988761"/>
              <a:gd name="connsiteX11" fmla="*/ 6047609 w 11371382"/>
              <a:gd name="connsiteY11" fmla="*/ 0 h 5988761"/>
              <a:gd name="connsiteX12" fmla="*/ 6508231 w 11371382"/>
              <a:gd name="connsiteY12" fmla="*/ 0 h 5988761"/>
              <a:gd name="connsiteX13" fmla="*/ 6968853 w 11371382"/>
              <a:gd name="connsiteY13" fmla="*/ 0 h 5988761"/>
              <a:gd name="connsiteX14" fmla="*/ 7824295 w 11371382"/>
              <a:gd name="connsiteY14" fmla="*/ 0 h 5988761"/>
              <a:gd name="connsiteX15" fmla="*/ 8186212 w 11371382"/>
              <a:gd name="connsiteY15" fmla="*/ 0 h 5988761"/>
              <a:gd name="connsiteX16" fmla="*/ 8942949 w 11371382"/>
              <a:gd name="connsiteY16" fmla="*/ 0 h 5988761"/>
              <a:gd name="connsiteX17" fmla="*/ 9600981 w 11371382"/>
              <a:gd name="connsiteY17" fmla="*/ 0 h 5988761"/>
              <a:gd name="connsiteX18" fmla="*/ 10620930 w 11371382"/>
              <a:gd name="connsiteY18" fmla="*/ 0 h 5988761"/>
              <a:gd name="connsiteX19" fmla="*/ 11371382 w 11371382"/>
              <a:gd name="connsiteY19" fmla="*/ 750452 h 5988761"/>
              <a:gd name="connsiteX20" fmla="*/ 11371382 w 11371382"/>
              <a:gd name="connsiteY20" fmla="*/ 1256939 h 5988761"/>
              <a:gd name="connsiteX21" fmla="*/ 11371382 w 11371382"/>
              <a:gd name="connsiteY21" fmla="*/ 1987818 h 5988761"/>
              <a:gd name="connsiteX22" fmla="*/ 11371382 w 11371382"/>
              <a:gd name="connsiteY22" fmla="*/ 2584062 h 5988761"/>
              <a:gd name="connsiteX23" fmla="*/ 11371382 w 11371382"/>
              <a:gd name="connsiteY23" fmla="*/ 3180306 h 5988761"/>
              <a:gd name="connsiteX24" fmla="*/ 11371382 w 11371382"/>
              <a:gd name="connsiteY24" fmla="*/ 3821428 h 5988761"/>
              <a:gd name="connsiteX25" fmla="*/ 11371382 w 11371382"/>
              <a:gd name="connsiteY25" fmla="*/ 4552308 h 5988761"/>
              <a:gd name="connsiteX26" fmla="*/ 11371382 w 11371382"/>
              <a:gd name="connsiteY26" fmla="*/ 5238309 h 5988761"/>
              <a:gd name="connsiteX27" fmla="*/ 10620930 w 11371382"/>
              <a:gd name="connsiteY27" fmla="*/ 5988761 h 5988761"/>
              <a:gd name="connsiteX28" fmla="*/ 10259012 w 11371382"/>
              <a:gd name="connsiteY28" fmla="*/ 5988761 h 5988761"/>
              <a:gd name="connsiteX29" fmla="*/ 9502276 w 11371382"/>
              <a:gd name="connsiteY29" fmla="*/ 5988761 h 5988761"/>
              <a:gd name="connsiteX30" fmla="*/ 8942949 w 11371382"/>
              <a:gd name="connsiteY30" fmla="*/ 5988761 h 5988761"/>
              <a:gd name="connsiteX31" fmla="*/ 8087507 w 11371382"/>
              <a:gd name="connsiteY31" fmla="*/ 5988761 h 5988761"/>
              <a:gd name="connsiteX32" fmla="*/ 7429475 w 11371382"/>
              <a:gd name="connsiteY32" fmla="*/ 5988761 h 5988761"/>
              <a:gd name="connsiteX33" fmla="*/ 6968853 w 11371382"/>
              <a:gd name="connsiteY33" fmla="*/ 5988761 h 5988761"/>
              <a:gd name="connsiteX34" fmla="*/ 6113412 w 11371382"/>
              <a:gd name="connsiteY34" fmla="*/ 5988761 h 5988761"/>
              <a:gd name="connsiteX35" fmla="*/ 5257970 w 11371382"/>
              <a:gd name="connsiteY35" fmla="*/ 5988761 h 5988761"/>
              <a:gd name="connsiteX36" fmla="*/ 4797348 w 11371382"/>
              <a:gd name="connsiteY36" fmla="*/ 5988761 h 5988761"/>
              <a:gd name="connsiteX37" fmla="*/ 4238021 w 11371382"/>
              <a:gd name="connsiteY37" fmla="*/ 5988761 h 5988761"/>
              <a:gd name="connsiteX38" fmla="*/ 3481284 w 11371382"/>
              <a:gd name="connsiteY38" fmla="*/ 5988761 h 5988761"/>
              <a:gd name="connsiteX39" fmla="*/ 2724548 w 11371382"/>
              <a:gd name="connsiteY39" fmla="*/ 5988761 h 5988761"/>
              <a:gd name="connsiteX40" fmla="*/ 1869106 w 11371382"/>
              <a:gd name="connsiteY40" fmla="*/ 5988761 h 5988761"/>
              <a:gd name="connsiteX41" fmla="*/ 1507189 w 11371382"/>
              <a:gd name="connsiteY41" fmla="*/ 5988761 h 5988761"/>
              <a:gd name="connsiteX42" fmla="*/ 750452 w 11371382"/>
              <a:gd name="connsiteY42" fmla="*/ 5988761 h 5988761"/>
              <a:gd name="connsiteX43" fmla="*/ 0 w 11371382"/>
              <a:gd name="connsiteY43" fmla="*/ 5238309 h 5988761"/>
              <a:gd name="connsiteX44" fmla="*/ 0 w 11371382"/>
              <a:gd name="connsiteY44" fmla="*/ 4731822 h 5988761"/>
              <a:gd name="connsiteX45" fmla="*/ 0 w 11371382"/>
              <a:gd name="connsiteY45" fmla="*/ 4180457 h 5988761"/>
              <a:gd name="connsiteX46" fmla="*/ 0 w 11371382"/>
              <a:gd name="connsiteY46" fmla="*/ 3494456 h 5988761"/>
              <a:gd name="connsiteX47" fmla="*/ 0 w 11371382"/>
              <a:gd name="connsiteY47" fmla="*/ 2853334 h 5988761"/>
              <a:gd name="connsiteX48" fmla="*/ 0 w 11371382"/>
              <a:gd name="connsiteY48" fmla="*/ 2346847 h 5988761"/>
              <a:gd name="connsiteX49" fmla="*/ 0 w 11371382"/>
              <a:gd name="connsiteY49" fmla="*/ 1660846 h 5988761"/>
              <a:gd name="connsiteX50" fmla="*/ 0 w 11371382"/>
              <a:gd name="connsiteY50" fmla="*/ 750452 h 5988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371382" h="5988761" fill="none" extrusionOk="0">
                <a:moveTo>
                  <a:pt x="0" y="750452"/>
                </a:moveTo>
                <a:cubicBezTo>
                  <a:pt x="-52742" y="340472"/>
                  <a:pt x="397829" y="13246"/>
                  <a:pt x="750452" y="0"/>
                </a:cubicBezTo>
                <a:cubicBezTo>
                  <a:pt x="916752" y="-19186"/>
                  <a:pt x="1180237" y="-16531"/>
                  <a:pt x="1309779" y="0"/>
                </a:cubicBezTo>
                <a:cubicBezTo>
                  <a:pt x="1439321" y="16531"/>
                  <a:pt x="1766862" y="5055"/>
                  <a:pt x="1967811" y="0"/>
                </a:cubicBezTo>
                <a:cubicBezTo>
                  <a:pt x="2168760" y="-5055"/>
                  <a:pt x="2309439" y="17914"/>
                  <a:pt x="2527138" y="0"/>
                </a:cubicBezTo>
                <a:cubicBezTo>
                  <a:pt x="2744837" y="-17914"/>
                  <a:pt x="2751984" y="-13450"/>
                  <a:pt x="2889056" y="0"/>
                </a:cubicBezTo>
                <a:cubicBezTo>
                  <a:pt x="3026128" y="13450"/>
                  <a:pt x="3204731" y="-2768"/>
                  <a:pt x="3448383" y="0"/>
                </a:cubicBezTo>
                <a:cubicBezTo>
                  <a:pt x="3692035" y="2768"/>
                  <a:pt x="3825700" y="-19383"/>
                  <a:pt x="4007710" y="0"/>
                </a:cubicBezTo>
                <a:cubicBezTo>
                  <a:pt x="4189720" y="19383"/>
                  <a:pt x="4198284" y="-7733"/>
                  <a:pt x="4369627" y="0"/>
                </a:cubicBezTo>
                <a:cubicBezTo>
                  <a:pt x="4540970" y="7733"/>
                  <a:pt x="4643059" y="-2887"/>
                  <a:pt x="4830250" y="0"/>
                </a:cubicBezTo>
                <a:cubicBezTo>
                  <a:pt x="5017441" y="2887"/>
                  <a:pt x="5091514" y="-7203"/>
                  <a:pt x="5192167" y="0"/>
                </a:cubicBezTo>
                <a:cubicBezTo>
                  <a:pt x="5292820" y="7203"/>
                  <a:pt x="5704220" y="-33910"/>
                  <a:pt x="6047609" y="0"/>
                </a:cubicBezTo>
                <a:cubicBezTo>
                  <a:pt x="6390998" y="33910"/>
                  <a:pt x="6306174" y="-4282"/>
                  <a:pt x="6508231" y="0"/>
                </a:cubicBezTo>
                <a:cubicBezTo>
                  <a:pt x="6710288" y="4282"/>
                  <a:pt x="6782629" y="-18486"/>
                  <a:pt x="6968853" y="0"/>
                </a:cubicBezTo>
                <a:cubicBezTo>
                  <a:pt x="7155077" y="18486"/>
                  <a:pt x="7477359" y="-42107"/>
                  <a:pt x="7824295" y="0"/>
                </a:cubicBezTo>
                <a:cubicBezTo>
                  <a:pt x="8171231" y="42107"/>
                  <a:pt x="8063347" y="2813"/>
                  <a:pt x="8186212" y="0"/>
                </a:cubicBezTo>
                <a:cubicBezTo>
                  <a:pt x="8309077" y="-2813"/>
                  <a:pt x="8594030" y="-14979"/>
                  <a:pt x="8942949" y="0"/>
                </a:cubicBezTo>
                <a:cubicBezTo>
                  <a:pt x="9291868" y="14979"/>
                  <a:pt x="9304358" y="12907"/>
                  <a:pt x="9600981" y="0"/>
                </a:cubicBezTo>
                <a:cubicBezTo>
                  <a:pt x="9897604" y="-12907"/>
                  <a:pt x="10297364" y="48450"/>
                  <a:pt x="10620930" y="0"/>
                </a:cubicBezTo>
                <a:cubicBezTo>
                  <a:pt x="11033339" y="65679"/>
                  <a:pt x="11304895" y="352105"/>
                  <a:pt x="11371382" y="750452"/>
                </a:cubicBezTo>
                <a:cubicBezTo>
                  <a:pt x="11388840" y="920994"/>
                  <a:pt x="11393635" y="1137350"/>
                  <a:pt x="11371382" y="1256939"/>
                </a:cubicBezTo>
                <a:cubicBezTo>
                  <a:pt x="11349129" y="1376528"/>
                  <a:pt x="11371581" y="1635794"/>
                  <a:pt x="11371382" y="1987818"/>
                </a:cubicBezTo>
                <a:cubicBezTo>
                  <a:pt x="11371183" y="2339842"/>
                  <a:pt x="11380787" y="2347894"/>
                  <a:pt x="11371382" y="2584062"/>
                </a:cubicBezTo>
                <a:cubicBezTo>
                  <a:pt x="11361977" y="2820230"/>
                  <a:pt x="11396226" y="3044548"/>
                  <a:pt x="11371382" y="3180306"/>
                </a:cubicBezTo>
                <a:cubicBezTo>
                  <a:pt x="11346538" y="3316064"/>
                  <a:pt x="11344607" y="3552506"/>
                  <a:pt x="11371382" y="3821428"/>
                </a:cubicBezTo>
                <a:cubicBezTo>
                  <a:pt x="11398157" y="4090350"/>
                  <a:pt x="11363699" y="4361480"/>
                  <a:pt x="11371382" y="4552308"/>
                </a:cubicBezTo>
                <a:cubicBezTo>
                  <a:pt x="11379065" y="4743136"/>
                  <a:pt x="11391050" y="4899097"/>
                  <a:pt x="11371382" y="5238309"/>
                </a:cubicBezTo>
                <a:cubicBezTo>
                  <a:pt x="11420430" y="5621058"/>
                  <a:pt x="11041609" y="6070573"/>
                  <a:pt x="10620930" y="5988761"/>
                </a:cubicBezTo>
                <a:cubicBezTo>
                  <a:pt x="10503764" y="5998104"/>
                  <a:pt x="10438916" y="5992887"/>
                  <a:pt x="10259012" y="5988761"/>
                </a:cubicBezTo>
                <a:cubicBezTo>
                  <a:pt x="10079108" y="5984635"/>
                  <a:pt x="9690234" y="5975576"/>
                  <a:pt x="9502276" y="5988761"/>
                </a:cubicBezTo>
                <a:cubicBezTo>
                  <a:pt x="9314318" y="6001946"/>
                  <a:pt x="9091593" y="6005552"/>
                  <a:pt x="8942949" y="5988761"/>
                </a:cubicBezTo>
                <a:cubicBezTo>
                  <a:pt x="8794305" y="5971970"/>
                  <a:pt x="8376995" y="5961581"/>
                  <a:pt x="8087507" y="5988761"/>
                </a:cubicBezTo>
                <a:cubicBezTo>
                  <a:pt x="7798019" y="6015941"/>
                  <a:pt x="7680572" y="5956167"/>
                  <a:pt x="7429475" y="5988761"/>
                </a:cubicBezTo>
                <a:cubicBezTo>
                  <a:pt x="7178378" y="6021355"/>
                  <a:pt x="7159575" y="5999233"/>
                  <a:pt x="6968853" y="5988761"/>
                </a:cubicBezTo>
                <a:cubicBezTo>
                  <a:pt x="6778131" y="5978289"/>
                  <a:pt x="6446187" y="5963289"/>
                  <a:pt x="6113412" y="5988761"/>
                </a:cubicBezTo>
                <a:cubicBezTo>
                  <a:pt x="5780637" y="6014233"/>
                  <a:pt x="5516177" y="6019076"/>
                  <a:pt x="5257970" y="5988761"/>
                </a:cubicBezTo>
                <a:cubicBezTo>
                  <a:pt x="4999763" y="5958446"/>
                  <a:pt x="4954729" y="6000783"/>
                  <a:pt x="4797348" y="5988761"/>
                </a:cubicBezTo>
                <a:cubicBezTo>
                  <a:pt x="4639967" y="5976739"/>
                  <a:pt x="4498692" y="6009882"/>
                  <a:pt x="4238021" y="5988761"/>
                </a:cubicBezTo>
                <a:cubicBezTo>
                  <a:pt x="3977350" y="5967640"/>
                  <a:pt x="3736631" y="5979310"/>
                  <a:pt x="3481284" y="5988761"/>
                </a:cubicBezTo>
                <a:cubicBezTo>
                  <a:pt x="3225937" y="5998212"/>
                  <a:pt x="2887796" y="5951035"/>
                  <a:pt x="2724548" y="5988761"/>
                </a:cubicBezTo>
                <a:cubicBezTo>
                  <a:pt x="2561300" y="6026487"/>
                  <a:pt x="2090146" y="6026111"/>
                  <a:pt x="1869106" y="5988761"/>
                </a:cubicBezTo>
                <a:cubicBezTo>
                  <a:pt x="1648066" y="5951411"/>
                  <a:pt x="1649480" y="5991657"/>
                  <a:pt x="1507189" y="5988761"/>
                </a:cubicBezTo>
                <a:cubicBezTo>
                  <a:pt x="1364898" y="5985865"/>
                  <a:pt x="1021944" y="5997806"/>
                  <a:pt x="750452" y="5988761"/>
                </a:cubicBezTo>
                <a:cubicBezTo>
                  <a:pt x="339751" y="6061479"/>
                  <a:pt x="-40414" y="5706948"/>
                  <a:pt x="0" y="5238309"/>
                </a:cubicBezTo>
                <a:cubicBezTo>
                  <a:pt x="10685" y="5040178"/>
                  <a:pt x="-18987" y="4885419"/>
                  <a:pt x="0" y="4731822"/>
                </a:cubicBezTo>
                <a:cubicBezTo>
                  <a:pt x="18987" y="4578225"/>
                  <a:pt x="8619" y="4420050"/>
                  <a:pt x="0" y="4180457"/>
                </a:cubicBezTo>
                <a:cubicBezTo>
                  <a:pt x="-8619" y="3940864"/>
                  <a:pt x="17674" y="3637739"/>
                  <a:pt x="0" y="3494456"/>
                </a:cubicBezTo>
                <a:cubicBezTo>
                  <a:pt x="-17674" y="3351173"/>
                  <a:pt x="17197" y="3041491"/>
                  <a:pt x="0" y="2853334"/>
                </a:cubicBezTo>
                <a:cubicBezTo>
                  <a:pt x="-17197" y="2665177"/>
                  <a:pt x="-23250" y="2533018"/>
                  <a:pt x="0" y="2346847"/>
                </a:cubicBezTo>
                <a:cubicBezTo>
                  <a:pt x="23250" y="2160676"/>
                  <a:pt x="16326" y="1912726"/>
                  <a:pt x="0" y="1660846"/>
                </a:cubicBezTo>
                <a:cubicBezTo>
                  <a:pt x="-16326" y="1408966"/>
                  <a:pt x="-4183" y="1004543"/>
                  <a:pt x="0" y="750452"/>
                </a:cubicBezTo>
                <a:close/>
              </a:path>
              <a:path w="11371382" h="5988761" stroke="0" extrusionOk="0">
                <a:moveTo>
                  <a:pt x="0" y="750452"/>
                </a:moveTo>
                <a:cubicBezTo>
                  <a:pt x="3058" y="429491"/>
                  <a:pt x="364696" y="51297"/>
                  <a:pt x="750452" y="0"/>
                </a:cubicBezTo>
                <a:cubicBezTo>
                  <a:pt x="1110094" y="-4445"/>
                  <a:pt x="1337535" y="21717"/>
                  <a:pt x="1507189" y="0"/>
                </a:cubicBezTo>
                <a:cubicBezTo>
                  <a:pt x="1676843" y="-21717"/>
                  <a:pt x="1848367" y="-4465"/>
                  <a:pt x="1967811" y="0"/>
                </a:cubicBezTo>
                <a:cubicBezTo>
                  <a:pt x="2087255" y="4465"/>
                  <a:pt x="2295223" y="4850"/>
                  <a:pt x="2428433" y="0"/>
                </a:cubicBezTo>
                <a:cubicBezTo>
                  <a:pt x="2561643" y="-4850"/>
                  <a:pt x="2878696" y="11016"/>
                  <a:pt x="3185170" y="0"/>
                </a:cubicBezTo>
                <a:cubicBezTo>
                  <a:pt x="3491644" y="-11016"/>
                  <a:pt x="3554614" y="-8780"/>
                  <a:pt x="3744497" y="0"/>
                </a:cubicBezTo>
                <a:cubicBezTo>
                  <a:pt x="3934380" y="8780"/>
                  <a:pt x="4401904" y="21439"/>
                  <a:pt x="4599938" y="0"/>
                </a:cubicBezTo>
                <a:cubicBezTo>
                  <a:pt x="4797972" y="-21439"/>
                  <a:pt x="5194432" y="-28077"/>
                  <a:pt x="5455380" y="0"/>
                </a:cubicBezTo>
                <a:cubicBezTo>
                  <a:pt x="5716328" y="28077"/>
                  <a:pt x="6038026" y="28082"/>
                  <a:pt x="6212116" y="0"/>
                </a:cubicBezTo>
                <a:cubicBezTo>
                  <a:pt x="6386206" y="-28082"/>
                  <a:pt x="6502115" y="-4721"/>
                  <a:pt x="6672739" y="0"/>
                </a:cubicBezTo>
                <a:cubicBezTo>
                  <a:pt x="6843363" y="4721"/>
                  <a:pt x="6894405" y="6159"/>
                  <a:pt x="7034656" y="0"/>
                </a:cubicBezTo>
                <a:cubicBezTo>
                  <a:pt x="7174907" y="-6159"/>
                  <a:pt x="7648643" y="-13745"/>
                  <a:pt x="7890098" y="0"/>
                </a:cubicBezTo>
                <a:cubicBezTo>
                  <a:pt x="8131553" y="13745"/>
                  <a:pt x="8284793" y="25684"/>
                  <a:pt x="8548130" y="0"/>
                </a:cubicBezTo>
                <a:cubicBezTo>
                  <a:pt x="8811467" y="-25684"/>
                  <a:pt x="8942407" y="4128"/>
                  <a:pt x="9206161" y="0"/>
                </a:cubicBezTo>
                <a:cubicBezTo>
                  <a:pt x="9469915" y="-4128"/>
                  <a:pt x="9523135" y="5692"/>
                  <a:pt x="9666784" y="0"/>
                </a:cubicBezTo>
                <a:cubicBezTo>
                  <a:pt x="9810433" y="-5692"/>
                  <a:pt x="10207743" y="4652"/>
                  <a:pt x="10620930" y="0"/>
                </a:cubicBezTo>
                <a:cubicBezTo>
                  <a:pt x="11132522" y="22041"/>
                  <a:pt x="11312679" y="316559"/>
                  <a:pt x="11371382" y="750452"/>
                </a:cubicBezTo>
                <a:cubicBezTo>
                  <a:pt x="11351043" y="1018695"/>
                  <a:pt x="11355185" y="1189219"/>
                  <a:pt x="11371382" y="1301817"/>
                </a:cubicBezTo>
                <a:cubicBezTo>
                  <a:pt x="11387579" y="1414416"/>
                  <a:pt x="11344286" y="1845151"/>
                  <a:pt x="11371382" y="2032697"/>
                </a:cubicBezTo>
                <a:cubicBezTo>
                  <a:pt x="11398478" y="2220243"/>
                  <a:pt x="11378114" y="2381051"/>
                  <a:pt x="11371382" y="2718698"/>
                </a:cubicBezTo>
                <a:cubicBezTo>
                  <a:pt x="11364650" y="3056345"/>
                  <a:pt x="11400769" y="3019228"/>
                  <a:pt x="11371382" y="3314942"/>
                </a:cubicBezTo>
                <a:cubicBezTo>
                  <a:pt x="11341995" y="3610656"/>
                  <a:pt x="11374090" y="3603844"/>
                  <a:pt x="11371382" y="3866307"/>
                </a:cubicBezTo>
                <a:cubicBezTo>
                  <a:pt x="11368674" y="4128770"/>
                  <a:pt x="11384499" y="4261952"/>
                  <a:pt x="11371382" y="4417672"/>
                </a:cubicBezTo>
                <a:cubicBezTo>
                  <a:pt x="11358265" y="4573393"/>
                  <a:pt x="11333289" y="5004047"/>
                  <a:pt x="11371382" y="5238309"/>
                </a:cubicBezTo>
                <a:cubicBezTo>
                  <a:pt x="11400479" y="5693987"/>
                  <a:pt x="11018186" y="6004511"/>
                  <a:pt x="10620930" y="5988761"/>
                </a:cubicBezTo>
                <a:cubicBezTo>
                  <a:pt x="10448864" y="5971981"/>
                  <a:pt x="10286658" y="5970635"/>
                  <a:pt x="10061603" y="5988761"/>
                </a:cubicBezTo>
                <a:cubicBezTo>
                  <a:pt x="9836548" y="6006887"/>
                  <a:pt x="9726656" y="5963431"/>
                  <a:pt x="9502276" y="5988761"/>
                </a:cubicBezTo>
                <a:cubicBezTo>
                  <a:pt x="9277896" y="6014091"/>
                  <a:pt x="9275868" y="5989454"/>
                  <a:pt x="9140358" y="5988761"/>
                </a:cubicBezTo>
                <a:cubicBezTo>
                  <a:pt x="9004848" y="5988068"/>
                  <a:pt x="8792381" y="5978487"/>
                  <a:pt x="8679736" y="5988761"/>
                </a:cubicBezTo>
                <a:cubicBezTo>
                  <a:pt x="8567091" y="5999035"/>
                  <a:pt x="8351611" y="6010574"/>
                  <a:pt x="8219114" y="5988761"/>
                </a:cubicBezTo>
                <a:cubicBezTo>
                  <a:pt x="8086617" y="5966948"/>
                  <a:pt x="7775417" y="5987772"/>
                  <a:pt x="7462377" y="5988761"/>
                </a:cubicBezTo>
                <a:cubicBezTo>
                  <a:pt x="7149337" y="5989750"/>
                  <a:pt x="7269997" y="5994605"/>
                  <a:pt x="7100460" y="5988761"/>
                </a:cubicBezTo>
                <a:cubicBezTo>
                  <a:pt x="6930923" y="5982917"/>
                  <a:pt x="6862619" y="6007787"/>
                  <a:pt x="6639837" y="5988761"/>
                </a:cubicBezTo>
                <a:cubicBezTo>
                  <a:pt x="6417055" y="5969735"/>
                  <a:pt x="6142383" y="5977593"/>
                  <a:pt x="5784396" y="5988761"/>
                </a:cubicBezTo>
                <a:cubicBezTo>
                  <a:pt x="5426409" y="5999929"/>
                  <a:pt x="5531721" y="5977253"/>
                  <a:pt x="5422478" y="5988761"/>
                </a:cubicBezTo>
                <a:cubicBezTo>
                  <a:pt x="5313235" y="6000269"/>
                  <a:pt x="5193221" y="5987263"/>
                  <a:pt x="5060561" y="5988761"/>
                </a:cubicBezTo>
                <a:cubicBezTo>
                  <a:pt x="4927901" y="5990259"/>
                  <a:pt x="4847180" y="5988204"/>
                  <a:pt x="4698643" y="5988761"/>
                </a:cubicBezTo>
                <a:cubicBezTo>
                  <a:pt x="4550106" y="5989318"/>
                  <a:pt x="4227722" y="6020507"/>
                  <a:pt x="4040611" y="5988761"/>
                </a:cubicBezTo>
                <a:cubicBezTo>
                  <a:pt x="3853500" y="5957015"/>
                  <a:pt x="3634145" y="5992931"/>
                  <a:pt x="3382579" y="5988761"/>
                </a:cubicBezTo>
                <a:cubicBezTo>
                  <a:pt x="3131013" y="5984591"/>
                  <a:pt x="3019906" y="5963715"/>
                  <a:pt x="2724548" y="5988761"/>
                </a:cubicBezTo>
                <a:cubicBezTo>
                  <a:pt x="2429190" y="6013807"/>
                  <a:pt x="2047736" y="6005822"/>
                  <a:pt x="1869106" y="5988761"/>
                </a:cubicBezTo>
                <a:cubicBezTo>
                  <a:pt x="1690476" y="5971700"/>
                  <a:pt x="1205337" y="5963773"/>
                  <a:pt x="750452" y="5988761"/>
                </a:cubicBezTo>
                <a:cubicBezTo>
                  <a:pt x="410584" y="5992047"/>
                  <a:pt x="-50170" y="5739323"/>
                  <a:pt x="0" y="5238309"/>
                </a:cubicBezTo>
                <a:cubicBezTo>
                  <a:pt x="25416" y="5038576"/>
                  <a:pt x="-17875" y="4938400"/>
                  <a:pt x="0" y="4686944"/>
                </a:cubicBezTo>
                <a:cubicBezTo>
                  <a:pt x="17875" y="4435489"/>
                  <a:pt x="-12" y="4370916"/>
                  <a:pt x="0" y="4090700"/>
                </a:cubicBezTo>
                <a:cubicBezTo>
                  <a:pt x="12" y="3810484"/>
                  <a:pt x="-15417" y="3722129"/>
                  <a:pt x="0" y="3494456"/>
                </a:cubicBezTo>
                <a:cubicBezTo>
                  <a:pt x="15417" y="3266783"/>
                  <a:pt x="1376" y="3158994"/>
                  <a:pt x="0" y="2987969"/>
                </a:cubicBezTo>
                <a:cubicBezTo>
                  <a:pt x="-1376" y="2816944"/>
                  <a:pt x="-15166" y="2561577"/>
                  <a:pt x="0" y="2391725"/>
                </a:cubicBezTo>
                <a:cubicBezTo>
                  <a:pt x="15166" y="2221873"/>
                  <a:pt x="-25643" y="1973499"/>
                  <a:pt x="0" y="1840360"/>
                </a:cubicBezTo>
                <a:cubicBezTo>
                  <a:pt x="25643" y="1707221"/>
                  <a:pt x="-17736" y="1497555"/>
                  <a:pt x="0" y="1333873"/>
                </a:cubicBezTo>
                <a:cubicBezTo>
                  <a:pt x="17736" y="1170191"/>
                  <a:pt x="18043" y="1034076"/>
                  <a:pt x="0" y="750452"/>
                </a:cubicBezTo>
                <a:close/>
              </a:path>
            </a:pathLst>
          </a:custGeom>
          <a:solidFill>
            <a:schemeClr val="bg1">
              <a:alpha val="85000"/>
            </a:schemeClr>
          </a:solidFill>
          <a:ln w="38100">
            <a:solidFill>
              <a:srgbClr val="7030A0"/>
            </a:solidFill>
            <a:prstDash val="sysDot"/>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44546A"/>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Oval 22">
            <a:extLst>
              <a:ext uri="{FF2B5EF4-FFF2-40B4-BE49-F238E27FC236}">
                <a16:creationId xmlns:a16="http://schemas.microsoft.com/office/drawing/2014/main" id="{E41307BD-AE95-48A6-9856-65C996AB9B72}"/>
              </a:ext>
            </a:extLst>
          </p:cNvPr>
          <p:cNvSpPr/>
          <p:nvPr/>
        </p:nvSpPr>
        <p:spPr>
          <a:xfrm>
            <a:off x="820618" y="968856"/>
            <a:ext cx="548640" cy="548640"/>
          </a:xfrm>
          <a:prstGeom prst="ellipse">
            <a:avLst/>
          </a:prstGeom>
          <a:solidFill>
            <a:srgbClr val="EF89A1">
              <a:lumMod val="40000"/>
              <a:lumOff val="60000"/>
            </a:srgbClr>
          </a:solidFill>
          <a:ln w="12700" cap="flat" cmpd="sng" algn="ctr">
            <a:solidFill>
              <a:srgbClr val="EF89A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EF89A1">
                    <a:lumMod val="75000"/>
                  </a:srgbClr>
                </a:solidFill>
                <a:effectLst/>
                <a:uLnTx/>
                <a:uFillTx/>
                <a:latin typeface="Arial" panose="020B0604020202020204" pitchFamily="34" charset="0"/>
                <a:ea typeface="Arial-Rounded" panose="020B0500000000000000" pitchFamily="34" charset="0"/>
                <a:cs typeface="Arial" panose="020B0604020202020204" pitchFamily="34" charset="0"/>
                <a:sym typeface="Arial"/>
              </a:rPr>
              <a:t>3</a:t>
            </a:r>
          </a:p>
        </p:txBody>
      </p:sp>
      <p:sp>
        <p:nvSpPr>
          <p:cNvPr id="24" name="Rectangle 23">
            <a:extLst>
              <a:ext uri="{FF2B5EF4-FFF2-40B4-BE49-F238E27FC236}">
                <a16:creationId xmlns:a16="http://schemas.microsoft.com/office/drawing/2014/main" id="{0E59317E-8394-48E4-8792-F286037C1D4B}"/>
              </a:ext>
            </a:extLst>
          </p:cNvPr>
          <p:cNvSpPr/>
          <p:nvPr/>
        </p:nvSpPr>
        <p:spPr>
          <a:xfrm>
            <a:off x="1443693" y="966552"/>
            <a:ext cx="10748307" cy="535531"/>
          </a:xfrm>
          <a:prstGeom prst="rect">
            <a:avLst/>
          </a:prstGeom>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vi-VN" sz="3200" b="1" i="0" u="none" strike="noStrike" kern="1200" cap="none" spc="0" normalizeH="0" baseline="0" noProof="0" dirty="0">
                <a:ln>
                  <a:noFill/>
                </a:ln>
                <a:solidFill>
                  <a:srgbClr val="FF0066"/>
                </a:solidFill>
                <a:effectLst/>
                <a:uLnTx/>
                <a:uFillTx/>
                <a:latin typeface="Arial" panose="020B0604020202020204" pitchFamily="34" charset="0"/>
                <a:ea typeface="Arial-Rounded" panose="020B0500000000000000" pitchFamily="34" charset="0"/>
                <a:cs typeface="Arial" panose="020B0604020202020204" pitchFamily="34" charset="0"/>
                <a:sym typeface="Arial"/>
              </a:rPr>
              <a:t>Vì sao trên cây gạo lại có “ngày hội mùa xuân”?</a:t>
            </a:r>
          </a:p>
        </p:txBody>
      </p:sp>
      <p:grpSp>
        <p:nvGrpSpPr>
          <p:cNvPr id="35" name="Group 34">
            <a:extLst>
              <a:ext uri="{FF2B5EF4-FFF2-40B4-BE49-F238E27FC236}">
                <a16:creationId xmlns:a16="http://schemas.microsoft.com/office/drawing/2014/main" id="{6DD3C94E-6435-42D3-B80D-9AEEFB7B6881}"/>
              </a:ext>
            </a:extLst>
          </p:cNvPr>
          <p:cNvGrpSpPr/>
          <p:nvPr/>
        </p:nvGrpSpPr>
        <p:grpSpPr>
          <a:xfrm>
            <a:off x="1180662" y="2038042"/>
            <a:ext cx="9479709" cy="2737304"/>
            <a:chOff x="1694377" y="5205892"/>
            <a:chExt cx="7177140" cy="584583"/>
          </a:xfrm>
        </p:grpSpPr>
        <p:sp>
          <p:nvSpPr>
            <p:cNvPr id="36" name="Rounded Rectangle 18">
              <a:extLst>
                <a:ext uri="{FF2B5EF4-FFF2-40B4-BE49-F238E27FC236}">
                  <a16:creationId xmlns:a16="http://schemas.microsoft.com/office/drawing/2014/main" id="{BBAB07C2-9A1E-49C3-832E-AC5AB8D5A33A}"/>
                </a:ext>
              </a:extLst>
            </p:cNvPr>
            <p:cNvSpPr/>
            <p:nvPr/>
          </p:nvSpPr>
          <p:spPr>
            <a:xfrm>
              <a:off x="1694377" y="5205892"/>
              <a:ext cx="7177140" cy="584583"/>
            </a:xfrm>
            <a:prstGeom prst="roundRect">
              <a:avLst/>
            </a:prstGeom>
            <a:solidFill>
              <a:srgbClr val="FFFF00"/>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0" i="0" u="none" strike="noStrike" kern="0" cap="none" spc="0" normalizeH="0" baseline="0" noProof="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sp>
          <p:nvSpPr>
            <p:cNvPr id="37" name="Rectangle 36">
              <a:extLst>
                <a:ext uri="{FF2B5EF4-FFF2-40B4-BE49-F238E27FC236}">
                  <a16:creationId xmlns:a16="http://schemas.microsoft.com/office/drawing/2014/main" id="{B2BB11EC-B8CE-4E14-9785-452D385A14B6}"/>
                </a:ext>
              </a:extLst>
            </p:cNvPr>
            <p:cNvSpPr/>
            <p:nvPr/>
          </p:nvSpPr>
          <p:spPr>
            <a:xfrm>
              <a:off x="1893519" y="5205892"/>
              <a:ext cx="6650469" cy="543110"/>
            </a:xfrm>
            <a:prstGeom prst="roundRect">
              <a:avLst/>
            </a:prstGeom>
          </p:spPr>
          <p:txBody>
            <a:bodyPr wrap="square">
              <a:spAutoFit/>
            </a:bodyPr>
            <a:lstStyle/>
            <a:p>
              <a:pPr marL="0" marR="0" lvl="0" indent="0" algn="just" defTabSz="914400" rtl="0" eaLnBrk="1" fontAlgn="auto" latinLnBrk="0" hangingPunct="1">
                <a:lnSpc>
                  <a:spcPct val="112000"/>
                </a:lnSpc>
                <a:spcBef>
                  <a:spcPts val="0"/>
                </a:spcBef>
                <a:spcAft>
                  <a:spcPts val="0"/>
                </a:spcAft>
                <a:buClrTx/>
                <a:buSzTx/>
                <a:buFont typeface="Arial"/>
                <a:buNone/>
                <a:tabLst/>
                <a:defRPr/>
              </a:pPr>
              <a:r>
                <a:rPr kumimoji="0" lang="vi-VN" altLang="zh-CN" sz="3200"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Vì trên cây gạo đầy màu sắc và âm thanh rộn rã của các loài chim. Tất cả những âm thanh và màu sắc đó tạo thành cảnh sắc vui nhộn, náo nhiệt của ngày hội mùa xuân.</a:t>
              </a:r>
              <a:endParaRPr kumimoji="0" lang="zh-CN" altLang="en-US" sz="3200" i="0" u="none" strike="noStrike" kern="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grpSp>
      <p:sp>
        <p:nvSpPr>
          <p:cNvPr id="8" name="TextBox 7"/>
          <p:cNvSpPr txBox="1"/>
          <p:nvPr/>
        </p:nvSpPr>
        <p:spPr>
          <a:xfrm>
            <a:off x="-1738538" y="71257"/>
            <a:ext cx="1632155" cy="1790589"/>
          </a:xfrm>
          <a:prstGeom prst="rect">
            <a:avLst/>
          </a:prstGeom>
          <a:solidFill>
            <a:schemeClr val="bg2"/>
          </a:solidFill>
        </p:spPr>
        <p:txBody>
          <a:bodyPr wrap="square" rtlCol="0">
            <a:spAutoFit/>
          </a:bodyPr>
          <a:lstStyle/>
          <a:p>
            <a:endParaRPr lang="en-US" dirty="0"/>
          </a:p>
        </p:txBody>
      </p:sp>
    </p:spTree>
    <p:extLst>
      <p:ext uri="{BB962C8B-B14F-4D97-AF65-F5344CB8AC3E}">
        <p14:creationId xmlns:p14="http://schemas.microsoft.com/office/powerpoint/2010/main" val="33110664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2E04FA07-0ADA-45F7-9567-92C2F4CFBB08}"/>
              </a:ext>
            </a:extLst>
          </p:cNvPr>
          <p:cNvSpPr/>
          <p:nvPr/>
        </p:nvSpPr>
        <p:spPr>
          <a:xfrm>
            <a:off x="410309" y="430596"/>
            <a:ext cx="11371382" cy="5988761"/>
          </a:xfrm>
          <a:custGeom>
            <a:avLst/>
            <a:gdLst>
              <a:gd name="connsiteX0" fmla="*/ 0 w 11371382"/>
              <a:gd name="connsiteY0" fmla="*/ 750452 h 5988761"/>
              <a:gd name="connsiteX1" fmla="*/ 750452 w 11371382"/>
              <a:gd name="connsiteY1" fmla="*/ 0 h 5988761"/>
              <a:gd name="connsiteX2" fmla="*/ 1309779 w 11371382"/>
              <a:gd name="connsiteY2" fmla="*/ 0 h 5988761"/>
              <a:gd name="connsiteX3" fmla="*/ 1967811 w 11371382"/>
              <a:gd name="connsiteY3" fmla="*/ 0 h 5988761"/>
              <a:gd name="connsiteX4" fmla="*/ 2527138 w 11371382"/>
              <a:gd name="connsiteY4" fmla="*/ 0 h 5988761"/>
              <a:gd name="connsiteX5" fmla="*/ 2889056 w 11371382"/>
              <a:gd name="connsiteY5" fmla="*/ 0 h 5988761"/>
              <a:gd name="connsiteX6" fmla="*/ 3448383 w 11371382"/>
              <a:gd name="connsiteY6" fmla="*/ 0 h 5988761"/>
              <a:gd name="connsiteX7" fmla="*/ 4007710 w 11371382"/>
              <a:gd name="connsiteY7" fmla="*/ 0 h 5988761"/>
              <a:gd name="connsiteX8" fmla="*/ 4369627 w 11371382"/>
              <a:gd name="connsiteY8" fmla="*/ 0 h 5988761"/>
              <a:gd name="connsiteX9" fmla="*/ 4830250 w 11371382"/>
              <a:gd name="connsiteY9" fmla="*/ 0 h 5988761"/>
              <a:gd name="connsiteX10" fmla="*/ 5192167 w 11371382"/>
              <a:gd name="connsiteY10" fmla="*/ 0 h 5988761"/>
              <a:gd name="connsiteX11" fmla="*/ 6047609 w 11371382"/>
              <a:gd name="connsiteY11" fmla="*/ 0 h 5988761"/>
              <a:gd name="connsiteX12" fmla="*/ 6508231 w 11371382"/>
              <a:gd name="connsiteY12" fmla="*/ 0 h 5988761"/>
              <a:gd name="connsiteX13" fmla="*/ 6968853 w 11371382"/>
              <a:gd name="connsiteY13" fmla="*/ 0 h 5988761"/>
              <a:gd name="connsiteX14" fmla="*/ 7824295 w 11371382"/>
              <a:gd name="connsiteY14" fmla="*/ 0 h 5988761"/>
              <a:gd name="connsiteX15" fmla="*/ 8186212 w 11371382"/>
              <a:gd name="connsiteY15" fmla="*/ 0 h 5988761"/>
              <a:gd name="connsiteX16" fmla="*/ 8942949 w 11371382"/>
              <a:gd name="connsiteY16" fmla="*/ 0 h 5988761"/>
              <a:gd name="connsiteX17" fmla="*/ 9600981 w 11371382"/>
              <a:gd name="connsiteY17" fmla="*/ 0 h 5988761"/>
              <a:gd name="connsiteX18" fmla="*/ 10620930 w 11371382"/>
              <a:gd name="connsiteY18" fmla="*/ 0 h 5988761"/>
              <a:gd name="connsiteX19" fmla="*/ 11371382 w 11371382"/>
              <a:gd name="connsiteY19" fmla="*/ 750452 h 5988761"/>
              <a:gd name="connsiteX20" fmla="*/ 11371382 w 11371382"/>
              <a:gd name="connsiteY20" fmla="*/ 1256939 h 5988761"/>
              <a:gd name="connsiteX21" fmla="*/ 11371382 w 11371382"/>
              <a:gd name="connsiteY21" fmla="*/ 1987818 h 5988761"/>
              <a:gd name="connsiteX22" fmla="*/ 11371382 w 11371382"/>
              <a:gd name="connsiteY22" fmla="*/ 2584062 h 5988761"/>
              <a:gd name="connsiteX23" fmla="*/ 11371382 w 11371382"/>
              <a:gd name="connsiteY23" fmla="*/ 3180306 h 5988761"/>
              <a:gd name="connsiteX24" fmla="*/ 11371382 w 11371382"/>
              <a:gd name="connsiteY24" fmla="*/ 3821428 h 5988761"/>
              <a:gd name="connsiteX25" fmla="*/ 11371382 w 11371382"/>
              <a:gd name="connsiteY25" fmla="*/ 4552308 h 5988761"/>
              <a:gd name="connsiteX26" fmla="*/ 11371382 w 11371382"/>
              <a:gd name="connsiteY26" fmla="*/ 5238309 h 5988761"/>
              <a:gd name="connsiteX27" fmla="*/ 10620930 w 11371382"/>
              <a:gd name="connsiteY27" fmla="*/ 5988761 h 5988761"/>
              <a:gd name="connsiteX28" fmla="*/ 10259012 w 11371382"/>
              <a:gd name="connsiteY28" fmla="*/ 5988761 h 5988761"/>
              <a:gd name="connsiteX29" fmla="*/ 9502276 w 11371382"/>
              <a:gd name="connsiteY29" fmla="*/ 5988761 h 5988761"/>
              <a:gd name="connsiteX30" fmla="*/ 8942949 w 11371382"/>
              <a:gd name="connsiteY30" fmla="*/ 5988761 h 5988761"/>
              <a:gd name="connsiteX31" fmla="*/ 8087507 w 11371382"/>
              <a:gd name="connsiteY31" fmla="*/ 5988761 h 5988761"/>
              <a:gd name="connsiteX32" fmla="*/ 7429475 w 11371382"/>
              <a:gd name="connsiteY32" fmla="*/ 5988761 h 5988761"/>
              <a:gd name="connsiteX33" fmla="*/ 6968853 w 11371382"/>
              <a:gd name="connsiteY33" fmla="*/ 5988761 h 5988761"/>
              <a:gd name="connsiteX34" fmla="*/ 6113412 w 11371382"/>
              <a:gd name="connsiteY34" fmla="*/ 5988761 h 5988761"/>
              <a:gd name="connsiteX35" fmla="*/ 5257970 w 11371382"/>
              <a:gd name="connsiteY35" fmla="*/ 5988761 h 5988761"/>
              <a:gd name="connsiteX36" fmla="*/ 4797348 w 11371382"/>
              <a:gd name="connsiteY36" fmla="*/ 5988761 h 5988761"/>
              <a:gd name="connsiteX37" fmla="*/ 4238021 w 11371382"/>
              <a:gd name="connsiteY37" fmla="*/ 5988761 h 5988761"/>
              <a:gd name="connsiteX38" fmla="*/ 3481284 w 11371382"/>
              <a:gd name="connsiteY38" fmla="*/ 5988761 h 5988761"/>
              <a:gd name="connsiteX39" fmla="*/ 2724548 w 11371382"/>
              <a:gd name="connsiteY39" fmla="*/ 5988761 h 5988761"/>
              <a:gd name="connsiteX40" fmla="*/ 1869106 w 11371382"/>
              <a:gd name="connsiteY40" fmla="*/ 5988761 h 5988761"/>
              <a:gd name="connsiteX41" fmla="*/ 1507189 w 11371382"/>
              <a:gd name="connsiteY41" fmla="*/ 5988761 h 5988761"/>
              <a:gd name="connsiteX42" fmla="*/ 750452 w 11371382"/>
              <a:gd name="connsiteY42" fmla="*/ 5988761 h 5988761"/>
              <a:gd name="connsiteX43" fmla="*/ 0 w 11371382"/>
              <a:gd name="connsiteY43" fmla="*/ 5238309 h 5988761"/>
              <a:gd name="connsiteX44" fmla="*/ 0 w 11371382"/>
              <a:gd name="connsiteY44" fmla="*/ 4731822 h 5988761"/>
              <a:gd name="connsiteX45" fmla="*/ 0 w 11371382"/>
              <a:gd name="connsiteY45" fmla="*/ 4180457 h 5988761"/>
              <a:gd name="connsiteX46" fmla="*/ 0 w 11371382"/>
              <a:gd name="connsiteY46" fmla="*/ 3494456 h 5988761"/>
              <a:gd name="connsiteX47" fmla="*/ 0 w 11371382"/>
              <a:gd name="connsiteY47" fmla="*/ 2853334 h 5988761"/>
              <a:gd name="connsiteX48" fmla="*/ 0 w 11371382"/>
              <a:gd name="connsiteY48" fmla="*/ 2346847 h 5988761"/>
              <a:gd name="connsiteX49" fmla="*/ 0 w 11371382"/>
              <a:gd name="connsiteY49" fmla="*/ 1660846 h 5988761"/>
              <a:gd name="connsiteX50" fmla="*/ 0 w 11371382"/>
              <a:gd name="connsiteY50" fmla="*/ 750452 h 5988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371382" h="5988761" fill="none" extrusionOk="0">
                <a:moveTo>
                  <a:pt x="0" y="750452"/>
                </a:moveTo>
                <a:cubicBezTo>
                  <a:pt x="-52742" y="340472"/>
                  <a:pt x="397829" y="13246"/>
                  <a:pt x="750452" y="0"/>
                </a:cubicBezTo>
                <a:cubicBezTo>
                  <a:pt x="916752" y="-19186"/>
                  <a:pt x="1180237" y="-16531"/>
                  <a:pt x="1309779" y="0"/>
                </a:cubicBezTo>
                <a:cubicBezTo>
                  <a:pt x="1439321" y="16531"/>
                  <a:pt x="1766862" y="5055"/>
                  <a:pt x="1967811" y="0"/>
                </a:cubicBezTo>
                <a:cubicBezTo>
                  <a:pt x="2168760" y="-5055"/>
                  <a:pt x="2309439" y="17914"/>
                  <a:pt x="2527138" y="0"/>
                </a:cubicBezTo>
                <a:cubicBezTo>
                  <a:pt x="2744837" y="-17914"/>
                  <a:pt x="2751984" y="-13450"/>
                  <a:pt x="2889056" y="0"/>
                </a:cubicBezTo>
                <a:cubicBezTo>
                  <a:pt x="3026128" y="13450"/>
                  <a:pt x="3204731" y="-2768"/>
                  <a:pt x="3448383" y="0"/>
                </a:cubicBezTo>
                <a:cubicBezTo>
                  <a:pt x="3692035" y="2768"/>
                  <a:pt x="3825700" y="-19383"/>
                  <a:pt x="4007710" y="0"/>
                </a:cubicBezTo>
                <a:cubicBezTo>
                  <a:pt x="4189720" y="19383"/>
                  <a:pt x="4198284" y="-7733"/>
                  <a:pt x="4369627" y="0"/>
                </a:cubicBezTo>
                <a:cubicBezTo>
                  <a:pt x="4540970" y="7733"/>
                  <a:pt x="4643059" y="-2887"/>
                  <a:pt x="4830250" y="0"/>
                </a:cubicBezTo>
                <a:cubicBezTo>
                  <a:pt x="5017441" y="2887"/>
                  <a:pt x="5091514" y="-7203"/>
                  <a:pt x="5192167" y="0"/>
                </a:cubicBezTo>
                <a:cubicBezTo>
                  <a:pt x="5292820" y="7203"/>
                  <a:pt x="5704220" y="-33910"/>
                  <a:pt x="6047609" y="0"/>
                </a:cubicBezTo>
                <a:cubicBezTo>
                  <a:pt x="6390998" y="33910"/>
                  <a:pt x="6306174" y="-4282"/>
                  <a:pt x="6508231" y="0"/>
                </a:cubicBezTo>
                <a:cubicBezTo>
                  <a:pt x="6710288" y="4282"/>
                  <a:pt x="6782629" y="-18486"/>
                  <a:pt x="6968853" y="0"/>
                </a:cubicBezTo>
                <a:cubicBezTo>
                  <a:pt x="7155077" y="18486"/>
                  <a:pt x="7477359" y="-42107"/>
                  <a:pt x="7824295" y="0"/>
                </a:cubicBezTo>
                <a:cubicBezTo>
                  <a:pt x="8171231" y="42107"/>
                  <a:pt x="8063347" y="2813"/>
                  <a:pt x="8186212" y="0"/>
                </a:cubicBezTo>
                <a:cubicBezTo>
                  <a:pt x="8309077" y="-2813"/>
                  <a:pt x="8594030" y="-14979"/>
                  <a:pt x="8942949" y="0"/>
                </a:cubicBezTo>
                <a:cubicBezTo>
                  <a:pt x="9291868" y="14979"/>
                  <a:pt x="9304358" y="12907"/>
                  <a:pt x="9600981" y="0"/>
                </a:cubicBezTo>
                <a:cubicBezTo>
                  <a:pt x="9897604" y="-12907"/>
                  <a:pt x="10297364" y="48450"/>
                  <a:pt x="10620930" y="0"/>
                </a:cubicBezTo>
                <a:cubicBezTo>
                  <a:pt x="11033339" y="65679"/>
                  <a:pt x="11304895" y="352105"/>
                  <a:pt x="11371382" y="750452"/>
                </a:cubicBezTo>
                <a:cubicBezTo>
                  <a:pt x="11388840" y="920994"/>
                  <a:pt x="11393635" y="1137350"/>
                  <a:pt x="11371382" y="1256939"/>
                </a:cubicBezTo>
                <a:cubicBezTo>
                  <a:pt x="11349129" y="1376528"/>
                  <a:pt x="11371581" y="1635794"/>
                  <a:pt x="11371382" y="1987818"/>
                </a:cubicBezTo>
                <a:cubicBezTo>
                  <a:pt x="11371183" y="2339842"/>
                  <a:pt x="11380787" y="2347894"/>
                  <a:pt x="11371382" y="2584062"/>
                </a:cubicBezTo>
                <a:cubicBezTo>
                  <a:pt x="11361977" y="2820230"/>
                  <a:pt x="11396226" y="3044548"/>
                  <a:pt x="11371382" y="3180306"/>
                </a:cubicBezTo>
                <a:cubicBezTo>
                  <a:pt x="11346538" y="3316064"/>
                  <a:pt x="11344607" y="3552506"/>
                  <a:pt x="11371382" y="3821428"/>
                </a:cubicBezTo>
                <a:cubicBezTo>
                  <a:pt x="11398157" y="4090350"/>
                  <a:pt x="11363699" y="4361480"/>
                  <a:pt x="11371382" y="4552308"/>
                </a:cubicBezTo>
                <a:cubicBezTo>
                  <a:pt x="11379065" y="4743136"/>
                  <a:pt x="11391050" y="4899097"/>
                  <a:pt x="11371382" y="5238309"/>
                </a:cubicBezTo>
                <a:cubicBezTo>
                  <a:pt x="11420430" y="5621058"/>
                  <a:pt x="11041609" y="6070573"/>
                  <a:pt x="10620930" y="5988761"/>
                </a:cubicBezTo>
                <a:cubicBezTo>
                  <a:pt x="10503764" y="5998104"/>
                  <a:pt x="10438916" y="5992887"/>
                  <a:pt x="10259012" y="5988761"/>
                </a:cubicBezTo>
                <a:cubicBezTo>
                  <a:pt x="10079108" y="5984635"/>
                  <a:pt x="9690234" y="5975576"/>
                  <a:pt x="9502276" y="5988761"/>
                </a:cubicBezTo>
                <a:cubicBezTo>
                  <a:pt x="9314318" y="6001946"/>
                  <a:pt x="9091593" y="6005552"/>
                  <a:pt x="8942949" y="5988761"/>
                </a:cubicBezTo>
                <a:cubicBezTo>
                  <a:pt x="8794305" y="5971970"/>
                  <a:pt x="8376995" y="5961581"/>
                  <a:pt x="8087507" y="5988761"/>
                </a:cubicBezTo>
                <a:cubicBezTo>
                  <a:pt x="7798019" y="6015941"/>
                  <a:pt x="7680572" y="5956167"/>
                  <a:pt x="7429475" y="5988761"/>
                </a:cubicBezTo>
                <a:cubicBezTo>
                  <a:pt x="7178378" y="6021355"/>
                  <a:pt x="7159575" y="5999233"/>
                  <a:pt x="6968853" y="5988761"/>
                </a:cubicBezTo>
                <a:cubicBezTo>
                  <a:pt x="6778131" y="5978289"/>
                  <a:pt x="6446187" y="5963289"/>
                  <a:pt x="6113412" y="5988761"/>
                </a:cubicBezTo>
                <a:cubicBezTo>
                  <a:pt x="5780637" y="6014233"/>
                  <a:pt x="5516177" y="6019076"/>
                  <a:pt x="5257970" y="5988761"/>
                </a:cubicBezTo>
                <a:cubicBezTo>
                  <a:pt x="4999763" y="5958446"/>
                  <a:pt x="4954729" y="6000783"/>
                  <a:pt x="4797348" y="5988761"/>
                </a:cubicBezTo>
                <a:cubicBezTo>
                  <a:pt x="4639967" y="5976739"/>
                  <a:pt x="4498692" y="6009882"/>
                  <a:pt x="4238021" y="5988761"/>
                </a:cubicBezTo>
                <a:cubicBezTo>
                  <a:pt x="3977350" y="5967640"/>
                  <a:pt x="3736631" y="5979310"/>
                  <a:pt x="3481284" y="5988761"/>
                </a:cubicBezTo>
                <a:cubicBezTo>
                  <a:pt x="3225937" y="5998212"/>
                  <a:pt x="2887796" y="5951035"/>
                  <a:pt x="2724548" y="5988761"/>
                </a:cubicBezTo>
                <a:cubicBezTo>
                  <a:pt x="2561300" y="6026487"/>
                  <a:pt x="2090146" y="6026111"/>
                  <a:pt x="1869106" y="5988761"/>
                </a:cubicBezTo>
                <a:cubicBezTo>
                  <a:pt x="1648066" y="5951411"/>
                  <a:pt x="1649480" y="5991657"/>
                  <a:pt x="1507189" y="5988761"/>
                </a:cubicBezTo>
                <a:cubicBezTo>
                  <a:pt x="1364898" y="5985865"/>
                  <a:pt x="1021944" y="5997806"/>
                  <a:pt x="750452" y="5988761"/>
                </a:cubicBezTo>
                <a:cubicBezTo>
                  <a:pt x="339751" y="6061479"/>
                  <a:pt x="-40414" y="5706948"/>
                  <a:pt x="0" y="5238309"/>
                </a:cubicBezTo>
                <a:cubicBezTo>
                  <a:pt x="10685" y="5040178"/>
                  <a:pt x="-18987" y="4885419"/>
                  <a:pt x="0" y="4731822"/>
                </a:cubicBezTo>
                <a:cubicBezTo>
                  <a:pt x="18987" y="4578225"/>
                  <a:pt x="8619" y="4420050"/>
                  <a:pt x="0" y="4180457"/>
                </a:cubicBezTo>
                <a:cubicBezTo>
                  <a:pt x="-8619" y="3940864"/>
                  <a:pt x="17674" y="3637739"/>
                  <a:pt x="0" y="3494456"/>
                </a:cubicBezTo>
                <a:cubicBezTo>
                  <a:pt x="-17674" y="3351173"/>
                  <a:pt x="17197" y="3041491"/>
                  <a:pt x="0" y="2853334"/>
                </a:cubicBezTo>
                <a:cubicBezTo>
                  <a:pt x="-17197" y="2665177"/>
                  <a:pt x="-23250" y="2533018"/>
                  <a:pt x="0" y="2346847"/>
                </a:cubicBezTo>
                <a:cubicBezTo>
                  <a:pt x="23250" y="2160676"/>
                  <a:pt x="16326" y="1912726"/>
                  <a:pt x="0" y="1660846"/>
                </a:cubicBezTo>
                <a:cubicBezTo>
                  <a:pt x="-16326" y="1408966"/>
                  <a:pt x="-4183" y="1004543"/>
                  <a:pt x="0" y="750452"/>
                </a:cubicBezTo>
                <a:close/>
              </a:path>
              <a:path w="11371382" h="5988761" stroke="0" extrusionOk="0">
                <a:moveTo>
                  <a:pt x="0" y="750452"/>
                </a:moveTo>
                <a:cubicBezTo>
                  <a:pt x="3058" y="429491"/>
                  <a:pt x="364696" y="51297"/>
                  <a:pt x="750452" y="0"/>
                </a:cubicBezTo>
                <a:cubicBezTo>
                  <a:pt x="1110094" y="-4445"/>
                  <a:pt x="1337535" y="21717"/>
                  <a:pt x="1507189" y="0"/>
                </a:cubicBezTo>
                <a:cubicBezTo>
                  <a:pt x="1676843" y="-21717"/>
                  <a:pt x="1848367" y="-4465"/>
                  <a:pt x="1967811" y="0"/>
                </a:cubicBezTo>
                <a:cubicBezTo>
                  <a:pt x="2087255" y="4465"/>
                  <a:pt x="2295223" y="4850"/>
                  <a:pt x="2428433" y="0"/>
                </a:cubicBezTo>
                <a:cubicBezTo>
                  <a:pt x="2561643" y="-4850"/>
                  <a:pt x="2878696" y="11016"/>
                  <a:pt x="3185170" y="0"/>
                </a:cubicBezTo>
                <a:cubicBezTo>
                  <a:pt x="3491644" y="-11016"/>
                  <a:pt x="3554614" y="-8780"/>
                  <a:pt x="3744497" y="0"/>
                </a:cubicBezTo>
                <a:cubicBezTo>
                  <a:pt x="3934380" y="8780"/>
                  <a:pt x="4401904" y="21439"/>
                  <a:pt x="4599938" y="0"/>
                </a:cubicBezTo>
                <a:cubicBezTo>
                  <a:pt x="4797972" y="-21439"/>
                  <a:pt x="5194432" y="-28077"/>
                  <a:pt x="5455380" y="0"/>
                </a:cubicBezTo>
                <a:cubicBezTo>
                  <a:pt x="5716328" y="28077"/>
                  <a:pt x="6038026" y="28082"/>
                  <a:pt x="6212116" y="0"/>
                </a:cubicBezTo>
                <a:cubicBezTo>
                  <a:pt x="6386206" y="-28082"/>
                  <a:pt x="6502115" y="-4721"/>
                  <a:pt x="6672739" y="0"/>
                </a:cubicBezTo>
                <a:cubicBezTo>
                  <a:pt x="6843363" y="4721"/>
                  <a:pt x="6894405" y="6159"/>
                  <a:pt x="7034656" y="0"/>
                </a:cubicBezTo>
                <a:cubicBezTo>
                  <a:pt x="7174907" y="-6159"/>
                  <a:pt x="7648643" y="-13745"/>
                  <a:pt x="7890098" y="0"/>
                </a:cubicBezTo>
                <a:cubicBezTo>
                  <a:pt x="8131553" y="13745"/>
                  <a:pt x="8284793" y="25684"/>
                  <a:pt x="8548130" y="0"/>
                </a:cubicBezTo>
                <a:cubicBezTo>
                  <a:pt x="8811467" y="-25684"/>
                  <a:pt x="8942407" y="4128"/>
                  <a:pt x="9206161" y="0"/>
                </a:cubicBezTo>
                <a:cubicBezTo>
                  <a:pt x="9469915" y="-4128"/>
                  <a:pt x="9523135" y="5692"/>
                  <a:pt x="9666784" y="0"/>
                </a:cubicBezTo>
                <a:cubicBezTo>
                  <a:pt x="9810433" y="-5692"/>
                  <a:pt x="10207743" y="4652"/>
                  <a:pt x="10620930" y="0"/>
                </a:cubicBezTo>
                <a:cubicBezTo>
                  <a:pt x="11132522" y="22041"/>
                  <a:pt x="11312679" y="316559"/>
                  <a:pt x="11371382" y="750452"/>
                </a:cubicBezTo>
                <a:cubicBezTo>
                  <a:pt x="11351043" y="1018695"/>
                  <a:pt x="11355185" y="1189219"/>
                  <a:pt x="11371382" y="1301817"/>
                </a:cubicBezTo>
                <a:cubicBezTo>
                  <a:pt x="11387579" y="1414416"/>
                  <a:pt x="11344286" y="1845151"/>
                  <a:pt x="11371382" y="2032697"/>
                </a:cubicBezTo>
                <a:cubicBezTo>
                  <a:pt x="11398478" y="2220243"/>
                  <a:pt x="11378114" y="2381051"/>
                  <a:pt x="11371382" y="2718698"/>
                </a:cubicBezTo>
                <a:cubicBezTo>
                  <a:pt x="11364650" y="3056345"/>
                  <a:pt x="11400769" y="3019228"/>
                  <a:pt x="11371382" y="3314942"/>
                </a:cubicBezTo>
                <a:cubicBezTo>
                  <a:pt x="11341995" y="3610656"/>
                  <a:pt x="11374090" y="3603844"/>
                  <a:pt x="11371382" y="3866307"/>
                </a:cubicBezTo>
                <a:cubicBezTo>
                  <a:pt x="11368674" y="4128770"/>
                  <a:pt x="11384499" y="4261952"/>
                  <a:pt x="11371382" y="4417672"/>
                </a:cubicBezTo>
                <a:cubicBezTo>
                  <a:pt x="11358265" y="4573393"/>
                  <a:pt x="11333289" y="5004047"/>
                  <a:pt x="11371382" y="5238309"/>
                </a:cubicBezTo>
                <a:cubicBezTo>
                  <a:pt x="11400479" y="5693987"/>
                  <a:pt x="11018186" y="6004511"/>
                  <a:pt x="10620930" y="5988761"/>
                </a:cubicBezTo>
                <a:cubicBezTo>
                  <a:pt x="10448864" y="5971981"/>
                  <a:pt x="10286658" y="5970635"/>
                  <a:pt x="10061603" y="5988761"/>
                </a:cubicBezTo>
                <a:cubicBezTo>
                  <a:pt x="9836548" y="6006887"/>
                  <a:pt x="9726656" y="5963431"/>
                  <a:pt x="9502276" y="5988761"/>
                </a:cubicBezTo>
                <a:cubicBezTo>
                  <a:pt x="9277896" y="6014091"/>
                  <a:pt x="9275868" y="5989454"/>
                  <a:pt x="9140358" y="5988761"/>
                </a:cubicBezTo>
                <a:cubicBezTo>
                  <a:pt x="9004848" y="5988068"/>
                  <a:pt x="8792381" y="5978487"/>
                  <a:pt x="8679736" y="5988761"/>
                </a:cubicBezTo>
                <a:cubicBezTo>
                  <a:pt x="8567091" y="5999035"/>
                  <a:pt x="8351611" y="6010574"/>
                  <a:pt x="8219114" y="5988761"/>
                </a:cubicBezTo>
                <a:cubicBezTo>
                  <a:pt x="8086617" y="5966948"/>
                  <a:pt x="7775417" y="5987772"/>
                  <a:pt x="7462377" y="5988761"/>
                </a:cubicBezTo>
                <a:cubicBezTo>
                  <a:pt x="7149337" y="5989750"/>
                  <a:pt x="7269997" y="5994605"/>
                  <a:pt x="7100460" y="5988761"/>
                </a:cubicBezTo>
                <a:cubicBezTo>
                  <a:pt x="6930923" y="5982917"/>
                  <a:pt x="6862619" y="6007787"/>
                  <a:pt x="6639837" y="5988761"/>
                </a:cubicBezTo>
                <a:cubicBezTo>
                  <a:pt x="6417055" y="5969735"/>
                  <a:pt x="6142383" y="5977593"/>
                  <a:pt x="5784396" y="5988761"/>
                </a:cubicBezTo>
                <a:cubicBezTo>
                  <a:pt x="5426409" y="5999929"/>
                  <a:pt x="5531721" y="5977253"/>
                  <a:pt x="5422478" y="5988761"/>
                </a:cubicBezTo>
                <a:cubicBezTo>
                  <a:pt x="5313235" y="6000269"/>
                  <a:pt x="5193221" y="5987263"/>
                  <a:pt x="5060561" y="5988761"/>
                </a:cubicBezTo>
                <a:cubicBezTo>
                  <a:pt x="4927901" y="5990259"/>
                  <a:pt x="4847180" y="5988204"/>
                  <a:pt x="4698643" y="5988761"/>
                </a:cubicBezTo>
                <a:cubicBezTo>
                  <a:pt x="4550106" y="5989318"/>
                  <a:pt x="4227722" y="6020507"/>
                  <a:pt x="4040611" y="5988761"/>
                </a:cubicBezTo>
                <a:cubicBezTo>
                  <a:pt x="3853500" y="5957015"/>
                  <a:pt x="3634145" y="5992931"/>
                  <a:pt x="3382579" y="5988761"/>
                </a:cubicBezTo>
                <a:cubicBezTo>
                  <a:pt x="3131013" y="5984591"/>
                  <a:pt x="3019906" y="5963715"/>
                  <a:pt x="2724548" y="5988761"/>
                </a:cubicBezTo>
                <a:cubicBezTo>
                  <a:pt x="2429190" y="6013807"/>
                  <a:pt x="2047736" y="6005822"/>
                  <a:pt x="1869106" y="5988761"/>
                </a:cubicBezTo>
                <a:cubicBezTo>
                  <a:pt x="1690476" y="5971700"/>
                  <a:pt x="1205337" y="5963773"/>
                  <a:pt x="750452" y="5988761"/>
                </a:cubicBezTo>
                <a:cubicBezTo>
                  <a:pt x="410584" y="5992047"/>
                  <a:pt x="-50170" y="5739323"/>
                  <a:pt x="0" y="5238309"/>
                </a:cubicBezTo>
                <a:cubicBezTo>
                  <a:pt x="25416" y="5038576"/>
                  <a:pt x="-17875" y="4938400"/>
                  <a:pt x="0" y="4686944"/>
                </a:cubicBezTo>
                <a:cubicBezTo>
                  <a:pt x="17875" y="4435489"/>
                  <a:pt x="-12" y="4370916"/>
                  <a:pt x="0" y="4090700"/>
                </a:cubicBezTo>
                <a:cubicBezTo>
                  <a:pt x="12" y="3810484"/>
                  <a:pt x="-15417" y="3722129"/>
                  <a:pt x="0" y="3494456"/>
                </a:cubicBezTo>
                <a:cubicBezTo>
                  <a:pt x="15417" y="3266783"/>
                  <a:pt x="1376" y="3158994"/>
                  <a:pt x="0" y="2987969"/>
                </a:cubicBezTo>
                <a:cubicBezTo>
                  <a:pt x="-1376" y="2816944"/>
                  <a:pt x="-15166" y="2561577"/>
                  <a:pt x="0" y="2391725"/>
                </a:cubicBezTo>
                <a:cubicBezTo>
                  <a:pt x="15166" y="2221873"/>
                  <a:pt x="-25643" y="1973499"/>
                  <a:pt x="0" y="1840360"/>
                </a:cubicBezTo>
                <a:cubicBezTo>
                  <a:pt x="25643" y="1707221"/>
                  <a:pt x="-17736" y="1497555"/>
                  <a:pt x="0" y="1333873"/>
                </a:cubicBezTo>
                <a:cubicBezTo>
                  <a:pt x="17736" y="1170191"/>
                  <a:pt x="18043" y="1034076"/>
                  <a:pt x="0" y="750452"/>
                </a:cubicBezTo>
                <a:close/>
              </a:path>
            </a:pathLst>
          </a:custGeom>
          <a:solidFill>
            <a:schemeClr val="bg1">
              <a:alpha val="85000"/>
            </a:schemeClr>
          </a:solidFill>
          <a:ln w="38100">
            <a:solidFill>
              <a:srgbClr val="7030A0"/>
            </a:solidFill>
            <a:prstDash val="sysDot"/>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44546A"/>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Oval 22">
            <a:extLst>
              <a:ext uri="{FF2B5EF4-FFF2-40B4-BE49-F238E27FC236}">
                <a16:creationId xmlns:a16="http://schemas.microsoft.com/office/drawing/2014/main" id="{E41307BD-AE95-48A6-9856-65C996AB9B72}"/>
              </a:ext>
            </a:extLst>
          </p:cNvPr>
          <p:cNvSpPr/>
          <p:nvPr/>
        </p:nvSpPr>
        <p:spPr>
          <a:xfrm>
            <a:off x="963477" y="1019098"/>
            <a:ext cx="548640" cy="548640"/>
          </a:xfrm>
          <a:prstGeom prst="ellipse">
            <a:avLst/>
          </a:prstGeom>
          <a:solidFill>
            <a:srgbClr val="EF89A1">
              <a:lumMod val="40000"/>
              <a:lumOff val="60000"/>
            </a:srgbClr>
          </a:solidFill>
          <a:ln w="12700" cap="flat" cmpd="sng" algn="ctr">
            <a:solidFill>
              <a:srgbClr val="EF89A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EF89A1">
                    <a:lumMod val="75000"/>
                  </a:srgbClr>
                </a:solidFill>
                <a:effectLst/>
                <a:uLnTx/>
                <a:uFillTx/>
                <a:latin typeface="Arial" panose="020B0604020202020204" pitchFamily="34" charset="0"/>
                <a:ea typeface="Arial-Rounded" panose="020B0500000000000000" pitchFamily="34" charset="0"/>
                <a:cs typeface="Arial" panose="020B0604020202020204" pitchFamily="34" charset="0"/>
                <a:sym typeface="Arial"/>
              </a:rPr>
              <a:t>4</a:t>
            </a:r>
          </a:p>
        </p:txBody>
      </p:sp>
      <p:sp>
        <p:nvSpPr>
          <p:cNvPr id="24" name="Rectangle 23">
            <a:extLst>
              <a:ext uri="{FF2B5EF4-FFF2-40B4-BE49-F238E27FC236}">
                <a16:creationId xmlns:a16="http://schemas.microsoft.com/office/drawing/2014/main" id="{0E59317E-8394-48E4-8792-F286037C1D4B}"/>
              </a:ext>
            </a:extLst>
          </p:cNvPr>
          <p:cNvSpPr/>
          <p:nvPr/>
        </p:nvSpPr>
        <p:spPr>
          <a:xfrm>
            <a:off x="1586552" y="1016794"/>
            <a:ext cx="10748307" cy="978729"/>
          </a:xfrm>
          <a:prstGeom prst="rect">
            <a:avLst/>
          </a:prstGeom>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vi-VN" sz="3200" b="1" i="0" u="none" strike="noStrike" kern="1200" cap="none" spc="0" normalizeH="0" baseline="0" noProof="0" dirty="0">
                <a:ln>
                  <a:noFill/>
                </a:ln>
                <a:solidFill>
                  <a:srgbClr val="FF0066"/>
                </a:solidFill>
                <a:effectLst/>
                <a:uLnTx/>
                <a:uFillTx/>
                <a:latin typeface="Arial" panose="020B0604020202020204" pitchFamily="34" charset="0"/>
                <a:ea typeface="Arial-Rounded" panose="020B0500000000000000" pitchFamily="34" charset="0"/>
                <a:cs typeface="Arial" panose="020B0604020202020204" pitchFamily="34" charset="0"/>
                <a:sym typeface="Arial"/>
              </a:rPr>
              <a:t>Những hình ảnh nào cho thấy cây gạo mang vẻ đẹp mới khi hết mùa hoa?</a:t>
            </a:r>
          </a:p>
        </p:txBody>
      </p:sp>
      <p:grpSp>
        <p:nvGrpSpPr>
          <p:cNvPr id="35" name="Group 34">
            <a:extLst>
              <a:ext uri="{FF2B5EF4-FFF2-40B4-BE49-F238E27FC236}">
                <a16:creationId xmlns:a16="http://schemas.microsoft.com/office/drawing/2014/main" id="{6DD3C94E-6435-42D3-B80D-9AEEFB7B6881}"/>
              </a:ext>
            </a:extLst>
          </p:cNvPr>
          <p:cNvGrpSpPr/>
          <p:nvPr/>
        </p:nvGrpSpPr>
        <p:grpSpPr>
          <a:xfrm>
            <a:off x="1512117" y="2543244"/>
            <a:ext cx="9479709" cy="2661800"/>
            <a:chOff x="1721781" y="5212870"/>
            <a:chExt cx="7177140" cy="722879"/>
          </a:xfrm>
        </p:grpSpPr>
        <p:sp>
          <p:nvSpPr>
            <p:cNvPr id="36" name="Rounded Rectangle 18">
              <a:extLst>
                <a:ext uri="{FF2B5EF4-FFF2-40B4-BE49-F238E27FC236}">
                  <a16:creationId xmlns:a16="http://schemas.microsoft.com/office/drawing/2014/main" id="{BBAB07C2-9A1E-49C3-832E-AC5AB8D5A33A}"/>
                </a:ext>
              </a:extLst>
            </p:cNvPr>
            <p:cNvSpPr/>
            <p:nvPr/>
          </p:nvSpPr>
          <p:spPr>
            <a:xfrm>
              <a:off x="1721781" y="5212870"/>
              <a:ext cx="7177140" cy="722879"/>
            </a:xfrm>
            <a:prstGeom prst="roundRect">
              <a:avLst/>
            </a:prstGeom>
            <a:solidFill>
              <a:srgbClr val="FFFF00"/>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0" i="0" u="none" strike="noStrike" kern="0" cap="none" spc="0" normalizeH="0" baseline="0" noProof="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sp>
          <p:nvSpPr>
            <p:cNvPr id="37" name="Rectangle 36">
              <a:extLst>
                <a:ext uri="{FF2B5EF4-FFF2-40B4-BE49-F238E27FC236}">
                  <a16:creationId xmlns:a16="http://schemas.microsoft.com/office/drawing/2014/main" id="{B2BB11EC-B8CE-4E14-9785-452D385A14B6}"/>
                </a:ext>
              </a:extLst>
            </p:cNvPr>
            <p:cNvSpPr/>
            <p:nvPr/>
          </p:nvSpPr>
          <p:spPr>
            <a:xfrm>
              <a:off x="1921115" y="5223319"/>
              <a:ext cx="6542298" cy="690645"/>
            </a:xfrm>
            <a:prstGeom prst="roundRect">
              <a:avLst/>
            </a:prstGeom>
          </p:spPr>
          <p:txBody>
            <a:bodyPr wrap="square">
              <a:spAutoFit/>
            </a:bodyPr>
            <a:lstStyle/>
            <a:p>
              <a:pPr marL="0" marR="0" lvl="0" indent="0" algn="just" defTabSz="914400" rtl="0" eaLnBrk="1" fontAlgn="auto" latinLnBrk="0" hangingPunct="1">
                <a:lnSpc>
                  <a:spcPct val="112000"/>
                </a:lnSpc>
                <a:spcBef>
                  <a:spcPts val="0"/>
                </a:spcBef>
                <a:spcAft>
                  <a:spcPts val="0"/>
                </a:spcAft>
                <a:buClrTx/>
                <a:buSzTx/>
                <a:buFont typeface="Arial"/>
                <a:buNone/>
                <a:tabLst/>
                <a:defRPr/>
              </a:pPr>
              <a:r>
                <a:rPr kumimoji="0" lang="vi-VN" altLang="zh-CN" sz="3200"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Hết mùa hoa, chim chóc cũng vãn. Cây gạo chấm dứt những ngày tưng bừng ồn ã, lại trở về với dáng vẻ xanh mát, trầm tư.</a:t>
              </a:r>
              <a:r>
                <a:rPr kumimoji="0" lang="en-US" altLang="zh-CN" sz="3200"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altLang="zh-CN" sz="3200" i="0" u="none" strike="noStrike" kern="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Cây</a:t>
              </a:r>
              <a:r>
                <a:rPr kumimoji="0" lang="en-US" altLang="zh-CN" sz="3200" i="0" u="none" strike="noStrike" kern="0" cap="none" spc="0" normalizeH="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altLang="zh-CN" sz="3200" i="0" u="none" strike="noStrike" kern="0" cap="none" spc="0" normalizeH="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đứng</a:t>
              </a:r>
              <a:r>
                <a:rPr kumimoji="0" lang="en-US" altLang="zh-CN" sz="3200" i="0" u="none" strike="noStrike" kern="0" cap="none" spc="0" normalizeH="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altLang="zh-CN" sz="3200" i="0" u="none" strike="noStrike" kern="0" cap="none" spc="0" normalizeH="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im</a:t>
              </a:r>
              <a:r>
                <a:rPr kumimoji="0" lang="en-US" altLang="zh-CN" sz="3200" i="0" u="none" strike="noStrike" kern="0" cap="none" spc="0" normalizeH="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altLang="zh-CN" sz="3200" i="0" u="none" strike="noStrike" kern="0" cap="none" spc="0" normalizeH="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cao</a:t>
              </a:r>
              <a:r>
                <a:rPr kumimoji="0" lang="en-US" altLang="zh-CN" sz="3200" i="0" u="none" strike="noStrike" kern="0" cap="none" spc="0" normalizeH="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altLang="zh-CN" sz="3200" i="0" u="none" strike="noStrike" kern="0" cap="none" spc="0" normalizeH="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lớn</a:t>
              </a:r>
              <a:r>
                <a:rPr kumimoji="0" lang="en-US" altLang="zh-CN" sz="3200" i="0" u="none" strike="noStrike" kern="0" cap="none" spc="0" normalizeH="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altLang="zh-CN" sz="3200" i="0" u="none" strike="noStrike" kern="0" cap="none" spc="0" normalizeH="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hiền</a:t>
              </a:r>
              <a:r>
                <a:rPr kumimoji="0" lang="en-US" altLang="zh-CN" sz="3200" i="0" u="none" strike="noStrike" kern="0" cap="none" spc="0" normalizeH="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altLang="zh-CN" sz="3200" i="0" u="none" strike="noStrike" kern="0" cap="none" spc="0" normalizeH="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lành</a:t>
              </a:r>
              <a:r>
                <a:rPr kumimoji="0" lang="en-US" altLang="zh-CN" sz="3200" i="0" u="none" strike="noStrike" kern="0" cap="none" spc="0" normalizeH="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endParaRPr kumimoji="0" lang="zh-CN" altLang="en-US" sz="3200" i="0" u="none" strike="noStrike" kern="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grpSp>
      <p:sp>
        <p:nvSpPr>
          <p:cNvPr id="8" name="TextBox 7"/>
          <p:cNvSpPr txBox="1"/>
          <p:nvPr/>
        </p:nvSpPr>
        <p:spPr>
          <a:xfrm>
            <a:off x="-1775014" y="121499"/>
            <a:ext cx="1632155" cy="1790589"/>
          </a:xfrm>
          <a:prstGeom prst="rect">
            <a:avLst/>
          </a:prstGeom>
          <a:solidFill>
            <a:schemeClr val="bg2"/>
          </a:solidFill>
        </p:spPr>
        <p:txBody>
          <a:bodyPr wrap="square" rtlCol="0">
            <a:spAutoFit/>
          </a:bodyPr>
          <a:lstStyle/>
          <a:p>
            <a:endParaRPr lang="en-US" dirty="0"/>
          </a:p>
        </p:txBody>
      </p:sp>
    </p:spTree>
    <p:extLst>
      <p:ext uri="{BB962C8B-B14F-4D97-AF65-F5344CB8AC3E}">
        <p14:creationId xmlns:p14="http://schemas.microsoft.com/office/powerpoint/2010/main" val="21810292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2E04FA07-0ADA-45F7-9567-92C2F4CFBB08}"/>
              </a:ext>
            </a:extLst>
          </p:cNvPr>
          <p:cNvSpPr/>
          <p:nvPr/>
        </p:nvSpPr>
        <p:spPr>
          <a:xfrm>
            <a:off x="410309" y="430596"/>
            <a:ext cx="11371382" cy="5988761"/>
          </a:xfrm>
          <a:custGeom>
            <a:avLst/>
            <a:gdLst>
              <a:gd name="connsiteX0" fmla="*/ 0 w 11371382"/>
              <a:gd name="connsiteY0" fmla="*/ 750452 h 5988761"/>
              <a:gd name="connsiteX1" fmla="*/ 750452 w 11371382"/>
              <a:gd name="connsiteY1" fmla="*/ 0 h 5988761"/>
              <a:gd name="connsiteX2" fmla="*/ 1309779 w 11371382"/>
              <a:gd name="connsiteY2" fmla="*/ 0 h 5988761"/>
              <a:gd name="connsiteX3" fmla="*/ 1967811 w 11371382"/>
              <a:gd name="connsiteY3" fmla="*/ 0 h 5988761"/>
              <a:gd name="connsiteX4" fmla="*/ 2527138 w 11371382"/>
              <a:gd name="connsiteY4" fmla="*/ 0 h 5988761"/>
              <a:gd name="connsiteX5" fmla="*/ 2889056 w 11371382"/>
              <a:gd name="connsiteY5" fmla="*/ 0 h 5988761"/>
              <a:gd name="connsiteX6" fmla="*/ 3448383 w 11371382"/>
              <a:gd name="connsiteY6" fmla="*/ 0 h 5988761"/>
              <a:gd name="connsiteX7" fmla="*/ 4007710 w 11371382"/>
              <a:gd name="connsiteY7" fmla="*/ 0 h 5988761"/>
              <a:gd name="connsiteX8" fmla="*/ 4369627 w 11371382"/>
              <a:gd name="connsiteY8" fmla="*/ 0 h 5988761"/>
              <a:gd name="connsiteX9" fmla="*/ 4830250 w 11371382"/>
              <a:gd name="connsiteY9" fmla="*/ 0 h 5988761"/>
              <a:gd name="connsiteX10" fmla="*/ 5192167 w 11371382"/>
              <a:gd name="connsiteY10" fmla="*/ 0 h 5988761"/>
              <a:gd name="connsiteX11" fmla="*/ 6047609 w 11371382"/>
              <a:gd name="connsiteY11" fmla="*/ 0 h 5988761"/>
              <a:gd name="connsiteX12" fmla="*/ 6508231 w 11371382"/>
              <a:gd name="connsiteY12" fmla="*/ 0 h 5988761"/>
              <a:gd name="connsiteX13" fmla="*/ 6968853 w 11371382"/>
              <a:gd name="connsiteY13" fmla="*/ 0 h 5988761"/>
              <a:gd name="connsiteX14" fmla="*/ 7824295 w 11371382"/>
              <a:gd name="connsiteY14" fmla="*/ 0 h 5988761"/>
              <a:gd name="connsiteX15" fmla="*/ 8186212 w 11371382"/>
              <a:gd name="connsiteY15" fmla="*/ 0 h 5988761"/>
              <a:gd name="connsiteX16" fmla="*/ 8942949 w 11371382"/>
              <a:gd name="connsiteY16" fmla="*/ 0 h 5988761"/>
              <a:gd name="connsiteX17" fmla="*/ 9600981 w 11371382"/>
              <a:gd name="connsiteY17" fmla="*/ 0 h 5988761"/>
              <a:gd name="connsiteX18" fmla="*/ 10620930 w 11371382"/>
              <a:gd name="connsiteY18" fmla="*/ 0 h 5988761"/>
              <a:gd name="connsiteX19" fmla="*/ 11371382 w 11371382"/>
              <a:gd name="connsiteY19" fmla="*/ 750452 h 5988761"/>
              <a:gd name="connsiteX20" fmla="*/ 11371382 w 11371382"/>
              <a:gd name="connsiteY20" fmla="*/ 1256939 h 5988761"/>
              <a:gd name="connsiteX21" fmla="*/ 11371382 w 11371382"/>
              <a:gd name="connsiteY21" fmla="*/ 1987818 h 5988761"/>
              <a:gd name="connsiteX22" fmla="*/ 11371382 w 11371382"/>
              <a:gd name="connsiteY22" fmla="*/ 2584062 h 5988761"/>
              <a:gd name="connsiteX23" fmla="*/ 11371382 w 11371382"/>
              <a:gd name="connsiteY23" fmla="*/ 3180306 h 5988761"/>
              <a:gd name="connsiteX24" fmla="*/ 11371382 w 11371382"/>
              <a:gd name="connsiteY24" fmla="*/ 3821428 h 5988761"/>
              <a:gd name="connsiteX25" fmla="*/ 11371382 w 11371382"/>
              <a:gd name="connsiteY25" fmla="*/ 4552308 h 5988761"/>
              <a:gd name="connsiteX26" fmla="*/ 11371382 w 11371382"/>
              <a:gd name="connsiteY26" fmla="*/ 5238309 h 5988761"/>
              <a:gd name="connsiteX27" fmla="*/ 10620930 w 11371382"/>
              <a:gd name="connsiteY27" fmla="*/ 5988761 h 5988761"/>
              <a:gd name="connsiteX28" fmla="*/ 10259012 w 11371382"/>
              <a:gd name="connsiteY28" fmla="*/ 5988761 h 5988761"/>
              <a:gd name="connsiteX29" fmla="*/ 9502276 w 11371382"/>
              <a:gd name="connsiteY29" fmla="*/ 5988761 h 5988761"/>
              <a:gd name="connsiteX30" fmla="*/ 8942949 w 11371382"/>
              <a:gd name="connsiteY30" fmla="*/ 5988761 h 5988761"/>
              <a:gd name="connsiteX31" fmla="*/ 8087507 w 11371382"/>
              <a:gd name="connsiteY31" fmla="*/ 5988761 h 5988761"/>
              <a:gd name="connsiteX32" fmla="*/ 7429475 w 11371382"/>
              <a:gd name="connsiteY32" fmla="*/ 5988761 h 5988761"/>
              <a:gd name="connsiteX33" fmla="*/ 6968853 w 11371382"/>
              <a:gd name="connsiteY33" fmla="*/ 5988761 h 5988761"/>
              <a:gd name="connsiteX34" fmla="*/ 6113412 w 11371382"/>
              <a:gd name="connsiteY34" fmla="*/ 5988761 h 5988761"/>
              <a:gd name="connsiteX35" fmla="*/ 5257970 w 11371382"/>
              <a:gd name="connsiteY35" fmla="*/ 5988761 h 5988761"/>
              <a:gd name="connsiteX36" fmla="*/ 4797348 w 11371382"/>
              <a:gd name="connsiteY36" fmla="*/ 5988761 h 5988761"/>
              <a:gd name="connsiteX37" fmla="*/ 4238021 w 11371382"/>
              <a:gd name="connsiteY37" fmla="*/ 5988761 h 5988761"/>
              <a:gd name="connsiteX38" fmla="*/ 3481284 w 11371382"/>
              <a:gd name="connsiteY38" fmla="*/ 5988761 h 5988761"/>
              <a:gd name="connsiteX39" fmla="*/ 2724548 w 11371382"/>
              <a:gd name="connsiteY39" fmla="*/ 5988761 h 5988761"/>
              <a:gd name="connsiteX40" fmla="*/ 1869106 w 11371382"/>
              <a:gd name="connsiteY40" fmla="*/ 5988761 h 5988761"/>
              <a:gd name="connsiteX41" fmla="*/ 1507189 w 11371382"/>
              <a:gd name="connsiteY41" fmla="*/ 5988761 h 5988761"/>
              <a:gd name="connsiteX42" fmla="*/ 750452 w 11371382"/>
              <a:gd name="connsiteY42" fmla="*/ 5988761 h 5988761"/>
              <a:gd name="connsiteX43" fmla="*/ 0 w 11371382"/>
              <a:gd name="connsiteY43" fmla="*/ 5238309 h 5988761"/>
              <a:gd name="connsiteX44" fmla="*/ 0 w 11371382"/>
              <a:gd name="connsiteY44" fmla="*/ 4731822 h 5988761"/>
              <a:gd name="connsiteX45" fmla="*/ 0 w 11371382"/>
              <a:gd name="connsiteY45" fmla="*/ 4180457 h 5988761"/>
              <a:gd name="connsiteX46" fmla="*/ 0 w 11371382"/>
              <a:gd name="connsiteY46" fmla="*/ 3494456 h 5988761"/>
              <a:gd name="connsiteX47" fmla="*/ 0 w 11371382"/>
              <a:gd name="connsiteY47" fmla="*/ 2853334 h 5988761"/>
              <a:gd name="connsiteX48" fmla="*/ 0 w 11371382"/>
              <a:gd name="connsiteY48" fmla="*/ 2346847 h 5988761"/>
              <a:gd name="connsiteX49" fmla="*/ 0 w 11371382"/>
              <a:gd name="connsiteY49" fmla="*/ 1660846 h 5988761"/>
              <a:gd name="connsiteX50" fmla="*/ 0 w 11371382"/>
              <a:gd name="connsiteY50" fmla="*/ 750452 h 5988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371382" h="5988761" fill="none" extrusionOk="0">
                <a:moveTo>
                  <a:pt x="0" y="750452"/>
                </a:moveTo>
                <a:cubicBezTo>
                  <a:pt x="-52742" y="340472"/>
                  <a:pt x="397829" y="13246"/>
                  <a:pt x="750452" y="0"/>
                </a:cubicBezTo>
                <a:cubicBezTo>
                  <a:pt x="916752" y="-19186"/>
                  <a:pt x="1180237" y="-16531"/>
                  <a:pt x="1309779" y="0"/>
                </a:cubicBezTo>
                <a:cubicBezTo>
                  <a:pt x="1439321" y="16531"/>
                  <a:pt x="1766862" y="5055"/>
                  <a:pt x="1967811" y="0"/>
                </a:cubicBezTo>
                <a:cubicBezTo>
                  <a:pt x="2168760" y="-5055"/>
                  <a:pt x="2309439" y="17914"/>
                  <a:pt x="2527138" y="0"/>
                </a:cubicBezTo>
                <a:cubicBezTo>
                  <a:pt x="2744837" y="-17914"/>
                  <a:pt x="2751984" y="-13450"/>
                  <a:pt x="2889056" y="0"/>
                </a:cubicBezTo>
                <a:cubicBezTo>
                  <a:pt x="3026128" y="13450"/>
                  <a:pt x="3204731" y="-2768"/>
                  <a:pt x="3448383" y="0"/>
                </a:cubicBezTo>
                <a:cubicBezTo>
                  <a:pt x="3692035" y="2768"/>
                  <a:pt x="3825700" y="-19383"/>
                  <a:pt x="4007710" y="0"/>
                </a:cubicBezTo>
                <a:cubicBezTo>
                  <a:pt x="4189720" y="19383"/>
                  <a:pt x="4198284" y="-7733"/>
                  <a:pt x="4369627" y="0"/>
                </a:cubicBezTo>
                <a:cubicBezTo>
                  <a:pt x="4540970" y="7733"/>
                  <a:pt x="4643059" y="-2887"/>
                  <a:pt x="4830250" y="0"/>
                </a:cubicBezTo>
                <a:cubicBezTo>
                  <a:pt x="5017441" y="2887"/>
                  <a:pt x="5091514" y="-7203"/>
                  <a:pt x="5192167" y="0"/>
                </a:cubicBezTo>
                <a:cubicBezTo>
                  <a:pt x="5292820" y="7203"/>
                  <a:pt x="5704220" y="-33910"/>
                  <a:pt x="6047609" y="0"/>
                </a:cubicBezTo>
                <a:cubicBezTo>
                  <a:pt x="6390998" y="33910"/>
                  <a:pt x="6306174" y="-4282"/>
                  <a:pt x="6508231" y="0"/>
                </a:cubicBezTo>
                <a:cubicBezTo>
                  <a:pt x="6710288" y="4282"/>
                  <a:pt x="6782629" y="-18486"/>
                  <a:pt x="6968853" y="0"/>
                </a:cubicBezTo>
                <a:cubicBezTo>
                  <a:pt x="7155077" y="18486"/>
                  <a:pt x="7477359" y="-42107"/>
                  <a:pt x="7824295" y="0"/>
                </a:cubicBezTo>
                <a:cubicBezTo>
                  <a:pt x="8171231" y="42107"/>
                  <a:pt x="8063347" y="2813"/>
                  <a:pt x="8186212" y="0"/>
                </a:cubicBezTo>
                <a:cubicBezTo>
                  <a:pt x="8309077" y="-2813"/>
                  <a:pt x="8594030" y="-14979"/>
                  <a:pt x="8942949" y="0"/>
                </a:cubicBezTo>
                <a:cubicBezTo>
                  <a:pt x="9291868" y="14979"/>
                  <a:pt x="9304358" y="12907"/>
                  <a:pt x="9600981" y="0"/>
                </a:cubicBezTo>
                <a:cubicBezTo>
                  <a:pt x="9897604" y="-12907"/>
                  <a:pt x="10297364" y="48450"/>
                  <a:pt x="10620930" y="0"/>
                </a:cubicBezTo>
                <a:cubicBezTo>
                  <a:pt x="11033339" y="65679"/>
                  <a:pt x="11304895" y="352105"/>
                  <a:pt x="11371382" y="750452"/>
                </a:cubicBezTo>
                <a:cubicBezTo>
                  <a:pt x="11388840" y="920994"/>
                  <a:pt x="11393635" y="1137350"/>
                  <a:pt x="11371382" y="1256939"/>
                </a:cubicBezTo>
                <a:cubicBezTo>
                  <a:pt x="11349129" y="1376528"/>
                  <a:pt x="11371581" y="1635794"/>
                  <a:pt x="11371382" y="1987818"/>
                </a:cubicBezTo>
                <a:cubicBezTo>
                  <a:pt x="11371183" y="2339842"/>
                  <a:pt x="11380787" y="2347894"/>
                  <a:pt x="11371382" y="2584062"/>
                </a:cubicBezTo>
                <a:cubicBezTo>
                  <a:pt x="11361977" y="2820230"/>
                  <a:pt x="11396226" y="3044548"/>
                  <a:pt x="11371382" y="3180306"/>
                </a:cubicBezTo>
                <a:cubicBezTo>
                  <a:pt x="11346538" y="3316064"/>
                  <a:pt x="11344607" y="3552506"/>
                  <a:pt x="11371382" y="3821428"/>
                </a:cubicBezTo>
                <a:cubicBezTo>
                  <a:pt x="11398157" y="4090350"/>
                  <a:pt x="11363699" y="4361480"/>
                  <a:pt x="11371382" y="4552308"/>
                </a:cubicBezTo>
                <a:cubicBezTo>
                  <a:pt x="11379065" y="4743136"/>
                  <a:pt x="11391050" y="4899097"/>
                  <a:pt x="11371382" y="5238309"/>
                </a:cubicBezTo>
                <a:cubicBezTo>
                  <a:pt x="11420430" y="5621058"/>
                  <a:pt x="11041609" y="6070573"/>
                  <a:pt x="10620930" y="5988761"/>
                </a:cubicBezTo>
                <a:cubicBezTo>
                  <a:pt x="10503764" y="5998104"/>
                  <a:pt x="10438916" y="5992887"/>
                  <a:pt x="10259012" y="5988761"/>
                </a:cubicBezTo>
                <a:cubicBezTo>
                  <a:pt x="10079108" y="5984635"/>
                  <a:pt x="9690234" y="5975576"/>
                  <a:pt x="9502276" y="5988761"/>
                </a:cubicBezTo>
                <a:cubicBezTo>
                  <a:pt x="9314318" y="6001946"/>
                  <a:pt x="9091593" y="6005552"/>
                  <a:pt x="8942949" y="5988761"/>
                </a:cubicBezTo>
                <a:cubicBezTo>
                  <a:pt x="8794305" y="5971970"/>
                  <a:pt x="8376995" y="5961581"/>
                  <a:pt x="8087507" y="5988761"/>
                </a:cubicBezTo>
                <a:cubicBezTo>
                  <a:pt x="7798019" y="6015941"/>
                  <a:pt x="7680572" y="5956167"/>
                  <a:pt x="7429475" y="5988761"/>
                </a:cubicBezTo>
                <a:cubicBezTo>
                  <a:pt x="7178378" y="6021355"/>
                  <a:pt x="7159575" y="5999233"/>
                  <a:pt x="6968853" y="5988761"/>
                </a:cubicBezTo>
                <a:cubicBezTo>
                  <a:pt x="6778131" y="5978289"/>
                  <a:pt x="6446187" y="5963289"/>
                  <a:pt x="6113412" y="5988761"/>
                </a:cubicBezTo>
                <a:cubicBezTo>
                  <a:pt x="5780637" y="6014233"/>
                  <a:pt x="5516177" y="6019076"/>
                  <a:pt x="5257970" y="5988761"/>
                </a:cubicBezTo>
                <a:cubicBezTo>
                  <a:pt x="4999763" y="5958446"/>
                  <a:pt x="4954729" y="6000783"/>
                  <a:pt x="4797348" y="5988761"/>
                </a:cubicBezTo>
                <a:cubicBezTo>
                  <a:pt x="4639967" y="5976739"/>
                  <a:pt x="4498692" y="6009882"/>
                  <a:pt x="4238021" y="5988761"/>
                </a:cubicBezTo>
                <a:cubicBezTo>
                  <a:pt x="3977350" y="5967640"/>
                  <a:pt x="3736631" y="5979310"/>
                  <a:pt x="3481284" y="5988761"/>
                </a:cubicBezTo>
                <a:cubicBezTo>
                  <a:pt x="3225937" y="5998212"/>
                  <a:pt x="2887796" y="5951035"/>
                  <a:pt x="2724548" y="5988761"/>
                </a:cubicBezTo>
                <a:cubicBezTo>
                  <a:pt x="2561300" y="6026487"/>
                  <a:pt x="2090146" y="6026111"/>
                  <a:pt x="1869106" y="5988761"/>
                </a:cubicBezTo>
                <a:cubicBezTo>
                  <a:pt x="1648066" y="5951411"/>
                  <a:pt x="1649480" y="5991657"/>
                  <a:pt x="1507189" y="5988761"/>
                </a:cubicBezTo>
                <a:cubicBezTo>
                  <a:pt x="1364898" y="5985865"/>
                  <a:pt x="1021944" y="5997806"/>
                  <a:pt x="750452" y="5988761"/>
                </a:cubicBezTo>
                <a:cubicBezTo>
                  <a:pt x="339751" y="6061479"/>
                  <a:pt x="-40414" y="5706948"/>
                  <a:pt x="0" y="5238309"/>
                </a:cubicBezTo>
                <a:cubicBezTo>
                  <a:pt x="10685" y="5040178"/>
                  <a:pt x="-18987" y="4885419"/>
                  <a:pt x="0" y="4731822"/>
                </a:cubicBezTo>
                <a:cubicBezTo>
                  <a:pt x="18987" y="4578225"/>
                  <a:pt x="8619" y="4420050"/>
                  <a:pt x="0" y="4180457"/>
                </a:cubicBezTo>
                <a:cubicBezTo>
                  <a:pt x="-8619" y="3940864"/>
                  <a:pt x="17674" y="3637739"/>
                  <a:pt x="0" y="3494456"/>
                </a:cubicBezTo>
                <a:cubicBezTo>
                  <a:pt x="-17674" y="3351173"/>
                  <a:pt x="17197" y="3041491"/>
                  <a:pt x="0" y="2853334"/>
                </a:cubicBezTo>
                <a:cubicBezTo>
                  <a:pt x="-17197" y="2665177"/>
                  <a:pt x="-23250" y="2533018"/>
                  <a:pt x="0" y="2346847"/>
                </a:cubicBezTo>
                <a:cubicBezTo>
                  <a:pt x="23250" y="2160676"/>
                  <a:pt x="16326" y="1912726"/>
                  <a:pt x="0" y="1660846"/>
                </a:cubicBezTo>
                <a:cubicBezTo>
                  <a:pt x="-16326" y="1408966"/>
                  <a:pt x="-4183" y="1004543"/>
                  <a:pt x="0" y="750452"/>
                </a:cubicBezTo>
                <a:close/>
              </a:path>
              <a:path w="11371382" h="5988761" stroke="0" extrusionOk="0">
                <a:moveTo>
                  <a:pt x="0" y="750452"/>
                </a:moveTo>
                <a:cubicBezTo>
                  <a:pt x="3058" y="429491"/>
                  <a:pt x="364696" y="51297"/>
                  <a:pt x="750452" y="0"/>
                </a:cubicBezTo>
                <a:cubicBezTo>
                  <a:pt x="1110094" y="-4445"/>
                  <a:pt x="1337535" y="21717"/>
                  <a:pt x="1507189" y="0"/>
                </a:cubicBezTo>
                <a:cubicBezTo>
                  <a:pt x="1676843" y="-21717"/>
                  <a:pt x="1848367" y="-4465"/>
                  <a:pt x="1967811" y="0"/>
                </a:cubicBezTo>
                <a:cubicBezTo>
                  <a:pt x="2087255" y="4465"/>
                  <a:pt x="2295223" y="4850"/>
                  <a:pt x="2428433" y="0"/>
                </a:cubicBezTo>
                <a:cubicBezTo>
                  <a:pt x="2561643" y="-4850"/>
                  <a:pt x="2878696" y="11016"/>
                  <a:pt x="3185170" y="0"/>
                </a:cubicBezTo>
                <a:cubicBezTo>
                  <a:pt x="3491644" y="-11016"/>
                  <a:pt x="3554614" y="-8780"/>
                  <a:pt x="3744497" y="0"/>
                </a:cubicBezTo>
                <a:cubicBezTo>
                  <a:pt x="3934380" y="8780"/>
                  <a:pt x="4401904" y="21439"/>
                  <a:pt x="4599938" y="0"/>
                </a:cubicBezTo>
                <a:cubicBezTo>
                  <a:pt x="4797972" y="-21439"/>
                  <a:pt x="5194432" y="-28077"/>
                  <a:pt x="5455380" y="0"/>
                </a:cubicBezTo>
                <a:cubicBezTo>
                  <a:pt x="5716328" y="28077"/>
                  <a:pt x="6038026" y="28082"/>
                  <a:pt x="6212116" y="0"/>
                </a:cubicBezTo>
                <a:cubicBezTo>
                  <a:pt x="6386206" y="-28082"/>
                  <a:pt x="6502115" y="-4721"/>
                  <a:pt x="6672739" y="0"/>
                </a:cubicBezTo>
                <a:cubicBezTo>
                  <a:pt x="6843363" y="4721"/>
                  <a:pt x="6894405" y="6159"/>
                  <a:pt x="7034656" y="0"/>
                </a:cubicBezTo>
                <a:cubicBezTo>
                  <a:pt x="7174907" y="-6159"/>
                  <a:pt x="7648643" y="-13745"/>
                  <a:pt x="7890098" y="0"/>
                </a:cubicBezTo>
                <a:cubicBezTo>
                  <a:pt x="8131553" y="13745"/>
                  <a:pt x="8284793" y="25684"/>
                  <a:pt x="8548130" y="0"/>
                </a:cubicBezTo>
                <a:cubicBezTo>
                  <a:pt x="8811467" y="-25684"/>
                  <a:pt x="8942407" y="4128"/>
                  <a:pt x="9206161" y="0"/>
                </a:cubicBezTo>
                <a:cubicBezTo>
                  <a:pt x="9469915" y="-4128"/>
                  <a:pt x="9523135" y="5692"/>
                  <a:pt x="9666784" y="0"/>
                </a:cubicBezTo>
                <a:cubicBezTo>
                  <a:pt x="9810433" y="-5692"/>
                  <a:pt x="10207743" y="4652"/>
                  <a:pt x="10620930" y="0"/>
                </a:cubicBezTo>
                <a:cubicBezTo>
                  <a:pt x="11132522" y="22041"/>
                  <a:pt x="11312679" y="316559"/>
                  <a:pt x="11371382" y="750452"/>
                </a:cubicBezTo>
                <a:cubicBezTo>
                  <a:pt x="11351043" y="1018695"/>
                  <a:pt x="11355185" y="1189219"/>
                  <a:pt x="11371382" y="1301817"/>
                </a:cubicBezTo>
                <a:cubicBezTo>
                  <a:pt x="11387579" y="1414416"/>
                  <a:pt x="11344286" y="1845151"/>
                  <a:pt x="11371382" y="2032697"/>
                </a:cubicBezTo>
                <a:cubicBezTo>
                  <a:pt x="11398478" y="2220243"/>
                  <a:pt x="11378114" y="2381051"/>
                  <a:pt x="11371382" y="2718698"/>
                </a:cubicBezTo>
                <a:cubicBezTo>
                  <a:pt x="11364650" y="3056345"/>
                  <a:pt x="11400769" y="3019228"/>
                  <a:pt x="11371382" y="3314942"/>
                </a:cubicBezTo>
                <a:cubicBezTo>
                  <a:pt x="11341995" y="3610656"/>
                  <a:pt x="11374090" y="3603844"/>
                  <a:pt x="11371382" y="3866307"/>
                </a:cubicBezTo>
                <a:cubicBezTo>
                  <a:pt x="11368674" y="4128770"/>
                  <a:pt x="11384499" y="4261952"/>
                  <a:pt x="11371382" y="4417672"/>
                </a:cubicBezTo>
                <a:cubicBezTo>
                  <a:pt x="11358265" y="4573393"/>
                  <a:pt x="11333289" y="5004047"/>
                  <a:pt x="11371382" y="5238309"/>
                </a:cubicBezTo>
                <a:cubicBezTo>
                  <a:pt x="11400479" y="5693987"/>
                  <a:pt x="11018186" y="6004511"/>
                  <a:pt x="10620930" y="5988761"/>
                </a:cubicBezTo>
                <a:cubicBezTo>
                  <a:pt x="10448864" y="5971981"/>
                  <a:pt x="10286658" y="5970635"/>
                  <a:pt x="10061603" y="5988761"/>
                </a:cubicBezTo>
                <a:cubicBezTo>
                  <a:pt x="9836548" y="6006887"/>
                  <a:pt x="9726656" y="5963431"/>
                  <a:pt x="9502276" y="5988761"/>
                </a:cubicBezTo>
                <a:cubicBezTo>
                  <a:pt x="9277896" y="6014091"/>
                  <a:pt x="9275868" y="5989454"/>
                  <a:pt x="9140358" y="5988761"/>
                </a:cubicBezTo>
                <a:cubicBezTo>
                  <a:pt x="9004848" y="5988068"/>
                  <a:pt x="8792381" y="5978487"/>
                  <a:pt x="8679736" y="5988761"/>
                </a:cubicBezTo>
                <a:cubicBezTo>
                  <a:pt x="8567091" y="5999035"/>
                  <a:pt x="8351611" y="6010574"/>
                  <a:pt x="8219114" y="5988761"/>
                </a:cubicBezTo>
                <a:cubicBezTo>
                  <a:pt x="8086617" y="5966948"/>
                  <a:pt x="7775417" y="5987772"/>
                  <a:pt x="7462377" y="5988761"/>
                </a:cubicBezTo>
                <a:cubicBezTo>
                  <a:pt x="7149337" y="5989750"/>
                  <a:pt x="7269997" y="5994605"/>
                  <a:pt x="7100460" y="5988761"/>
                </a:cubicBezTo>
                <a:cubicBezTo>
                  <a:pt x="6930923" y="5982917"/>
                  <a:pt x="6862619" y="6007787"/>
                  <a:pt x="6639837" y="5988761"/>
                </a:cubicBezTo>
                <a:cubicBezTo>
                  <a:pt x="6417055" y="5969735"/>
                  <a:pt x="6142383" y="5977593"/>
                  <a:pt x="5784396" y="5988761"/>
                </a:cubicBezTo>
                <a:cubicBezTo>
                  <a:pt x="5426409" y="5999929"/>
                  <a:pt x="5531721" y="5977253"/>
                  <a:pt x="5422478" y="5988761"/>
                </a:cubicBezTo>
                <a:cubicBezTo>
                  <a:pt x="5313235" y="6000269"/>
                  <a:pt x="5193221" y="5987263"/>
                  <a:pt x="5060561" y="5988761"/>
                </a:cubicBezTo>
                <a:cubicBezTo>
                  <a:pt x="4927901" y="5990259"/>
                  <a:pt x="4847180" y="5988204"/>
                  <a:pt x="4698643" y="5988761"/>
                </a:cubicBezTo>
                <a:cubicBezTo>
                  <a:pt x="4550106" y="5989318"/>
                  <a:pt x="4227722" y="6020507"/>
                  <a:pt x="4040611" y="5988761"/>
                </a:cubicBezTo>
                <a:cubicBezTo>
                  <a:pt x="3853500" y="5957015"/>
                  <a:pt x="3634145" y="5992931"/>
                  <a:pt x="3382579" y="5988761"/>
                </a:cubicBezTo>
                <a:cubicBezTo>
                  <a:pt x="3131013" y="5984591"/>
                  <a:pt x="3019906" y="5963715"/>
                  <a:pt x="2724548" y="5988761"/>
                </a:cubicBezTo>
                <a:cubicBezTo>
                  <a:pt x="2429190" y="6013807"/>
                  <a:pt x="2047736" y="6005822"/>
                  <a:pt x="1869106" y="5988761"/>
                </a:cubicBezTo>
                <a:cubicBezTo>
                  <a:pt x="1690476" y="5971700"/>
                  <a:pt x="1205337" y="5963773"/>
                  <a:pt x="750452" y="5988761"/>
                </a:cubicBezTo>
                <a:cubicBezTo>
                  <a:pt x="410584" y="5992047"/>
                  <a:pt x="-50170" y="5739323"/>
                  <a:pt x="0" y="5238309"/>
                </a:cubicBezTo>
                <a:cubicBezTo>
                  <a:pt x="25416" y="5038576"/>
                  <a:pt x="-17875" y="4938400"/>
                  <a:pt x="0" y="4686944"/>
                </a:cubicBezTo>
                <a:cubicBezTo>
                  <a:pt x="17875" y="4435489"/>
                  <a:pt x="-12" y="4370916"/>
                  <a:pt x="0" y="4090700"/>
                </a:cubicBezTo>
                <a:cubicBezTo>
                  <a:pt x="12" y="3810484"/>
                  <a:pt x="-15417" y="3722129"/>
                  <a:pt x="0" y="3494456"/>
                </a:cubicBezTo>
                <a:cubicBezTo>
                  <a:pt x="15417" y="3266783"/>
                  <a:pt x="1376" y="3158994"/>
                  <a:pt x="0" y="2987969"/>
                </a:cubicBezTo>
                <a:cubicBezTo>
                  <a:pt x="-1376" y="2816944"/>
                  <a:pt x="-15166" y="2561577"/>
                  <a:pt x="0" y="2391725"/>
                </a:cubicBezTo>
                <a:cubicBezTo>
                  <a:pt x="15166" y="2221873"/>
                  <a:pt x="-25643" y="1973499"/>
                  <a:pt x="0" y="1840360"/>
                </a:cubicBezTo>
                <a:cubicBezTo>
                  <a:pt x="25643" y="1707221"/>
                  <a:pt x="-17736" y="1497555"/>
                  <a:pt x="0" y="1333873"/>
                </a:cubicBezTo>
                <a:cubicBezTo>
                  <a:pt x="17736" y="1170191"/>
                  <a:pt x="18043" y="1034076"/>
                  <a:pt x="0" y="750452"/>
                </a:cubicBezTo>
                <a:close/>
              </a:path>
            </a:pathLst>
          </a:custGeom>
          <a:solidFill>
            <a:schemeClr val="bg1">
              <a:alpha val="85000"/>
            </a:schemeClr>
          </a:solidFill>
          <a:ln w="38100">
            <a:solidFill>
              <a:srgbClr val="7030A0"/>
            </a:solidFill>
            <a:prstDash val="sysDot"/>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44546A"/>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Oval 22">
            <a:extLst>
              <a:ext uri="{FF2B5EF4-FFF2-40B4-BE49-F238E27FC236}">
                <a16:creationId xmlns:a16="http://schemas.microsoft.com/office/drawing/2014/main" id="{E41307BD-AE95-48A6-9856-65C996AB9B72}"/>
              </a:ext>
            </a:extLst>
          </p:cNvPr>
          <p:cNvSpPr/>
          <p:nvPr/>
        </p:nvSpPr>
        <p:spPr>
          <a:xfrm>
            <a:off x="712268" y="958808"/>
            <a:ext cx="548640" cy="548640"/>
          </a:xfrm>
          <a:prstGeom prst="ellipse">
            <a:avLst/>
          </a:prstGeom>
          <a:solidFill>
            <a:srgbClr val="EF89A1">
              <a:lumMod val="40000"/>
              <a:lumOff val="60000"/>
            </a:srgbClr>
          </a:solidFill>
          <a:ln w="12700" cap="flat" cmpd="sng" algn="ctr">
            <a:solidFill>
              <a:srgbClr val="EF89A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EF89A1">
                    <a:lumMod val="75000"/>
                  </a:srgbClr>
                </a:solidFill>
                <a:effectLst/>
                <a:uLnTx/>
                <a:uFillTx/>
                <a:latin typeface="Arial" panose="020B0604020202020204" pitchFamily="34" charset="0"/>
                <a:ea typeface="Arial-Rounded" panose="020B0500000000000000" pitchFamily="34" charset="0"/>
                <a:cs typeface="Arial" panose="020B0604020202020204" pitchFamily="34" charset="0"/>
                <a:sym typeface="Arial"/>
              </a:rPr>
              <a:t>5</a:t>
            </a:r>
          </a:p>
        </p:txBody>
      </p:sp>
      <p:sp>
        <p:nvSpPr>
          <p:cNvPr id="24" name="Rectangle 23">
            <a:extLst>
              <a:ext uri="{FF2B5EF4-FFF2-40B4-BE49-F238E27FC236}">
                <a16:creationId xmlns:a16="http://schemas.microsoft.com/office/drawing/2014/main" id="{0E59317E-8394-48E4-8792-F286037C1D4B}"/>
              </a:ext>
            </a:extLst>
          </p:cNvPr>
          <p:cNvSpPr/>
          <p:nvPr/>
        </p:nvSpPr>
        <p:spPr>
          <a:xfrm>
            <a:off x="1335344" y="956504"/>
            <a:ext cx="9990510" cy="535531"/>
          </a:xfrm>
          <a:prstGeom prst="rect">
            <a:avLst/>
          </a:prstGeom>
        </p:spPr>
        <p:txBody>
          <a:bodyPr wrap="square">
            <a:spAutoFit/>
          </a:bodyPr>
          <a:lstStyle/>
          <a:p>
            <a:pPr marL="0" marR="0" lvl="0" indent="0" algn="just" defTabSz="914400" rtl="0" eaLnBrk="1" fontAlgn="auto" latinLnBrk="0" hangingPunct="1">
              <a:lnSpc>
                <a:spcPct val="90000"/>
              </a:lnSpc>
              <a:spcBef>
                <a:spcPts val="1000"/>
              </a:spcBef>
              <a:spcAft>
                <a:spcPts val="0"/>
              </a:spcAft>
              <a:buClrTx/>
              <a:buSzTx/>
              <a:buFontTx/>
              <a:buNone/>
              <a:tabLst/>
              <a:defRPr/>
            </a:pPr>
            <a:r>
              <a:rPr kumimoji="0" lang="vi-VN" sz="3200" b="1" i="0" u="none" strike="noStrike" kern="1200" cap="none" spc="0" normalizeH="0" baseline="0" noProof="0" dirty="0">
                <a:ln>
                  <a:noFill/>
                </a:ln>
                <a:solidFill>
                  <a:srgbClr val="FF0066"/>
                </a:solidFill>
                <a:effectLst/>
                <a:uLnTx/>
                <a:uFillTx/>
                <a:latin typeface="Arial" panose="020B0604020202020204" pitchFamily="34" charset="0"/>
                <a:ea typeface="Arial-Rounded" panose="020B0500000000000000" pitchFamily="34" charset="0"/>
                <a:cs typeface="Arial" panose="020B0604020202020204" pitchFamily="34" charset="0"/>
                <a:sym typeface="Arial"/>
              </a:rPr>
              <a:t>Em thích hình ảnh cây gạo vào mùa nào? Vì sao? </a:t>
            </a:r>
          </a:p>
        </p:txBody>
      </p:sp>
    </p:spTree>
    <p:extLst>
      <p:ext uri="{BB962C8B-B14F-4D97-AF65-F5344CB8AC3E}">
        <p14:creationId xmlns:p14="http://schemas.microsoft.com/office/powerpoint/2010/main" val="31751281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pic>
        <p:nvPicPr>
          <p:cNvPr id="576" name="Google Shape;576;p21"/>
          <p:cNvPicPr preferRelativeResize="0"/>
          <p:nvPr/>
        </p:nvPicPr>
        <p:blipFill rotWithShape="1">
          <a:blip r:embed="rId3">
            <a:alphaModFix/>
          </a:blip>
          <a:srcRect b="5327"/>
          <a:stretch/>
        </p:blipFill>
        <p:spPr>
          <a:xfrm>
            <a:off x="11289" y="1674"/>
            <a:ext cx="12192000" cy="6856326"/>
          </a:xfrm>
          <a:prstGeom prst="rect">
            <a:avLst/>
          </a:prstGeom>
          <a:noFill/>
          <a:ln>
            <a:noFill/>
          </a:ln>
        </p:spPr>
      </p:pic>
      <p:pic>
        <p:nvPicPr>
          <p:cNvPr id="577" name="Google Shape;577;p21"/>
          <p:cNvPicPr preferRelativeResize="0"/>
          <p:nvPr/>
        </p:nvPicPr>
        <p:blipFill rotWithShape="1">
          <a:blip r:embed="rId4">
            <a:alphaModFix/>
          </a:blip>
          <a:srcRect/>
          <a:stretch/>
        </p:blipFill>
        <p:spPr>
          <a:xfrm>
            <a:off x="363794" y="959427"/>
            <a:ext cx="11710219" cy="2280104"/>
          </a:xfrm>
          <a:prstGeom prst="rect">
            <a:avLst/>
          </a:prstGeom>
          <a:noFill/>
          <a:ln>
            <a:noFill/>
          </a:ln>
        </p:spPr>
      </p:pic>
      <p:grpSp>
        <p:nvGrpSpPr>
          <p:cNvPr id="578" name="Google Shape;578;p21"/>
          <p:cNvGrpSpPr/>
          <p:nvPr/>
        </p:nvGrpSpPr>
        <p:grpSpPr>
          <a:xfrm>
            <a:off x="3717229" y="71004"/>
            <a:ext cx="3626603" cy="1160457"/>
            <a:chOff x="11289" y="348303"/>
            <a:chExt cx="3626603" cy="690904"/>
          </a:xfrm>
        </p:grpSpPr>
        <p:pic>
          <p:nvPicPr>
            <p:cNvPr id="579" name="Google Shape;579;p21"/>
            <p:cNvPicPr preferRelativeResize="0"/>
            <p:nvPr/>
          </p:nvPicPr>
          <p:blipFill rotWithShape="1">
            <a:blip r:embed="rId5">
              <a:alphaModFix/>
            </a:blip>
            <a:srcRect/>
            <a:stretch/>
          </p:blipFill>
          <p:spPr>
            <a:xfrm rot="-5400000">
              <a:off x="1403190" y="-906445"/>
              <a:ext cx="690904" cy="3200400"/>
            </a:xfrm>
            <a:prstGeom prst="rect">
              <a:avLst/>
            </a:prstGeom>
            <a:noFill/>
            <a:ln>
              <a:noFill/>
            </a:ln>
          </p:spPr>
        </p:pic>
        <p:sp>
          <p:nvSpPr>
            <p:cNvPr id="580" name="Google Shape;580;p21"/>
            <p:cNvSpPr txBox="1"/>
            <p:nvPr/>
          </p:nvSpPr>
          <p:spPr>
            <a:xfrm>
              <a:off x="11289" y="508718"/>
              <a:ext cx="3626603" cy="42145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000" b="1" i="0" u="none" strike="noStrike" kern="0" cap="none" spc="0" normalizeH="0" baseline="0" noProof="0">
                  <a:ln>
                    <a:noFill/>
                  </a:ln>
                  <a:solidFill>
                    <a:srgbClr val="FF0000"/>
                  </a:solidFill>
                  <a:effectLst/>
                  <a:uLnTx/>
                  <a:uFillTx/>
                  <a:latin typeface="Arial"/>
                  <a:ea typeface="Arial"/>
                  <a:cs typeface="Arial"/>
                  <a:sym typeface="Arial"/>
                </a:rPr>
                <a:t>Nội dung</a:t>
              </a:r>
              <a:endParaRPr kumimoji="0" sz="4000" b="1" i="0" u="none" strike="noStrike" kern="0" cap="none" spc="0" normalizeH="0" baseline="0" noProof="0">
                <a:ln>
                  <a:noFill/>
                </a:ln>
                <a:solidFill>
                  <a:srgbClr val="FF0000"/>
                </a:solidFill>
                <a:effectLst/>
                <a:uLnTx/>
                <a:uFillTx/>
                <a:latin typeface="Arial"/>
                <a:ea typeface="Arial"/>
                <a:cs typeface="Arial"/>
                <a:sym typeface="Arial"/>
              </a:endParaRPr>
            </a:p>
          </p:txBody>
        </p:sp>
      </p:grpSp>
      <p:pic>
        <p:nvPicPr>
          <p:cNvPr id="581" name="Google Shape;581;p21" descr="Hogi | PINKFONG Wiki | Fandom"/>
          <p:cNvPicPr preferRelativeResize="0"/>
          <p:nvPr/>
        </p:nvPicPr>
        <p:blipFill rotWithShape="1">
          <a:blip r:embed="rId6">
            <a:alphaModFix/>
          </a:blip>
          <a:srcRect/>
          <a:stretch/>
        </p:blipFill>
        <p:spPr>
          <a:xfrm flipH="1">
            <a:off x="-1134395" y="3239531"/>
            <a:ext cx="3964438" cy="3964438"/>
          </a:xfrm>
          <a:prstGeom prst="rect">
            <a:avLst/>
          </a:prstGeom>
          <a:noFill/>
          <a:ln>
            <a:noFill/>
          </a:ln>
        </p:spPr>
      </p:pic>
      <p:pic>
        <p:nvPicPr>
          <p:cNvPr id="582" name="Google Shape;582;p21" descr="Pinkfong YouTube"/>
          <p:cNvPicPr preferRelativeResize="0"/>
          <p:nvPr/>
        </p:nvPicPr>
        <p:blipFill rotWithShape="1">
          <a:blip r:embed="rId7">
            <a:alphaModFix/>
          </a:blip>
          <a:srcRect/>
          <a:stretch/>
        </p:blipFill>
        <p:spPr>
          <a:xfrm>
            <a:off x="11301706" y="3419458"/>
            <a:ext cx="2655718" cy="3829824"/>
          </a:xfrm>
          <a:prstGeom prst="rect">
            <a:avLst/>
          </a:prstGeom>
          <a:noFill/>
          <a:ln>
            <a:noFill/>
          </a:ln>
        </p:spPr>
      </p:pic>
      <p:sp>
        <p:nvSpPr>
          <p:cNvPr id="583" name="Google Shape;583;p21"/>
          <p:cNvSpPr/>
          <p:nvPr/>
        </p:nvSpPr>
        <p:spPr>
          <a:xfrm>
            <a:off x="1155043" y="1542925"/>
            <a:ext cx="10614170" cy="1200288"/>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err="1">
                <a:ln>
                  <a:noFill/>
                </a:ln>
                <a:solidFill>
                  <a:srgbClr val="002060"/>
                </a:solidFill>
                <a:effectLst/>
                <a:uLnTx/>
                <a:uFillTx/>
                <a:latin typeface="Arial" panose="020B0604020202020204" pitchFamily="34" charset="0"/>
                <a:ea typeface="Fleur De Leah"/>
                <a:cs typeface="Arial" panose="020B0604020202020204" pitchFamily="34" charset="0"/>
                <a:sym typeface="Fleur De Leah"/>
              </a:rPr>
              <a:t>Bài</a:t>
            </a:r>
            <a:r>
              <a:rPr kumimoji="0" lang="en-US" sz="3600" b="0" i="0" u="none" strike="noStrike" kern="0" cap="none" spc="0" normalizeH="0" noProof="0" dirty="0">
                <a:ln>
                  <a:noFill/>
                </a:ln>
                <a:solidFill>
                  <a:srgbClr val="002060"/>
                </a:solidFill>
                <a:effectLst/>
                <a:uLnTx/>
                <a:uFillTx/>
                <a:latin typeface="Arial" panose="020B0604020202020204" pitchFamily="34" charset="0"/>
                <a:ea typeface="Fleur De Leah"/>
                <a:cs typeface="Arial" panose="020B0604020202020204" pitchFamily="34" charset="0"/>
                <a:sym typeface="Fleur De Leah"/>
              </a:rPr>
              <a:t> </a:t>
            </a:r>
            <a:r>
              <a:rPr kumimoji="0" lang="en-US" sz="3600" b="0" i="0" u="none" strike="noStrike" kern="0" cap="none" spc="0" normalizeH="0" noProof="0" dirty="0" err="1">
                <a:ln>
                  <a:noFill/>
                </a:ln>
                <a:solidFill>
                  <a:srgbClr val="002060"/>
                </a:solidFill>
                <a:effectLst/>
                <a:uLnTx/>
                <a:uFillTx/>
                <a:latin typeface="Arial" panose="020B0604020202020204" pitchFamily="34" charset="0"/>
                <a:ea typeface="Fleur De Leah"/>
                <a:cs typeface="Arial" panose="020B0604020202020204" pitchFamily="34" charset="0"/>
                <a:sym typeface="Fleur De Leah"/>
              </a:rPr>
              <a:t>văn</a:t>
            </a:r>
            <a:r>
              <a:rPr kumimoji="0" lang="en-US" sz="3600" b="0" i="0" u="none" strike="noStrike" kern="0" cap="none" spc="0" normalizeH="0" noProof="0" dirty="0">
                <a:ln>
                  <a:noFill/>
                </a:ln>
                <a:solidFill>
                  <a:srgbClr val="002060"/>
                </a:solidFill>
                <a:effectLst/>
                <a:uLnTx/>
                <a:uFillTx/>
                <a:latin typeface="Arial" panose="020B0604020202020204" pitchFamily="34" charset="0"/>
                <a:ea typeface="Fleur De Leah"/>
                <a:cs typeface="Arial" panose="020B0604020202020204" pitchFamily="34" charset="0"/>
                <a:sym typeface="Fleur De Leah"/>
              </a:rPr>
              <a:t> </a:t>
            </a:r>
            <a:r>
              <a:rPr kumimoji="0" lang="en-US" sz="3600" b="0" i="0" u="none" strike="noStrike" kern="0" cap="none" spc="0" normalizeH="0" noProof="0" dirty="0" err="1">
                <a:ln>
                  <a:noFill/>
                </a:ln>
                <a:solidFill>
                  <a:srgbClr val="002060"/>
                </a:solidFill>
                <a:effectLst/>
                <a:uLnTx/>
                <a:uFillTx/>
                <a:latin typeface="Arial" panose="020B0604020202020204" pitchFamily="34" charset="0"/>
                <a:ea typeface="Fleur De Leah"/>
                <a:cs typeface="Arial" panose="020B0604020202020204" pitchFamily="34" charset="0"/>
                <a:sym typeface="Fleur De Leah"/>
              </a:rPr>
              <a:t>miêu</a:t>
            </a:r>
            <a:r>
              <a:rPr kumimoji="0" lang="en-US" sz="3600" b="0" i="0" u="none" strike="noStrike" kern="0" cap="none" spc="0" normalizeH="0" noProof="0" dirty="0">
                <a:ln>
                  <a:noFill/>
                </a:ln>
                <a:solidFill>
                  <a:srgbClr val="002060"/>
                </a:solidFill>
                <a:effectLst/>
                <a:uLnTx/>
                <a:uFillTx/>
                <a:latin typeface="Arial" panose="020B0604020202020204" pitchFamily="34" charset="0"/>
                <a:ea typeface="Fleur De Leah"/>
                <a:cs typeface="Arial" panose="020B0604020202020204" pitchFamily="34" charset="0"/>
                <a:sym typeface="Fleur De Leah"/>
              </a:rPr>
              <a:t> </a:t>
            </a:r>
            <a:r>
              <a:rPr kumimoji="0" lang="en-US" sz="3600" b="0" i="0" u="none" strike="noStrike" kern="0" cap="none" spc="0" normalizeH="0" noProof="0" dirty="0" err="1">
                <a:ln>
                  <a:noFill/>
                </a:ln>
                <a:solidFill>
                  <a:srgbClr val="002060"/>
                </a:solidFill>
                <a:effectLst/>
                <a:uLnTx/>
                <a:uFillTx/>
                <a:latin typeface="Arial" panose="020B0604020202020204" pitchFamily="34" charset="0"/>
                <a:ea typeface="Fleur De Leah"/>
                <a:cs typeface="Arial" panose="020B0604020202020204" pitchFamily="34" charset="0"/>
                <a:sym typeface="Fleur De Leah"/>
              </a:rPr>
              <a:t>tả</a:t>
            </a:r>
            <a:r>
              <a:rPr kumimoji="0" lang="en-US" sz="3600" b="0" i="0" u="none" strike="noStrike" kern="0" cap="none" spc="0" normalizeH="0" noProof="0" dirty="0">
                <a:ln>
                  <a:noFill/>
                </a:ln>
                <a:solidFill>
                  <a:srgbClr val="002060"/>
                </a:solidFill>
                <a:effectLst/>
                <a:uLnTx/>
                <a:uFillTx/>
                <a:latin typeface="Arial" panose="020B0604020202020204" pitchFamily="34" charset="0"/>
                <a:ea typeface="Fleur De Leah"/>
                <a:cs typeface="Arial" panose="020B0604020202020204" pitchFamily="34" charset="0"/>
                <a:sym typeface="Fleur De Leah"/>
              </a:rPr>
              <a:t> </a:t>
            </a:r>
            <a:r>
              <a:rPr kumimoji="0" lang="en-US" sz="3600" b="0" i="0" u="none" strike="noStrike" kern="0" cap="none" spc="0" normalizeH="0" noProof="0" dirty="0" err="1">
                <a:ln>
                  <a:noFill/>
                </a:ln>
                <a:solidFill>
                  <a:srgbClr val="002060"/>
                </a:solidFill>
                <a:effectLst/>
                <a:uLnTx/>
                <a:uFillTx/>
                <a:latin typeface="Arial" panose="020B0604020202020204" pitchFamily="34" charset="0"/>
                <a:ea typeface="Fleur De Leah"/>
                <a:cs typeface="Arial" panose="020B0604020202020204" pitchFamily="34" charset="0"/>
                <a:sym typeface="Fleur De Leah"/>
              </a:rPr>
              <a:t>vẻ</a:t>
            </a:r>
            <a:r>
              <a:rPr kumimoji="0" lang="en-US" sz="3600" b="0" i="0" u="none" strike="noStrike" kern="0" cap="none" spc="0" normalizeH="0" noProof="0" dirty="0">
                <a:ln>
                  <a:noFill/>
                </a:ln>
                <a:solidFill>
                  <a:srgbClr val="002060"/>
                </a:solidFill>
                <a:effectLst/>
                <a:uLnTx/>
                <a:uFillTx/>
                <a:latin typeface="Arial" panose="020B0604020202020204" pitchFamily="34" charset="0"/>
                <a:ea typeface="Fleur De Leah"/>
                <a:cs typeface="Arial" panose="020B0604020202020204" pitchFamily="34" charset="0"/>
                <a:sym typeface="Fleur De Leah"/>
              </a:rPr>
              <a:t> </a:t>
            </a:r>
            <a:r>
              <a:rPr kumimoji="0" lang="en-US" sz="3600" b="0" i="0" u="none" strike="noStrike" kern="0" cap="none" spc="0" normalizeH="0" noProof="0" dirty="0" err="1">
                <a:ln>
                  <a:noFill/>
                </a:ln>
                <a:solidFill>
                  <a:srgbClr val="002060"/>
                </a:solidFill>
                <a:effectLst/>
                <a:uLnTx/>
                <a:uFillTx/>
                <a:latin typeface="Arial" panose="020B0604020202020204" pitchFamily="34" charset="0"/>
                <a:ea typeface="Fleur De Leah"/>
                <a:cs typeface="Arial" panose="020B0604020202020204" pitchFamily="34" charset="0"/>
                <a:sym typeface="Fleur De Leah"/>
              </a:rPr>
              <a:t>đẹp</a:t>
            </a:r>
            <a:r>
              <a:rPr kumimoji="0" lang="en-US" sz="3600" b="0" i="0" u="none" strike="noStrike" kern="0" cap="none" spc="0" normalizeH="0" noProof="0" dirty="0">
                <a:ln>
                  <a:noFill/>
                </a:ln>
                <a:solidFill>
                  <a:srgbClr val="002060"/>
                </a:solidFill>
                <a:effectLst/>
                <a:uLnTx/>
                <a:uFillTx/>
                <a:latin typeface="Arial" panose="020B0604020202020204" pitchFamily="34" charset="0"/>
                <a:ea typeface="Fleur De Leah"/>
                <a:cs typeface="Arial" panose="020B0604020202020204" pitchFamily="34" charset="0"/>
                <a:sym typeface="Fleur De Leah"/>
              </a:rPr>
              <a:t> </a:t>
            </a:r>
            <a:r>
              <a:rPr kumimoji="0" lang="en-US" sz="3600" b="0" i="0" u="none" strike="noStrike" kern="0" cap="none" spc="0" normalizeH="0" noProof="0" dirty="0" err="1">
                <a:ln>
                  <a:noFill/>
                </a:ln>
                <a:solidFill>
                  <a:srgbClr val="002060"/>
                </a:solidFill>
                <a:effectLst/>
                <a:uLnTx/>
                <a:uFillTx/>
                <a:latin typeface="Arial" panose="020B0604020202020204" pitchFamily="34" charset="0"/>
                <a:ea typeface="Fleur De Leah"/>
                <a:cs typeface="Arial" panose="020B0604020202020204" pitchFamily="34" charset="0"/>
                <a:sym typeface="Fleur De Leah"/>
              </a:rPr>
              <a:t>của</a:t>
            </a:r>
            <a:r>
              <a:rPr kumimoji="0" lang="en-US" sz="3600" b="0" i="0" u="none" strike="noStrike" kern="0" cap="none" spc="0" normalizeH="0" noProof="0" dirty="0">
                <a:ln>
                  <a:noFill/>
                </a:ln>
                <a:solidFill>
                  <a:srgbClr val="002060"/>
                </a:solidFill>
                <a:effectLst/>
                <a:uLnTx/>
                <a:uFillTx/>
                <a:latin typeface="Arial" panose="020B0604020202020204" pitchFamily="34" charset="0"/>
                <a:ea typeface="Fleur De Leah"/>
                <a:cs typeface="Arial" panose="020B0604020202020204" pitchFamily="34" charset="0"/>
                <a:sym typeface="Fleur De Leah"/>
              </a:rPr>
              <a:t> </a:t>
            </a:r>
            <a:r>
              <a:rPr kumimoji="0" lang="en-US" sz="3600" b="0" i="0" u="none" strike="noStrike" kern="0" cap="none" spc="0" normalizeH="0" noProof="0" dirty="0" err="1">
                <a:ln>
                  <a:noFill/>
                </a:ln>
                <a:solidFill>
                  <a:srgbClr val="002060"/>
                </a:solidFill>
                <a:effectLst/>
                <a:uLnTx/>
                <a:uFillTx/>
                <a:latin typeface="Arial" panose="020B0604020202020204" pitchFamily="34" charset="0"/>
                <a:ea typeface="Fleur De Leah"/>
                <a:cs typeface="Arial" panose="020B0604020202020204" pitchFamily="34" charset="0"/>
                <a:sym typeface="Fleur De Leah"/>
              </a:rPr>
              <a:t>cây</a:t>
            </a:r>
            <a:r>
              <a:rPr kumimoji="0" lang="en-US" sz="3600" b="0" i="0" u="none" strike="noStrike" kern="0" cap="none" spc="0" normalizeH="0" noProof="0" dirty="0">
                <a:ln>
                  <a:noFill/>
                </a:ln>
                <a:solidFill>
                  <a:srgbClr val="002060"/>
                </a:solidFill>
                <a:effectLst/>
                <a:uLnTx/>
                <a:uFillTx/>
                <a:latin typeface="Arial" panose="020B0604020202020204" pitchFamily="34" charset="0"/>
                <a:ea typeface="Fleur De Leah"/>
                <a:cs typeface="Arial" panose="020B0604020202020204" pitchFamily="34" charset="0"/>
                <a:sym typeface="Fleur De Leah"/>
              </a:rPr>
              <a:t> </a:t>
            </a:r>
            <a:r>
              <a:rPr kumimoji="0" lang="en-US" sz="3600" b="0" i="0" u="none" strike="noStrike" kern="0" cap="none" spc="0" normalizeH="0" noProof="0" dirty="0" err="1">
                <a:ln>
                  <a:noFill/>
                </a:ln>
                <a:solidFill>
                  <a:srgbClr val="002060"/>
                </a:solidFill>
                <a:effectLst/>
                <a:uLnTx/>
                <a:uFillTx/>
                <a:latin typeface="Arial" panose="020B0604020202020204" pitchFamily="34" charset="0"/>
                <a:ea typeface="Fleur De Leah"/>
                <a:cs typeface="Arial" panose="020B0604020202020204" pitchFamily="34" charset="0"/>
                <a:sym typeface="Fleur De Leah"/>
              </a:rPr>
              <a:t>gạo</a:t>
            </a:r>
            <a:r>
              <a:rPr kumimoji="0" lang="en-US" sz="3600" b="0" i="0" u="none" strike="noStrike" kern="0" cap="none" spc="0" normalizeH="0" noProof="0" dirty="0">
                <a:ln>
                  <a:noFill/>
                </a:ln>
                <a:solidFill>
                  <a:srgbClr val="002060"/>
                </a:solidFill>
                <a:effectLst/>
                <a:uLnTx/>
                <a:uFillTx/>
                <a:latin typeface="Arial" panose="020B0604020202020204" pitchFamily="34" charset="0"/>
                <a:ea typeface="Fleur De Leah"/>
                <a:cs typeface="Arial" panose="020B0604020202020204" pitchFamily="34" charset="0"/>
                <a:sym typeface="Fleur De Leah"/>
              </a:rPr>
              <a:t> </a:t>
            </a:r>
            <a:r>
              <a:rPr kumimoji="0" lang="en-US" sz="3600" b="0" i="0" u="none" strike="noStrike" kern="0" cap="none" spc="0" normalizeH="0" noProof="0" dirty="0" err="1">
                <a:ln>
                  <a:noFill/>
                </a:ln>
                <a:solidFill>
                  <a:srgbClr val="002060"/>
                </a:solidFill>
                <a:effectLst/>
                <a:uLnTx/>
                <a:uFillTx/>
                <a:latin typeface="Arial" panose="020B0604020202020204" pitchFamily="34" charset="0"/>
                <a:ea typeface="Fleur De Leah"/>
                <a:cs typeface="Arial" panose="020B0604020202020204" pitchFamily="34" charset="0"/>
                <a:sym typeface="Fleur De Leah"/>
              </a:rPr>
              <a:t>vào</a:t>
            </a:r>
            <a:r>
              <a:rPr kumimoji="0" lang="en-US" sz="3600" b="0" i="0" u="none" strike="noStrike" kern="0" cap="none" spc="0" normalizeH="0" noProof="0" dirty="0">
                <a:ln>
                  <a:noFill/>
                </a:ln>
                <a:solidFill>
                  <a:srgbClr val="002060"/>
                </a:solidFill>
                <a:effectLst/>
                <a:uLnTx/>
                <a:uFillTx/>
                <a:latin typeface="Arial" panose="020B0604020202020204" pitchFamily="34" charset="0"/>
                <a:ea typeface="Fleur De Leah"/>
                <a:cs typeface="Arial" panose="020B0604020202020204" pitchFamily="34" charset="0"/>
                <a:sym typeface="Fleur De Leah"/>
              </a:rPr>
              <a:t> </a:t>
            </a:r>
            <a:r>
              <a:rPr kumimoji="0" lang="en-US" sz="3600" b="0" i="0" u="none" strike="noStrike" kern="0" cap="none" spc="0" normalizeH="0" noProof="0" dirty="0" err="1">
                <a:ln>
                  <a:noFill/>
                </a:ln>
                <a:solidFill>
                  <a:srgbClr val="002060"/>
                </a:solidFill>
                <a:effectLst/>
                <a:uLnTx/>
                <a:uFillTx/>
                <a:latin typeface="Arial" panose="020B0604020202020204" pitchFamily="34" charset="0"/>
                <a:ea typeface="Fleur De Leah"/>
                <a:cs typeface="Arial" panose="020B0604020202020204" pitchFamily="34" charset="0"/>
                <a:sym typeface="Fleur De Leah"/>
              </a:rPr>
              <a:t>các</a:t>
            </a:r>
            <a:r>
              <a:rPr kumimoji="0" lang="en-US" sz="3600" b="0" i="0" u="none" strike="noStrike" kern="0" cap="none" spc="0" normalizeH="0" noProof="0" dirty="0">
                <a:ln>
                  <a:noFill/>
                </a:ln>
                <a:solidFill>
                  <a:srgbClr val="002060"/>
                </a:solidFill>
                <a:effectLst/>
                <a:uLnTx/>
                <a:uFillTx/>
                <a:latin typeface="Arial" panose="020B0604020202020204" pitchFamily="34" charset="0"/>
                <a:ea typeface="Fleur De Leah"/>
                <a:cs typeface="Arial" panose="020B0604020202020204" pitchFamily="34" charset="0"/>
                <a:sym typeface="Fleur De Leah"/>
              </a:rPr>
              <a:t> </a:t>
            </a:r>
            <a:r>
              <a:rPr kumimoji="0" lang="en-US" sz="3600" b="0" i="0" u="none" strike="noStrike" kern="0" cap="none" spc="0" normalizeH="0" noProof="0" dirty="0" err="1">
                <a:ln>
                  <a:noFill/>
                </a:ln>
                <a:solidFill>
                  <a:srgbClr val="002060"/>
                </a:solidFill>
                <a:effectLst/>
                <a:uLnTx/>
                <a:uFillTx/>
                <a:latin typeface="Arial" panose="020B0604020202020204" pitchFamily="34" charset="0"/>
                <a:ea typeface="Fleur De Leah"/>
                <a:cs typeface="Arial" panose="020B0604020202020204" pitchFamily="34" charset="0"/>
                <a:sym typeface="Fleur De Leah"/>
              </a:rPr>
              <a:t>mùa</a:t>
            </a:r>
            <a:r>
              <a:rPr kumimoji="0" lang="en-US" sz="3600" b="0" i="0" u="none" strike="noStrike" kern="0" cap="none" spc="0" normalizeH="0" noProof="0" dirty="0">
                <a:ln>
                  <a:noFill/>
                </a:ln>
                <a:solidFill>
                  <a:srgbClr val="002060"/>
                </a:solidFill>
                <a:effectLst/>
                <a:uLnTx/>
                <a:uFillTx/>
                <a:latin typeface="Arial" panose="020B0604020202020204" pitchFamily="34" charset="0"/>
                <a:ea typeface="Fleur De Leah"/>
                <a:cs typeface="Arial" panose="020B0604020202020204" pitchFamily="34" charset="0"/>
                <a:sym typeface="Fleur De Leah"/>
              </a:rPr>
              <a:t> </a:t>
            </a:r>
            <a:r>
              <a:rPr kumimoji="0" lang="en-US" sz="3600" b="0" i="0" u="none" strike="noStrike" kern="0" cap="none" spc="0" normalizeH="0" noProof="0" dirty="0" err="1">
                <a:ln>
                  <a:noFill/>
                </a:ln>
                <a:solidFill>
                  <a:srgbClr val="002060"/>
                </a:solidFill>
                <a:effectLst/>
                <a:uLnTx/>
                <a:uFillTx/>
                <a:latin typeface="Arial" panose="020B0604020202020204" pitchFamily="34" charset="0"/>
                <a:ea typeface="Fleur De Leah"/>
                <a:cs typeface="Arial" panose="020B0604020202020204" pitchFamily="34" charset="0"/>
                <a:sym typeface="Fleur De Leah"/>
              </a:rPr>
              <a:t>trong</a:t>
            </a:r>
            <a:r>
              <a:rPr kumimoji="0" lang="en-US" sz="3600" b="0" i="0" u="none" strike="noStrike" kern="0" cap="none" spc="0" normalizeH="0" noProof="0" dirty="0">
                <a:ln>
                  <a:noFill/>
                </a:ln>
                <a:solidFill>
                  <a:srgbClr val="002060"/>
                </a:solidFill>
                <a:effectLst/>
                <a:uLnTx/>
                <a:uFillTx/>
                <a:latin typeface="Arial" panose="020B0604020202020204" pitchFamily="34" charset="0"/>
                <a:ea typeface="Fleur De Leah"/>
                <a:cs typeface="Arial" panose="020B0604020202020204" pitchFamily="34" charset="0"/>
                <a:sym typeface="Fleur De Leah"/>
              </a:rPr>
              <a:t> </a:t>
            </a:r>
            <a:r>
              <a:rPr kumimoji="0" lang="en-US" sz="3600" b="0" i="0" u="none" strike="noStrike" kern="0" cap="none" spc="0" normalizeH="0" noProof="0" err="1">
                <a:ln>
                  <a:noFill/>
                </a:ln>
                <a:solidFill>
                  <a:srgbClr val="002060"/>
                </a:solidFill>
                <a:effectLst/>
                <a:uLnTx/>
                <a:uFillTx/>
                <a:latin typeface="Arial" panose="020B0604020202020204" pitchFamily="34" charset="0"/>
                <a:ea typeface="Fleur De Leah"/>
                <a:cs typeface="Arial" panose="020B0604020202020204" pitchFamily="34" charset="0"/>
                <a:sym typeface="Fleur De Leah"/>
              </a:rPr>
              <a:t>năm</a:t>
            </a:r>
            <a:r>
              <a:rPr kumimoji="0" lang="en-US" sz="3600" b="0" i="0" u="none" strike="noStrike" kern="0" cap="none" spc="0" normalizeH="0" noProof="0">
                <a:ln>
                  <a:noFill/>
                </a:ln>
                <a:solidFill>
                  <a:srgbClr val="002060"/>
                </a:solidFill>
                <a:effectLst/>
                <a:uLnTx/>
                <a:uFillTx/>
                <a:latin typeface="Arial" panose="020B0604020202020204" pitchFamily="34" charset="0"/>
                <a:ea typeface="Fleur De Leah"/>
                <a:cs typeface="Arial" panose="020B0604020202020204" pitchFamily="34" charset="0"/>
                <a:sym typeface="Fleur De Leah"/>
              </a:rPr>
              <a:t>.</a:t>
            </a:r>
            <a:endParaRPr kumimoji="0" sz="36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405354702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83">
                                            <p:txEl>
                                              <p:pRg st="0" end="0"/>
                                            </p:txEl>
                                          </p:spTgt>
                                        </p:tgtEl>
                                        <p:attrNameLst>
                                          <p:attrName>style.visibility</p:attrName>
                                        </p:attrNameLst>
                                      </p:cBhvr>
                                      <p:to>
                                        <p:strVal val="visible"/>
                                      </p:to>
                                    </p:set>
                                    <p:animEffect transition="in" filter="fade">
                                      <p:cBhvr>
                                        <p:cTn id="7" dur="500"/>
                                        <p:tgtEl>
                                          <p:spTgt spid="58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477685" y="510019"/>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sym typeface="+mn-lt"/>
              </a:rPr>
              <a:t>v</a:t>
            </a:r>
            <a:endParaRPr kumimoji="0" lang="zh-CN" altLang="en-US" sz="3200" b="0"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sym typeface="+mn-lt"/>
            </a:endParaRPr>
          </a:p>
        </p:txBody>
      </p:sp>
      <p:sp>
        <p:nvSpPr>
          <p:cNvPr id="25" name="TextBox 24">
            <a:extLst>
              <a:ext uri="{FF2B5EF4-FFF2-40B4-BE49-F238E27FC236}">
                <a16:creationId xmlns:a16="http://schemas.microsoft.com/office/drawing/2014/main" id="{44E29D84-7D90-4E6B-8EC1-6A20D527F266}"/>
              </a:ext>
            </a:extLst>
          </p:cNvPr>
          <p:cNvSpPr txBox="1"/>
          <p:nvPr/>
        </p:nvSpPr>
        <p:spPr>
          <a:xfrm>
            <a:off x="811161" y="1169061"/>
            <a:ext cx="10569677" cy="44012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CÂY GẠO</a:t>
            </a:r>
            <a:endParaRPr kumimoji="0" lang="vi-VN" sz="24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endParaRPr>
          </a:p>
          <a:p>
            <a:pPr algn="just"/>
            <a:r>
              <a:rPr kumimoji="0" lang="en-US" sz="24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lang="vi-VN" sz="2800" dirty="0">
                <a:solidFill>
                  <a:srgbClr val="002060"/>
                </a:solidFill>
                <a:latin typeface="Arial" panose="020B0604020202020204" pitchFamily="34" charset="0"/>
                <a:ea typeface="Arial-Rounded" panose="020B0500000000000000" pitchFamily="34" charset="0"/>
                <a:cs typeface="Arial" panose="020B0604020202020204" pitchFamily="34" charset="0"/>
              </a:rPr>
              <a:t>Mùa xuân, cây gạo gọi đến bao nhiêu là chim ríu rít. Từ xa nhìn lại, cây gạo sừng sững như một tháp đèn khổng lồ. Hàng ngàn bông hoa là hàng ngàn ngọn lửa hồng tươi. Hàng ngàn búp nõn là hàng ngàn ánh nến trong xanh. Tất cả đều lóng lánh, lung linh trong nắng. Chào mào, sáo sậu, sáo đen,… đàn đàn lũ lũ bay đi bay về, lượn lên lượn xuống. Chúng nó gọi nhau, trò chuyện, trêu ghẹo và </a:t>
            </a:r>
            <a:r>
              <a:rPr lang="en-US" sz="2800" dirty="0" err="1">
                <a:solidFill>
                  <a:srgbClr val="002060"/>
                </a:solidFill>
                <a:latin typeface="Arial" panose="020B0604020202020204" pitchFamily="34" charset="0"/>
                <a:ea typeface="Arial-Rounded" panose="020B0500000000000000" pitchFamily="34" charset="0"/>
                <a:cs typeface="Arial" panose="020B0604020202020204" pitchFamily="34" charset="0"/>
              </a:rPr>
              <a:t>tranh</a:t>
            </a:r>
            <a:r>
              <a:rPr lang="en-US" sz="28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vi-VN" sz="2800" dirty="0">
                <a:solidFill>
                  <a:srgbClr val="002060"/>
                </a:solidFill>
                <a:latin typeface="Arial" panose="020B0604020202020204" pitchFamily="34" charset="0"/>
                <a:ea typeface="Arial-Rounded" panose="020B0500000000000000" pitchFamily="34" charset="0"/>
                <a:cs typeface="Arial" panose="020B0604020202020204" pitchFamily="34" charset="0"/>
              </a:rPr>
              <a:t>cãi nhau, ồn mà vui không thể tưởng được. Ngày hội mùa xuân đấy!</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grpSp>
        <p:nvGrpSpPr>
          <p:cNvPr id="6" name="Group 5">
            <a:extLst>
              <a:ext uri="{FF2B5EF4-FFF2-40B4-BE49-F238E27FC236}">
                <a16:creationId xmlns:a16="http://schemas.microsoft.com/office/drawing/2014/main" id="{B906C0C2-DC15-4F57-B64A-8C837B35840B}"/>
              </a:ext>
            </a:extLst>
          </p:cNvPr>
          <p:cNvGrpSpPr/>
          <p:nvPr/>
        </p:nvGrpSpPr>
        <p:grpSpPr>
          <a:xfrm>
            <a:off x="477685" y="424485"/>
            <a:ext cx="3540234" cy="625703"/>
            <a:chOff x="1053394" y="206467"/>
            <a:chExt cx="2880723" cy="432581"/>
          </a:xfrm>
        </p:grpSpPr>
        <p:sp>
          <p:nvSpPr>
            <p:cNvPr id="7" name="Rectangle: Rounded Corners 43">
              <a:extLst>
                <a:ext uri="{FF2B5EF4-FFF2-40B4-BE49-F238E27FC236}">
                  <a16:creationId xmlns:a16="http://schemas.microsoft.com/office/drawing/2014/main" id="{E2D66A6C-8D75-4E43-BB3A-8B758EEB2E47}"/>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ea typeface="字魂20号-石头体"/>
                <a:cs typeface="Calibri" panose="020F0502020204030204" pitchFamily="34" charset="0"/>
                <a:sym typeface="Arial"/>
              </a:endParaRPr>
            </a:p>
          </p:txBody>
        </p:sp>
        <p:sp>
          <p:nvSpPr>
            <p:cNvPr id="8" name="Rectangle 7">
              <a:extLst>
                <a:ext uri="{FF2B5EF4-FFF2-40B4-BE49-F238E27FC236}">
                  <a16:creationId xmlns:a16="http://schemas.microsoft.com/office/drawing/2014/main" id="{1B2D4302-8755-405D-8FBC-BF7948A801D9}"/>
                </a:ext>
              </a:extLst>
            </p:cNvPr>
            <p:cNvSpPr/>
            <p:nvPr/>
          </p:nvSpPr>
          <p:spPr>
            <a:xfrm>
              <a:off x="1053394" y="206467"/>
              <a:ext cx="2880723" cy="40428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rPr>
                <a:t>lại</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endParaRPr>
            </a:p>
          </p:txBody>
        </p:sp>
      </p:grpSp>
      <p:pic>
        <p:nvPicPr>
          <p:cNvPr id="9" name="Picture 8">
            <a:extLst>
              <a:ext uri="{FF2B5EF4-FFF2-40B4-BE49-F238E27FC236}">
                <a16:creationId xmlns:a16="http://schemas.microsoft.com/office/drawing/2014/main" id="{C5AB30A6-C8D0-4ABE-8133-B6F306E9B2B5}"/>
              </a:ext>
            </a:extLst>
          </p:cNvPr>
          <p:cNvPicPr>
            <a:picLocks noChangeAspect="1"/>
          </p:cNvPicPr>
          <p:nvPr/>
        </p:nvPicPr>
        <p:blipFill>
          <a:blip r:embed="rId3">
            <a:clrChange>
              <a:clrFrom>
                <a:srgbClr val="F3FFD5"/>
              </a:clrFrom>
              <a:clrTo>
                <a:srgbClr val="F3FFD5">
                  <a:alpha val="0"/>
                </a:srgbClr>
              </a:clrTo>
            </a:clrChange>
            <a:extLst>
              <a:ext uri="{BEBA8EAE-BF5A-486C-A8C5-ECC9F3942E4B}">
                <a14:imgProps xmlns:a14="http://schemas.microsoft.com/office/drawing/2010/main">
                  <a14:imgLayer r:embed="rId4">
                    <a14:imgEffect>
                      <a14:backgroundRemoval t="9375" b="88542" l="2326" r="98837"/>
                    </a14:imgEffect>
                  </a14:imgLayer>
                </a14:imgProps>
              </a:ext>
            </a:extLst>
          </a:blip>
          <a:stretch>
            <a:fillRect/>
          </a:stretch>
        </p:blipFill>
        <p:spPr>
          <a:xfrm>
            <a:off x="442761" y="344584"/>
            <a:ext cx="667016" cy="744576"/>
          </a:xfrm>
          <a:prstGeom prst="rect">
            <a:avLst/>
          </a:prstGeom>
        </p:spPr>
      </p:pic>
      <p:sp>
        <p:nvSpPr>
          <p:cNvPr id="11" name="TextBox 10"/>
          <p:cNvSpPr txBox="1"/>
          <p:nvPr/>
        </p:nvSpPr>
        <p:spPr>
          <a:xfrm>
            <a:off x="-1752190" y="154893"/>
            <a:ext cx="1632155" cy="1790589"/>
          </a:xfrm>
          <a:prstGeom prst="rect">
            <a:avLst/>
          </a:prstGeom>
          <a:solidFill>
            <a:schemeClr val="bg2"/>
          </a:solidFill>
        </p:spPr>
        <p:txBody>
          <a:bodyPr wrap="square" rtlCol="0">
            <a:spAutoFit/>
          </a:bodyPr>
          <a:lstStyle/>
          <a:p>
            <a:endParaRPr lang="en-US" dirty="0"/>
          </a:p>
        </p:txBody>
      </p:sp>
    </p:spTree>
    <p:extLst>
      <p:ext uri="{BB962C8B-B14F-4D97-AF65-F5344CB8AC3E}">
        <p14:creationId xmlns:p14="http://schemas.microsoft.com/office/powerpoint/2010/main" val="14478918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477685" y="510019"/>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sym typeface="+mn-lt"/>
              </a:rPr>
              <a:t>v</a:t>
            </a:r>
            <a:endParaRPr kumimoji="0" lang="zh-CN" altLang="en-US" sz="3200" b="0"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sym typeface="+mn-lt"/>
            </a:endParaRPr>
          </a:p>
        </p:txBody>
      </p:sp>
      <p:sp>
        <p:nvSpPr>
          <p:cNvPr id="25" name="TextBox 24">
            <a:extLst>
              <a:ext uri="{FF2B5EF4-FFF2-40B4-BE49-F238E27FC236}">
                <a16:creationId xmlns:a16="http://schemas.microsoft.com/office/drawing/2014/main" id="{44E29D84-7D90-4E6B-8EC1-6A20D527F266}"/>
              </a:ext>
            </a:extLst>
          </p:cNvPr>
          <p:cNvSpPr txBox="1"/>
          <p:nvPr/>
        </p:nvSpPr>
        <p:spPr>
          <a:xfrm>
            <a:off x="811161" y="1368215"/>
            <a:ext cx="10569677" cy="44012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CÂY GẠO</a:t>
            </a:r>
            <a:endParaRPr kumimoji="0" lang="vi-VN" sz="24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8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Mùa xuân, cây gạo gọi đến bao nhiêu là chim ríu rít. Từ xa nhìn lại, cây gạo </a:t>
            </a:r>
            <a:r>
              <a:rPr kumimoji="0" lang="vi-VN" sz="2800" b="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sừng sững </a:t>
            </a:r>
            <a:r>
              <a:rPr kumimoji="0" lang="vi-VN" sz="28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như một tháp đèn </a:t>
            </a:r>
            <a:r>
              <a:rPr kumimoji="0" lang="vi-VN" sz="2800" b="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khổng lồ</a:t>
            </a:r>
            <a:r>
              <a:rPr kumimoji="0" lang="vi-VN" sz="28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800" b="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Hàng ngàn </a:t>
            </a:r>
            <a:r>
              <a:rPr kumimoji="0" lang="vi-VN" sz="28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bông hoa là </a:t>
            </a:r>
            <a:r>
              <a:rPr kumimoji="0" lang="vi-VN" sz="2800" b="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hàng ngàn </a:t>
            </a:r>
            <a:r>
              <a:rPr kumimoji="0" lang="vi-VN" sz="28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ngọn lửa hồng tươi. </a:t>
            </a:r>
            <a:r>
              <a:rPr kumimoji="0" lang="vi-VN" sz="2800" b="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Hàng ngàn </a:t>
            </a:r>
            <a:r>
              <a:rPr kumimoji="0" lang="vi-VN" sz="28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búp nõn là </a:t>
            </a:r>
            <a:r>
              <a:rPr kumimoji="0" lang="vi-VN" sz="2800" b="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hàng ngàn </a:t>
            </a:r>
            <a:r>
              <a:rPr kumimoji="0" lang="vi-VN" sz="28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ánh nến trong xanh. Tất cả đều </a:t>
            </a:r>
            <a:r>
              <a:rPr kumimoji="0" lang="vi-VN" sz="2800" b="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lóng lánh</a:t>
            </a:r>
            <a:r>
              <a:rPr kumimoji="0" lang="vi-VN" sz="28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800" b="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lung linh </a:t>
            </a:r>
            <a:r>
              <a:rPr kumimoji="0" lang="vi-VN" sz="28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trong nắng. Chào mào, sáo sậu, sáo đen,… </a:t>
            </a:r>
            <a:r>
              <a:rPr kumimoji="0" lang="vi-VN" sz="2800" b="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đàn đàn lũ lũ </a:t>
            </a:r>
            <a:r>
              <a:rPr kumimoji="0" lang="vi-VN" sz="28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bay đi bay về, lượn lên lượn xuống. Chúng nó </a:t>
            </a:r>
            <a:r>
              <a:rPr kumimoji="0" lang="vi-VN" sz="2800" b="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gọi </a:t>
            </a:r>
            <a:r>
              <a:rPr kumimoji="0" lang="vi-VN" sz="28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nhau, </a:t>
            </a:r>
            <a:r>
              <a:rPr kumimoji="0" lang="vi-VN" sz="2800" b="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trò chuyện, trêu ghẹo </a:t>
            </a:r>
            <a:r>
              <a:rPr kumimoji="0" lang="vi-VN" sz="28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và</a:t>
            </a:r>
            <a:r>
              <a:rPr kumimoji="0" lang="vi-VN" sz="2800" b="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800" b="0" i="0" u="none" strike="noStrike" kern="1200" cap="none" spc="0" normalizeH="0" baseline="0" noProof="0" dirty="0" err="1">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tranh</a:t>
            </a:r>
            <a:r>
              <a:rPr kumimoji="0" lang="en-US" sz="2800" b="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800" b="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cãi </a:t>
            </a:r>
            <a:r>
              <a:rPr kumimoji="0" lang="vi-VN" sz="28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nhau, ồn mà vui không thể tưởng được. Ngày hội mùa xuân đấy!</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grpSp>
        <p:nvGrpSpPr>
          <p:cNvPr id="6" name="Group 5">
            <a:extLst>
              <a:ext uri="{FF2B5EF4-FFF2-40B4-BE49-F238E27FC236}">
                <a16:creationId xmlns:a16="http://schemas.microsoft.com/office/drawing/2014/main" id="{B906C0C2-DC15-4F57-B64A-8C837B35840B}"/>
              </a:ext>
            </a:extLst>
          </p:cNvPr>
          <p:cNvGrpSpPr/>
          <p:nvPr/>
        </p:nvGrpSpPr>
        <p:grpSpPr>
          <a:xfrm>
            <a:off x="477685" y="424485"/>
            <a:ext cx="3540234" cy="625703"/>
            <a:chOff x="1053394" y="206467"/>
            <a:chExt cx="2880723" cy="432581"/>
          </a:xfrm>
        </p:grpSpPr>
        <p:sp>
          <p:nvSpPr>
            <p:cNvPr id="7" name="Rectangle: Rounded Corners 43">
              <a:extLst>
                <a:ext uri="{FF2B5EF4-FFF2-40B4-BE49-F238E27FC236}">
                  <a16:creationId xmlns:a16="http://schemas.microsoft.com/office/drawing/2014/main" id="{E2D66A6C-8D75-4E43-BB3A-8B758EEB2E47}"/>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ea typeface="字魂20号-石头体"/>
                <a:cs typeface="Calibri" panose="020F0502020204030204" pitchFamily="34" charset="0"/>
                <a:sym typeface="Arial"/>
              </a:endParaRPr>
            </a:p>
          </p:txBody>
        </p:sp>
        <p:sp>
          <p:nvSpPr>
            <p:cNvPr id="8" name="Rectangle 7">
              <a:extLst>
                <a:ext uri="{FF2B5EF4-FFF2-40B4-BE49-F238E27FC236}">
                  <a16:creationId xmlns:a16="http://schemas.microsoft.com/office/drawing/2014/main" id="{1B2D4302-8755-405D-8FBC-BF7948A801D9}"/>
                </a:ext>
              </a:extLst>
            </p:cNvPr>
            <p:cNvSpPr/>
            <p:nvPr/>
          </p:nvSpPr>
          <p:spPr>
            <a:xfrm>
              <a:off x="1053394" y="206467"/>
              <a:ext cx="2880723" cy="40428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rPr>
                <a:t>lại</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endParaRPr>
            </a:p>
          </p:txBody>
        </p:sp>
      </p:grpSp>
      <p:pic>
        <p:nvPicPr>
          <p:cNvPr id="9" name="Picture 8">
            <a:extLst>
              <a:ext uri="{FF2B5EF4-FFF2-40B4-BE49-F238E27FC236}">
                <a16:creationId xmlns:a16="http://schemas.microsoft.com/office/drawing/2014/main" id="{C5AB30A6-C8D0-4ABE-8133-B6F306E9B2B5}"/>
              </a:ext>
            </a:extLst>
          </p:cNvPr>
          <p:cNvPicPr>
            <a:picLocks noChangeAspect="1"/>
          </p:cNvPicPr>
          <p:nvPr/>
        </p:nvPicPr>
        <p:blipFill>
          <a:blip r:embed="rId3">
            <a:clrChange>
              <a:clrFrom>
                <a:srgbClr val="F3FFD5"/>
              </a:clrFrom>
              <a:clrTo>
                <a:srgbClr val="F3FFD5">
                  <a:alpha val="0"/>
                </a:srgbClr>
              </a:clrTo>
            </a:clrChange>
            <a:extLst>
              <a:ext uri="{BEBA8EAE-BF5A-486C-A8C5-ECC9F3942E4B}">
                <a14:imgProps xmlns:a14="http://schemas.microsoft.com/office/drawing/2010/main">
                  <a14:imgLayer r:embed="rId4">
                    <a14:imgEffect>
                      <a14:backgroundRemoval t="9375" b="88542" l="2326" r="98837"/>
                    </a14:imgEffect>
                  </a14:imgLayer>
                </a14:imgProps>
              </a:ext>
            </a:extLst>
          </a:blip>
          <a:stretch>
            <a:fillRect/>
          </a:stretch>
        </p:blipFill>
        <p:spPr>
          <a:xfrm>
            <a:off x="442761" y="344584"/>
            <a:ext cx="667016" cy="744576"/>
          </a:xfrm>
          <a:prstGeom prst="rect">
            <a:avLst/>
          </a:prstGeom>
        </p:spPr>
      </p:pic>
      <p:sp>
        <p:nvSpPr>
          <p:cNvPr id="11" name="TextBox 10"/>
          <p:cNvSpPr txBox="1"/>
          <p:nvPr/>
        </p:nvSpPr>
        <p:spPr>
          <a:xfrm>
            <a:off x="-1719664" y="154893"/>
            <a:ext cx="1632155" cy="1790589"/>
          </a:xfrm>
          <a:prstGeom prst="rect">
            <a:avLst/>
          </a:prstGeom>
          <a:solidFill>
            <a:schemeClr val="bg2"/>
          </a:solidFill>
        </p:spPr>
        <p:txBody>
          <a:bodyPr wrap="square" rtlCol="0">
            <a:spAutoFit/>
          </a:bodyPr>
          <a:lstStyle/>
          <a:p>
            <a:endParaRPr lang="en-US" dirty="0"/>
          </a:p>
        </p:txBody>
      </p:sp>
    </p:spTree>
    <p:extLst>
      <p:ext uri="{BB962C8B-B14F-4D97-AF65-F5344CB8AC3E}">
        <p14:creationId xmlns:p14="http://schemas.microsoft.com/office/powerpoint/2010/main" val="17556564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a:extLst>
              <a:ext uri="{FF2B5EF4-FFF2-40B4-BE49-F238E27FC236}">
                <a16:creationId xmlns:a16="http://schemas.microsoft.com/office/drawing/2014/main" id="{1CA14B3C-87C3-2122-95F1-9B89E7B57F4B}"/>
              </a:ext>
            </a:extLst>
          </p:cNvPr>
          <p:cNvGrpSpPr/>
          <p:nvPr/>
        </p:nvGrpSpPr>
        <p:grpSpPr>
          <a:xfrm>
            <a:off x="1306141" y="514050"/>
            <a:ext cx="9638084" cy="5868000"/>
            <a:chOff x="4227089" y="495000"/>
            <a:chExt cx="6930768" cy="5868000"/>
          </a:xfrm>
        </p:grpSpPr>
        <p:pic>
          <p:nvPicPr>
            <p:cNvPr id="29" name="Picture 28">
              <a:extLst>
                <a:ext uri="{FF2B5EF4-FFF2-40B4-BE49-F238E27FC236}">
                  <a16:creationId xmlns:a16="http://schemas.microsoft.com/office/drawing/2014/main" id="{584775D6-7834-05FD-48EF-4856B0B072FD}"/>
                </a:ext>
              </a:extLst>
            </p:cNvPr>
            <p:cNvPicPr>
              <a:picLocks noChangeAspect="1"/>
            </p:cNvPicPr>
            <p:nvPr/>
          </p:nvPicPr>
          <p:blipFill rotWithShape="1">
            <a:blip r:embed="rId2"/>
            <a:srcRect l="6254" t="15789" r="5161" b="9210"/>
            <a:stretch/>
          </p:blipFill>
          <p:spPr>
            <a:xfrm>
              <a:off x="4227089" y="495000"/>
              <a:ext cx="6930768" cy="5868000"/>
            </a:xfrm>
            <a:prstGeom prst="rect">
              <a:avLst/>
            </a:prstGeom>
          </p:spPr>
        </p:pic>
        <p:sp>
          <p:nvSpPr>
            <p:cNvPr id="44" name="TextBox 43">
              <a:extLst>
                <a:ext uri="{FF2B5EF4-FFF2-40B4-BE49-F238E27FC236}">
                  <a16:creationId xmlns:a16="http://schemas.microsoft.com/office/drawing/2014/main" id="{97568BE0-D9F0-DB91-B015-21D685AE745B}"/>
                </a:ext>
              </a:extLst>
            </p:cNvPr>
            <p:cNvSpPr txBox="1"/>
            <p:nvPr/>
          </p:nvSpPr>
          <p:spPr>
            <a:xfrm>
              <a:off x="8579379" y="4967866"/>
              <a:ext cx="1651731" cy="584775"/>
            </a:xfrm>
            <a:prstGeom prst="rect">
              <a:avLst/>
            </a:prstGeom>
            <a:noFill/>
          </p:spPr>
          <p:txBody>
            <a:bodyPr wrap="square" rtlCol="0">
              <a:spAutoFit/>
              <a:scene3d>
                <a:camera prst="orthographicFront"/>
                <a:lightRig rig="threePt" dir="t">
                  <a:rot lat="0" lon="0" rev="1200000"/>
                </a:lightRig>
              </a:scene3d>
              <a:sp3d>
                <a:bevelT w="25400" h="254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3175">
                  <a:noFill/>
                  <a:prstDash val="solid"/>
                </a:ln>
                <a:blipFill dpi="0" rotWithShape="1">
                  <a:blip r:embed="rId3">
                    <a:extLst>
                      <a:ext uri="{28A0092B-C50C-407E-A947-70E740481C1C}">
                        <a14:useLocalDpi xmlns:a14="http://schemas.microsoft.com/office/drawing/2010/main" val="0"/>
                      </a:ext>
                    </a:extLst>
                  </a:blip>
                  <a:srcRect/>
                  <a:stretch>
                    <a:fillRect/>
                  </a:stretch>
                </a:blipFill>
                <a:effectLst>
                  <a:glow rad="152400">
                    <a:prstClr val="white"/>
                  </a:glow>
                  <a:innerShdw>
                    <a:prstClr val="black"/>
                  </a:innerShdw>
                </a:effectLst>
                <a:uLnTx/>
                <a:uFillTx/>
                <a:latin typeface="LNTH-Dinomiko" panose="02000500000000000000" pitchFamily="2" charset="0"/>
                <a:ea typeface="+mn-ea"/>
                <a:cs typeface="+mn-cs"/>
              </a:endParaRPr>
            </a:p>
          </p:txBody>
        </p:sp>
      </p:grpSp>
      <p:sp>
        <p:nvSpPr>
          <p:cNvPr id="40" name="TextBox 39">
            <a:extLst>
              <a:ext uri="{FF2B5EF4-FFF2-40B4-BE49-F238E27FC236}">
                <a16:creationId xmlns:a16="http://schemas.microsoft.com/office/drawing/2014/main" id="{BCD2D8E3-61E8-9A42-8FC5-0F053D3A3F10}"/>
              </a:ext>
            </a:extLst>
          </p:cNvPr>
          <p:cNvSpPr txBox="1"/>
          <p:nvPr/>
        </p:nvSpPr>
        <p:spPr>
          <a:xfrm>
            <a:off x="2065190" y="2951141"/>
            <a:ext cx="808846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1" i="0" u="none" strike="noStrike" kern="0" cap="none" spc="0" normalizeH="0" baseline="0" noProof="0" dirty="0" err="1">
                <a:ln>
                  <a:noFill/>
                </a:ln>
                <a:solidFill>
                  <a:srgbClr val="FF5252"/>
                </a:solidFill>
                <a:effectLst/>
                <a:uLnTx/>
                <a:uFillTx/>
                <a:latin typeface="Calibri" panose="020F0502020204030204"/>
                <a:ea typeface="+mn-ea"/>
                <a:cs typeface="Arial"/>
                <a:sym typeface="Arial"/>
              </a:rPr>
              <a:t>Ôn</a:t>
            </a:r>
            <a:r>
              <a:rPr kumimoji="0" lang="en-US" sz="6000" b="1" i="0" u="none" strike="noStrike" kern="0" cap="none" spc="0" normalizeH="0" baseline="0" noProof="0" dirty="0">
                <a:ln>
                  <a:noFill/>
                </a:ln>
                <a:solidFill>
                  <a:srgbClr val="FF5252"/>
                </a:solidFill>
                <a:effectLst/>
                <a:uLnTx/>
                <a:uFillTx/>
                <a:latin typeface="Calibri" panose="020F0502020204030204"/>
                <a:ea typeface="+mn-ea"/>
                <a:cs typeface="Arial"/>
                <a:sym typeface="Arial"/>
              </a:rPr>
              <a:t> </a:t>
            </a:r>
            <a:r>
              <a:rPr kumimoji="0" lang="en-US" sz="6000" b="1" i="0" u="none" strike="noStrike" kern="0" cap="none" spc="0" normalizeH="0" baseline="0" noProof="0" dirty="0" err="1">
                <a:ln>
                  <a:noFill/>
                </a:ln>
                <a:solidFill>
                  <a:srgbClr val="FF5252"/>
                </a:solidFill>
                <a:effectLst/>
                <a:uLnTx/>
                <a:uFillTx/>
                <a:latin typeface="Calibri" panose="020F0502020204030204"/>
                <a:ea typeface="+mn-ea"/>
                <a:cs typeface="Arial"/>
                <a:sym typeface="Arial"/>
              </a:rPr>
              <a:t>chữ</a:t>
            </a:r>
            <a:r>
              <a:rPr kumimoji="0" lang="en-US" sz="6000" b="1" i="0" u="none" strike="noStrike" kern="0" cap="none" spc="0" normalizeH="0" baseline="0" noProof="0" dirty="0">
                <a:ln>
                  <a:noFill/>
                </a:ln>
                <a:solidFill>
                  <a:srgbClr val="FF5252"/>
                </a:solidFill>
                <a:effectLst/>
                <a:uLnTx/>
                <a:uFillTx/>
                <a:latin typeface="Calibri" panose="020F0502020204030204"/>
                <a:ea typeface="+mn-ea"/>
                <a:cs typeface="Arial"/>
                <a:sym typeface="Arial"/>
              </a:rPr>
              <a:t> </a:t>
            </a:r>
            <a:r>
              <a:rPr kumimoji="0" lang="en-US" sz="6000" b="1" i="0" u="none" strike="noStrike" kern="0" cap="none" spc="0" normalizeH="0" baseline="0" noProof="0" dirty="0" err="1">
                <a:ln>
                  <a:noFill/>
                </a:ln>
                <a:solidFill>
                  <a:srgbClr val="FF5252"/>
                </a:solidFill>
                <a:effectLst/>
                <a:uLnTx/>
                <a:uFillTx/>
                <a:latin typeface="Calibri" panose="020F0502020204030204"/>
                <a:ea typeface="+mn-ea"/>
                <a:cs typeface="Arial"/>
                <a:sym typeface="Arial"/>
              </a:rPr>
              <a:t>viết</a:t>
            </a:r>
            <a:r>
              <a:rPr kumimoji="0" lang="en-US" sz="6000" b="1" i="0" u="none" strike="noStrike" kern="0" cap="none" spc="0" normalizeH="0" baseline="0" noProof="0" dirty="0">
                <a:ln>
                  <a:noFill/>
                </a:ln>
                <a:solidFill>
                  <a:srgbClr val="FF5252"/>
                </a:solidFill>
                <a:effectLst/>
                <a:uLnTx/>
                <a:uFillTx/>
                <a:latin typeface="Calibri" panose="020F0502020204030204"/>
                <a:ea typeface="+mn-ea"/>
                <a:cs typeface="Arial"/>
                <a:sym typeface="Arial"/>
              </a:rPr>
              <a:t> </a:t>
            </a:r>
            <a:r>
              <a:rPr kumimoji="0" lang="en-US" sz="6000" b="1" i="0" u="none" strike="noStrike" kern="0" cap="none" spc="0" normalizeH="0" baseline="0" noProof="0" dirty="0" err="1">
                <a:ln>
                  <a:noFill/>
                </a:ln>
                <a:solidFill>
                  <a:srgbClr val="FF5252"/>
                </a:solidFill>
                <a:effectLst/>
                <a:uLnTx/>
                <a:uFillTx/>
                <a:latin typeface="Calibri" panose="020F0502020204030204"/>
                <a:ea typeface="+mn-ea"/>
                <a:cs typeface="Arial"/>
                <a:sym typeface="Arial"/>
              </a:rPr>
              <a:t>hoa</a:t>
            </a:r>
            <a:r>
              <a:rPr kumimoji="0" lang="en-US" sz="6000" b="1" i="0" u="none" strike="noStrike" kern="0" cap="none" spc="0" normalizeH="0" baseline="0" noProof="0" dirty="0">
                <a:ln>
                  <a:noFill/>
                </a:ln>
                <a:solidFill>
                  <a:srgbClr val="FF5252"/>
                </a:solidFill>
                <a:effectLst/>
                <a:uLnTx/>
                <a:uFillTx/>
                <a:latin typeface="Calibri" panose="020F0502020204030204"/>
                <a:ea typeface="+mn-ea"/>
                <a:cs typeface="Arial"/>
                <a:sym typeface="Arial"/>
              </a:rPr>
              <a:t> </a:t>
            </a:r>
            <a:r>
              <a:rPr kumimoji="0" lang="en-US" sz="6000" b="1" i="0" u="none" strike="noStrike" kern="0" cap="none" spc="0" normalizeH="0" baseline="0" noProof="0" dirty="0">
                <a:ln>
                  <a:noFill/>
                </a:ln>
                <a:solidFill>
                  <a:srgbClr val="FF5252"/>
                </a:solidFill>
                <a:effectLst/>
                <a:uLnTx/>
                <a:uFillTx/>
                <a:latin typeface="HP001 5 hàng" panose="020B0603050302020204" pitchFamily="34" charset="0"/>
                <a:ea typeface="+mn-ea"/>
                <a:cs typeface="Arial"/>
                <a:sym typeface="Arial"/>
              </a:rPr>
              <a:t>P, Q</a:t>
            </a:r>
          </a:p>
        </p:txBody>
      </p:sp>
      <p:grpSp>
        <p:nvGrpSpPr>
          <p:cNvPr id="41" name="Group 40">
            <a:extLst>
              <a:ext uri="{FF2B5EF4-FFF2-40B4-BE49-F238E27FC236}">
                <a16:creationId xmlns:a16="http://schemas.microsoft.com/office/drawing/2014/main" id="{96830524-6DB1-4FDF-33FC-A6B511F8ECF5}"/>
              </a:ext>
            </a:extLst>
          </p:cNvPr>
          <p:cNvGrpSpPr/>
          <p:nvPr/>
        </p:nvGrpSpPr>
        <p:grpSpPr>
          <a:xfrm>
            <a:off x="2782871" y="1624872"/>
            <a:ext cx="6389704" cy="809568"/>
            <a:chOff x="2963151" y="1796738"/>
            <a:chExt cx="4282100" cy="809568"/>
          </a:xfrm>
        </p:grpSpPr>
        <p:pic>
          <p:nvPicPr>
            <p:cNvPr id="42" name="Picture 41" descr="A picture containing text, electronics&#10;&#10;Description automatically generated">
              <a:extLst>
                <a:ext uri="{FF2B5EF4-FFF2-40B4-BE49-F238E27FC236}">
                  <a16:creationId xmlns:a16="http://schemas.microsoft.com/office/drawing/2014/main" id="{FF7E51D7-76C9-753B-EA81-F58CE3AEDA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63151" y="1796738"/>
              <a:ext cx="4282100" cy="809568"/>
            </a:xfrm>
            <a:prstGeom prst="rect">
              <a:avLst/>
            </a:prstGeom>
          </p:spPr>
        </p:pic>
        <p:sp>
          <p:nvSpPr>
            <p:cNvPr id="43" name="TextBox 42">
              <a:extLst>
                <a:ext uri="{FF2B5EF4-FFF2-40B4-BE49-F238E27FC236}">
                  <a16:creationId xmlns:a16="http://schemas.microsoft.com/office/drawing/2014/main" id="{61B32471-8766-5EDA-16E3-1AA8B53F39C9}"/>
                </a:ext>
              </a:extLst>
            </p:cNvPr>
            <p:cNvSpPr txBox="1"/>
            <p:nvPr/>
          </p:nvSpPr>
          <p:spPr>
            <a:xfrm>
              <a:off x="4509456" y="1996350"/>
              <a:ext cx="2004942" cy="584775"/>
            </a:xfrm>
            <a:prstGeom prst="rect">
              <a:avLst/>
            </a:prstGeom>
            <a:noFill/>
          </p:spPr>
          <p:txBody>
            <a:bodyPr wrap="square" rtlCol="0">
              <a:spAutoFit/>
              <a:scene3d>
                <a:camera prst="orthographicFront"/>
                <a:lightRig rig="threePt" dir="t">
                  <a:rot lat="0" lon="0" rev="1200000"/>
                </a:lightRig>
              </a:scene3d>
              <a:sp3d>
                <a:bevelT w="25400" h="254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3175">
                    <a:noFill/>
                    <a:prstDash val="solid"/>
                  </a:ln>
                  <a:blipFill dpi="0" rotWithShape="1">
                    <a:blip r:embed="rId3">
                      <a:extLst>
                        <a:ext uri="{28A0092B-C50C-407E-A947-70E740481C1C}">
                          <a14:useLocalDpi xmlns:a14="http://schemas.microsoft.com/office/drawing/2010/main" val="0"/>
                        </a:ext>
                      </a:extLst>
                    </a:blip>
                    <a:srcRect/>
                    <a:stretch>
                      <a:fillRect/>
                    </a:stretch>
                  </a:blipFill>
                  <a:effectLst>
                    <a:glow rad="152400">
                      <a:prstClr val="white"/>
                    </a:glow>
                    <a:innerShdw>
                      <a:prstClr val="black"/>
                    </a:innerShdw>
                  </a:effectLst>
                  <a:uLnTx/>
                  <a:uFillTx/>
                  <a:latin typeface="Calibri" panose="020F0502020204030204"/>
                  <a:ea typeface="+mn-ea"/>
                  <a:cs typeface="+mn-cs"/>
                </a:rPr>
                <a:t>TIẾNG VIỆT</a:t>
              </a:r>
            </a:p>
          </p:txBody>
        </p:sp>
      </p:grpSp>
      <p:sp>
        <p:nvSpPr>
          <p:cNvPr id="10" name="TextBox 9"/>
          <p:cNvSpPr txBox="1"/>
          <p:nvPr/>
        </p:nvSpPr>
        <p:spPr>
          <a:xfrm>
            <a:off x="-2000527" y="167148"/>
            <a:ext cx="1632155" cy="1790589"/>
          </a:xfrm>
          <a:prstGeom prst="rect">
            <a:avLst/>
          </a:prstGeom>
          <a:solidFill>
            <a:schemeClr val="bg2"/>
          </a:solidFill>
        </p:spPr>
        <p:txBody>
          <a:bodyPr wrap="square" rtlCol="0">
            <a:spAutoFit/>
          </a:bodyPr>
          <a:lstStyle/>
          <a:p>
            <a:endParaRPr lang="en-US" dirty="0"/>
          </a:p>
        </p:txBody>
      </p:sp>
    </p:spTree>
    <p:extLst>
      <p:ext uri="{BB962C8B-B14F-4D97-AF65-F5344CB8AC3E}">
        <p14:creationId xmlns:p14="http://schemas.microsoft.com/office/powerpoint/2010/main" val="6268643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25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anim calcmode="lin" valueType="num">
                                      <p:cBhvr>
                                        <p:cTn id="8" dur="500" fill="hold"/>
                                        <p:tgtEl>
                                          <p:spTgt spid="45"/>
                                        </p:tgtEl>
                                        <p:attrNameLst>
                                          <p:attrName>ppt_x</p:attrName>
                                        </p:attrNameLst>
                                      </p:cBhvr>
                                      <p:tavLst>
                                        <p:tav tm="0">
                                          <p:val>
                                            <p:strVal val="#ppt_x"/>
                                          </p:val>
                                        </p:tav>
                                        <p:tav tm="100000">
                                          <p:val>
                                            <p:strVal val="#ppt_x"/>
                                          </p:val>
                                        </p:tav>
                                      </p:tavLst>
                                    </p:anim>
                                    <p:anim calcmode="lin" valueType="num">
                                      <p:cBhvr>
                                        <p:cTn id="9" dur="500" fill="hold"/>
                                        <p:tgtEl>
                                          <p:spTgt spid="45"/>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12" presetClass="entr" presetSubtype="2" fill="hold" nodeType="afterEffect">
                                  <p:stCondLst>
                                    <p:cond delay="0"/>
                                  </p:stCondLst>
                                  <p:childTnLst>
                                    <p:set>
                                      <p:cBhvr>
                                        <p:cTn id="12" dur="1" fill="hold">
                                          <p:stCondLst>
                                            <p:cond delay="0"/>
                                          </p:stCondLst>
                                        </p:cTn>
                                        <p:tgtEl>
                                          <p:spTgt spid="41"/>
                                        </p:tgtEl>
                                        <p:attrNameLst>
                                          <p:attrName>style.visibility</p:attrName>
                                        </p:attrNameLst>
                                      </p:cBhvr>
                                      <p:to>
                                        <p:strVal val="visible"/>
                                      </p:to>
                                    </p:set>
                                    <p:anim calcmode="lin" valueType="num">
                                      <p:cBhvr additive="base">
                                        <p:cTn id="13" dur="750"/>
                                        <p:tgtEl>
                                          <p:spTgt spid="41"/>
                                        </p:tgtEl>
                                        <p:attrNameLst>
                                          <p:attrName>ppt_x</p:attrName>
                                        </p:attrNameLst>
                                      </p:cBhvr>
                                      <p:tavLst>
                                        <p:tav tm="0">
                                          <p:val>
                                            <p:strVal val="#ppt_x+#ppt_w*1.125000"/>
                                          </p:val>
                                        </p:tav>
                                        <p:tav tm="100000">
                                          <p:val>
                                            <p:strVal val="#ppt_x"/>
                                          </p:val>
                                        </p:tav>
                                      </p:tavLst>
                                    </p:anim>
                                    <p:animEffect transition="in" filter="wipe(left)">
                                      <p:cBhvr>
                                        <p:cTn id="14" dur="750"/>
                                        <p:tgtEl>
                                          <p:spTgt spid="41"/>
                                        </p:tgtEl>
                                      </p:cBhvr>
                                    </p:animEffect>
                                  </p:childTnLst>
                                </p:cTn>
                              </p:par>
                            </p:childTnLst>
                          </p:cTn>
                        </p:par>
                        <p:par>
                          <p:cTn id="15" fill="hold">
                            <p:stCondLst>
                              <p:cond delay="1500"/>
                            </p:stCondLst>
                            <p:childTnLst>
                              <p:par>
                                <p:cTn id="16" presetID="20" presetClass="entr" presetSubtype="0" fill="hold" grpId="0" nodeType="after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wedge">
                                      <p:cBhvr>
                                        <p:cTn id="18" dur="75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880E4C05-6D5E-2761-542F-E6BA24A9533D}"/>
              </a:ext>
            </a:extLst>
          </p:cNvPr>
          <p:cNvSpPr/>
          <p:nvPr/>
        </p:nvSpPr>
        <p:spPr>
          <a:xfrm>
            <a:off x="516000"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id="{6C119320-D2A0-92C4-81CC-A0D97C9E617E}"/>
              </a:ext>
            </a:extLst>
          </p:cNvPr>
          <p:cNvGrpSpPr/>
          <p:nvPr/>
        </p:nvGrpSpPr>
        <p:grpSpPr>
          <a:xfrm>
            <a:off x="515999" y="0"/>
            <a:ext cx="3952587" cy="1044000"/>
            <a:chOff x="515999" y="0"/>
            <a:chExt cx="3952587" cy="1044000"/>
          </a:xfrm>
        </p:grpSpPr>
        <p:sp>
          <p:nvSpPr>
            <p:cNvPr id="17" name="Rectangle: Rounded Corners 16">
              <a:extLst>
                <a:ext uri="{FF2B5EF4-FFF2-40B4-BE49-F238E27FC236}">
                  <a16:creationId xmlns:a16="http://schemas.microsoft.com/office/drawing/2014/main" id="{CBBE2349-EC40-C228-40A2-3AF88EBD5A74}"/>
                </a:ext>
              </a:extLst>
            </p:cNvPr>
            <p:cNvSpPr/>
            <p:nvPr/>
          </p:nvSpPr>
          <p:spPr>
            <a:xfrm>
              <a:off x="652586" y="458999"/>
              <a:ext cx="3816000" cy="574473"/>
            </a:xfrm>
            <a:custGeom>
              <a:avLst/>
              <a:gdLst>
                <a:gd name="connsiteX0" fmla="*/ 0 w 3816000"/>
                <a:gd name="connsiteY0" fmla="*/ 82942 h 574473"/>
                <a:gd name="connsiteX1" fmla="*/ 82942 w 3816000"/>
                <a:gd name="connsiteY1" fmla="*/ 0 h 574473"/>
                <a:gd name="connsiteX2" fmla="*/ 3733058 w 3816000"/>
                <a:gd name="connsiteY2" fmla="*/ 0 h 574473"/>
                <a:gd name="connsiteX3" fmla="*/ 3816000 w 3816000"/>
                <a:gd name="connsiteY3" fmla="*/ 82942 h 574473"/>
                <a:gd name="connsiteX4" fmla="*/ 3816000 w 3816000"/>
                <a:gd name="connsiteY4" fmla="*/ 491531 h 574473"/>
                <a:gd name="connsiteX5" fmla="*/ 3733058 w 3816000"/>
                <a:gd name="connsiteY5" fmla="*/ 574473 h 574473"/>
                <a:gd name="connsiteX6" fmla="*/ 82942 w 3816000"/>
                <a:gd name="connsiteY6" fmla="*/ 574473 h 574473"/>
                <a:gd name="connsiteX7" fmla="*/ 0 w 3816000"/>
                <a:gd name="connsiteY7" fmla="*/ 491531 h 574473"/>
                <a:gd name="connsiteX8" fmla="*/ 0 w 381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6000" h="574473" fill="none" extrusionOk="0">
                  <a:moveTo>
                    <a:pt x="0" y="82942"/>
                  </a:moveTo>
                  <a:cubicBezTo>
                    <a:pt x="-4220" y="31159"/>
                    <a:pt x="29000" y="2771"/>
                    <a:pt x="82942" y="0"/>
                  </a:cubicBezTo>
                  <a:cubicBezTo>
                    <a:pt x="1090189" y="-92351"/>
                    <a:pt x="3196886" y="104030"/>
                    <a:pt x="3733058" y="0"/>
                  </a:cubicBezTo>
                  <a:cubicBezTo>
                    <a:pt x="3777008" y="2172"/>
                    <a:pt x="3819811" y="29465"/>
                    <a:pt x="3816000" y="82942"/>
                  </a:cubicBezTo>
                  <a:cubicBezTo>
                    <a:pt x="3807915" y="244919"/>
                    <a:pt x="3802797" y="382450"/>
                    <a:pt x="3816000" y="491531"/>
                  </a:cubicBezTo>
                  <a:cubicBezTo>
                    <a:pt x="3815626" y="542904"/>
                    <a:pt x="3773905" y="567011"/>
                    <a:pt x="3733058" y="574473"/>
                  </a:cubicBezTo>
                  <a:cubicBezTo>
                    <a:pt x="3044412" y="437847"/>
                    <a:pt x="486423" y="565650"/>
                    <a:pt x="82942" y="574473"/>
                  </a:cubicBezTo>
                  <a:cubicBezTo>
                    <a:pt x="37508" y="567174"/>
                    <a:pt x="2781" y="542620"/>
                    <a:pt x="0" y="491531"/>
                  </a:cubicBezTo>
                  <a:cubicBezTo>
                    <a:pt x="24640" y="405180"/>
                    <a:pt x="-27775" y="183803"/>
                    <a:pt x="0" y="82942"/>
                  </a:cubicBezTo>
                  <a:close/>
                </a:path>
                <a:path w="3816000" h="574473" stroke="0" extrusionOk="0">
                  <a:moveTo>
                    <a:pt x="0" y="82942"/>
                  </a:moveTo>
                  <a:cubicBezTo>
                    <a:pt x="148" y="37911"/>
                    <a:pt x="32618" y="-6924"/>
                    <a:pt x="82942" y="0"/>
                  </a:cubicBezTo>
                  <a:cubicBezTo>
                    <a:pt x="1635438" y="-168373"/>
                    <a:pt x="2702039" y="-141978"/>
                    <a:pt x="3733058" y="0"/>
                  </a:cubicBezTo>
                  <a:cubicBezTo>
                    <a:pt x="3777402" y="1693"/>
                    <a:pt x="3818644" y="35760"/>
                    <a:pt x="3816000" y="82942"/>
                  </a:cubicBezTo>
                  <a:cubicBezTo>
                    <a:pt x="3802215" y="283589"/>
                    <a:pt x="3779465" y="429706"/>
                    <a:pt x="3816000" y="491531"/>
                  </a:cubicBezTo>
                  <a:cubicBezTo>
                    <a:pt x="3812089" y="543285"/>
                    <a:pt x="3783490" y="577198"/>
                    <a:pt x="3733058" y="574473"/>
                  </a:cubicBezTo>
                  <a:cubicBezTo>
                    <a:pt x="2154016" y="662374"/>
                    <a:pt x="1270334"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ask="http://schemas.microsoft.com/office/drawing/2018/sketchyshapes" sd="1226581119">
                    <a:prstGeom prst="roundRect">
                      <a:avLst>
                        <a:gd name="adj" fmla="val 14438"/>
                      </a:avLst>
                    </a:pr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9AA"/>
                </a:solidFill>
                <a:effectLst/>
                <a:uLnTx/>
                <a:uFillTx/>
                <a:latin typeface="Arial" panose="020B0604020202020204" pitchFamily="34" charset="0"/>
                <a:ea typeface="+mn-ea"/>
                <a:cs typeface="Arial" panose="020B0604020202020204" pitchFamily="34" charset="0"/>
              </a:endParaRPr>
            </a:p>
          </p:txBody>
        </p:sp>
        <p:sp>
          <p:nvSpPr>
            <p:cNvPr id="18" name="TextBox 17">
              <a:extLst>
                <a:ext uri="{FF2B5EF4-FFF2-40B4-BE49-F238E27FC236}">
                  <a16:creationId xmlns:a16="http://schemas.microsoft.com/office/drawing/2014/main" id="{3B1EF6AC-2D05-A0D1-15EA-F715632B85BE}"/>
                </a:ext>
              </a:extLst>
            </p:cNvPr>
            <p:cNvSpPr txBox="1"/>
            <p:nvPr/>
          </p:nvSpPr>
          <p:spPr>
            <a:xfrm>
              <a:off x="1918549" y="397669"/>
              <a:ext cx="242485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w="0"/>
                  <a:solidFill>
                    <a:srgbClr val="4C7716"/>
                  </a:solidFill>
                  <a:effectLst/>
                  <a:uLnTx/>
                  <a:uFillTx/>
                  <a:latin typeface="Arial" panose="020B0604020202020204" pitchFamily="34" charset="0"/>
                  <a:ea typeface="LNTH-LuoLuoNotangYuanTi 1" pitchFamily="2" charset="-128"/>
                  <a:cs typeface="Arial" panose="020B0604020202020204" pitchFamily="34" charset="0"/>
                </a:rPr>
                <a:t>Cùng ôn tập</a:t>
              </a:r>
              <a:endParaRPr kumimoji="0" lang="en-US" sz="3200" b="0" i="0" u="none" strike="noStrike" kern="1200" cap="none" spc="0" normalizeH="0" baseline="0" noProof="0" dirty="0">
                <a:ln w="0"/>
                <a:solidFill>
                  <a:srgbClr val="4C7716"/>
                </a:solidFill>
                <a:effectLst/>
                <a:uLnTx/>
                <a:uFillTx/>
                <a:latin typeface="Arial" panose="020B0604020202020204" pitchFamily="34" charset="0"/>
                <a:ea typeface="LNTH-LuoLuoNotangYuanTi 1" pitchFamily="2" charset="-128"/>
                <a:cs typeface="Arial" panose="020B0604020202020204" pitchFamily="34" charset="0"/>
              </a:endParaRPr>
            </a:p>
          </p:txBody>
        </p:sp>
        <p:pic>
          <p:nvPicPr>
            <p:cNvPr id="19" name="Picture 18" descr="A snail on a leaf&#10;&#10;Description automatically generated with low confidence">
              <a:extLst>
                <a:ext uri="{FF2B5EF4-FFF2-40B4-BE49-F238E27FC236}">
                  <a16:creationId xmlns:a16="http://schemas.microsoft.com/office/drawing/2014/main" id="{BBE27DFE-774E-2B03-493D-641B45141318}"/>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grpSp>
        <p:nvGrpSpPr>
          <p:cNvPr id="37" name="Group 36">
            <a:extLst>
              <a:ext uri="{FF2B5EF4-FFF2-40B4-BE49-F238E27FC236}">
                <a16:creationId xmlns:a16="http://schemas.microsoft.com/office/drawing/2014/main" id="{9838C62E-C30E-D7A0-BCC5-16A23771FCDC}"/>
              </a:ext>
            </a:extLst>
          </p:cNvPr>
          <p:cNvGrpSpPr/>
          <p:nvPr/>
        </p:nvGrpSpPr>
        <p:grpSpPr>
          <a:xfrm rot="20810244">
            <a:off x="5533227" y="106810"/>
            <a:ext cx="3044096" cy="3312000"/>
            <a:chOff x="6135169" y="458999"/>
            <a:chExt cx="3044096" cy="3312000"/>
          </a:xfrm>
        </p:grpSpPr>
        <p:pic>
          <p:nvPicPr>
            <p:cNvPr id="35" name="Picture 34">
              <a:extLst>
                <a:ext uri="{FF2B5EF4-FFF2-40B4-BE49-F238E27FC236}">
                  <a16:creationId xmlns:a16="http://schemas.microsoft.com/office/drawing/2014/main" id="{64E3BD0E-9201-1ACB-CCBA-35F6EBF72339}"/>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6135169" y="458999"/>
              <a:ext cx="3044096" cy="3312000"/>
            </a:xfrm>
            <a:prstGeom prst="rect">
              <a:avLst/>
            </a:prstGeom>
          </p:spPr>
        </p:pic>
        <p:sp>
          <p:nvSpPr>
            <p:cNvPr id="36" name="TextBox 35">
              <a:extLst>
                <a:ext uri="{FF2B5EF4-FFF2-40B4-BE49-F238E27FC236}">
                  <a16:creationId xmlns:a16="http://schemas.microsoft.com/office/drawing/2014/main" id="{0193A50C-9959-88F3-D879-7BEFF423EBFC}"/>
                </a:ext>
              </a:extLst>
            </p:cNvPr>
            <p:cNvSpPr txBox="1"/>
            <p:nvPr/>
          </p:nvSpPr>
          <p:spPr>
            <a:xfrm rot="789756">
              <a:off x="6281765" y="1082915"/>
              <a:ext cx="2750904" cy="20621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Nhắc</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lại</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chiều</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cao</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độ</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rộng</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và</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cấu</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tạo</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nét</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của</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chữ</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P001 5 hàng" panose="020B0603050302020204" pitchFamily="34" charset="0"/>
                  <a:ea typeface="+mn-ea"/>
                  <a:cs typeface="+mn-cs"/>
                </a:rPr>
                <a:t> P. </a:t>
              </a:r>
            </a:p>
          </p:txBody>
        </p:sp>
      </p:grpSp>
      <p:pic>
        <p:nvPicPr>
          <p:cNvPr id="23" name="Picture 22">
            <a:extLst>
              <a:ext uri="{FF2B5EF4-FFF2-40B4-BE49-F238E27FC236}">
                <a16:creationId xmlns:a16="http://schemas.microsoft.com/office/drawing/2014/main" id="{9F240775-87A1-05D8-0AFF-6E0C7B59679E}"/>
              </a:ext>
            </a:extLst>
          </p:cNvPr>
          <p:cNvPicPr>
            <a:picLocks noChangeAspect="1"/>
          </p:cNvPicPr>
          <p:nvPr/>
        </p:nvPicPr>
        <p:blipFill>
          <a:blip r:embed="rId6"/>
          <a:stretch>
            <a:fillRect/>
          </a:stretch>
        </p:blipFill>
        <p:spPr>
          <a:xfrm>
            <a:off x="8420024" y="1791000"/>
            <a:ext cx="2215936" cy="4608000"/>
          </a:xfrm>
          <a:prstGeom prst="rect">
            <a:avLst/>
          </a:prstGeom>
        </p:spPr>
      </p:pic>
      <p:pic>
        <p:nvPicPr>
          <p:cNvPr id="12" name="Picture 11">
            <a:extLst>
              <a:ext uri="{FF2B5EF4-FFF2-40B4-BE49-F238E27FC236}">
                <a16:creationId xmlns:a16="http://schemas.microsoft.com/office/drawing/2014/main" id="{7576CDD8-6254-47D6-B7BA-3F2B86D632B1}"/>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250651" y="1998293"/>
            <a:ext cx="3944997" cy="3937744"/>
          </a:xfrm>
          <a:prstGeom prst="rect">
            <a:avLst/>
          </a:prstGeom>
        </p:spPr>
      </p:pic>
      <p:sp>
        <p:nvSpPr>
          <p:cNvPr id="13" name="TextBox 12"/>
          <p:cNvSpPr txBox="1"/>
          <p:nvPr/>
        </p:nvSpPr>
        <p:spPr>
          <a:xfrm>
            <a:off x="-2000527" y="167148"/>
            <a:ext cx="1632155" cy="1790589"/>
          </a:xfrm>
          <a:prstGeom prst="rect">
            <a:avLst/>
          </a:prstGeom>
          <a:solidFill>
            <a:schemeClr val="bg2"/>
          </a:solidFill>
        </p:spPr>
        <p:txBody>
          <a:bodyPr wrap="square" rtlCol="0">
            <a:spAutoFit/>
          </a:bodyPr>
          <a:lstStyle/>
          <a:p>
            <a:endParaRPr lang="en-US" dirty="0"/>
          </a:p>
        </p:txBody>
      </p:sp>
    </p:spTree>
    <p:extLst>
      <p:ext uri="{BB962C8B-B14F-4D97-AF65-F5344CB8AC3E}">
        <p14:creationId xmlns:p14="http://schemas.microsoft.com/office/powerpoint/2010/main" val="36892770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Right)">
                                          <p:cBhvr>
                                            <p:cTn id="7" dur="500"/>
                                            <p:tgtEl>
                                              <p:spTgt spid="16"/>
                                            </p:tgtEl>
                                          </p:cBhvr>
                                        </p:animEffect>
                                      </p:childTnLst>
                                    </p:cTn>
                                  </p:par>
                                </p:childTnLst>
                              </p:cTn>
                            </p:par>
                            <p:par>
                              <p:cTn id="8" fill="hold">
                                <p:stCondLst>
                                  <p:cond delay="500"/>
                                </p:stCondLst>
                                <p:childTnLst>
                                  <p:par>
                                    <p:cTn id="9" presetID="2" presetClass="entr" presetSubtype="4" fill="hold" nodeType="afterEffect" p14:presetBounceEnd="40000">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14:bounceEnd="40000">
                                          <p:cBhvr additive="base">
                                            <p:cTn id="11" dur="75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12"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uỷn.wav"/>
                                            </p:tgtEl>
                                          </p:cMediaNode>
                                        </p:audio>
                                      </p:subTnLst>
                                    </p:cTn>
                                  </p:par>
                                </p:childTnLst>
                              </p:cTn>
                            </p:par>
                            <p:par>
                              <p:cTn id="13" fill="hold">
                                <p:stCondLst>
                                  <p:cond delay="1250"/>
                                </p:stCondLst>
                                <p:childTnLst>
                                  <p:par>
                                    <p:cTn id="14" presetID="22" presetClass="entr" presetSubtype="4" fill="hold" nodeType="after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wipe(down)">
                                          <p:cBhvr>
                                            <p:cTn id="1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Right)">
                                          <p:cBhvr>
                                            <p:cTn id="7" dur="500"/>
                                            <p:tgtEl>
                                              <p:spTgt spid="16"/>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750" fill="hold"/>
                                            <p:tgtEl>
                                              <p:spTgt spid="23"/>
                                            </p:tgtEl>
                                            <p:attrNameLst>
                                              <p:attrName>ppt_x</p:attrName>
                                            </p:attrNameLst>
                                          </p:cBhvr>
                                          <p:tavLst>
                                            <p:tav tm="0">
                                              <p:val>
                                                <p:strVal val="#ppt_x"/>
                                              </p:val>
                                            </p:tav>
                                            <p:tav tm="100000">
                                              <p:val>
                                                <p:strVal val="#ppt_x"/>
                                              </p:val>
                                            </p:tav>
                                          </p:tavLst>
                                        </p:anim>
                                        <p:anim calcmode="lin" valueType="num">
                                          <p:cBhvr additive="base">
                                            <p:cTn id="12"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8" name="uỷn.wav"/>
                                            </p:tgtEl>
                                          </p:cMediaNode>
                                        </p:audio>
                                      </p:subTnLst>
                                    </p:cTn>
                                  </p:par>
                                </p:childTnLst>
                              </p:cTn>
                            </p:par>
                            <p:par>
                              <p:cTn id="13" fill="hold">
                                <p:stCondLst>
                                  <p:cond delay="1250"/>
                                </p:stCondLst>
                                <p:childTnLst>
                                  <p:par>
                                    <p:cTn id="14" presetID="22" presetClass="entr" presetSubtype="4" fill="hold" nodeType="after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wipe(down)">
                                          <p:cBhvr>
                                            <p:cTn id="16" dur="500"/>
                                            <p:tgtEl>
                                              <p:spTgt spid="37"/>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4">
                                                <p:txEl>
                                                  <p:pRg st="0" end="0"/>
                                                </p:txEl>
                                              </p:spTgt>
                                            </p:tgtEl>
                                            <p:attrNameLst>
                                              <p:attrName>style.visibility</p:attrName>
                                            </p:attrNameLst>
                                          </p:cBhvr>
                                          <p:to>
                                            <p:strVal val="visible"/>
                                          </p:to>
                                        </p:set>
                                        <p:animEffect transition="in" filter="barn(inVertical)">
                                          <p:cBhvr>
                                            <p:cTn id="21" dur="500"/>
                                            <p:tgtEl>
                                              <p:spTgt spid="14">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4">
                                                <p:txEl>
                                                  <p:pRg st="1" end="1"/>
                                                </p:txEl>
                                              </p:spTgt>
                                            </p:tgtEl>
                                            <p:attrNameLst>
                                              <p:attrName>style.visibility</p:attrName>
                                            </p:attrNameLst>
                                          </p:cBhvr>
                                          <p:to>
                                            <p:strVal val="visible"/>
                                          </p:to>
                                        </p:set>
                                        <p:animEffect transition="in" filter="barn(inVertical)">
                                          <p:cBhvr>
                                            <p:cTn id="26"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880E4C05-6D5E-2761-542F-E6BA24A9533D}"/>
              </a:ext>
            </a:extLst>
          </p:cNvPr>
          <p:cNvSpPr/>
          <p:nvPr/>
        </p:nvSpPr>
        <p:spPr>
          <a:xfrm>
            <a:off x="516000"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id="{6C119320-D2A0-92C4-81CC-A0D97C9E617E}"/>
              </a:ext>
            </a:extLst>
          </p:cNvPr>
          <p:cNvGrpSpPr/>
          <p:nvPr/>
        </p:nvGrpSpPr>
        <p:grpSpPr>
          <a:xfrm>
            <a:off x="515999" y="0"/>
            <a:ext cx="4312587" cy="1044000"/>
            <a:chOff x="515999" y="0"/>
            <a:chExt cx="4312587" cy="1044000"/>
          </a:xfrm>
        </p:grpSpPr>
        <p:sp>
          <p:nvSpPr>
            <p:cNvPr id="17" name="Rectangle: Rounded Corners 16">
              <a:extLst>
                <a:ext uri="{FF2B5EF4-FFF2-40B4-BE49-F238E27FC236}">
                  <a16:creationId xmlns:a16="http://schemas.microsoft.com/office/drawing/2014/main" id="{CBBE2349-EC40-C228-40A2-3AF88EBD5A74}"/>
                </a:ext>
              </a:extLst>
            </p:cNvPr>
            <p:cNvSpPr/>
            <p:nvPr/>
          </p:nvSpPr>
          <p:spPr>
            <a:xfrm>
              <a:off x="652586" y="458999"/>
              <a:ext cx="4176000" cy="574473"/>
            </a:xfrm>
            <a:custGeom>
              <a:avLst/>
              <a:gdLst>
                <a:gd name="connsiteX0" fmla="*/ 0 w 4176000"/>
                <a:gd name="connsiteY0" fmla="*/ 82942 h 574473"/>
                <a:gd name="connsiteX1" fmla="*/ 82942 w 4176000"/>
                <a:gd name="connsiteY1" fmla="*/ 0 h 574473"/>
                <a:gd name="connsiteX2" fmla="*/ 4093058 w 4176000"/>
                <a:gd name="connsiteY2" fmla="*/ 0 h 574473"/>
                <a:gd name="connsiteX3" fmla="*/ 4176000 w 4176000"/>
                <a:gd name="connsiteY3" fmla="*/ 82942 h 574473"/>
                <a:gd name="connsiteX4" fmla="*/ 4176000 w 4176000"/>
                <a:gd name="connsiteY4" fmla="*/ 491531 h 574473"/>
                <a:gd name="connsiteX5" fmla="*/ 4093058 w 4176000"/>
                <a:gd name="connsiteY5" fmla="*/ 574473 h 574473"/>
                <a:gd name="connsiteX6" fmla="*/ 82942 w 4176000"/>
                <a:gd name="connsiteY6" fmla="*/ 574473 h 574473"/>
                <a:gd name="connsiteX7" fmla="*/ 0 w 4176000"/>
                <a:gd name="connsiteY7" fmla="*/ 491531 h 574473"/>
                <a:gd name="connsiteX8" fmla="*/ 0 w 417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6000" h="574473" fill="none" extrusionOk="0">
                  <a:moveTo>
                    <a:pt x="0" y="82942"/>
                  </a:moveTo>
                  <a:cubicBezTo>
                    <a:pt x="-4220" y="31159"/>
                    <a:pt x="29000" y="2771"/>
                    <a:pt x="82942" y="0"/>
                  </a:cubicBezTo>
                  <a:cubicBezTo>
                    <a:pt x="2077204" y="-92351"/>
                    <a:pt x="3624535" y="104030"/>
                    <a:pt x="4093058" y="0"/>
                  </a:cubicBezTo>
                  <a:cubicBezTo>
                    <a:pt x="4137008" y="2172"/>
                    <a:pt x="4179811" y="29465"/>
                    <a:pt x="4176000" y="82942"/>
                  </a:cubicBezTo>
                  <a:cubicBezTo>
                    <a:pt x="4167915" y="244919"/>
                    <a:pt x="4162797" y="382450"/>
                    <a:pt x="4176000" y="491531"/>
                  </a:cubicBezTo>
                  <a:cubicBezTo>
                    <a:pt x="4175626" y="542904"/>
                    <a:pt x="4133905" y="567011"/>
                    <a:pt x="4093058" y="574473"/>
                  </a:cubicBezTo>
                  <a:cubicBezTo>
                    <a:pt x="2298819" y="437847"/>
                    <a:pt x="1172043" y="565650"/>
                    <a:pt x="82942" y="574473"/>
                  </a:cubicBezTo>
                  <a:cubicBezTo>
                    <a:pt x="37508" y="567174"/>
                    <a:pt x="2781" y="542620"/>
                    <a:pt x="0" y="491531"/>
                  </a:cubicBezTo>
                  <a:cubicBezTo>
                    <a:pt x="24640" y="405180"/>
                    <a:pt x="-27775" y="183803"/>
                    <a:pt x="0" y="82942"/>
                  </a:cubicBezTo>
                  <a:close/>
                </a:path>
                <a:path w="4176000" h="574473" stroke="0" extrusionOk="0">
                  <a:moveTo>
                    <a:pt x="0" y="82942"/>
                  </a:moveTo>
                  <a:cubicBezTo>
                    <a:pt x="148" y="37911"/>
                    <a:pt x="32618" y="-6924"/>
                    <a:pt x="82942" y="0"/>
                  </a:cubicBezTo>
                  <a:cubicBezTo>
                    <a:pt x="1074880" y="-168373"/>
                    <a:pt x="2418476" y="-141978"/>
                    <a:pt x="4093058" y="0"/>
                  </a:cubicBezTo>
                  <a:cubicBezTo>
                    <a:pt x="4137402" y="1693"/>
                    <a:pt x="4178644" y="35760"/>
                    <a:pt x="4176000" y="82942"/>
                  </a:cubicBezTo>
                  <a:cubicBezTo>
                    <a:pt x="4162215" y="283589"/>
                    <a:pt x="4139465" y="429706"/>
                    <a:pt x="4176000" y="491531"/>
                  </a:cubicBezTo>
                  <a:cubicBezTo>
                    <a:pt x="4172089" y="543285"/>
                    <a:pt x="4143490" y="577198"/>
                    <a:pt x="4093058" y="574473"/>
                  </a:cubicBezTo>
                  <a:cubicBezTo>
                    <a:pt x="2176109" y="662374"/>
                    <a:pt x="1352314"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ask="http://schemas.microsoft.com/office/drawing/2018/sketchyshapes" sd="1226581119">
                    <a:prstGeom prst="roundRect">
                      <a:avLst>
                        <a:gd name="adj" fmla="val 14438"/>
                      </a:avLst>
                    </a:pr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9AA"/>
                </a:solidFill>
                <a:effectLst/>
                <a:uLnTx/>
                <a:uFillTx/>
                <a:latin typeface="Calibri" panose="020F0502020204030204"/>
                <a:ea typeface="+mn-ea"/>
                <a:cs typeface="Arial" panose="020B0604020202020204" pitchFamily="34" charset="0"/>
              </a:endParaRPr>
            </a:p>
          </p:txBody>
        </p:sp>
        <p:sp>
          <p:nvSpPr>
            <p:cNvPr id="18" name="TextBox 17">
              <a:extLst>
                <a:ext uri="{FF2B5EF4-FFF2-40B4-BE49-F238E27FC236}">
                  <a16:creationId xmlns:a16="http://schemas.microsoft.com/office/drawing/2014/main" id="{3B1EF6AC-2D05-A0D1-15EA-F715632B85BE}"/>
                </a:ext>
              </a:extLst>
            </p:cNvPr>
            <p:cNvSpPr txBox="1"/>
            <p:nvPr/>
          </p:nvSpPr>
          <p:spPr>
            <a:xfrm>
              <a:off x="1918549" y="397669"/>
              <a:ext cx="272012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w="0"/>
                  <a:solidFill>
                    <a:srgbClr val="4C7716"/>
                  </a:solidFill>
                  <a:effectLst/>
                  <a:uLnTx/>
                  <a:uFillTx/>
                  <a:latin typeface="Calibri" panose="020F0502020204030204"/>
                  <a:ea typeface="LNTH-LuoLuoNotangYuanTi 1" pitchFamily="2" charset="-128"/>
                  <a:cs typeface="Arial" panose="020B0604020202020204" pitchFamily="34" charset="0"/>
                </a:rPr>
                <a:t>Cùng quan sát</a:t>
              </a:r>
              <a:endParaRPr kumimoji="0" lang="en-US" sz="2800" b="0" i="0" u="none" strike="noStrike" kern="1200" cap="none" spc="0" normalizeH="0" baseline="0" noProof="0" dirty="0">
                <a:ln w="0"/>
                <a:solidFill>
                  <a:srgbClr val="4C7716"/>
                </a:solidFill>
                <a:effectLst/>
                <a:uLnTx/>
                <a:uFillTx/>
                <a:latin typeface="Calibri" panose="020F0502020204030204"/>
                <a:ea typeface="LNTH-LuoLuoNotangYuanTi 1" pitchFamily="2" charset="-128"/>
                <a:cs typeface="Arial" panose="020B0604020202020204" pitchFamily="34" charset="0"/>
              </a:endParaRPr>
            </a:p>
          </p:txBody>
        </p:sp>
        <p:pic>
          <p:nvPicPr>
            <p:cNvPr id="19" name="Picture 18" descr="A snail on a leaf&#10;&#10;Description automatically generated with low confidence">
              <a:extLst>
                <a:ext uri="{FF2B5EF4-FFF2-40B4-BE49-F238E27FC236}">
                  <a16:creationId xmlns:a16="http://schemas.microsoft.com/office/drawing/2014/main" id="{BBE27DFE-774E-2B03-493D-641B45141318}"/>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pic>
        <p:nvPicPr>
          <p:cNvPr id="7" name="Picture 6">
            <a:extLst>
              <a:ext uri="{FF2B5EF4-FFF2-40B4-BE49-F238E27FC236}">
                <a16:creationId xmlns:a16="http://schemas.microsoft.com/office/drawing/2014/main" id="{BC27EAA6-DE7B-4D51-AA6B-2F8E468B636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149728" y="1455050"/>
            <a:ext cx="4153285" cy="4145649"/>
          </a:xfrm>
          <a:prstGeom prst="rect">
            <a:avLst/>
          </a:prstGeom>
        </p:spPr>
      </p:pic>
      <p:cxnSp>
        <p:nvCxnSpPr>
          <p:cNvPr id="9" name="Straight Arrow Connector 8">
            <a:extLst>
              <a:ext uri="{FF2B5EF4-FFF2-40B4-BE49-F238E27FC236}">
                <a16:creationId xmlns:a16="http://schemas.microsoft.com/office/drawing/2014/main" id="{A2058889-4DD3-43F7-BAAD-DEF38E3BD4CF}"/>
              </a:ext>
            </a:extLst>
          </p:cNvPr>
          <p:cNvCxnSpPr>
            <a:cxnSpLocks/>
          </p:cNvCxnSpPr>
          <p:nvPr/>
        </p:nvCxnSpPr>
        <p:spPr>
          <a:xfrm>
            <a:off x="8346511" y="2199822"/>
            <a:ext cx="0" cy="3286578"/>
          </a:xfrm>
          <a:prstGeom prst="straightConnector1">
            <a:avLst/>
          </a:prstGeom>
          <a:noFill/>
          <a:ln w="19050" cap="flat" cmpd="sng" algn="ctr">
            <a:solidFill>
              <a:srgbClr val="434343"/>
            </a:solidFill>
            <a:prstDash val="solid"/>
            <a:headEnd type="triangle"/>
            <a:tailEnd type="triangle"/>
          </a:ln>
          <a:effectLst/>
        </p:spPr>
      </p:cxnSp>
      <p:sp>
        <p:nvSpPr>
          <p:cNvPr id="10" name="Rectangle 9">
            <a:extLst>
              <a:ext uri="{FF2B5EF4-FFF2-40B4-BE49-F238E27FC236}">
                <a16:creationId xmlns:a16="http://schemas.microsoft.com/office/drawing/2014/main" id="{CD77EA30-D8EF-4BDD-ACC4-5FDBA92B5D1C}"/>
              </a:ext>
            </a:extLst>
          </p:cNvPr>
          <p:cNvSpPr/>
          <p:nvPr/>
        </p:nvSpPr>
        <p:spPr>
          <a:xfrm>
            <a:off x="5779444" y="5710308"/>
            <a:ext cx="1207382"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F95858">
                    <a:lumMod val="75000"/>
                  </a:srgbClr>
                </a:solidFill>
                <a:effectLst/>
                <a:uLnTx/>
                <a:uFillTx/>
                <a:latin typeface="Calibri" panose="020F0502020204030204"/>
                <a:ea typeface="+mn-ea"/>
                <a:cs typeface="Times New Roman" panose="02020603050405020304" pitchFamily="18" charset="0"/>
                <a:sym typeface="Arial"/>
              </a:rPr>
              <a:t>2 ô </a:t>
            </a:r>
            <a:r>
              <a:rPr kumimoji="0" lang="en-US" sz="3600" b="1" i="0" u="none" strike="noStrike" kern="0" cap="none" spc="0" normalizeH="0" baseline="0" noProof="0" dirty="0" err="1">
                <a:ln>
                  <a:noFill/>
                </a:ln>
                <a:solidFill>
                  <a:srgbClr val="F95858">
                    <a:lumMod val="75000"/>
                  </a:srgbClr>
                </a:solidFill>
                <a:effectLst/>
                <a:uLnTx/>
                <a:uFillTx/>
                <a:latin typeface="Calibri" panose="020F0502020204030204"/>
                <a:ea typeface="+mn-ea"/>
                <a:cs typeface="Times New Roman" panose="02020603050405020304" pitchFamily="18" charset="0"/>
                <a:sym typeface="Arial"/>
              </a:rPr>
              <a:t>ly</a:t>
            </a:r>
            <a:endParaRPr kumimoji="0" lang="en-US" sz="3600" b="1" i="0" u="none" strike="noStrike" kern="0" cap="none" spc="0" normalizeH="0" baseline="0" noProof="0" dirty="0">
              <a:ln>
                <a:noFill/>
              </a:ln>
              <a:solidFill>
                <a:srgbClr val="F95858">
                  <a:lumMod val="75000"/>
                </a:srgbClr>
              </a:solidFill>
              <a:effectLst/>
              <a:uLnTx/>
              <a:uFillTx/>
              <a:latin typeface="Calibri" panose="020F0502020204030204"/>
              <a:ea typeface="+mn-ea"/>
              <a:cs typeface="Times New Roman" panose="02020603050405020304" pitchFamily="18" charset="0"/>
              <a:sym typeface="Arial"/>
            </a:endParaRPr>
          </a:p>
        </p:txBody>
      </p:sp>
      <p:cxnSp>
        <p:nvCxnSpPr>
          <p:cNvPr id="11" name="Straight Arrow Connector 10">
            <a:extLst>
              <a:ext uri="{FF2B5EF4-FFF2-40B4-BE49-F238E27FC236}">
                <a16:creationId xmlns:a16="http://schemas.microsoft.com/office/drawing/2014/main" id="{7900EDAF-31B9-4341-B9DA-E5F2C8D6B649}"/>
              </a:ext>
            </a:extLst>
          </p:cNvPr>
          <p:cNvCxnSpPr>
            <a:cxnSpLocks/>
          </p:cNvCxnSpPr>
          <p:nvPr/>
        </p:nvCxnSpPr>
        <p:spPr>
          <a:xfrm flipH="1">
            <a:off x="4311654" y="5657747"/>
            <a:ext cx="2622546" cy="0"/>
          </a:xfrm>
          <a:prstGeom prst="straightConnector1">
            <a:avLst/>
          </a:prstGeom>
          <a:noFill/>
          <a:ln w="19050" cap="flat" cmpd="sng" algn="ctr">
            <a:solidFill>
              <a:srgbClr val="434343"/>
            </a:solidFill>
            <a:prstDash val="solid"/>
            <a:headEnd type="triangle"/>
            <a:tailEnd type="triangle"/>
          </a:ln>
          <a:effectLst/>
        </p:spPr>
      </p:cxnSp>
      <p:sp>
        <p:nvSpPr>
          <p:cNvPr id="12" name="Rectangle 11">
            <a:extLst>
              <a:ext uri="{FF2B5EF4-FFF2-40B4-BE49-F238E27FC236}">
                <a16:creationId xmlns:a16="http://schemas.microsoft.com/office/drawing/2014/main" id="{D58FD508-5C67-4678-9533-D23CF02EF578}"/>
              </a:ext>
            </a:extLst>
          </p:cNvPr>
          <p:cNvSpPr/>
          <p:nvPr/>
        </p:nvSpPr>
        <p:spPr>
          <a:xfrm>
            <a:off x="8418040" y="2966456"/>
            <a:ext cx="1311578" cy="120032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F95858">
                    <a:lumMod val="75000"/>
                  </a:srgbClr>
                </a:solidFill>
                <a:effectLst/>
                <a:uLnTx/>
                <a:uFillTx/>
                <a:latin typeface="Calibri" panose="020F0502020204030204"/>
                <a:ea typeface="+mn-ea"/>
                <a:cs typeface="Times New Roman" panose="02020603050405020304" pitchFamily="18" charset="0"/>
                <a:sym typeface="Arial"/>
              </a:rPr>
              <a:t>2 ô </a:t>
            </a:r>
            <a:r>
              <a:rPr kumimoji="0" lang="en-US" sz="3600" b="1" i="0" u="none" strike="noStrike" kern="0" cap="none" spc="0" normalizeH="0" baseline="0" noProof="0" dirty="0" err="1">
                <a:ln>
                  <a:noFill/>
                </a:ln>
                <a:solidFill>
                  <a:srgbClr val="F95858">
                    <a:lumMod val="75000"/>
                  </a:srgbClr>
                </a:solidFill>
                <a:effectLst/>
                <a:uLnTx/>
                <a:uFillTx/>
                <a:latin typeface="Calibri" panose="020F0502020204030204"/>
                <a:ea typeface="+mn-ea"/>
                <a:cs typeface="Times New Roman" panose="02020603050405020304" pitchFamily="18" charset="0"/>
                <a:sym typeface="Arial"/>
              </a:rPr>
              <a:t>ly</a:t>
            </a:r>
            <a:r>
              <a:rPr kumimoji="0" lang="en-US" sz="3600" b="1" i="0" u="none" strike="noStrike" kern="0" cap="none" spc="0" normalizeH="0" baseline="0" noProof="0" dirty="0">
                <a:ln>
                  <a:noFill/>
                </a:ln>
                <a:solidFill>
                  <a:srgbClr val="F95858">
                    <a:lumMod val="75000"/>
                  </a:srgbClr>
                </a:solidFill>
                <a:effectLst/>
                <a:uLnTx/>
                <a:uFillTx/>
                <a:latin typeface="Calibri" panose="020F0502020204030204"/>
                <a:ea typeface="+mn-ea"/>
                <a:cs typeface="Times New Roman" panose="02020603050405020304" pitchFamily="18"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err="1">
                <a:ln>
                  <a:noFill/>
                </a:ln>
                <a:solidFill>
                  <a:srgbClr val="F95858">
                    <a:lumMod val="75000"/>
                  </a:srgbClr>
                </a:solidFill>
                <a:effectLst/>
                <a:uLnTx/>
                <a:uFillTx/>
                <a:latin typeface="Calibri" panose="020F0502020204030204"/>
                <a:ea typeface="+mn-ea"/>
                <a:cs typeface="Times New Roman" panose="02020603050405020304" pitchFamily="18" charset="0"/>
                <a:sym typeface="Arial"/>
              </a:rPr>
              <a:t>rưỡi</a:t>
            </a:r>
            <a:endParaRPr kumimoji="0" lang="en-US" sz="3600" b="1" i="0" u="none" strike="noStrike" kern="0" cap="none" spc="0" normalizeH="0" baseline="0" noProof="0" dirty="0">
              <a:ln>
                <a:noFill/>
              </a:ln>
              <a:solidFill>
                <a:srgbClr val="F95858">
                  <a:lumMod val="75000"/>
                </a:srgbClr>
              </a:solidFill>
              <a:effectLst/>
              <a:uLnTx/>
              <a:uFillTx/>
              <a:latin typeface="Calibri" panose="020F0502020204030204"/>
              <a:ea typeface="+mn-ea"/>
              <a:cs typeface="Times New Roman" panose="02020603050405020304" pitchFamily="18" charset="0"/>
              <a:sym typeface="Arial"/>
            </a:endParaRPr>
          </a:p>
        </p:txBody>
      </p:sp>
      <p:grpSp>
        <p:nvGrpSpPr>
          <p:cNvPr id="13" name="Group 12">
            <a:extLst>
              <a:ext uri="{FF2B5EF4-FFF2-40B4-BE49-F238E27FC236}">
                <a16:creationId xmlns:a16="http://schemas.microsoft.com/office/drawing/2014/main" id="{937E3299-6E67-4CD4-9E9D-AC3655FADF69}"/>
              </a:ext>
            </a:extLst>
          </p:cNvPr>
          <p:cNvGrpSpPr/>
          <p:nvPr/>
        </p:nvGrpSpPr>
        <p:grpSpPr>
          <a:xfrm>
            <a:off x="585650" y="1451907"/>
            <a:ext cx="5272225" cy="1329393"/>
            <a:chOff x="62971" y="2197159"/>
            <a:chExt cx="5272225" cy="1329393"/>
          </a:xfrm>
        </p:grpSpPr>
        <p:sp>
          <p:nvSpPr>
            <p:cNvPr id="14" name="Rectangle 13">
              <a:extLst>
                <a:ext uri="{FF2B5EF4-FFF2-40B4-BE49-F238E27FC236}">
                  <a16:creationId xmlns:a16="http://schemas.microsoft.com/office/drawing/2014/main" id="{D6A71F89-EE13-419E-B780-36BBDE23886A}"/>
                </a:ext>
              </a:extLst>
            </p:cNvPr>
            <p:cNvSpPr/>
            <p:nvPr/>
          </p:nvSpPr>
          <p:spPr>
            <a:xfrm>
              <a:off x="62971" y="2197159"/>
              <a:ext cx="2868094" cy="523220"/>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ysClr val="windowText" lastClr="000000"/>
                  </a:solidFill>
                  <a:effectLst/>
                  <a:uLnTx/>
                  <a:uFillTx/>
                  <a:latin typeface="Calibri" panose="020F0502020204030204"/>
                  <a:ea typeface="+mn-ea"/>
                  <a:cs typeface="Times New Roman" panose="02020603050405020304" pitchFamily="18" charset="0"/>
                  <a:sym typeface="Arial"/>
                </a:rPr>
                <a:t>Nét</a:t>
              </a:r>
              <a:r>
                <a:rPr kumimoji="0" lang="en-US" sz="2800" b="1" i="0" u="none" strike="noStrike" kern="0" cap="none" spc="0" normalizeH="0" baseline="0" noProof="0" dirty="0">
                  <a:ln>
                    <a:noFill/>
                  </a:ln>
                  <a:solidFill>
                    <a:sysClr val="windowText" lastClr="000000"/>
                  </a:solidFill>
                  <a:effectLst/>
                  <a:uLnTx/>
                  <a:uFillTx/>
                  <a:latin typeface="Calibri" panose="020F0502020204030204"/>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sysClr val="windowText" lastClr="000000"/>
                  </a:solidFill>
                  <a:effectLst/>
                  <a:uLnTx/>
                  <a:uFillTx/>
                  <a:latin typeface="Calibri" panose="020F0502020204030204"/>
                  <a:ea typeface="+mn-ea"/>
                  <a:cs typeface="Times New Roman" panose="02020603050405020304" pitchFamily="18" charset="0"/>
                  <a:sym typeface="Arial"/>
                </a:rPr>
                <a:t>móc</a:t>
              </a:r>
              <a:r>
                <a:rPr kumimoji="0" lang="en-US" sz="2800" b="1" i="0" u="none" strike="noStrike" kern="0" cap="none" spc="0" normalizeH="0" baseline="0" noProof="0" dirty="0">
                  <a:ln>
                    <a:noFill/>
                  </a:ln>
                  <a:solidFill>
                    <a:sysClr val="windowText" lastClr="000000"/>
                  </a:solidFill>
                  <a:effectLst/>
                  <a:uLnTx/>
                  <a:uFillTx/>
                  <a:latin typeface="Calibri" panose="020F0502020204030204"/>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sysClr val="windowText" lastClr="000000"/>
                  </a:solidFill>
                  <a:effectLst/>
                  <a:uLnTx/>
                  <a:uFillTx/>
                  <a:latin typeface="Calibri" panose="020F0502020204030204"/>
                  <a:ea typeface="+mn-ea"/>
                  <a:cs typeface="Times New Roman" panose="02020603050405020304" pitchFamily="18" charset="0"/>
                  <a:sym typeface="Arial"/>
                </a:rPr>
                <a:t>dưới</a:t>
              </a:r>
              <a:r>
                <a:rPr kumimoji="0" lang="en-US" sz="2800" b="1" i="0" u="none" strike="noStrike" kern="0" cap="none" spc="0" normalizeH="0" baseline="0" noProof="0" dirty="0">
                  <a:ln>
                    <a:noFill/>
                  </a:ln>
                  <a:solidFill>
                    <a:sysClr val="windowText" lastClr="000000"/>
                  </a:solidFill>
                  <a:effectLst/>
                  <a:uLnTx/>
                  <a:uFillTx/>
                  <a:latin typeface="Calibri" panose="020F0502020204030204"/>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sysClr val="windowText" lastClr="000000"/>
                  </a:solidFill>
                  <a:effectLst/>
                  <a:uLnTx/>
                  <a:uFillTx/>
                  <a:latin typeface="Calibri" panose="020F0502020204030204"/>
                  <a:ea typeface="+mn-ea"/>
                  <a:cs typeface="Times New Roman" panose="02020603050405020304" pitchFamily="18" charset="0"/>
                  <a:sym typeface="Arial"/>
                </a:rPr>
                <a:t>trái</a:t>
              </a:r>
              <a:endParaRPr kumimoji="0" lang="en-US" sz="2800" b="1" i="0" u="none" strike="noStrike" kern="0" cap="none" spc="0" normalizeH="0" baseline="0" noProof="0" dirty="0">
                <a:ln>
                  <a:noFill/>
                </a:ln>
                <a:solidFill>
                  <a:sysClr val="windowText" lastClr="000000"/>
                </a:solidFill>
                <a:effectLst/>
                <a:uLnTx/>
                <a:uFillTx/>
                <a:latin typeface="Calibri" panose="020F0502020204030204"/>
                <a:ea typeface="+mn-ea"/>
                <a:cs typeface="Times New Roman" panose="02020603050405020304" pitchFamily="18" charset="0"/>
                <a:sym typeface="Arial"/>
              </a:endParaRPr>
            </a:p>
          </p:txBody>
        </p:sp>
        <p:cxnSp>
          <p:nvCxnSpPr>
            <p:cNvPr id="15" name="Straight Arrow Connector 14">
              <a:extLst>
                <a:ext uri="{FF2B5EF4-FFF2-40B4-BE49-F238E27FC236}">
                  <a16:creationId xmlns:a16="http://schemas.microsoft.com/office/drawing/2014/main" id="{A3C37F0A-A8E2-4150-B102-B2576067A361}"/>
                </a:ext>
              </a:extLst>
            </p:cNvPr>
            <p:cNvCxnSpPr>
              <a:cxnSpLocks/>
              <a:stCxn id="14" idx="3"/>
            </p:cNvCxnSpPr>
            <p:nvPr/>
          </p:nvCxnSpPr>
          <p:spPr>
            <a:xfrm>
              <a:off x="2931065" y="2458769"/>
              <a:ext cx="2404131" cy="1067783"/>
            </a:xfrm>
            <a:prstGeom prst="straightConnector1">
              <a:avLst/>
            </a:prstGeom>
            <a:noFill/>
            <a:ln w="9525" cap="flat" cmpd="sng" algn="ctr">
              <a:solidFill>
                <a:srgbClr val="FF0000"/>
              </a:solidFill>
              <a:prstDash val="lgDash"/>
              <a:tailEnd type="triangle"/>
            </a:ln>
            <a:effectLst/>
          </p:spPr>
        </p:cxnSp>
      </p:grpSp>
      <p:grpSp>
        <p:nvGrpSpPr>
          <p:cNvPr id="21" name="Group 20">
            <a:extLst>
              <a:ext uri="{FF2B5EF4-FFF2-40B4-BE49-F238E27FC236}">
                <a16:creationId xmlns:a16="http://schemas.microsoft.com/office/drawing/2014/main" id="{FDB936A7-0AE4-4867-A09B-1660992899A8}"/>
              </a:ext>
            </a:extLst>
          </p:cNvPr>
          <p:cNvGrpSpPr/>
          <p:nvPr/>
        </p:nvGrpSpPr>
        <p:grpSpPr>
          <a:xfrm>
            <a:off x="5553075" y="1698171"/>
            <a:ext cx="5524501" cy="1797504"/>
            <a:chOff x="2268146" y="2624398"/>
            <a:chExt cx="5524501" cy="1797504"/>
          </a:xfrm>
        </p:grpSpPr>
        <p:sp>
          <p:nvSpPr>
            <p:cNvPr id="22" name="Rectangle 21">
              <a:extLst>
                <a:ext uri="{FF2B5EF4-FFF2-40B4-BE49-F238E27FC236}">
                  <a16:creationId xmlns:a16="http://schemas.microsoft.com/office/drawing/2014/main" id="{CE070222-A265-449D-8C1C-08F3CB248260}"/>
                </a:ext>
              </a:extLst>
            </p:cNvPr>
            <p:cNvSpPr/>
            <p:nvPr/>
          </p:nvSpPr>
          <p:spPr>
            <a:xfrm>
              <a:off x="5223231" y="2624398"/>
              <a:ext cx="2569416"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sysClr val="windowText" lastClr="000000"/>
                  </a:solidFill>
                  <a:effectLst/>
                  <a:uLnTx/>
                  <a:uFillTx/>
                  <a:latin typeface="Calibri" panose="020F0502020204030204"/>
                  <a:ea typeface="+mn-ea"/>
                  <a:cs typeface="Times New Roman" panose="02020603050405020304" pitchFamily="18" charset="0"/>
                  <a:sym typeface="Arial"/>
                </a:rPr>
                <a:t>nét</a:t>
              </a:r>
              <a:r>
                <a:rPr kumimoji="0" lang="en-US" sz="3200" b="1" i="0" u="none" strike="noStrike" kern="0" cap="none" spc="0" normalizeH="0" baseline="0" noProof="0" dirty="0">
                  <a:ln>
                    <a:noFill/>
                  </a:ln>
                  <a:solidFill>
                    <a:sysClr val="windowText" lastClr="000000"/>
                  </a:solidFill>
                  <a:effectLst/>
                  <a:uLnTx/>
                  <a:uFillTx/>
                  <a:latin typeface="Calibri" panose="020F0502020204030204"/>
                  <a:ea typeface="+mn-ea"/>
                  <a:cs typeface="Times New Roman" panose="02020603050405020304" pitchFamily="18" charset="0"/>
                  <a:sym typeface="Arial"/>
                </a:rPr>
                <a:t> </a:t>
              </a:r>
              <a:r>
                <a:rPr kumimoji="0" lang="en-US" sz="3200" b="1" i="0" u="none" strike="noStrike" kern="0" cap="none" spc="0" normalizeH="0" baseline="0" noProof="0" dirty="0" err="1">
                  <a:ln>
                    <a:noFill/>
                  </a:ln>
                  <a:solidFill>
                    <a:sysClr val="windowText" lastClr="000000"/>
                  </a:solidFill>
                  <a:effectLst/>
                  <a:uLnTx/>
                  <a:uFillTx/>
                  <a:latin typeface="Calibri" panose="020F0502020204030204"/>
                  <a:ea typeface="+mn-ea"/>
                  <a:cs typeface="Times New Roman" panose="02020603050405020304" pitchFamily="18" charset="0"/>
                  <a:sym typeface="Arial"/>
                </a:rPr>
                <a:t>cong</a:t>
              </a:r>
              <a:r>
                <a:rPr kumimoji="0" lang="en-US" sz="3200" b="1" i="0" u="none" strike="noStrike" kern="0" cap="none" spc="0" normalizeH="0" baseline="0" noProof="0" dirty="0">
                  <a:ln>
                    <a:noFill/>
                  </a:ln>
                  <a:solidFill>
                    <a:sysClr val="windowText" lastClr="000000"/>
                  </a:solidFill>
                  <a:effectLst/>
                  <a:uLnTx/>
                  <a:uFillTx/>
                  <a:latin typeface="Calibri" panose="020F0502020204030204"/>
                  <a:ea typeface="+mn-ea"/>
                  <a:cs typeface="Times New Roman" panose="02020603050405020304" pitchFamily="18" charset="0"/>
                  <a:sym typeface="Arial"/>
                </a:rPr>
                <a:t> </a:t>
              </a:r>
              <a:r>
                <a:rPr kumimoji="0" lang="en-US" sz="3200" b="1" i="0" u="none" strike="noStrike" kern="0" cap="none" spc="0" normalizeH="0" baseline="0" noProof="0" dirty="0" err="1">
                  <a:ln>
                    <a:noFill/>
                  </a:ln>
                  <a:solidFill>
                    <a:sysClr val="windowText" lastClr="000000"/>
                  </a:solidFill>
                  <a:effectLst/>
                  <a:uLnTx/>
                  <a:uFillTx/>
                  <a:latin typeface="Calibri" panose="020F0502020204030204"/>
                  <a:ea typeface="+mn-ea"/>
                  <a:cs typeface="Times New Roman" panose="02020603050405020304" pitchFamily="18" charset="0"/>
                  <a:sym typeface="Arial"/>
                </a:rPr>
                <a:t>trên</a:t>
              </a:r>
              <a:endParaRPr kumimoji="0" lang="en-US" sz="3200" b="1" i="0" u="none" strike="noStrike" kern="0" cap="none" spc="0" normalizeH="0" baseline="0" noProof="0" dirty="0">
                <a:ln>
                  <a:noFill/>
                </a:ln>
                <a:solidFill>
                  <a:sysClr val="windowText" lastClr="000000"/>
                </a:solidFill>
                <a:effectLst/>
                <a:uLnTx/>
                <a:uFillTx/>
                <a:latin typeface="Calibri" panose="020F0502020204030204"/>
                <a:ea typeface="+mn-ea"/>
                <a:cs typeface="Times New Roman" panose="02020603050405020304" pitchFamily="18" charset="0"/>
                <a:sym typeface="Arial"/>
              </a:endParaRPr>
            </a:p>
          </p:txBody>
        </p:sp>
        <p:cxnSp>
          <p:nvCxnSpPr>
            <p:cNvPr id="23" name="Straight Arrow Connector 22">
              <a:extLst>
                <a:ext uri="{FF2B5EF4-FFF2-40B4-BE49-F238E27FC236}">
                  <a16:creationId xmlns:a16="http://schemas.microsoft.com/office/drawing/2014/main" id="{54628D3A-5F70-4088-9A18-37154FCC1B6A}"/>
                </a:ext>
              </a:extLst>
            </p:cNvPr>
            <p:cNvCxnSpPr>
              <a:cxnSpLocks/>
            </p:cNvCxnSpPr>
            <p:nvPr/>
          </p:nvCxnSpPr>
          <p:spPr>
            <a:xfrm flipH="1">
              <a:off x="2268146" y="2966361"/>
              <a:ext cx="3625291" cy="1455541"/>
            </a:xfrm>
            <a:prstGeom prst="straightConnector1">
              <a:avLst/>
            </a:prstGeom>
            <a:noFill/>
            <a:ln w="9525" cap="flat" cmpd="sng" algn="ctr">
              <a:solidFill>
                <a:srgbClr val="FF0000"/>
              </a:solidFill>
              <a:prstDash val="lgDash"/>
              <a:tailEnd type="triangle"/>
            </a:ln>
            <a:effectLst/>
          </p:spPr>
        </p:cxnSp>
      </p:grpSp>
      <p:sp>
        <p:nvSpPr>
          <p:cNvPr id="20" name="TextBox 19"/>
          <p:cNvSpPr txBox="1"/>
          <p:nvPr/>
        </p:nvSpPr>
        <p:spPr>
          <a:xfrm>
            <a:off x="-2000527" y="167148"/>
            <a:ext cx="1632155" cy="1790589"/>
          </a:xfrm>
          <a:prstGeom prst="rect">
            <a:avLst/>
          </a:prstGeom>
          <a:solidFill>
            <a:schemeClr val="bg2"/>
          </a:solidFill>
        </p:spPr>
        <p:txBody>
          <a:bodyPr wrap="square" rtlCol="0">
            <a:spAutoFit/>
          </a:bodyPr>
          <a:lstStyle/>
          <a:p>
            <a:endParaRPr lang="en-US" dirty="0"/>
          </a:p>
        </p:txBody>
      </p:sp>
    </p:spTree>
    <p:extLst>
      <p:ext uri="{BB962C8B-B14F-4D97-AF65-F5344CB8AC3E}">
        <p14:creationId xmlns:p14="http://schemas.microsoft.com/office/powerpoint/2010/main" val="20556437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down)">
                                      <p:cBhvr>
                                        <p:cTn id="3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3BCF7FE-C083-42AD-DA58-13DAA562317D}"/>
              </a:ext>
            </a:extLst>
          </p:cNvPr>
          <p:cNvGrpSpPr/>
          <p:nvPr/>
        </p:nvGrpSpPr>
        <p:grpSpPr>
          <a:xfrm>
            <a:off x="20" y="1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AFE8669A-1921-598A-0EA5-02E27CE1372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1BA5D08-470C-A287-0909-F754177DCB70}"/>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 name="TextBox 6"/>
          <p:cNvSpPr txBox="1"/>
          <p:nvPr/>
        </p:nvSpPr>
        <p:spPr>
          <a:xfrm>
            <a:off x="-1848465" y="-6900"/>
            <a:ext cx="1848465" cy="1659592"/>
          </a:xfrm>
          <a:prstGeom prst="rect">
            <a:avLst/>
          </a:prstGeom>
          <a:solidFill>
            <a:schemeClr val="bg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p:cNvPicPr>
            <a:picLocks noChangeAspect="1"/>
          </p:cNvPicPr>
          <p:nvPr/>
        </p:nvPicPr>
        <p:blipFill>
          <a:blip r:embed="rId3"/>
          <a:stretch>
            <a:fillRect/>
          </a:stretch>
        </p:blipFill>
        <p:spPr>
          <a:xfrm>
            <a:off x="1980886" y="1251750"/>
            <a:ext cx="7786111" cy="5510171"/>
          </a:xfrm>
          <a:prstGeom prst="rect">
            <a:avLst/>
          </a:prstGeom>
        </p:spPr>
      </p:pic>
      <p:pic>
        <p:nvPicPr>
          <p:cNvPr id="11" name="Picture 10">
            <a:extLst>
              <a:ext uri="{FF2B5EF4-FFF2-40B4-BE49-F238E27FC236}">
                <a16:creationId xmlns:a16="http://schemas.microsoft.com/office/drawing/2014/main" id="{466109FF-C41C-419B-9E1D-22F7E8E91E37}"/>
              </a:ext>
            </a:extLst>
          </p:cNvPr>
          <p:cNvPicPr>
            <a:picLocks noChangeAspect="1"/>
          </p:cNvPicPr>
          <p:nvPr/>
        </p:nvPicPr>
        <p:blipFill>
          <a:blip r:embed="rId4"/>
          <a:stretch>
            <a:fillRect/>
          </a:stretch>
        </p:blipFill>
        <p:spPr>
          <a:xfrm>
            <a:off x="2496464" y="227533"/>
            <a:ext cx="6754953" cy="1024217"/>
          </a:xfrm>
          <a:prstGeom prst="rect">
            <a:avLst/>
          </a:prstGeom>
        </p:spPr>
      </p:pic>
    </p:spTree>
    <p:extLst>
      <p:ext uri="{BB962C8B-B14F-4D97-AF65-F5344CB8AC3E}">
        <p14:creationId xmlns:p14="http://schemas.microsoft.com/office/powerpoint/2010/main" val="1976672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32155" y="0"/>
            <a:ext cx="1632155" cy="1936955"/>
          </a:xfrm>
          <a:prstGeom prst="rect">
            <a:avLst/>
          </a:prstGeom>
          <a:solidFill>
            <a:schemeClr val="bg2"/>
          </a:solidFill>
        </p:spPr>
        <p:txBody>
          <a:bodyPr wrap="square" rtlCol="0">
            <a:spAutoFit/>
          </a:bodyPr>
          <a:lstStyle/>
          <a:p>
            <a:endParaRPr lang="en-US" dirty="0"/>
          </a:p>
        </p:txBody>
      </p:sp>
      <p:pic>
        <p:nvPicPr>
          <p:cNvPr id="4" name="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05704" y="1347020"/>
            <a:ext cx="7538064" cy="4240161"/>
          </a:xfrm>
          <a:prstGeom prst="rect">
            <a:avLst/>
          </a:prstGeom>
        </p:spPr>
      </p:pic>
      <p:sp>
        <p:nvSpPr>
          <p:cNvPr id="5" name="TextBox 4"/>
          <p:cNvSpPr txBox="1"/>
          <p:nvPr/>
        </p:nvSpPr>
        <p:spPr>
          <a:xfrm>
            <a:off x="3578942" y="501445"/>
            <a:ext cx="3864077" cy="510778"/>
          </a:xfrm>
          <a:prstGeom prst="roundRect">
            <a:avLst/>
          </a:prstGeom>
          <a:solidFill>
            <a:schemeClr val="accent2">
              <a:lumMod val="40000"/>
              <a:lumOff val="6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400" dirty="0" err="1">
                <a:solidFill>
                  <a:srgbClr val="FF0000"/>
                </a:solidFill>
                <a:latin typeface="Arial" panose="020B0604020202020204" pitchFamily="34" charset="0"/>
                <a:cs typeface="Arial" panose="020B0604020202020204" pitchFamily="34" charset="0"/>
              </a:rPr>
              <a:t>Hướng</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dẫn</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viết</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chữ</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hoa</a:t>
            </a:r>
            <a:r>
              <a:rPr lang="en-US" sz="2400" dirty="0">
                <a:solidFill>
                  <a:srgbClr val="FF0000"/>
                </a:solidFill>
                <a:latin typeface="Arial" panose="020B0604020202020204" pitchFamily="34" charset="0"/>
                <a:cs typeface="Arial" panose="020B0604020202020204" pitchFamily="34" charset="0"/>
              </a:rPr>
              <a:t> P</a:t>
            </a:r>
          </a:p>
        </p:txBody>
      </p:sp>
    </p:spTree>
    <p:extLst>
      <p:ext uri="{BB962C8B-B14F-4D97-AF65-F5344CB8AC3E}">
        <p14:creationId xmlns:p14="http://schemas.microsoft.com/office/powerpoint/2010/main" val="12796044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880E4C05-6D5E-2761-542F-E6BA24A9533D}"/>
              </a:ext>
            </a:extLst>
          </p:cNvPr>
          <p:cNvSpPr/>
          <p:nvPr/>
        </p:nvSpPr>
        <p:spPr>
          <a:xfrm>
            <a:off x="516000"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id="{6C119320-D2A0-92C4-81CC-A0D97C9E617E}"/>
              </a:ext>
            </a:extLst>
          </p:cNvPr>
          <p:cNvGrpSpPr/>
          <p:nvPr/>
        </p:nvGrpSpPr>
        <p:grpSpPr>
          <a:xfrm>
            <a:off x="516000" y="22901"/>
            <a:ext cx="3952586" cy="1044000"/>
            <a:chOff x="516000" y="22901"/>
            <a:chExt cx="3952586" cy="1044000"/>
          </a:xfrm>
        </p:grpSpPr>
        <p:sp>
          <p:nvSpPr>
            <p:cNvPr id="17" name="Rectangle: Rounded Corners 16">
              <a:extLst>
                <a:ext uri="{FF2B5EF4-FFF2-40B4-BE49-F238E27FC236}">
                  <a16:creationId xmlns:a16="http://schemas.microsoft.com/office/drawing/2014/main" id="{CBBE2349-EC40-C228-40A2-3AF88EBD5A74}"/>
                </a:ext>
              </a:extLst>
            </p:cNvPr>
            <p:cNvSpPr/>
            <p:nvPr/>
          </p:nvSpPr>
          <p:spPr>
            <a:xfrm>
              <a:off x="652586" y="458999"/>
              <a:ext cx="3816000" cy="574473"/>
            </a:xfrm>
            <a:custGeom>
              <a:avLst/>
              <a:gdLst>
                <a:gd name="connsiteX0" fmla="*/ 0 w 3816000"/>
                <a:gd name="connsiteY0" fmla="*/ 82942 h 574473"/>
                <a:gd name="connsiteX1" fmla="*/ 82942 w 3816000"/>
                <a:gd name="connsiteY1" fmla="*/ 0 h 574473"/>
                <a:gd name="connsiteX2" fmla="*/ 3733058 w 3816000"/>
                <a:gd name="connsiteY2" fmla="*/ 0 h 574473"/>
                <a:gd name="connsiteX3" fmla="*/ 3816000 w 3816000"/>
                <a:gd name="connsiteY3" fmla="*/ 82942 h 574473"/>
                <a:gd name="connsiteX4" fmla="*/ 3816000 w 3816000"/>
                <a:gd name="connsiteY4" fmla="*/ 491531 h 574473"/>
                <a:gd name="connsiteX5" fmla="*/ 3733058 w 3816000"/>
                <a:gd name="connsiteY5" fmla="*/ 574473 h 574473"/>
                <a:gd name="connsiteX6" fmla="*/ 82942 w 3816000"/>
                <a:gd name="connsiteY6" fmla="*/ 574473 h 574473"/>
                <a:gd name="connsiteX7" fmla="*/ 0 w 3816000"/>
                <a:gd name="connsiteY7" fmla="*/ 491531 h 574473"/>
                <a:gd name="connsiteX8" fmla="*/ 0 w 381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6000" h="574473" fill="none" extrusionOk="0">
                  <a:moveTo>
                    <a:pt x="0" y="82942"/>
                  </a:moveTo>
                  <a:cubicBezTo>
                    <a:pt x="-4220" y="31159"/>
                    <a:pt x="29000" y="2771"/>
                    <a:pt x="82942" y="0"/>
                  </a:cubicBezTo>
                  <a:cubicBezTo>
                    <a:pt x="1090189" y="-92351"/>
                    <a:pt x="3196886" y="104030"/>
                    <a:pt x="3733058" y="0"/>
                  </a:cubicBezTo>
                  <a:cubicBezTo>
                    <a:pt x="3777008" y="2172"/>
                    <a:pt x="3819811" y="29465"/>
                    <a:pt x="3816000" y="82942"/>
                  </a:cubicBezTo>
                  <a:cubicBezTo>
                    <a:pt x="3807915" y="244919"/>
                    <a:pt x="3802797" y="382450"/>
                    <a:pt x="3816000" y="491531"/>
                  </a:cubicBezTo>
                  <a:cubicBezTo>
                    <a:pt x="3815626" y="542904"/>
                    <a:pt x="3773905" y="567011"/>
                    <a:pt x="3733058" y="574473"/>
                  </a:cubicBezTo>
                  <a:cubicBezTo>
                    <a:pt x="3044412" y="437847"/>
                    <a:pt x="486423" y="565650"/>
                    <a:pt x="82942" y="574473"/>
                  </a:cubicBezTo>
                  <a:cubicBezTo>
                    <a:pt x="37508" y="567174"/>
                    <a:pt x="2781" y="542620"/>
                    <a:pt x="0" y="491531"/>
                  </a:cubicBezTo>
                  <a:cubicBezTo>
                    <a:pt x="24640" y="405180"/>
                    <a:pt x="-27775" y="183803"/>
                    <a:pt x="0" y="82942"/>
                  </a:cubicBezTo>
                  <a:close/>
                </a:path>
                <a:path w="3816000" h="574473" stroke="0" extrusionOk="0">
                  <a:moveTo>
                    <a:pt x="0" y="82942"/>
                  </a:moveTo>
                  <a:cubicBezTo>
                    <a:pt x="148" y="37911"/>
                    <a:pt x="32618" y="-6924"/>
                    <a:pt x="82942" y="0"/>
                  </a:cubicBezTo>
                  <a:cubicBezTo>
                    <a:pt x="1635438" y="-168373"/>
                    <a:pt x="2702039" y="-141978"/>
                    <a:pt x="3733058" y="0"/>
                  </a:cubicBezTo>
                  <a:cubicBezTo>
                    <a:pt x="3777402" y="1693"/>
                    <a:pt x="3818644" y="35760"/>
                    <a:pt x="3816000" y="82942"/>
                  </a:cubicBezTo>
                  <a:cubicBezTo>
                    <a:pt x="3802215" y="283589"/>
                    <a:pt x="3779465" y="429706"/>
                    <a:pt x="3816000" y="491531"/>
                  </a:cubicBezTo>
                  <a:cubicBezTo>
                    <a:pt x="3812089" y="543285"/>
                    <a:pt x="3783490" y="577198"/>
                    <a:pt x="3733058" y="574473"/>
                  </a:cubicBezTo>
                  <a:cubicBezTo>
                    <a:pt x="2154016" y="662374"/>
                    <a:pt x="1270334"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ask="http://schemas.microsoft.com/office/drawing/2018/sketchyshapes" sd="1226581119">
                    <a:prstGeom prst="roundRect">
                      <a:avLst>
                        <a:gd name="adj" fmla="val 14438"/>
                      </a:avLst>
                    </a:pr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9AA"/>
                </a:solidFill>
                <a:effectLst/>
                <a:uLnTx/>
                <a:uFillTx/>
                <a:latin typeface="Arial" panose="020B0604020202020204" pitchFamily="34" charset="0"/>
                <a:ea typeface="+mn-ea"/>
                <a:cs typeface="Arial" panose="020B0604020202020204" pitchFamily="34" charset="0"/>
              </a:endParaRPr>
            </a:p>
          </p:txBody>
        </p:sp>
        <p:sp>
          <p:nvSpPr>
            <p:cNvPr id="18" name="TextBox 17">
              <a:extLst>
                <a:ext uri="{FF2B5EF4-FFF2-40B4-BE49-F238E27FC236}">
                  <a16:creationId xmlns:a16="http://schemas.microsoft.com/office/drawing/2014/main" id="{3B1EF6AC-2D05-A0D1-15EA-F715632B85BE}"/>
                </a:ext>
              </a:extLst>
            </p:cNvPr>
            <p:cNvSpPr txBox="1"/>
            <p:nvPr/>
          </p:nvSpPr>
          <p:spPr>
            <a:xfrm>
              <a:off x="1918549" y="397669"/>
              <a:ext cx="242485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w="0"/>
                  <a:solidFill>
                    <a:srgbClr val="4C7716"/>
                  </a:solidFill>
                  <a:effectLst/>
                  <a:uLnTx/>
                  <a:uFillTx/>
                  <a:latin typeface="Arial" panose="020B0604020202020204" pitchFamily="34" charset="0"/>
                  <a:ea typeface="LNTH-LuoLuoNotangYuanTi 1" pitchFamily="2" charset="-128"/>
                  <a:cs typeface="Arial" panose="020B0604020202020204" pitchFamily="34" charset="0"/>
                </a:rPr>
                <a:t>Cùng ôn tập</a:t>
              </a:r>
              <a:endParaRPr kumimoji="0" lang="en-US" sz="2800" b="0" i="0" u="none" strike="noStrike" kern="1200" cap="none" spc="0" normalizeH="0" baseline="0" noProof="0" dirty="0">
                <a:ln w="0"/>
                <a:solidFill>
                  <a:srgbClr val="4C7716"/>
                </a:solidFill>
                <a:effectLst/>
                <a:uLnTx/>
                <a:uFillTx/>
                <a:latin typeface="Arial" panose="020B0604020202020204" pitchFamily="34" charset="0"/>
                <a:ea typeface="LNTH-LuoLuoNotangYuanTi 1" pitchFamily="2" charset="-128"/>
                <a:cs typeface="Arial" panose="020B0604020202020204" pitchFamily="34" charset="0"/>
              </a:endParaRPr>
            </a:p>
          </p:txBody>
        </p:sp>
        <p:pic>
          <p:nvPicPr>
            <p:cNvPr id="19" name="Picture 18" descr="A snail on a leaf&#10;&#10;Description automatically generated with low confidence">
              <a:extLst>
                <a:ext uri="{FF2B5EF4-FFF2-40B4-BE49-F238E27FC236}">
                  <a16:creationId xmlns:a16="http://schemas.microsoft.com/office/drawing/2014/main" id="{BBE27DFE-774E-2B03-493D-641B45141318}"/>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920" t="27737" r="-1"/>
            <a:stretch/>
          </p:blipFill>
          <p:spPr>
            <a:xfrm flipH="1">
              <a:off x="516000" y="22901"/>
              <a:ext cx="1402550" cy="1044000"/>
            </a:xfrm>
            <a:prstGeom prst="rect">
              <a:avLst/>
            </a:prstGeom>
          </p:spPr>
        </p:pic>
      </p:grpSp>
      <p:grpSp>
        <p:nvGrpSpPr>
          <p:cNvPr id="37" name="Group 36">
            <a:extLst>
              <a:ext uri="{FF2B5EF4-FFF2-40B4-BE49-F238E27FC236}">
                <a16:creationId xmlns:a16="http://schemas.microsoft.com/office/drawing/2014/main" id="{9838C62E-C30E-D7A0-BCC5-16A23771FCDC}"/>
              </a:ext>
            </a:extLst>
          </p:cNvPr>
          <p:cNvGrpSpPr/>
          <p:nvPr/>
        </p:nvGrpSpPr>
        <p:grpSpPr>
          <a:xfrm rot="20810244">
            <a:off x="5561788" y="105804"/>
            <a:ext cx="3044096" cy="3312000"/>
            <a:chOff x="6163209" y="464523"/>
            <a:chExt cx="3044096" cy="3312000"/>
          </a:xfrm>
        </p:grpSpPr>
        <p:pic>
          <p:nvPicPr>
            <p:cNvPr id="35" name="Picture 34">
              <a:extLst>
                <a:ext uri="{FF2B5EF4-FFF2-40B4-BE49-F238E27FC236}">
                  <a16:creationId xmlns:a16="http://schemas.microsoft.com/office/drawing/2014/main" id="{64E3BD0E-9201-1ACB-CCBA-35F6EBF72339}"/>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6163209" y="464523"/>
              <a:ext cx="3044096" cy="3312000"/>
            </a:xfrm>
            <a:prstGeom prst="rect">
              <a:avLst/>
            </a:prstGeom>
          </p:spPr>
        </p:pic>
        <p:sp>
          <p:nvSpPr>
            <p:cNvPr id="36" name="TextBox 35">
              <a:extLst>
                <a:ext uri="{FF2B5EF4-FFF2-40B4-BE49-F238E27FC236}">
                  <a16:creationId xmlns:a16="http://schemas.microsoft.com/office/drawing/2014/main" id="{0193A50C-9959-88F3-D879-7BEFF423EBFC}"/>
                </a:ext>
              </a:extLst>
            </p:cNvPr>
            <p:cNvSpPr txBox="1"/>
            <p:nvPr/>
          </p:nvSpPr>
          <p:spPr>
            <a:xfrm rot="789756">
              <a:off x="6281765" y="1082915"/>
              <a:ext cx="2750904" cy="20621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Nhắc</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lại</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chiều</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cao</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độ</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rộng</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và</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cấu</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tạo</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nét</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của</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chữ</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P001 5 hàng" panose="020B0603050302020204" pitchFamily="34" charset="0"/>
                  <a:ea typeface="+mn-ea"/>
                  <a:cs typeface="+mn-cs"/>
                </a:rPr>
                <a:t> Q. </a:t>
              </a:r>
            </a:p>
          </p:txBody>
        </p:sp>
      </p:grpSp>
      <p:pic>
        <p:nvPicPr>
          <p:cNvPr id="23" name="Picture 22">
            <a:extLst>
              <a:ext uri="{FF2B5EF4-FFF2-40B4-BE49-F238E27FC236}">
                <a16:creationId xmlns:a16="http://schemas.microsoft.com/office/drawing/2014/main" id="{9F240775-87A1-05D8-0AFF-6E0C7B59679E}"/>
              </a:ext>
            </a:extLst>
          </p:cNvPr>
          <p:cNvPicPr>
            <a:picLocks noChangeAspect="1"/>
          </p:cNvPicPr>
          <p:nvPr/>
        </p:nvPicPr>
        <p:blipFill>
          <a:blip r:embed="rId6"/>
          <a:stretch>
            <a:fillRect/>
          </a:stretch>
        </p:blipFill>
        <p:spPr>
          <a:xfrm>
            <a:off x="8420024" y="1791000"/>
            <a:ext cx="2215936" cy="4608000"/>
          </a:xfrm>
          <a:prstGeom prst="rect">
            <a:avLst/>
          </a:prstGeom>
        </p:spPr>
      </p:pic>
      <p:pic>
        <p:nvPicPr>
          <p:cNvPr id="11" name="Picture 10">
            <a:extLst>
              <a:ext uri="{FF2B5EF4-FFF2-40B4-BE49-F238E27FC236}">
                <a16:creationId xmlns:a16="http://schemas.microsoft.com/office/drawing/2014/main" id="{EBB89B5F-9A01-44EE-AB4C-158FB6860A24}"/>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691643" y="2175558"/>
            <a:ext cx="3154989" cy="3137685"/>
          </a:xfrm>
          <a:prstGeom prst="rect">
            <a:avLst/>
          </a:prstGeom>
        </p:spPr>
      </p:pic>
      <p:sp>
        <p:nvSpPr>
          <p:cNvPr id="12" name="TextBox 11"/>
          <p:cNvSpPr txBox="1"/>
          <p:nvPr/>
        </p:nvSpPr>
        <p:spPr>
          <a:xfrm>
            <a:off x="-2000527" y="167148"/>
            <a:ext cx="1632155" cy="1790589"/>
          </a:xfrm>
          <a:prstGeom prst="rect">
            <a:avLst/>
          </a:prstGeom>
          <a:solidFill>
            <a:schemeClr val="bg2"/>
          </a:solidFill>
        </p:spPr>
        <p:txBody>
          <a:bodyPr wrap="square" rtlCol="0">
            <a:spAutoFit/>
          </a:bodyPr>
          <a:lstStyle/>
          <a:p>
            <a:endParaRPr lang="en-US" dirty="0"/>
          </a:p>
        </p:txBody>
      </p:sp>
    </p:spTree>
    <p:extLst>
      <p:ext uri="{BB962C8B-B14F-4D97-AF65-F5344CB8AC3E}">
        <p14:creationId xmlns:p14="http://schemas.microsoft.com/office/powerpoint/2010/main" val="28387488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40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40000">
                                          <p:cBhvr additive="base">
                                            <p:cTn id="7" dur="75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childTnLst>
                              </p:cTn>
                            </p:par>
                            <p:par>
                              <p:cTn id="9" fill="hold">
                                <p:stCondLst>
                                  <p:cond delay="750"/>
                                </p:stCondLst>
                                <p:childTnLst>
                                  <p:par>
                                    <p:cTn id="10" presetID="22" presetClass="entr" presetSubtype="4" fill="hold" nodeType="after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down)">
                                          <p:cBhvr>
                                            <p:cTn id="1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750" fill="hold"/>
                                            <p:tgtEl>
                                              <p:spTgt spid="23"/>
                                            </p:tgtEl>
                                            <p:attrNameLst>
                                              <p:attrName>ppt_x</p:attrName>
                                            </p:attrNameLst>
                                          </p:cBhvr>
                                          <p:tavLst>
                                            <p:tav tm="0">
                                              <p:val>
                                                <p:strVal val="#ppt_x"/>
                                              </p:val>
                                            </p:tav>
                                            <p:tav tm="100000">
                                              <p:val>
                                                <p:strVal val="#ppt_x"/>
                                              </p:val>
                                            </p:tav>
                                          </p:tavLst>
                                        </p:anim>
                                        <p:anim calcmode="lin" valueType="num">
                                          <p:cBhvr additive="base">
                                            <p:cTn id="8"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8" name="uỷn.wav"/>
                                            </p:tgtEl>
                                          </p:cMediaNode>
                                        </p:audio>
                                      </p:subTnLst>
                                    </p:cTn>
                                  </p:par>
                                </p:childTnLst>
                              </p:cTn>
                            </p:par>
                            <p:par>
                              <p:cTn id="9" fill="hold">
                                <p:stCondLst>
                                  <p:cond delay="750"/>
                                </p:stCondLst>
                                <p:childTnLst>
                                  <p:par>
                                    <p:cTn id="10" presetID="22" presetClass="entr" presetSubtype="4" fill="hold" nodeType="after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down)">
                                          <p:cBhvr>
                                            <p:cTn id="1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7" name="Google Shape;422;p14"/>
          <p:cNvGrpSpPr/>
          <p:nvPr/>
        </p:nvGrpSpPr>
        <p:grpSpPr>
          <a:xfrm>
            <a:off x="-29203" y="5191634"/>
            <a:ext cx="12265372" cy="1690876"/>
            <a:chOff x="-21903" y="3893725"/>
            <a:chExt cx="9199029" cy="1268157"/>
          </a:xfrm>
        </p:grpSpPr>
        <p:sp>
          <p:nvSpPr>
            <p:cNvPr id="118" name="Google Shape;423;p14"/>
            <p:cNvSpPr/>
            <p:nvPr/>
          </p:nvSpPr>
          <p:spPr>
            <a:xfrm>
              <a:off x="5186889" y="3893725"/>
              <a:ext cx="3990237" cy="1268113"/>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rgbClr val="02718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9" name="Google Shape;424;p14"/>
            <p:cNvSpPr/>
            <p:nvPr/>
          </p:nvSpPr>
          <p:spPr>
            <a:xfrm>
              <a:off x="2585982"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rgbClr val="02718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0" name="Google Shape;425;p14"/>
            <p:cNvSpPr/>
            <p:nvPr/>
          </p:nvSpPr>
          <p:spPr>
            <a:xfrm flipH="1">
              <a:off x="-21903"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rgbClr val="02718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1" name="Google Shape;426;p14"/>
          <p:cNvGrpSpPr/>
          <p:nvPr/>
        </p:nvGrpSpPr>
        <p:grpSpPr>
          <a:xfrm>
            <a:off x="-29066" y="5567708"/>
            <a:ext cx="12265679" cy="1314793"/>
            <a:chOff x="-12" y="4175800"/>
            <a:chExt cx="9177233" cy="986095"/>
          </a:xfrm>
        </p:grpSpPr>
        <p:sp>
          <p:nvSpPr>
            <p:cNvPr id="122" name="Google Shape;427;p14"/>
            <p:cNvSpPr/>
            <p:nvPr/>
          </p:nvSpPr>
          <p:spPr>
            <a:xfrm>
              <a:off x="5160062" y="4175800"/>
              <a:ext cx="4017159" cy="986033"/>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rgbClr val="A8DC7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3" name="Google Shape;428;p14"/>
            <p:cNvSpPr/>
            <p:nvPr/>
          </p:nvSpPr>
          <p:spPr>
            <a:xfrm>
              <a:off x="2541650" y="4701725"/>
              <a:ext cx="2698684" cy="460152"/>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rgbClr val="A8DC7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4" name="Google Shape;429;p14"/>
            <p:cNvSpPr/>
            <p:nvPr/>
          </p:nvSpPr>
          <p:spPr>
            <a:xfrm flipH="1">
              <a:off x="-12" y="4588064"/>
              <a:ext cx="2639503" cy="573831"/>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rgbClr val="A8DC7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40" name="Google Shape;1220;p35"/>
          <p:cNvGrpSpPr/>
          <p:nvPr/>
        </p:nvGrpSpPr>
        <p:grpSpPr>
          <a:xfrm>
            <a:off x="9565503" y="3155610"/>
            <a:ext cx="2271422" cy="2881432"/>
            <a:chOff x="6607309" y="1724000"/>
            <a:chExt cx="2252251" cy="2857110"/>
          </a:xfrm>
        </p:grpSpPr>
        <p:sp>
          <p:nvSpPr>
            <p:cNvPr id="141" name="Google Shape;1221;p35"/>
            <p:cNvSpPr/>
            <p:nvPr/>
          </p:nvSpPr>
          <p:spPr>
            <a:xfrm>
              <a:off x="7758322" y="1752011"/>
              <a:ext cx="1087999" cy="742660"/>
            </a:xfrm>
            <a:custGeom>
              <a:avLst/>
              <a:gdLst/>
              <a:ahLst/>
              <a:cxnLst/>
              <a:rect l="l" t="t" r="r" b="b"/>
              <a:pathLst>
                <a:path w="24237" h="16544" extrusionOk="0">
                  <a:moveTo>
                    <a:pt x="18601" y="1"/>
                  </a:moveTo>
                  <a:cubicBezTo>
                    <a:pt x="16448" y="1"/>
                    <a:pt x="13724" y="669"/>
                    <a:pt x="10728" y="2208"/>
                  </a:cubicBezTo>
                  <a:cubicBezTo>
                    <a:pt x="4262" y="5541"/>
                    <a:pt x="1" y="12534"/>
                    <a:pt x="1" y="12534"/>
                  </a:cubicBezTo>
                  <a:lnTo>
                    <a:pt x="978" y="16544"/>
                  </a:lnTo>
                  <a:cubicBezTo>
                    <a:pt x="7670" y="15566"/>
                    <a:pt x="17144" y="12032"/>
                    <a:pt x="19500" y="10278"/>
                  </a:cubicBezTo>
                  <a:cubicBezTo>
                    <a:pt x="21881" y="8549"/>
                    <a:pt x="24237" y="5190"/>
                    <a:pt x="23334" y="2408"/>
                  </a:cubicBezTo>
                  <a:cubicBezTo>
                    <a:pt x="22849" y="910"/>
                    <a:pt x="21113" y="1"/>
                    <a:pt x="18601" y="1"/>
                  </a:cubicBezTo>
                  <a:close/>
                </a:path>
              </a:pathLst>
            </a:custGeom>
            <a:solidFill>
              <a:srgbClr val="A8DC7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2" name="Google Shape;1222;p35"/>
            <p:cNvSpPr/>
            <p:nvPr/>
          </p:nvSpPr>
          <p:spPr>
            <a:xfrm>
              <a:off x="7792748" y="1957511"/>
              <a:ext cx="759449" cy="474802"/>
            </a:xfrm>
            <a:custGeom>
              <a:avLst/>
              <a:gdLst/>
              <a:ahLst/>
              <a:cxnLst/>
              <a:rect l="l" t="t" r="r" b="b"/>
              <a:pathLst>
                <a:path w="16918" h="10577" extrusionOk="0">
                  <a:moveTo>
                    <a:pt x="16918" y="0"/>
                  </a:moveTo>
                  <a:cubicBezTo>
                    <a:pt x="16918" y="0"/>
                    <a:pt x="16617" y="25"/>
                    <a:pt x="16066" y="126"/>
                  </a:cubicBezTo>
                  <a:cubicBezTo>
                    <a:pt x="15790" y="176"/>
                    <a:pt x="15439" y="226"/>
                    <a:pt x="15063" y="301"/>
                  </a:cubicBezTo>
                  <a:cubicBezTo>
                    <a:pt x="14687" y="376"/>
                    <a:pt x="14261" y="501"/>
                    <a:pt x="13810" y="627"/>
                  </a:cubicBezTo>
                  <a:cubicBezTo>
                    <a:pt x="13334" y="752"/>
                    <a:pt x="12833" y="928"/>
                    <a:pt x="12331" y="1128"/>
                  </a:cubicBezTo>
                  <a:cubicBezTo>
                    <a:pt x="12056" y="1228"/>
                    <a:pt x="11805" y="1329"/>
                    <a:pt x="11529" y="1429"/>
                  </a:cubicBezTo>
                  <a:cubicBezTo>
                    <a:pt x="11254" y="1529"/>
                    <a:pt x="11003" y="1679"/>
                    <a:pt x="10727" y="1805"/>
                  </a:cubicBezTo>
                  <a:cubicBezTo>
                    <a:pt x="10452" y="1930"/>
                    <a:pt x="10176" y="2055"/>
                    <a:pt x="9900" y="2181"/>
                  </a:cubicBezTo>
                  <a:cubicBezTo>
                    <a:pt x="9625" y="2331"/>
                    <a:pt x="9349" y="2481"/>
                    <a:pt x="9073" y="2632"/>
                  </a:cubicBezTo>
                  <a:cubicBezTo>
                    <a:pt x="8497" y="2933"/>
                    <a:pt x="7970" y="3258"/>
                    <a:pt x="7419" y="3609"/>
                  </a:cubicBezTo>
                  <a:cubicBezTo>
                    <a:pt x="6868" y="3960"/>
                    <a:pt x="6366" y="4336"/>
                    <a:pt x="5840" y="4712"/>
                  </a:cubicBezTo>
                  <a:cubicBezTo>
                    <a:pt x="5339" y="5063"/>
                    <a:pt x="4863" y="5464"/>
                    <a:pt x="4412" y="5840"/>
                  </a:cubicBezTo>
                  <a:cubicBezTo>
                    <a:pt x="3935" y="6241"/>
                    <a:pt x="3509" y="6617"/>
                    <a:pt x="3108" y="6993"/>
                  </a:cubicBezTo>
                  <a:cubicBezTo>
                    <a:pt x="2908" y="7193"/>
                    <a:pt x="2732" y="7369"/>
                    <a:pt x="2532" y="7569"/>
                  </a:cubicBezTo>
                  <a:cubicBezTo>
                    <a:pt x="2356" y="7745"/>
                    <a:pt x="2181" y="7920"/>
                    <a:pt x="2031" y="8096"/>
                  </a:cubicBezTo>
                  <a:cubicBezTo>
                    <a:pt x="1680" y="8446"/>
                    <a:pt x="1404" y="8772"/>
                    <a:pt x="1153" y="9073"/>
                  </a:cubicBezTo>
                  <a:cubicBezTo>
                    <a:pt x="903" y="9374"/>
                    <a:pt x="702" y="9649"/>
                    <a:pt x="527" y="9850"/>
                  </a:cubicBezTo>
                  <a:cubicBezTo>
                    <a:pt x="176" y="10301"/>
                    <a:pt x="1" y="10577"/>
                    <a:pt x="1" y="10577"/>
                  </a:cubicBezTo>
                  <a:cubicBezTo>
                    <a:pt x="1" y="10577"/>
                    <a:pt x="251" y="10376"/>
                    <a:pt x="702" y="10025"/>
                  </a:cubicBezTo>
                  <a:cubicBezTo>
                    <a:pt x="1128" y="9700"/>
                    <a:pt x="1755" y="9198"/>
                    <a:pt x="2507" y="8622"/>
                  </a:cubicBezTo>
                  <a:cubicBezTo>
                    <a:pt x="2883" y="8346"/>
                    <a:pt x="3284" y="8045"/>
                    <a:pt x="3710" y="7720"/>
                  </a:cubicBezTo>
                  <a:cubicBezTo>
                    <a:pt x="4136" y="7394"/>
                    <a:pt x="4612" y="7068"/>
                    <a:pt x="5088" y="6717"/>
                  </a:cubicBezTo>
                  <a:cubicBezTo>
                    <a:pt x="5564" y="6391"/>
                    <a:pt x="6041" y="6040"/>
                    <a:pt x="6542" y="5689"/>
                  </a:cubicBezTo>
                  <a:cubicBezTo>
                    <a:pt x="7068" y="5339"/>
                    <a:pt x="7569" y="4988"/>
                    <a:pt x="8096" y="4662"/>
                  </a:cubicBezTo>
                  <a:cubicBezTo>
                    <a:pt x="8622" y="4336"/>
                    <a:pt x="9148" y="3985"/>
                    <a:pt x="9675" y="3684"/>
                  </a:cubicBezTo>
                  <a:cubicBezTo>
                    <a:pt x="9950" y="3534"/>
                    <a:pt x="10201" y="3359"/>
                    <a:pt x="10452" y="3208"/>
                  </a:cubicBezTo>
                  <a:cubicBezTo>
                    <a:pt x="10702" y="3058"/>
                    <a:pt x="10978" y="2908"/>
                    <a:pt x="11229" y="2782"/>
                  </a:cubicBezTo>
                  <a:cubicBezTo>
                    <a:pt x="11479" y="2632"/>
                    <a:pt x="11730" y="2507"/>
                    <a:pt x="11981" y="2356"/>
                  </a:cubicBezTo>
                  <a:cubicBezTo>
                    <a:pt x="12231" y="2231"/>
                    <a:pt x="12457" y="2106"/>
                    <a:pt x="12707" y="1980"/>
                  </a:cubicBezTo>
                  <a:cubicBezTo>
                    <a:pt x="13184" y="1730"/>
                    <a:pt x="13635" y="1479"/>
                    <a:pt x="14061" y="1304"/>
                  </a:cubicBezTo>
                  <a:cubicBezTo>
                    <a:pt x="14487" y="1103"/>
                    <a:pt x="14863" y="928"/>
                    <a:pt x="15214" y="752"/>
                  </a:cubicBezTo>
                  <a:cubicBezTo>
                    <a:pt x="15565" y="602"/>
                    <a:pt x="15865" y="476"/>
                    <a:pt x="16141" y="351"/>
                  </a:cubicBezTo>
                  <a:cubicBezTo>
                    <a:pt x="16642" y="151"/>
                    <a:pt x="16918" y="0"/>
                    <a:pt x="16918" y="0"/>
                  </a:cubicBezTo>
                  <a:close/>
                </a:path>
              </a:pathLst>
            </a:custGeom>
            <a:solidFill>
              <a:srgbClr val="0783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3" name="Google Shape;1223;p35"/>
            <p:cNvSpPr/>
            <p:nvPr/>
          </p:nvSpPr>
          <p:spPr>
            <a:xfrm>
              <a:off x="6607309" y="1724000"/>
              <a:ext cx="1176971" cy="767305"/>
            </a:xfrm>
            <a:custGeom>
              <a:avLst/>
              <a:gdLst/>
              <a:ahLst/>
              <a:cxnLst/>
              <a:rect l="l" t="t" r="r" b="b"/>
              <a:pathLst>
                <a:path w="26219" h="17093" extrusionOk="0">
                  <a:moveTo>
                    <a:pt x="8250" y="0"/>
                  </a:moveTo>
                  <a:cubicBezTo>
                    <a:pt x="2663" y="0"/>
                    <a:pt x="1" y="4412"/>
                    <a:pt x="3386" y="8045"/>
                  </a:cubicBezTo>
                  <a:cubicBezTo>
                    <a:pt x="7822" y="12857"/>
                    <a:pt x="24339" y="15714"/>
                    <a:pt x="26218" y="17092"/>
                  </a:cubicBezTo>
                  <a:lnTo>
                    <a:pt x="25717" y="13559"/>
                  </a:lnTo>
                  <a:cubicBezTo>
                    <a:pt x="25717" y="13559"/>
                    <a:pt x="23762" y="5889"/>
                    <a:pt x="14364" y="1503"/>
                  </a:cubicBezTo>
                  <a:cubicBezTo>
                    <a:pt x="12097" y="446"/>
                    <a:pt x="10026" y="0"/>
                    <a:pt x="8250" y="0"/>
                  </a:cubicBezTo>
                  <a:close/>
                </a:path>
              </a:pathLst>
            </a:custGeom>
            <a:solidFill>
              <a:srgbClr val="A8DC7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4" name="Google Shape;1224;p35"/>
            <p:cNvSpPr/>
            <p:nvPr/>
          </p:nvSpPr>
          <p:spPr>
            <a:xfrm>
              <a:off x="7027695" y="1982245"/>
              <a:ext cx="756127" cy="453434"/>
            </a:xfrm>
            <a:custGeom>
              <a:avLst/>
              <a:gdLst/>
              <a:ahLst/>
              <a:cxnLst/>
              <a:rect l="l" t="t" r="r" b="b"/>
              <a:pathLst>
                <a:path w="16844" h="10101" extrusionOk="0">
                  <a:moveTo>
                    <a:pt x="1" y="1"/>
                  </a:moveTo>
                  <a:cubicBezTo>
                    <a:pt x="1" y="1"/>
                    <a:pt x="302" y="126"/>
                    <a:pt x="828" y="301"/>
                  </a:cubicBezTo>
                  <a:cubicBezTo>
                    <a:pt x="1079" y="377"/>
                    <a:pt x="1404" y="502"/>
                    <a:pt x="1755" y="602"/>
                  </a:cubicBezTo>
                  <a:cubicBezTo>
                    <a:pt x="2106" y="753"/>
                    <a:pt x="2507" y="903"/>
                    <a:pt x="2933" y="1078"/>
                  </a:cubicBezTo>
                  <a:cubicBezTo>
                    <a:pt x="3359" y="1229"/>
                    <a:pt x="3810" y="1454"/>
                    <a:pt x="4312" y="1655"/>
                  </a:cubicBezTo>
                  <a:cubicBezTo>
                    <a:pt x="4537" y="1755"/>
                    <a:pt x="4788" y="1880"/>
                    <a:pt x="5038" y="1981"/>
                  </a:cubicBezTo>
                  <a:cubicBezTo>
                    <a:pt x="5289" y="2131"/>
                    <a:pt x="5540" y="2231"/>
                    <a:pt x="5790" y="2382"/>
                  </a:cubicBezTo>
                  <a:cubicBezTo>
                    <a:pt x="6066" y="2507"/>
                    <a:pt x="6317" y="2632"/>
                    <a:pt x="6592" y="2758"/>
                  </a:cubicBezTo>
                  <a:cubicBezTo>
                    <a:pt x="6843" y="2908"/>
                    <a:pt x="7094" y="3058"/>
                    <a:pt x="7369" y="3209"/>
                  </a:cubicBezTo>
                  <a:cubicBezTo>
                    <a:pt x="7896" y="3509"/>
                    <a:pt x="8422" y="3835"/>
                    <a:pt x="8923" y="4161"/>
                  </a:cubicBezTo>
                  <a:cubicBezTo>
                    <a:pt x="9475" y="4437"/>
                    <a:pt x="9951" y="4813"/>
                    <a:pt x="10477" y="5138"/>
                  </a:cubicBezTo>
                  <a:cubicBezTo>
                    <a:pt x="10953" y="5489"/>
                    <a:pt x="11455" y="5815"/>
                    <a:pt x="11931" y="6166"/>
                  </a:cubicBezTo>
                  <a:cubicBezTo>
                    <a:pt x="12382" y="6517"/>
                    <a:pt x="12858" y="6843"/>
                    <a:pt x="13259" y="7169"/>
                  </a:cubicBezTo>
                  <a:cubicBezTo>
                    <a:pt x="13685" y="7494"/>
                    <a:pt x="14086" y="7795"/>
                    <a:pt x="14437" y="8096"/>
                  </a:cubicBezTo>
                  <a:cubicBezTo>
                    <a:pt x="14813" y="8397"/>
                    <a:pt x="15139" y="8672"/>
                    <a:pt x="15440" y="8898"/>
                  </a:cubicBezTo>
                  <a:cubicBezTo>
                    <a:pt x="15715" y="9149"/>
                    <a:pt x="15966" y="9349"/>
                    <a:pt x="16191" y="9524"/>
                  </a:cubicBezTo>
                  <a:cubicBezTo>
                    <a:pt x="16617" y="9900"/>
                    <a:pt x="16843" y="10101"/>
                    <a:pt x="16843" y="10101"/>
                  </a:cubicBezTo>
                  <a:cubicBezTo>
                    <a:pt x="16843" y="10101"/>
                    <a:pt x="16693" y="9825"/>
                    <a:pt x="16367" y="9374"/>
                  </a:cubicBezTo>
                  <a:cubicBezTo>
                    <a:pt x="16216" y="9149"/>
                    <a:pt x="16016" y="8873"/>
                    <a:pt x="15765" y="8572"/>
                  </a:cubicBezTo>
                  <a:cubicBezTo>
                    <a:pt x="15515" y="8271"/>
                    <a:pt x="15264" y="7920"/>
                    <a:pt x="14938" y="7570"/>
                  </a:cubicBezTo>
                  <a:cubicBezTo>
                    <a:pt x="14763" y="7394"/>
                    <a:pt x="14612" y="7219"/>
                    <a:pt x="14437" y="7018"/>
                  </a:cubicBezTo>
                  <a:cubicBezTo>
                    <a:pt x="14262" y="6843"/>
                    <a:pt x="14061" y="6667"/>
                    <a:pt x="13861" y="6467"/>
                  </a:cubicBezTo>
                  <a:cubicBezTo>
                    <a:pt x="13485" y="6066"/>
                    <a:pt x="13059" y="5690"/>
                    <a:pt x="12607" y="5314"/>
                  </a:cubicBezTo>
                  <a:cubicBezTo>
                    <a:pt x="12156" y="4913"/>
                    <a:pt x="11680" y="4537"/>
                    <a:pt x="11179" y="4161"/>
                  </a:cubicBezTo>
                  <a:cubicBezTo>
                    <a:pt x="10653" y="3810"/>
                    <a:pt x="10151" y="3409"/>
                    <a:pt x="9600" y="3083"/>
                  </a:cubicBezTo>
                  <a:cubicBezTo>
                    <a:pt x="9048" y="2758"/>
                    <a:pt x="8497" y="2407"/>
                    <a:pt x="7946" y="2156"/>
                  </a:cubicBezTo>
                  <a:cubicBezTo>
                    <a:pt x="7670" y="2006"/>
                    <a:pt x="7369" y="1855"/>
                    <a:pt x="7094" y="1730"/>
                  </a:cubicBezTo>
                  <a:cubicBezTo>
                    <a:pt x="6818" y="1605"/>
                    <a:pt x="6542" y="1479"/>
                    <a:pt x="6267" y="1379"/>
                  </a:cubicBezTo>
                  <a:cubicBezTo>
                    <a:pt x="5991" y="1254"/>
                    <a:pt x="5715" y="1128"/>
                    <a:pt x="5439" y="1028"/>
                  </a:cubicBezTo>
                  <a:cubicBezTo>
                    <a:pt x="5164" y="953"/>
                    <a:pt x="4913" y="853"/>
                    <a:pt x="4637" y="778"/>
                  </a:cubicBezTo>
                  <a:cubicBezTo>
                    <a:pt x="4111" y="602"/>
                    <a:pt x="3610" y="452"/>
                    <a:pt x="3159" y="377"/>
                  </a:cubicBezTo>
                  <a:cubicBezTo>
                    <a:pt x="2683" y="276"/>
                    <a:pt x="2256" y="201"/>
                    <a:pt x="1881" y="126"/>
                  </a:cubicBezTo>
                  <a:cubicBezTo>
                    <a:pt x="1480" y="101"/>
                    <a:pt x="1154" y="76"/>
                    <a:pt x="878" y="51"/>
                  </a:cubicBezTo>
                  <a:cubicBezTo>
                    <a:pt x="302" y="1"/>
                    <a:pt x="1" y="1"/>
                    <a:pt x="1" y="1"/>
                  </a:cubicBezTo>
                  <a:close/>
                </a:path>
              </a:pathLst>
            </a:custGeom>
            <a:solidFill>
              <a:srgbClr val="0783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 name="Google Shape;1225;p35"/>
            <p:cNvSpPr/>
            <p:nvPr/>
          </p:nvSpPr>
          <p:spPr>
            <a:xfrm>
              <a:off x="7777162" y="2390810"/>
              <a:ext cx="192443" cy="1481774"/>
            </a:xfrm>
            <a:custGeom>
              <a:avLst/>
              <a:gdLst/>
              <a:ahLst/>
              <a:cxnLst/>
              <a:rect l="l" t="t" r="r" b="b"/>
              <a:pathLst>
                <a:path w="4287" h="33009" extrusionOk="0">
                  <a:moveTo>
                    <a:pt x="1" y="1"/>
                  </a:moveTo>
                  <a:cubicBezTo>
                    <a:pt x="1" y="2"/>
                    <a:pt x="1881" y="21430"/>
                    <a:pt x="953" y="32707"/>
                  </a:cubicBezTo>
                  <a:lnTo>
                    <a:pt x="4086" y="33008"/>
                  </a:lnTo>
                  <a:cubicBezTo>
                    <a:pt x="4086" y="33008"/>
                    <a:pt x="4287" y="9199"/>
                    <a:pt x="1" y="1"/>
                  </a:cubicBezTo>
                  <a:close/>
                </a:path>
              </a:pathLst>
            </a:custGeom>
            <a:solidFill>
              <a:srgbClr val="0783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6" name="Google Shape;1226;p35"/>
            <p:cNvSpPr/>
            <p:nvPr/>
          </p:nvSpPr>
          <p:spPr>
            <a:xfrm>
              <a:off x="6840004" y="3758726"/>
              <a:ext cx="2019556" cy="822385"/>
            </a:xfrm>
            <a:custGeom>
              <a:avLst/>
              <a:gdLst/>
              <a:ahLst/>
              <a:cxnLst/>
              <a:rect l="l" t="t" r="r" b="b"/>
              <a:pathLst>
                <a:path w="44989" h="18320" extrusionOk="0">
                  <a:moveTo>
                    <a:pt x="22920" y="0"/>
                  </a:moveTo>
                  <a:cubicBezTo>
                    <a:pt x="22758" y="0"/>
                    <a:pt x="22596" y="1"/>
                    <a:pt x="22432" y="4"/>
                  </a:cubicBezTo>
                  <a:cubicBezTo>
                    <a:pt x="3910" y="280"/>
                    <a:pt x="1" y="15743"/>
                    <a:pt x="1" y="15743"/>
                  </a:cubicBezTo>
                  <a:cubicBezTo>
                    <a:pt x="7774" y="17661"/>
                    <a:pt x="15097" y="18319"/>
                    <a:pt x="21487" y="18319"/>
                  </a:cubicBezTo>
                  <a:cubicBezTo>
                    <a:pt x="35472" y="18319"/>
                    <a:pt x="44988" y="15167"/>
                    <a:pt x="44988" y="15167"/>
                  </a:cubicBezTo>
                  <a:cubicBezTo>
                    <a:pt x="44988" y="15167"/>
                    <a:pt x="41000" y="0"/>
                    <a:pt x="22920" y="0"/>
                  </a:cubicBezTo>
                  <a:close/>
                </a:path>
              </a:pathLst>
            </a:custGeom>
            <a:solidFill>
              <a:srgbClr val="FB9C0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7" name="Google Shape;1227;p35"/>
            <p:cNvSpPr/>
            <p:nvPr/>
          </p:nvSpPr>
          <p:spPr>
            <a:xfrm>
              <a:off x="7545443" y="3848078"/>
              <a:ext cx="160886" cy="153030"/>
            </a:xfrm>
            <a:custGeom>
              <a:avLst/>
              <a:gdLst/>
              <a:ahLst/>
              <a:cxnLst/>
              <a:rect l="l" t="t" r="r" b="b"/>
              <a:pathLst>
                <a:path w="3584" h="3409" extrusionOk="0">
                  <a:moveTo>
                    <a:pt x="3459" y="0"/>
                  </a:moveTo>
                  <a:cubicBezTo>
                    <a:pt x="3459" y="0"/>
                    <a:pt x="3409" y="100"/>
                    <a:pt x="3358" y="301"/>
                  </a:cubicBezTo>
                  <a:cubicBezTo>
                    <a:pt x="3283" y="476"/>
                    <a:pt x="3208" y="752"/>
                    <a:pt x="3083" y="1028"/>
                  </a:cubicBezTo>
                  <a:cubicBezTo>
                    <a:pt x="3008" y="1178"/>
                    <a:pt x="2932" y="1328"/>
                    <a:pt x="2857" y="1504"/>
                  </a:cubicBezTo>
                  <a:cubicBezTo>
                    <a:pt x="2757" y="1654"/>
                    <a:pt x="2657" y="1805"/>
                    <a:pt x="2556" y="1955"/>
                  </a:cubicBezTo>
                  <a:cubicBezTo>
                    <a:pt x="2431" y="2080"/>
                    <a:pt x="2306" y="2206"/>
                    <a:pt x="2180" y="2331"/>
                  </a:cubicBezTo>
                  <a:cubicBezTo>
                    <a:pt x="2030" y="2431"/>
                    <a:pt x="1905" y="2506"/>
                    <a:pt x="1754" y="2531"/>
                  </a:cubicBezTo>
                  <a:cubicBezTo>
                    <a:pt x="1679" y="2557"/>
                    <a:pt x="1654" y="2557"/>
                    <a:pt x="1554" y="2582"/>
                  </a:cubicBezTo>
                  <a:lnTo>
                    <a:pt x="1404" y="2582"/>
                  </a:lnTo>
                  <a:lnTo>
                    <a:pt x="1353" y="2557"/>
                  </a:lnTo>
                  <a:lnTo>
                    <a:pt x="1303" y="2557"/>
                  </a:lnTo>
                  <a:cubicBezTo>
                    <a:pt x="1178" y="2531"/>
                    <a:pt x="1053" y="2481"/>
                    <a:pt x="952" y="2381"/>
                  </a:cubicBezTo>
                  <a:cubicBezTo>
                    <a:pt x="827" y="2281"/>
                    <a:pt x="752" y="2130"/>
                    <a:pt x="677" y="2005"/>
                  </a:cubicBezTo>
                  <a:cubicBezTo>
                    <a:pt x="602" y="1855"/>
                    <a:pt x="526" y="1704"/>
                    <a:pt x="476" y="1554"/>
                  </a:cubicBezTo>
                  <a:cubicBezTo>
                    <a:pt x="376" y="1253"/>
                    <a:pt x="326" y="978"/>
                    <a:pt x="276" y="777"/>
                  </a:cubicBezTo>
                  <a:cubicBezTo>
                    <a:pt x="226" y="577"/>
                    <a:pt x="226" y="476"/>
                    <a:pt x="226" y="476"/>
                  </a:cubicBezTo>
                  <a:cubicBezTo>
                    <a:pt x="226" y="476"/>
                    <a:pt x="175" y="577"/>
                    <a:pt x="125" y="777"/>
                  </a:cubicBezTo>
                  <a:cubicBezTo>
                    <a:pt x="75" y="978"/>
                    <a:pt x="0" y="1253"/>
                    <a:pt x="0" y="1604"/>
                  </a:cubicBezTo>
                  <a:cubicBezTo>
                    <a:pt x="0" y="1805"/>
                    <a:pt x="25" y="2005"/>
                    <a:pt x="75" y="2206"/>
                  </a:cubicBezTo>
                  <a:cubicBezTo>
                    <a:pt x="150" y="2406"/>
                    <a:pt x="226" y="2657"/>
                    <a:pt x="401" y="2857"/>
                  </a:cubicBezTo>
                  <a:cubicBezTo>
                    <a:pt x="551" y="3058"/>
                    <a:pt x="827" y="3283"/>
                    <a:pt x="1103" y="3333"/>
                  </a:cubicBezTo>
                  <a:lnTo>
                    <a:pt x="1228" y="3359"/>
                  </a:lnTo>
                  <a:lnTo>
                    <a:pt x="1253" y="3384"/>
                  </a:lnTo>
                  <a:lnTo>
                    <a:pt x="1353" y="3384"/>
                  </a:lnTo>
                  <a:lnTo>
                    <a:pt x="1504" y="3409"/>
                  </a:lnTo>
                  <a:cubicBezTo>
                    <a:pt x="1629" y="3409"/>
                    <a:pt x="1855" y="3384"/>
                    <a:pt x="1980" y="3359"/>
                  </a:cubicBezTo>
                  <a:cubicBezTo>
                    <a:pt x="2256" y="3283"/>
                    <a:pt x="2506" y="3108"/>
                    <a:pt x="2707" y="2932"/>
                  </a:cubicBezTo>
                  <a:cubicBezTo>
                    <a:pt x="2907" y="2757"/>
                    <a:pt x="3058" y="2557"/>
                    <a:pt x="3158" y="2331"/>
                  </a:cubicBezTo>
                  <a:cubicBezTo>
                    <a:pt x="3283" y="2130"/>
                    <a:pt x="3358" y="1930"/>
                    <a:pt x="3434" y="1729"/>
                  </a:cubicBezTo>
                  <a:cubicBezTo>
                    <a:pt x="3484" y="1529"/>
                    <a:pt x="3509" y="1328"/>
                    <a:pt x="3534" y="1153"/>
                  </a:cubicBezTo>
                  <a:cubicBezTo>
                    <a:pt x="3584" y="802"/>
                    <a:pt x="3559" y="501"/>
                    <a:pt x="3534" y="301"/>
                  </a:cubicBezTo>
                  <a:cubicBezTo>
                    <a:pt x="3484" y="100"/>
                    <a:pt x="3459" y="0"/>
                    <a:pt x="3459" y="0"/>
                  </a:cubicBezTo>
                  <a:close/>
                </a:path>
              </a:pathLst>
            </a:custGeom>
            <a:solidFill>
              <a:srgbClr val="3035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8" name="Google Shape;1228;p35"/>
            <p:cNvSpPr/>
            <p:nvPr/>
          </p:nvSpPr>
          <p:spPr>
            <a:xfrm>
              <a:off x="7990926" y="3819932"/>
              <a:ext cx="151953" cy="145174"/>
            </a:xfrm>
            <a:custGeom>
              <a:avLst/>
              <a:gdLst/>
              <a:ahLst/>
              <a:cxnLst/>
              <a:rect l="l" t="t" r="r" b="b"/>
              <a:pathLst>
                <a:path w="3385" h="3234" extrusionOk="0">
                  <a:moveTo>
                    <a:pt x="3234" y="1"/>
                  </a:moveTo>
                  <a:cubicBezTo>
                    <a:pt x="3234" y="1"/>
                    <a:pt x="3209" y="101"/>
                    <a:pt x="3134" y="276"/>
                  </a:cubicBezTo>
                  <a:cubicBezTo>
                    <a:pt x="3084" y="477"/>
                    <a:pt x="2983" y="727"/>
                    <a:pt x="2883" y="1003"/>
                  </a:cubicBezTo>
                  <a:cubicBezTo>
                    <a:pt x="2833" y="1153"/>
                    <a:pt x="2758" y="1304"/>
                    <a:pt x="2683" y="1454"/>
                  </a:cubicBezTo>
                  <a:cubicBezTo>
                    <a:pt x="2607" y="1605"/>
                    <a:pt x="2507" y="1755"/>
                    <a:pt x="2432" y="1880"/>
                  </a:cubicBezTo>
                  <a:cubicBezTo>
                    <a:pt x="2332" y="2031"/>
                    <a:pt x="2206" y="2131"/>
                    <a:pt x="2081" y="2231"/>
                  </a:cubicBezTo>
                  <a:cubicBezTo>
                    <a:pt x="2031" y="2256"/>
                    <a:pt x="1956" y="2306"/>
                    <a:pt x="1906" y="2331"/>
                  </a:cubicBezTo>
                  <a:cubicBezTo>
                    <a:pt x="1856" y="2331"/>
                    <a:pt x="1830" y="2382"/>
                    <a:pt x="1705" y="2382"/>
                  </a:cubicBezTo>
                  <a:lnTo>
                    <a:pt x="1555" y="2407"/>
                  </a:lnTo>
                  <a:lnTo>
                    <a:pt x="1354" y="2407"/>
                  </a:lnTo>
                  <a:lnTo>
                    <a:pt x="1254" y="2382"/>
                  </a:lnTo>
                  <a:cubicBezTo>
                    <a:pt x="1129" y="2356"/>
                    <a:pt x="1003" y="2281"/>
                    <a:pt x="903" y="2181"/>
                  </a:cubicBezTo>
                  <a:cubicBezTo>
                    <a:pt x="803" y="2081"/>
                    <a:pt x="703" y="1980"/>
                    <a:pt x="653" y="1830"/>
                  </a:cubicBezTo>
                  <a:cubicBezTo>
                    <a:pt x="577" y="1680"/>
                    <a:pt x="527" y="1529"/>
                    <a:pt x="477" y="1379"/>
                  </a:cubicBezTo>
                  <a:cubicBezTo>
                    <a:pt x="377" y="1103"/>
                    <a:pt x="327" y="853"/>
                    <a:pt x="277" y="652"/>
                  </a:cubicBezTo>
                  <a:cubicBezTo>
                    <a:pt x="226" y="477"/>
                    <a:pt x="201" y="376"/>
                    <a:pt x="201" y="376"/>
                  </a:cubicBezTo>
                  <a:cubicBezTo>
                    <a:pt x="201" y="376"/>
                    <a:pt x="151" y="477"/>
                    <a:pt x="101" y="652"/>
                  </a:cubicBezTo>
                  <a:cubicBezTo>
                    <a:pt x="51" y="853"/>
                    <a:pt x="1" y="1128"/>
                    <a:pt x="1" y="1454"/>
                  </a:cubicBezTo>
                  <a:cubicBezTo>
                    <a:pt x="1" y="1630"/>
                    <a:pt x="1" y="1830"/>
                    <a:pt x="51" y="2031"/>
                  </a:cubicBezTo>
                  <a:cubicBezTo>
                    <a:pt x="101" y="2231"/>
                    <a:pt x="201" y="2457"/>
                    <a:pt x="352" y="2657"/>
                  </a:cubicBezTo>
                  <a:cubicBezTo>
                    <a:pt x="502" y="2858"/>
                    <a:pt x="753" y="3058"/>
                    <a:pt x="1028" y="3133"/>
                  </a:cubicBezTo>
                  <a:cubicBezTo>
                    <a:pt x="1079" y="3158"/>
                    <a:pt x="1154" y="3184"/>
                    <a:pt x="1229" y="3209"/>
                  </a:cubicBezTo>
                  <a:cubicBezTo>
                    <a:pt x="1279" y="3209"/>
                    <a:pt x="1354" y="3209"/>
                    <a:pt x="1429" y="3234"/>
                  </a:cubicBezTo>
                  <a:lnTo>
                    <a:pt x="1655" y="3234"/>
                  </a:lnTo>
                  <a:lnTo>
                    <a:pt x="1830" y="3209"/>
                  </a:lnTo>
                  <a:cubicBezTo>
                    <a:pt x="1906" y="3209"/>
                    <a:pt x="2081" y="3133"/>
                    <a:pt x="2231" y="3083"/>
                  </a:cubicBezTo>
                  <a:cubicBezTo>
                    <a:pt x="2382" y="3033"/>
                    <a:pt x="2482" y="2933"/>
                    <a:pt x="2582" y="2858"/>
                  </a:cubicBezTo>
                  <a:cubicBezTo>
                    <a:pt x="2783" y="2682"/>
                    <a:pt x="2933" y="2482"/>
                    <a:pt x="3059" y="2256"/>
                  </a:cubicBezTo>
                  <a:cubicBezTo>
                    <a:pt x="3159" y="2056"/>
                    <a:pt x="3234" y="1855"/>
                    <a:pt x="3259" y="1655"/>
                  </a:cubicBezTo>
                  <a:cubicBezTo>
                    <a:pt x="3309" y="1454"/>
                    <a:pt x="3334" y="1279"/>
                    <a:pt x="3359" y="1103"/>
                  </a:cubicBezTo>
                  <a:cubicBezTo>
                    <a:pt x="3384" y="777"/>
                    <a:pt x="3334" y="502"/>
                    <a:pt x="3309" y="301"/>
                  </a:cubicBezTo>
                  <a:cubicBezTo>
                    <a:pt x="3284" y="101"/>
                    <a:pt x="3234" y="1"/>
                    <a:pt x="3234" y="1"/>
                  </a:cubicBezTo>
                  <a:close/>
                </a:path>
              </a:pathLst>
            </a:custGeom>
            <a:solidFill>
              <a:srgbClr val="3035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9" name="Google Shape;1229;p35"/>
            <p:cNvSpPr/>
            <p:nvPr/>
          </p:nvSpPr>
          <p:spPr>
            <a:xfrm>
              <a:off x="7786185" y="3926522"/>
              <a:ext cx="141808" cy="151908"/>
            </a:xfrm>
            <a:custGeom>
              <a:avLst/>
              <a:gdLst/>
              <a:ahLst/>
              <a:cxnLst/>
              <a:rect l="l" t="t" r="r" b="b"/>
              <a:pathLst>
                <a:path w="3159" h="3384" extrusionOk="0">
                  <a:moveTo>
                    <a:pt x="3008" y="0"/>
                  </a:moveTo>
                  <a:cubicBezTo>
                    <a:pt x="3008" y="0"/>
                    <a:pt x="2883" y="426"/>
                    <a:pt x="2682" y="1028"/>
                  </a:cubicBezTo>
                  <a:cubicBezTo>
                    <a:pt x="2632" y="1178"/>
                    <a:pt x="2582" y="1354"/>
                    <a:pt x="2532" y="1504"/>
                  </a:cubicBezTo>
                  <a:cubicBezTo>
                    <a:pt x="2457" y="1679"/>
                    <a:pt x="2381" y="1830"/>
                    <a:pt x="2306" y="2005"/>
                  </a:cubicBezTo>
                  <a:cubicBezTo>
                    <a:pt x="2231" y="2156"/>
                    <a:pt x="2131" y="2306"/>
                    <a:pt x="2031" y="2406"/>
                  </a:cubicBezTo>
                  <a:lnTo>
                    <a:pt x="1955" y="2456"/>
                  </a:lnTo>
                  <a:lnTo>
                    <a:pt x="1880" y="2507"/>
                  </a:lnTo>
                  <a:lnTo>
                    <a:pt x="1830" y="2532"/>
                  </a:lnTo>
                  <a:lnTo>
                    <a:pt x="1805" y="2557"/>
                  </a:lnTo>
                  <a:lnTo>
                    <a:pt x="1554" y="2557"/>
                  </a:lnTo>
                  <a:cubicBezTo>
                    <a:pt x="1479" y="2532"/>
                    <a:pt x="1404" y="2532"/>
                    <a:pt x="1329" y="2507"/>
                  </a:cubicBezTo>
                  <a:cubicBezTo>
                    <a:pt x="1203" y="2456"/>
                    <a:pt x="1078" y="2356"/>
                    <a:pt x="978" y="2256"/>
                  </a:cubicBezTo>
                  <a:cubicBezTo>
                    <a:pt x="878" y="2131"/>
                    <a:pt x="777" y="2030"/>
                    <a:pt x="702" y="1880"/>
                  </a:cubicBezTo>
                  <a:cubicBezTo>
                    <a:pt x="627" y="1730"/>
                    <a:pt x="552" y="1579"/>
                    <a:pt x="502" y="1429"/>
                  </a:cubicBezTo>
                  <a:cubicBezTo>
                    <a:pt x="376" y="1153"/>
                    <a:pt x="301" y="902"/>
                    <a:pt x="251" y="702"/>
                  </a:cubicBezTo>
                  <a:cubicBezTo>
                    <a:pt x="201" y="527"/>
                    <a:pt x="176" y="426"/>
                    <a:pt x="176" y="426"/>
                  </a:cubicBezTo>
                  <a:cubicBezTo>
                    <a:pt x="176" y="426"/>
                    <a:pt x="126" y="527"/>
                    <a:pt x="101" y="727"/>
                  </a:cubicBezTo>
                  <a:cubicBezTo>
                    <a:pt x="51" y="902"/>
                    <a:pt x="0" y="1178"/>
                    <a:pt x="26" y="1529"/>
                  </a:cubicBezTo>
                  <a:cubicBezTo>
                    <a:pt x="26" y="1705"/>
                    <a:pt x="51" y="1905"/>
                    <a:pt x="126" y="2106"/>
                  </a:cubicBezTo>
                  <a:cubicBezTo>
                    <a:pt x="176" y="2306"/>
                    <a:pt x="251" y="2507"/>
                    <a:pt x="401" y="2732"/>
                  </a:cubicBezTo>
                  <a:cubicBezTo>
                    <a:pt x="552" y="2908"/>
                    <a:pt x="752" y="3133"/>
                    <a:pt x="1003" y="3233"/>
                  </a:cubicBezTo>
                  <a:cubicBezTo>
                    <a:pt x="1128" y="3309"/>
                    <a:pt x="1254" y="3334"/>
                    <a:pt x="1404" y="3359"/>
                  </a:cubicBezTo>
                  <a:lnTo>
                    <a:pt x="1454" y="3384"/>
                  </a:lnTo>
                  <a:lnTo>
                    <a:pt x="1805" y="3384"/>
                  </a:lnTo>
                  <a:cubicBezTo>
                    <a:pt x="2181" y="3334"/>
                    <a:pt x="2482" y="3158"/>
                    <a:pt x="2632" y="2933"/>
                  </a:cubicBezTo>
                  <a:cubicBezTo>
                    <a:pt x="2833" y="2732"/>
                    <a:pt x="2908" y="2481"/>
                    <a:pt x="3008" y="2281"/>
                  </a:cubicBezTo>
                  <a:cubicBezTo>
                    <a:pt x="3083" y="2055"/>
                    <a:pt x="3108" y="1855"/>
                    <a:pt x="3133" y="1654"/>
                  </a:cubicBezTo>
                  <a:cubicBezTo>
                    <a:pt x="3158" y="1454"/>
                    <a:pt x="3158" y="1278"/>
                    <a:pt x="3158" y="1103"/>
                  </a:cubicBezTo>
                  <a:cubicBezTo>
                    <a:pt x="3158" y="426"/>
                    <a:pt x="3008" y="0"/>
                    <a:pt x="3008" y="0"/>
                  </a:cubicBezTo>
                  <a:close/>
                </a:path>
              </a:pathLst>
            </a:custGeom>
            <a:solidFill>
              <a:srgbClr val="3035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0" name="Google Shape;1230;p35"/>
            <p:cNvSpPr/>
            <p:nvPr/>
          </p:nvSpPr>
          <p:spPr>
            <a:xfrm>
              <a:off x="7538664" y="4097506"/>
              <a:ext cx="140685" cy="56292"/>
            </a:xfrm>
            <a:custGeom>
              <a:avLst/>
              <a:gdLst/>
              <a:ahLst/>
              <a:cxnLst/>
              <a:rect l="l" t="t" r="r" b="b"/>
              <a:pathLst>
                <a:path w="3134" h="1254" extrusionOk="0">
                  <a:moveTo>
                    <a:pt x="1555" y="1"/>
                  </a:moveTo>
                  <a:cubicBezTo>
                    <a:pt x="702" y="1"/>
                    <a:pt x="1" y="276"/>
                    <a:pt x="1" y="627"/>
                  </a:cubicBezTo>
                  <a:cubicBezTo>
                    <a:pt x="1" y="978"/>
                    <a:pt x="702" y="1254"/>
                    <a:pt x="1555" y="1254"/>
                  </a:cubicBezTo>
                  <a:cubicBezTo>
                    <a:pt x="2432" y="1254"/>
                    <a:pt x="3133" y="978"/>
                    <a:pt x="3133" y="627"/>
                  </a:cubicBezTo>
                  <a:cubicBezTo>
                    <a:pt x="3133" y="276"/>
                    <a:pt x="2432" y="1"/>
                    <a:pt x="1555" y="1"/>
                  </a:cubicBezTo>
                  <a:close/>
                </a:path>
              </a:pathLst>
            </a:custGeom>
            <a:solidFill>
              <a:srgbClr val="FEC1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1" name="Google Shape;1231;p35"/>
            <p:cNvSpPr/>
            <p:nvPr/>
          </p:nvSpPr>
          <p:spPr>
            <a:xfrm>
              <a:off x="8014583" y="4062627"/>
              <a:ext cx="140685" cy="56292"/>
            </a:xfrm>
            <a:custGeom>
              <a:avLst/>
              <a:gdLst/>
              <a:ahLst/>
              <a:cxnLst/>
              <a:rect l="l" t="t" r="r" b="b"/>
              <a:pathLst>
                <a:path w="3134" h="1254" extrusionOk="0">
                  <a:moveTo>
                    <a:pt x="1554" y="1"/>
                  </a:moveTo>
                  <a:cubicBezTo>
                    <a:pt x="702" y="1"/>
                    <a:pt x="0" y="277"/>
                    <a:pt x="0" y="627"/>
                  </a:cubicBezTo>
                  <a:cubicBezTo>
                    <a:pt x="0" y="978"/>
                    <a:pt x="702" y="1254"/>
                    <a:pt x="1554" y="1254"/>
                  </a:cubicBezTo>
                  <a:cubicBezTo>
                    <a:pt x="2431" y="1254"/>
                    <a:pt x="3133" y="978"/>
                    <a:pt x="3133" y="627"/>
                  </a:cubicBezTo>
                  <a:cubicBezTo>
                    <a:pt x="3133" y="277"/>
                    <a:pt x="2431" y="1"/>
                    <a:pt x="1554" y="1"/>
                  </a:cubicBezTo>
                  <a:close/>
                </a:path>
              </a:pathLst>
            </a:custGeom>
            <a:solidFill>
              <a:srgbClr val="FEC1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52" name="Google Shape;1232;p35"/>
          <p:cNvGrpSpPr/>
          <p:nvPr/>
        </p:nvGrpSpPr>
        <p:grpSpPr>
          <a:xfrm>
            <a:off x="6835445" y="5244713"/>
            <a:ext cx="5356556" cy="1615762"/>
            <a:chOff x="5150658" y="3893725"/>
            <a:chExt cx="4026800" cy="1268113"/>
          </a:xfrm>
        </p:grpSpPr>
        <p:sp>
          <p:nvSpPr>
            <p:cNvPr id="153" name="Google Shape;1233;p35"/>
            <p:cNvSpPr/>
            <p:nvPr/>
          </p:nvSpPr>
          <p:spPr>
            <a:xfrm>
              <a:off x="5186889" y="3893725"/>
              <a:ext cx="3990237" cy="1268113"/>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rgbClr val="02718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4" name="Google Shape;1234;p35"/>
            <p:cNvSpPr/>
            <p:nvPr/>
          </p:nvSpPr>
          <p:spPr>
            <a:xfrm>
              <a:off x="5150658" y="4175780"/>
              <a:ext cx="4026800" cy="986033"/>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rgbClr val="A8DC7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cxnSp>
        <p:nvCxnSpPr>
          <p:cNvPr id="163" name="Straight Arrow Connector 162"/>
          <p:cNvCxnSpPr>
            <a:cxnSpLocks/>
          </p:cNvCxnSpPr>
          <p:nvPr/>
        </p:nvCxnSpPr>
        <p:spPr>
          <a:xfrm>
            <a:off x="7109282" y="2236304"/>
            <a:ext cx="0" cy="2911341"/>
          </a:xfrm>
          <a:prstGeom prst="straightConnector1">
            <a:avLst/>
          </a:prstGeom>
          <a:noFill/>
          <a:ln w="28575" cap="flat" cmpd="sng" algn="ctr">
            <a:solidFill>
              <a:srgbClr val="434343">
                <a:lumMod val="75000"/>
              </a:srgbClr>
            </a:solidFill>
            <a:prstDash val="solid"/>
            <a:headEnd type="triangle"/>
            <a:tailEnd type="triangle"/>
          </a:ln>
          <a:effectLst/>
        </p:spPr>
      </p:cxnSp>
      <p:sp>
        <p:nvSpPr>
          <p:cNvPr id="164" name="Rectangle 163"/>
          <p:cNvSpPr/>
          <p:nvPr/>
        </p:nvSpPr>
        <p:spPr>
          <a:xfrm>
            <a:off x="7846129" y="3152257"/>
            <a:ext cx="1866217"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F40909"/>
                </a:solidFill>
                <a:effectLst/>
                <a:uLnTx/>
                <a:uFillTx/>
                <a:latin typeface="Times New Roman" panose="02020603050405020304" pitchFamily="18" charset="0"/>
                <a:ea typeface="+mn-ea"/>
                <a:cs typeface="Times New Roman" panose="02020603050405020304" pitchFamily="18" charset="0"/>
                <a:sym typeface="Arial"/>
              </a:rPr>
              <a:t>2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dirty="0">
                <a:ln>
                  <a:noFill/>
                </a:ln>
                <a:solidFill>
                  <a:srgbClr val="F40909"/>
                </a:solidFill>
                <a:effectLst/>
                <a:uLnTx/>
                <a:uFillTx/>
                <a:latin typeface="Times New Roman" panose="02020603050405020304" pitchFamily="18" charset="0"/>
                <a:ea typeface="+mn-ea"/>
                <a:cs typeface="Times New Roman" panose="02020603050405020304" pitchFamily="18" charset="0"/>
                <a:sym typeface="Arial"/>
              </a:rPr>
              <a:t>ô ly rưỡi</a:t>
            </a:r>
          </a:p>
        </p:txBody>
      </p:sp>
      <p:sp>
        <p:nvSpPr>
          <p:cNvPr id="165" name="Rectangle 164"/>
          <p:cNvSpPr/>
          <p:nvPr/>
        </p:nvSpPr>
        <p:spPr>
          <a:xfrm>
            <a:off x="4876952" y="5146713"/>
            <a:ext cx="1887056"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F40909"/>
                </a:solidFill>
                <a:effectLst/>
                <a:uLnTx/>
                <a:uFillTx/>
                <a:latin typeface="Times New Roman" panose="02020603050405020304" pitchFamily="18" charset="0"/>
                <a:ea typeface="+mn-ea"/>
                <a:cs typeface="Times New Roman" panose="02020603050405020304" pitchFamily="18" charset="0"/>
                <a:sym typeface="Arial"/>
              </a:rPr>
              <a:t>2 ô </a:t>
            </a:r>
            <a:r>
              <a:rPr kumimoji="0" lang="en-US" sz="3200" b="1" i="0" u="none" strike="noStrike" kern="0" cap="none" spc="0" normalizeH="0" baseline="0" noProof="0" dirty="0" err="1">
                <a:ln>
                  <a:noFill/>
                </a:ln>
                <a:solidFill>
                  <a:srgbClr val="F40909"/>
                </a:solidFill>
                <a:effectLst/>
                <a:uLnTx/>
                <a:uFillTx/>
                <a:latin typeface="Times New Roman" panose="02020603050405020304" pitchFamily="18" charset="0"/>
                <a:ea typeface="+mn-ea"/>
                <a:cs typeface="Times New Roman" panose="02020603050405020304" pitchFamily="18" charset="0"/>
                <a:sym typeface="Arial"/>
              </a:rPr>
              <a:t>ly</a:t>
            </a:r>
            <a:r>
              <a:rPr kumimoji="0" lang="en-US" sz="3200" b="1" i="0" u="none" strike="noStrike" kern="0" cap="none" spc="0" normalizeH="0" baseline="0" noProof="0" dirty="0">
                <a:ln>
                  <a:noFill/>
                </a:ln>
                <a:solidFill>
                  <a:srgbClr val="F40909"/>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0" cap="none" spc="0" normalizeH="0" baseline="0" noProof="0" dirty="0" err="1">
                <a:ln>
                  <a:noFill/>
                </a:ln>
                <a:solidFill>
                  <a:srgbClr val="F40909"/>
                </a:solidFill>
                <a:effectLst/>
                <a:uLnTx/>
                <a:uFillTx/>
                <a:latin typeface="Times New Roman" panose="02020603050405020304" pitchFamily="18" charset="0"/>
                <a:ea typeface="+mn-ea"/>
                <a:cs typeface="Times New Roman" panose="02020603050405020304" pitchFamily="18" charset="0"/>
                <a:sym typeface="Arial"/>
              </a:rPr>
              <a:t>hơn</a:t>
            </a:r>
            <a:endParaRPr kumimoji="0" lang="en-US" sz="3200" b="1" i="0" u="none" strike="noStrike" kern="0" cap="none" spc="0" normalizeH="0" baseline="0" noProof="0" dirty="0">
              <a:ln>
                <a:noFill/>
              </a:ln>
              <a:solidFill>
                <a:srgbClr val="F40909"/>
              </a:solidFill>
              <a:effectLst/>
              <a:uLnTx/>
              <a:uFillTx/>
              <a:latin typeface="Times New Roman" panose="02020603050405020304" pitchFamily="18" charset="0"/>
              <a:ea typeface="+mn-ea"/>
              <a:cs typeface="Times New Roman" panose="02020603050405020304" pitchFamily="18" charset="0"/>
              <a:sym typeface="Arial"/>
            </a:endParaRPr>
          </a:p>
        </p:txBody>
      </p:sp>
      <p:cxnSp>
        <p:nvCxnSpPr>
          <p:cNvPr id="166" name="Straight Arrow Connector 165"/>
          <p:cNvCxnSpPr>
            <a:cxnSpLocks/>
          </p:cNvCxnSpPr>
          <p:nvPr/>
        </p:nvCxnSpPr>
        <p:spPr>
          <a:xfrm flipH="1" flipV="1">
            <a:off x="4427050" y="5156267"/>
            <a:ext cx="2547781" cy="26300"/>
          </a:xfrm>
          <a:prstGeom prst="straightConnector1">
            <a:avLst/>
          </a:prstGeom>
          <a:noFill/>
          <a:ln w="28575" cap="flat" cmpd="sng" algn="ctr">
            <a:solidFill>
              <a:srgbClr val="434343">
                <a:lumMod val="75000"/>
              </a:srgbClr>
            </a:solidFill>
            <a:prstDash val="solid"/>
            <a:headEnd type="triangle"/>
            <a:tailEnd type="triangle"/>
          </a:ln>
          <a:effectLst/>
        </p:spPr>
      </p:cxnSp>
      <p:sp>
        <p:nvSpPr>
          <p:cNvPr id="168" name="Rectangle 167"/>
          <p:cNvSpPr/>
          <p:nvPr/>
        </p:nvSpPr>
        <p:spPr>
          <a:xfrm>
            <a:off x="-32626" y="1391636"/>
            <a:ext cx="3702843"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40909"/>
                </a:solidFill>
                <a:effectLst/>
                <a:uLnTx/>
                <a:uFillTx/>
                <a:latin typeface="Times New Roman" panose="02020603050405020304" pitchFamily="18" charset="0"/>
                <a:ea typeface="+mn-ea"/>
                <a:cs typeface="Times New Roman" panose="02020603050405020304" pitchFamily="18" charset="0"/>
                <a:sym typeface="Arial"/>
              </a:rPr>
              <a:t>Chữ</a:t>
            </a:r>
            <a:r>
              <a:rPr kumimoji="0" lang="en-US" sz="2800" b="1" i="0" u="none" strike="noStrike" kern="0" cap="none" spc="0" normalizeH="0" baseline="0" noProof="0" dirty="0">
                <a:ln>
                  <a:noFill/>
                </a:ln>
                <a:solidFill>
                  <a:srgbClr val="F40909"/>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srgbClr val="F40909"/>
                </a:solidFill>
                <a:effectLst/>
                <a:uLnTx/>
                <a:uFillTx/>
                <a:latin typeface="Times New Roman" panose="02020603050405020304" pitchFamily="18" charset="0"/>
                <a:ea typeface="+mn-ea"/>
                <a:cs typeface="Times New Roman" panose="02020603050405020304" pitchFamily="18" charset="0"/>
                <a:sym typeface="Arial"/>
              </a:rPr>
              <a:t>hoa</a:t>
            </a:r>
            <a:r>
              <a:rPr kumimoji="0" lang="en-US" sz="2800" b="1" i="0" u="none" strike="noStrike" kern="0" cap="none" spc="0" normalizeH="0" baseline="0" noProof="0" dirty="0">
                <a:ln>
                  <a:noFill/>
                </a:ln>
                <a:solidFill>
                  <a:srgbClr val="F40909"/>
                </a:solidFill>
                <a:effectLst/>
                <a:uLnTx/>
                <a:uFillTx/>
                <a:latin typeface="Times New Roman" panose="02020603050405020304" pitchFamily="18" charset="0"/>
                <a:ea typeface="+mn-ea"/>
                <a:cs typeface="Times New Roman" panose="02020603050405020304" pitchFamily="18" charset="0"/>
                <a:sym typeface="Arial"/>
              </a:rPr>
              <a:t> Q </a:t>
            </a:r>
            <a:r>
              <a:rPr kumimoji="0" lang="en-US" sz="2800" b="1" i="0" u="none" strike="noStrike" kern="0" cap="none" spc="0" normalizeH="0" baseline="0" noProof="0" dirty="0" err="1">
                <a:ln>
                  <a:noFill/>
                </a:ln>
                <a:solidFill>
                  <a:srgbClr val="F40909"/>
                </a:solidFill>
                <a:effectLst/>
                <a:uLnTx/>
                <a:uFillTx/>
                <a:latin typeface="Times New Roman" panose="02020603050405020304" pitchFamily="18" charset="0"/>
                <a:ea typeface="+mn-ea"/>
                <a:cs typeface="Times New Roman" panose="02020603050405020304" pitchFamily="18" charset="0"/>
                <a:sym typeface="Arial"/>
              </a:rPr>
              <a:t>được</a:t>
            </a:r>
            <a:r>
              <a:rPr kumimoji="0" lang="en-US" sz="2800" b="1" i="0" u="none" strike="noStrike" kern="0" cap="none" spc="0" normalizeH="0" baseline="0" noProof="0" dirty="0">
                <a:ln>
                  <a:noFill/>
                </a:ln>
                <a:solidFill>
                  <a:srgbClr val="F40909"/>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srgbClr val="F40909"/>
                </a:solidFill>
                <a:effectLst/>
                <a:uLnTx/>
                <a:uFillTx/>
                <a:latin typeface="Times New Roman" panose="02020603050405020304" pitchFamily="18" charset="0"/>
                <a:ea typeface="+mn-ea"/>
                <a:cs typeface="Times New Roman" panose="02020603050405020304" pitchFamily="18" charset="0"/>
                <a:sym typeface="Arial"/>
              </a:rPr>
              <a:t>viết</a:t>
            </a:r>
            <a:r>
              <a:rPr kumimoji="0" lang="en-US" sz="2800" b="1" i="0" u="none" strike="noStrike" kern="0" cap="none" spc="0" normalizeH="0" baseline="0" noProof="0" dirty="0">
                <a:ln>
                  <a:noFill/>
                </a:ln>
                <a:solidFill>
                  <a:srgbClr val="F40909"/>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srgbClr val="F40909"/>
                </a:solidFill>
                <a:effectLst/>
                <a:uLnTx/>
                <a:uFillTx/>
                <a:latin typeface="Times New Roman" panose="02020603050405020304" pitchFamily="18" charset="0"/>
                <a:ea typeface="+mn-ea"/>
                <a:cs typeface="Times New Roman" panose="02020603050405020304" pitchFamily="18" charset="0"/>
                <a:sym typeface="Arial"/>
              </a:rPr>
              <a:t>bởi</a:t>
            </a:r>
            <a:r>
              <a:rPr kumimoji="0" lang="en-US" sz="2800" b="1" i="0" u="none" strike="noStrike" kern="0" cap="none" spc="0" normalizeH="0" baseline="0" noProof="0" dirty="0">
                <a:ln>
                  <a:noFill/>
                </a:ln>
                <a:solidFill>
                  <a:srgbClr val="F40909"/>
                </a:solidFill>
                <a:effectLst/>
                <a:uLnTx/>
                <a:uFillTx/>
                <a:latin typeface="Times New Roman" panose="02020603050405020304" pitchFamily="18" charset="0"/>
                <a:ea typeface="+mn-ea"/>
                <a:cs typeface="Times New Roman" panose="02020603050405020304" pitchFamily="18" charset="0"/>
                <a:sym typeface="Arial"/>
              </a:rPr>
              <a:t> 2 </a:t>
            </a:r>
            <a:r>
              <a:rPr kumimoji="0" lang="en-US" sz="2800" b="1" i="0" u="none" strike="noStrike" kern="0" cap="none" spc="0" normalizeH="0" baseline="0" noProof="0" dirty="0" err="1">
                <a:ln>
                  <a:noFill/>
                </a:ln>
                <a:solidFill>
                  <a:srgbClr val="F40909"/>
                </a:solidFill>
                <a:effectLst/>
                <a:uLnTx/>
                <a:uFillTx/>
                <a:latin typeface="Times New Roman" panose="02020603050405020304" pitchFamily="18" charset="0"/>
                <a:ea typeface="+mn-ea"/>
                <a:cs typeface="Times New Roman" panose="02020603050405020304" pitchFamily="18" charset="0"/>
                <a:sym typeface="Arial"/>
              </a:rPr>
              <a:t>nét</a:t>
            </a:r>
            <a:r>
              <a:rPr kumimoji="0" lang="en-US" sz="2800" b="1" i="0" u="none" strike="noStrike" kern="0" cap="none" spc="0" normalizeH="0" baseline="0" noProof="0" dirty="0">
                <a:ln>
                  <a:noFill/>
                </a:ln>
                <a:solidFill>
                  <a:srgbClr val="F40909"/>
                </a:solidFill>
                <a:effectLst/>
                <a:uLnTx/>
                <a:uFillTx/>
                <a:latin typeface="Times New Roman" panose="02020603050405020304" pitchFamily="18" charset="0"/>
                <a:ea typeface="+mn-ea"/>
                <a:cs typeface="Times New Roman" panose="02020603050405020304" pitchFamily="18" charset="0"/>
                <a:sym typeface="Arial"/>
              </a:rPr>
              <a:t>: </a:t>
            </a:r>
          </a:p>
        </p:txBody>
      </p:sp>
      <p:sp>
        <p:nvSpPr>
          <p:cNvPr id="172" name="Rectangle 171"/>
          <p:cNvSpPr/>
          <p:nvPr/>
        </p:nvSpPr>
        <p:spPr>
          <a:xfrm>
            <a:off x="467042" y="3315481"/>
            <a:ext cx="2395207" cy="584775"/>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ét</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cong</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kín</a:t>
            </a:r>
            <a:endPar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75" name="Rectangle 174"/>
          <p:cNvSpPr/>
          <p:nvPr/>
        </p:nvSpPr>
        <p:spPr>
          <a:xfrm>
            <a:off x="8104354" y="2116950"/>
            <a:ext cx="2866490" cy="584775"/>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ét</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lượn</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ngang</a:t>
            </a:r>
            <a:endPar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49" name="Picture 2" descr="C:\Users\admin\Downloads\Mẫu chữ\MẪU CHỮ ĐÃ XẾP\Chữ hoa\21.jpg"/>
          <p:cNvPicPr>
            <a:picLocks noChangeAspect="1" noChangeArrowheads="1"/>
          </p:cNvPicPr>
          <p:nvPr/>
        </p:nvPicPr>
        <p:blipFill>
          <a:blip r:embed="rId3">
            <a:extLst>
              <a:ext uri="{28A0092B-C50C-407E-A947-70E740481C1C}">
                <a14:useLocalDpi xmlns:a14="http://schemas.microsoft.com/office/drawing/2010/main" val="0"/>
              </a:ext>
            </a:extLst>
          </a:blip>
          <a:srcRect l="13109" t="23517" r="12270" b="23743"/>
          <a:stretch>
            <a:fillRect/>
          </a:stretch>
        </p:blipFill>
        <p:spPr bwMode="auto">
          <a:xfrm>
            <a:off x="4457025" y="1651298"/>
            <a:ext cx="3429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0" name="Straight Arrow Connector 49"/>
          <p:cNvCxnSpPr>
            <a:cxnSpLocks/>
          </p:cNvCxnSpPr>
          <p:nvPr/>
        </p:nvCxnSpPr>
        <p:spPr>
          <a:xfrm flipV="1">
            <a:off x="1851548" y="2469836"/>
            <a:ext cx="3192858" cy="923514"/>
          </a:xfrm>
          <a:prstGeom prst="straightConnector1">
            <a:avLst/>
          </a:prstGeom>
          <a:noFill/>
          <a:ln w="28575" cap="flat" cmpd="sng" algn="ctr">
            <a:solidFill>
              <a:srgbClr val="FF0000"/>
            </a:solidFill>
            <a:prstDash val="lgDash"/>
            <a:tailEnd type="triangle"/>
          </a:ln>
          <a:effectLst/>
        </p:spPr>
      </p:cxnSp>
      <p:cxnSp>
        <p:nvCxnSpPr>
          <p:cNvPr id="51" name="Straight Arrow Connector 50">
            <a:extLst>
              <a:ext uri="{FF2B5EF4-FFF2-40B4-BE49-F238E27FC236}">
                <a16:creationId xmlns:a16="http://schemas.microsoft.com/office/drawing/2014/main" id="{1AA1C19C-A460-40A0-8169-B8C25FC565E7}"/>
              </a:ext>
            </a:extLst>
          </p:cNvPr>
          <p:cNvCxnSpPr>
            <a:cxnSpLocks/>
          </p:cNvCxnSpPr>
          <p:nvPr/>
        </p:nvCxnSpPr>
        <p:spPr>
          <a:xfrm flipH="1">
            <a:off x="7041029" y="2730090"/>
            <a:ext cx="1622556" cy="1607376"/>
          </a:xfrm>
          <a:prstGeom prst="straightConnector1">
            <a:avLst/>
          </a:prstGeom>
          <a:noFill/>
          <a:ln w="28575" cap="flat" cmpd="sng" algn="ctr">
            <a:solidFill>
              <a:srgbClr val="FF0000"/>
            </a:solidFill>
            <a:prstDash val="lgDash"/>
            <a:tailEnd type="triangle"/>
          </a:ln>
          <a:effectLst/>
        </p:spPr>
      </p:cxnSp>
      <p:grpSp>
        <p:nvGrpSpPr>
          <p:cNvPr id="42" name="Group 41">
            <a:extLst>
              <a:ext uri="{FF2B5EF4-FFF2-40B4-BE49-F238E27FC236}">
                <a16:creationId xmlns:a16="http://schemas.microsoft.com/office/drawing/2014/main" id="{6C119320-D2A0-92C4-81CC-A0D97C9E617E}"/>
              </a:ext>
            </a:extLst>
          </p:cNvPr>
          <p:cNvGrpSpPr/>
          <p:nvPr/>
        </p:nvGrpSpPr>
        <p:grpSpPr>
          <a:xfrm>
            <a:off x="144438" y="0"/>
            <a:ext cx="4312587" cy="1044000"/>
            <a:chOff x="515999" y="0"/>
            <a:chExt cx="4312587" cy="1044000"/>
          </a:xfrm>
        </p:grpSpPr>
        <p:sp>
          <p:nvSpPr>
            <p:cNvPr id="43" name="Rectangle: Rounded Corners 16">
              <a:extLst>
                <a:ext uri="{FF2B5EF4-FFF2-40B4-BE49-F238E27FC236}">
                  <a16:creationId xmlns:a16="http://schemas.microsoft.com/office/drawing/2014/main" id="{CBBE2349-EC40-C228-40A2-3AF88EBD5A74}"/>
                </a:ext>
              </a:extLst>
            </p:cNvPr>
            <p:cNvSpPr/>
            <p:nvPr/>
          </p:nvSpPr>
          <p:spPr>
            <a:xfrm>
              <a:off x="652586" y="458999"/>
              <a:ext cx="4176000" cy="574473"/>
            </a:xfrm>
            <a:custGeom>
              <a:avLst/>
              <a:gdLst>
                <a:gd name="connsiteX0" fmla="*/ 0 w 4176000"/>
                <a:gd name="connsiteY0" fmla="*/ 82942 h 574473"/>
                <a:gd name="connsiteX1" fmla="*/ 82942 w 4176000"/>
                <a:gd name="connsiteY1" fmla="*/ 0 h 574473"/>
                <a:gd name="connsiteX2" fmla="*/ 4093058 w 4176000"/>
                <a:gd name="connsiteY2" fmla="*/ 0 h 574473"/>
                <a:gd name="connsiteX3" fmla="*/ 4176000 w 4176000"/>
                <a:gd name="connsiteY3" fmla="*/ 82942 h 574473"/>
                <a:gd name="connsiteX4" fmla="*/ 4176000 w 4176000"/>
                <a:gd name="connsiteY4" fmla="*/ 491531 h 574473"/>
                <a:gd name="connsiteX5" fmla="*/ 4093058 w 4176000"/>
                <a:gd name="connsiteY5" fmla="*/ 574473 h 574473"/>
                <a:gd name="connsiteX6" fmla="*/ 82942 w 4176000"/>
                <a:gd name="connsiteY6" fmla="*/ 574473 h 574473"/>
                <a:gd name="connsiteX7" fmla="*/ 0 w 4176000"/>
                <a:gd name="connsiteY7" fmla="*/ 491531 h 574473"/>
                <a:gd name="connsiteX8" fmla="*/ 0 w 417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6000" h="574473" fill="none" extrusionOk="0">
                  <a:moveTo>
                    <a:pt x="0" y="82942"/>
                  </a:moveTo>
                  <a:cubicBezTo>
                    <a:pt x="-4220" y="31159"/>
                    <a:pt x="29000" y="2771"/>
                    <a:pt x="82942" y="0"/>
                  </a:cubicBezTo>
                  <a:cubicBezTo>
                    <a:pt x="2077204" y="-92351"/>
                    <a:pt x="3624535" y="104030"/>
                    <a:pt x="4093058" y="0"/>
                  </a:cubicBezTo>
                  <a:cubicBezTo>
                    <a:pt x="4137008" y="2172"/>
                    <a:pt x="4179811" y="29465"/>
                    <a:pt x="4176000" y="82942"/>
                  </a:cubicBezTo>
                  <a:cubicBezTo>
                    <a:pt x="4167915" y="244919"/>
                    <a:pt x="4162797" y="382450"/>
                    <a:pt x="4176000" y="491531"/>
                  </a:cubicBezTo>
                  <a:cubicBezTo>
                    <a:pt x="4175626" y="542904"/>
                    <a:pt x="4133905" y="567011"/>
                    <a:pt x="4093058" y="574473"/>
                  </a:cubicBezTo>
                  <a:cubicBezTo>
                    <a:pt x="2298819" y="437847"/>
                    <a:pt x="1172043" y="565650"/>
                    <a:pt x="82942" y="574473"/>
                  </a:cubicBezTo>
                  <a:cubicBezTo>
                    <a:pt x="37508" y="567174"/>
                    <a:pt x="2781" y="542620"/>
                    <a:pt x="0" y="491531"/>
                  </a:cubicBezTo>
                  <a:cubicBezTo>
                    <a:pt x="24640" y="405180"/>
                    <a:pt x="-27775" y="183803"/>
                    <a:pt x="0" y="82942"/>
                  </a:cubicBezTo>
                  <a:close/>
                </a:path>
                <a:path w="4176000" h="574473" stroke="0" extrusionOk="0">
                  <a:moveTo>
                    <a:pt x="0" y="82942"/>
                  </a:moveTo>
                  <a:cubicBezTo>
                    <a:pt x="148" y="37911"/>
                    <a:pt x="32618" y="-6924"/>
                    <a:pt x="82942" y="0"/>
                  </a:cubicBezTo>
                  <a:cubicBezTo>
                    <a:pt x="1074880" y="-168373"/>
                    <a:pt x="2418476" y="-141978"/>
                    <a:pt x="4093058" y="0"/>
                  </a:cubicBezTo>
                  <a:cubicBezTo>
                    <a:pt x="4137402" y="1693"/>
                    <a:pt x="4178644" y="35760"/>
                    <a:pt x="4176000" y="82942"/>
                  </a:cubicBezTo>
                  <a:cubicBezTo>
                    <a:pt x="4162215" y="283589"/>
                    <a:pt x="4139465" y="429706"/>
                    <a:pt x="4176000" y="491531"/>
                  </a:cubicBezTo>
                  <a:cubicBezTo>
                    <a:pt x="4172089" y="543285"/>
                    <a:pt x="4143490" y="577198"/>
                    <a:pt x="4093058" y="574473"/>
                  </a:cubicBezTo>
                  <a:cubicBezTo>
                    <a:pt x="2176109" y="662374"/>
                    <a:pt x="1352314"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ask="http://schemas.microsoft.com/office/drawing/2018/sketchyshapes" sd="1226581119">
                    <a:prstGeom prst="roundRect">
                      <a:avLst>
                        <a:gd name="adj" fmla="val 14438"/>
                      </a:avLst>
                    </a:pr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9AA"/>
                </a:solidFill>
                <a:effectLst/>
                <a:uLnTx/>
                <a:uFillTx/>
                <a:latin typeface="Calibri" panose="020F0502020204030204"/>
                <a:ea typeface="+mn-ea"/>
                <a:cs typeface="Arial" panose="020B0604020202020204" pitchFamily="34" charset="0"/>
              </a:endParaRPr>
            </a:p>
          </p:txBody>
        </p:sp>
        <p:sp>
          <p:nvSpPr>
            <p:cNvPr id="44" name="TextBox 43">
              <a:extLst>
                <a:ext uri="{FF2B5EF4-FFF2-40B4-BE49-F238E27FC236}">
                  <a16:creationId xmlns:a16="http://schemas.microsoft.com/office/drawing/2014/main" id="{3B1EF6AC-2D05-A0D1-15EA-F715632B85BE}"/>
                </a:ext>
              </a:extLst>
            </p:cNvPr>
            <p:cNvSpPr txBox="1"/>
            <p:nvPr/>
          </p:nvSpPr>
          <p:spPr>
            <a:xfrm>
              <a:off x="1918549" y="397669"/>
              <a:ext cx="272012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w="0"/>
                  <a:solidFill>
                    <a:srgbClr val="4C7716"/>
                  </a:solidFill>
                  <a:effectLst/>
                  <a:uLnTx/>
                  <a:uFillTx/>
                  <a:latin typeface="Calibri" panose="020F0502020204030204"/>
                  <a:ea typeface="LNTH-LuoLuoNotangYuanTi 1" pitchFamily="2" charset="-128"/>
                  <a:cs typeface="Arial" panose="020B0604020202020204" pitchFamily="34" charset="0"/>
                </a:rPr>
                <a:t>Cùng quan sát</a:t>
              </a:r>
              <a:endParaRPr kumimoji="0" lang="en-US" sz="2800" b="0" i="0" u="none" strike="noStrike" kern="1200" cap="none" spc="0" normalizeH="0" baseline="0" noProof="0" dirty="0">
                <a:ln w="0"/>
                <a:solidFill>
                  <a:srgbClr val="4C7716"/>
                </a:solidFill>
                <a:effectLst/>
                <a:uLnTx/>
                <a:uFillTx/>
                <a:latin typeface="Calibri" panose="020F0502020204030204"/>
                <a:ea typeface="LNTH-LuoLuoNotangYuanTi 1" pitchFamily="2" charset="-128"/>
                <a:cs typeface="Arial" panose="020B0604020202020204" pitchFamily="34" charset="0"/>
              </a:endParaRPr>
            </a:p>
          </p:txBody>
        </p:sp>
        <p:pic>
          <p:nvPicPr>
            <p:cNvPr id="45" name="Picture 44" descr="A snail on a leaf&#10;&#10;Description automatically generated with low confidence">
              <a:extLst>
                <a:ext uri="{FF2B5EF4-FFF2-40B4-BE49-F238E27FC236}">
                  <a16:creationId xmlns:a16="http://schemas.microsoft.com/office/drawing/2014/main" id="{BBE27DFE-774E-2B03-493D-641B45141318}"/>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sp>
        <p:nvSpPr>
          <p:cNvPr id="46" name="TextBox 45"/>
          <p:cNvSpPr txBox="1"/>
          <p:nvPr/>
        </p:nvSpPr>
        <p:spPr>
          <a:xfrm>
            <a:off x="-2000527" y="167148"/>
            <a:ext cx="1632155" cy="1790589"/>
          </a:xfrm>
          <a:prstGeom prst="rect">
            <a:avLst/>
          </a:prstGeom>
          <a:solidFill>
            <a:schemeClr val="bg2"/>
          </a:solidFill>
        </p:spPr>
        <p:txBody>
          <a:bodyPr wrap="square" rtlCol="0">
            <a:spAutoFit/>
          </a:bodyPr>
          <a:lstStyle/>
          <a:p>
            <a:endParaRPr lang="en-US" dirty="0"/>
          </a:p>
        </p:txBody>
      </p:sp>
    </p:spTree>
    <p:custDataLst>
      <p:tags r:id="rId1"/>
    </p:custDataLst>
    <p:extLst>
      <p:ext uri="{BB962C8B-B14F-4D97-AF65-F5344CB8AC3E}">
        <p14:creationId xmlns:p14="http://schemas.microsoft.com/office/powerpoint/2010/main" val="17996629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3"/>
                                        </p:tgtEl>
                                        <p:attrNameLst>
                                          <p:attrName>style.visibility</p:attrName>
                                        </p:attrNameLst>
                                      </p:cBhvr>
                                      <p:to>
                                        <p:strVal val="visible"/>
                                      </p:to>
                                    </p:set>
                                    <p:animEffect transition="in" filter="wipe(down)">
                                      <p:cBhvr>
                                        <p:cTn id="7" dur="500"/>
                                        <p:tgtEl>
                                          <p:spTgt spid="16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4"/>
                                        </p:tgtEl>
                                        <p:attrNameLst>
                                          <p:attrName>style.visibility</p:attrName>
                                        </p:attrNameLst>
                                      </p:cBhvr>
                                      <p:to>
                                        <p:strVal val="visible"/>
                                      </p:to>
                                    </p:set>
                                    <p:animEffect transition="in" filter="wipe(down)">
                                      <p:cBhvr>
                                        <p:cTn id="12" dur="500"/>
                                        <p:tgtEl>
                                          <p:spTgt spid="16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66"/>
                                        </p:tgtEl>
                                        <p:attrNameLst>
                                          <p:attrName>style.visibility</p:attrName>
                                        </p:attrNameLst>
                                      </p:cBhvr>
                                      <p:to>
                                        <p:strVal val="visible"/>
                                      </p:to>
                                    </p:set>
                                    <p:animEffect transition="in" filter="wipe(left)">
                                      <p:cBhvr>
                                        <p:cTn id="17" dur="500"/>
                                        <p:tgtEl>
                                          <p:spTgt spid="16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5"/>
                                        </p:tgtEl>
                                        <p:attrNameLst>
                                          <p:attrName>style.visibility</p:attrName>
                                        </p:attrNameLst>
                                      </p:cBhvr>
                                      <p:to>
                                        <p:strVal val="visible"/>
                                      </p:to>
                                    </p:set>
                                    <p:animEffect transition="in" filter="wipe(left)">
                                      <p:cBhvr>
                                        <p:cTn id="22" dur="500"/>
                                        <p:tgtEl>
                                          <p:spTgt spid="16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68"/>
                                        </p:tgtEl>
                                        <p:attrNameLst>
                                          <p:attrName>style.visibility</p:attrName>
                                        </p:attrNameLst>
                                      </p:cBhvr>
                                      <p:to>
                                        <p:strVal val="visible"/>
                                      </p:to>
                                    </p:set>
                                    <p:animEffect transition="in" filter="wipe(left)">
                                      <p:cBhvr>
                                        <p:cTn id="27" dur="500"/>
                                        <p:tgtEl>
                                          <p:spTgt spid="16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50"/>
                                        </p:tgtEl>
                                        <p:attrNameLst>
                                          <p:attrName>style.visibility</p:attrName>
                                        </p:attrNameLst>
                                      </p:cBhvr>
                                      <p:to>
                                        <p:strVal val="visible"/>
                                      </p:to>
                                    </p:set>
                                    <p:animEffect transition="in" filter="wipe(down)">
                                      <p:cBhvr>
                                        <p:cTn id="32" dur="500"/>
                                        <p:tgtEl>
                                          <p:spTgt spid="50"/>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7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51"/>
                                        </p:tgtEl>
                                        <p:attrNameLst>
                                          <p:attrName>style.visibility</p:attrName>
                                        </p:attrNameLst>
                                      </p:cBhvr>
                                      <p:to>
                                        <p:strVal val="visible"/>
                                      </p:to>
                                    </p:set>
                                    <p:animEffect transition="in" filter="fade">
                                      <p:cBhvr>
                                        <p:cTn id="41" dur="500"/>
                                        <p:tgtEl>
                                          <p:spTgt spid="51"/>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175">
                                            <p:txEl>
                                              <p:pRg st="0" end="0"/>
                                            </p:txEl>
                                          </p:spTgt>
                                        </p:tgtEl>
                                        <p:attrNameLst>
                                          <p:attrName>style.visibility</p:attrName>
                                        </p:attrNameLst>
                                      </p:cBhvr>
                                      <p:to>
                                        <p:strVal val="visible"/>
                                      </p:to>
                                    </p:set>
                                    <p:animEffect transition="in" filter="wipe(down)">
                                      <p:cBhvr>
                                        <p:cTn id="46" dur="500"/>
                                        <p:tgtEl>
                                          <p:spTgt spid="17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 grpId="0"/>
      <p:bldP spid="165" grpId="0"/>
      <p:bldP spid="168" grpId="0"/>
      <p:bldP spid="17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61652" y="235974"/>
            <a:ext cx="1494504" cy="1651820"/>
          </a:xfrm>
          <a:prstGeom prst="rect">
            <a:avLst/>
          </a:prstGeom>
          <a:solidFill>
            <a:schemeClr val="bg2"/>
          </a:solidFill>
        </p:spPr>
        <p:txBody>
          <a:bodyPr wrap="square" rtlCol="0">
            <a:spAutoFit/>
          </a:bodyPr>
          <a:lstStyle/>
          <a:p>
            <a:endParaRPr lang="en-US" dirty="0"/>
          </a:p>
        </p:txBody>
      </p:sp>
      <p:pic>
        <p:nvPicPr>
          <p:cNvPr id="3" name="Q">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97548" y="1179871"/>
            <a:ext cx="6436852" cy="3620729"/>
          </a:xfrm>
          <a:prstGeom prst="rect">
            <a:avLst/>
          </a:prstGeom>
        </p:spPr>
      </p:pic>
      <p:sp>
        <p:nvSpPr>
          <p:cNvPr id="4" name="TextBox 3"/>
          <p:cNvSpPr txBox="1"/>
          <p:nvPr/>
        </p:nvSpPr>
        <p:spPr>
          <a:xfrm>
            <a:off x="3578942" y="501445"/>
            <a:ext cx="4227871" cy="510778"/>
          </a:xfrm>
          <a:prstGeom prst="roundRect">
            <a:avLst/>
          </a:prstGeom>
          <a:solidFill>
            <a:schemeClr val="accent4">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400" dirty="0" err="1">
                <a:solidFill>
                  <a:srgbClr val="FF0000"/>
                </a:solidFill>
                <a:latin typeface="Arial" panose="020B0604020202020204" pitchFamily="34" charset="0"/>
                <a:cs typeface="Arial" panose="020B0604020202020204" pitchFamily="34" charset="0"/>
              </a:rPr>
              <a:t>Hướng</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dẫn</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viết</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chữ</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hoa</a:t>
            </a:r>
            <a:r>
              <a:rPr lang="en-US" sz="2400" dirty="0">
                <a:solidFill>
                  <a:srgbClr val="FF0000"/>
                </a:solidFill>
                <a:latin typeface="Arial" panose="020B0604020202020204" pitchFamily="34" charset="0"/>
                <a:cs typeface="Arial" panose="020B0604020202020204" pitchFamily="34" charset="0"/>
              </a:rPr>
              <a:t> Q</a:t>
            </a:r>
          </a:p>
        </p:txBody>
      </p:sp>
    </p:spTree>
    <p:extLst>
      <p:ext uri="{BB962C8B-B14F-4D97-AF65-F5344CB8AC3E}">
        <p14:creationId xmlns:p14="http://schemas.microsoft.com/office/powerpoint/2010/main" val="78306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9FEC704B-D08D-2DE1-2485-497322584E6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4898"/>
          <a:stretch/>
        </p:blipFill>
        <p:spPr bwMode="auto">
          <a:xfrm>
            <a:off x="-98322" y="123152"/>
            <a:ext cx="5614953" cy="285506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03E3700-2B74-9444-9CBC-EFABC2355A21}"/>
              </a:ext>
            </a:extLst>
          </p:cNvPr>
          <p:cNvSpPr txBox="1"/>
          <p:nvPr/>
        </p:nvSpPr>
        <p:spPr>
          <a:xfrm>
            <a:off x="1041638" y="518158"/>
            <a:ext cx="302498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Nunito Black" panose="00000A00000000000000" pitchFamily="2" charset="0"/>
                <a:ea typeface="Open Sans" panose="020B0606030504020204" pitchFamily="34" charset="0"/>
                <a:cs typeface="Open Sans" panose="020B0606030504020204" pitchFamily="34" charset="0"/>
              </a:rPr>
              <a:t>VIẾT NHÁP </a:t>
            </a:r>
            <a:endParaRPr kumimoji="0" lang="en-US" sz="3200" b="1" i="1" u="none" strike="noStrike" kern="1200" cap="none" spc="0" normalizeH="0" baseline="0" noProof="0" dirty="0">
              <a:ln>
                <a:noFill/>
              </a:ln>
              <a:solidFill>
                <a:srgbClr val="FF0000"/>
              </a:solidFill>
              <a:effectLst/>
              <a:uLnTx/>
              <a:uFillTx/>
              <a:latin typeface="Nunito Black" panose="00000A00000000000000" pitchFamily="2" charset="0"/>
              <a:ea typeface="Open Sans" panose="020B0606030504020204" pitchFamily="34" charset="0"/>
              <a:cs typeface="Open Sans" panose="020B0606030504020204" pitchFamily="34" charset="0"/>
            </a:endParaRPr>
          </a:p>
        </p:txBody>
      </p:sp>
      <p:sp>
        <p:nvSpPr>
          <p:cNvPr id="6" name="TextBox 5">
            <a:extLst>
              <a:ext uri="{FF2B5EF4-FFF2-40B4-BE49-F238E27FC236}">
                <a16:creationId xmlns:a16="http://schemas.microsoft.com/office/drawing/2014/main" id="{9A9B76A2-A50F-17EA-0CDC-D9AC2FBDC9B2}"/>
              </a:ext>
            </a:extLst>
          </p:cNvPr>
          <p:cNvSpPr txBox="1"/>
          <p:nvPr/>
        </p:nvSpPr>
        <p:spPr>
          <a:xfrm>
            <a:off x="941818" y="1762958"/>
            <a:ext cx="3024986"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Nunito Black" panose="00000A00000000000000" pitchFamily="2" charset="0"/>
                <a:ea typeface="Open Sans" panose="020B0606030504020204" pitchFamily="34" charset="0"/>
                <a:cs typeface="Open Sans" panose="020B0606030504020204" pitchFamily="34" charset="0"/>
              </a:rPr>
              <a:t>VIẾT VỞ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Nunito Black" panose="00000A00000000000000" pitchFamily="2" charset="0"/>
                <a:ea typeface="Open Sans" panose="020B0606030504020204" pitchFamily="34" charset="0"/>
                <a:cs typeface="Open Sans" panose="020B0606030504020204" pitchFamily="34" charset="0"/>
              </a:rPr>
              <a:t>TẬP VIẾT </a:t>
            </a:r>
            <a:endParaRPr kumimoji="0" lang="en-US" sz="3200" b="1" i="1" u="none" strike="noStrike" kern="1200" cap="none" spc="0" normalizeH="0" baseline="0" noProof="0" dirty="0">
              <a:ln>
                <a:noFill/>
              </a:ln>
              <a:solidFill>
                <a:srgbClr val="FF0000"/>
              </a:solidFill>
              <a:effectLst/>
              <a:uLnTx/>
              <a:uFillTx/>
              <a:latin typeface="Nunito Black" panose="00000A00000000000000" pitchFamily="2" charset="0"/>
              <a:ea typeface="Open Sans" panose="020B0606030504020204" pitchFamily="34" charset="0"/>
              <a:cs typeface="Open Sans" panose="020B0606030504020204" pitchFamily="34" charset="0"/>
            </a:endParaRPr>
          </a:p>
        </p:txBody>
      </p:sp>
      <p:pic>
        <p:nvPicPr>
          <p:cNvPr id="8" name="Picture 7">
            <a:extLst>
              <a:ext uri="{FF2B5EF4-FFF2-40B4-BE49-F238E27FC236}">
                <a16:creationId xmlns:a16="http://schemas.microsoft.com/office/drawing/2014/main" id="{CE6D1423-965A-49E9-AC1A-6D4BBF3AFDF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319899" y="2930615"/>
            <a:ext cx="3444555" cy="3438222"/>
          </a:xfrm>
          <a:prstGeom prst="rect">
            <a:avLst/>
          </a:prstGeom>
        </p:spPr>
      </p:pic>
      <p:pic>
        <p:nvPicPr>
          <p:cNvPr id="9" name="Picture 8">
            <a:extLst>
              <a:ext uri="{FF2B5EF4-FFF2-40B4-BE49-F238E27FC236}">
                <a16:creationId xmlns:a16="http://schemas.microsoft.com/office/drawing/2014/main" id="{606BDE88-580F-47D0-B624-7AF0F787140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209608" y="2978213"/>
            <a:ext cx="3401562" cy="3382906"/>
          </a:xfrm>
          <a:prstGeom prst="rect">
            <a:avLst/>
          </a:prstGeom>
        </p:spPr>
      </p:pic>
    </p:spTree>
    <p:extLst>
      <p:ext uri="{BB962C8B-B14F-4D97-AF65-F5344CB8AC3E}">
        <p14:creationId xmlns:p14="http://schemas.microsoft.com/office/powerpoint/2010/main" val="560379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icon&#10;&#10;Description automatically generated">
            <a:extLst>
              <a:ext uri="{FF2B5EF4-FFF2-40B4-BE49-F238E27FC236}">
                <a16:creationId xmlns:a16="http://schemas.microsoft.com/office/drawing/2014/main" id="{BF8A5213-2BF0-3153-412E-B1DD02EFDA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7811" y="209550"/>
            <a:ext cx="5940000" cy="5940000"/>
          </a:xfrm>
          <a:prstGeom prst="rect">
            <a:avLst/>
          </a:prstGeom>
        </p:spPr>
      </p:pic>
      <p:sp>
        <p:nvSpPr>
          <p:cNvPr id="16" name="TextBox 15">
            <a:extLst>
              <a:ext uri="{FF2B5EF4-FFF2-40B4-BE49-F238E27FC236}">
                <a16:creationId xmlns:a16="http://schemas.microsoft.com/office/drawing/2014/main" id="{5CAF9E64-0B42-40B3-A472-0E9041B47ED3}"/>
              </a:ext>
            </a:extLst>
          </p:cNvPr>
          <p:cNvSpPr txBox="1"/>
          <p:nvPr/>
        </p:nvSpPr>
        <p:spPr>
          <a:xfrm>
            <a:off x="3147237" y="1358638"/>
            <a:ext cx="5146430" cy="2018694"/>
          </a:xfrm>
          <a:prstGeom prst="rect">
            <a:avLst/>
          </a:prstGeom>
          <a:noFill/>
          <a:effectLst/>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4400" b="1" i="0" u="none" strike="noStrike" kern="0" cap="none" spc="0" normalizeH="0" baseline="0" noProof="0">
                <a:ln>
                  <a:noFill/>
                </a:ln>
                <a:solidFill>
                  <a:srgbClr val="FF5252"/>
                </a:solidFill>
                <a:effectLst>
                  <a:glow>
                    <a:srgbClr val="4472C4">
                      <a:alpha val="40000"/>
                    </a:srgbClr>
                  </a:glow>
                </a:effectLst>
                <a:uLnTx/>
                <a:uFillTx/>
                <a:latin typeface="Calibri" panose="020F0502020204030204"/>
                <a:ea typeface="LNTH-LuoLuoNotangYuanTi 1" pitchFamily="2" charset="-128"/>
                <a:cs typeface="Arial" panose="020B0604020202020204" pitchFamily="34" charset="0"/>
                <a:sym typeface="Arial"/>
              </a:rPr>
              <a:t>LUYỆN VIẾT TỪ ỨNG DỤNG</a:t>
            </a:r>
            <a:endParaRPr kumimoji="0" lang="en-US" sz="4800" b="1" i="0" u="none" strike="noStrike" kern="0" cap="none" spc="0" normalizeH="0" baseline="0" noProof="0" dirty="0">
              <a:ln>
                <a:noFill/>
              </a:ln>
              <a:solidFill>
                <a:srgbClr val="FF5252"/>
              </a:solidFill>
              <a:effectLst>
                <a:glow>
                  <a:srgbClr val="4472C4">
                    <a:alpha val="40000"/>
                  </a:srgbClr>
                </a:glow>
              </a:effectLst>
              <a:uLnTx/>
              <a:uFillTx/>
              <a:latin typeface="Calibri" panose="020F0502020204030204"/>
              <a:ea typeface="LNTH-LuoLuoNotangYuanTi 1" pitchFamily="2" charset="-128"/>
              <a:cs typeface="Arial" panose="020B0604020202020204" pitchFamily="34" charset="0"/>
              <a:sym typeface="Arial"/>
            </a:endParaRPr>
          </a:p>
        </p:txBody>
      </p:sp>
      <p:sp>
        <p:nvSpPr>
          <p:cNvPr id="18" name="TextBox 17">
            <a:extLst>
              <a:ext uri="{FF2B5EF4-FFF2-40B4-BE49-F238E27FC236}">
                <a16:creationId xmlns:a16="http://schemas.microsoft.com/office/drawing/2014/main" id="{45A479A0-BFB8-88FC-67CF-F23E1CDE03D5}"/>
              </a:ext>
            </a:extLst>
          </p:cNvPr>
          <p:cNvSpPr txBox="1"/>
          <p:nvPr/>
        </p:nvSpPr>
        <p:spPr>
          <a:xfrm>
            <a:off x="3161088" y="1368759"/>
            <a:ext cx="5146430" cy="2018694"/>
          </a:xfrm>
          <a:prstGeom prst="rect">
            <a:avLst/>
          </a:prstGeom>
          <a:noFill/>
          <a:effectLst/>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4400" b="1" i="0" u="none" strike="noStrike" kern="0" cap="none" spc="0" normalizeH="0" baseline="0" noProof="0" dirty="0">
                <a:ln w="22225">
                  <a:solidFill>
                    <a:srgbClr val="ED7D31"/>
                  </a:solidFill>
                  <a:prstDash val="solid"/>
                </a:ln>
                <a:solidFill>
                  <a:srgbClr val="ED7D31">
                    <a:lumMod val="40000"/>
                    <a:lumOff val="60000"/>
                  </a:srgbClr>
                </a:solidFill>
                <a:effectLst/>
                <a:uLnTx/>
                <a:uFillTx/>
                <a:latin typeface="Calibri" panose="020F0502020204030204"/>
                <a:ea typeface="LNTH-LuoLuoNotangYuanTi 1" pitchFamily="2" charset="-128"/>
                <a:cs typeface="Arial" panose="020B0604020202020204" pitchFamily="34" charset="0"/>
                <a:sym typeface="Arial"/>
              </a:rPr>
              <a:t>LUYỆN VIẾT TỪ ỨNG DỤNG</a:t>
            </a:r>
            <a:endParaRPr kumimoji="0" lang="en-US" sz="4800" b="1" i="0" u="none" strike="noStrike" kern="0" cap="none" spc="0" normalizeH="0" baseline="0" noProof="0" dirty="0">
              <a:ln w="22225">
                <a:solidFill>
                  <a:srgbClr val="ED7D31"/>
                </a:solidFill>
                <a:prstDash val="solid"/>
              </a:ln>
              <a:solidFill>
                <a:srgbClr val="ED7D31">
                  <a:lumMod val="40000"/>
                  <a:lumOff val="60000"/>
                </a:srgbClr>
              </a:solidFill>
              <a:effectLst/>
              <a:uLnTx/>
              <a:uFillTx/>
              <a:latin typeface="Calibri" panose="020F0502020204030204"/>
              <a:ea typeface="LNTH-LuoLuoNotangYuanTi 1" pitchFamily="2" charset="-128"/>
              <a:cs typeface="Arial" panose="020B0604020202020204" pitchFamily="34" charset="0"/>
              <a:sym typeface="Arial"/>
            </a:endParaRPr>
          </a:p>
        </p:txBody>
      </p:sp>
      <p:sp>
        <p:nvSpPr>
          <p:cNvPr id="5" name="TextBox 4"/>
          <p:cNvSpPr txBox="1"/>
          <p:nvPr/>
        </p:nvSpPr>
        <p:spPr>
          <a:xfrm>
            <a:off x="-2000527" y="167148"/>
            <a:ext cx="1632155" cy="1790589"/>
          </a:xfrm>
          <a:prstGeom prst="rect">
            <a:avLst/>
          </a:prstGeom>
          <a:solidFill>
            <a:schemeClr val="bg2"/>
          </a:solidFill>
        </p:spPr>
        <p:txBody>
          <a:bodyPr wrap="square" rtlCol="0">
            <a:spAutoFit/>
          </a:bodyPr>
          <a:lstStyle/>
          <a:p>
            <a:endParaRPr lang="en-US" dirty="0"/>
          </a:p>
        </p:txBody>
      </p:sp>
    </p:spTree>
    <p:extLst>
      <p:ext uri="{BB962C8B-B14F-4D97-AF65-F5344CB8AC3E}">
        <p14:creationId xmlns:p14="http://schemas.microsoft.com/office/powerpoint/2010/main" val="42182828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par>
                          <p:cTn id="8" fill="hold">
                            <p:stCondLst>
                              <p:cond delay="500"/>
                            </p:stCondLst>
                            <p:childTnLst>
                              <p:par>
                                <p:cTn id="9" presetID="21" presetClass="entr" presetSubtype="3"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heel(3)">
                                      <p:cBhvr>
                                        <p:cTn id="11" dur="750"/>
                                        <p:tgtEl>
                                          <p:spTgt spid="16"/>
                                        </p:tgtEl>
                                      </p:cBhvr>
                                    </p:animEffect>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par>
                                <p:cTn id="12" presetID="21" presetClass="entr" presetSubtype="3" fill="hold" grpId="0" nodeType="with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heel(3)">
                                      <p:cBhvr>
                                        <p:cTn id="14" dur="750"/>
                                        <p:tgtEl>
                                          <p:spTgt spid="18"/>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D7AFC78B-CB43-9435-9F0A-3C72D14989F8}"/>
              </a:ext>
            </a:extLst>
          </p:cNvPr>
          <p:cNvSpPr/>
          <p:nvPr/>
        </p:nvSpPr>
        <p:spPr>
          <a:xfrm>
            <a:off x="515999"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58E76"/>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id="{C26417E7-9356-EF31-A58E-3EB170E276C4}"/>
              </a:ext>
            </a:extLst>
          </p:cNvPr>
          <p:cNvGrpSpPr/>
          <p:nvPr/>
        </p:nvGrpSpPr>
        <p:grpSpPr>
          <a:xfrm>
            <a:off x="515999" y="0"/>
            <a:ext cx="3952587" cy="1044000"/>
            <a:chOff x="515999" y="0"/>
            <a:chExt cx="3952587" cy="1044000"/>
          </a:xfrm>
        </p:grpSpPr>
        <p:sp>
          <p:nvSpPr>
            <p:cNvPr id="11" name="Rectangle: Rounded Corners 10">
              <a:extLst>
                <a:ext uri="{FF2B5EF4-FFF2-40B4-BE49-F238E27FC236}">
                  <a16:creationId xmlns:a16="http://schemas.microsoft.com/office/drawing/2014/main" id="{F29DA3D4-ADC0-68E7-2FAE-F35059030CEA}"/>
                </a:ext>
              </a:extLst>
            </p:cNvPr>
            <p:cNvSpPr/>
            <p:nvPr/>
          </p:nvSpPr>
          <p:spPr>
            <a:xfrm>
              <a:off x="652586" y="458999"/>
              <a:ext cx="3816000" cy="574473"/>
            </a:xfrm>
            <a:custGeom>
              <a:avLst/>
              <a:gdLst>
                <a:gd name="connsiteX0" fmla="*/ 0 w 3816000"/>
                <a:gd name="connsiteY0" fmla="*/ 82942 h 574473"/>
                <a:gd name="connsiteX1" fmla="*/ 82942 w 3816000"/>
                <a:gd name="connsiteY1" fmla="*/ 0 h 574473"/>
                <a:gd name="connsiteX2" fmla="*/ 3733058 w 3816000"/>
                <a:gd name="connsiteY2" fmla="*/ 0 h 574473"/>
                <a:gd name="connsiteX3" fmla="*/ 3816000 w 3816000"/>
                <a:gd name="connsiteY3" fmla="*/ 82942 h 574473"/>
                <a:gd name="connsiteX4" fmla="*/ 3816000 w 3816000"/>
                <a:gd name="connsiteY4" fmla="*/ 491531 h 574473"/>
                <a:gd name="connsiteX5" fmla="*/ 3733058 w 3816000"/>
                <a:gd name="connsiteY5" fmla="*/ 574473 h 574473"/>
                <a:gd name="connsiteX6" fmla="*/ 82942 w 3816000"/>
                <a:gd name="connsiteY6" fmla="*/ 574473 h 574473"/>
                <a:gd name="connsiteX7" fmla="*/ 0 w 3816000"/>
                <a:gd name="connsiteY7" fmla="*/ 491531 h 574473"/>
                <a:gd name="connsiteX8" fmla="*/ 0 w 381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6000" h="574473" fill="none" extrusionOk="0">
                  <a:moveTo>
                    <a:pt x="0" y="82942"/>
                  </a:moveTo>
                  <a:cubicBezTo>
                    <a:pt x="-4220" y="31159"/>
                    <a:pt x="29000" y="2771"/>
                    <a:pt x="82942" y="0"/>
                  </a:cubicBezTo>
                  <a:cubicBezTo>
                    <a:pt x="1090189" y="-92351"/>
                    <a:pt x="3196886" y="104030"/>
                    <a:pt x="3733058" y="0"/>
                  </a:cubicBezTo>
                  <a:cubicBezTo>
                    <a:pt x="3777008" y="2172"/>
                    <a:pt x="3819811" y="29465"/>
                    <a:pt x="3816000" y="82942"/>
                  </a:cubicBezTo>
                  <a:cubicBezTo>
                    <a:pt x="3807915" y="244919"/>
                    <a:pt x="3802797" y="382450"/>
                    <a:pt x="3816000" y="491531"/>
                  </a:cubicBezTo>
                  <a:cubicBezTo>
                    <a:pt x="3815626" y="542904"/>
                    <a:pt x="3773905" y="567011"/>
                    <a:pt x="3733058" y="574473"/>
                  </a:cubicBezTo>
                  <a:cubicBezTo>
                    <a:pt x="3044412" y="437847"/>
                    <a:pt x="486423" y="565650"/>
                    <a:pt x="82942" y="574473"/>
                  </a:cubicBezTo>
                  <a:cubicBezTo>
                    <a:pt x="37508" y="567174"/>
                    <a:pt x="2781" y="542620"/>
                    <a:pt x="0" y="491531"/>
                  </a:cubicBezTo>
                  <a:cubicBezTo>
                    <a:pt x="24640" y="405180"/>
                    <a:pt x="-27775" y="183803"/>
                    <a:pt x="0" y="82942"/>
                  </a:cubicBezTo>
                  <a:close/>
                </a:path>
                <a:path w="3816000" h="574473" stroke="0" extrusionOk="0">
                  <a:moveTo>
                    <a:pt x="0" y="82942"/>
                  </a:moveTo>
                  <a:cubicBezTo>
                    <a:pt x="148" y="37911"/>
                    <a:pt x="32618" y="-6924"/>
                    <a:pt x="82942" y="0"/>
                  </a:cubicBezTo>
                  <a:cubicBezTo>
                    <a:pt x="1635438" y="-168373"/>
                    <a:pt x="2702039" y="-141978"/>
                    <a:pt x="3733058" y="0"/>
                  </a:cubicBezTo>
                  <a:cubicBezTo>
                    <a:pt x="3777402" y="1693"/>
                    <a:pt x="3818644" y="35760"/>
                    <a:pt x="3816000" y="82942"/>
                  </a:cubicBezTo>
                  <a:cubicBezTo>
                    <a:pt x="3802215" y="283589"/>
                    <a:pt x="3779465" y="429706"/>
                    <a:pt x="3816000" y="491531"/>
                  </a:cubicBezTo>
                  <a:cubicBezTo>
                    <a:pt x="3812089" y="543285"/>
                    <a:pt x="3783490" y="577198"/>
                    <a:pt x="3733058" y="574473"/>
                  </a:cubicBezTo>
                  <a:cubicBezTo>
                    <a:pt x="2154016" y="662374"/>
                    <a:pt x="1270334"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ask="http://schemas.microsoft.com/office/drawing/2018/sketchyshapes" sd="1226581119">
                    <a:prstGeom prst="roundRect">
                      <a:avLst>
                        <a:gd name="adj" fmla="val 14438"/>
                      </a:avLst>
                    </a:pr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FFF9AA"/>
                </a:solidFill>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C5CA4697-3EDD-A689-46D5-B9F3F3F8E0FD}"/>
                </a:ext>
              </a:extLst>
            </p:cNvPr>
            <p:cNvSpPr txBox="1"/>
            <p:nvPr/>
          </p:nvSpPr>
          <p:spPr>
            <a:xfrm>
              <a:off x="1679064" y="484754"/>
              <a:ext cx="242485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w="0"/>
                  <a:solidFill>
                    <a:srgbClr val="4C7716"/>
                  </a:solidFill>
                  <a:effectLst/>
                  <a:uLnTx/>
                  <a:uFillTx/>
                  <a:latin typeface="Arial" panose="020B0604020202020204" pitchFamily="34" charset="0"/>
                  <a:ea typeface="LNTH-LuoLuoNotangYuanTi 1" pitchFamily="2" charset="-128"/>
                  <a:cs typeface="Arial" panose="020B0604020202020204" pitchFamily="34" charset="0"/>
                </a:rPr>
                <a:t>Từ</a:t>
              </a:r>
              <a:r>
                <a:rPr kumimoji="0" lang="en-US" sz="2800" b="1" i="0" u="none" strike="noStrike" kern="1200" cap="none" spc="0" normalizeH="0" baseline="0" noProof="0" dirty="0">
                  <a:ln w="0"/>
                  <a:solidFill>
                    <a:srgbClr val="4C7716"/>
                  </a:solidFill>
                  <a:effectLst/>
                  <a:uLnTx/>
                  <a:uFillTx/>
                  <a:latin typeface="Arial" panose="020B0604020202020204" pitchFamily="34" charset="0"/>
                  <a:ea typeface="LNTH-LuoLuoNotangYuanTi 1" pitchFamily="2" charset="-128"/>
                  <a:cs typeface="Arial" panose="020B0604020202020204" pitchFamily="34" charset="0"/>
                </a:rPr>
                <a:t> </a:t>
              </a:r>
              <a:r>
                <a:rPr kumimoji="0" lang="en-US" sz="2800" b="1" i="0" u="none" strike="noStrike" kern="1200" cap="none" spc="0" normalizeH="0" baseline="0" noProof="0" dirty="0" err="1">
                  <a:ln w="0"/>
                  <a:solidFill>
                    <a:srgbClr val="4C7716"/>
                  </a:solidFill>
                  <a:effectLst/>
                  <a:uLnTx/>
                  <a:uFillTx/>
                  <a:latin typeface="Arial" panose="020B0604020202020204" pitchFamily="34" charset="0"/>
                  <a:ea typeface="LNTH-LuoLuoNotangYuanTi 1" pitchFamily="2" charset="-128"/>
                  <a:cs typeface="Arial" panose="020B0604020202020204" pitchFamily="34" charset="0"/>
                </a:rPr>
                <a:t>ứng</a:t>
              </a:r>
              <a:r>
                <a:rPr kumimoji="0" lang="en-US" sz="2800" b="1" i="0" u="none" strike="noStrike" kern="1200" cap="none" spc="0" normalizeH="0" baseline="0" noProof="0" dirty="0">
                  <a:ln w="0"/>
                  <a:solidFill>
                    <a:srgbClr val="4C7716"/>
                  </a:solidFill>
                  <a:effectLst/>
                  <a:uLnTx/>
                  <a:uFillTx/>
                  <a:latin typeface="Arial" panose="020B0604020202020204" pitchFamily="34" charset="0"/>
                  <a:ea typeface="LNTH-LuoLuoNotangYuanTi 1" pitchFamily="2" charset="-128"/>
                  <a:cs typeface="Arial" panose="020B0604020202020204" pitchFamily="34" charset="0"/>
                </a:rPr>
                <a:t> </a:t>
              </a:r>
              <a:r>
                <a:rPr kumimoji="0" lang="en-US" sz="2800" b="1" i="0" u="none" strike="noStrike" kern="1200" cap="none" spc="0" normalizeH="0" baseline="0" noProof="0" dirty="0" err="1">
                  <a:ln w="0"/>
                  <a:solidFill>
                    <a:srgbClr val="4C7716"/>
                  </a:solidFill>
                  <a:effectLst/>
                  <a:uLnTx/>
                  <a:uFillTx/>
                  <a:latin typeface="Arial" panose="020B0604020202020204" pitchFamily="34" charset="0"/>
                  <a:ea typeface="LNTH-LuoLuoNotangYuanTi 1" pitchFamily="2" charset="-128"/>
                  <a:cs typeface="Arial" panose="020B0604020202020204" pitchFamily="34" charset="0"/>
                </a:rPr>
                <a:t>dụng</a:t>
              </a:r>
              <a:endParaRPr kumimoji="0" lang="en-US" sz="2800" b="1" i="0" u="none" strike="noStrike" kern="1200" cap="none" spc="0" normalizeH="0" baseline="0" noProof="0" dirty="0">
                <a:ln w="0"/>
                <a:solidFill>
                  <a:srgbClr val="4C7716"/>
                </a:solidFill>
                <a:effectLst/>
                <a:uLnTx/>
                <a:uFillTx/>
                <a:latin typeface="Arial" panose="020B0604020202020204" pitchFamily="34" charset="0"/>
                <a:ea typeface="LNTH-LuoLuoNotangYuanTi 1" pitchFamily="2" charset="-128"/>
                <a:cs typeface="Arial" panose="020B0604020202020204" pitchFamily="34" charset="0"/>
              </a:endParaRPr>
            </a:p>
          </p:txBody>
        </p:sp>
        <p:pic>
          <p:nvPicPr>
            <p:cNvPr id="15" name="Picture 14" descr="A snail on a leaf&#10;&#10;Description automatically generated with low confidence">
              <a:extLst>
                <a:ext uri="{FF2B5EF4-FFF2-40B4-BE49-F238E27FC236}">
                  <a16:creationId xmlns:a16="http://schemas.microsoft.com/office/drawing/2014/main" id="{6A28A64E-0D80-5948-2ACA-BBD712EFDD28}"/>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grpSp>
        <p:nvGrpSpPr>
          <p:cNvPr id="31" name="Group 30">
            <a:extLst>
              <a:ext uri="{FF2B5EF4-FFF2-40B4-BE49-F238E27FC236}">
                <a16:creationId xmlns:a16="http://schemas.microsoft.com/office/drawing/2014/main" id="{026769EA-1724-3D4C-8E36-78C926CD5EE1}"/>
              </a:ext>
            </a:extLst>
          </p:cNvPr>
          <p:cNvGrpSpPr/>
          <p:nvPr/>
        </p:nvGrpSpPr>
        <p:grpSpPr>
          <a:xfrm>
            <a:off x="3091542" y="1289506"/>
            <a:ext cx="6128658" cy="2585807"/>
            <a:chOff x="1708727" y="2131472"/>
            <a:chExt cx="5070764" cy="1800000"/>
          </a:xfrm>
        </p:grpSpPr>
        <p:pic>
          <p:nvPicPr>
            <p:cNvPr id="32" name="Picture 31">
              <a:extLst>
                <a:ext uri="{FF2B5EF4-FFF2-40B4-BE49-F238E27FC236}">
                  <a16:creationId xmlns:a16="http://schemas.microsoft.com/office/drawing/2014/main" id="{F9AC92F6-CFD6-B564-4DB5-9FD442198120}"/>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5900"/>
                      </a14:imgEffect>
                      <a14:imgEffect>
                        <a14:saturation sat="300000"/>
                      </a14:imgEffect>
                    </a14:imgLayer>
                  </a14:imgProps>
                </a:ext>
              </a:extLst>
            </a:blip>
            <a:srcRect l="143" t="398" r="45318" b="59701"/>
            <a:stretch/>
          </p:blipFill>
          <p:spPr>
            <a:xfrm>
              <a:off x="1708727" y="2131472"/>
              <a:ext cx="5070764" cy="1800000"/>
            </a:xfrm>
            <a:prstGeom prst="rect">
              <a:avLst/>
            </a:prstGeom>
          </p:spPr>
        </p:pic>
        <p:sp>
          <p:nvSpPr>
            <p:cNvPr id="33" name="TextBox 32">
              <a:extLst>
                <a:ext uri="{FF2B5EF4-FFF2-40B4-BE49-F238E27FC236}">
                  <a16:creationId xmlns:a16="http://schemas.microsoft.com/office/drawing/2014/main" id="{341CF040-B94E-768E-3A6D-356D61243529}"/>
                </a:ext>
              </a:extLst>
            </p:cNvPr>
            <p:cNvSpPr txBox="1"/>
            <p:nvPr/>
          </p:nvSpPr>
          <p:spPr>
            <a:xfrm>
              <a:off x="2530062" y="2596633"/>
              <a:ext cx="3482501" cy="62131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200" b="1" i="0" u="none" strike="noStrike" kern="1200" cap="none" spc="0" normalizeH="0" baseline="0" noProof="0" dirty="0" err="1">
                  <a:ln>
                    <a:noFill/>
                  </a:ln>
                  <a:solidFill>
                    <a:srgbClr val="CC0099"/>
                  </a:solidFill>
                  <a:effectLst/>
                  <a:uLnTx/>
                  <a:uFillTx/>
                  <a:latin typeface="HP001 5 hàng" panose="020B0603050302020204" pitchFamily="34" charset="0"/>
                  <a:ea typeface="+mn-ea"/>
                  <a:cs typeface="+mn-cs"/>
                </a:rPr>
                <a:t>Phú</a:t>
              </a:r>
              <a:r>
                <a:rPr kumimoji="0" lang="en-US" sz="5200" b="1" i="0" u="none" strike="noStrike" kern="1200" cap="none" spc="0" normalizeH="0" baseline="0" noProof="0" dirty="0">
                  <a:ln>
                    <a:noFill/>
                  </a:ln>
                  <a:solidFill>
                    <a:srgbClr val="CC0099"/>
                  </a:solidFill>
                  <a:effectLst/>
                  <a:uLnTx/>
                  <a:uFillTx/>
                  <a:latin typeface="HP001 5 hàng" panose="020B0603050302020204" pitchFamily="34" charset="0"/>
                  <a:ea typeface="+mn-ea"/>
                  <a:cs typeface="+mn-cs"/>
                </a:rPr>
                <a:t> </a:t>
              </a:r>
              <a:r>
                <a:rPr kumimoji="0" lang="en-US" sz="5200" b="1" i="0" u="none" strike="noStrike" kern="1200" cap="none" spc="0" normalizeH="0" baseline="0" noProof="0" dirty="0" err="1">
                  <a:ln>
                    <a:noFill/>
                  </a:ln>
                  <a:solidFill>
                    <a:srgbClr val="CC0099"/>
                  </a:solidFill>
                  <a:effectLst/>
                  <a:uLnTx/>
                  <a:uFillTx/>
                  <a:latin typeface="HP001 5 hàng" panose="020B0603050302020204" pitchFamily="34" charset="0"/>
                  <a:ea typeface="+mn-ea"/>
                  <a:cs typeface="+mn-cs"/>
                </a:rPr>
                <a:t>QuǬ</a:t>
              </a:r>
              <a:endParaRPr kumimoji="0" lang="en-US" sz="5200" b="1" i="0" u="none" strike="noStrike" kern="1200" cap="none" spc="0" normalizeH="0" baseline="0" noProof="0" dirty="0">
                <a:ln>
                  <a:noFill/>
                </a:ln>
                <a:solidFill>
                  <a:srgbClr val="CC0099"/>
                </a:solidFill>
                <a:effectLst/>
                <a:uLnTx/>
                <a:uFillTx/>
                <a:latin typeface="HP001 5 hàng" panose="020B0603050302020204" pitchFamily="34" charset="0"/>
                <a:ea typeface="+mn-ea"/>
                <a:cs typeface="+mn-cs"/>
              </a:endParaRPr>
            </a:p>
          </p:txBody>
        </p:sp>
      </p:grpSp>
      <p:sp>
        <p:nvSpPr>
          <p:cNvPr id="19" name="TextBox 18">
            <a:extLst>
              <a:ext uri="{FF2B5EF4-FFF2-40B4-BE49-F238E27FC236}">
                <a16:creationId xmlns:a16="http://schemas.microsoft.com/office/drawing/2014/main" id="{A1A61EBA-9C96-4D15-AB74-89AB1AE63892}"/>
              </a:ext>
            </a:extLst>
          </p:cNvPr>
          <p:cNvSpPr txBox="1"/>
          <p:nvPr/>
        </p:nvSpPr>
        <p:spPr>
          <a:xfrm>
            <a:off x="1137528" y="4228798"/>
            <a:ext cx="10404051" cy="144655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4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Phú Quốc</a:t>
            </a:r>
            <a:r>
              <a:rPr kumimoji="0" lang="en-US" sz="4400" b="1" i="0" u="none" strike="noStrike" kern="1200" cap="none" spc="0" normalizeH="0" baseline="0" noProof="0" dirty="0">
                <a:ln>
                  <a:noFill/>
                </a:ln>
                <a:solidFill>
                  <a:srgbClr val="000000"/>
                </a:solidFill>
                <a:effectLst/>
                <a:uLnTx/>
                <a:uFillTx/>
                <a:latin typeface="Calibri" panose="020F0502020204030204"/>
                <a:ea typeface="Calibri" panose="020F0502020204030204" pitchFamily="34" charset="0"/>
                <a:cs typeface="Arial" panose="020B0604020202020204" pitchFamily="34" charset="0"/>
              </a:rPr>
              <a:t>:</a:t>
            </a:r>
            <a:r>
              <a:rPr kumimoji="0" lang="vi-VN" sz="4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vi-VN" sz="4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là hòn đảo lớn nhất Việt Nam, thuộc tỉnh Kiên Giang.</a:t>
            </a:r>
            <a:endParaRPr kumimoji="0" lang="en-US" sz="4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2" name="TextBox 1"/>
          <p:cNvSpPr txBox="1"/>
          <p:nvPr/>
        </p:nvSpPr>
        <p:spPr>
          <a:xfrm>
            <a:off x="-2000527" y="167148"/>
            <a:ext cx="1632155" cy="1790589"/>
          </a:xfrm>
          <a:prstGeom prst="rect">
            <a:avLst/>
          </a:prstGeom>
          <a:solidFill>
            <a:schemeClr val="bg2"/>
          </a:solidFill>
        </p:spPr>
        <p:txBody>
          <a:bodyPr wrap="square" rtlCol="0">
            <a:spAutoFit/>
          </a:bodyPr>
          <a:lstStyle/>
          <a:p>
            <a:endParaRPr lang="en-US" dirty="0"/>
          </a:p>
        </p:txBody>
      </p:sp>
    </p:spTree>
    <p:extLst>
      <p:ext uri="{BB962C8B-B14F-4D97-AF65-F5344CB8AC3E}">
        <p14:creationId xmlns:p14="http://schemas.microsoft.com/office/powerpoint/2010/main" val="17268373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Righ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D7AFC78B-CB43-9435-9F0A-3C72D14989F8}"/>
              </a:ext>
            </a:extLst>
          </p:cNvPr>
          <p:cNvSpPr/>
          <p:nvPr/>
        </p:nvSpPr>
        <p:spPr>
          <a:xfrm>
            <a:off x="515999"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id="{C26417E7-9356-EF31-A58E-3EB170E276C4}"/>
              </a:ext>
            </a:extLst>
          </p:cNvPr>
          <p:cNvGrpSpPr/>
          <p:nvPr/>
        </p:nvGrpSpPr>
        <p:grpSpPr>
          <a:xfrm>
            <a:off x="515999" y="0"/>
            <a:ext cx="4312587" cy="1044000"/>
            <a:chOff x="515999" y="0"/>
            <a:chExt cx="4312587" cy="1044000"/>
          </a:xfrm>
        </p:grpSpPr>
        <p:sp>
          <p:nvSpPr>
            <p:cNvPr id="11" name="Rectangle: Rounded Corners 10">
              <a:extLst>
                <a:ext uri="{FF2B5EF4-FFF2-40B4-BE49-F238E27FC236}">
                  <a16:creationId xmlns:a16="http://schemas.microsoft.com/office/drawing/2014/main" id="{F29DA3D4-ADC0-68E7-2FAE-F35059030CEA}"/>
                </a:ext>
              </a:extLst>
            </p:cNvPr>
            <p:cNvSpPr/>
            <p:nvPr/>
          </p:nvSpPr>
          <p:spPr>
            <a:xfrm>
              <a:off x="652586" y="458999"/>
              <a:ext cx="4176000" cy="574473"/>
            </a:xfrm>
            <a:custGeom>
              <a:avLst/>
              <a:gdLst>
                <a:gd name="connsiteX0" fmla="*/ 0 w 4176000"/>
                <a:gd name="connsiteY0" fmla="*/ 82942 h 574473"/>
                <a:gd name="connsiteX1" fmla="*/ 82942 w 4176000"/>
                <a:gd name="connsiteY1" fmla="*/ 0 h 574473"/>
                <a:gd name="connsiteX2" fmla="*/ 4093058 w 4176000"/>
                <a:gd name="connsiteY2" fmla="*/ 0 h 574473"/>
                <a:gd name="connsiteX3" fmla="*/ 4176000 w 4176000"/>
                <a:gd name="connsiteY3" fmla="*/ 82942 h 574473"/>
                <a:gd name="connsiteX4" fmla="*/ 4176000 w 4176000"/>
                <a:gd name="connsiteY4" fmla="*/ 491531 h 574473"/>
                <a:gd name="connsiteX5" fmla="*/ 4093058 w 4176000"/>
                <a:gd name="connsiteY5" fmla="*/ 574473 h 574473"/>
                <a:gd name="connsiteX6" fmla="*/ 82942 w 4176000"/>
                <a:gd name="connsiteY6" fmla="*/ 574473 h 574473"/>
                <a:gd name="connsiteX7" fmla="*/ 0 w 4176000"/>
                <a:gd name="connsiteY7" fmla="*/ 491531 h 574473"/>
                <a:gd name="connsiteX8" fmla="*/ 0 w 417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6000" h="574473" fill="none" extrusionOk="0">
                  <a:moveTo>
                    <a:pt x="0" y="82942"/>
                  </a:moveTo>
                  <a:cubicBezTo>
                    <a:pt x="-4220" y="31159"/>
                    <a:pt x="29000" y="2771"/>
                    <a:pt x="82942" y="0"/>
                  </a:cubicBezTo>
                  <a:cubicBezTo>
                    <a:pt x="2077204" y="-92351"/>
                    <a:pt x="3624535" y="104030"/>
                    <a:pt x="4093058" y="0"/>
                  </a:cubicBezTo>
                  <a:cubicBezTo>
                    <a:pt x="4137008" y="2172"/>
                    <a:pt x="4179811" y="29465"/>
                    <a:pt x="4176000" y="82942"/>
                  </a:cubicBezTo>
                  <a:cubicBezTo>
                    <a:pt x="4167915" y="244919"/>
                    <a:pt x="4162797" y="382450"/>
                    <a:pt x="4176000" y="491531"/>
                  </a:cubicBezTo>
                  <a:cubicBezTo>
                    <a:pt x="4175626" y="542904"/>
                    <a:pt x="4133905" y="567011"/>
                    <a:pt x="4093058" y="574473"/>
                  </a:cubicBezTo>
                  <a:cubicBezTo>
                    <a:pt x="2298819" y="437847"/>
                    <a:pt x="1172043" y="565650"/>
                    <a:pt x="82942" y="574473"/>
                  </a:cubicBezTo>
                  <a:cubicBezTo>
                    <a:pt x="37508" y="567174"/>
                    <a:pt x="2781" y="542620"/>
                    <a:pt x="0" y="491531"/>
                  </a:cubicBezTo>
                  <a:cubicBezTo>
                    <a:pt x="24640" y="405180"/>
                    <a:pt x="-27775" y="183803"/>
                    <a:pt x="0" y="82942"/>
                  </a:cubicBezTo>
                  <a:close/>
                </a:path>
                <a:path w="4176000" h="574473" stroke="0" extrusionOk="0">
                  <a:moveTo>
                    <a:pt x="0" y="82942"/>
                  </a:moveTo>
                  <a:cubicBezTo>
                    <a:pt x="148" y="37911"/>
                    <a:pt x="32618" y="-6924"/>
                    <a:pt x="82942" y="0"/>
                  </a:cubicBezTo>
                  <a:cubicBezTo>
                    <a:pt x="1074880" y="-168373"/>
                    <a:pt x="2418476" y="-141978"/>
                    <a:pt x="4093058" y="0"/>
                  </a:cubicBezTo>
                  <a:cubicBezTo>
                    <a:pt x="4137402" y="1693"/>
                    <a:pt x="4178644" y="35760"/>
                    <a:pt x="4176000" y="82942"/>
                  </a:cubicBezTo>
                  <a:cubicBezTo>
                    <a:pt x="4162215" y="283589"/>
                    <a:pt x="4139465" y="429706"/>
                    <a:pt x="4176000" y="491531"/>
                  </a:cubicBezTo>
                  <a:cubicBezTo>
                    <a:pt x="4172089" y="543285"/>
                    <a:pt x="4143490" y="577198"/>
                    <a:pt x="4093058" y="574473"/>
                  </a:cubicBezTo>
                  <a:cubicBezTo>
                    <a:pt x="2176109" y="662374"/>
                    <a:pt x="1352314"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ask="http://schemas.microsoft.com/office/drawing/2018/sketchyshapes" sd="1226581119">
                    <a:prstGeom prst="roundRect">
                      <a:avLst>
                        <a:gd name="adj" fmla="val 14438"/>
                      </a:avLst>
                    </a:pr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9AA"/>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C5CA4697-3EDD-A689-46D5-B9F3F3F8E0FD}"/>
                </a:ext>
              </a:extLst>
            </p:cNvPr>
            <p:cNvSpPr txBox="1"/>
            <p:nvPr/>
          </p:nvSpPr>
          <p:spPr>
            <a:xfrm>
              <a:off x="1918549" y="397669"/>
              <a:ext cx="252584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w="0"/>
                  <a:solidFill>
                    <a:srgbClr val="4C7716"/>
                  </a:solidFill>
                  <a:effectLst/>
                  <a:uLnTx/>
                  <a:uFillTx/>
                  <a:latin typeface="Calibri" panose="020F0502020204030204"/>
                  <a:ea typeface="LNTH-LuoLuoNotangYuanTi 1" pitchFamily="2" charset="-128"/>
                  <a:cs typeface="LNTH-LuoLuoNotangYuanTi 1" pitchFamily="2" charset="-128"/>
                </a:rPr>
                <a:t>Cùng</a:t>
              </a:r>
              <a:r>
                <a:rPr kumimoji="0" lang="en-US" sz="3200" b="1" i="0" u="none" strike="noStrike" kern="1200" cap="none" spc="0" normalizeH="0" baseline="0" noProof="0" dirty="0">
                  <a:ln w="0"/>
                  <a:solidFill>
                    <a:srgbClr val="4C7716"/>
                  </a:solidFill>
                  <a:effectLst/>
                  <a:uLnTx/>
                  <a:uFillTx/>
                  <a:latin typeface="Calibri" panose="020F0502020204030204"/>
                  <a:ea typeface="LNTH-LuoLuoNotangYuanTi 1" pitchFamily="2" charset="-128"/>
                  <a:cs typeface="LNTH-LuoLuoNotangYuanTi 1" pitchFamily="2" charset="-128"/>
                </a:rPr>
                <a:t> </a:t>
              </a:r>
              <a:r>
                <a:rPr kumimoji="0" lang="en-US" sz="3200" b="1" i="0" u="none" strike="noStrike" kern="1200" cap="none" spc="0" normalizeH="0" baseline="0" noProof="0" dirty="0" err="1">
                  <a:ln w="0"/>
                  <a:solidFill>
                    <a:srgbClr val="4C7716"/>
                  </a:solidFill>
                  <a:effectLst/>
                  <a:uLnTx/>
                  <a:uFillTx/>
                  <a:latin typeface="Calibri" panose="020F0502020204030204"/>
                  <a:ea typeface="LNTH-LuoLuoNotangYuanTi 1" pitchFamily="2" charset="-128"/>
                  <a:cs typeface="LNTH-LuoLuoNotangYuanTi 1" pitchFamily="2" charset="-128"/>
                </a:rPr>
                <a:t>tìm</a:t>
              </a:r>
              <a:r>
                <a:rPr kumimoji="0" lang="en-US" sz="3200" b="1" i="0" u="none" strike="noStrike" kern="1200" cap="none" spc="0" normalizeH="0" baseline="0" noProof="0" dirty="0">
                  <a:ln w="0"/>
                  <a:solidFill>
                    <a:srgbClr val="4C7716"/>
                  </a:solidFill>
                  <a:effectLst/>
                  <a:uLnTx/>
                  <a:uFillTx/>
                  <a:latin typeface="Calibri" panose="020F0502020204030204"/>
                  <a:ea typeface="LNTH-LuoLuoNotangYuanTi 1" pitchFamily="2" charset="-128"/>
                  <a:cs typeface="LNTH-LuoLuoNotangYuanTi 1" pitchFamily="2" charset="-128"/>
                </a:rPr>
                <a:t> </a:t>
              </a:r>
              <a:r>
                <a:rPr kumimoji="0" lang="en-US" sz="3200" b="1" i="0" u="none" strike="noStrike" kern="1200" cap="none" spc="0" normalizeH="0" baseline="0" noProof="0" dirty="0" err="1">
                  <a:ln w="0"/>
                  <a:solidFill>
                    <a:srgbClr val="4C7716"/>
                  </a:solidFill>
                  <a:effectLst/>
                  <a:uLnTx/>
                  <a:uFillTx/>
                  <a:latin typeface="Calibri" panose="020F0502020204030204"/>
                  <a:ea typeface="LNTH-LuoLuoNotangYuanTi 1" pitchFamily="2" charset="-128"/>
                  <a:cs typeface="LNTH-LuoLuoNotangYuanTi 1" pitchFamily="2" charset="-128"/>
                </a:rPr>
                <a:t>hiểu</a:t>
              </a:r>
              <a:endParaRPr kumimoji="0" lang="en-US" sz="3200" b="1" i="0" u="none" strike="noStrike" kern="1200" cap="none" spc="0" normalizeH="0" baseline="0" noProof="0" dirty="0">
                <a:ln w="0"/>
                <a:solidFill>
                  <a:srgbClr val="4C7716"/>
                </a:solidFill>
                <a:effectLst/>
                <a:uLnTx/>
                <a:uFillTx/>
                <a:latin typeface="Calibri" panose="020F0502020204030204"/>
                <a:ea typeface="LNTH-LuoLuoNotangYuanTi 1" pitchFamily="2" charset="-128"/>
                <a:cs typeface="LNTH-LuoLuoNotangYuanTi 1" pitchFamily="2" charset="-128"/>
              </a:endParaRPr>
            </a:p>
          </p:txBody>
        </p:sp>
        <p:pic>
          <p:nvPicPr>
            <p:cNvPr id="15" name="Picture 14" descr="A snail on a leaf&#10;&#10;Description automatically generated with low confidence">
              <a:extLst>
                <a:ext uri="{FF2B5EF4-FFF2-40B4-BE49-F238E27FC236}">
                  <a16:creationId xmlns:a16="http://schemas.microsoft.com/office/drawing/2014/main" id="{6A28A64E-0D80-5948-2ACA-BBD712EFDD28}"/>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pic>
        <p:nvPicPr>
          <p:cNvPr id="17" name="Picture 16">
            <a:extLst>
              <a:ext uri="{FF2B5EF4-FFF2-40B4-BE49-F238E27FC236}">
                <a16:creationId xmlns:a16="http://schemas.microsoft.com/office/drawing/2014/main" id="{E272B2F2-3676-4DAD-6A22-16A5998EE7A9}"/>
              </a:ext>
            </a:extLst>
          </p:cNvPr>
          <p:cNvPicPr>
            <a:picLocks noChangeAspect="1"/>
          </p:cNvPicPr>
          <p:nvPr/>
        </p:nvPicPr>
        <p:blipFill>
          <a:blip r:embed="rId5"/>
          <a:stretch>
            <a:fillRect/>
          </a:stretch>
        </p:blipFill>
        <p:spPr>
          <a:xfrm flipH="1">
            <a:off x="515999" y="2223000"/>
            <a:ext cx="2008192" cy="4176000"/>
          </a:xfrm>
          <a:prstGeom prst="rect">
            <a:avLst/>
          </a:prstGeom>
        </p:spPr>
      </p:pic>
      <p:grpSp>
        <p:nvGrpSpPr>
          <p:cNvPr id="40" name="Group 39">
            <a:extLst>
              <a:ext uri="{FF2B5EF4-FFF2-40B4-BE49-F238E27FC236}">
                <a16:creationId xmlns:a16="http://schemas.microsoft.com/office/drawing/2014/main" id="{0D729CEF-0711-DF65-C0D3-8ED322B2AEEF}"/>
              </a:ext>
            </a:extLst>
          </p:cNvPr>
          <p:cNvGrpSpPr/>
          <p:nvPr/>
        </p:nvGrpSpPr>
        <p:grpSpPr>
          <a:xfrm>
            <a:off x="1737850" y="565543"/>
            <a:ext cx="3420000" cy="3420000"/>
            <a:chOff x="924514" y="1177886"/>
            <a:chExt cx="3420000" cy="3420000"/>
          </a:xfrm>
        </p:grpSpPr>
        <p:pic>
          <p:nvPicPr>
            <p:cNvPr id="43" name="Picture 42" descr="A picture containing mirror, arch&#10;&#10;Description automatically generated">
              <a:extLst>
                <a:ext uri="{FF2B5EF4-FFF2-40B4-BE49-F238E27FC236}">
                  <a16:creationId xmlns:a16="http://schemas.microsoft.com/office/drawing/2014/main" id="{72135C51-BA50-FC94-1019-60F447AF179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924514" y="1177886"/>
              <a:ext cx="3420000" cy="3420000"/>
            </a:xfrm>
            <a:prstGeom prst="rect">
              <a:avLst/>
            </a:prstGeom>
          </p:spPr>
        </p:pic>
        <p:sp>
          <p:nvSpPr>
            <p:cNvPr id="44" name="TextBox 43">
              <a:extLst>
                <a:ext uri="{FF2B5EF4-FFF2-40B4-BE49-F238E27FC236}">
                  <a16:creationId xmlns:a16="http://schemas.microsoft.com/office/drawing/2014/main" id="{A0CB8BF5-07ED-1306-7CF6-0756DE35E3A6}"/>
                </a:ext>
              </a:extLst>
            </p:cNvPr>
            <p:cNvSpPr txBox="1"/>
            <p:nvPr/>
          </p:nvSpPr>
          <p:spPr>
            <a:xfrm flipH="1">
              <a:off x="1445249" y="2174821"/>
              <a:ext cx="2378530"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ED2525"/>
                  </a:solidFill>
                  <a:effectLst/>
                  <a:uLnTx/>
                  <a:uFillTx/>
                  <a:latin typeface="Calibri" panose="020F0502020204030204"/>
                  <a:ea typeface="+mn-ea"/>
                  <a:cs typeface="+mn-cs"/>
                </a:rPr>
                <a:t>Độ cao của các con chữ như thế nào?</a:t>
              </a:r>
            </a:p>
          </p:txBody>
        </p:sp>
      </p:grpSp>
      <p:sp>
        <p:nvSpPr>
          <p:cNvPr id="46" name="TextBox 45">
            <a:extLst>
              <a:ext uri="{FF2B5EF4-FFF2-40B4-BE49-F238E27FC236}">
                <a16:creationId xmlns:a16="http://schemas.microsoft.com/office/drawing/2014/main" id="{62F7EC99-A83B-F12E-AB0E-0C8DBC8FFCF7}"/>
              </a:ext>
            </a:extLst>
          </p:cNvPr>
          <p:cNvSpPr txBox="1"/>
          <p:nvPr/>
        </p:nvSpPr>
        <p:spPr>
          <a:xfrm>
            <a:off x="4998785" y="3887990"/>
            <a:ext cx="541556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3399"/>
                </a:solidFill>
                <a:effectLst/>
                <a:uLnTx/>
                <a:uFillTx/>
                <a:latin typeface="HP001 4 hàng" panose="020B0603050302020204" pitchFamily="34" charset="0"/>
                <a:ea typeface="+mn-ea"/>
                <a:cs typeface="+mn-cs"/>
              </a:rPr>
              <a:t>Các con chữ còn lại cao </a:t>
            </a:r>
            <a:r>
              <a:rPr kumimoji="0" lang="en-US" sz="3200" b="1" i="0" u="none" strike="noStrike" kern="1200" cap="none" spc="0" normalizeH="0" baseline="0" noProof="0" dirty="0">
                <a:ln>
                  <a:noFill/>
                </a:ln>
                <a:solidFill>
                  <a:srgbClr val="003399"/>
                </a:solidFill>
                <a:effectLst/>
                <a:uLnTx/>
                <a:uFillTx/>
                <a:latin typeface="HP001 4 hàng" panose="020B0603050302020204" pitchFamily="34" charset="0"/>
                <a:ea typeface="+mn-ea"/>
                <a:cs typeface="+mn-cs"/>
              </a:rPr>
              <a:t>1 </a:t>
            </a:r>
            <a:r>
              <a:rPr kumimoji="0" lang="en-US" sz="3200" b="1" i="0" u="none" strike="noStrike" kern="1200" cap="none" spc="0" normalizeH="0" baseline="0" noProof="0">
                <a:ln>
                  <a:noFill/>
                </a:ln>
                <a:solidFill>
                  <a:srgbClr val="003399"/>
                </a:solidFill>
                <a:effectLst/>
                <a:uLnTx/>
                <a:uFillTx/>
                <a:latin typeface="HP001 4 hàng" panose="020B0603050302020204" pitchFamily="34" charset="0"/>
                <a:ea typeface="+mn-ea"/>
                <a:cs typeface="+mn-cs"/>
              </a:rPr>
              <a:t>ô li.</a:t>
            </a:r>
            <a:endParaRPr kumimoji="0" lang="en-US" sz="3200" b="1" i="0" u="none" strike="noStrike" kern="1200" cap="none" spc="0" normalizeH="0" baseline="0" noProof="0" dirty="0">
              <a:ln>
                <a:noFill/>
              </a:ln>
              <a:solidFill>
                <a:srgbClr val="003399"/>
              </a:solidFill>
              <a:effectLst/>
              <a:uLnTx/>
              <a:uFillTx/>
              <a:latin typeface="HP001 4 hàng" panose="020B0603050302020204" pitchFamily="34" charset="0"/>
              <a:ea typeface="+mn-ea"/>
              <a:cs typeface="+mn-cs"/>
            </a:endParaRPr>
          </a:p>
        </p:txBody>
      </p:sp>
      <p:sp>
        <p:nvSpPr>
          <p:cNvPr id="47" name="TextBox 46">
            <a:extLst>
              <a:ext uri="{FF2B5EF4-FFF2-40B4-BE49-F238E27FC236}">
                <a16:creationId xmlns:a16="http://schemas.microsoft.com/office/drawing/2014/main" id="{CD89FC25-F360-3ABA-E289-6767F4F7F8A1}"/>
              </a:ext>
            </a:extLst>
          </p:cNvPr>
          <p:cNvSpPr txBox="1"/>
          <p:nvPr/>
        </p:nvSpPr>
        <p:spPr>
          <a:xfrm>
            <a:off x="4998785" y="3265863"/>
            <a:ext cx="667721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3399"/>
                </a:solidFill>
                <a:effectLst/>
                <a:uLnTx/>
                <a:uFillTx/>
                <a:latin typeface="HP001 4 hàng" panose="020B0603050302020204" pitchFamily="34" charset="0"/>
                <a:ea typeface="+mn-ea"/>
                <a:cs typeface="+mn-cs"/>
              </a:rPr>
              <a:t>C</a:t>
            </a:r>
            <a:r>
              <a:rPr kumimoji="0" lang="el-GR" sz="3200" b="1" i="0" u="none" strike="noStrike" kern="1200" cap="none" spc="0" normalizeH="0" baseline="0" noProof="0" dirty="0">
                <a:ln>
                  <a:noFill/>
                </a:ln>
                <a:solidFill>
                  <a:srgbClr val="003399"/>
                </a:solidFill>
                <a:effectLst/>
                <a:uLnTx/>
                <a:uFillTx/>
                <a:latin typeface="HP001 4 hàng" panose="020B0603050302020204" pitchFamily="34" charset="0"/>
                <a:ea typeface="+mn-ea"/>
                <a:cs typeface="+mn-cs"/>
              </a:rPr>
              <a:t>Ϊ ε</a:t>
            </a:r>
            <a:r>
              <a:rPr kumimoji="0" lang="vi-VN" sz="3200" b="1" i="0" u="none" strike="noStrike" kern="1200" cap="none" spc="0" normalizeH="0" baseline="0" noProof="0" dirty="0">
                <a:ln>
                  <a:noFill/>
                </a:ln>
                <a:solidFill>
                  <a:srgbClr val="003399"/>
                </a:solidFill>
                <a:effectLst/>
                <a:uLnTx/>
                <a:uFillTx/>
                <a:latin typeface="HP001 4 hàng" panose="020B0603050302020204" pitchFamily="34" charset="0"/>
                <a:ea typeface="+mn-ea"/>
                <a:cs typeface="+mn-cs"/>
              </a:rPr>
              <a:t>ữ </a:t>
            </a:r>
            <a:r>
              <a:rPr kumimoji="0" lang="en-US" sz="3200" b="1" i="0" u="none" strike="noStrike" kern="1200" cap="none" spc="0" normalizeH="0" baseline="0" noProof="0" dirty="0">
                <a:ln>
                  <a:noFill/>
                </a:ln>
                <a:solidFill>
                  <a:srgbClr val="003399"/>
                </a:solidFill>
                <a:effectLst/>
                <a:uLnTx/>
                <a:uFillTx/>
                <a:latin typeface="HP001 4 hàng" panose="020B0603050302020204" pitchFamily="34" charset="0"/>
                <a:ea typeface="+mn-ea"/>
                <a:cs typeface="+mn-cs"/>
              </a:rPr>
              <a:t>P, Q </a:t>
            </a:r>
            <a:r>
              <a:rPr kumimoji="0" lang="vi-VN" sz="3200" b="1" i="0" u="none" strike="noStrike" kern="1200" cap="none" spc="0" normalizeH="0" baseline="0" noProof="0" dirty="0">
                <a:ln>
                  <a:noFill/>
                </a:ln>
                <a:solidFill>
                  <a:srgbClr val="003399"/>
                </a:solidFill>
                <a:effectLst/>
                <a:uLnTx/>
                <a:uFillTx/>
                <a:latin typeface="HP001 4 hàng" panose="020B0603050302020204" pitchFamily="34" charset="0"/>
                <a:ea typeface="+mn-ea"/>
                <a:cs typeface="+mn-cs"/>
              </a:rPr>
              <a:t>cao 2 ô l</a:t>
            </a:r>
            <a:r>
              <a:rPr kumimoji="0" lang="en-US" sz="3200" b="1" i="0" u="none" strike="noStrike" kern="1200" cap="none" spc="0" normalizeH="0" baseline="0" noProof="0" dirty="0" err="1">
                <a:ln>
                  <a:noFill/>
                </a:ln>
                <a:solidFill>
                  <a:srgbClr val="003399"/>
                </a:solidFill>
                <a:effectLst/>
                <a:uLnTx/>
                <a:uFillTx/>
                <a:latin typeface="HP001 4 hàng" panose="020B0603050302020204" pitchFamily="34" charset="0"/>
                <a:ea typeface="+mn-ea"/>
                <a:cs typeface="+mn-cs"/>
              </a:rPr>
              <a:t>i</a:t>
            </a:r>
            <a:r>
              <a:rPr kumimoji="0" lang="vi-VN" sz="3200" b="1" i="0" u="none" strike="noStrike" kern="1200" cap="none" spc="0" normalizeH="0" baseline="0" noProof="0" dirty="0">
                <a:ln>
                  <a:noFill/>
                </a:ln>
                <a:solidFill>
                  <a:srgbClr val="003399"/>
                </a:solidFill>
                <a:effectLst/>
                <a:uLnTx/>
                <a:uFillTx/>
                <a:latin typeface="HP001 4 hàng" panose="020B0603050302020204" pitchFamily="34" charset="0"/>
                <a:ea typeface="+mn-ea"/>
                <a:cs typeface="+mn-cs"/>
              </a:rPr>
              <a:t> ǟưǫ. </a:t>
            </a:r>
            <a:endParaRPr kumimoji="0" lang="en-US" sz="3200" b="1" i="0" u="none" strike="noStrike" kern="1200" cap="none" spc="0" normalizeH="0" baseline="0" noProof="0" dirty="0">
              <a:ln>
                <a:noFill/>
              </a:ln>
              <a:solidFill>
                <a:srgbClr val="003399"/>
              </a:solidFill>
              <a:effectLst/>
              <a:uLnTx/>
              <a:uFillTx/>
              <a:latin typeface="HP001 4 hàng" panose="020B0603050302020204" pitchFamily="34" charset="0"/>
              <a:ea typeface="+mn-ea"/>
              <a:cs typeface="+mn-cs"/>
            </a:endParaRPr>
          </a:p>
        </p:txBody>
      </p:sp>
      <p:sp>
        <p:nvSpPr>
          <p:cNvPr id="48" name="TextBox 47">
            <a:extLst>
              <a:ext uri="{FF2B5EF4-FFF2-40B4-BE49-F238E27FC236}">
                <a16:creationId xmlns:a16="http://schemas.microsoft.com/office/drawing/2014/main" id="{A67B8F03-6689-F3B6-EDB2-9D9A71E8DC8F}"/>
              </a:ext>
            </a:extLst>
          </p:cNvPr>
          <p:cNvSpPr txBox="1"/>
          <p:nvPr/>
        </p:nvSpPr>
        <p:spPr>
          <a:xfrm>
            <a:off x="4998785" y="4510118"/>
            <a:ext cx="4976914"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3399"/>
                </a:solidFill>
                <a:effectLst/>
                <a:uLnTx/>
                <a:uFillTx/>
                <a:latin typeface="HP001 4 hàng" panose="020B0603050302020204" pitchFamily="34" charset="0"/>
                <a:ea typeface="+mn-ea"/>
                <a:cs typeface="+mn-cs"/>
              </a:rPr>
              <a:t>Kh♪ng cá</a:t>
            </a:r>
            <a:r>
              <a:rPr kumimoji="0" lang="el-GR" sz="3200" b="1" i="0" u="none" strike="noStrike" kern="1200" cap="none" spc="0" normalizeH="0" baseline="0" noProof="0">
                <a:ln>
                  <a:noFill/>
                </a:ln>
                <a:solidFill>
                  <a:srgbClr val="003399"/>
                </a:solidFill>
                <a:effectLst/>
                <a:uLnTx/>
                <a:uFillTx/>
                <a:latin typeface="HP001 4 hàng" panose="020B0603050302020204" pitchFamily="34" charset="0"/>
                <a:ea typeface="+mn-ea"/>
                <a:cs typeface="+mn-cs"/>
              </a:rPr>
              <a:t>ε </a:t>
            </a:r>
            <a:r>
              <a:rPr kumimoji="0" lang="en-US" sz="3200" b="1" i="0" u="none" strike="noStrike" kern="1200" cap="none" spc="0" normalizeH="0" baseline="0" noProof="0">
                <a:ln>
                  <a:noFill/>
                </a:ln>
                <a:solidFill>
                  <a:srgbClr val="003399"/>
                </a:solidFill>
                <a:effectLst/>
                <a:uLnTx/>
                <a:uFillTx/>
                <a:latin typeface="HP001 4 hàng" panose="020B0603050302020204" pitchFamily="34" charset="0"/>
                <a:ea typeface="+mn-ea"/>
                <a:cs typeface="+mn-cs"/>
              </a:rPr>
              <a:t>giữa các </a:t>
            </a:r>
            <a:r>
              <a:rPr kumimoji="0" lang="el-GR" sz="3200" b="1" i="0" u="none" strike="noStrike" kern="1200" cap="none" spc="0" normalizeH="0" baseline="0" noProof="0">
                <a:ln>
                  <a:noFill/>
                </a:ln>
                <a:solidFill>
                  <a:srgbClr val="003399"/>
                </a:solidFill>
                <a:effectLst/>
                <a:uLnTx/>
                <a:uFillTx/>
                <a:latin typeface="HP001 4 hàng" panose="020B0603050302020204" pitchFamily="34" charset="0"/>
                <a:ea typeface="+mn-ea"/>
                <a:cs typeface="+mn-cs"/>
              </a:rPr>
              <a:t>ε</a:t>
            </a:r>
            <a:r>
              <a:rPr kumimoji="0" lang="en-US" sz="3200" b="1" i="0" u="none" strike="noStrike" kern="1200" cap="none" spc="0" normalizeH="0" baseline="0" noProof="0">
                <a:ln>
                  <a:noFill/>
                </a:ln>
                <a:solidFill>
                  <a:srgbClr val="003399"/>
                </a:solidFill>
                <a:effectLst/>
                <a:uLnTx/>
                <a:uFillTx/>
                <a:latin typeface="HP001 4 hàng" panose="020B0603050302020204" pitchFamily="34" charset="0"/>
                <a:ea typeface="+mn-ea"/>
                <a:cs typeface="+mn-cs"/>
              </a:rPr>
              <a:t>ữ </a:t>
            </a:r>
            <a:r>
              <a:rPr kumimoji="0" lang="el-GR" sz="3200" b="1" i="0" u="none" strike="noStrike" kern="1200" cap="none" spc="0" normalizeH="0" baseline="0" noProof="0">
                <a:ln>
                  <a:noFill/>
                </a:ln>
                <a:solidFill>
                  <a:srgbClr val="003399"/>
                </a:solidFill>
                <a:effectLst/>
                <a:uLnTx/>
                <a:uFillTx/>
                <a:latin typeface="HP001 4 hàng" panose="020B0603050302020204" pitchFamily="34" charset="0"/>
                <a:ea typeface="+mn-ea"/>
                <a:cs typeface="+mn-cs"/>
              </a:rPr>
              <a:t>θ</a:t>
            </a:r>
            <a:r>
              <a:rPr kumimoji="0" lang="en-US" sz="3200" b="1" i="0" u="none" strike="noStrike" kern="1200" cap="none" spc="0" normalizeH="0" baseline="0" noProof="0">
                <a:ln>
                  <a:noFill/>
                </a:ln>
                <a:solidFill>
                  <a:srgbClr val="003399"/>
                </a:solidFill>
                <a:effectLst/>
                <a:uLnTx/>
                <a:uFillTx/>
                <a:latin typeface="HP001 4 hàng" panose="020B0603050302020204" pitchFamily="34" charset="0"/>
                <a:ea typeface="+mn-ea"/>
                <a:cs typeface="+mn-cs"/>
              </a:rPr>
              <a:t>i Ǉ</a:t>
            </a:r>
            <a:r>
              <a:rPr kumimoji="0" lang="el-GR" sz="3200" b="1" i="0" u="none" strike="noStrike" kern="1200" cap="none" spc="0" normalizeH="0" baseline="0" noProof="0">
                <a:ln>
                  <a:noFill/>
                </a:ln>
                <a:solidFill>
                  <a:srgbClr val="003399"/>
                </a:solidFill>
                <a:effectLst/>
                <a:uLnTx/>
                <a:uFillTx/>
                <a:latin typeface="HP001 4 hàng" panose="020B0603050302020204" pitchFamily="34" charset="0"/>
                <a:ea typeface="+mn-ea"/>
                <a:cs typeface="+mn-cs"/>
              </a:rPr>
              <a:t>Η</a:t>
            </a:r>
            <a:r>
              <a:rPr kumimoji="0" lang="en-US" sz="3200" b="1" i="0" u="none" strike="noStrike" kern="1200" cap="none" spc="0" normalizeH="0" baseline="0" noProof="0">
                <a:ln>
                  <a:noFill/>
                </a:ln>
                <a:solidFill>
                  <a:srgbClr val="003399"/>
                </a:solidFill>
                <a:effectLst/>
                <a:uLnTx/>
                <a:uFillTx/>
                <a:latin typeface="HP001 4 hàng" panose="020B0603050302020204" pitchFamily="34" charset="0"/>
                <a:ea typeface="+mn-ea"/>
                <a:cs typeface="+mn-cs"/>
              </a:rPr>
              <a:t>Ğng bằng 1 c</a:t>
            </a:r>
            <a:r>
              <a:rPr kumimoji="0" lang="el-GR" sz="3200" b="1" i="0" u="none" strike="noStrike" kern="1200" cap="none" spc="0" normalizeH="0" baseline="0" noProof="0">
                <a:ln>
                  <a:noFill/>
                </a:ln>
                <a:solidFill>
                  <a:srgbClr val="003399"/>
                </a:solidFill>
                <a:effectLst/>
                <a:uLnTx/>
                <a:uFillTx/>
                <a:latin typeface="HP001 4 hàng" panose="020B0603050302020204" pitchFamily="34" charset="0"/>
                <a:ea typeface="+mn-ea"/>
                <a:cs typeface="+mn-cs"/>
              </a:rPr>
              <a:t>Ϊ ε</a:t>
            </a:r>
            <a:r>
              <a:rPr kumimoji="0" lang="en-US" sz="3200" b="1" i="0" u="none" strike="noStrike" kern="1200" cap="none" spc="0" normalizeH="0" baseline="0" noProof="0">
                <a:ln>
                  <a:noFill/>
                </a:ln>
                <a:solidFill>
                  <a:srgbClr val="003399"/>
                </a:solidFill>
                <a:effectLst/>
                <a:uLnTx/>
                <a:uFillTx/>
                <a:latin typeface="HP001 4 hàng" panose="020B0603050302020204" pitchFamily="34" charset="0"/>
                <a:ea typeface="+mn-ea"/>
                <a:cs typeface="+mn-cs"/>
              </a:rPr>
              <a:t>ữ o. </a:t>
            </a:r>
          </a:p>
        </p:txBody>
      </p:sp>
      <p:pic>
        <p:nvPicPr>
          <p:cNvPr id="50" name="Picture 2" descr="The Gates Primary School: Puffins - Star of the Week">
            <a:extLst>
              <a:ext uri="{FF2B5EF4-FFF2-40B4-BE49-F238E27FC236}">
                <a16:creationId xmlns:a16="http://schemas.microsoft.com/office/drawing/2014/main" id="{A449B4C8-3375-EFEF-C83E-A6F0DDDE4B70}"/>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4315537" y="3064204"/>
            <a:ext cx="684000" cy="68400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descr="The Gates Primary School: Puffins - Star of the Week">
            <a:extLst>
              <a:ext uri="{FF2B5EF4-FFF2-40B4-BE49-F238E27FC236}">
                <a16:creationId xmlns:a16="http://schemas.microsoft.com/office/drawing/2014/main" id="{25953325-9389-1F15-A79C-4A3F3AE020E9}"/>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4312585" y="3694273"/>
            <a:ext cx="684000" cy="68400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descr="The Gates Primary School: Puffins - Star of the Week">
            <a:extLst>
              <a:ext uri="{FF2B5EF4-FFF2-40B4-BE49-F238E27FC236}">
                <a16:creationId xmlns:a16="http://schemas.microsoft.com/office/drawing/2014/main" id="{E7DBF0EF-FAC2-E15F-873B-BEFCA090FA0F}"/>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4312585" y="4324343"/>
            <a:ext cx="684000" cy="684000"/>
          </a:xfrm>
          <a:prstGeom prst="rect">
            <a:avLst/>
          </a:prstGeom>
          <a:noFill/>
          <a:extLst>
            <a:ext uri="{909E8E84-426E-40DD-AFC4-6F175D3DCCD1}">
              <a14:hiddenFill xmlns:a14="http://schemas.microsoft.com/office/drawing/2010/main">
                <a:solidFill>
                  <a:srgbClr val="FFFFFF"/>
                </a:solidFill>
              </a14:hiddenFill>
            </a:ext>
          </a:extLst>
        </p:spPr>
      </p:pic>
      <p:grpSp>
        <p:nvGrpSpPr>
          <p:cNvPr id="61" name="Group 60">
            <a:extLst>
              <a:ext uri="{FF2B5EF4-FFF2-40B4-BE49-F238E27FC236}">
                <a16:creationId xmlns:a16="http://schemas.microsoft.com/office/drawing/2014/main" id="{C3143432-8245-0920-9F72-782A926B3D7E}"/>
              </a:ext>
            </a:extLst>
          </p:cNvPr>
          <p:cNvGrpSpPr/>
          <p:nvPr/>
        </p:nvGrpSpPr>
        <p:grpSpPr>
          <a:xfrm>
            <a:off x="1765272" y="441212"/>
            <a:ext cx="3600000" cy="3600000"/>
            <a:chOff x="682905" y="988886"/>
            <a:chExt cx="3600000" cy="3600000"/>
          </a:xfrm>
        </p:grpSpPr>
        <p:pic>
          <p:nvPicPr>
            <p:cNvPr id="62" name="Picture 61" descr="A picture containing mirror, arch&#10;&#10;Description automatically generated">
              <a:extLst>
                <a:ext uri="{FF2B5EF4-FFF2-40B4-BE49-F238E27FC236}">
                  <a16:creationId xmlns:a16="http://schemas.microsoft.com/office/drawing/2014/main" id="{25FE1F2B-7021-6CC3-972B-CE7A33514540}"/>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flipH="1">
              <a:off x="682905" y="988886"/>
              <a:ext cx="3600000" cy="3600000"/>
            </a:xfrm>
            <a:prstGeom prst="rect">
              <a:avLst/>
            </a:prstGeom>
          </p:spPr>
        </p:pic>
        <p:sp>
          <p:nvSpPr>
            <p:cNvPr id="63" name="TextBox 62">
              <a:extLst>
                <a:ext uri="{FF2B5EF4-FFF2-40B4-BE49-F238E27FC236}">
                  <a16:creationId xmlns:a16="http://schemas.microsoft.com/office/drawing/2014/main" id="{00906AC6-4813-5FD3-D808-907135CB2624}"/>
                </a:ext>
              </a:extLst>
            </p:cNvPr>
            <p:cNvSpPr txBox="1"/>
            <p:nvPr/>
          </p:nvSpPr>
          <p:spPr>
            <a:xfrm flipH="1">
              <a:off x="1085832" y="2106951"/>
              <a:ext cx="2806125"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ED2525"/>
                  </a:solidFill>
                  <a:effectLst/>
                  <a:uLnTx/>
                  <a:uFillTx/>
                  <a:latin typeface="Calibri" panose="020F0502020204030204"/>
                  <a:ea typeface="+mn-ea"/>
                  <a:cs typeface="+mn-cs"/>
                </a:rPr>
                <a:t>Khoảng cách giữa các chữ được viết ra sao?</a:t>
              </a:r>
            </a:p>
          </p:txBody>
        </p:sp>
      </p:grpSp>
      <p:pic>
        <p:nvPicPr>
          <p:cNvPr id="2" name="Picture 1">
            <a:extLst>
              <a:ext uri="{FF2B5EF4-FFF2-40B4-BE49-F238E27FC236}">
                <a16:creationId xmlns:a16="http://schemas.microsoft.com/office/drawing/2014/main" id="{D07B08BE-3E5F-4023-99E3-3680C67276A2}"/>
              </a:ext>
            </a:extLst>
          </p:cNvPr>
          <p:cNvPicPr>
            <a:picLocks noChangeAspect="1"/>
          </p:cNvPicPr>
          <p:nvPr/>
        </p:nvPicPr>
        <p:blipFill>
          <a:blip r:embed="rId9"/>
          <a:stretch>
            <a:fillRect/>
          </a:stretch>
        </p:blipFill>
        <p:spPr>
          <a:xfrm>
            <a:off x="5954484" y="774617"/>
            <a:ext cx="4405497" cy="1856790"/>
          </a:xfrm>
          <a:prstGeom prst="rect">
            <a:avLst/>
          </a:prstGeom>
        </p:spPr>
      </p:pic>
      <p:sp>
        <p:nvSpPr>
          <p:cNvPr id="21" name="TextBox 20"/>
          <p:cNvSpPr txBox="1"/>
          <p:nvPr/>
        </p:nvSpPr>
        <p:spPr>
          <a:xfrm>
            <a:off x="-2000527" y="167148"/>
            <a:ext cx="1632155" cy="1790589"/>
          </a:xfrm>
          <a:prstGeom prst="rect">
            <a:avLst/>
          </a:prstGeom>
          <a:solidFill>
            <a:schemeClr val="bg2"/>
          </a:solidFill>
        </p:spPr>
        <p:txBody>
          <a:bodyPr wrap="square" rtlCol="0">
            <a:spAutoFit/>
          </a:bodyPr>
          <a:lstStyle/>
          <a:p>
            <a:endParaRPr lang="en-US" dirty="0"/>
          </a:p>
        </p:txBody>
      </p:sp>
    </p:spTree>
    <p:extLst>
      <p:ext uri="{BB962C8B-B14F-4D97-AF65-F5344CB8AC3E}">
        <p14:creationId xmlns:p14="http://schemas.microsoft.com/office/powerpoint/2010/main" val="30175982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Righ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14:presetBounceEnd="40000">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14:bounceEnd="40000">
                                          <p:cBhvr additive="base">
                                            <p:cTn id="12" dur="750" fill="hold"/>
                                            <p:tgtEl>
                                              <p:spTgt spid="17"/>
                                            </p:tgtEl>
                                            <p:attrNameLst>
                                              <p:attrName>ppt_x</p:attrName>
                                            </p:attrNameLst>
                                          </p:cBhvr>
                                          <p:tavLst>
                                            <p:tav tm="0">
                                              <p:val>
                                                <p:strVal val="#ppt_x"/>
                                              </p:val>
                                            </p:tav>
                                            <p:tav tm="100000">
                                              <p:val>
                                                <p:strVal val="#ppt_x"/>
                                              </p:val>
                                            </p:tav>
                                          </p:tavLst>
                                        </p:anim>
                                        <p:anim calcmode="lin" valueType="num" p14:bounceEnd="40000">
                                          <p:cBhvr additive="base">
                                            <p:cTn id="13" dur="75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uỷn.wav"/>
                                            </p:tgtEl>
                                          </p:cMediaNode>
                                        </p:audio>
                                      </p:subTnLst>
                                    </p:cTn>
                                  </p:par>
                                </p:childTnLst>
                              </p:cTn>
                            </p:par>
                            <p:par>
                              <p:cTn id="14" fill="hold">
                                <p:stCondLst>
                                  <p:cond delay="750"/>
                                </p:stCondLst>
                                <p:childTnLst>
                                  <p:par>
                                    <p:cTn id="15" presetID="22" presetClass="entr" presetSubtype="4" fill="hold" nodeType="after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wipe(down)">
                                          <p:cBhvr>
                                            <p:cTn id="17" dur="500"/>
                                            <p:tgtEl>
                                              <p:spTgt spid="40"/>
                                            </p:tgtEl>
                                          </p:cBhvr>
                                        </p:animEffect>
                                      </p:childTnLst>
                                    </p:cTn>
                                  </p:par>
                                </p:childTnLst>
                              </p:cTn>
                            </p:par>
                            <p:par>
                              <p:cTn id="18" fill="hold">
                                <p:stCondLst>
                                  <p:cond delay="1250"/>
                                </p:stCondLst>
                                <p:childTnLst>
                                  <p:par>
                                    <p:cTn id="19" presetID="26" presetClass="emph" presetSubtype="0" fill="hold" nodeType="afterEffect">
                                      <p:stCondLst>
                                        <p:cond delay="0"/>
                                      </p:stCondLst>
                                      <p:childTnLst>
                                        <p:animEffect transition="out" filter="fade">
                                          <p:cBhvr>
                                            <p:cTn id="20" dur="500" tmFilter="0, 0; .2, .5; .8, .5; 1, 0"/>
                                            <p:tgtEl>
                                              <p:spTgt spid="40"/>
                                            </p:tgtEl>
                                          </p:cBhvr>
                                        </p:animEffect>
                                        <p:animScale>
                                          <p:cBhvr>
                                            <p:cTn id="21" dur="250" autoRev="1" fill="hold"/>
                                            <p:tgtEl>
                                              <p:spTgt spid="40"/>
                                            </p:tgtEl>
                                          </p:cBhvr>
                                          <p:by x="105000" y="105000"/>
                                        </p:animScale>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50"/>
                                            </p:tgtEl>
                                            <p:attrNameLst>
                                              <p:attrName>style.visibility</p:attrName>
                                            </p:attrNameLst>
                                          </p:cBhvr>
                                          <p:to>
                                            <p:strVal val="visible"/>
                                          </p:to>
                                        </p:set>
                                        <p:animEffect transition="in" filter="fade">
                                          <p:cBhvr>
                                            <p:cTn id="26" dur="500"/>
                                            <p:tgtEl>
                                              <p:spTgt spid="50"/>
                                            </p:tgtEl>
                                          </p:cBhvr>
                                        </p:animEffect>
                                        <p:anim calcmode="lin" valueType="num">
                                          <p:cBhvr>
                                            <p:cTn id="27" dur="500" fill="hold"/>
                                            <p:tgtEl>
                                              <p:spTgt spid="50"/>
                                            </p:tgtEl>
                                            <p:attrNameLst>
                                              <p:attrName>ppt_x</p:attrName>
                                            </p:attrNameLst>
                                          </p:cBhvr>
                                          <p:tavLst>
                                            <p:tav tm="0">
                                              <p:val>
                                                <p:strVal val="#ppt_x"/>
                                              </p:val>
                                            </p:tav>
                                            <p:tav tm="100000">
                                              <p:val>
                                                <p:strVal val="#ppt_x"/>
                                              </p:val>
                                            </p:tav>
                                          </p:tavLst>
                                        </p:anim>
                                        <p:anim calcmode="lin" valueType="num">
                                          <p:cBhvr>
                                            <p:cTn id="28" dur="500" fill="hold"/>
                                            <p:tgtEl>
                                              <p:spTgt spid="5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3" name="Trò-chơi-ting.wav"/>
                                            </p:tgtEl>
                                          </p:cMediaNode>
                                        </p:audio>
                                      </p:sub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wipe(left)">
                                          <p:cBhvr>
                                            <p:cTn id="32" dur="500"/>
                                            <p:tgtEl>
                                              <p:spTgt spid="47"/>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51"/>
                                            </p:tgtEl>
                                            <p:attrNameLst>
                                              <p:attrName>style.visibility</p:attrName>
                                            </p:attrNameLst>
                                          </p:cBhvr>
                                          <p:to>
                                            <p:strVal val="visible"/>
                                          </p:to>
                                        </p:set>
                                        <p:animEffect transition="in" filter="fade">
                                          <p:cBhvr>
                                            <p:cTn id="37" dur="500"/>
                                            <p:tgtEl>
                                              <p:spTgt spid="51"/>
                                            </p:tgtEl>
                                          </p:cBhvr>
                                        </p:animEffect>
                                        <p:anim calcmode="lin" valueType="num">
                                          <p:cBhvr>
                                            <p:cTn id="38" dur="500" fill="hold"/>
                                            <p:tgtEl>
                                              <p:spTgt spid="51"/>
                                            </p:tgtEl>
                                            <p:attrNameLst>
                                              <p:attrName>ppt_x</p:attrName>
                                            </p:attrNameLst>
                                          </p:cBhvr>
                                          <p:tavLst>
                                            <p:tav tm="0">
                                              <p:val>
                                                <p:strVal val="#ppt_x"/>
                                              </p:val>
                                            </p:tav>
                                            <p:tav tm="100000">
                                              <p:val>
                                                <p:strVal val="#ppt_x"/>
                                              </p:val>
                                            </p:tav>
                                          </p:tavLst>
                                        </p:anim>
                                        <p:anim calcmode="lin" valueType="num">
                                          <p:cBhvr>
                                            <p:cTn id="39" dur="500" fill="hold"/>
                                            <p:tgtEl>
                                              <p:spTgt spid="5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3" name="Trò-chơi-ting.wav"/>
                                            </p:tgtEl>
                                          </p:cMediaNode>
                                        </p:audio>
                                      </p:sub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46"/>
                                            </p:tgtEl>
                                            <p:attrNameLst>
                                              <p:attrName>style.visibility</p:attrName>
                                            </p:attrNameLst>
                                          </p:cBhvr>
                                          <p:to>
                                            <p:strVal val="visible"/>
                                          </p:to>
                                        </p:set>
                                        <p:animEffect transition="in" filter="wipe(left)">
                                          <p:cBhvr>
                                            <p:cTn id="43" dur="500"/>
                                            <p:tgtEl>
                                              <p:spTgt spid="46"/>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61"/>
                                            </p:tgtEl>
                                            <p:attrNameLst>
                                              <p:attrName>style.visibility</p:attrName>
                                            </p:attrNameLst>
                                          </p:cBhvr>
                                          <p:to>
                                            <p:strVal val="visible"/>
                                          </p:to>
                                        </p:set>
                                        <p:animEffect transition="in" filter="wipe(down)">
                                          <p:cBhvr>
                                            <p:cTn id="48" dur="500"/>
                                            <p:tgtEl>
                                              <p:spTgt spid="61"/>
                                            </p:tgtEl>
                                          </p:cBhvr>
                                        </p:animEffect>
                                      </p:childTnLst>
                                    </p:cTn>
                                  </p:par>
                                  <p:par>
                                    <p:cTn id="49" presetID="10" presetClass="exit" presetSubtype="0" fill="hold" nodeType="withEffect">
                                      <p:stCondLst>
                                        <p:cond delay="0"/>
                                      </p:stCondLst>
                                      <p:childTnLst>
                                        <p:animEffect transition="out" filter="fade">
                                          <p:cBhvr>
                                            <p:cTn id="50" dur="500"/>
                                            <p:tgtEl>
                                              <p:spTgt spid="40"/>
                                            </p:tgtEl>
                                          </p:cBhvr>
                                        </p:animEffect>
                                        <p:set>
                                          <p:cBhvr>
                                            <p:cTn id="51" dur="1" fill="hold">
                                              <p:stCondLst>
                                                <p:cond delay="499"/>
                                              </p:stCondLst>
                                            </p:cTn>
                                            <p:tgtEl>
                                              <p:spTgt spid="40"/>
                                            </p:tgtEl>
                                            <p:attrNameLst>
                                              <p:attrName>style.visibility</p:attrName>
                                            </p:attrNameLst>
                                          </p:cBhvr>
                                          <p:to>
                                            <p:strVal val="hidden"/>
                                          </p:to>
                                        </p:set>
                                      </p:childTnLst>
                                    </p:cTn>
                                  </p:par>
                                </p:childTnLst>
                              </p:cTn>
                            </p:par>
                            <p:par>
                              <p:cTn id="52" fill="hold">
                                <p:stCondLst>
                                  <p:cond delay="500"/>
                                </p:stCondLst>
                                <p:childTnLst>
                                  <p:par>
                                    <p:cTn id="53" presetID="26" presetClass="emph" presetSubtype="0" fill="hold" nodeType="afterEffect">
                                      <p:stCondLst>
                                        <p:cond delay="0"/>
                                      </p:stCondLst>
                                      <p:childTnLst>
                                        <p:animEffect transition="out" filter="fade">
                                          <p:cBhvr>
                                            <p:cTn id="54" dur="500" tmFilter="0, 0; .2, .5; .8, .5; 1, 0"/>
                                            <p:tgtEl>
                                              <p:spTgt spid="61"/>
                                            </p:tgtEl>
                                          </p:cBhvr>
                                        </p:animEffect>
                                        <p:animScale>
                                          <p:cBhvr>
                                            <p:cTn id="55" dur="250" autoRev="1" fill="hold"/>
                                            <p:tgtEl>
                                              <p:spTgt spid="61"/>
                                            </p:tgtEl>
                                          </p:cBhvr>
                                          <p:by x="105000" y="105000"/>
                                        </p:animScale>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52"/>
                                            </p:tgtEl>
                                            <p:attrNameLst>
                                              <p:attrName>style.visibility</p:attrName>
                                            </p:attrNameLst>
                                          </p:cBhvr>
                                          <p:to>
                                            <p:strVal val="visible"/>
                                          </p:to>
                                        </p:set>
                                        <p:animEffect transition="in" filter="fade">
                                          <p:cBhvr>
                                            <p:cTn id="60" dur="500"/>
                                            <p:tgtEl>
                                              <p:spTgt spid="52"/>
                                            </p:tgtEl>
                                          </p:cBhvr>
                                        </p:animEffect>
                                        <p:anim calcmode="lin" valueType="num">
                                          <p:cBhvr>
                                            <p:cTn id="61" dur="500" fill="hold"/>
                                            <p:tgtEl>
                                              <p:spTgt spid="52"/>
                                            </p:tgtEl>
                                            <p:attrNameLst>
                                              <p:attrName>ppt_x</p:attrName>
                                            </p:attrNameLst>
                                          </p:cBhvr>
                                          <p:tavLst>
                                            <p:tav tm="0">
                                              <p:val>
                                                <p:strVal val="#ppt_x"/>
                                              </p:val>
                                            </p:tav>
                                            <p:tav tm="100000">
                                              <p:val>
                                                <p:strVal val="#ppt_x"/>
                                              </p:val>
                                            </p:tav>
                                          </p:tavLst>
                                        </p:anim>
                                        <p:anim calcmode="lin" valueType="num">
                                          <p:cBhvr>
                                            <p:cTn id="62" dur="500" fill="hold"/>
                                            <p:tgtEl>
                                              <p:spTgt spid="5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8"/>
                                                </p:cond>
                                              </p:stCondLst>
                                              <p:endCondLst>
                                                <p:cond evt="onStopAudio" delay="0">
                                                  <p:tgtEl>
                                                    <p:sldTgt/>
                                                  </p:tgtEl>
                                                </p:cond>
                                              </p:endCondLst>
                                            </p:cTn>
                                            <p:tgtEl>
                                              <p:sndTgt r:embed="rId3" name="Trò-chơi-ting.wav"/>
                                            </p:tgtEl>
                                          </p:cMediaNode>
                                        </p:audio>
                                      </p:subTnLst>
                                    </p:cTn>
                                  </p:par>
                                </p:childTnLst>
                              </p:cTn>
                            </p:par>
                            <p:par>
                              <p:cTn id="63" fill="hold">
                                <p:stCondLst>
                                  <p:cond delay="500"/>
                                </p:stCondLst>
                                <p:childTnLst>
                                  <p:par>
                                    <p:cTn id="64" presetID="22" presetClass="entr" presetSubtype="8" fill="hold" grpId="0" nodeType="afterEffect">
                                      <p:stCondLst>
                                        <p:cond delay="0"/>
                                      </p:stCondLst>
                                      <p:childTnLst>
                                        <p:set>
                                          <p:cBhvr>
                                            <p:cTn id="65" dur="1" fill="hold">
                                              <p:stCondLst>
                                                <p:cond delay="0"/>
                                              </p:stCondLst>
                                            </p:cTn>
                                            <p:tgtEl>
                                              <p:spTgt spid="48"/>
                                            </p:tgtEl>
                                            <p:attrNameLst>
                                              <p:attrName>style.visibility</p:attrName>
                                            </p:attrNameLst>
                                          </p:cBhvr>
                                          <p:to>
                                            <p:strVal val="visible"/>
                                          </p:to>
                                        </p:set>
                                        <p:animEffect transition="in" filter="wipe(left)">
                                          <p:cBhvr>
                                            <p:cTn id="66"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P spid="4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Righ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750" fill="hold"/>
                                            <p:tgtEl>
                                              <p:spTgt spid="17"/>
                                            </p:tgtEl>
                                            <p:attrNameLst>
                                              <p:attrName>ppt_x</p:attrName>
                                            </p:attrNameLst>
                                          </p:cBhvr>
                                          <p:tavLst>
                                            <p:tav tm="0">
                                              <p:val>
                                                <p:strVal val="#ppt_x"/>
                                              </p:val>
                                            </p:tav>
                                            <p:tav tm="100000">
                                              <p:val>
                                                <p:strVal val="#ppt_x"/>
                                              </p:val>
                                            </p:tav>
                                          </p:tavLst>
                                        </p:anim>
                                        <p:anim calcmode="lin" valueType="num">
                                          <p:cBhvr additive="base">
                                            <p:cTn id="13" dur="75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15" name="uỷn.wav"/>
                                            </p:tgtEl>
                                          </p:cMediaNode>
                                        </p:audio>
                                      </p:subTnLst>
                                    </p:cTn>
                                  </p:par>
                                </p:childTnLst>
                              </p:cTn>
                            </p:par>
                            <p:par>
                              <p:cTn id="14" fill="hold">
                                <p:stCondLst>
                                  <p:cond delay="750"/>
                                </p:stCondLst>
                                <p:childTnLst>
                                  <p:par>
                                    <p:cTn id="15" presetID="22" presetClass="entr" presetSubtype="4" fill="hold" nodeType="after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wipe(down)">
                                          <p:cBhvr>
                                            <p:cTn id="17" dur="500"/>
                                            <p:tgtEl>
                                              <p:spTgt spid="40"/>
                                            </p:tgtEl>
                                          </p:cBhvr>
                                        </p:animEffect>
                                      </p:childTnLst>
                                    </p:cTn>
                                  </p:par>
                                </p:childTnLst>
                              </p:cTn>
                            </p:par>
                            <p:par>
                              <p:cTn id="18" fill="hold">
                                <p:stCondLst>
                                  <p:cond delay="1250"/>
                                </p:stCondLst>
                                <p:childTnLst>
                                  <p:par>
                                    <p:cTn id="19" presetID="26" presetClass="emph" presetSubtype="0" fill="hold" nodeType="afterEffect">
                                      <p:stCondLst>
                                        <p:cond delay="0"/>
                                      </p:stCondLst>
                                      <p:childTnLst>
                                        <p:animEffect transition="out" filter="fade">
                                          <p:cBhvr>
                                            <p:cTn id="20" dur="500" tmFilter="0, 0; .2, .5; .8, .5; 1, 0"/>
                                            <p:tgtEl>
                                              <p:spTgt spid="40"/>
                                            </p:tgtEl>
                                          </p:cBhvr>
                                        </p:animEffect>
                                        <p:animScale>
                                          <p:cBhvr>
                                            <p:cTn id="21" dur="250" autoRev="1" fill="hold"/>
                                            <p:tgtEl>
                                              <p:spTgt spid="40"/>
                                            </p:tgtEl>
                                          </p:cBhvr>
                                          <p:by x="105000" y="105000"/>
                                        </p:animScale>
                                      </p:childTnLst>
                                    </p:cTn>
                                  </p:par>
                                </p:childTnLst>
                              </p:cTn>
                            </p:par>
                            <p:par>
                              <p:cTn id="22" fill="hold">
                                <p:stCondLst>
                                  <p:cond delay="1750"/>
                                </p:stCondLst>
                                <p:childTnLst>
                                  <p:par>
                                    <p:cTn id="23" presetID="12" presetClass="entr" presetSubtype="4" fill="hold" nodeType="afterEffect">
                                      <p:stCondLst>
                                        <p:cond delay="0"/>
                                      </p:stCondLst>
                                      <p:childTnLst>
                                        <p:set>
                                          <p:cBhvr>
                                            <p:cTn id="24" dur="1" fill="hold">
                                              <p:stCondLst>
                                                <p:cond delay="0"/>
                                              </p:stCondLst>
                                            </p:cTn>
                                            <p:tgtEl>
                                              <p:spTgt spid="45"/>
                                            </p:tgtEl>
                                            <p:attrNameLst>
                                              <p:attrName>style.visibility</p:attrName>
                                            </p:attrNameLst>
                                          </p:cBhvr>
                                          <p:to>
                                            <p:strVal val="visible"/>
                                          </p:to>
                                        </p:set>
                                        <p:anim calcmode="lin" valueType="num">
                                          <p:cBhvr additive="base">
                                            <p:cTn id="25" dur="500"/>
                                            <p:tgtEl>
                                              <p:spTgt spid="45"/>
                                            </p:tgtEl>
                                            <p:attrNameLst>
                                              <p:attrName>ppt_y</p:attrName>
                                            </p:attrNameLst>
                                          </p:cBhvr>
                                          <p:tavLst>
                                            <p:tav tm="0">
                                              <p:val>
                                                <p:strVal val="#ppt_y+#ppt_h*1.125000"/>
                                              </p:val>
                                            </p:tav>
                                            <p:tav tm="100000">
                                              <p:val>
                                                <p:strVal val="#ppt_y"/>
                                              </p:val>
                                            </p:tav>
                                          </p:tavLst>
                                        </p:anim>
                                        <p:animEffect transition="in" filter="wipe(up)">
                                          <p:cBhvr>
                                            <p:cTn id="26" dur="500"/>
                                            <p:tgtEl>
                                              <p:spTgt spid="45"/>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50"/>
                                            </p:tgtEl>
                                            <p:attrNameLst>
                                              <p:attrName>style.visibility</p:attrName>
                                            </p:attrNameLst>
                                          </p:cBhvr>
                                          <p:to>
                                            <p:strVal val="visible"/>
                                          </p:to>
                                        </p:set>
                                        <p:animEffect transition="in" filter="fade">
                                          <p:cBhvr>
                                            <p:cTn id="31" dur="500"/>
                                            <p:tgtEl>
                                              <p:spTgt spid="50"/>
                                            </p:tgtEl>
                                          </p:cBhvr>
                                        </p:animEffect>
                                        <p:anim calcmode="lin" valueType="num">
                                          <p:cBhvr>
                                            <p:cTn id="32" dur="500" fill="hold"/>
                                            <p:tgtEl>
                                              <p:spTgt spid="50"/>
                                            </p:tgtEl>
                                            <p:attrNameLst>
                                              <p:attrName>ppt_x</p:attrName>
                                            </p:attrNameLst>
                                          </p:cBhvr>
                                          <p:tavLst>
                                            <p:tav tm="0">
                                              <p:val>
                                                <p:strVal val="#ppt_x"/>
                                              </p:val>
                                            </p:tav>
                                            <p:tav tm="100000">
                                              <p:val>
                                                <p:strVal val="#ppt_x"/>
                                              </p:val>
                                            </p:tav>
                                          </p:tavLst>
                                        </p:anim>
                                        <p:anim calcmode="lin" valueType="num">
                                          <p:cBhvr>
                                            <p:cTn id="33" dur="500" fill="hold"/>
                                            <p:tgtEl>
                                              <p:spTgt spid="5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16" name="Trò-chơi-ting.wav"/>
                                            </p:tgtEl>
                                          </p:cMediaNode>
                                        </p:audio>
                                      </p:sub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47"/>
                                            </p:tgtEl>
                                            <p:attrNameLst>
                                              <p:attrName>style.visibility</p:attrName>
                                            </p:attrNameLst>
                                          </p:cBhvr>
                                          <p:to>
                                            <p:strVal val="visible"/>
                                          </p:to>
                                        </p:set>
                                        <p:animEffect transition="in" filter="wipe(left)">
                                          <p:cBhvr>
                                            <p:cTn id="37" dur="500"/>
                                            <p:tgtEl>
                                              <p:spTgt spid="47"/>
                                            </p:tgtEl>
                                          </p:cBhvr>
                                        </p:animEffect>
                                      </p:childTnLst>
                                    </p:cTn>
                                  </p:par>
                                </p:childTnLst>
                              </p:cTn>
                            </p:par>
                            <p:par>
                              <p:cTn id="38" fill="hold">
                                <p:stCondLst>
                                  <p:cond delay="1000"/>
                                </p:stCondLst>
                                <p:childTnLst>
                                  <p:par>
                                    <p:cTn id="39" presetID="22" presetClass="entr" presetSubtype="8" fill="hold" nodeType="afterEffect">
                                      <p:stCondLst>
                                        <p:cond delay="0"/>
                                      </p:stCondLst>
                                      <p:childTnLst>
                                        <p:set>
                                          <p:cBhvr>
                                            <p:cTn id="40" dur="1" fill="hold">
                                              <p:stCondLst>
                                                <p:cond delay="0"/>
                                              </p:stCondLst>
                                            </p:cTn>
                                            <p:tgtEl>
                                              <p:spTgt spid="53"/>
                                            </p:tgtEl>
                                            <p:attrNameLst>
                                              <p:attrName>style.visibility</p:attrName>
                                            </p:attrNameLst>
                                          </p:cBhvr>
                                          <p:to>
                                            <p:strVal val="visible"/>
                                          </p:to>
                                        </p:set>
                                        <p:animEffect transition="in" filter="wipe(left)">
                                          <p:cBhvr>
                                            <p:cTn id="41" dur="500"/>
                                            <p:tgtEl>
                                              <p:spTgt spid="53"/>
                                            </p:tgtEl>
                                          </p:cBhvr>
                                        </p:animEffect>
                                      </p:childTnLst>
                                    </p:cTn>
                                  </p:par>
                                </p:childTnLst>
                              </p:cTn>
                            </p:par>
                            <p:par>
                              <p:cTn id="42" fill="hold">
                                <p:stCondLst>
                                  <p:cond delay="1500"/>
                                </p:stCondLst>
                                <p:childTnLst>
                                  <p:par>
                                    <p:cTn id="43" presetID="22" presetClass="entr" presetSubtype="8" fill="hold" nodeType="afterEffect">
                                      <p:stCondLst>
                                        <p:cond delay="0"/>
                                      </p:stCondLst>
                                      <p:childTnLst>
                                        <p:set>
                                          <p:cBhvr>
                                            <p:cTn id="44" dur="1" fill="hold">
                                              <p:stCondLst>
                                                <p:cond delay="0"/>
                                              </p:stCondLst>
                                            </p:cTn>
                                            <p:tgtEl>
                                              <p:spTgt spid="54"/>
                                            </p:tgtEl>
                                            <p:attrNameLst>
                                              <p:attrName>style.visibility</p:attrName>
                                            </p:attrNameLst>
                                          </p:cBhvr>
                                          <p:to>
                                            <p:strVal val="visible"/>
                                          </p:to>
                                        </p:set>
                                        <p:animEffect transition="in" filter="wipe(left)">
                                          <p:cBhvr>
                                            <p:cTn id="45" dur="500"/>
                                            <p:tgtEl>
                                              <p:spTgt spid="54"/>
                                            </p:tgtEl>
                                          </p:cBhvr>
                                        </p:animEffect>
                                      </p:childTnLst>
                                    </p:cTn>
                                  </p:par>
                                </p:childTnLst>
                              </p:cTn>
                            </p:par>
                            <p:par>
                              <p:cTn id="46" fill="hold">
                                <p:stCondLst>
                                  <p:cond delay="2000"/>
                                </p:stCondLst>
                                <p:childTnLst>
                                  <p:par>
                                    <p:cTn id="47" presetID="22" presetClass="entr" presetSubtype="8" fill="hold" nodeType="afterEffect">
                                      <p:stCondLst>
                                        <p:cond delay="0"/>
                                      </p:stCondLst>
                                      <p:childTnLst>
                                        <p:set>
                                          <p:cBhvr>
                                            <p:cTn id="48" dur="1" fill="hold">
                                              <p:stCondLst>
                                                <p:cond delay="0"/>
                                              </p:stCondLst>
                                            </p:cTn>
                                            <p:tgtEl>
                                              <p:spTgt spid="55"/>
                                            </p:tgtEl>
                                            <p:attrNameLst>
                                              <p:attrName>style.visibility</p:attrName>
                                            </p:attrNameLst>
                                          </p:cBhvr>
                                          <p:to>
                                            <p:strVal val="visible"/>
                                          </p:to>
                                        </p:set>
                                        <p:animEffect transition="in" filter="wipe(left)">
                                          <p:cBhvr>
                                            <p:cTn id="49" dur="500"/>
                                            <p:tgtEl>
                                              <p:spTgt spid="55"/>
                                            </p:tgtEl>
                                          </p:cBhvr>
                                        </p:animEffect>
                                      </p:childTnLst>
                                    </p:cTn>
                                  </p:par>
                                </p:childTnLst>
                              </p:cTn>
                            </p:par>
                            <p:par>
                              <p:cTn id="50" fill="hold">
                                <p:stCondLst>
                                  <p:cond delay="2500"/>
                                </p:stCondLst>
                                <p:childTnLst>
                                  <p:par>
                                    <p:cTn id="51" presetID="22" presetClass="entr" presetSubtype="8" fill="hold" nodeType="afterEffect">
                                      <p:stCondLst>
                                        <p:cond delay="0"/>
                                      </p:stCondLst>
                                      <p:childTnLst>
                                        <p:set>
                                          <p:cBhvr>
                                            <p:cTn id="52" dur="1" fill="hold">
                                              <p:stCondLst>
                                                <p:cond delay="0"/>
                                              </p:stCondLst>
                                            </p:cTn>
                                            <p:tgtEl>
                                              <p:spTgt spid="56"/>
                                            </p:tgtEl>
                                            <p:attrNameLst>
                                              <p:attrName>style.visibility</p:attrName>
                                            </p:attrNameLst>
                                          </p:cBhvr>
                                          <p:to>
                                            <p:strVal val="visible"/>
                                          </p:to>
                                        </p:set>
                                        <p:animEffect transition="in" filter="wipe(left)">
                                          <p:cBhvr>
                                            <p:cTn id="53" dur="500"/>
                                            <p:tgtEl>
                                              <p:spTgt spid="56"/>
                                            </p:tgtEl>
                                          </p:cBhvr>
                                        </p:animEffect>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51"/>
                                            </p:tgtEl>
                                            <p:attrNameLst>
                                              <p:attrName>style.visibility</p:attrName>
                                            </p:attrNameLst>
                                          </p:cBhvr>
                                          <p:to>
                                            <p:strVal val="visible"/>
                                          </p:to>
                                        </p:set>
                                        <p:animEffect transition="in" filter="fade">
                                          <p:cBhvr>
                                            <p:cTn id="58" dur="500"/>
                                            <p:tgtEl>
                                              <p:spTgt spid="51"/>
                                            </p:tgtEl>
                                          </p:cBhvr>
                                        </p:animEffect>
                                        <p:anim calcmode="lin" valueType="num">
                                          <p:cBhvr>
                                            <p:cTn id="59" dur="500" fill="hold"/>
                                            <p:tgtEl>
                                              <p:spTgt spid="51"/>
                                            </p:tgtEl>
                                            <p:attrNameLst>
                                              <p:attrName>ppt_x</p:attrName>
                                            </p:attrNameLst>
                                          </p:cBhvr>
                                          <p:tavLst>
                                            <p:tav tm="0">
                                              <p:val>
                                                <p:strVal val="#ppt_x"/>
                                              </p:val>
                                            </p:tav>
                                            <p:tav tm="100000">
                                              <p:val>
                                                <p:strVal val="#ppt_x"/>
                                              </p:val>
                                            </p:tav>
                                          </p:tavLst>
                                        </p:anim>
                                        <p:anim calcmode="lin" valueType="num">
                                          <p:cBhvr>
                                            <p:cTn id="60" dur="500" fill="hold"/>
                                            <p:tgtEl>
                                              <p:spTgt spid="5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6"/>
                                                </p:cond>
                                              </p:stCondLst>
                                              <p:endCondLst>
                                                <p:cond evt="onStopAudio" delay="0">
                                                  <p:tgtEl>
                                                    <p:sldTgt/>
                                                  </p:tgtEl>
                                                </p:cond>
                                              </p:endCondLst>
                                            </p:cTn>
                                            <p:tgtEl>
                                              <p:sndTgt r:embed="rId16" name="Trò-chơi-ting.wav"/>
                                            </p:tgtEl>
                                          </p:cMediaNode>
                                        </p:audio>
                                      </p:subTnLst>
                                    </p:cTn>
                                  </p:par>
                                </p:childTnLst>
                              </p:cTn>
                            </p:par>
                            <p:par>
                              <p:cTn id="61" fill="hold">
                                <p:stCondLst>
                                  <p:cond delay="500"/>
                                </p:stCondLst>
                                <p:childTnLst>
                                  <p:par>
                                    <p:cTn id="62" presetID="22" presetClass="entr" presetSubtype="8" fill="hold" grpId="0" nodeType="afterEffect">
                                      <p:stCondLst>
                                        <p:cond delay="0"/>
                                      </p:stCondLst>
                                      <p:childTnLst>
                                        <p:set>
                                          <p:cBhvr>
                                            <p:cTn id="63" dur="1" fill="hold">
                                              <p:stCondLst>
                                                <p:cond delay="0"/>
                                              </p:stCondLst>
                                            </p:cTn>
                                            <p:tgtEl>
                                              <p:spTgt spid="46"/>
                                            </p:tgtEl>
                                            <p:attrNameLst>
                                              <p:attrName>style.visibility</p:attrName>
                                            </p:attrNameLst>
                                          </p:cBhvr>
                                          <p:to>
                                            <p:strVal val="visible"/>
                                          </p:to>
                                        </p:set>
                                        <p:animEffect transition="in" filter="wipe(left)">
                                          <p:cBhvr>
                                            <p:cTn id="64" dur="500"/>
                                            <p:tgtEl>
                                              <p:spTgt spid="46"/>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58"/>
                                            </p:tgtEl>
                                            <p:attrNameLst>
                                              <p:attrName>style.visibility</p:attrName>
                                            </p:attrNameLst>
                                          </p:cBhvr>
                                          <p:to>
                                            <p:strVal val="visible"/>
                                          </p:to>
                                        </p:set>
                                        <p:animEffect transition="in" filter="wipe(left)">
                                          <p:cBhvr>
                                            <p:cTn id="69" dur="500"/>
                                            <p:tgtEl>
                                              <p:spTgt spid="58"/>
                                            </p:tgtEl>
                                          </p:cBhvr>
                                        </p:animEffect>
                                      </p:childTnLst>
                                      <p:subTnLst>
                                        <p:audio>
                                          <p:cMediaNode>
                                            <p:cTn display="0" masterRel="sameClick">
                                              <p:stCondLst>
                                                <p:cond evt="begin" delay="0">
                                                  <p:tn val="67"/>
                                                </p:cond>
                                              </p:stCondLst>
                                              <p:endCondLst>
                                                <p:cond evt="onStopAudio" delay="0">
                                                  <p:tgtEl>
                                                    <p:sldTgt/>
                                                  </p:tgtEl>
                                                </p:cond>
                                              </p:endCondLst>
                                            </p:cTn>
                                            <p:tgtEl>
                                              <p:sndTgt r:embed="rId17" name="click.wav"/>
                                            </p:tgtEl>
                                          </p:cMediaNode>
                                        </p:audio>
                                      </p:subTnLst>
                                    </p:cTn>
                                  </p:par>
                                  <p:par>
                                    <p:cTn id="70" presetID="22" presetClass="entr" presetSubtype="8" fill="hold" nodeType="withEffect">
                                      <p:stCondLst>
                                        <p:cond delay="0"/>
                                      </p:stCondLst>
                                      <p:childTnLst>
                                        <p:set>
                                          <p:cBhvr>
                                            <p:cTn id="71" dur="1" fill="hold">
                                              <p:stCondLst>
                                                <p:cond delay="0"/>
                                              </p:stCondLst>
                                            </p:cTn>
                                            <p:tgtEl>
                                              <p:spTgt spid="57"/>
                                            </p:tgtEl>
                                            <p:attrNameLst>
                                              <p:attrName>style.visibility</p:attrName>
                                            </p:attrNameLst>
                                          </p:cBhvr>
                                          <p:to>
                                            <p:strVal val="visible"/>
                                          </p:to>
                                        </p:set>
                                        <p:animEffect transition="in" filter="wipe(left)">
                                          <p:cBhvr>
                                            <p:cTn id="72" dur="500"/>
                                            <p:tgtEl>
                                              <p:spTgt spid="57"/>
                                            </p:tgtEl>
                                          </p:cBhvr>
                                        </p:animEffect>
                                      </p:childTnLst>
                                    </p:cTn>
                                  </p:par>
                                </p:childTnLst>
                              </p:cTn>
                            </p:par>
                            <p:par>
                              <p:cTn id="73" fill="hold">
                                <p:stCondLst>
                                  <p:cond delay="500"/>
                                </p:stCondLst>
                                <p:childTnLst>
                                  <p:par>
                                    <p:cTn id="74" presetID="16" presetClass="entr" presetSubtype="42" fill="hold" grpId="0" nodeType="afterEffect">
                                      <p:stCondLst>
                                        <p:cond delay="0"/>
                                      </p:stCondLst>
                                      <p:childTnLst>
                                        <p:set>
                                          <p:cBhvr>
                                            <p:cTn id="75" dur="1" fill="hold">
                                              <p:stCondLst>
                                                <p:cond delay="0"/>
                                              </p:stCondLst>
                                            </p:cTn>
                                            <p:tgtEl>
                                              <p:spTgt spid="59"/>
                                            </p:tgtEl>
                                            <p:attrNameLst>
                                              <p:attrName>style.visibility</p:attrName>
                                            </p:attrNameLst>
                                          </p:cBhvr>
                                          <p:to>
                                            <p:strVal val="visible"/>
                                          </p:to>
                                        </p:set>
                                        <p:animEffect transition="in" filter="barn(outHorizontal)">
                                          <p:cBhvr>
                                            <p:cTn id="76" dur="500"/>
                                            <p:tgtEl>
                                              <p:spTgt spid="59"/>
                                            </p:tgtEl>
                                          </p:cBhvr>
                                        </p:animEffect>
                                      </p:childTnLst>
                                    </p:cTn>
                                  </p:par>
                                </p:childTnLst>
                              </p:cTn>
                            </p:par>
                            <p:par>
                              <p:cTn id="77" fill="hold">
                                <p:stCondLst>
                                  <p:cond delay="1000"/>
                                </p:stCondLst>
                                <p:childTnLst>
                                  <p:par>
                                    <p:cTn id="78" presetID="53" presetClass="entr" presetSubtype="16" fill="hold" grpId="0" nodeType="afterEffect">
                                      <p:stCondLst>
                                        <p:cond delay="0"/>
                                      </p:stCondLst>
                                      <p:childTnLst>
                                        <p:set>
                                          <p:cBhvr>
                                            <p:cTn id="79" dur="1" fill="hold">
                                              <p:stCondLst>
                                                <p:cond delay="0"/>
                                              </p:stCondLst>
                                            </p:cTn>
                                            <p:tgtEl>
                                              <p:spTgt spid="60"/>
                                            </p:tgtEl>
                                            <p:attrNameLst>
                                              <p:attrName>style.visibility</p:attrName>
                                            </p:attrNameLst>
                                          </p:cBhvr>
                                          <p:to>
                                            <p:strVal val="visible"/>
                                          </p:to>
                                        </p:set>
                                        <p:anim calcmode="lin" valueType="num">
                                          <p:cBhvr>
                                            <p:cTn id="80" dur="500" fill="hold"/>
                                            <p:tgtEl>
                                              <p:spTgt spid="60"/>
                                            </p:tgtEl>
                                            <p:attrNameLst>
                                              <p:attrName>ppt_w</p:attrName>
                                            </p:attrNameLst>
                                          </p:cBhvr>
                                          <p:tavLst>
                                            <p:tav tm="0">
                                              <p:val>
                                                <p:fltVal val="0"/>
                                              </p:val>
                                            </p:tav>
                                            <p:tav tm="100000">
                                              <p:val>
                                                <p:strVal val="#ppt_w"/>
                                              </p:val>
                                            </p:tav>
                                          </p:tavLst>
                                        </p:anim>
                                        <p:anim calcmode="lin" valueType="num">
                                          <p:cBhvr>
                                            <p:cTn id="81" dur="500" fill="hold"/>
                                            <p:tgtEl>
                                              <p:spTgt spid="60"/>
                                            </p:tgtEl>
                                            <p:attrNameLst>
                                              <p:attrName>ppt_h</p:attrName>
                                            </p:attrNameLst>
                                          </p:cBhvr>
                                          <p:tavLst>
                                            <p:tav tm="0">
                                              <p:val>
                                                <p:fltVal val="0"/>
                                              </p:val>
                                            </p:tav>
                                            <p:tav tm="100000">
                                              <p:val>
                                                <p:strVal val="#ppt_h"/>
                                              </p:val>
                                            </p:tav>
                                          </p:tavLst>
                                        </p:anim>
                                        <p:animEffect transition="in" filter="fade">
                                          <p:cBhvr>
                                            <p:cTn id="82" dur="500"/>
                                            <p:tgtEl>
                                              <p:spTgt spid="60"/>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nodeType="clickEffect">
                                      <p:stCondLst>
                                        <p:cond delay="0"/>
                                      </p:stCondLst>
                                      <p:childTnLst>
                                        <p:set>
                                          <p:cBhvr>
                                            <p:cTn id="86" dur="1" fill="hold">
                                              <p:stCondLst>
                                                <p:cond delay="0"/>
                                              </p:stCondLst>
                                            </p:cTn>
                                            <p:tgtEl>
                                              <p:spTgt spid="61"/>
                                            </p:tgtEl>
                                            <p:attrNameLst>
                                              <p:attrName>style.visibility</p:attrName>
                                            </p:attrNameLst>
                                          </p:cBhvr>
                                          <p:to>
                                            <p:strVal val="visible"/>
                                          </p:to>
                                        </p:set>
                                        <p:animEffect transition="in" filter="wipe(down)">
                                          <p:cBhvr>
                                            <p:cTn id="87" dur="500"/>
                                            <p:tgtEl>
                                              <p:spTgt spid="61"/>
                                            </p:tgtEl>
                                          </p:cBhvr>
                                        </p:animEffect>
                                      </p:childTnLst>
                                    </p:cTn>
                                  </p:par>
                                  <p:par>
                                    <p:cTn id="88" presetID="10" presetClass="exit" presetSubtype="0" fill="hold" nodeType="withEffect">
                                      <p:stCondLst>
                                        <p:cond delay="0"/>
                                      </p:stCondLst>
                                      <p:childTnLst>
                                        <p:animEffect transition="out" filter="fade">
                                          <p:cBhvr>
                                            <p:cTn id="89" dur="500"/>
                                            <p:tgtEl>
                                              <p:spTgt spid="40"/>
                                            </p:tgtEl>
                                          </p:cBhvr>
                                        </p:animEffect>
                                        <p:set>
                                          <p:cBhvr>
                                            <p:cTn id="90" dur="1" fill="hold">
                                              <p:stCondLst>
                                                <p:cond delay="499"/>
                                              </p:stCondLst>
                                            </p:cTn>
                                            <p:tgtEl>
                                              <p:spTgt spid="40"/>
                                            </p:tgtEl>
                                            <p:attrNameLst>
                                              <p:attrName>style.visibility</p:attrName>
                                            </p:attrNameLst>
                                          </p:cBhvr>
                                          <p:to>
                                            <p:strVal val="hidden"/>
                                          </p:to>
                                        </p:set>
                                      </p:childTnLst>
                                    </p:cTn>
                                  </p:par>
                                </p:childTnLst>
                              </p:cTn>
                            </p:par>
                            <p:par>
                              <p:cTn id="91" fill="hold">
                                <p:stCondLst>
                                  <p:cond delay="500"/>
                                </p:stCondLst>
                                <p:childTnLst>
                                  <p:par>
                                    <p:cTn id="92" presetID="26" presetClass="emph" presetSubtype="0" fill="hold" nodeType="afterEffect">
                                      <p:stCondLst>
                                        <p:cond delay="0"/>
                                      </p:stCondLst>
                                      <p:childTnLst>
                                        <p:animEffect transition="out" filter="fade">
                                          <p:cBhvr>
                                            <p:cTn id="93" dur="500" tmFilter="0, 0; .2, .5; .8, .5; 1, 0"/>
                                            <p:tgtEl>
                                              <p:spTgt spid="61"/>
                                            </p:tgtEl>
                                          </p:cBhvr>
                                        </p:animEffect>
                                        <p:animScale>
                                          <p:cBhvr>
                                            <p:cTn id="94" dur="250" autoRev="1" fill="hold"/>
                                            <p:tgtEl>
                                              <p:spTgt spid="61"/>
                                            </p:tgtEl>
                                          </p:cBhvr>
                                          <p:by x="105000" y="105000"/>
                                        </p:animScale>
                                      </p:childTnLst>
                                    </p:cTn>
                                  </p:par>
                                </p:childTnLst>
                              </p:cTn>
                            </p:par>
                          </p:childTnLst>
                        </p:cTn>
                      </p:par>
                      <p:par>
                        <p:cTn id="95" fill="hold">
                          <p:stCondLst>
                            <p:cond delay="indefinite"/>
                          </p:stCondLst>
                          <p:childTnLst>
                            <p:par>
                              <p:cTn id="96" fill="hold">
                                <p:stCondLst>
                                  <p:cond delay="0"/>
                                </p:stCondLst>
                                <p:childTnLst>
                                  <p:par>
                                    <p:cTn id="97" presetID="42" presetClass="entr" presetSubtype="0" fill="hold" nodeType="clickEffect">
                                      <p:stCondLst>
                                        <p:cond delay="0"/>
                                      </p:stCondLst>
                                      <p:childTnLst>
                                        <p:set>
                                          <p:cBhvr>
                                            <p:cTn id="98" dur="1" fill="hold">
                                              <p:stCondLst>
                                                <p:cond delay="0"/>
                                              </p:stCondLst>
                                            </p:cTn>
                                            <p:tgtEl>
                                              <p:spTgt spid="52"/>
                                            </p:tgtEl>
                                            <p:attrNameLst>
                                              <p:attrName>style.visibility</p:attrName>
                                            </p:attrNameLst>
                                          </p:cBhvr>
                                          <p:to>
                                            <p:strVal val="visible"/>
                                          </p:to>
                                        </p:set>
                                        <p:animEffect transition="in" filter="fade">
                                          <p:cBhvr>
                                            <p:cTn id="99" dur="500"/>
                                            <p:tgtEl>
                                              <p:spTgt spid="52"/>
                                            </p:tgtEl>
                                          </p:cBhvr>
                                        </p:animEffect>
                                        <p:anim calcmode="lin" valueType="num">
                                          <p:cBhvr>
                                            <p:cTn id="100" dur="500" fill="hold"/>
                                            <p:tgtEl>
                                              <p:spTgt spid="52"/>
                                            </p:tgtEl>
                                            <p:attrNameLst>
                                              <p:attrName>ppt_x</p:attrName>
                                            </p:attrNameLst>
                                          </p:cBhvr>
                                          <p:tavLst>
                                            <p:tav tm="0">
                                              <p:val>
                                                <p:strVal val="#ppt_x"/>
                                              </p:val>
                                            </p:tav>
                                            <p:tav tm="100000">
                                              <p:val>
                                                <p:strVal val="#ppt_x"/>
                                              </p:val>
                                            </p:tav>
                                          </p:tavLst>
                                        </p:anim>
                                        <p:anim calcmode="lin" valueType="num">
                                          <p:cBhvr>
                                            <p:cTn id="101" dur="500" fill="hold"/>
                                            <p:tgtEl>
                                              <p:spTgt spid="5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7"/>
                                                </p:cond>
                                              </p:stCondLst>
                                              <p:endCondLst>
                                                <p:cond evt="onStopAudio" delay="0">
                                                  <p:tgtEl>
                                                    <p:sldTgt/>
                                                  </p:tgtEl>
                                                </p:cond>
                                              </p:endCondLst>
                                            </p:cTn>
                                            <p:tgtEl>
                                              <p:sndTgt r:embed="rId16" name="Trò-chơi-ting.wav"/>
                                            </p:tgtEl>
                                          </p:cMediaNode>
                                        </p:audio>
                                      </p:subTnLst>
                                    </p:cTn>
                                  </p:par>
                                </p:childTnLst>
                              </p:cTn>
                            </p:par>
                            <p:par>
                              <p:cTn id="102" fill="hold">
                                <p:stCondLst>
                                  <p:cond delay="500"/>
                                </p:stCondLst>
                                <p:childTnLst>
                                  <p:par>
                                    <p:cTn id="103" presetID="22" presetClass="entr" presetSubtype="8" fill="hold" grpId="0" nodeType="afterEffect">
                                      <p:stCondLst>
                                        <p:cond delay="0"/>
                                      </p:stCondLst>
                                      <p:childTnLst>
                                        <p:set>
                                          <p:cBhvr>
                                            <p:cTn id="104" dur="1" fill="hold">
                                              <p:stCondLst>
                                                <p:cond delay="0"/>
                                              </p:stCondLst>
                                            </p:cTn>
                                            <p:tgtEl>
                                              <p:spTgt spid="48"/>
                                            </p:tgtEl>
                                            <p:attrNameLst>
                                              <p:attrName>style.visibility</p:attrName>
                                            </p:attrNameLst>
                                          </p:cBhvr>
                                          <p:to>
                                            <p:strVal val="visible"/>
                                          </p:to>
                                        </p:set>
                                        <p:animEffect transition="in" filter="wipe(left)">
                                          <p:cBhvr>
                                            <p:cTn id="105" dur="500"/>
                                            <p:tgtEl>
                                              <p:spTgt spid="48"/>
                                            </p:tgtEl>
                                          </p:cBhvr>
                                        </p:animEffect>
                                      </p:childTnLst>
                                    </p:cTn>
                                  </p:par>
                                </p:childTnLst>
                              </p:cTn>
                            </p:par>
                          </p:childTnLst>
                        </p:cTn>
                      </p:par>
                      <p:par>
                        <p:cTn id="106" fill="hold">
                          <p:stCondLst>
                            <p:cond delay="indefinite"/>
                          </p:stCondLst>
                          <p:childTnLst>
                            <p:par>
                              <p:cTn id="107" fill="hold">
                                <p:stCondLst>
                                  <p:cond delay="0"/>
                                </p:stCondLst>
                                <p:childTnLst>
                                  <p:par>
                                    <p:cTn id="108" presetID="10" presetClass="entr" presetSubtype="0" fill="hold" grpId="0" nodeType="clickEffect">
                                      <p:stCondLst>
                                        <p:cond delay="0"/>
                                      </p:stCondLst>
                                      <p:childTnLst>
                                        <p:set>
                                          <p:cBhvr>
                                            <p:cTn id="109" dur="1" fill="hold">
                                              <p:stCondLst>
                                                <p:cond delay="0"/>
                                              </p:stCondLst>
                                            </p:cTn>
                                            <p:tgtEl>
                                              <p:spTgt spid="35"/>
                                            </p:tgtEl>
                                            <p:attrNameLst>
                                              <p:attrName>style.visibility</p:attrName>
                                            </p:attrNameLst>
                                          </p:cBhvr>
                                          <p:to>
                                            <p:strVal val="visible"/>
                                          </p:to>
                                        </p:set>
                                        <p:animEffect transition="in" filter="fade">
                                          <p:cBhvr>
                                            <p:cTn id="110" dur="500"/>
                                            <p:tgtEl>
                                              <p:spTgt spid="35"/>
                                            </p:tgtEl>
                                          </p:cBhvr>
                                        </p:animEffect>
                                      </p:childTnLst>
                                      <p:subTnLst>
                                        <p:audio>
                                          <p:cMediaNode>
                                            <p:cTn display="0" masterRel="sameClick">
                                              <p:stCondLst>
                                                <p:cond evt="begin" delay="0">
                                                  <p:tn val="108"/>
                                                </p:cond>
                                              </p:stCondLst>
                                              <p:endCondLst>
                                                <p:cond evt="onStopAudio" delay="0">
                                                  <p:tgtEl>
                                                    <p:sldTgt/>
                                                  </p:tgtEl>
                                                </p:cond>
                                              </p:endCondLst>
                                            </p:cTn>
                                            <p:tgtEl>
                                              <p:sndTgt r:embed="rId17" name="click.wav"/>
                                            </p:tgtEl>
                                          </p:cMediaNode>
                                        </p:audio>
                                      </p:subTnLst>
                                    </p:cTn>
                                  </p:par>
                                </p:childTnLst>
                              </p:cTn>
                            </p:par>
                            <p:par>
                              <p:cTn id="111" fill="hold">
                                <p:stCondLst>
                                  <p:cond delay="500"/>
                                </p:stCondLst>
                                <p:childTnLst>
                                  <p:par>
                                    <p:cTn id="112" presetID="10" presetClass="entr" presetSubtype="0" fill="hold" grpId="0" nodeType="afterEffect">
                                      <p:stCondLst>
                                        <p:cond delay="0"/>
                                      </p:stCondLst>
                                      <p:childTnLst>
                                        <p:set>
                                          <p:cBhvr>
                                            <p:cTn id="113" dur="1" fill="hold">
                                              <p:stCondLst>
                                                <p:cond delay="0"/>
                                              </p:stCondLst>
                                            </p:cTn>
                                            <p:tgtEl>
                                              <p:spTgt spid="36"/>
                                            </p:tgtEl>
                                            <p:attrNameLst>
                                              <p:attrName>style.visibility</p:attrName>
                                            </p:attrNameLst>
                                          </p:cBhvr>
                                          <p:to>
                                            <p:strVal val="visible"/>
                                          </p:to>
                                        </p:set>
                                        <p:animEffect transition="in" filter="fade">
                                          <p:cBhvr>
                                            <p:cTn id="114" dur="500"/>
                                            <p:tgtEl>
                                              <p:spTgt spid="36"/>
                                            </p:tgtEl>
                                          </p:cBhvr>
                                        </p:animEffect>
                                      </p:childTnLst>
                                      <p:subTnLst>
                                        <p:audio>
                                          <p:cMediaNode>
                                            <p:cTn display="0" masterRel="sameClick">
                                              <p:stCondLst>
                                                <p:cond evt="begin" delay="0">
                                                  <p:tn val="112"/>
                                                </p:cond>
                                              </p:stCondLst>
                                              <p:endCondLst>
                                                <p:cond evt="onStopAudio" delay="0">
                                                  <p:tgtEl>
                                                    <p:sldTgt/>
                                                  </p:tgtEl>
                                                </p:cond>
                                              </p:endCondLst>
                                            </p:cTn>
                                            <p:tgtEl>
                                              <p:sndTgt r:embed="rId17" name="click.wav"/>
                                            </p:tgtEl>
                                          </p:cMediaNode>
                                        </p:audio>
                                      </p:subTnLst>
                                    </p:cTn>
                                  </p:par>
                                </p:childTnLst>
                              </p:cTn>
                            </p:par>
                            <p:par>
                              <p:cTn id="115" fill="hold">
                                <p:stCondLst>
                                  <p:cond delay="1000"/>
                                </p:stCondLst>
                                <p:childTnLst>
                                  <p:par>
                                    <p:cTn id="116" presetID="26" presetClass="emph" presetSubtype="0" repeatCount="5000" fill="hold" grpId="1" nodeType="afterEffect">
                                      <p:stCondLst>
                                        <p:cond delay="0"/>
                                      </p:stCondLst>
                                      <p:childTnLst>
                                        <p:animEffect transition="out" filter="fade">
                                          <p:cBhvr>
                                            <p:cTn id="117" dur="500" tmFilter="0, 0; .2, .5; .8, .5; 1, 0"/>
                                            <p:tgtEl>
                                              <p:spTgt spid="35"/>
                                            </p:tgtEl>
                                          </p:cBhvr>
                                        </p:animEffect>
                                        <p:animScale>
                                          <p:cBhvr>
                                            <p:cTn id="118" dur="250" autoRev="1" fill="hold"/>
                                            <p:tgtEl>
                                              <p:spTgt spid="35"/>
                                            </p:tgtEl>
                                          </p:cBhvr>
                                          <p:by x="105000" y="105000"/>
                                        </p:animScale>
                                      </p:childTnLst>
                                    </p:cTn>
                                  </p:par>
                                  <p:par>
                                    <p:cTn id="119" presetID="26" presetClass="emph" presetSubtype="0" repeatCount="5000" fill="hold" grpId="1" nodeType="withEffect">
                                      <p:stCondLst>
                                        <p:cond delay="0"/>
                                      </p:stCondLst>
                                      <p:childTnLst>
                                        <p:animEffect transition="out" filter="fade">
                                          <p:cBhvr>
                                            <p:cTn id="120" dur="500" tmFilter="0, 0; .2, .5; .8, .5; 1, 0"/>
                                            <p:tgtEl>
                                              <p:spTgt spid="36"/>
                                            </p:tgtEl>
                                          </p:cBhvr>
                                        </p:animEffect>
                                        <p:animScale>
                                          <p:cBhvr>
                                            <p:cTn id="121" dur="250" autoRev="1" fill="hold"/>
                                            <p:tgtEl>
                                              <p:spTgt spid="3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P spid="48" grpId="0"/>
          <p:bldP spid="59" grpId="0" animBg="1"/>
          <p:bldP spid="60" grpId="0"/>
          <p:bldP spid="35" grpId="0" animBg="1"/>
          <p:bldP spid="35" grpId="1" animBg="1"/>
          <p:bldP spid="36" grpId="0" animBg="1"/>
          <p:bldP spid="36" grpId="1" animBg="1"/>
        </p:bldLst>
      </p:timing>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icon&#10;&#10;Description automatically generated">
            <a:extLst>
              <a:ext uri="{FF2B5EF4-FFF2-40B4-BE49-F238E27FC236}">
                <a16:creationId xmlns:a16="http://schemas.microsoft.com/office/drawing/2014/main" id="{050597A0-FF02-BCED-05F6-2707DB48A4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4238" y="459000"/>
            <a:ext cx="5940000" cy="5940000"/>
          </a:xfrm>
          <a:prstGeom prst="rect">
            <a:avLst/>
          </a:prstGeom>
        </p:spPr>
      </p:pic>
      <p:sp>
        <p:nvSpPr>
          <p:cNvPr id="13" name="TextBox 12">
            <a:extLst>
              <a:ext uri="{FF2B5EF4-FFF2-40B4-BE49-F238E27FC236}">
                <a16:creationId xmlns:a16="http://schemas.microsoft.com/office/drawing/2014/main" id="{62463850-8AD0-F7CC-F421-684868B4A530}"/>
              </a:ext>
            </a:extLst>
          </p:cNvPr>
          <p:cNvSpPr txBox="1"/>
          <p:nvPr/>
        </p:nvSpPr>
        <p:spPr>
          <a:xfrm>
            <a:off x="2915399" y="1826214"/>
            <a:ext cx="5146430" cy="2171428"/>
          </a:xfrm>
          <a:prstGeom prst="rect">
            <a:avLst/>
          </a:prstGeom>
          <a:noFill/>
          <a:effectLst/>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4800" b="0" i="0" u="none" strike="noStrike" kern="0" cap="none" spc="0" normalizeH="0" baseline="0" noProof="0">
                <a:ln>
                  <a:noFill/>
                </a:ln>
                <a:solidFill>
                  <a:srgbClr val="FF5252"/>
                </a:solidFill>
                <a:effectLst>
                  <a:glow>
                    <a:srgbClr val="4472C4">
                      <a:alpha val="40000"/>
                    </a:srgbClr>
                  </a:glow>
                </a:effectLst>
                <a:uLnTx/>
                <a:uFillTx/>
                <a:latin typeface="Arial" panose="020B0604020202020204" pitchFamily="34" charset="0"/>
                <a:ea typeface="LNTH-LuoLuoNotangYuanTi 1" pitchFamily="2" charset="-128"/>
                <a:cs typeface="Arial" panose="020B0604020202020204" pitchFamily="34" charset="0"/>
                <a:sym typeface="Arial"/>
              </a:rPr>
              <a:t>LUYỆN VIẾT CÂU ỨNG DỤNG</a:t>
            </a:r>
            <a:endParaRPr kumimoji="0" lang="en-US" sz="5400" b="1" i="0" u="none" strike="noStrike" kern="0" cap="none" spc="0" normalizeH="0" baseline="0" noProof="0" dirty="0">
              <a:ln>
                <a:noFill/>
              </a:ln>
              <a:solidFill>
                <a:srgbClr val="FF5252"/>
              </a:solidFill>
              <a:effectLst>
                <a:glow>
                  <a:srgbClr val="4472C4">
                    <a:alpha val="40000"/>
                  </a:srgbClr>
                </a:glow>
              </a:effectLst>
              <a:uLnTx/>
              <a:uFillTx/>
              <a:latin typeface="Arial" panose="020B0604020202020204" pitchFamily="34" charset="0"/>
              <a:ea typeface="LNTH-LuoLuoNotangYuanTi 1" pitchFamily="2" charset="-128"/>
              <a:cs typeface="Arial" panose="020B0604020202020204" pitchFamily="34" charset="0"/>
              <a:sym typeface="Arial"/>
            </a:endParaRPr>
          </a:p>
        </p:txBody>
      </p:sp>
      <p:sp>
        <p:nvSpPr>
          <p:cNvPr id="14" name="TextBox 13">
            <a:extLst>
              <a:ext uri="{FF2B5EF4-FFF2-40B4-BE49-F238E27FC236}">
                <a16:creationId xmlns:a16="http://schemas.microsoft.com/office/drawing/2014/main" id="{247473E8-FDB7-AC7C-6623-BFCCE150DB51}"/>
              </a:ext>
            </a:extLst>
          </p:cNvPr>
          <p:cNvSpPr txBox="1"/>
          <p:nvPr/>
        </p:nvSpPr>
        <p:spPr>
          <a:xfrm>
            <a:off x="2918944" y="1826214"/>
            <a:ext cx="5142885" cy="2171428"/>
          </a:xfrm>
          <a:prstGeom prst="rect">
            <a:avLst/>
          </a:prstGeom>
          <a:noFill/>
          <a:effectLst/>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a:ln>
                  <a:solidFill>
                    <a:prstClr val="white"/>
                  </a:solidFill>
                </a:ln>
                <a:noFill/>
                <a:effectLst>
                  <a:glow>
                    <a:srgbClr val="4472C4">
                      <a:alpha val="40000"/>
                    </a:srgbClr>
                  </a:glow>
                  <a:outerShdw blurRad="38100" dist="38100" dir="2700000" algn="tl">
                    <a:srgbClr val="000000">
                      <a:alpha val="43137"/>
                    </a:srgbClr>
                  </a:outerShdw>
                </a:effectLst>
                <a:uLnTx/>
                <a:uFillTx/>
                <a:latin typeface="Arial" panose="020B0604020202020204" pitchFamily="34" charset="0"/>
                <a:ea typeface="LNTH-LuoLuoNotangYuanTi 1" pitchFamily="2" charset="-128"/>
                <a:cs typeface="Arial" panose="020B0604020202020204" pitchFamily="34" charset="0"/>
                <a:sym typeface="Arial"/>
              </a:rPr>
              <a:t>LUYỆN VIẾT CÂU ỨNG DỤNG</a:t>
            </a:r>
            <a:endParaRPr kumimoji="0" lang="en-US" sz="5400" b="1" i="0" u="none" strike="noStrike" kern="0" cap="none" spc="0" normalizeH="0" baseline="0" noProof="0" dirty="0">
              <a:ln>
                <a:solidFill>
                  <a:prstClr val="white"/>
                </a:solidFill>
              </a:ln>
              <a:noFill/>
              <a:effectLst>
                <a:glow>
                  <a:srgbClr val="4472C4">
                    <a:alpha val="40000"/>
                  </a:srgbClr>
                </a:glow>
                <a:outerShdw blurRad="38100" dist="38100" dir="2700000" algn="tl">
                  <a:srgbClr val="000000">
                    <a:alpha val="43137"/>
                  </a:srgbClr>
                </a:outerShdw>
              </a:effectLst>
              <a:uLnTx/>
              <a:uFillTx/>
              <a:latin typeface="Arial" panose="020B0604020202020204" pitchFamily="34" charset="0"/>
              <a:ea typeface="LNTH-LuoLuoNotangYuanTi 1" pitchFamily="2" charset="-128"/>
              <a:cs typeface="Arial" panose="020B0604020202020204" pitchFamily="34" charset="0"/>
              <a:sym typeface="Arial"/>
            </a:endParaRPr>
          </a:p>
        </p:txBody>
      </p:sp>
      <p:sp>
        <p:nvSpPr>
          <p:cNvPr id="5" name="TextBox 4"/>
          <p:cNvSpPr txBox="1"/>
          <p:nvPr/>
        </p:nvSpPr>
        <p:spPr>
          <a:xfrm>
            <a:off x="-2000527" y="167148"/>
            <a:ext cx="1632155" cy="1790589"/>
          </a:xfrm>
          <a:prstGeom prst="rect">
            <a:avLst/>
          </a:prstGeom>
          <a:solidFill>
            <a:schemeClr val="bg2"/>
          </a:solidFill>
        </p:spPr>
        <p:txBody>
          <a:bodyPr wrap="square" rtlCol="0">
            <a:spAutoFit/>
          </a:bodyPr>
          <a:lstStyle/>
          <a:p>
            <a:endParaRPr lang="en-US" dirty="0"/>
          </a:p>
        </p:txBody>
      </p:sp>
    </p:spTree>
    <p:extLst>
      <p:ext uri="{BB962C8B-B14F-4D97-AF65-F5344CB8AC3E}">
        <p14:creationId xmlns:p14="http://schemas.microsoft.com/office/powerpoint/2010/main" val="29051559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par>
                          <p:cTn id="8" fill="hold">
                            <p:stCondLst>
                              <p:cond delay="500"/>
                            </p:stCondLst>
                            <p:childTnLst>
                              <p:par>
                                <p:cTn id="9" presetID="21" presetClass="entr" presetSubtype="3"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heel(3)">
                                      <p:cBhvr>
                                        <p:cTn id="11" dur="750"/>
                                        <p:tgtEl>
                                          <p:spTgt spid="13"/>
                                        </p:tgtEl>
                                      </p:cBhvr>
                                    </p:animEffect>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par>
                                <p:cTn id="12" presetID="21" presetClass="entr" presetSubtype="3" fill="hold" grpId="0"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heel(3)">
                                      <p:cBhvr>
                                        <p:cTn id="14" dur="750"/>
                                        <p:tgtEl>
                                          <p:spTgt spid="14"/>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C8F3E494-07C1-B345-5E71-342E87CBD035}"/>
              </a:ext>
            </a:extLst>
          </p:cNvPr>
          <p:cNvSpPr/>
          <p:nvPr/>
        </p:nvSpPr>
        <p:spPr>
          <a:xfrm>
            <a:off x="457263" y="397669"/>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pic>
        <p:nvPicPr>
          <p:cNvPr id="3" name="Picture 2" descr="A graph paper with many lines&#10;&#10;Description automatically generated">
            <a:extLst>
              <a:ext uri="{FF2B5EF4-FFF2-40B4-BE49-F238E27FC236}">
                <a16:creationId xmlns:a16="http://schemas.microsoft.com/office/drawing/2014/main" id="{3555F4E6-E93B-CFB3-90BA-5C5434C3D4E0}"/>
              </a:ext>
            </a:extLst>
          </p:cNvPr>
          <p:cNvPicPr>
            <a:picLocks noChangeAspect="1"/>
          </p:cNvPicPr>
          <p:nvPr/>
        </p:nvPicPr>
        <p:blipFill rotWithShape="1">
          <a:blip r:embed="rId3">
            <a:extLst>
              <a:ext uri="{28A0092B-C50C-407E-A947-70E740481C1C}">
                <a14:useLocalDpi xmlns:a14="http://schemas.microsoft.com/office/drawing/2010/main" val="0"/>
              </a:ext>
            </a:extLst>
          </a:blip>
          <a:srcRect l="-420" t="-879" r="420" b="67293"/>
          <a:stretch/>
        </p:blipFill>
        <p:spPr>
          <a:xfrm>
            <a:off x="1070861" y="927565"/>
            <a:ext cx="10050278" cy="2214070"/>
          </a:xfrm>
          <a:prstGeom prst="rect">
            <a:avLst/>
          </a:prstGeom>
        </p:spPr>
      </p:pic>
      <p:grpSp>
        <p:nvGrpSpPr>
          <p:cNvPr id="5" name="Group 4">
            <a:extLst>
              <a:ext uri="{FF2B5EF4-FFF2-40B4-BE49-F238E27FC236}">
                <a16:creationId xmlns:a16="http://schemas.microsoft.com/office/drawing/2014/main" id="{029DB5A1-4B85-0318-6285-BB9C4E855C92}"/>
              </a:ext>
            </a:extLst>
          </p:cNvPr>
          <p:cNvGrpSpPr/>
          <p:nvPr/>
        </p:nvGrpSpPr>
        <p:grpSpPr>
          <a:xfrm>
            <a:off x="515999" y="0"/>
            <a:ext cx="4539401" cy="1044000"/>
            <a:chOff x="515999" y="0"/>
            <a:chExt cx="4539401" cy="1044000"/>
          </a:xfrm>
        </p:grpSpPr>
        <p:sp>
          <p:nvSpPr>
            <p:cNvPr id="6" name="Rectangle: Rounded Corners 5">
              <a:extLst>
                <a:ext uri="{FF2B5EF4-FFF2-40B4-BE49-F238E27FC236}">
                  <a16:creationId xmlns:a16="http://schemas.microsoft.com/office/drawing/2014/main" id="{A4CE5AA5-AC17-E959-B5BE-19B854F9D69B}"/>
                </a:ext>
              </a:extLst>
            </p:cNvPr>
            <p:cNvSpPr/>
            <p:nvPr/>
          </p:nvSpPr>
          <p:spPr>
            <a:xfrm>
              <a:off x="652586" y="458999"/>
              <a:ext cx="4176000" cy="574473"/>
            </a:xfrm>
            <a:custGeom>
              <a:avLst/>
              <a:gdLst>
                <a:gd name="connsiteX0" fmla="*/ 0 w 4176000"/>
                <a:gd name="connsiteY0" fmla="*/ 82942 h 574473"/>
                <a:gd name="connsiteX1" fmla="*/ 82942 w 4176000"/>
                <a:gd name="connsiteY1" fmla="*/ 0 h 574473"/>
                <a:gd name="connsiteX2" fmla="*/ 4093058 w 4176000"/>
                <a:gd name="connsiteY2" fmla="*/ 0 h 574473"/>
                <a:gd name="connsiteX3" fmla="*/ 4176000 w 4176000"/>
                <a:gd name="connsiteY3" fmla="*/ 82942 h 574473"/>
                <a:gd name="connsiteX4" fmla="*/ 4176000 w 4176000"/>
                <a:gd name="connsiteY4" fmla="*/ 491531 h 574473"/>
                <a:gd name="connsiteX5" fmla="*/ 4093058 w 4176000"/>
                <a:gd name="connsiteY5" fmla="*/ 574473 h 574473"/>
                <a:gd name="connsiteX6" fmla="*/ 82942 w 4176000"/>
                <a:gd name="connsiteY6" fmla="*/ 574473 h 574473"/>
                <a:gd name="connsiteX7" fmla="*/ 0 w 4176000"/>
                <a:gd name="connsiteY7" fmla="*/ 491531 h 574473"/>
                <a:gd name="connsiteX8" fmla="*/ 0 w 417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6000" h="574473" fill="none" extrusionOk="0">
                  <a:moveTo>
                    <a:pt x="0" y="82942"/>
                  </a:moveTo>
                  <a:cubicBezTo>
                    <a:pt x="-4220" y="31159"/>
                    <a:pt x="29000" y="2771"/>
                    <a:pt x="82942" y="0"/>
                  </a:cubicBezTo>
                  <a:cubicBezTo>
                    <a:pt x="2077204" y="-92351"/>
                    <a:pt x="3624535" y="104030"/>
                    <a:pt x="4093058" y="0"/>
                  </a:cubicBezTo>
                  <a:cubicBezTo>
                    <a:pt x="4137008" y="2172"/>
                    <a:pt x="4179811" y="29465"/>
                    <a:pt x="4176000" y="82942"/>
                  </a:cubicBezTo>
                  <a:cubicBezTo>
                    <a:pt x="4167915" y="244919"/>
                    <a:pt x="4162797" y="382450"/>
                    <a:pt x="4176000" y="491531"/>
                  </a:cubicBezTo>
                  <a:cubicBezTo>
                    <a:pt x="4175626" y="542904"/>
                    <a:pt x="4133905" y="567011"/>
                    <a:pt x="4093058" y="574473"/>
                  </a:cubicBezTo>
                  <a:cubicBezTo>
                    <a:pt x="2298819" y="437847"/>
                    <a:pt x="1172043" y="565650"/>
                    <a:pt x="82942" y="574473"/>
                  </a:cubicBezTo>
                  <a:cubicBezTo>
                    <a:pt x="37508" y="567174"/>
                    <a:pt x="2781" y="542620"/>
                    <a:pt x="0" y="491531"/>
                  </a:cubicBezTo>
                  <a:cubicBezTo>
                    <a:pt x="24640" y="405180"/>
                    <a:pt x="-27775" y="183803"/>
                    <a:pt x="0" y="82942"/>
                  </a:cubicBezTo>
                  <a:close/>
                </a:path>
                <a:path w="4176000" h="574473" stroke="0" extrusionOk="0">
                  <a:moveTo>
                    <a:pt x="0" y="82942"/>
                  </a:moveTo>
                  <a:cubicBezTo>
                    <a:pt x="148" y="37911"/>
                    <a:pt x="32618" y="-6924"/>
                    <a:pt x="82942" y="0"/>
                  </a:cubicBezTo>
                  <a:cubicBezTo>
                    <a:pt x="1074880" y="-168373"/>
                    <a:pt x="2418476" y="-141978"/>
                    <a:pt x="4093058" y="0"/>
                  </a:cubicBezTo>
                  <a:cubicBezTo>
                    <a:pt x="4137402" y="1693"/>
                    <a:pt x="4178644" y="35760"/>
                    <a:pt x="4176000" y="82942"/>
                  </a:cubicBezTo>
                  <a:cubicBezTo>
                    <a:pt x="4162215" y="283589"/>
                    <a:pt x="4139465" y="429706"/>
                    <a:pt x="4176000" y="491531"/>
                  </a:cubicBezTo>
                  <a:cubicBezTo>
                    <a:pt x="4172089" y="543285"/>
                    <a:pt x="4143490" y="577198"/>
                    <a:pt x="4093058" y="574473"/>
                  </a:cubicBezTo>
                  <a:cubicBezTo>
                    <a:pt x="2176109" y="662374"/>
                    <a:pt x="1352314"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ask="http://schemas.microsoft.com/office/drawing/2018/sketchyshapes" sd="1226581119">
                    <a:prstGeom prst="roundRect">
                      <a:avLst>
                        <a:gd name="adj" fmla="val 14438"/>
                      </a:avLst>
                    </a:pr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9AA"/>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2302ECD1-4BD5-62AF-3760-6B6E8BE563B7}"/>
                </a:ext>
              </a:extLst>
            </p:cNvPr>
            <p:cNvSpPr txBox="1"/>
            <p:nvPr/>
          </p:nvSpPr>
          <p:spPr>
            <a:xfrm>
              <a:off x="1792349" y="397669"/>
              <a:ext cx="326305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w="0"/>
                  <a:solidFill>
                    <a:srgbClr val="4C7716"/>
                  </a:solidFill>
                  <a:effectLst/>
                  <a:uLnTx/>
                  <a:uFillTx/>
                  <a:latin typeface="Arial" panose="020B0604020202020204" pitchFamily="34" charset="0"/>
                  <a:ea typeface="LNTH-LuoLuoNotangYuanTi 1" pitchFamily="2" charset="-128"/>
                  <a:cs typeface="Arial" panose="020B0604020202020204" pitchFamily="34" charset="0"/>
                </a:rPr>
                <a:t>Câu ứng dụng</a:t>
              </a:r>
              <a:endParaRPr kumimoji="0" lang="en-US" sz="3600" b="0" i="0" u="none" strike="noStrike" kern="1200" cap="none" spc="0" normalizeH="0" baseline="0" noProof="0" dirty="0">
                <a:ln w="0"/>
                <a:solidFill>
                  <a:srgbClr val="4C7716"/>
                </a:solidFill>
                <a:effectLst/>
                <a:uLnTx/>
                <a:uFillTx/>
                <a:latin typeface="Arial" panose="020B0604020202020204" pitchFamily="34" charset="0"/>
                <a:ea typeface="LNTH-LuoLuoNotangYuanTi 1" pitchFamily="2" charset="-128"/>
                <a:cs typeface="Arial" panose="020B0604020202020204" pitchFamily="34" charset="0"/>
              </a:endParaRPr>
            </a:p>
          </p:txBody>
        </p:sp>
        <p:pic>
          <p:nvPicPr>
            <p:cNvPr id="8" name="Picture 7" descr="A snail on a leaf&#10;&#10;Description automatically generated with low confidence">
              <a:extLst>
                <a:ext uri="{FF2B5EF4-FFF2-40B4-BE49-F238E27FC236}">
                  <a16:creationId xmlns:a16="http://schemas.microsoft.com/office/drawing/2014/main" id="{26A63B7E-FA9A-E81D-917F-661DC09708C9}"/>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sp>
        <p:nvSpPr>
          <p:cNvPr id="11" name="TextBox 10">
            <a:extLst>
              <a:ext uri="{FF2B5EF4-FFF2-40B4-BE49-F238E27FC236}">
                <a16:creationId xmlns:a16="http://schemas.microsoft.com/office/drawing/2014/main" id="{2A83A7CA-8004-5074-2534-4A11B30AD63C}"/>
              </a:ext>
            </a:extLst>
          </p:cNvPr>
          <p:cNvSpPr txBox="1"/>
          <p:nvPr/>
        </p:nvSpPr>
        <p:spPr>
          <a:xfrm>
            <a:off x="2193945" y="1372880"/>
            <a:ext cx="7973312" cy="6617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dirty="0">
                <a:ln>
                  <a:noFill/>
                </a:ln>
                <a:solidFill>
                  <a:srgbClr val="CC0099"/>
                </a:solidFill>
                <a:effectLst/>
                <a:uLnTx/>
                <a:uFillTx/>
                <a:latin typeface="HP001 4 hàng" panose="020B0603050302020204" pitchFamily="34" charset="0"/>
                <a:ea typeface="HP001" panose="020B0603050302020204" pitchFamily="34" charset="0"/>
                <a:cs typeface="+mn-cs"/>
              </a:rPr>
              <a:t>Phú QuǬ - đảo wgǌ xa</a:t>
            </a:r>
            <a:r>
              <a:rPr kumimoji="0" lang="el-GR" sz="3700" b="1" i="0" u="none" strike="noStrike" kern="1200" cap="none" spc="0" normalizeH="0" baseline="0" noProof="0" dirty="0">
                <a:ln>
                  <a:noFill/>
                </a:ln>
                <a:solidFill>
                  <a:srgbClr val="CC0099"/>
                </a:solidFill>
                <a:effectLst/>
                <a:uLnTx/>
                <a:uFillTx/>
                <a:latin typeface="HP001 4 hàng" panose="020B0603050302020204" pitchFamily="34" charset="0"/>
                <a:ea typeface="HP001" panose="020B0603050302020204" pitchFamily="34" charset="0"/>
                <a:cs typeface="+mn-cs"/>
              </a:rPr>
              <a:t>ζ </a:t>
            </a:r>
            <a:r>
              <a:rPr kumimoji="0" lang="vi-VN" sz="3700" b="1" i="0" u="none" strike="noStrike" kern="1200" cap="none" spc="0" normalizeH="0" baseline="0" noProof="0" dirty="0">
                <a:ln>
                  <a:noFill/>
                </a:ln>
                <a:solidFill>
                  <a:srgbClr val="CC0099"/>
                </a:solidFill>
                <a:effectLst/>
                <a:uLnTx/>
                <a:uFillTx/>
                <a:latin typeface="HP001 4 hàng" panose="020B0603050302020204" pitchFamily="34" charset="0"/>
                <a:ea typeface="HP001" panose="020B0603050302020204" pitchFamily="34" charset="0"/>
                <a:cs typeface="+mn-cs"/>
              </a:rPr>
              <a:t>xa</a:t>
            </a:r>
            <a:r>
              <a:rPr kumimoji="0" lang="el-GR" sz="3700" b="1" i="0" u="none" strike="noStrike" kern="1200" cap="none" spc="0" normalizeH="0" baseline="0" noProof="0" dirty="0">
                <a:ln>
                  <a:noFill/>
                </a:ln>
                <a:solidFill>
                  <a:srgbClr val="CC0099"/>
                </a:solidFill>
                <a:effectLst/>
                <a:uLnTx/>
                <a:uFillTx/>
                <a:latin typeface="HP001 4 hàng" panose="020B0603050302020204" pitchFamily="34" charset="0"/>
                <a:ea typeface="HP001" panose="020B0603050302020204" pitchFamily="34" charset="0"/>
                <a:cs typeface="+mn-cs"/>
              </a:rPr>
              <a:t>ζ</a:t>
            </a:r>
          </a:p>
        </p:txBody>
      </p:sp>
      <p:sp>
        <p:nvSpPr>
          <p:cNvPr id="13" name="TextBox 12">
            <a:extLst>
              <a:ext uri="{FF2B5EF4-FFF2-40B4-BE49-F238E27FC236}">
                <a16:creationId xmlns:a16="http://schemas.microsoft.com/office/drawing/2014/main" id="{2592B952-FA15-07A0-2B01-F88CA271138D}"/>
              </a:ext>
            </a:extLst>
          </p:cNvPr>
          <p:cNvSpPr txBox="1"/>
          <p:nvPr/>
        </p:nvSpPr>
        <p:spPr>
          <a:xfrm>
            <a:off x="6466886" y="2825228"/>
            <a:ext cx="5725114" cy="6617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700" b="1" i="0" u="none" strike="noStrike" kern="1200" cap="none" spc="0" normalizeH="0" baseline="0" noProof="0" dirty="0">
                <a:ln>
                  <a:noFill/>
                </a:ln>
                <a:solidFill>
                  <a:srgbClr val="CC0099"/>
                </a:solidFill>
                <a:effectLst/>
                <a:uLnTx/>
                <a:uFillTx/>
                <a:latin typeface="HP001 4 hàng" panose="020B0603050302020204" pitchFamily="34" charset="0"/>
                <a:ea typeface="HP001" panose="020B0603050302020204" pitchFamily="34" charset="0"/>
              </a:rPr>
              <a:t>(</a:t>
            </a:r>
            <a:r>
              <a:rPr kumimoji="0" lang="en-US" sz="3700" b="1" i="0" u="none" strike="noStrike" kern="1200" cap="none" spc="0" normalizeH="0" baseline="0" noProof="0" dirty="0" err="1">
                <a:ln>
                  <a:noFill/>
                </a:ln>
                <a:solidFill>
                  <a:srgbClr val="CC0099"/>
                </a:solidFill>
                <a:effectLst/>
                <a:uLnTx/>
                <a:uFillTx/>
                <a:latin typeface="HP001 4 hàng" panose="020B0603050302020204" pitchFamily="34" charset="0"/>
                <a:ea typeface="HP001" panose="020B0603050302020204" pitchFamily="34" charset="0"/>
              </a:rPr>
              <a:t>Tǟúc</a:t>
            </a:r>
            <a:r>
              <a:rPr kumimoji="0" lang="en-US" sz="3700" b="1" i="0" u="none" strike="noStrike" kern="1200" cap="none" spc="0" normalizeH="0" baseline="0" noProof="0" dirty="0">
                <a:ln>
                  <a:noFill/>
                </a:ln>
                <a:solidFill>
                  <a:srgbClr val="CC0099"/>
                </a:solidFill>
                <a:effectLst/>
                <a:uLnTx/>
                <a:uFillTx/>
                <a:latin typeface="HP001 4 hàng" panose="020B0603050302020204" pitchFamily="34" charset="0"/>
                <a:ea typeface="HP001" panose="020B0603050302020204" pitchFamily="34" charset="0"/>
              </a:rPr>
              <a:t> </a:t>
            </a:r>
            <a:r>
              <a:rPr kumimoji="0" lang="en-US" sz="3700" b="1" i="0" u="none" strike="noStrike" kern="1200" cap="none" spc="0" normalizeH="0" baseline="0" noProof="0" dirty="0" err="1">
                <a:ln>
                  <a:noFill/>
                </a:ln>
                <a:solidFill>
                  <a:srgbClr val="CC0099"/>
                </a:solidFill>
                <a:effectLst/>
                <a:uLnTx/>
                <a:uFillTx/>
                <a:latin typeface="HP001 4 hàng" panose="020B0603050302020204" pitchFamily="34" charset="0"/>
                <a:ea typeface="HP001" panose="020B0603050302020204" pitchFamily="34" charset="0"/>
              </a:rPr>
              <a:t>Lâm</a:t>
            </a:r>
            <a:r>
              <a:rPr kumimoji="0" lang="en-US" sz="3700" b="1" i="0" u="none" strike="noStrike" kern="1200" cap="none" spc="0" normalizeH="0" baseline="0" noProof="0" dirty="0">
                <a:ln>
                  <a:noFill/>
                </a:ln>
                <a:solidFill>
                  <a:srgbClr val="CC0099"/>
                </a:solidFill>
                <a:effectLst/>
                <a:uLnTx/>
                <a:uFillTx/>
                <a:latin typeface="HP001 4 hàng" panose="020B0603050302020204" pitchFamily="34" charset="0"/>
                <a:ea typeface="HP001" panose="020B0603050302020204" pitchFamily="34" charset="0"/>
              </a:rPr>
              <a:t>)</a:t>
            </a:r>
            <a:endParaRPr kumimoji="0" lang="vi-VN" sz="3700" b="1" i="0" u="none" strike="noStrike" kern="1200" cap="none" spc="0" normalizeH="0" baseline="0" noProof="0" dirty="0">
              <a:ln>
                <a:noFill/>
              </a:ln>
              <a:solidFill>
                <a:srgbClr val="CC0099"/>
              </a:solidFill>
              <a:effectLst/>
              <a:uLnTx/>
              <a:uFillTx/>
              <a:latin typeface="HP001 4 hàng" panose="020B0603050302020204" pitchFamily="34" charset="0"/>
              <a:ea typeface="HP001" panose="020B0603050302020204" pitchFamily="34" charset="0"/>
            </a:endParaRPr>
          </a:p>
        </p:txBody>
      </p:sp>
      <p:sp>
        <p:nvSpPr>
          <p:cNvPr id="34" name="TextBox 33">
            <a:extLst>
              <a:ext uri="{FF2B5EF4-FFF2-40B4-BE49-F238E27FC236}">
                <a16:creationId xmlns:a16="http://schemas.microsoft.com/office/drawing/2014/main" id="{0DBC595B-77F5-A520-E230-CDEEE0D82B0D}"/>
              </a:ext>
            </a:extLst>
          </p:cNvPr>
          <p:cNvSpPr txBox="1"/>
          <p:nvPr/>
        </p:nvSpPr>
        <p:spPr>
          <a:xfrm>
            <a:off x="1028700" y="3612356"/>
            <a:ext cx="10420350"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3399"/>
                </a:solidFill>
                <a:effectLst/>
                <a:uLnTx/>
                <a:uFillTx/>
                <a:latin typeface="Arial" panose="020B0604020202020204" pitchFamily="34" charset="0"/>
                <a:ea typeface="LNTH-LuoLuoNotangYuanTi 1" pitchFamily="2" charset="-128"/>
                <a:cs typeface="LNTH-LuoLuoNotangYuanTi 1" pitchFamily="2" charset="-128"/>
              </a:rPr>
              <a:t>Câu thơ ca ngợi </a:t>
            </a:r>
            <a:r>
              <a:rPr kumimoji="0" lang="en-US" sz="3600" b="0" i="0" u="none" strike="noStrike" kern="1200" cap="none" spc="0" normalizeH="0" baseline="0" noProof="0" dirty="0" err="1">
                <a:ln>
                  <a:noFill/>
                </a:ln>
                <a:solidFill>
                  <a:srgbClr val="003399"/>
                </a:solidFill>
                <a:effectLst/>
                <a:uLnTx/>
                <a:uFillTx/>
                <a:latin typeface="Arial" panose="020B0604020202020204" pitchFamily="34" charset="0"/>
                <a:ea typeface="LNTH-LuoLuoNotangYuanTi 1" pitchFamily="2" charset="-128"/>
                <a:cs typeface="LNTH-LuoLuoNotangYuanTi 1" pitchFamily="2" charset="-128"/>
              </a:rPr>
              <a:t>vẻ</a:t>
            </a:r>
            <a:r>
              <a:rPr kumimoji="0" lang="en-US" sz="3600" b="0" i="0" u="none" strike="noStrike" kern="1200" cap="none" spc="0" normalizeH="0" baseline="0" noProof="0" dirty="0">
                <a:ln>
                  <a:noFill/>
                </a:ln>
                <a:solidFill>
                  <a:srgbClr val="003399"/>
                </a:solidFill>
                <a:effectLst/>
                <a:uLnTx/>
                <a:uFillTx/>
                <a:latin typeface="Arial" panose="020B0604020202020204" pitchFamily="34" charset="0"/>
                <a:ea typeface="LNTH-LuoLuoNotangYuanTi 1" pitchFamily="2" charset="-128"/>
                <a:cs typeface="LNTH-LuoLuoNotangYuanTi 1" pitchFamily="2" charset="-128"/>
              </a:rPr>
              <a:t> </a:t>
            </a:r>
            <a:r>
              <a:rPr kumimoji="0" lang="en-US" sz="3600" b="0" i="0" u="none" strike="noStrike" kern="1200" cap="none" spc="0" normalizeH="0" baseline="0" noProof="0" dirty="0" err="1">
                <a:ln>
                  <a:noFill/>
                </a:ln>
                <a:solidFill>
                  <a:srgbClr val="003399"/>
                </a:solidFill>
                <a:effectLst/>
                <a:uLnTx/>
                <a:uFillTx/>
                <a:latin typeface="Arial" panose="020B0604020202020204" pitchFamily="34" charset="0"/>
                <a:ea typeface="LNTH-LuoLuoNotangYuanTi 1" pitchFamily="2" charset="-128"/>
                <a:cs typeface="LNTH-LuoLuoNotangYuanTi 1" pitchFamily="2" charset="-128"/>
              </a:rPr>
              <a:t>đẹp</a:t>
            </a:r>
            <a:r>
              <a:rPr kumimoji="0" lang="en-US" sz="3600" b="0" i="0" u="none" strike="noStrike" kern="1200" cap="none" spc="0" normalizeH="0" baseline="0" noProof="0" dirty="0">
                <a:ln>
                  <a:noFill/>
                </a:ln>
                <a:solidFill>
                  <a:srgbClr val="003399"/>
                </a:solidFill>
                <a:effectLst/>
                <a:uLnTx/>
                <a:uFillTx/>
                <a:latin typeface="Arial" panose="020B0604020202020204" pitchFamily="34" charset="0"/>
                <a:ea typeface="LNTH-LuoLuoNotangYuanTi 1" pitchFamily="2" charset="-128"/>
                <a:cs typeface="LNTH-LuoLuoNotangYuanTi 1" pitchFamily="2" charset="-128"/>
              </a:rPr>
              <a:t> </a:t>
            </a:r>
            <a:r>
              <a:rPr kumimoji="0" lang="en-US" sz="3600" b="0" i="0" u="none" strike="noStrike" kern="1200" cap="none" spc="0" normalizeH="0" baseline="0" noProof="0" dirty="0" err="1">
                <a:ln>
                  <a:noFill/>
                </a:ln>
                <a:solidFill>
                  <a:srgbClr val="003399"/>
                </a:solidFill>
                <a:effectLst/>
                <a:uLnTx/>
                <a:uFillTx/>
                <a:latin typeface="Arial" panose="020B0604020202020204" pitchFamily="34" charset="0"/>
                <a:ea typeface="LNTH-LuoLuoNotangYuanTi 1" pitchFamily="2" charset="-128"/>
                <a:cs typeface="LNTH-LuoLuoNotangYuanTi 1" pitchFamily="2" charset="-128"/>
              </a:rPr>
              <a:t>của</a:t>
            </a:r>
            <a:r>
              <a:rPr kumimoji="0" lang="en-US" sz="3600" b="0" i="0" u="none" strike="noStrike" kern="1200" cap="none" spc="0" normalizeH="0" baseline="0" noProof="0" dirty="0">
                <a:ln>
                  <a:noFill/>
                </a:ln>
                <a:solidFill>
                  <a:srgbClr val="003399"/>
                </a:solidFill>
                <a:effectLst/>
                <a:uLnTx/>
                <a:uFillTx/>
                <a:latin typeface="Arial" panose="020B0604020202020204" pitchFamily="34" charset="0"/>
                <a:ea typeface="LNTH-LuoLuoNotangYuanTi 1" pitchFamily="2" charset="-128"/>
                <a:cs typeface="LNTH-LuoLuoNotangYuanTi 1" pitchFamily="2" charset="-128"/>
              </a:rPr>
              <a:t> </a:t>
            </a:r>
            <a:r>
              <a:rPr kumimoji="0" lang="vi-VN" sz="3600" b="0" i="0" u="none" strike="noStrike" kern="1200" cap="none" spc="0" normalizeH="0" baseline="0" noProof="0" dirty="0">
                <a:ln>
                  <a:noFill/>
                </a:ln>
                <a:solidFill>
                  <a:srgbClr val="003399"/>
                </a:solidFill>
                <a:effectLst/>
                <a:uLnTx/>
                <a:uFillTx/>
                <a:latin typeface="Arial" panose="020B0604020202020204" pitchFamily="34" charset="0"/>
                <a:ea typeface="LNTH-LuoLuoNotangYuanTi 1" pitchFamily="2" charset="-128"/>
                <a:cs typeface="LNTH-LuoLuoNotangYuanTi 1" pitchFamily="2" charset="-128"/>
              </a:rPr>
              <a:t>đ</a:t>
            </a:r>
            <a:r>
              <a:rPr kumimoji="0" lang="en-US" sz="3600" b="0" i="0" u="none" strike="noStrike" kern="1200" cap="none" spc="0" normalizeH="0" baseline="0" noProof="0" dirty="0" err="1">
                <a:ln>
                  <a:noFill/>
                </a:ln>
                <a:solidFill>
                  <a:srgbClr val="003399"/>
                </a:solidFill>
                <a:effectLst/>
                <a:uLnTx/>
                <a:uFillTx/>
                <a:latin typeface="Arial" panose="020B0604020202020204" pitchFamily="34" charset="0"/>
                <a:ea typeface="LNTH-LuoLuoNotangYuanTi 1" pitchFamily="2" charset="-128"/>
                <a:cs typeface="LNTH-LuoLuoNotangYuanTi 1" pitchFamily="2" charset="-128"/>
              </a:rPr>
              <a:t>ảo</a:t>
            </a:r>
            <a:r>
              <a:rPr kumimoji="0" lang="en-US" sz="3600" b="0" i="0" u="none" strike="noStrike" kern="1200" cap="none" spc="0" normalizeH="0" baseline="0" noProof="0" dirty="0">
                <a:ln>
                  <a:noFill/>
                </a:ln>
                <a:solidFill>
                  <a:srgbClr val="003399"/>
                </a:solidFill>
                <a:effectLst/>
                <a:uLnTx/>
                <a:uFillTx/>
                <a:latin typeface="Arial" panose="020B0604020202020204" pitchFamily="34" charset="0"/>
                <a:ea typeface="LNTH-LuoLuoNotangYuanTi 1" pitchFamily="2" charset="-128"/>
                <a:cs typeface="LNTH-LuoLuoNotangYuanTi 1" pitchFamily="2" charset="-128"/>
              </a:rPr>
              <a:t> </a:t>
            </a:r>
            <a:r>
              <a:rPr kumimoji="0" lang="en-US" sz="3600" b="0" i="0" u="none" strike="noStrike" kern="1200" cap="none" spc="0" normalizeH="0" baseline="0" noProof="0" dirty="0" err="1">
                <a:ln>
                  <a:noFill/>
                </a:ln>
                <a:solidFill>
                  <a:srgbClr val="003399"/>
                </a:solidFill>
                <a:effectLst/>
                <a:uLnTx/>
                <a:uFillTx/>
                <a:latin typeface="Arial" panose="020B0604020202020204" pitchFamily="34" charset="0"/>
                <a:ea typeface="LNTH-LuoLuoNotangYuanTi 1" pitchFamily="2" charset="-128"/>
                <a:cs typeface="LNTH-LuoLuoNotangYuanTi 1" pitchFamily="2" charset="-128"/>
              </a:rPr>
              <a:t>Phú</a:t>
            </a:r>
            <a:r>
              <a:rPr kumimoji="0" lang="en-US" sz="3600" b="0" i="0" u="none" strike="noStrike" kern="1200" cap="none" spc="0" normalizeH="0" baseline="0" noProof="0" dirty="0">
                <a:ln>
                  <a:noFill/>
                </a:ln>
                <a:solidFill>
                  <a:srgbClr val="003399"/>
                </a:solidFill>
                <a:effectLst/>
                <a:uLnTx/>
                <a:uFillTx/>
                <a:latin typeface="Arial" panose="020B0604020202020204" pitchFamily="34" charset="0"/>
                <a:ea typeface="LNTH-LuoLuoNotangYuanTi 1" pitchFamily="2" charset="-128"/>
                <a:cs typeface="LNTH-LuoLuoNotangYuanTi 1" pitchFamily="2" charset="-128"/>
              </a:rPr>
              <a:t> </a:t>
            </a:r>
            <a:r>
              <a:rPr kumimoji="0" lang="en-US" sz="3600" b="0" i="0" u="none" strike="noStrike" kern="1200" cap="none" spc="0" normalizeH="0" baseline="0" noProof="0" dirty="0" err="1">
                <a:ln>
                  <a:noFill/>
                </a:ln>
                <a:solidFill>
                  <a:srgbClr val="003399"/>
                </a:solidFill>
                <a:effectLst/>
                <a:uLnTx/>
                <a:uFillTx/>
                <a:latin typeface="Arial" panose="020B0604020202020204" pitchFamily="34" charset="0"/>
                <a:ea typeface="LNTH-LuoLuoNotangYuanTi 1" pitchFamily="2" charset="-128"/>
                <a:cs typeface="LNTH-LuoLuoNotangYuanTi 1" pitchFamily="2" charset="-128"/>
              </a:rPr>
              <a:t>Quốc</a:t>
            </a:r>
            <a:r>
              <a:rPr kumimoji="0" lang="en-US" sz="3600" b="0" i="0" u="none" strike="noStrike" kern="1200" cap="none" spc="0" normalizeH="0" baseline="0" noProof="0" dirty="0">
                <a:ln>
                  <a:noFill/>
                </a:ln>
                <a:solidFill>
                  <a:srgbClr val="003399"/>
                </a:solidFill>
                <a:effectLst/>
                <a:uLnTx/>
                <a:uFillTx/>
                <a:latin typeface="Arial" panose="020B0604020202020204" pitchFamily="34" charset="0"/>
                <a:ea typeface="LNTH-LuoLuoNotangYuanTi 1" pitchFamily="2" charset="-128"/>
                <a:cs typeface="LNTH-LuoLuoNotangYuanTi 1" pitchFamily="2" charset="-128"/>
              </a:rPr>
              <a:t>.</a:t>
            </a:r>
            <a:endParaRPr kumimoji="0" lang="en-US" sz="3600" b="0" i="0" u="none" strike="noStrike" kern="1200" cap="none" spc="0" normalizeH="0" baseline="0" noProof="0" dirty="0">
              <a:ln>
                <a:noFill/>
              </a:ln>
              <a:solidFill>
                <a:srgbClr val="003399"/>
              </a:solidFill>
              <a:effectLst/>
              <a:uLnTx/>
              <a:uFillTx/>
              <a:latin typeface="Calibri" panose="020F0502020204030204"/>
              <a:ea typeface="LNTH-LuoLuoNotangYuanTi 1" pitchFamily="2" charset="-128"/>
              <a:cs typeface="LNTH-LuoLuoNotangYuanTi 1" pitchFamily="2" charset="-128"/>
            </a:endParaRPr>
          </a:p>
        </p:txBody>
      </p:sp>
      <p:sp>
        <p:nvSpPr>
          <p:cNvPr id="14" name="TextBox 13">
            <a:extLst>
              <a:ext uri="{FF2B5EF4-FFF2-40B4-BE49-F238E27FC236}">
                <a16:creationId xmlns:a16="http://schemas.microsoft.com/office/drawing/2014/main" id="{ECE1D2C5-A4BA-4CF4-83C2-B20D4514228E}"/>
              </a:ext>
            </a:extLst>
          </p:cNvPr>
          <p:cNvSpPr txBox="1"/>
          <p:nvPr/>
        </p:nvSpPr>
        <p:spPr>
          <a:xfrm>
            <a:off x="1524261" y="2049152"/>
            <a:ext cx="10648950" cy="6617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dirty="0">
                <a:ln>
                  <a:noFill/>
                </a:ln>
                <a:solidFill>
                  <a:srgbClr val="CC0099"/>
                </a:solidFill>
                <a:effectLst/>
                <a:uLnTx/>
                <a:uFillTx/>
                <a:latin typeface="HP001 4 hàng" panose="020B0603050302020204" pitchFamily="34" charset="0"/>
                <a:ea typeface="HP001" panose="020B0603050302020204" pitchFamily="34" charset="0"/>
                <a:cs typeface="+mn-cs"/>
              </a:rPr>
              <a:t>TǟƟ jây w</a:t>
            </a:r>
            <a:r>
              <a:rPr kumimoji="0" lang="el-GR" sz="3700" b="1" i="0" u="none" strike="noStrike" kern="1200" cap="none" spc="0" normalizeH="0" baseline="0" noProof="0" dirty="0">
                <a:ln>
                  <a:noFill/>
                </a:ln>
                <a:solidFill>
                  <a:srgbClr val="CC0099"/>
                </a:solidFill>
                <a:effectLst/>
                <a:uLnTx/>
                <a:uFillTx/>
                <a:latin typeface="HP001 4 hàng" panose="020B0603050302020204" pitchFamily="34" charset="0"/>
                <a:ea typeface="HP001" panose="020B0603050302020204" pitchFamily="34" charset="0"/>
                <a:cs typeface="+mn-cs"/>
              </a:rPr>
              <a:t>Ϊ </a:t>
            </a:r>
            <a:r>
              <a:rPr kumimoji="0" lang="vi-VN" sz="3700" b="1" i="0" u="none" strike="noStrike" kern="1200" cap="none" spc="0" normalizeH="0" baseline="0" noProof="0" dirty="0">
                <a:ln>
                  <a:noFill/>
                </a:ln>
                <a:solidFill>
                  <a:srgbClr val="CC0099"/>
                </a:solidFill>
                <a:effectLst/>
                <a:uLnTx/>
                <a:uFillTx/>
                <a:latin typeface="HP001 4 hàng" panose="020B0603050302020204" pitchFamily="34" charset="0"/>
                <a:ea typeface="HP001" panose="020B0603050302020204" pitchFamily="34" charset="0"/>
                <a:cs typeface="+mn-cs"/>
              </a:rPr>
              <a:t>wư</a:t>
            </a:r>
            <a:r>
              <a:rPr kumimoji="0" lang="el-GR" sz="3700" b="1" i="0" u="none" strike="noStrike" kern="1200" cap="none" spc="0" normalizeH="0" baseline="0" noProof="0" dirty="0">
                <a:ln>
                  <a:noFill/>
                </a:ln>
                <a:solidFill>
                  <a:srgbClr val="CC0099"/>
                </a:solidFill>
                <a:effectLst/>
                <a:uLnTx/>
                <a:uFillTx/>
                <a:latin typeface="HP001 4 hàng" panose="020B0603050302020204" pitchFamily="34" charset="0"/>
                <a:ea typeface="HP001" panose="020B0603050302020204" pitchFamily="34" charset="0"/>
                <a:cs typeface="+mn-cs"/>
              </a:rPr>
              <a:t>ϐ, </a:t>
            </a:r>
            <a:r>
              <a:rPr kumimoji="0" lang="vi-VN" sz="3700" b="1" i="0" u="none" strike="noStrike" kern="1200" cap="none" spc="0" normalizeH="0" baseline="0" noProof="0" dirty="0">
                <a:ln>
                  <a:noFill/>
                </a:ln>
                <a:solidFill>
                  <a:srgbClr val="CC0099"/>
                </a:solidFill>
                <a:effectLst/>
                <a:uLnTx/>
                <a:uFillTx/>
                <a:latin typeface="HP001 4 hàng" panose="020B0603050302020204" pitchFamily="34" charset="0"/>
                <a:ea typeface="HP001" panose="020B0603050302020204" pitchFamily="34" charset="0"/>
                <a:cs typeface="+mn-cs"/>
              </a:rPr>
              <a:t>đất là</a:t>
            </a:r>
            <a:r>
              <a:rPr kumimoji="0" lang="el-GR" sz="3700" b="1" i="0" u="none" strike="noStrike" kern="1200" cap="none" spc="0" normalizeH="0" baseline="0" noProof="0" dirty="0">
                <a:ln>
                  <a:noFill/>
                </a:ln>
                <a:solidFill>
                  <a:srgbClr val="CC0099"/>
                </a:solidFill>
                <a:effectLst/>
                <a:uLnTx/>
                <a:uFillTx/>
                <a:latin typeface="HP001 4 hàng" panose="020B0603050302020204" pitchFamily="34" charset="0"/>
                <a:ea typeface="HP001" panose="020B0603050302020204" pitchFamily="34" charset="0"/>
                <a:cs typeface="+mn-cs"/>
              </a:rPr>
              <a:t>ζ </a:t>
            </a:r>
            <a:r>
              <a:rPr kumimoji="0" lang="vi-VN" sz="3700" b="1" i="0" u="none" strike="noStrike" kern="1200" cap="none" spc="0" normalizeH="0" baseline="0" noProof="0" dirty="0">
                <a:ln>
                  <a:noFill/>
                </a:ln>
                <a:solidFill>
                  <a:srgbClr val="CC0099"/>
                </a:solidFill>
                <a:effectLst/>
                <a:uLnTx/>
                <a:uFillTx/>
                <a:latin typeface="HP001 4 hàng" panose="020B0603050302020204" pitchFamily="34" charset="0"/>
                <a:ea typeface="HP001" panose="020B0603050302020204" pitchFamily="34" charset="0"/>
                <a:cs typeface="+mn-cs"/>
              </a:rPr>
              <a:t>ǇrƟ Nam. </a:t>
            </a:r>
            <a:endParaRPr kumimoji="0" lang="el-GR" sz="3700" b="1" i="0" u="none" strike="noStrike" kern="1200" cap="none" spc="0" normalizeH="0" baseline="0" noProof="0" dirty="0">
              <a:ln>
                <a:noFill/>
              </a:ln>
              <a:solidFill>
                <a:srgbClr val="CC0099"/>
              </a:solidFill>
              <a:effectLst/>
              <a:uLnTx/>
              <a:uFillTx/>
              <a:latin typeface="HP001 4 hàng" panose="020B0603050302020204" pitchFamily="34" charset="0"/>
              <a:ea typeface="HP001" panose="020B0603050302020204" pitchFamily="34" charset="0"/>
              <a:cs typeface="+mn-cs"/>
            </a:endParaRPr>
          </a:p>
        </p:txBody>
      </p:sp>
      <p:sp>
        <p:nvSpPr>
          <p:cNvPr id="12" name="TextBox 11"/>
          <p:cNvSpPr txBox="1"/>
          <p:nvPr/>
        </p:nvSpPr>
        <p:spPr>
          <a:xfrm>
            <a:off x="-2000527" y="167148"/>
            <a:ext cx="1632155" cy="1790589"/>
          </a:xfrm>
          <a:prstGeom prst="rect">
            <a:avLst/>
          </a:prstGeom>
          <a:solidFill>
            <a:schemeClr val="bg2"/>
          </a:solidFill>
        </p:spPr>
        <p:txBody>
          <a:bodyPr wrap="square" rtlCol="0">
            <a:spAutoFit/>
          </a:bodyPr>
          <a:lstStyle/>
          <a:p>
            <a:endParaRPr lang="en-US" dirty="0"/>
          </a:p>
        </p:txBody>
      </p:sp>
    </p:spTree>
    <p:extLst>
      <p:ext uri="{BB962C8B-B14F-4D97-AF65-F5344CB8AC3E}">
        <p14:creationId xmlns:p14="http://schemas.microsoft.com/office/powerpoint/2010/main" val="338373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strips(downRight)">
                                      <p:cBhvr>
                                        <p:cTn id="7" dur="500"/>
                                        <p:tgtEl>
                                          <p:spTgt spid="34"/>
                                        </p:tgtEl>
                                      </p:cBhvr>
                                    </p:animEffect>
                                  </p:childTnLst>
                                  <p:subTnLst>
                                    <p:audio>
                                      <p:cMediaNode>
                                        <p:cTn display="0" masterRel="sameClick">
                                          <p:stCondLst>
                                            <p:cond evt="begin" delay="0">
                                              <p:tn val="5"/>
                                            </p:cond>
                                          </p:stCondLst>
                                          <p:endCondLst>
                                            <p:cond evt="onStopAudio" delay="0">
                                              <p:tgtEl>
                                                <p:sldTgt/>
                                              </p:tgtEl>
                                            </p:cond>
                                          </p:endCondLst>
                                        </p:cTn>
                                        <p:tgtEl>
                                          <p:sndTgt r:embed="rId2"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remium Vector | Blank rainbow with smiley stars on bright blue sky  background">
            <a:extLst>
              <a:ext uri="{FF2B5EF4-FFF2-40B4-BE49-F238E27FC236}">
                <a16:creationId xmlns:a16="http://schemas.microsoft.com/office/drawing/2014/main" id="{EDB11E16-07C7-4DFA-9471-49648655F5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9">
            <a:extLst>
              <a:ext uri="{FF2B5EF4-FFF2-40B4-BE49-F238E27FC236}">
                <a16:creationId xmlns:a16="http://schemas.microsoft.com/office/drawing/2014/main" id="{67BCDC3A-1C8F-4E90-8A14-E2E15CF8699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05503" y="1720416"/>
            <a:ext cx="9520717" cy="2400757"/>
          </a:xfrm>
          <a:prstGeom prst="rect">
            <a:avLst/>
          </a:prstGeom>
        </p:spPr>
      </p:pic>
      <p:sp>
        <p:nvSpPr>
          <p:cNvPr id="7" name="TextBox 6">
            <a:extLst>
              <a:ext uri="{FF2B5EF4-FFF2-40B4-BE49-F238E27FC236}">
                <a16:creationId xmlns:a16="http://schemas.microsoft.com/office/drawing/2014/main" id="{84BB0D30-A8B3-4CC5-9E21-701C366B1CAA}"/>
              </a:ext>
            </a:extLst>
          </p:cNvPr>
          <p:cNvSpPr txBox="1"/>
          <p:nvPr/>
        </p:nvSpPr>
        <p:spPr>
          <a:xfrm>
            <a:off x="2080591" y="1685087"/>
            <a:ext cx="8371845" cy="2084987"/>
          </a:xfrm>
          <a:prstGeom prst="rect">
            <a:avLst/>
          </a:prstGeom>
          <a:noFill/>
        </p:spPr>
        <p:txBody>
          <a:bodyPr wrap="square" rtlCol="0">
            <a:prstTxWarp prst="textButton">
              <a:avLst/>
            </a:prstTxWarp>
            <a:spAutoFit/>
          </a:bodyPr>
          <a:lstStyle/>
          <a:p>
            <a:pPr algn="ctr" defTabSz="1219170">
              <a:lnSpc>
                <a:spcPct val="80000"/>
              </a:lnSpc>
              <a:buClr>
                <a:srgbClr val="000000"/>
              </a:buClr>
            </a:pPr>
            <a:endParaRPr lang="en-US" sz="8800" kern="0" dirty="0">
              <a:ln w="295275">
                <a:solidFill>
                  <a:srgbClr val="B3C3F0"/>
                </a:solidFill>
              </a:ln>
              <a:solidFill>
                <a:srgbClr val="FFFFFF"/>
              </a:solidFill>
              <a:latin typeface="SVN-Poky's" panose="020B0606040200020203" pitchFamily="34" charset="0"/>
              <a:cs typeface="Arial"/>
              <a:sym typeface="Arial"/>
            </a:endParaRPr>
          </a:p>
        </p:txBody>
      </p:sp>
      <p:sp>
        <p:nvSpPr>
          <p:cNvPr id="10" name="TextBox 9">
            <a:extLst>
              <a:ext uri="{FF2B5EF4-FFF2-40B4-BE49-F238E27FC236}">
                <a16:creationId xmlns:a16="http://schemas.microsoft.com/office/drawing/2014/main" id="{63E9FF19-AE45-4EC2-9E0E-F4A89F5C1312}"/>
              </a:ext>
            </a:extLst>
          </p:cNvPr>
          <p:cNvSpPr txBox="1"/>
          <p:nvPr/>
        </p:nvSpPr>
        <p:spPr>
          <a:xfrm rot="20615280">
            <a:off x="-1278699" y="2418842"/>
            <a:ext cx="4475126" cy="1354217"/>
          </a:xfrm>
          <a:prstGeom prst="rect">
            <a:avLst/>
          </a:prstGeom>
          <a:noFill/>
        </p:spPr>
        <p:txBody>
          <a:bodyPr wrap="square" rtlCol="0">
            <a:prstTxWarp prst="textArchUp">
              <a:avLst/>
            </a:prstTxWarp>
            <a:spAutoFit/>
          </a:bodyPr>
          <a:lstStyle/>
          <a:p>
            <a:pPr algn="ctr" defTabSz="1219170">
              <a:buClr>
                <a:srgbClr val="000000"/>
              </a:buClr>
            </a:pPr>
            <a:endParaRPr lang="en-US" sz="5333" kern="0" dirty="0">
              <a:ln w="127000">
                <a:solidFill>
                  <a:srgbClr val="B3C3F0"/>
                </a:solidFill>
              </a:ln>
              <a:solidFill>
                <a:srgbClr val="000000"/>
              </a:solidFill>
              <a:latin typeface="#9Slide05 Phobia" panose="02000506000000020003" pitchFamily="2" charset="0"/>
              <a:cs typeface="Arial"/>
              <a:sym typeface="Arial"/>
            </a:endParaRPr>
          </a:p>
        </p:txBody>
      </p:sp>
      <p:pic>
        <p:nvPicPr>
          <p:cNvPr id="3" name="Picture 2">
            <a:extLst>
              <a:ext uri="{FF2B5EF4-FFF2-40B4-BE49-F238E27FC236}">
                <a16:creationId xmlns:a16="http://schemas.microsoft.com/office/drawing/2014/main" id="{9C3C11B1-0E27-43F0-8B0C-40BC9FD054B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0521" b="84115" l="41069" r="59810">
                        <a14:foregroundMark x1="41801" y1="56380" x2="41801" y2="56380"/>
                        <a14:foregroundMark x1="44729" y1="54557" x2="44729" y2="54557"/>
                        <a14:foregroundMark x1="41142" y1="55859" x2="41142" y2="55859"/>
                        <a14:foregroundMark x1="54246" y1="51823" x2="54246" y2="51823"/>
                        <a14:foregroundMark x1="56881" y1="51693" x2="56881" y2="51693"/>
                        <a14:foregroundMark x1="54173" y1="50651" x2="54173" y2="50651"/>
                        <a14:foregroundMark x1="58858" y1="54557" x2="58858" y2="54557"/>
                        <a14:foregroundMark x1="59810" y1="55729" x2="59810" y2="55729"/>
                        <a14:foregroundMark x1="52123" y1="51823" x2="52123" y2="51823"/>
                        <a14:foregroundMark x1="54100" y1="53255" x2="54100" y2="53255"/>
                        <a14:foregroundMark x1="46559" y1="57943" x2="46559" y2="57943"/>
                        <a14:foregroundMark x1="45095" y1="76693" x2="45095" y2="76693"/>
                        <a14:foregroundMark x1="45095" y1="76693" x2="45095" y2="76693"/>
                        <a14:foregroundMark x1="45681" y1="74089" x2="44802" y2="76953"/>
                        <a14:foregroundMark x1="45168" y1="74219" x2="45242" y2="74219"/>
                        <a14:foregroundMark x1="45242" y1="74219" x2="45242" y2="74219"/>
                        <a14:foregroundMark x1="47877" y1="84115" x2="50220" y2="83594"/>
                        <a14:foregroundMark x1="57394" y1="75521" x2="57394" y2="75521"/>
                        <a14:foregroundMark x1="47365" y1="59766" x2="47365" y2="59766"/>
                      </a14:backgroundRemoval>
                    </a14:imgEffect>
                    <a14:imgEffect>
                      <a14:saturation sat="200000"/>
                    </a14:imgEffect>
                  </a14:imgLayer>
                </a14:imgProps>
              </a:ext>
            </a:extLst>
          </a:blip>
          <a:srcRect l="40181" t="49017" r="38841" b="13863"/>
          <a:stretch/>
        </p:blipFill>
        <p:spPr>
          <a:xfrm>
            <a:off x="-1123604" y="3779648"/>
            <a:ext cx="3476829" cy="3458817"/>
          </a:xfrm>
          <a:prstGeom prst="rect">
            <a:avLst/>
          </a:prstGeom>
        </p:spPr>
      </p:pic>
      <p:pic>
        <p:nvPicPr>
          <p:cNvPr id="2" name="Picture 1">
            <a:extLst>
              <a:ext uri="{FF2B5EF4-FFF2-40B4-BE49-F238E27FC236}">
                <a16:creationId xmlns:a16="http://schemas.microsoft.com/office/drawing/2014/main" id="{501CB1EC-E076-FCA0-3451-5E6E6329CFAD}"/>
              </a:ext>
            </a:extLst>
          </p:cNvPr>
          <p:cNvPicPr>
            <a:picLocks noChangeAspect="1"/>
          </p:cNvPicPr>
          <p:nvPr/>
        </p:nvPicPr>
        <p:blipFill rotWithShape="1">
          <a:blip r:embed="rId7"/>
          <a:srcRect l="114" t="3240" r="-114" b="76258"/>
          <a:stretch/>
        </p:blipFill>
        <p:spPr>
          <a:xfrm>
            <a:off x="1038969" y="2244525"/>
            <a:ext cx="10137751" cy="1154658"/>
          </a:xfrm>
          <a:prstGeom prst="rect">
            <a:avLst/>
          </a:prstGeom>
        </p:spPr>
      </p:pic>
    </p:spTree>
    <p:extLst>
      <p:ext uri="{BB962C8B-B14F-4D97-AF65-F5344CB8AC3E}">
        <p14:creationId xmlns:p14="http://schemas.microsoft.com/office/powerpoint/2010/main" val="2138951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C8F3E494-07C1-B345-5E71-342E87CBD035}"/>
              </a:ext>
            </a:extLst>
          </p:cNvPr>
          <p:cNvSpPr/>
          <p:nvPr/>
        </p:nvSpPr>
        <p:spPr>
          <a:xfrm>
            <a:off x="-126774" y="-29378"/>
            <a:ext cx="12318774" cy="7334746"/>
          </a:xfrm>
          <a:custGeom>
            <a:avLst/>
            <a:gdLst>
              <a:gd name="connsiteX0" fmla="*/ 0 w 12318774"/>
              <a:gd name="connsiteY0" fmla="*/ 374292 h 7334746"/>
              <a:gd name="connsiteX1" fmla="*/ 374292 w 12318774"/>
              <a:gd name="connsiteY1" fmla="*/ 0 h 7334746"/>
              <a:gd name="connsiteX2" fmla="*/ 1170593 w 12318774"/>
              <a:gd name="connsiteY2" fmla="*/ 0 h 7334746"/>
              <a:gd name="connsiteX3" fmla="*/ 1966895 w 12318774"/>
              <a:gd name="connsiteY3" fmla="*/ 0 h 7334746"/>
              <a:gd name="connsiteX4" fmla="*/ 2531792 w 12318774"/>
              <a:gd name="connsiteY4" fmla="*/ 0 h 7334746"/>
              <a:gd name="connsiteX5" fmla="*/ 3328093 w 12318774"/>
              <a:gd name="connsiteY5" fmla="*/ 0 h 7334746"/>
              <a:gd name="connsiteX6" fmla="*/ 4240097 w 12318774"/>
              <a:gd name="connsiteY6" fmla="*/ 0 h 7334746"/>
              <a:gd name="connsiteX7" fmla="*/ 5152100 w 12318774"/>
              <a:gd name="connsiteY7" fmla="*/ 0 h 7334746"/>
              <a:gd name="connsiteX8" fmla="*/ 5485594 w 12318774"/>
              <a:gd name="connsiteY8" fmla="*/ 0 h 7334746"/>
              <a:gd name="connsiteX9" fmla="*/ 5819087 w 12318774"/>
              <a:gd name="connsiteY9" fmla="*/ 0 h 7334746"/>
              <a:gd name="connsiteX10" fmla="*/ 6499687 w 12318774"/>
              <a:gd name="connsiteY10" fmla="*/ 0 h 7334746"/>
              <a:gd name="connsiteX11" fmla="*/ 6948882 w 12318774"/>
              <a:gd name="connsiteY11" fmla="*/ 0 h 7334746"/>
              <a:gd name="connsiteX12" fmla="*/ 7282376 w 12318774"/>
              <a:gd name="connsiteY12" fmla="*/ 0 h 7334746"/>
              <a:gd name="connsiteX13" fmla="*/ 8194379 w 12318774"/>
              <a:gd name="connsiteY13" fmla="*/ 0 h 7334746"/>
              <a:gd name="connsiteX14" fmla="*/ 9106382 w 12318774"/>
              <a:gd name="connsiteY14" fmla="*/ 0 h 7334746"/>
              <a:gd name="connsiteX15" fmla="*/ 10018386 w 12318774"/>
              <a:gd name="connsiteY15" fmla="*/ 0 h 7334746"/>
              <a:gd name="connsiteX16" fmla="*/ 10467581 w 12318774"/>
              <a:gd name="connsiteY16" fmla="*/ 0 h 7334746"/>
              <a:gd name="connsiteX17" fmla="*/ 11032479 w 12318774"/>
              <a:gd name="connsiteY17" fmla="*/ 0 h 7334746"/>
              <a:gd name="connsiteX18" fmla="*/ 11944482 w 12318774"/>
              <a:gd name="connsiteY18" fmla="*/ 0 h 7334746"/>
              <a:gd name="connsiteX19" fmla="*/ 12318774 w 12318774"/>
              <a:gd name="connsiteY19" fmla="*/ 374292 h 7334746"/>
              <a:gd name="connsiteX20" fmla="*/ 12318774 w 12318774"/>
              <a:gd name="connsiteY20" fmla="*/ 967047 h 7334746"/>
              <a:gd name="connsiteX21" fmla="*/ 12318774 w 12318774"/>
              <a:gd name="connsiteY21" fmla="*/ 1559801 h 7334746"/>
              <a:gd name="connsiteX22" fmla="*/ 12318774 w 12318774"/>
              <a:gd name="connsiteY22" fmla="*/ 2284279 h 7334746"/>
              <a:gd name="connsiteX23" fmla="*/ 12318774 w 12318774"/>
              <a:gd name="connsiteY23" fmla="*/ 2942895 h 7334746"/>
              <a:gd name="connsiteX24" fmla="*/ 12318774 w 12318774"/>
              <a:gd name="connsiteY24" fmla="*/ 3667373 h 7334746"/>
              <a:gd name="connsiteX25" fmla="*/ 12318774 w 12318774"/>
              <a:gd name="connsiteY25" fmla="*/ 4391851 h 7334746"/>
              <a:gd name="connsiteX26" fmla="*/ 12318774 w 12318774"/>
              <a:gd name="connsiteY26" fmla="*/ 5182190 h 7334746"/>
              <a:gd name="connsiteX27" fmla="*/ 12318774 w 12318774"/>
              <a:gd name="connsiteY27" fmla="*/ 5972530 h 7334746"/>
              <a:gd name="connsiteX28" fmla="*/ 12318774 w 12318774"/>
              <a:gd name="connsiteY28" fmla="*/ 6960454 h 7334746"/>
              <a:gd name="connsiteX29" fmla="*/ 11944482 w 12318774"/>
              <a:gd name="connsiteY29" fmla="*/ 7334746 h 7334746"/>
              <a:gd name="connsiteX30" fmla="*/ 11610988 w 12318774"/>
              <a:gd name="connsiteY30" fmla="*/ 7334746 h 7334746"/>
              <a:gd name="connsiteX31" fmla="*/ 10930389 w 12318774"/>
              <a:gd name="connsiteY31" fmla="*/ 7334746 h 7334746"/>
              <a:gd name="connsiteX32" fmla="*/ 10596895 w 12318774"/>
              <a:gd name="connsiteY32" fmla="*/ 7334746 h 7334746"/>
              <a:gd name="connsiteX33" fmla="*/ 10263401 w 12318774"/>
              <a:gd name="connsiteY33" fmla="*/ 7334746 h 7334746"/>
              <a:gd name="connsiteX34" fmla="*/ 9582802 w 12318774"/>
              <a:gd name="connsiteY34" fmla="*/ 7334746 h 7334746"/>
              <a:gd name="connsiteX35" fmla="*/ 8902203 w 12318774"/>
              <a:gd name="connsiteY35" fmla="*/ 7334746 h 7334746"/>
              <a:gd name="connsiteX36" fmla="*/ 8568709 w 12318774"/>
              <a:gd name="connsiteY36" fmla="*/ 7334746 h 7334746"/>
              <a:gd name="connsiteX37" fmla="*/ 8003811 w 12318774"/>
              <a:gd name="connsiteY37" fmla="*/ 7334746 h 7334746"/>
              <a:gd name="connsiteX38" fmla="*/ 7438914 w 12318774"/>
              <a:gd name="connsiteY38" fmla="*/ 7334746 h 7334746"/>
              <a:gd name="connsiteX39" fmla="*/ 6989718 w 12318774"/>
              <a:gd name="connsiteY39" fmla="*/ 7334746 h 7334746"/>
              <a:gd name="connsiteX40" fmla="*/ 6193417 w 12318774"/>
              <a:gd name="connsiteY40" fmla="*/ 7334746 h 7334746"/>
              <a:gd name="connsiteX41" fmla="*/ 5397116 w 12318774"/>
              <a:gd name="connsiteY41" fmla="*/ 7334746 h 7334746"/>
              <a:gd name="connsiteX42" fmla="*/ 4947920 w 12318774"/>
              <a:gd name="connsiteY42" fmla="*/ 7334746 h 7334746"/>
              <a:gd name="connsiteX43" fmla="*/ 4151619 w 12318774"/>
              <a:gd name="connsiteY43" fmla="*/ 7334746 h 7334746"/>
              <a:gd name="connsiteX44" fmla="*/ 3471019 w 12318774"/>
              <a:gd name="connsiteY44" fmla="*/ 7334746 h 7334746"/>
              <a:gd name="connsiteX45" fmla="*/ 2674718 w 12318774"/>
              <a:gd name="connsiteY45" fmla="*/ 7334746 h 7334746"/>
              <a:gd name="connsiteX46" fmla="*/ 2109820 w 12318774"/>
              <a:gd name="connsiteY46" fmla="*/ 7334746 h 7334746"/>
              <a:gd name="connsiteX47" fmla="*/ 1197817 w 12318774"/>
              <a:gd name="connsiteY47" fmla="*/ 7334746 h 7334746"/>
              <a:gd name="connsiteX48" fmla="*/ 374292 w 12318774"/>
              <a:gd name="connsiteY48" fmla="*/ 7334746 h 7334746"/>
              <a:gd name="connsiteX49" fmla="*/ 0 w 12318774"/>
              <a:gd name="connsiteY49" fmla="*/ 6960454 h 7334746"/>
              <a:gd name="connsiteX50" fmla="*/ 0 w 12318774"/>
              <a:gd name="connsiteY50" fmla="*/ 6433561 h 7334746"/>
              <a:gd name="connsiteX51" fmla="*/ 0 w 12318774"/>
              <a:gd name="connsiteY51" fmla="*/ 5774945 h 7334746"/>
              <a:gd name="connsiteX52" fmla="*/ 0 w 12318774"/>
              <a:gd name="connsiteY52" fmla="*/ 5313914 h 7334746"/>
              <a:gd name="connsiteX53" fmla="*/ 0 w 12318774"/>
              <a:gd name="connsiteY53" fmla="*/ 4655297 h 7334746"/>
              <a:gd name="connsiteX54" fmla="*/ 0 w 12318774"/>
              <a:gd name="connsiteY54" fmla="*/ 3996681 h 7334746"/>
              <a:gd name="connsiteX55" fmla="*/ 0 w 12318774"/>
              <a:gd name="connsiteY55" fmla="*/ 3272203 h 7334746"/>
              <a:gd name="connsiteX56" fmla="*/ 0 w 12318774"/>
              <a:gd name="connsiteY56" fmla="*/ 2811172 h 7334746"/>
              <a:gd name="connsiteX57" fmla="*/ 0 w 12318774"/>
              <a:gd name="connsiteY57" fmla="*/ 2086694 h 7334746"/>
              <a:gd name="connsiteX58" fmla="*/ 0 w 12318774"/>
              <a:gd name="connsiteY58" fmla="*/ 1493940 h 7334746"/>
              <a:gd name="connsiteX59" fmla="*/ 0 w 12318774"/>
              <a:gd name="connsiteY59" fmla="*/ 967047 h 7334746"/>
              <a:gd name="connsiteX60" fmla="*/ 0 w 12318774"/>
              <a:gd name="connsiteY60" fmla="*/ 374292 h 733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2318774" h="7334746" fill="none" extrusionOk="0">
                <a:moveTo>
                  <a:pt x="0" y="374292"/>
                </a:moveTo>
                <a:cubicBezTo>
                  <a:pt x="26298" y="168385"/>
                  <a:pt x="128762" y="9090"/>
                  <a:pt x="374292" y="0"/>
                </a:cubicBezTo>
                <a:cubicBezTo>
                  <a:pt x="597549" y="31750"/>
                  <a:pt x="828136" y="-12371"/>
                  <a:pt x="1170593" y="0"/>
                </a:cubicBezTo>
                <a:cubicBezTo>
                  <a:pt x="1513050" y="12371"/>
                  <a:pt x="1766668" y="4380"/>
                  <a:pt x="1966895" y="0"/>
                </a:cubicBezTo>
                <a:cubicBezTo>
                  <a:pt x="2167122" y="-4380"/>
                  <a:pt x="2325354" y="-21469"/>
                  <a:pt x="2531792" y="0"/>
                </a:cubicBezTo>
                <a:cubicBezTo>
                  <a:pt x="2738230" y="21469"/>
                  <a:pt x="3115316" y="-33630"/>
                  <a:pt x="3328093" y="0"/>
                </a:cubicBezTo>
                <a:cubicBezTo>
                  <a:pt x="3540870" y="33630"/>
                  <a:pt x="4035240" y="12942"/>
                  <a:pt x="4240097" y="0"/>
                </a:cubicBezTo>
                <a:cubicBezTo>
                  <a:pt x="4444954" y="-12942"/>
                  <a:pt x="4752368" y="-21518"/>
                  <a:pt x="5152100" y="0"/>
                </a:cubicBezTo>
                <a:cubicBezTo>
                  <a:pt x="5551832" y="21518"/>
                  <a:pt x="5417228" y="-5054"/>
                  <a:pt x="5485594" y="0"/>
                </a:cubicBezTo>
                <a:cubicBezTo>
                  <a:pt x="5553960" y="5054"/>
                  <a:pt x="5703693" y="14871"/>
                  <a:pt x="5819087" y="0"/>
                </a:cubicBezTo>
                <a:cubicBezTo>
                  <a:pt x="5934481" y="-14871"/>
                  <a:pt x="6223918" y="522"/>
                  <a:pt x="6499687" y="0"/>
                </a:cubicBezTo>
                <a:cubicBezTo>
                  <a:pt x="6775456" y="-522"/>
                  <a:pt x="6839410" y="-2744"/>
                  <a:pt x="6948882" y="0"/>
                </a:cubicBezTo>
                <a:cubicBezTo>
                  <a:pt x="7058354" y="2744"/>
                  <a:pt x="7179236" y="-12738"/>
                  <a:pt x="7282376" y="0"/>
                </a:cubicBezTo>
                <a:cubicBezTo>
                  <a:pt x="7385516" y="12738"/>
                  <a:pt x="7807520" y="40659"/>
                  <a:pt x="8194379" y="0"/>
                </a:cubicBezTo>
                <a:cubicBezTo>
                  <a:pt x="8581238" y="-40659"/>
                  <a:pt x="8656117" y="41203"/>
                  <a:pt x="9106382" y="0"/>
                </a:cubicBezTo>
                <a:cubicBezTo>
                  <a:pt x="9556647" y="-41203"/>
                  <a:pt x="9760949" y="18317"/>
                  <a:pt x="10018386" y="0"/>
                </a:cubicBezTo>
                <a:cubicBezTo>
                  <a:pt x="10275823" y="-18317"/>
                  <a:pt x="10289340" y="20846"/>
                  <a:pt x="10467581" y="0"/>
                </a:cubicBezTo>
                <a:cubicBezTo>
                  <a:pt x="10645822" y="-20846"/>
                  <a:pt x="10752620" y="-5182"/>
                  <a:pt x="11032479" y="0"/>
                </a:cubicBezTo>
                <a:cubicBezTo>
                  <a:pt x="11312338" y="5182"/>
                  <a:pt x="11702176" y="1778"/>
                  <a:pt x="11944482" y="0"/>
                </a:cubicBezTo>
                <a:cubicBezTo>
                  <a:pt x="12116177" y="18068"/>
                  <a:pt x="12327157" y="165143"/>
                  <a:pt x="12318774" y="374292"/>
                </a:cubicBezTo>
                <a:cubicBezTo>
                  <a:pt x="12315413" y="573107"/>
                  <a:pt x="12318817" y="750356"/>
                  <a:pt x="12318774" y="967047"/>
                </a:cubicBezTo>
                <a:cubicBezTo>
                  <a:pt x="12318731" y="1183738"/>
                  <a:pt x="12333623" y="1427772"/>
                  <a:pt x="12318774" y="1559801"/>
                </a:cubicBezTo>
                <a:cubicBezTo>
                  <a:pt x="12303925" y="1691830"/>
                  <a:pt x="12283557" y="2049419"/>
                  <a:pt x="12318774" y="2284279"/>
                </a:cubicBezTo>
                <a:cubicBezTo>
                  <a:pt x="12353991" y="2519139"/>
                  <a:pt x="12343092" y="2762018"/>
                  <a:pt x="12318774" y="2942895"/>
                </a:cubicBezTo>
                <a:cubicBezTo>
                  <a:pt x="12294456" y="3123772"/>
                  <a:pt x="12295029" y="3498541"/>
                  <a:pt x="12318774" y="3667373"/>
                </a:cubicBezTo>
                <a:cubicBezTo>
                  <a:pt x="12342519" y="3836205"/>
                  <a:pt x="12325441" y="4240433"/>
                  <a:pt x="12318774" y="4391851"/>
                </a:cubicBezTo>
                <a:cubicBezTo>
                  <a:pt x="12312107" y="4543269"/>
                  <a:pt x="12346494" y="4797883"/>
                  <a:pt x="12318774" y="5182190"/>
                </a:cubicBezTo>
                <a:cubicBezTo>
                  <a:pt x="12291054" y="5566497"/>
                  <a:pt x="12349113" y="5605992"/>
                  <a:pt x="12318774" y="5972530"/>
                </a:cubicBezTo>
                <a:cubicBezTo>
                  <a:pt x="12288435" y="6339068"/>
                  <a:pt x="12273731" y="6536896"/>
                  <a:pt x="12318774" y="6960454"/>
                </a:cubicBezTo>
                <a:cubicBezTo>
                  <a:pt x="12327747" y="7135869"/>
                  <a:pt x="12133292" y="7336128"/>
                  <a:pt x="11944482" y="7334746"/>
                </a:cubicBezTo>
                <a:cubicBezTo>
                  <a:pt x="11806090" y="7343350"/>
                  <a:pt x="11721173" y="7331890"/>
                  <a:pt x="11610988" y="7334746"/>
                </a:cubicBezTo>
                <a:cubicBezTo>
                  <a:pt x="11500803" y="7337602"/>
                  <a:pt x="11239640" y="7365545"/>
                  <a:pt x="10930389" y="7334746"/>
                </a:cubicBezTo>
                <a:cubicBezTo>
                  <a:pt x="10621138" y="7303947"/>
                  <a:pt x="10715195" y="7334931"/>
                  <a:pt x="10596895" y="7334746"/>
                </a:cubicBezTo>
                <a:cubicBezTo>
                  <a:pt x="10478595" y="7334561"/>
                  <a:pt x="10392241" y="7319153"/>
                  <a:pt x="10263401" y="7334746"/>
                </a:cubicBezTo>
                <a:cubicBezTo>
                  <a:pt x="10134561" y="7350339"/>
                  <a:pt x="9837987" y="7355699"/>
                  <a:pt x="9582802" y="7334746"/>
                </a:cubicBezTo>
                <a:cubicBezTo>
                  <a:pt x="9327617" y="7313793"/>
                  <a:pt x="9232483" y="7302210"/>
                  <a:pt x="8902203" y="7334746"/>
                </a:cubicBezTo>
                <a:cubicBezTo>
                  <a:pt x="8571923" y="7367282"/>
                  <a:pt x="8670812" y="7322606"/>
                  <a:pt x="8568709" y="7334746"/>
                </a:cubicBezTo>
                <a:cubicBezTo>
                  <a:pt x="8466606" y="7346886"/>
                  <a:pt x="8210065" y="7317381"/>
                  <a:pt x="8003811" y="7334746"/>
                </a:cubicBezTo>
                <a:cubicBezTo>
                  <a:pt x="7797557" y="7352111"/>
                  <a:pt x="7705511" y="7327574"/>
                  <a:pt x="7438914" y="7334746"/>
                </a:cubicBezTo>
                <a:cubicBezTo>
                  <a:pt x="7172317" y="7341918"/>
                  <a:pt x="7124398" y="7351007"/>
                  <a:pt x="6989718" y="7334746"/>
                </a:cubicBezTo>
                <a:cubicBezTo>
                  <a:pt x="6855038" y="7318485"/>
                  <a:pt x="6566174" y="7342942"/>
                  <a:pt x="6193417" y="7334746"/>
                </a:cubicBezTo>
                <a:cubicBezTo>
                  <a:pt x="5820660" y="7326550"/>
                  <a:pt x="5792367" y="7297012"/>
                  <a:pt x="5397116" y="7334746"/>
                </a:cubicBezTo>
                <a:cubicBezTo>
                  <a:pt x="5001865" y="7372480"/>
                  <a:pt x="5133883" y="7315514"/>
                  <a:pt x="4947920" y="7334746"/>
                </a:cubicBezTo>
                <a:cubicBezTo>
                  <a:pt x="4761957" y="7353978"/>
                  <a:pt x="4383266" y="7312863"/>
                  <a:pt x="4151619" y="7334746"/>
                </a:cubicBezTo>
                <a:cubicBezTo>
                  <a:pt x="3919972" y="7356629"/>
                  <a:pt x="3634737" y="7304368"/>
                  <a:pt x="3471019" y="7334746"/>
                </a:cubicBezTo>
                <a:cubicBezTo>
                  <a:pt x="3307301" y="7365124"/>
                  <a:pt x="2835823" y="7345767"/>
                  <a:pt x="2674718" y="7334746"/>
                </a:cubicBezTo>
                <a:cubicBezTo>
                  <a:pt x="2513613" y="7323725"/>
                  <a:pt x="2390562" y="7316391"/>
                  <a:pt x="2109820" y="7334746"/>
                </a:cubicBezTo>
                <a:cubicBezTo>
                  <a:pt x="1829078" y="7353101"/>
                  <a:pt x="1647832" y="7292218"/>
                  <a:pt x="1197817" y="7334746"/>
                </a:cubicBezTo>
                <a:cubicBezTo>
                  <a:pt x="747802" y="7377274"/>
                  <a:pt x="661682" y="7349504"/>
                  <a:pt x="374292" y="7334746"/>
                </a:cubicBezTo>
                <a:cubicBezTo>
                  <a:pt x="185527" y="7349700"/>
                  <a:pt x="17546" y="7163060"/>
                  <a:pt x="0" y="6960454"/>
                </a:cubicBezTo>
                <a:cubicBezTo>
                  <a:pt x="22978" y="6738504"/>
                  <a:pt x="-11692" y="6553900"/>
                  <a:pt x="0" y="6433561"/>
                </a:cubicBezTo>
                <a:cubicBezTo>
                  <a:pt x="11692" y="6313222"/>
                  <a:pt x="29001" y="6102811"/>
                  <a:pt x="0" y="5774945"/>
                </a:cubicBezTo>
                <a:cubicBezTo>
                  <a:pt x="-29001" y="5447079"/>
                  <a:pt x="-8732" y="5527373"/>
                  <a:pt x="0" y="5313914"/>
                </a:cubicBezTo>
                <a:cubicBezTo>
                  <a:pt x="8732" y="5100455"/>
                  <a:pt x="2457" y="4798929"/>
                  <a:pt x="0" y="4655297"/>
                </a:cubicBezTo>
                <a:cubicBezTo>
                  <a:pt x="-2457" y="4511665"/>
                  <a:pt x="32658" y="4202167"/>
                  <a:pt x="0" y="3996681"/>
                </a:cubicBezTo>
                <a:cubicBezTo>
                  <a:pt x="-32658" y="3791195"/>
                  <a:pt x="10866" y="3626234"/>
                  <a:pt x="0" y="3272203"/>
                </a:cubicBezTo>
                <a:cubicBezTo>
                  <a:pt x="-10866" y="2918172"/>
                  <a:pt x="-3387" y="2954685"/>
                  <a:pt x="0" y="2811172"/>
                </a:cubicBezTo>
                <a:cubicBezTo>
                  <a:pt x="3387" y="2667659"/>
                  <a:pt x="8940" y="2423687"/>
                  <a:pt x="0" y="2086694"/>
                </a:cubicBezTo>
                <a:cubicBezTo>
                  <a:pt x="-8940" y="1749701"/>
                  <a:pt x="28494" y="1781625"/>
                  <a:pt x="0" y="1493940"/>
                </a:cubicBezTo>
                <a:cubicBezTo>
                  <a:pt x="-28494" y="1206255"/>
                  <a:pt x="11034" y="1211109"/>
                  <a:pt x="0" y="967047"/>
                </a:cubicBezTo>
                <a:cubicBezTo>
                  <a:pt x="-11034" y="722985"/>
                  <a:pt x="-6430" y="574562"/>
                  <a:pt x="0" y="374292"/>
                </a:cubicBezTo>
                <a:close/>
              </a:path>
              <a:path w="12318774" h="7334746" stroke="0" extrusionOk="0">
                <a:moveTo>
                  <a:pt x="0" y="374292"/>
                </a:moveTo>
                <a:cubicBezTo>
                  <a:pt x="-12910" y="194694"/>
                  <a:pt x="187631" y="5085"/>
                  <a:pt x="374292" y="0"/>
                </a:cubicBezTo>
                <a:cubicBezTo>
                  <a:pt x="532410" y="16173"/>
                  <a:pt x="688304" y="8378"/>
                  <a:pt x="823488" y="0"/>
                </a:cubicBezTo>
                <a:cubicBezTo>
                  <a:pt x="958672" y="-8378"/>
                  <a:pt x="1211801" y="-14681"/>
                  <a:pt x="1388385" y="0"/>
                </a:cubicBezTo>
                <a:cubicBezTo>
                  <a:pt x="1564969" y="14681"/>
                  <a:pt x="1896037" y="-16015"/>
                  <a:pt x="2300388" y="0"/>
                </a:cubicBezTo>
                <a:cubicBezTo>
                  <a:pt x="2704739" y="16015"/>
                  <a:pt x="2868500" y="-39088"/>
                  <a:pt x="3096690" y="0"/>
                </a:cubicBezTo>
                <a:cubicBezTo>
                  <a:pt x="3324880" y="39088"/>
                  <a:pt x="3622870" y="-2341"/>
                  <a:pt x="4008693" y="0"/>
                </a:cubicBezTo>
                <a:cubicBezTo>
                  <a:pt x="4394516" y="2341"/>
                  <a:pt x="4316072" y="3353"/>
                  <a:pt x="4457888" y="0"/>
                </a:cubicBezTo>
                <a:cubicBezTo>
                  <a:pt x="4599705" y="-3353"/>
                  <a:pt x="4849321" y="-22011"/>
                  <a:pt x="5022786" y="0"/>
                </a:cubicBezTo>
                <a:cubicBezTo>
                  <a:pt x="5196251" y="22011"/>
                  <a:pt x="5463541" y="23958"/>
                  <a:pt x="5819087" y="0"/>
                </a:cubicBezTo>
                <a:cubicBezTo>
                  <a:pt x="6174633" y="-23958"/>
                  <a:pt x="6073141" y="9353"/>
                  <a:pt x="6152581" y="0"/>
                </a:cubicBezTo>
                <a:cubicBezTo>
                  <a:pt x="6232021" y="-9353"/>
                  <a:pt x="6439116" y="2718"/>
                  <a:pt x="6601777" y="0"/>
                </a:cubicBezTo>
                <a:cubicBezTo>
                  <a:pt x="6764438" y="-2718"/>
                  <a:pt x="7088489" y="23173"/>
                  <a:pt x="7513780" y="0"/>
                </a:cubicBezTo>
                <a:cubicBezTo>
                  <a:pt x="7939071" y="-23173"/>
                  <a:pt x="7702246" y="-3596"/>
                  <a:pt x="7847274" y="0"/>
                </a:cubicBezTo>
                <a:cubicBezTo>
                  <a:pt x="7992302" y="3596"/>
                  <a:pt x="8198477" y="-9353"/>
                  <a:pt x="8527873" y="0"/>
                </a:cubicBezTo>
                <a:cubicBezTo>
                  <a:pt x="8857269" y="9353"/>
                  <a:pt x="8846266" y="-13343"/>
                  <a:pt x="8977069" y="0"/>
                </a:cubicBezTo>
                <a:cubicBezTo>
                  <a:pt x="9107872" y="13343"/>
                  <a:pt x="9387080" y="14356"/>
                  <a:pt x="9773370" y="0"/>
                </a:cubicBezTo>
                <a:cubicBezTo>
                  <a:pt x="10159660" y="-14356"/>
                  <a:pt x="10281032" y="-30024"/>
                  <a:pt x="10685373" y="0"/>
                </a:cubicBezTo>
                <a:cubicBezTo>
                  <a:pt x="11089714" y="30024"/>
                  <a:pt x="10922210" y="-11057"/>
                  <a:pt x="11018867" y="0"/>
                </a:cubicBezTo>
                <a:cubicBezTo>
                  <a:pt x="11115524" y="11057"/>
                  <a:pt x="11485341" y="-45191"/>
                  <a:pt x="11944482" y="0"/>
                </a:cubicBezTo>
                <a:cubicBezTo>
                  <a:pt x="12136952" y="-22294"/>
                  <a:pt x="12298938" y="134009"/>
                  <a:pt x="12318774" y="374292"/>
                </a:cubicBezTo>
                <a:cubicBezTo>
                  <a:pt x="12320361" y="565442"/>
                  <a:pt x="12304758" y="703011"/>
                  <a:pt x="12318774" y="967047"/>
                </a:cubicBezTo>
                <a:cubicBezTo>
                  <a:pt x="12332790" y="1231084"/>
                  <a:pt x="12307572" y="1331580"/>
                  <a:pt x="12318774" y="1493940"/>
                </a:cubicBezTo>
                <a:cubicBezTo>
                  <a:pt x="12329976" y="1656300"/>
                  <a:pt x="12316025" y="1891282"/>
                  <a:pt x="12318774" y="2020833"/>
                </a:cubicBezTo>
                <a:cubicBezTo>
                  <a:pt x="12321523" y="2150384"/>
                  <a:pt x="12291746" y="2342984"/>
                  <a:pt x="12318774" y="2613587"/>
                </a:cubicBezTo>
                <a:cubicBezTo>
                  <a:pt x="12345802" y="2884190"/>
                  <a:pt x="12319556" y="2970810"/>
                  <a:pt x="12318774" y="3206342"/>
                </a:cubicBezTo>
                <a:cubicBezTo>
                  <a:pt x="12317992" y="3441875"/>
                  <a:pt x="12319484" y="3527038"/>
                  <a:pt x="12318774" y="3799096"/>
                </a:cubicBezTo>
                <a:cubicBezTo>
                  <a:pt x="12318064" y="4071154"/>
                  <a:pt x="12335489" y="4183441"/>
                  <a:pt x="12318774" y="4523574"/>
                </a:cubicBezTo>
                <a:cubicBezTo>
                  <a:pt x="12302059" y="4863707"/>
                  <a:pt x="12339701" y="4993281"/>
                  <a:pt x="12318774" y="5116329"/>
                </a:cubicBezTo>
                <a:cubicBezTo>
                  <a:pt x="12297847" y="5239378"/>
                  <a:pt x="12312165" y="5502197"/>
                  <a:pt x="12318774" y="5709083"/>
                </a:cubicBezTo>
                <a:cubicBezTo>
                  <a:pt x="12325383" y="5915969"/>
                  <a:pt x="12344024" y="6569078"/>
                  <a:pt x="12318774" y="6960454"/>
                </a:cubicBezTo>
                <a:cubicBezTo>
                  <a:pt x="12359121" y="7193907"/>
                  <a:pt x="12201800" y="7340128"/>
                  <a:pt x="11944482" y="7334746"/>
                </a:cubicBezTo>
                <a:cubicBezTo>
                  <a:pt x="11821935" y="7326058"/>
                  <a:pt x="11733938" y="7347313"/>
                  <a:pt x="11610988" y="7334746"/>
                </a:cubicBezTo>
                <a:cubicBezTo>
                  <a:pt x="11488038" y="7322179"/>
                  <a:pt x="11151503" y="7301222"/>
                  <a:pt x="10814687" y="7334746"/>
                </a:cubicBezTo>
                <a:cubicBezTo>
                  <a:pt x="10477871" y="7368270"/>
                  <a:pt x="10313127" y="7324021"/>
                  <a:pt x="10018386" y="7334746"/>
                </a:cubicBezTo>
                <a:cubicBezTo>
                  <a:pt x="9723645" y="7345471"/>
                  <a:pt x="9617732" y="7354878"/>
                  <a:pt x="9453488" y="7334746"/>
                </a:cubicBezTo>
                <a:cubicBezTo>
                  <a:pt x="9289244" y="7314614"/>
                  <a:pt x="9005311" y="7343899"/>
                  <a:pt x="8772889" y="7334746"/>
                </a:cubicBezTo>
                <a:cubicBezTo>
                  <a:pt x="8540467" y="7325593"/>
                  <a:pt x="8551091" y="7334433"/>
                  <a:pt x="8439395" y="7334746"/>
                </a:cubicBezTo>
                <a:cubicBezTo>
                  <a:pt x="8327699" y="7335059"/>
                  <a:pt x="8270682" y="7320450"/>
                  <a:pt x="8105901" y="7334746"/>
                </a:cubicBezTo>
                <a:cubicBezTo>
                  <a:pt x="7941120" y="7349042"/>
                  <a:pt x="7485501" y="7342705"/>
                  <a:pt x="7193898" y="7334746"/>
                </a:cubicBezTo>
                <a:cubicBezTo>
                  <a:pt x="6902295" y="7326787"/>
                  <a:pt x="6885093" y="7341341"/>
                  <a:pt x="6629001" y="7334746"/>
                </a:cubicBezTo>
                <a:cubicBezTo>
                  <a:pt x="6372909" y="7328151"/>
                  <a:pt x="5938189" y="7349501"/>
                  <a:pt x="5716997" y="7334746"/>
                </a:cubicBezTo>
                <a:cubicBezTo>
                  <a:pt x="5495805" y="7319991"/>
                  <a:pt x="5078843" y="7318282"/>
                  <a:pt x="4804994" y="7334746"/>
                </a:cubicBezTo>
                <a:cubicBezTo>
                  <a:pt x="4531145" y="7351210"/>
                  <a:pt x="4374676" y="7320746"/>
                  <a:pt x="4124395" y="7334746"/>
                </a:cubicBezTo>
                <a:cubicBezTo>
                  <a:pt x="3874114" y="7348746"/>
                  <a:pt x="3798613" y="7324044"/>
                  <a:pt x="3559497" y="7334746"/>
                </a:cubicBezTo>
                <a:cubicBezTo>
                  <a:pt x="3320381" y="7345448"/>
                  <a:pt x="3020930" y="7328512"/>
                  <a:pt x="2647494" y="7334746"/>
                </a:cubicBezTo>
                <a:cubicBezTo>
                  <a:pt x="2274058" y="7340980"/>
                  <a:pt x="2247597" y="7360507"/>
                  <a:pt x="1851193" y="7334746"/>
                </a:cubicBezTo>
                <a:cubicBezTo>
                  <a:pt x="1454789" y="7308985"/>
                  <a:pt x="1402402" y="7351035"/>
                  <a:pt x="1054891" y="7334746"/>
                </a:cubicBezTo>
                <a:cubicBezTo>
                  <a:pt x="707380" y="7318457"/>
                  <a:pt x="652044" y="7344353"/>
                  <a:pt x="374292" y="7334746"/>
                </a:cubicBezTo>
                <a:cubicBezTo>
                  <a:pt x="134914" y="7311082"/>
                  <a:pt x="14636" y="7120610"/>
                  <a:pt x="0" y="6960454"/>
                </a:cubicBezTo>
                <a:cubicBezTo>
                  <a:pt x="20748" y="6800764"/>
                  <a:pt x="-17063" y="6613637"/>
                  <a:pt x="0" y="6499423"/>
                </a:cubicBezTo>
                <a:cubicBezTo>
                  <a:pt x="17063" y="6385209"/>
                  <a:pt x="-8314" y="5913426"/>
                  <a:pt x="0" y="5709083"/>
                </a:cubicBezTo>
                <a:cubicBezTo>
                  <a:pt x="8314" y="5504740"/>
                  <a:pt x="-21194" y="5396634"/>
                  <a:pt x="0" y="5116329"/>
                </a:cubicBezTo>
                <a:cubicBezTo>
                  <a:pt x="21194" y="4836024"/>
                  <a:pt x="-27637" y="4718589"/>
                  <a:pt x="0" y="4391851"/>
                </a:cubicBezTo>
                <a:cubicBezTo>
                  <a:pt x="27637" y="4065113"/>
                  <a:pt x="-12420" y="4104813"/>
                  <a:pt x="0" y="3930819"/>
                </a:cubicBezTo>
                <a:cubicBezTo>
                  <a:pt x="12420" y="3756825"/>
                  <a:pt x="-10418" y="3618659"/>
                  <a:pt x="0" y="3338065"/>
                </a:cubicBezTo>
                <a:cubicBezTo>
                  <a:pt x="10418" y="3057471"/>
                  <a:pt x="-1621" y="2720411"/>
                  <a:pt x="0" y="2547725"/>
                </a:cubicBezTo>
                <a:cubicBezTo>
                  <a:pt x="1621" y="2375039"/>
                  <a:pt x="-10906" y="2260354"/>
                  <a:pt x="0" y="2086694"/>
                </a:cubicBezTo>
                <a:cubicBezTo>
                  <a:pt x="10906" y="1913034"/>
                  <a:pt x="17685" y="1739265"/>
                  <a:pt x="0" y="1625663"/>
                </a:cubicBezTo>
                <a:cubicBezTo>
                  <a:pt x="-17685" y="1512061"/>
                  <a:pt x="24048" y="1359899"/>
                  <a:pt x="0" y="1098770"/>
                </a:cubicBezTo>
                <a:cubicBezTo>
                  <a:pt x="-24048" y="837641"/>
                  <a:pt x="-18855" y="700632"/>
                  <a:pt x="0" y="374292"/>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sp>
        <p:nvSpPr>
          <p:cNvPr id="12" name="TextBox 11"/>
          <p:cNvSpPr txBox="1"/>
          <p:nvPr/>
        </p:nvSpPr>
        <p:spPr>
          <a:xfrm>
            <a:off x="-2000527" y="167148"/>
            <a:ext cx="1632155" cy="1790589"/>
          </a:xfrm>
          <a:prstGeom prst="rect">
            <a:avLst/>
          </a:prstGeom>
          <a:solidFill>
            <a:schemeClr val="bg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26" name="Picture 2" descr="Tàu phà ra đảo Phú Quốc tạm dừng hoạt động do thời tiết xấ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173" y="1153132"/>
            <a:ext cx="5747255" cy="4105184"/>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descr="Top 30 cảnh đẹp Phú Quốc chinh phục trái tim bao du khách"/>
          <p:cNvSpPr>
            <a:spLocks noChangeAspect="1" noChangeArrowheads="1"/>
          </p:cNvSpPr>
          <p:nvPr/>
        </p:nvSpPr>
        <p:spPr bwMode="auto">
          <a:xfrm>
            <a:off x="6595704" y="3736521"/>
            <a:ext cx="193240" cy="19324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Top 30 cảnh đẹp Phú Quốc chinh phục trái tim bao du khách"/>
          <p:cNvSpPr>
            <a:spLocks noChangeAspect="1" noChangeArrowheads="1"/>
          </p:cNvSpPr>
          <p:nvPr/>
        </p:nvSpPr>
        <p:spPr bwMode="auto">
          <a:xfrm>
            <a:off x="6625201" y="3716857"/>
            <a:ext cx="193240" cy="19324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4" name="Picture 6" descr="Top 30 cảnh đẹp Phú Quốc chinh phục trái tim bao du khá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3026" y="1524872"/>
            <a:ext cx="5040129" cy="33617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96309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C8F3E494-07C1-B345-5E71-342E87CBD035}"/>
              </a:ext>
            </a:extLst>
          </p:cNvPr>
          <p:cNvSpPr/>
          <p:nvPr/>
        </p:nvSpPr>
        <p:spPr>
          <a:xfrm>
            <a:off x="515999"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grpSp>
        <p:nvGrpSpPr>
          <p:cNvPr id="23" name="组合 16">
            <a:extLst>
              <a:ext uri="{FF2B5EF4-FFF2-40B4-BE49-F238E27FC236}">
                <a16:creationId xmlns:a16="http://schemas.microsoft.com/office/drawing/2014/main" id="{1F6595A6-A5AA-4ECF-89CF-C6B79A9481BF}"/>
              </a:ext>
            </a:extLst>
          </p:cNvPr>
          <p:cNvGrpSpPr/>
          <p:nvPr/>
        </p:nvGrpSpPr>
        <p:grpSpPr>
          <a:xfrm>
            <a:off x="1556197" y="512343"/>
            <a:ext cx="9079605" cy="737214"/>
            <a:chOff x="1648496" y="790720"/>
            <a:chExt cx="9079605" cy="737214"/>
          </a:xfrm>
        </p:grpSpPr>
        <p:cxnSp>
          <p:nvCxnSpPr>
            <p:cNvPr id="24" name="直接连接符 15">
              <a:extLst>
                <a:ext uri="{FF2B5EF4-FFF2-40B4-BE49-F238E27FC236}">
                  <a16:creationId xmlns:a16="http://schemas.microsoft.com/office/drawing/2014/main" id="{144B1A9C-4E9C-4792-8B64-A992EC98D5D3}"/>
                </a:ext>
              </a:extLst>
            </p:cNvPr>
            <p:cNvCxnSpPr/>
            <p:nvPr userDrawn="1"/>
          </p:nvCxnSpPr>
          <p:spPr>
            <a:xfrm>
              <a:off x="1648496" y="1159327"/>
              <a:ext cx="9079605" cy="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5" name="矩形: 圆角 13">
              <a:extLst>
                <a:ext uri="{FF2B5EF4-FFF2-40B4-BE49-F238E27FC236}">
                  <a16:creationId xmlns:a16="http://schemas.microsoft.com/office/drawing/2014/main" id="{746557BF-50C0-48C8-8480-03F55D113CF5}"/>
                </a:ext>
              </a:extLst>
            </p:cNvPr>
            <p:cNvSpPr/>
            <p:nvPr userDrawn="1"/>
          </p:nvSpPr>
          <p:spPr>
            <a:xfrm>
              <a:off x="2982888" y="790720"/>
              <a:ext cx="6182136" cy="737214"/>
            </a:xfrm>
            <a:prstGeom prst="roundRect">
              <a:avLst>
                <a:gd name="adj" fmla="val 50000"/>
              </a:avLst>
            </a:prstGeom>
            <a:solidFill>
              <a:srgbClr val="FFE57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26" name="矩形 1">
            <a:extLst>
              <a:ext uri="{FF2B5EF4-FFF2-40B4-BE49-F238E27FC236}">
                <a16:creationId xmlns:a16="http://schemas.microsoft.com/office/drawing/2014/main" id="{E12D214E-F750-40CC-A3E8-12671B71FB24}"/>
              </a:ext>
            </a:extLst>
          </p:cNvPr>
          <p:cNvSpPr/>
          <p:nvPr/>
        </p:nvSpPr>
        <p:spPr>
          <a:xfrm>
            <a:off x="4115623" y="505317"/>
            <a:ext cx="3960764"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Viết</a:t>
            </a:r>
            <a:r>
              <a:rPr kumimoji="0" lang="en-US" altLang="zh-CN"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 </a:t>
            </a: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câu</a:t>
            </a:r>
            <a:r>
              <a:rPr kumimoji="0" lang="en-US" altLang="zh-CN"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 </a:t>
            </a: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ứng</a:t>
            </a:r>
            <a:r>
              <a:rPr kumimoji="0" lang="en-US" altLang="zh-CN"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 </a:t>
            </a: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dụng</a:t>
            </a:r>
            <a:endParaRPr kumimoji="0" lang="zh-CN" altLang="en-US"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endParaRPr>
          </a:p>
        </p:txBody>
      </p:sp>
      <p:pic>
        <p:nvPicPr>
          <p:cNvPr id="27" name="Ô li">
            <a:extLst>
              <a:ext uri="{FF2B5EF4-FFF2-40B4-BE49-F238E27FC236}">
                <a16:creationId xmlns:a16="http://schemas.microsoft.com/office/drawing/2014/main" id="{DFFDC449-A0C9-4380-810E-5F0C77519C34}"/>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t="6154" b="17776"/>
          <a:stretch/>
        </p:blipFill>
        <p:spPr>
          <a:xfrm>
            <a:off x="1420088" y="1650136"/>
            <a:ext cx="9476511" cy="3856669"/>
          </a:xfrm>
          <a:prstGeom prst="rect">
            <a:avLst/>
          </a:prstGeom>
        </p:spPr>
      </p:pic>
      <p:sp>
        <p:nvSpPr>
          <p:cNvPr id="28" name="TextBox 27">
            <a:extLst>
              <a:ext uri="{FF2B5EF4-FFF2-40B4-BE49-F238E27FC236}">
                <a16:creationId xmlns:a16="http://schemas.microsoft.com/office/drawing/2014/main" id="{335911E8-23CD-467A-AE23-5ADD5EAD419E}"/>
              </a:ext>
            </a:extLst>
          </p:cNvPr>
          <p:cNvSpPr txBox="1"/>
          <p:nvPr/>
        </p:nvSpPr>
        <p:spPr>
          <a:xfrm>
            <a:off x="2362200" y="2251982"/>
            <a:ext cx="855345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000" i="0" u="none" strike="noStrike" kern="1200" cap="none" spc="0" normalizeH="0" baseline="0" noProof="0" dirty="0" err="1">
                <a:ln>
                  <a:noFill/>
                </a:ln>
                <a:solidFill>
                  <a:prstClr val="black"/>
                </a:solidFill>
                <a:effectLst/>
                <a:uLnTx/>
                <a:uFillTx/>
                <a:latin typeface="HP001 4 hàng" panose="020B0603050302020204" pitchFamily="34" charset="0"/>
                <a:ea typeface="+mn-ea"/>
                <a:cs typeface="+mn-cs"/>
              </a:rPr>
              <a:t>Phú</a:t>
            </a:r>
            <a:r>
              <a:rPr kumimoji="0" lang="fr-FR" sz="4000" i="0" u="none" strike="noStrike" kern="1200" cap="none" spc="0" normalizeH="0" baseline="0" noProof="0" dirty="0">
                <a:ln>
                  <a:noFill/>
                </a:ln>
                <a:solidFill>
                  <a:prstClr val="black"/>
                </a:solidFill>
                <a:effectLst/>
                <a:uLnTx/>
                <a:uFillTx/>
                <a:latin typeface="HP001 4 hàng" panose="020B0603050302020204" pitchFamily="34" charset="0"/>
                <a:ea typeface="+mn-ea"/>
                <a:cs typeface="+mn-cs"/>
              </a:rPr>
              <a:t> </a:t>
            </a:r>
            <a:r>
              <a:rPr kumimoji="0" lang="fr-FR" sz="4000" i="0" u="none" strike="noStrike" kern="1200" cap="none" spc="0" normalizeH="0" baseline="0" noProof="0" dirty="0" err="1">
                <a:ln>
                  <a:noFill/>
                </a:ln>
                <a:solidFill>
                  <a:prstClr val="black"/>
                </a:solidFill>
                <a:effectLst/>
                <a:uLnTx/>
                <a:uFillTx/>
                <a:latin typeface="HP001 4 hàng" panose="020B0603050302020204" pitchFamily="34" charset="0"/>
                <a:ea typeface="+mn-ea"/>
                <a:cs typeface="+mn-cs"/>
              </a:rPr>
              <a:t>QuǬ</a:t>
            </a:r>
            <a:r>
              <a:rPr kumimoji="0" lang="fr-FR" sz="4000" i="0" u="none" strike="noStrike" kern="1200" cap="none" spc="0" normalizeH="0" baseline="0" noProof="0" dirty="0">
                <a:ln>
                  <a:noFill/>
                </a:ln>
                <a:solidFill>
                  <a:prstClr val="black"/>
                </a:solidFill>
                <a:effectLst/>
                <a:uLnTx/>
                <a:uFillTx/>
                <a:latin typeface="HP001 4 hàng" panose="020B0603050302020204" pitchFamily="34" charset="0"/>
                <a:ea typeface="+mn-ea"/>
                <a:cs typeface="+mn-cs"/>
              </a:rPr>
              <a:t> - </a:t>
            </a:r>
            <a:r>
              <a:rPr kumimoji="0" lang="fr-FR" sz="4000" i="0" u="none" strike="noStrike" kern="1200" cap="none" spc="0" normalizeH="0" baseline="0" noProof="0" dirty="0" err="1">
                <a:ln>
                  <a:noFill/>
                </a:ln>
                <a:solidFill>
                  <a:prstClr val="black"/>
                </a:solidFill>
                <a:effectLst/>
                <a:uLnTx/>
                <a:uFillTx/>
                <a:latin typeface="HP001 4 hàng" panose="020B0603050302020204" pitchFamily="34" charset="0"/>
                <a:ea typeface="+mn-ea"/>
                <a:cs typeface="+mn-cs"/>
              </a:rPr>
              <a:t>đảo</a:t>
            </a:r>
            <a:r>
              <a:rPr kumimoji="0" lang="fr-FR" sz="4000" i="0" u="none" strike="noStrike" kern="1200" cap="none" spc="0" normalizeH="0" baseline="0" noProof="0" dirty="0">
                <a:ln>
                  <a:noFill/>
                </a:ln>
                <a:solidFill>
                  <a:prstClr val="black"/>
                </a:solidFill>
                <a:effectLst/>
                <a:uLnTx/>
                <a:uFillTx/>
                <a:latin typeface="HP001 4 hàng" panose="020B0603050302020204" pitchFamily="34" charset="0"/>
                <a:ea typeface="+mn-ea"/>
                <a:cs typeface="+mn-cs"/>
              </a:rPr>
              <a:t> </a:t>
            </a:r>
            <a:r>
              <a:rPr kumimoji="0" lang="fr-FR" sz="4000" i="0" u="none" strike="noStrike" kern="1200" cap="none" spc="0" normalizeH="0" baseline="0" noProof="0" dirty="0" err="1">
                <a:ln>
                  <a:noFill/>
                </a:ln>
                <a:solidFill>
                  <a:prstClr val="black"/>
                </a:solidFill>
                <a:effectLst/>
                <a:uLnTx/>
                <a:uFillTx/>
                <a:latin typeface="HP001 4 hàng" panose="020B0603050302020204" pitchFamily="34" charset="0"/>
                <a:ea typeface="+mn-ea"/>
                <a:cs typeface="+mn-cs"/>
              </a:rPr>
              <a:t>wgǌ</a:t>
            </a:r>
            <a:r>
              <a:rPr kumimoji="0" lang="fr-FR" sz="4000" i="0" u="none" strike="noStrike" kern="1200" cap="none" spc="0" normalizeH="0" baseline="0" noProof="0" dirty="0">
                <a:ln>
                  <a:noFill/>
                </a:ln>
                <a:solidFill>
                  <a:prstClr val="black"/>
                </a:solidFill>
                <a:effectLst/>
                <a:uLnTx/>
                <a:uFillTx/>
                <a:latin typeface="HP001 4 hàng" panose="020B0603050302020204" pitchFamily="34" charset="0"/>
                <a:ea typeface="+mn-ea"/>
                <a:cs typeface="+mn-cs"/>
              </a:rPr>
              <a:t> </a:t>
            </a:r>
            <a:r>
              <a:rPr kumimoji="0" lang="fr-FR" sz="4000" i="0" u="none" strike="noStrike" kern="1200" cap="none" spc="0" normalizeH="0" baseline="0" noProof="0" dirty="0" err="1">
                <a:ln>
                  <a:noFill/>
                </a:ln>
                <a:solidFill>
                  <a:prstClr val="black"/>
                </a:solidFill>
                <a:effectLst/>
                <a:uLnTx/>
                <a:uFillTx/>
                <a:latin typeface="HP001 4 hàng" panose="020B0603050302020204" pitchFamily="34" charset="0"/>
                <a:ea typeface="+mn-ea"/>
                <a:cs typeface="+mn-cs"/>
              </a:rPr>
              <a:t>xa</a:t>
            </a:r>
            <a:r>
              <a:rPr kumimoji="0" lang="el-GR" sz="4000" i="0" u="none" strike="noStrike" kern="1200" cap="none" spc="0" normalizeH="0" baseline="0" noProof="0" dirty="0">
                <a:ln>
                  <a:noFill/>
                </a:ln>
                <a:solidFill>
                  <a:prstClr val="black"/>
                </a:solidFill>
                <a:effectLst/>
                <a:uLnTx/>
                <a:uFillTx/>
                <a:latin typeface="HP001 4 hàng" panose="020B0603050302020204" pitchFamily="34" charset="0"/>
                <a:ea typeface="+mn-ea"/>
                <a:cs typeface="+mn-cs"/>
              </a:rPr>
              <a:t>ζ </a:t>
            </a:r>
            <a:r>
              <a:rPr kumimoji="0" lang="fr-FR" sz="4000" i="0" u="none" strike="noStrike" kern="1200" cap="none" spc="0" normalizeH="0" baseline="0" noProof="0" dirty="0" err="1">
                <a:ln>
                  <a:noFill/>
                </a:ln>
                <a:solidFill>
                  <a:prstClr val="black"/>
                </a:solidFill>
                <a:effectLst/>
                <a:uLnTx/>
                <a:uFillTx/>
                <a:latin typeface="HP001 4 hàng" panose="020B0603050302020204" pitchFamily="34" charset="0"/>
                <a:ea typeface="+mn-ea"/>
                <a:cs typeface="+mn-cs"/>
              </a:rPr>
              <a:t>xa</a:t>
            </a:r>
            <a:r>
              <a:rPr kumimoji="0" lang="el-GR" sz="4000" i="0" u="none" strike="noStrike" kern="1200" cap="none" spc="0" normalizeH="0" baseline="0" noProof="0" dirty="0">
                <a:ln>
                  <a:noFill/>
                </a:ln>
                <a:solidFill>
                  <a:prstClr val="black"/>
                </a:solidFill>
                <a:effectLst/>
                <a:uLnTx/>
                <a:uFillTx/>
                <a:latin typeface="HP001 4 hàng" panose="020B0603050302020204" pitchFamily="34" charset="0"/>
                <a:ea typeface="+mn-ea"/>
                <a:cs typeface="+mn-cs"/>
              </a:rPr>
              <a:t>ζ</a:t>
            </a:r>
          </a:p>
        </p:txBody>
      </p:sp>
      <p:sp>
        <p:nvSpPr>
          <p:cNvPr id="29" name="TextBox 28">
            <a:extLst>
              <a:ext uri="{FF2B5EF4-FFF2-40B4-BE49-F238E27FC236}">
                <a16:creationId xmlns:a16="http://schemas.microsoft.com/office/drawing/2014/main" id="{13C60A70-C95A-4AE1-B097-C3559B645760}"/>
              </a:ext>
            </a:extLst>
          </p:cNvPr>
          <p:cNvSpPr txBox="1"/>
          <p:nvPr/>
        </p:nvSpPr>
        <p:spPr>
          <a:xfrm>
            <a:off x="1464128" y="3101068"/>
            <a:ext cx="976312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mn-cs"/>
              </a:rPr>
              <a:t>TǟƟ jây w</a:t>
            </a:r>
            <a:r>
              <a:rPr kumimoji="0" lang="el-GR" sz="40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mn-cs"/>
              </a:rPr>
              <a:t>Ϊ </a:t>
            </a:r>
            <a:r>
              <a:rPr kumimoji="0" lang="vi-VN" sz="40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mn-cs"/>
              </a:rPr>
              <a:t>wư</a:t>
            </a:r>
            <a:r>
              <a:rPr kumimoji="0" lang="el-GR" sz="40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mn-cs"/>
              </a:rPr>
              <a:t>ϐ, </a:t>
            </a:r>
            <a:r>
              <a:rPr kumimoji="0" lang="vi-VN" sz="40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mn-cs"/>
              </a:rPr>
              <a:t>đất là</a:t>
            </a:r>
            <a:r>
              <a:rPr kumimoji="0" lang="el-GR" sz="40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mn-cs"/>
              </a:rPr>
              <a:t>ζ </a:t>
            </a:r>
            <a:r>
              <a:rPr kumimoji="0" lang="vi-VN" sz="40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mn-cs"/>
              </a:rPr>
              <a:t>ǇrƟ Nam. </a:t>
            </a:r>
          </a:p>
        </p:txBody>
      </p:sp>
      <p:sp>
        <p:nvSpPr>
          <p:cNvPr id="30" name="TextBox 29">
            <a:extLst>
              <a:ext uri="{FF2B5EF4-FFF2-40B4-BE49-F238E27FC236}">
                <a16:creationId xmlns:a16="http://schemas.microsoft.com/office/drawing/2014/main" id="{CC43D0EA-8751-46EB-84B6-17D48709F5FE}"/>
              </a:ext>
            </a:extLst>
          </p:cNvPr>
          <p:cNvSpPr txBox="1"/>
          <p:nvPr/>
        </p:nvSpPr>
        <p:spPr>
          <a:xfrm>
            <a:off x="7750629" y="3981450"/>
            <a:ext cx="307929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mn-cs"/>
              </a:rPr>
              <a:t>(</a:t>
            </a:r>
            <a:r>
              <a:rPr kumimoji="0" lang="en-US" sz="4000" b="1" i="0" u="none" strike="noStrike" kern="1200" cap="none" spc="0" normalizeH="0" baseline="0" noProof="0" dirty="0" err="1">
                <a:ln>
                  <a:noFill/>
                </a:ln>
                <a:solidFill>
                  <a:prstClr val="black"/>
                </a:solidFill>
                <a:effectLst/>
                <a:uLnTx/>
                <a:uFillTx/>
                <a:latin typeface="HP001 4 hàng" panose="020B0603050302020204" pitchFamily="34" charset="0"/>
                <a:ea typeface="+mn-ea"/>
                <a:cs typeface="+mn-cs"/>
              </a:rPr>
              <a:t>Tǟúc</a:t>
            </a:r>
            <a:r>
              <a:rPr kumimoji="0" lang="en-US" sz="40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HP001 4 hàng" panose="020B0603050302020204" pitchFamily="34" charset="0"/>
                <a:ea typeface="+mn-ea"/>
                <a:cs typeface="+mn-cs"/>
              </a:rPr>
              <a:t>Lâm</a:t>
            </a:r>
            <a:r>
              <a:rPr kumimoji="0" lang="en-US" sz="40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mn-cs"/>
              </a:rPr>
              <a:t>)</a:t>
            </a:r>
          </a:p>
        </p:txBody>
      </p:sp>
      <p:sp>
        <p:nvSpPr>
          <p:cNvPr id="31" name="TextBox 30">
            <a:extLst>
              <a:ext uri="{FF2B5EF4-FFF2-40B4-BE49-F238E27FC236}">
                <a16:creationId xmlns:a16="http://schemas.microsoft.com/office/drawing/2014/main" id="{C6C18F0E-8FAF-4241-8791-56DA97F370BE}"/>
              </a:ext>
            </a:extLst>
          </p:cNvPr>
          <p:cNvSpPr txBox="1"/>
          <p:nvPr/>
        </p:nvSpPr>
        <p:spPr>
          <a:xfrm>
            <a:off x="2134489" y="5577924"/>
            <a:ext cx="670243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Em</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chú</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ý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cách</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đặt</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dấu</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thanh</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nhé</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p>
        </p:txBody>
      </p:sp>
      <p:grpSp>
        <p:nvGrpSpPr>
          <p:cNvPr id="32" name="Group 31">
            <a:extLst>
              <a:ext uri="{FF2B5EF4-FFF2-40B4-BE49-F238E27FC236}">
                <a16:creationId xmlns:a16="http://schemas.microsoft.com/office/drawing/2014/main" id="{6C195F57-1CE0-4E59-9472-72EA76F4CF1A}"/>
              </a:ext>
            </a:extLst>
          </p:cNvPr>
          <p:cNvGrpSpPr/>
          <p:nvPr/>
        </p:nvGrpSpPr>
        <p:grpSpPr>
          <a:xfrm>
            <a:off x="0" y="4242562"/>
            <a:ext cx="2104531" cy="2535332"/>
            <a:chOff x="286641" y="2323676"/>
            <a:chExt cx="2309859" cy="2782690"/>
          </a:xfrm>
        </p:grpSpPr>
        <p:pic>
          <p:nvPicPr>
            <p:cNvPr id="36" name="Picture 2" descr="Cute girl cartoon writing on a book Royalty Free Vector">
              <a:extLst>
                <a:ext uri="{FF2B5EF4-FFF2-40B4-BE49-F238E27FC236}">
                  <a16:creationId xmlns:a16="http://schemas.microsoft.com/office/drawing/2014/main" id="{696A1A50-974B-4F01-B3DF-8C33BB78EA26}"/>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1" b="7012"/>
            <a:stretch/>
          </p:blipFill>
          <p:spPr bwMode="auto">
            <a:xfrm>
              <a:off x="286641" y="3602495"/>
              <a:ext cx="1571692" cy="1503871"/>
            </a:xfrm>
            <a:prstGeom prst="rect">
              <a:avLst/>
            </a:prstGeom>
            <a:noFill/>
            <a:extLst>
              <a:ext uri="{909E8E84-426E-40DD-AFC4-6F175D3DCCD1}">
                <a14:hiddenFill xmlns:a14="http://schemas.microsoft.com/office/drawing/2010/main">
                  <a:solidFill>
                    <a:srgbClr val="FFFFFF"/>
                  </a:solidFill>
                </a14:hiddenFill>
              </a:ext>
            </a:extLst>
          </p:spPr>
        </p:pic>
        <p:sp>
          <p:nvSpPr>
            <p:cNvPr id="37" name="Oval Callout 19">
              <a:extLst>
                <a:ext uri="{FF2B5EF4-FFF2-40B4-BE49-F238E27FC236}">
                  <a16:creationId xmlns:a16="http://schemas.microsoft.com/office/drawing/2014/main" id="{47ABF845-B49E-4B2B-8772-BD5F7D78B604}"/>
                </a:ext>
              </a:extLst>
            </p:cNvPr>
            <p:cNvSpPr/>
            <p:nvPr/>
          </p:nvSpPr>
          <p:spPr>
            <a:xfrm>
              <a:off x="578121" y="2323676"/>
              <a:ext cx="2018379" cy="1230335"/>
            </a:xfrm>
            <a:prstGeom prst="wedgeEllipseCallout">
              <a:avLst/>
            </a:prstGeom>
            <a:solidFill>
              <a:srgbClr val="FFAE24">
                <a:lumMod val="20000"/>
                <a:lumOff val="80000"/>
              </a:srgbClr>
            </a:solidFill>
            <a:ln w="25400" cap="flat" cmpd="sng" algn="ctr">
              <a:solidFill>
                <a:srgbClr val="FFAE24">
                  <a:lumMod val="7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rgbClr val="434343"/>
                  </a:solidFill>
                  <a:effectLst/>
                  <a:uLnTx/>
                  <a:uFillTx/>
                  <a:latin typeface="Calibri" panose="020F0502020204030204" pitchFamily="34" charset="0"/>
                  <a:ea typeface="+mn-ea"/>
                  <a:cs typeface="Calibri" panose="020F0502020204030204" pitchFamily="34" charset="0"/>
                  <a:sym typeface="Arial"/>
                </a:rPr>
                <a:t>Viết</a:t>
              </a:r>
              <a:r>
                <a:rPr kumimoji="0" lang="en-US" sz="2000" b="1" i="0" u="none" strike="noStrike" kern="0" cap="none" spc="0" normalizeH="0" baseline="0" noProof="0" dirty="0">
                  <a:ln>
                    <a:noFill/>
                  </a:ln>
                  <a:solidFill>
                    <a:srgbClr val="434343"/>
                  </a:solidFill>
                  <a:effectLst/>
                  <a:uLnTx/>
                  <a:uFillTx/>
                  <a:latin typeface="Calibri" panose="020F0502020204030204" pitchFamily="34" charset="0"/>
                  <a:ea typeface="+mn-ea"/>
                  <a:cs typeface="Calibri" panose="020F0502020204030204" pitchFamily="34" charset="0"/>
                  <a:sym typeface="Arial"/>
                </a:rPr>
                <a:t> </a:t>
              </a:r>
              <a:r>
                <a:rPr kumimoji="0" lang="en-US" sz="2000" b="1" i="0" u="none" strike="noStrike" kern="0" cap="none" spc="0" normalizeH="0" baseline="0" noProof="0" dirty="0" err="1">
                  <a:ln>
                    <a:noFill/>
                  </a:ln>
                  <a:solidFill>
                    <a:srgbClr val="434343"/>
                  </a:solidFill>
                  <a:effectLst/>
                  <a:uLnTx/>
                  <a:uFillTx/>
                  <a:latin typeface="Calibri" panose="020F0502020204030204" pitchFamily="34" charset="0"/>
                  <a:ea typeface="+mn-ea"/>
                  <a:cs typeface="Calibri" panose="020F0502020204030204" pitchFamily="34" charset="0"/>
                  <a:sym typeface="Arial"/>
                </a:rPr>
                <a:t>vào</a:t>
              </a:r>
              <a:r>
                <a:rPr kumimoji="0" lang="en-US" sz="2000" b="1" i="0" u="none" strike="noStrike" kern="0" cap="none" spc="0" normalizeH="0" baseline="0" noProof="0" dirty="0">
                  <a:ln>
                    <a:noFill/>
                  </a:ln>
                  <a:solidFill>
                    <a:srgbClr val="434343"/>
                  </a:solidFill>
                  <a:effectLst/>
                  <a:uLnTx/>
                  <a:uFillTx/>
                  <a:latin typeface="Calibri" panose="020F0502020204030204" pitchFamily="34" charset="0"/>
                  <a:ea typeface="+mn-ea"/>
                  <a:cs typeface="Calibri" panose="020F0502020204030204" pitchFamily="34"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rgbClr val="434343"/>
                  </a:solidFill>
                  <a:effectLst/>
                  <a:uLnTx/>
                  <a:uFillTx/>
                  <a:latin typeface="Calibri" panose="020F0502020204030204" pitchFamily="34" charset="0"/>
                  <a:ea typeface="+mn-ea"/>
                  <a:cs typeface="Calibri" panose="020F0502020204030204" pitchFamily="34" charset="0"/>
                  <a:sym typeface="Arial"/>
                </a:rPr>
                <a:t>Vở</a:t>
              </a:r>
              <a:r>
                <a:rPr kumimoji="0" lang="en-US" sz="2000" b="1" i="0" u="none" strike="noStrike" kern="0" cap="none" spc="0" normalizeH="0" baseline="0" noProof="0" dirty="0">
                  <a:ln>
                    <a:noFill/>
                  </a:ln>
                  <a:solidFill>
                    <a:srgbClr val="434343"/>
                  </a:solidFill>
                  <a:effectLst/>
                  <a:uLnTx/>
                  <a:uFillTx/>
                  <a:latin typeface="Calibri" panose="020F0502020204030204" pitchFamily="34" charset="0"/>
                  <a:ea typeface="+mn-ea"/>
                  <a:cs typeface="Calibri" panose="020F0502020204030204" pitchFamily="34" charset="0"/>
                  <a:sym typeface="Arial"/>
                </a:rPr>
                <a:t> </a:t>
              </a:r>
              <a:r>
                <a:rPr kumimoji="0" lang="en-US" sz="2000" b="1" i="0" u="none" strike="noStrike" kern="0" cap="none" spc="0" normalizeH="0" baseline="0" noProof="0" dirty="0" err="1">
                  <a:ln>
                    <a:noFill/>
                  </a:ln>
                  <a:solidFill>
                    <a:srgbClr val="434343"/>
                  </a:solidFill>
                  <a:effectLst/>
                  <a:uLnTx/>
                  <a:uFillTx/>
                  <a:latin typeface="Calibri" panose="020F0502020204030204" pitchFamily="34" charset="0"/>
                  <a:ea typeface="+mn-ea"/>
                  <a:cs typeface="Calibri" panose="020F0502020204030204" pitchFamily="34" charset="0"/>
                  <a:sym typeface="Arial"/>
                </a:rPr>
                <a:t>tập</a:t>
              </a:r>
              <a:r>
                <a:rPr kumimoji="0" lang="en-US" sz="2000" b="1" i="0" u="none" strike="noStrike" kern="0" cap="none" spc="0" normalizeH="0" baseline="0" noProof="0" dirty="0">
                  <a:ln>
                    <a:noFill/>
                  </a:ln>
                  <a:solidFill>
                    <a:srgbClr val="434343"/>
                  </a:solidFill>
                  <a:effectLst/>
                  <a:uLnTx/>
                  <a:uFillTx/>
                  <a:latin typeface="Calibri" panose="020F0502020204030204" pitchFamily="34" charset="0"/>
                  <a:ea typeface="+mn-ea"/>
                  <a:cs typeface="Calibri" panose="020F0502020204030204" pitchFamily="34" charset="0"/>
                  <a:sym typeface="Arial"/>
                </a:rPr>
                <a:t> </a:t>
              </a:r>
              <a:r>
                <a:rPr kumimoji="0" lang="en-US" sz="2000" b="1" i="0" u="none" strike="noStrike" kern="0" cap="none" spc="0" normalizeH="0" baseline="0" noProof="0" dirty="0" err="1">
                  <a:ln>
                    <a:noFill/>
                  </a:ln>
                  <a:solidFill>
                    <a:srgbClr val="434343"/>
                  </a:solidFill>
                  <a:effectLst/>
                  <a:uLnTx/>
                  <a:uFillTx/>
                  <a:latin typeface="Calibri" panose="020F0502020204030204" pitchFamily="34" charset="0"/>
                  <a:ea typeface="+mn-ea"/>
                  <a:cs typeface="Calibri" panose="020F0502020204030204" pitchFamily="34" charset="0"/>
                  <a:sym typeface="Arial"/>
                </a:rPr>
                <a:t>viết</a:t>
              </a:r>
              <a:endParaRPr kumimoji="0" lang="en-US" sz="2000" b="1" i="0" u="none" strike="noStrike" kern="0" cap="none" spc="0" normalizeH="0" baseline="0" noProof="0" dirty="0">
                <a:ln>
                  <a:noFill/>
                </a:ln>
                <a:solidFill>
                  <a:srgbClr val="434343"/>
                </a:solidFill>
                <a:effectLst/>
                <a:uLnTx/>
                <a:uFillTx/>
                <a:latin typeface="Calibri" panose="020F0502020204030204" pitchFamily="34" charset="0"/>
                <a:ea typeface="+mn-ea"/>
                <a:cs typeface="Calibri" panose="020F0502020204030204" pitchFamily="34" charset="0"/>
                <a:sym typeface="Arial"/>
              </a:endParaRPr>
            </a:p>
          </p:txBody>
        </p:sp>
      </p:grpSp>
      <p:sp>
        <p:nvSpPr>
          <p:cNvPr id="15" name="TextBox 14"/>
          <p:cNvSpPr txBox="1"/>
          <p:nvPr/>
        </p:nvSpPr>
        <p:spPr>
          <a:xfrm>
            <a:off x="-2000527" y="167148"/>
            <a:ext cx="1632155" cy="1790589"/>
          </a:xfrm>
          <a:prstGeom prst="rect">
            <a:avLst/>
          </a:prstGeom>
          <a:solidFill>
            <a:schemeClr val="bg2"/>
          </a:solidFill>
        </p:spPr>
        <p:txBody>
          <a:bodyPr wrap="square" rtlCol="0">
            <a:spAutoFit/>
          </a:bodyPr>
          <a:lstStyle/>
          <a:p>
            <a:endParaRPr lang="en-US" dirty="0"/>
          </a:p>
        </p:txBody>
      </p:sp>
    </p:spTree>
    <p:extLst>
      <p:ext uri="{BB962C8B-B14F-4D97-AF65-F5344CB8AC3E}">
        <p14:creationId xmlns:p14="http://schemas.microsoft.com/office/powerpoint/2010/main" val="27487795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xEl>
                                              <p:pRg st="0" end="0"/>
                                            </p:txEl>
                                          </p:spTgt>
                                        </p:tgtEl>
                                        <p:attrNameLst>
                                          <p:attrName>style.visibility</p:attrName>
                                        </p:attrNameLst>
                                      </p:cBhvr>
                                      <p:to>
                                        <p:strVal val="visible"/>
                                      </p:to>
                                    </p:set>
                                    <p:animEffect transition="in" filter="fade">
                                      <p:cBhvr>
                                        <p:cTn id="12" dur="500"/>
                                        <p:tgtEl>
                                          <p:spTgt spid="2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9">
                                            <p:txEl>
                                              <p:pRg st="0" end="0"/>
                                            </p:txEl>
                                          </p:spTgt>
                                        </p:tgtEl>
                                        <p:attrNameLst>
                                          <p:attrName>style.visibility</p:attrName>
                                        </p:attrNameLst>
                                      </p:cBhvr>
                                      <p:to>
                                        <p:strVal val="visible"/>
                                      </p:to>
                                    </p:set>
                                    <p:animEffect transition="in" filter="fade">
                                      <p:cBhvr>
                                        <p:cTn id="17" dur="500"/>
                                        <p:tgtEl>
                                          <p:spTgt spid="2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
                                            <p:txEl>
                                              <p:pRg st="0" end="0"/>
                                            </p:txEl>
                                          </p:spTgt>
                                        </p:tgtEl>
                                        <p:attrNameLst>
                                          <p:attrName>style.visibility</p:attrName>
                                        </p:attrNameLst>
                                      </p:cBhvr>
                                      <p:to>
                                        <p:strVal val="visible"/>
                                      </p:to>
                                    </p:set>
                                    <p:animEffect transition="in" filter="fade">
                                      <p:cBhvr>
                                        <p:cTn id="22" dur="500"/>
                                        <p:tgtEl>
                                          <p:spTgt spid="30">
                                            <p:txEl>
                                              <p:pRg st="0" end="0"/>
                                            </p:txEl>
                                          </p:spTgt>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cBhvr>
                                        <p:cTn id="25" dur="1000" fill="hold"/>
                                        <p:tgtEl>
                                          <p:spTgt spid="31"/>
                                        </p:tgtEl>
                                        <p:attrNameLst>
                                          <p:attrName>ppt_w</p:attrName>
                                        </p:attrNameLst>
                                      </p:cBhvr>
                                      <p:tavLst>
                                        <p:tav tm="0">
                                          <p:val>
                                            <p:fltVal val="0"/>
                                          </p:val>
                                        </p:tav>
                                        <p:tav tm="100000">
                                          <p:val>
                                            <p:strVal val="#ppt_w"/>
                                          </p:val>
                                        </p:tav>
                                      </p:tavLst>
                                    </p:anim>
                                    <p:anim calcmode="lin" valueType="num">
                                      <p:cBhvr>
                                        <p:cTn id="26" dur="1000" fill="hold"/>
                                        <p:tgtEl>
                                          <p:spTgt spid="31"/>
                                        </p:tgtEl>
                                        <p:attrNameLst>
                                          <p:attrName>ppt_h</p:attrName>
                                        </p:attrNameLst>
                                      </p:cBhvr>
                                      <p:tavLst>
                                        <p:tav tm="0">
                                          <p:val>
                                            <p:fltVal val="0"/>
                                          </p:val>
                                        </p:tav>
                                        <p:tav tm="100000">
                                          <p:val>
                                            <p:strVal val="#ppt_h"/>
                                          </p:val>
                                        </p:tav>
                                      </p:tavLst>
                                    </p:anim>
                                    <p:anim calcmode="lin" valueType="num">
                                      <p:cBhvr>
                                        <p:cTn id="27" dur="1000" fill="hold"/>
                                        <p:tgtEl>
                                          <p:spTgt spid="31"/>
                                        </p:tgtEl>
                                        <p:attrNameLst>
                                          <p:attrName>style.rotation</p:attrName>
                                        </p:attrNameLst>
                                      </p:cBhvr>
                                      <p:tavLst>
                                        <p:tav tm="0">
                                          <p:val>
                                            <p:fltVal val="90"/>
                                          </p:val>
                                        </p:tav>
                                        <p:tav tm="100000">
                                          <p:val>
                                            <p:fltVal val="0"/>
                                          </p:val>
                                        </p:tav>
                                      </p:tavLst>
                                    </p:anim>
                                    <p:animEffect transition="in" filter="fade">
                                      <p:cBhvr>
                                        <p:cTn id="28" dur="1000"/>
                                        <p:tgtEl>
                                          <p:spTgt spid="31"/>
                                        </p:tgtEl>
                                      </p:cBhvr>
                                    </p:animEffect>
                                  </p:childTnLst>
                                </p:cTn>
                              </p:par>
                              <p:par>
                                <p:cTn id="29" presetID="14" presetClass="entr" presetSubtype="10" fill="hold"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randombar(horizontal)">
                                      <p:cBhvr>
                                        <p:cTn id="3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D7AFC78B-CB43-9435-9F0A-3C72D14989F8}"/>
              </a:ext>
            </a:extLst>
          </p:cNvPr>
          <p:cNvSpPr/>
          <p:nvPr/>
        </p:nvSpPr>
        <p:spPr>
          <a:xfrm>
            <a:off x="515999"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olid"/>
            <a:round/>
            <a:extLst>
              <a:ext uri="{C807C97D-BFC1-408E-A445-0C87EB9F89A2}">
                <ask:lineSketchStyleProp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id="{C26417E7-9356-EF31-A58E-3EB170E276C4}"/>
              </a:ext>
            </a:extLst>
          </p:cNvPr>
          <p:cNvGrpSpPr/>
          <p:nvPr/>
        </p:nvGrpSpPr>
        <p:grpSpPr>
          <a:xfrm>
            <a:off x="515999" y="0"/>
            <a:ext cx="4796230" cy="1044000"/>
            <a:chOff x="515999" y="0"/>
            <a:chExt cx="4796230" cy="1044000"/>
          </a:xfrm>
        </p:grpSpPr>
        <p:sp>
          <p:nvSpPr>
            <p:cNvPr id="11" name="Rectangle: Rounded Corners 10">
              <a:extLst>
                <a:ext uri="{FF2B5EF4-FFF2-40B4-BE49-F238E27FC236}">
                  <a16:creationId xmlns:a16="http://schemas.microsoft.com/office/drawing/2014/main" id="{F29DA3D4-ADC0-68E7-2FAE-F35059030CEA}"/>
                </a:ext>
              </a:extLst>
            </p:cNvPr>
            <p:cNvSpPr/>
            <p:nvPr/>
          </p:nvSpPr>
          <p:spPr>
            <a:xfrm>
              <a:off x="652586" y="458999"/>
              <a:ext cx="4536000" cy="574473"/>
            </a:xfrm>
            <a:custGeom>
              <a:avLst/>
              <a:gdLst>
                <a:gd name="connsiteX0" fmla="*/ 0 w 4536000"/>
                <a:gd name="connsiteY0" fmla="*/ 82942 h 574473"/>
                <a:gd name="connsiteX1" fmla="*/ 82942 w 4536000"/>
                <a:gd name="connsiteY1" fmla="*/ 0 h 574473"/>
                <a:gd name="connsiteX2" fmla="*/ 4453058 w 4536000"/>
                <a:gd name="connsiteY2" fmla="*/ 0 h 574473"/>
                <a:gd name="connsiteX3" fmla="*/ 4536000 w 4536000"/>
                <a:gd name="connsiteY3" fmla="*/ 82942 h 574473"/>
                <a:gd name="connsiteX4" fmla="*/ 4536000 w 4536000"/>
                <a:gd name="connsiteY4" fmla="*/ 491531 h 574473"/>
                <a:gd name="connsiteX5" fmla="*/ 4453058 w 4536000"/>
                <a:gd name="connsiteY5" fmla="*/ 574473 h 574473"/>
                <a:gd name="connsiteX6" fmla="*/ 82942 w 4536000"/>
                <a:gd name="connsiteY6" fmla="*/ 574473 h 574473"/>
                <a:gd name="connsiteX7" fmla="*/ 0 w 4536000"/>
                <a:gd name="connsiteY7" fmla="*/ 491531 h 574473"/>
                <a:gd name="connsiteX8" fmla="*/ 0 w 453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36000" h="574473" fill="none" extrusionOk="0">
                  <a:moveTo>
                    <a:pt x="0" y="82942"/>
                  </a:moveTo>
                  <a:cubicBezTo>
                    <a:pt x="-4220" y="31159"/>
                    <a:pt x="29000" y="2771"/>
                    <a:pt x="82942" y="0"/>
                  </a:cubicBezTo>
                  <a:cubicBezTo>
                    <a:pt x="1987034" y="-92351"/>
                    <a:pt x="3503569" y="104030"/>
                    <a:pt x="4453058" y="0"/>
                  </a:cubicBezTo>
                  <a:cubicBezTo>
                    <a:pt x="4497008" y="2172"/>
                    <a:pt x="4539811" y="29465"/>
                    <a:pt x="4536000" y="82942"/>
                  </a:cubicBezTo>
                  <a:cubicBezTo>
                    <a:pt x="4527915" y="244919"/>
                    <a:pt x="4522797" y="382450"/>
                    <a:pt x="4536000" y="491531"/>
                  </a:cubicBezTo>
                  <a:cubicBezTo>
                    <a:pt x="4535626" y="542904"/>
                    <a:pt x="4493905" y="567011"/>
                    <a:pt x="4453058" y="574473"/>
                  </a:cubicBezTo>
                  <a:cubicBezTo>
                    <a:pt x="2530174" y="437847"/>
                    <a:pt x="1715368" y="565650"/>
                    <a:pt x="82942" y="574473"/>
                  </a:cubicBezTo>
                  <a:cubicBezTo>
                    <a:pt x="37508" y="567174"/>
                    <a:pt x="2781" y="542620"/>
                    <a:pt x="0" y="491531"/>
                  </a:cubicBezTo>
                  <a:cubicBezTo>
                    <a:pt x="24640" y="405180"/>
                    <a:pt x="-27775" y="183803"/>
                    <a:pt x="0" y="82942"/>
                  </a:cubicBezTo>
                  <a:close/>
                </a:path>
                <a:path w="4536000" h="574473" stroke="0" extrusionOk="0">
                  <a:moveTo>
                    <a:pt x="0" y="82942"/>
                  </a:moveTo>
                  <a:cubicBezTo>
                    <a:pt x="148" y="37911"/>
                    <a:pt x="32618" y="-6924"/>
                    <a:pt x="82942" y="0"/>
                  </a:cubicBezTo>
                  <a:cubicBezTo>
                    <a:pt x="2029137" y="-168373"/>
                    <a:pt x="2705538" y="-141978"/>
                    <a:pt x="4453058" y="0"/>
                  </a:cubicBezTo>
                  <a:cubicBezTo>
                    <a:pt x="4497402" y="1693"/>
                    <a:pt x="4538644" y="35760"/>
                    <a:pt x="4536000" y="82942"/>
                  </a:cubicBezTo>
                  <a:cubicBezTo>
                    <a:pt x="4522215" y="283589"/>
                    <a:pt x="4499465" y="429706"/>
                    <a:pt x="4536000" y="491531"/>
                  </a:cubicBezTo>
                  <a:cubicBezTo>
                    <a:pt x="4532089" y="543285"/>
                    <a:pt x="4503490" y="577198"/>
                    <a:pt x="4453058" y="574473"/>
                  </a:cubicBezTo>
                  <a:cubicBezTo>
                    <a:pt x="3187862" y="662374"/>
                    <a:pt x="1567289"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ask="http://schemas.microsoft.com/office/drawing/2018/sketchyshapes" sd="1226581119">
                    <a:prstGeom prst="roundRect">
                      <a:avLst>
                        <a:gd name="adj" fmla="val 14438"/>
                      </a:avLst>
                    </a:pr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9AA"/>
                </a:solidFill>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C5CA4697-3EDD-A689-46D5-B9F3F3F8E0FD}"/>
                </a:ext>
              </a:extLst>
            </p:cNvPr>
            <p:cNvSpPr txBox="1"/>
            <p:nvPr/>
          </p:nvSpPr>
          <p:spPr>
            <a:xfrm>
              <a:off x="1918549" y="397669"/>
              <a:ext cx="33936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w="0"/>
                  <a:solidFill>
                    <a:srgbClr val="4C7716"/>
                  </a:solidFill>
                  <a:effectLst/>
                  <a:uLnTx/>
                  <a:uFillTx/>
                  <a:latin typeface="Arial" panose="020B0604020202020204" pitchFamily="34" charset="0"/>
                  <a:ea typeface="LNTH-LuoLuoNotangYuanTi 1" pitchFamily="2" charset="-128"/>
                  <a:cs typeface="Arial" panose="020B0604020202020204" pitchFamily="34" charset="0"/>
                </a:rPr>
                <a:t>Viết</a:t>
              </a:r>
              <a:r>
                <a:rPr kumimoji="0" lang="en-US" sz="2800" b="0" i="0" u="none" strike="noStrike" kern="1200" cap="none" spc="0" normalizeH="0" baseline="0" noProof="0" dirty="0">
                  <a:ln w="0"/>
                  <a:solidFill>
                    <a:srgbClr val="4C7716"/>
                  </a:solidFill>
                  <a:effectLst/>
                  <a:uLnTx/>
                  <a:uFillTx/>
                  <a:latin typeface="Arial" panose="020B0604020202020204" pitchFamily="34" charset="0"/>
                  <a:ea typeface="LNTH-LuoLuoNotangYuanTi 1" pitchFamily="2" charset="-128"/>
                  <a:cs typeface="Arial" panose="020B0604020202020204" pitchFamily="34" charset="0"/>
                </a:rPr>
                <a:t> </a:t>
              </a:r>
              <a:r>
                <a:rPr kumimoji="0" lang="en-US" sz="2800" b="0" i="0" u="none" strike="noStrike" kern="1200" cap="none" spc="0" normalizeH="0" baseline="0" noProof="0" dirty="0" err="1">
                  <a:ln w="0"/>
                  <a:solidFill>
                    <a:srgbClr val="4C7716"/>
                  </a:solidFill>
                  <a:effectLst/>
                  <a:uLnTx/>
                  <a:uFillTx/>
                  <a:latin typeface="Arial" panose="020B0604020202020204" pitchFamily="34" charset="0"/>
                  <a:ea typeface="LNTH-LuoLuoNotangYuanTi 1" pitchFamily="2" charset="-128"/>
                  <a:cs typeface="Arial" panose="020B0604020202020204" pitchFamily="34" charset="0"/>
                </a:rPr>
                <a:t>câu</a:t>
              </a:r>
              <a:r>
                <a:rPr kumimoji="0" lang="en-US" sz="2800" b="0" i="0" u="none" strike="noStrike" kern="1200" cap="none" spc="0" normalizeH="0" baseline="0" noProof="0" dirty="0">
                  <a:ln w="0"/>
                  <a:solidFill>
                    <a:srgbClr val="4C7716"/>
                  </a:solidFill>
                  <a:effectLst/>
                  <a:uLnTx/>
                  <a:uFillTx/>
                  <a:latin typeface="Arial" panose="020B0604020202020204" pitchFamily="34" charset="0"/>
                  <a:ea typeface="LNTH-LuoLuoNotangYuanTi 1" pitchFamily="2" charset="-128"/>
                  <a:cs typeface="Arial" panose="020B0604020202020204" pitchFamily="34" charset="0"/>
                </a:rPr>
                <a:t> </a:t>
              </a:r>
              <a:r>
                <a:rPr kumimoji="0" lang="en-US" sz="2800" b="0" i="0" u="none" strike="noStrike" kern="1200" cap="none" spc="0" normalizeH="0" baseline="0" noProof="0" dirty="0" err="1">
                  <a:ln w="0"/>
                  <a:solidFill>
                    <a:srgbClr val="4C7716"/>
                  </a:solidFill>
                  <a:effectLst/>
                  <a:uLnTx/>
                  <a:uFillTx/>
                  <a:latin typeface="Arial" panose="020B0604020202020204" pitchFamily="34" charset="0"/>
                  <a:ea typeface="LNTH-LuoLuoNotangYuanTi 1" pitchFamily="2" charset="-128"/>
                  <a:cs typeface="Arial" panose="020B0604020202020204" pitchFamily="34" charset="0"/>
                </a:rPr>
                <a:t>ứng</a:t>
              </a:r>
              <a:r>
                <a:rPr kumimoji="0" lang="en-US" sz="2800" b="0" i="0" u="none" strike="noStrike" kern="1200" cap="none" spc="0" normalizeH="0" baseline="0" noProof="0" dirty="0">
                  <a:ln w="0"/>
                  <a:solidFill>
                    <a:srgbClr val="4C7716"/>
                  </a:solidFill>
                  <a:effectLst/>
                  <a:uLnTx/>
                  <a:uFillTx/>
                  <a:latin typeface="Arial" panose="020B0604020202020204" pitchFamily="34" charset="0"/>
                  <a:ea typeface="LNTH-LuoLuoNotangYuanTi 1" pitchFamily="2" charset="-128"/>
                  <a:cs typeface="Arial" panose="020B0604020202020204" pitchFamily="34" charset="0"/>
                </a:rPr>
                <a:t> </a:t>
              </a:r>
              <a:r>
                <a:rPr kumimoji="0" lang="en-US" sz="2800" b="0" i="0" u="none" strike="noStrike" kern="1200" cap="none" spc="0" normalizeH="0" baseline="0" noProof="0" dirty="0" err="1">
                  <a:ln w="0"/>
                  <a:solidFill>
                    <a:srgbClr val="4C7716"/>
                  </a:solidFill>
                  <a:effectLst/>
                  <a:uLnTx/>
                  <a:uFillTx/>
                  <a:latin typeface="Arial" panose="020B0604020202020204" pitchFamily="34" charset="0"/>
                  <a:ea typeface="LNTH-LuoLuoNotangYuanTi 1" pitchFamily="2" charset="-128"/>
                  <a:cs typeface="Arial" panose="020B0604020202020204" pitchFamily="34" charset="0"/>
                </a:rPr>
                <a:t>dụng</a:t>
              </a:r>
              <a:endParaRPr kumimoji="0" lang="en-US" sz="2800" b="0" i="0" u="none" strike="noStrike" kern="1200" cap="none" spc="0" normalizeH="0" baseline="0" noProof="0" dirty="0">
                <a:ln w="0"/>
                <a:solidFill>
                  <a:srgbClr val="4C7716"/>
                </a:solidFill>
                <a:effectLst/>
                <a:uLnTx/>
                <a:uFillTx/>
                <a:latin typeface="Arial" panose="020B0604020202020204" pitchFamily="34" charset="0"/>
                <a:ea typeface="LNTH-LuoLuoNotangYuanTi 1" pitchFamily="2" charset="-128"/>
                <a:cs typeface="Arial" panose="020B0604020202020204" pitchFamily="34" charset="0"/>
              </a:endParaRPr>
            </a:p>
          </p:txBody>
        </p:sp>
        <p:pic>
          <p:nvPicPr>
            <p:cNvPr id="15" name="Picture 14" descr="A snail on a leaf&#10;&#10;Description automatically generated with low confidence">
              <a:extLst>
                <a:ext uri="{FF2B5EF4-FFF2-40B4-BE49-F238E27FC236}">
                  <a16:creationId xmlns:a16="http://schemas.microsoft.com/office/drawing/2014/main" id="{6A28A64E-0D80-5948-2ACA-BBD712EFDD28}"/>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grpSp>
        <p:nvGrpSpPr>
          <p:cNvPr id="19" name="Group 18">
            <a:extLst>
              <a:ext uri="{FF2B5EF4-FFF2-40B4-BE49-F238E27FC236}">
                <a16:creationId xmlns:a16="http://schemas.microsoft.com/office/drawing/2014/main" id="{1ABE7B79-8BFE-0EC0-D35D-FBC088A742BC}"/>
              </a:ext>
            </a:extLst>
          </p:cNvPr>
          <p:cNvGrpSpPr/>
          <p:nvPr/>
        </p:nvGrpSpPr>
        <p:grpSpPr>
          <a:xfrm>
            <a:off x="7860381" y="278657"/>
            <a:ext cx="3420000" cy="3420000"/>
            <a:chOff x="7809698" y="585143"/>
            <a:chExt cx="3420000" cy="3420000"/>
          </a:xfrm>
        </p:grpSpPr>
        <p:pic>
          <p:nvPicPr>
            <p:cNvPr id="20" name="Picture 19">
              <a:extLst>
                <a:ext uri="{FF2B5EF4-FFF2-40B4-BE49-F238E27FC236}">
                  <a16:creationId xmlns:a16="http://schemas.microsoft.com/office/drawing/2014/main" id="{976574D7-364B-49A1-5FF8-7DFFD7EDC81E}"/>
                </a:ext>
              </a:extLst>
            </p:cNvPr>
            <p:cNvPicPr>
              <a:picLocks noChangeAspect="1"/>
            </p:cNvPicPr>
            <p:nvPr/>
          </p:nvPicPr>
          <p:blipFill>
            <a:blip r:embed="rId4"/>
            <a:stretch>
              <a:fillRect/>
            </a:stretch>
          </p:blipFill>
          <p:spPr>
            <a:xfrm>
              <a:off x="7809698" y="585143"/>
              <a:ext cx="3420000" cy="3420000"/>
            </a:xfrm>
            <a:prstGeom prst="rect">
              <a:avLst/>
            </a:prstGeom>
          </p:spPr>
        </p:pic>
        <p:sp>
          <p:nvSpPr>
            <p:cNvPr id="21" name="TextBox 20">
              <a:extLst>
                <a:ext uri="{FF2B5EF4-FFF2-40B4-BE49-F238E27FC236}">
                  <a16:creationId xmlns:a16="http://schemas.microsoft.com/office/drawing/2014/main" id="{80EDF332-6D75-F079-99C6-658152000415}"/>
                </a:ext>
              </a:extLst>
            </p:cNvPr>
            <p:cNvSpPr txBox="1"/>
            <p:nvPr/>
          </p:nvSpPr>
          <p:spPr>
            <a:xfrm>
              <a:off x="8488944" y="1806624"/>
              <a:ext cx="2061507"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ED2525"/>
                  </a:solidFill>
                  <a:effectLst/>
                  <a:uLnTx/>
                  <a:uFillTx/>
                  <a:latin typeface="Calibri" panose="020F0502020204030204"/>
                  <a:ea typeface="+mn-ea"/>
                  <a:cs typeface="+mn-cs"/>
                </a:rPr>
                <a:t>Viết vào vở tập viết</a:t>
              </a:r>
            </a:p>
          </p:txBody>
        </p:sp>
      </p:grpSp>
      <p:grpSp>
        <p:nvGrpSpPr>
          <p:cNvPr id="25" name="Group 24">
            <a:extLst>
              <a:ext uri="{FF2B5EF4-FFF2-40B4-BE49-F238E27FC236}">
                <a16:creationId xmlns:a16="http://schemas.microsoft.com/office/drawing/2014/main" id="{9CE02B37-C5F3-F791-F4C1-6EBBE46DE40B}"/>
              </a:ext>
            </a:extLst>
          </p:cNvPr>
          <p:cNvGrpSpPr/>
          <p:nvPr/>
        </p:nvGrpSpPr>
        <p:grpSpPr>
          <a:xfrm>
            <a:off x="1966394" y="3400331"/>
            <a:ext cx="2953684" cy="3060000"/>
            <a:chOff x="-1" y="3798000"/>
            <a:chExt cx="2953684" cy="3060000"/>
          </a:xfrm>
        </p:grpSpPr>
        <p:pic>
          <p:nvPicPr>
            <p:cNvPr id="26" name="Picture 25" descr="Graphical user interface, application&#10;&#10;Description automatically generated">
              <a:extLst>
                <a:ext uri="{FF2B5EF4-FFF2-40B4-BE49-F238E27FC236}">
                  <a16:creationId xmlns:a16="http://schemas.microsoft.com/office/drawing/2014/main" id="{9AAD555B-58FA-A895-230D-2A0F866C6029}"/>
                </a:ext>
              </a:extLst>
            </p:cNvPr>
            <p:cNvPicPr>
              <a:picLocks noChangeAspect="1"/>
            </p:cNvPicPr>
            <p:nvPr/>
          </p:nvPicPr>
          <p:blipFill rotWithShape="1">
            <a:blip r:embed="rId5">
              <a:extLst>
                <a:ext uri="{28A0092B-C50C-407E-A947-70E740481C1C}">
                  <a14:useLocalDpi xmlns:a14="http://schemas.microsoft.com/office/drawing/2010/main" val="0"/>
                </a:ext>
              </a:extLst>
            </a:blip>
            <a:srcRect l="56420" t="7809" r="5001" b="52222"/>
            <a:stretch/>
          </p:blipFill>
          <p:spPr>
            <a:xfrm>
              <a:off x="-1" y="3798000"/>
              <a:ext cx="2953684" cy="3060000"/>
            </a:xfrm>
            <a:prstGeom prst="rect">
              <a:avLst/>
            </a:prstGeom>
            <a:effectLst>
              <a:outerShdw blurRad="50800" dist="38100" dir="5400000" algn="t" rotWithShape="0">
                <a:prstClr val="black">
                  <a:alpha val="40000"/>
                </a:prstClr>
              </a:outerShdw>
            </a:effectLst>
          </p:spPr>
        </p:pic>
        <p:sp>
          <p:nvSpPr>
            <p:cNvPr id="27" name="TextBox 26">
              <a:extLst>
                <a:ext uri="{FF2B5EF4-FFF2-40B4-BE49-F238E27FC236}">
                  <a16:creationId xmlns:a16="http://schemas.microsoft.com/office/drawing/2014/main" id="{FF52B278-EDC2-9D09-E1C3-0FDAECB3439F}"/>
                </a:ext>
              </a:extLst>
            </p:cNvPr>
            <p:cNvSpPr txBox="1"/>
            <p:nvPr/>
          </p:nvSpPr>
          <p:spPr>
            <a:xfrm>
              <a:off x="214607" y="5535023"/>
              <a:ext cx="252446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Em</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chú</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ý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tư</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thế</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ngồi</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viết</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và</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cách</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cầm</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bút</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nhé</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a:t>
              </a:r>
            </a:p>
          </p:txBody>
        </p:sp>
      </p:grpSp>
      <p:pic>
        <p:nvPicPr>
          <p:cNvPr id="2" name="Picture 1">
            <a:extLst>
              <a:ext uri="{FF2B5EF4-FFF2-40B4-BE49-F238E27FC236}">
                <a16:creationId xmlns:a16="http://schemas.microsoft.com/office/drawing/2014/main" id="{B83CC254-0AA2-45E1-A3AF-DF270CF8B456}"/>
              </a:ext>
            </a:extLst>
          </p:cNvPr>
          <p:cNvPicPr>
            <a:picLocks noChangeAspect="1"/>
          </p:cNvPicPr>
          <p:nvPr/>
        </p:nvPicPr>
        <p:blipFill>
          <a:blip r:embed="rId6"/>
          <a:stretch>
            <a:fillRect/>
          </a:stretch>
        </p:blipFill>
        <p:spPr>
          <a:xfrm>
            <a:off x="8932850" y="2649942"/>
            <a:ext cx="2706859" cy="4176122"/>
          </a:xfrm>
          <a:prstGeom prst="rect">
            <a:avLst/>
          </a:prstGeom>
        </p:spPr>
      </p:pic>
      <p:pic>
        <p:nvPicPr>
          <p:cNvPr id="6" name="Picture 5">
            <a:extLst>
              <a:ext uri="{FF2B5EF4-FFF2-40B4-BE49-F238E27FC236}">
                <a16:creationId xmlns:a16="http://schemas.microsoft.com/office/drawing/2014/main" id="{897895A6-5164-4663-A406-AF7E7BB314EF}"/>
              </a:ext>
            </a:extLst>
          </p:cNvPr>
          <p:cNvPicPr>
            <a:picLocks noChangeAspect="1"/>
          </p:cNvPicPr>
          <p:nvPr/>
        </p:nvPicPr>
        <p:blipFill>
          <a:blip r:embed="rId7"/>
          <a:stretch>
            <a:fillRect/>
          </a:stretch>
        </p:blipFill>
        <p:spPr>
          <a:xfrm>
            <a:off x="1948543" y="1342873"/>
            <a:ext cx="5741122" cy="2216487"/>
          </a:xfrm>
          <a:prstGeom prst="rect">
            <a:avLst/>
          </a:prstGeom>
        </p:spPr>
      </p:pic>
      <p:sp>
        <p:nvSpPr>
          <p:cNvPr id="17" name="TextBox 16"/>
          <p:cNvSpPr txBox="1"/>
          <p:nvPr/>
        </p:nvSpPr>
        <p:spPr>
          <a:xfrm>
            <a:off x="-2000527" y="167148"/>
            <a:ext cx="1632155" cy="1790589"/>
          </a:xfrm>
          <a:prstGeom prst="rect">
            <a:avLst/>
          </a:prstGeom>
          <a:solidFill>
            <a:schemeClr val="bg2"/>
          </a:solidFill>
        </p:spPr>
        <p:txBody>
          <a:bodyPr wrap="square" rtlCol="0">
            <a:spAutoFit/>
          </a:bodyPr>
          <a:lstStyle/>
          <a:p>
            <a:endParaRPr lang="en-US" dirty="0"/>
          </a:p>
        </p:txBody>
      </p:sp>
    </p:spTree>
    <p:extLst>
      <p:ext uri="{BB962C8B-B14F-4D97-AF65-F5344CB8AC3E}">
        <p14:creationId xmlns:p14="http://schemas.microsoft.com/office/powerpoint/2010/main" val="40184574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Right)">
                                          <p:cBhvr>
                                            <p:cTn id="7" dur="500"/>
                                            <p:tgtEl>
                                              <p:spTgt spid="1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down)">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14:presetBounceEnd="40000">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14:bounceEnd="40000">
                                          <p:cBhvr additive="base">
                                            <p:cTn id="21" dur="750" fill="hold"/>
                                            <p:tgtEl>
                                              <p:spTgt spid="25"/>
                                            </p:tgtEl>
                                            <p:attrNameLst>
                                              <p:attrName>ppt_x</p:attrName>
                                            </p:attrNameLst>
                                          </p:cBhvr>
                                          <p:tavLst>
                                            <p:tav tm="0">
                                              <p:val>
                                                <p:strVal val="#ppt_x"/>
                                              </p:val>
                                            </p:tav>
                                            <p:tav tm="100000">
                                              <p:val>
                                                <p:strVal val="#ppt_x"/>
                                              </p:val>
                                            </p:tav>
                                          </p:tavLst>
                                        </p:anim>
                                        <p:anim calcmode="lin" valueType="num" p14:bounceEnd="40000">
                                          <p:cBhvr additive="base">
                                            <p:cTn id="22" dur="75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Right)">
                                          <p:cBhvr>
                                            <p:cTn id="7" dur="500"/>
                                            <p:tgtEl>
                                              <p:spTgt spid="1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down)">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750" fill="hold"/>
                                            <p:tgtEl>
                                              <p:spTgt spid="25"/>
                                            </p:tgtEl>
                                            <p:attrNameLst>
                                              <p:attrName>ppt_x</p:attrName>
                                            </p:attrNameLst>
                                          </p:cBhvr>
                                          <p:tavLst>
                                            <p:tav tm="0">
                                              <p:val>
                                                <p:strVal val="#ppt_x"/>
                                              </p:val>
                                            </p:tav>
                                            <p:tav tm="100000">
                                              <p:val>
                                                <p:strVal val="#ppt_x"/>
                                              </p:val>
                                            </p:tav>
                                          </p:tavLst>
                                        </p:anim>
                                        <p:anim calcmode="lin" valueType="num">
                                          <p:cBhvr additive="base">
                                            <p:cTn id="22" dur="75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8"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C8F3E494-07C1-B345-5E71-342E87CBD035}"/>
              </a:ext>
            </a:extLst>
          </p:cNvPr>
          <p:cNvSpPr/>
          <p:nvPr/>
        </p:nvSpPr>
        <p:spPr>
          <a:xfrm>
            <a:off x="515999"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grpSp>
        <p:nvGrpSpPr>
          <p:cNvPr id="23" name="组合 16">
            <a:extLst>
              <a:ext uri="{FF2B5EF4-FFF2-40B4-BE49-F238E27FC236}">
                <a16:creationId xmlns:a16="http://schemas.microsoft.com/office/drawing/2014/main" id="{1F6595A6-A5AA-4ECF-89CF-C6B79A9481BF}"/>
              </a:ext>
            </a:extLst>
          </p:cNvPr>
          <p:cNvGrpSpPr/>
          <p:nvPr/>
        </p:nvGrpSpPr>
        <p:grpSpPr>
          <a:xfrm>
            <a:off x="1556197" y="512343"/>
            <a:ext cx="9079605" cy="737214"/>
            <a:chOff x="1648496" y="790720"/>
            <a:chExt cx="9079605" cy="737214"/>
          </a:xfrm>
        </p:grpSpPr>
        <p:cxnSp>
          <p:nvCxnSpPr>
            <p:cNvPr id="24" name="直接连接符 15">
              <a:extLst>
                <a:ext uri="{FF2B5EF4-FFF2-40B4-BE49-F238E27FC236}">
                  <a16:creationId xmlns:a16="http://schemas.microsoft.com/office/drawing/2014/main" id="{144B1A9C-4E9C-4792-8B64-A992EC98D5D3}"/>
                </a:ext>
              </a:extLst>
            </p:cNvPr>
            <p:cNvCxnSpPr/>
            <p:nvPr userDrawn="1"/>
          </p:nvCxnSpPr>
          <p:spPr>
            <a:xfrm>
              <a:off x="1648496" y="1159327"/>
              <a:ext cx="9079605" cy="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5" name="矩形: 圆角 13">
              <a:extLst>
                <a:ext uri="{FF2B5EF4-FFF2-40B4-BE49-F238E27FC236}">
                  <a16:creationId xmlns:a16="http://schemas.microsoft.com/office/drawing/2014/main" id="{746557BF-50C0-48C8-8480-03F55D113CF5}"/>
                </a:ext>
              </a:extLst>
            </p:cNvPr>
            <p:cNvSpPr/>
            <p:nvPr userDrawn="1"/>
          </p:nvSpPr>
          <p:spPr>
            <a:xfrm>
              <a:off x="2982888" y="790720"/>
              <a:ext cx="6182136" cy="737214"/>
            </a:xfrm>
            <a:prstGeom prst="roundRect">
              <a:avLst>
                <a:gd name="adj" fmla="val 50000"/>
              </a:avLst>
            </a:prstGeom>
            <a:solidFill>
              <a:srgbClr val="FFE57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26" name="矩形 1">
            <a:extLst>
              <a:ext uri="{FF2B5EF4-FFF2-40B4-BE49-F238E27FC236}">
                <a16:creationId xmlns:a16="http://schemas.microsoft.com/office/drawing/2014/main" id="{E12D214E-F750-40CC-A3E8-12671B71FB24}"/>
              </a:ext>
            </a:extLst>
          </p:cNvPr>
          <p:cNvSpPr/>
          <p:nvPr/>
        </p:nvSpPr>
        <p:spPr>
          <a:xfrm>
            <a:off x="4115623" y="505317"/>
            <a:ext cx="3960764"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Viết</a:t>
            </a:r>
            <a:r>
              <a:rPr kumimoji="0" lang="en-US" altLang="zh-CN"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 </a:t>
            </a: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câu</a:t>
            </a:r>
            <a:r>
              <a:rPr kumimoji="0" lang="en-US" altLang="zh-CN"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 </a:t>
            </a: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ứng</a:t>
            </a:r>
            <a:r>
              <a:rPr kumimoji="0" lang="en-US" altLang="zh-CN"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 </a:t>
            </a: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dụng</a:t>
            </a:r>
            <a:endParaRPr kumimoji="0" lang="zh-CN" altLang="en-US"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endParaRPr>
          </a:p>
        </p:txBody>
      </p:sp>
      <p:pic>
        <p:nvPicPr>
          <p:cNvPr id="27" name="Ô li">
            <a:extLst>
              <a:ext uri="{FF2B5EF4-FFF2-40B4-BE49-F238E27FC236}">
                <a16:creationId xmlns:a16="http://schemas.microsoft.com/office/drawing/2014/main" id="{DFFDC449-A0C9-4380-810E-5F0C77519C34}"/>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t="6154" b="17776"/>
          <a:stretch/>
        </p:blipFill>
        <p:spPr>
          <a:xfrm>
            <a:off x="1420088" y="1650136"/>
            <a:ext cx="9476511" cy="3856669"/>
          </a:xfrm>
          <a:prstGeom prst="rect">
            <a:avLst/>
          </a:prstGeom>
        </p:spPr>
      </p:pic>
      <p:sp>
        <p:nvSpPr>
          <p:cNvPr id="28" name="TextBox 27">
            <a:extLst>
              <a:ext uri="{FF2B5EF4-FFF2-40B4-BE49-F238E27FC236}">
                <a16:creationId xmlns:a16="http://schemas.microsoft.com/office/drawing/2014/main" id="{335911E8-23CD-467A-AE23-5ADD5EAD419E}"/>
              </a:ext>
            </a:extLst>
          </p:cNvPr>
          <p:cNvSpPr txBox="1"/>
          <p:nvPr/>
        </p:nvSpPr>
        <p:spPr>
          <a:xfrm>
            <a:off x="2362200" y="2251982"/>
            <a:ext cx="855345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dirty="0" err="1">
                <a:ln>
                  <a:noFill/>
                </a:ln>
                <a:solidFill>
                  <a:prstClr val="black"/>
                </a:solidFill>
                <a:effectLst/>
                <a:uLnTx/>
                <a:uFillTx/>
                <a:latin typeface="HP001 4 hàng" panose="020B0603050302020204" pitchFamily="34" charset="0"/>
                <a:ea typeface="+mn-ea"/>
                <a:cs typeface="+mn-cs"/>
              </a:rPr>
              <a:t>Phú</a:t>
            </a:r>
            <a:r>
              <a:rPr kumimoji="0" lang="fr-FR" sz="40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mn-cs"/>
              </a:rPr>
              <a:t> </a:t>
            </a:r>
            <a:r>
              <a:rPr kumimoji="0" lang="fr-FR" sz="4000" b="1" i="0" u="none" strike="noStrike" kern="1200" cap="none" spc="0" normalizeH="0" baseline="0" noProof="0" dirty="0" err="1">
                <a:ln>
                  <a:noFill/>
                </a:ln>
                <a:solidFill>
                  <a:prstClr val="black"/>
                </a:solidFill>
                <a:effectLst/>
                <a:uLnTx/>
                <a:uFillTx/>
                <a:latin typeface="HP001 4 hàng" panose="020B0603050302020204" pitchFamily="34" charset="0"/>
                <a:ea typeface="+mn-ea"/>
                <a:cs typeface="+mn-cs"/>
              </a:rPr>
              <a:t>QuǬ</a:t>
            </a:r>
            <a:r>
              <a:rPr kumimoji="0" lang="fr-FR" sz="40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mn-cs"/>
              </a:rPr>
              <a:t> - </a:t>
            </a:r>
            <a:r>
              <a:rPr kumimoji="0" lang="fr-FR" sz="4000" b="1" i="0" u="none" strike="noStrike" kern="1200" cap="none" spc="0" normalizeH="0" baseline="0" noProof="0" dirty="0" err="1">
                <a:ln>
                  <a:noFill/>
                </a:ln>
                <a:solidFill>
                  <a:prstClr val="black"/>
                </a:solidFill>
                <a:effectLst/>
                <a:uLnTx/>
                <a:uFillTx/>
                <a:latin typeface="HP001 4 hàng" panose="020B0603050302020204" pitchFamily="34" charset="0"/>
                <a:ea typeface="+mn-ea"/>
                <a:cs typeface="+mn-cs"/>
              </a:rPr>
              <a:t>đảo</a:t>
            </a:r>
            <a:r>
              <a:rPr kumimoji="0" lang="fr-FR" sz="40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mn-cs"/>
              </a:rPr>
              <a:t> </a:t>
            </a:r>
            <a:r>
              <a:rPr kumimoji="0" lang="fr-FR" sz="4000" b="1" i="0" u="none" strike="noStrike" kern="1200" cap="none" spc="0" normalizeH="0" baseline="0" noProof="0" dirty="0" err="1">
                <a:ln>
                  <a:noFill/>
                </a:ln>
                <a:solidFill>
                  <a:prstClr val="black"/>
                </a:solidFill>
                <a:effectLst/>
                <a:uLnTx/>
                <a:uFillTx/>
                <a:latin typeface="HP001 4 hàng" panose="020B0603050302020204" pitchFamily="34" charset="0"/>
                <a:ea typeface="+mn-ea"/>
                <a:cs typeface="+mn-cs"/>
              </a:rPr>
              <a:t>wgǌ</a:t>
            </a:r>
            <a:r>
              <a:rPr kumimoji="0" lang="fr-FR" sz="40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mn-cs"/>
              </a:rPr>
              <a:t> </a:t>
            </a:r>
            <a:r>
              <a:rPr kumimoji="0" lang="fr-FR" sz="4000" b="1" i="0" u="none" strike="noStrike" kern="1200" cap="none" spc="0" normalizeH="0" baseline="0" noProof="0" dirty="0" err="1">
                <a:ln>
                  <a:noFill/>
                </a:ln>
                <a:solidFill>
                  <a:prstClr val="black"/>
                </a:solidFill>
                <a:effectLst/>
                <a:uLnTx/>
                <a:uFillTx/>
                <a:latin typeface="HP001 4 hàng" panose="020B0603050302020204" pitchFamily="34" charset="0"/>
                <a:ea typeface="+mn-ea"/>
                <a:cs typeface="+mn-cs"/>
              </a:rPr>
              <a:t>xa</a:t>
            </a:r>
            <a:r>
              <a:rPr kumimoji="0" lang="el-GR" sz="40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mn-cs"/>
              </a:rPr>
              <a:t>ζ </a:t>
            </a:r>
            <a:r>
              <a:rPr kumimoji="0" lang="fr-FR" sz="4000" b="1" i="0" u="none" strike="noStrike" kern="1200" cap="none" spc="0" normalizeH="0" baseline="0" noProof="0" dirty="0" err="1">
                <a:ln>
                  <a:noFill/>
                </a:ln>
                <a:solidFill>
                  <a:prstClr val="black"/>
                </a:solidFill>
                <a:effectLst/>
                <a:uLnTx/>
                <a:uFillTx/>
                <a:latin typeface="HP001 4 hàng" panose="020B0603050302020204" pitchFamily="34" charset="0"/>
                <a:ea typeface="+mn-ea"/>
                <a:cs typeface="+mn-cs"/>
              </a:rPr>
              <a:t>xa</a:t>
            </a:r>
            <a:r>
              <a:rPr kumimoji="0" lang="el-GR" sz="40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mn-cs"/>
              </a:rPr>
              <a:t>ζ</a:t>
            </a:r>
          </a:p>
        </p:txBody>
      </p:sp>
      <p:sp>
        <p:nvSpPr>
          <p:cNvPr id="29" name="TextBox 28">
            <a:extLst>
              <a:ext uri="{FF2B5EF4-FFF2-40B4-BE49-F238E27FC236}">
                <a16:creationId xmlns:a16="http://schemas.microsoft.com/office/drawing/2014/main" id="{13C60A70-C95A-4AE1-B097-C3559B645760}"/>
              </a:ext>
            </a:extLst>
          </p:cNvPr>
          <p:cNvSpPr txBox="1"/>
          <p:nvPr/>
        </p:nvSpPr>
        <p:spPr>
          <a:xfrm>
            <a:off x="1464128" y="3101068"/>
            <a:ext cx="976312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mn-cs"/>
              </a:rPr>
              <a:t>TǟƟ jây w</a:t>
            </a:r>
            <a:r>
              <a:rPr kumimoji="0" lang="el-GR" sz="40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mn-cs"/>
              </a:rPr>
              <a:t>Ϊ </a:t>
            </a:r>
            <a:r>
              <a:rPr kumimoji="0" lang="vi-VN" sz="40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mn-cs"/>
              </a:rPr>
              <a:t>wư</a:t>
            </a:r>
            <a:r>
              <a:rPr kumimoji="0" lang="el-GR" sz="40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mn-cs"/>
              </a:rPr>
              <a:t>ϐ, </a:t>
            </a:r>
            <a:r>
              <a:rPr kumimoji="0" lang="vi-VN" sz="40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mn-cs"/>
              </a:rPr>
              <a:t>đất là</a:t>
            </a:r>
            <a:r>
              <a:rPr kumimoji="0" lang="el-GR" sz="40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mn-cs"/>
              </a:rPr>
              <a:t>ζ </a:t>
            </a:r>
            <a:r>
              <a:rPr kumimoji="0" lang="vi-VN" sz="40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mn-cs"/>
              </a:rPr>
              <a:t>ǇrƟ Nam. </a:t>
            </a:r>
          </a:p>
        </p:txBody>
      </p:sp>
      <p:sp>
        <p:nvSpPr>
          <p:cNvPr id="30" name="TextBox 29">
            <a:extLst>
              <a:ext uri="{FF2B5EF4-FFF2-40B4-BE49-F238E27FC236}">
                <a16:creationId xmlns:a16="http://schemas.microsoft.com/office/drawing/2014/main" id="{CC43D0EA-8751-46EB-84B6-17D48709F5FE}"/>
              </a:ext>
            </a:extLst>
          </p:cNvPr>
          <p:cNvSpPr txBox="1"/>
          <p:nvPr/>
        </p:nvSpPr>
        <p:spPr>
          <a:xfrm>
            <a:off x="7750629" y="3981450"/>
            <a:ext cx="307929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mn-cs"/>
              </a:rPr>
              <a:t>(</a:t>
            </a:r>
            <a:r>
              <a:rPr kumimoji="0" lang="en-US" sz="4000" b="1" i="0" u="none" strike="noStrike" kern="1200" cap="none" spc="0" normalizeH="0" baseline="0" noProof="0" dirty="0" err="1">
                <a:ln>
                  <a:noFill/>
                </a:ln>
                <a:solidFill>
                  <a:prstClr val="black"/>
                </a:solidFill>
                <a:effectLst/>
                <a:uLnTx/>
                <a:uFillTx/>
                <a:latin typeface="HP001 4 hàng" panose="020B0603050302020204" pitchFamily="34" charset="0"/>
                <a:ea typeface="+mn-ea"/>
                <a:cs typeface="+mn-cs"/>
              </a:rPr>
              <a:t>Tǟúc</a:t>
            </a:r>
            <a:r>
              <a:rPr kumimoji="0" lang="en-US" sz="40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HP001 4 hàng" panose="020B0603050302020204" pitchFamily="34" charset="0"/>
                <a:ea typeface="+mn-ea"/>
                <a:cs typeface="+mn-cs"/>
              </a:rPr>
              <a:t>Lâm</a:t>
            </a:r>
            <a:r>
              <a:rPr kumimoji="0" lang="en-US" sz="40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mn-cs"/>
              </a:rPr>
              <a:t>)</a:t>
            </a:r>
          </a:p>
        </p:txBody>
      </p:sp>
      <p:sp>
        <p:nvSpPr>
          <p:cNvPr id="31" name="TextBox 30">
            <a:extLst>
              <a:ext uri="{FF2B5EF4-FFF2-40B4-BE49-F238E27FC236}">
                <a16:creationId xmlns:a16="http://schemas.microsoft.com/office/drawing/2014/main" id="{C6C18F0E-8FAF-4241-8791-56DA97F370BE}"/>
              </a:ext>
            </a:extLst>
          </p:cNvPr>
          <p:cNvSpPr txBox="1"/>
          <p:nvPr/>
        </p:nvSpPr>
        <p:spPr>
          <a:xfrm>
            <a:off x="2134489" y="5577924"/>
            <a:ext cx="670243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Em</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chú</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ý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cách</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đặt</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dấu</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thanh</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nhé</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p>
        </p:txBody>
      </p:sp>
      <p:grpSp>
        <p:nvGrpSpPr>
          <p:cNvPr id="32" name="Group 31">
            <a:extLst>
              <a:ext uri="{FF2B5EF4-FFF2-40B4-BE49-F238E27FC236}">
                <a16:creationId xmlns:a16="http://schemas.microsoft.com/office/drawing/2014/main" id="{6C195F57-1CE0-4E59-9472-72EA76F4CF1A}"/>
              </a:ext>
            </a:extLst>
          </p:cNvPr>
          <p:cNvGrpSpPr/>
          <p:nvPr/>
        </p:nvGrpSpPr>
        <p:grpSpPr>
          <a:xfrm>
            <a:off x="0" y="4242562"/>
            <a:ext cx="2104531" cy="2535332"/>
            <a:chOff x="286641" y="2323676"/>
            <a:chExt cx="2309859" cy="2782690"/>
          </a:xfrm>
        </p:grpSpPr>
        <p:pic>
          <p:nvPicPr>
            <p:cNvPr id="36" name="Picture 2" descr="Cute girl cartoon writing on a book Royalty Free Vector">
              <a:extLst>
                <a:ext uri="{FF2B5EF4-FFF2-40B4-BE49-F238E27FC236}">
                  <a16:creationId xmlns:a16="http://schemas.microsoft.com/office/drawing/2014/main" id="{696A1A50-974B-4F01-B3DF-8C33BB78EA26}"/>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1" b="7012"/>
            <a:stretch/>
          </p:blipFill>
          <p:spPr bwMode="auto">
            <a:xfrm>
              <a:off x="286641" y="3602495"/>
              <a:ext cx="1571692" cy="1503871"/>
            </a:xfrm>
            <a:prstGeom prst="rect">
              <a:avLst/>
            </a:prstGeom>
            <a:noFill/>
            <a:extLst>
              <a:ext uri="{909E8E84-426E-40DD-AFC4-6F175D3DCCD1}">
                <a14:hiddenFill xmlns:a14="http://schemas.microsoft.com/office/drawing/2010/main">
                  <a:solidFill>
                    <a:srgbClr val="FFFFFF"/>
                  </a:solidFill>
                </a14:hiddenFill>
              </a:ext>
            </a:extLst>
          </p:spPr>
        </p:pic>
        <p:sp>
          <p:nvSpPr>
            <p:cNvPr id="37" name="Oval Callout 19">
              <a:extLst>
                <a:ext uri="{FF2B5EF4-FFF2-40B4-BE49-F238E27FC236}">
                  <a16:creationId xmlns:a16="http://schemas.microsoft.com/office/drawing/2014/main" id="{47ABF845-B49E-4B2B-8772-BD5F7D78B604}"/>
                </a:ext>
              </a:extLst>
            </p:cNvPr>
            <p:cNvSpPr/>
            <p:nvPr/>
          </p:nvSpPr>
          <p:spPr>
            <a:xfrm>
              <a:off x="578121" y="2323676"/>
              <a:ext cx="2018379" cy="1230335"/>
            </a:xfrm>
            <a:prstGeom prst="wedgeEllipseCallout">
              <a:avLst/>
            </a:prstGeom>
            <a:solidFill>
              <a:srgbClr val="FFAE24">
                <a:lumMod val="20000"/>
                <a:lumOff val="80000"/>
              </a:srgbClr>
            </a:solidFill>
            <a:ln w="25400" cap="flat" cmpd="sng" algn="ctr">
              <a:solidFill>
                <a:srgbClr val="FFAE24">
                  <a:lumMod val="7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rgbClr val="434343"/>
                  </a:solidFill>
                  <a:effectLst/>
                  <a:uLnTx/>
                  <a:uFillTx/>
                  <a:latin typeface="Calibri" panose="020F0502020204030204" pitchFamily="34" charset="0"/>
                  <a:ea typeface="+mn-ea"/>
                  <a:cs typeface="Calibri" panose="020F0502020204030204" pitchFamily="34" charset="0"/>
                  <a:sym typeface="Arial"/>
                </a:rPr>
                <a:t>Viết</a:t>
              </a:r>
              <a:r>
                <a:rPr kumimoji="0" lang="en-US" sz="2000" b="1" i="0" u="none" strike="noStrike" kern="0" cap="none" spc="0" normalizeH="0" baseline="0" noProof="0" dirty="0">
                  <a:ln>
                    <a:noFill/>
                  </a:ln>
                  <a:solidFill>
                    <a:srgbClr val="434343"/>
                  </a:solidFill>
                  <a:effectLst/>
                  <a:uLnTx/>
                  <a:uFillTx/>
                  <a:latin typeface="Calibri" panose="020F0502020204030204" pitchFamily="34" charset="0"/>
                  <a:ea typeface="+mn-ea"/>
                  <a:cs typeface="Calibri" panose="020F0502020204030204" pitchFamily="34" charset="0"/>
                  <a:sym typeface="Arial"/>
                </a:rPr>
                <a:t> </a:t>
              </a:r>
              <a:r>
                <a:rPr kumimoji="0" lang="en-US" sz="2000" b="1" i="0" u="none" strike="noStrike" kern="0" cap="none" spc="0" normalizeH="0" baseline="0" noProof="0" dirty="0" err="1">
                  <a:ln>
                    <a:noFill/>
                  </a:ln>
                  <a:solidFill>
                    <a:srgbClr val="434343"/>
                  </a:solidFill>
                  <a:effectLst/>
                  <a:uLnTx/>
                  <a:uFillTx/>
                  <a:latin typeface="Calibri" panose="020F0502020204030204" pitchFamily="34" charset="0"/>
                  <a:ea typeface="+mn-ea"/>
                  <a:cs typeface="Calibri" panose="020F0502020204030204" pitchFamily="34" charset="0"/>
                  <a:sym typeface="Arial"/>
                </a:rPr>
                <a:t>vào</a:t>
              </a:r>
              <a:r>
                <a:rPr kumimoji="0" lang="en-US" sz="2000" b="1" i="0" u="none" strike="noStrike" kern="0" cap="none" spc="0" normalizeH="0" baseline="0" noProof="0" dirty="0">
                  <a:ln>
                    <a:noFill/>
                  </a:ln>
                  <a:solidFill>
                    <a:srgbClr val="434343"/>
                  </a:solidFill>
                  <a:effectLst/>
                  <a:uLnTx/>
                  <a:uFillTx/>
                  <a:latin typeface="Calibri" panose="020F0502020204030204" pitchFamily="34" charset="0"/>
                  <a:ea typeface="+mn-ea"/>
                  <a:cs typeface="Calibri" panose="020F0502020204030204" pitchFamily="34"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rgbClr val="434343"/>
                  </a:solidFill>
                  <a:effectLst/>
                  <a:uLnTx/>
                  <a:uFillTx/>
                  <a:latin typeface="Calibri" panose="020F0502020204030204" pitchFamily="34" charset="0"/>
                  <a:ea typeface="+mn-ea"/>
                  <a:cs typeface="Calibri" panose="020F0502020204030204" pitchFamily="34" charset="0"/>
                  <a:sym typeface="Arial"/>
                </a:rPr>
                <a:t>Vở</a:t>
              </a:r>
              <a:r>
                <a:rPr kumimoji="0" lang="en-US" sz="2000" b="1" i="0" u="none" strike="noStrike" kern="0" cap="none" spc="0" normalizeH="0" baseline="0" noProof="0" dirty="0">
                  <a:ln>
                    <a:noFill/>
                  </a:ln>
                  <a:solidFill>
                    <a:srgbClr val="434343"/>
                  </a:solidFill>
                  <a:effectLst/>
                  <a:uLnTx/>
                  <a:uFillTx/>
                  <a:latin typeface="Calibri" panose="020F0502020204030204" pitchFamily="34" charset="0"/>
                  <a:ea typeface="+mn-ea"/>
                  <a:cs typeface="Calibri" panose="020F0502020204030204" pitchFamily="34" charset="0"/>
                  <a:sym typeface="Arial"/>
                </a:rPr>
                <a:t> </a:t>
              </a:r>
              <a:r>
                <a:rPr kumimoji="0" lang="en-US" sz="2000" b="1" i="0" u="none" strike="noStrike" kern="0" cap="none" spc="0" normalizeH="0" baseline="0" noProof="0" dirty="0" err="1">
                  <a:ln>
                    <a:noFill/>
                  </a:ln>
                  <a:solidFill>
                    <a:srgbClr val="434343"/>
                  </a:solidFill>
                  <a:effectLst/>
                  <a:uLnTx/>
                  <a:uFillTx/>
                  <a:latin typeface="Calibri" panose="020F0502020204030204" pitchFamily="34" charset="0"/>
                  <a:ea typeface="+mn-ea"/>
                  <a:cs typeface="Calibri" panose="020F0502020204030204" pitchFamily="34" charset="0"/>
                  <a:sym typeface="Arial"/>
                </a:rPr>
                <a:t>tập</a:t>
              </a:r>
              <a:r>
                <a:rPr kumimoji="0" lang="en-US" sz="2000" b="1" i="0" u="none" strike="noStrike" kern="0" cap="none" spc="0" normalizeH="0" baseline="0" noProof="0" dirty="0">
                  <a:ln>
                    <a:noFill/>
                  </a:ln>
                  <a:solidFill>
                    <a:srgbClr val="434343"/>
                  </a:solidFill>
                  <a:effectLst/>
                  <a:uLnTx/>
                  <a:uFillTx/>
                  <a:latin typeface="Calibri" panose="020F0502020204030204" pitchFamily="34" charset="0"/>
                  <a:ea typeface="+mn-ea"/>
                  <a:cs typeface="Calibri" panose="020F0502020204030204" pitchFamily="34" charset="0"/>
                  <a:sym typeface="Arial"/>
                </a:rPr>
                <a:t> </a:t>
              </a:r>
              <a:r>
                <a:rPr kumimoji="0" lang="en-US" sz="2000" b="1" i="0" u="none" strike="noStrike" kern="0" cap="none" spc="0" normalizeH="0" baseline="0" noProof="0" dirty="0" err="1">
                  <a:ln>
                    <a:noFill/>
                  </a:ln>
                  <a:solidFill>
                    <a:srgbClr val="434343"/>
                  </a:solidFill>
                  <a:effectLst/>
                  <a:uLnTx/>
                  <a:uFillTx/>
                  <a:latin typeface="Calibri" panose="020F0502020204030204" pitchFamily="34" charset="0"/>
                  <a:ea typeface="+mn-ea"/>
                  <a:cs typeface="Calibri" panose="020F0502020204030204" pitchFamily="34" charset="0"/>
                  <a:sym typeface="Arial"/>
                </a:rPr>
                <a:t>viết</a:t>
              </a:r>
              <a:endParaRPr kumimoji="0" lang="en-US" sz="2000" b="1" i="0" u="none" strike="noStrike" kern="0" cap="none" spc="0" normalizeH="0" baseline="0" noProof="0" dirty="0">
                <a:ln>
                  <a:noFill/>
                </a:ln>
                <a:solidFill>
                  <a:srgbClr val="434343"/>
                </a:solidFill>
                <a:effectLst/>
                <a:uLnTx/>
                <a:uFillTx/>
                <a:latin typeface="Calibri" panose="020F0502020204030204" pitchFamily="34" charset="0"/>
                <a:ea typeface="+mn-ea"/>
                <a:cs typeface="Calibri" panose="020F0502020204030204" pitchFamily="34" charset="0"/>
                <a:sym typeface="Arial"/>
              </a:endParaRPr>
            </a:p>
          </p:txBody>
        </p:sp>
      </p:grpSp>
      <p:sp>
        <p:nvSpPr>
          <p:cNvPr id="15" name="TextBox 14"/>
          <p:cNvSpPr txBox="1"/>
          <p:nvPr/>
        </p:nvSpPr>
        <p:spPr>
          <a:xfrm>
            <a:off x="-2000527" y="167148"/>
            <a:ext cx="1632155" cy="1790589"/>
          </a:xfrm>
          <a:prstGeom prst="rect">
            <a:avLst/>
          </a:prstGeom>
          <a:solidFill>
            <a:schemeClr val="bg2"/>
          </a:solidFill>
        </p:spPr>
        <p:txBody>
          <a:bodyPr wrap="square" rtlCol="0">
            <a:spAutoFit/>
          </a:bodyPr>
          <a:lstStyle/>
          <a:p>
            <a:endParaRPr lang="en-US" dirty="0"/>
          </a:p>
        </p:txBody>
      </p:sp>
    </p:spTree>
    <p:extLst>
      <p:ext uri="{BB962C8B-B14F-4D97-AF65-F5344CB8AC3E}">
        <p14:creationId xmlns:p14="http://schemas.microsoft.com/office/powerpoint/2010/main" val="719966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xEl>
                                              <p:pRg st="0" end="0"/>
                                            </p:txEl>
                                          </p:spTgt>
                                        </p:tgtEl>
                                        <p:attrNameLst>
                                          <p:attrName>style.visibility</p:attrName>
                                        </p:attrNameLst>
                                      </p:cBhvr>
                                      <p:to>
                                        <p:strVal val="visible"/>
                                      </p:to>
                                    </p:set>
                                    <p:animEffect transition="in" filter="fade">
                                      <p:cBhvr>
                                        <p:cTn id="12" dur="500"/>
                                        <p:tgtEl>
                                          <p:spTgt spid="2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9">
                                            <p:txEl>
                                              <p:pRg st="0" end="0"/>
                                            </p:txEl>
                                          </p:spTgt>
                                        </p:tgtEl>
                                        <p:attrNameLst>
                                          <p:attrName>style.visibility</p:attrName>
                                        </p:attrNameLst>
                                      </p:cBhvr>
                                      <p:to>
                                        <p:strVal val="visible"/>
                                      </p:to>
                                    </p:set>
                                    <p:animEffect transition="in" filter="fade">
                                      <p:cBhvr>
                                        <p:cTn id="17" dur="500"/>
                                        <p:tgtEl>
                                          <p:spTgt spid="2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
                                            <p:txEl>
                                              <p:pRg st="0" end="0"/>
                                            </p:txEl>
                                          </p:spTgt>
                                        </p:tgtEl>
                                        <p:attrNameLst>
                                          <p:attrName>style.visibility</p:attrName>
                                        </p:attrNameLst>
                                      </p:cBhvr>
                                      <p:to>
                                        <p:strVal val="visible"/>
                                      </p:to>
                                    </p:set>
                                    <p:animEffect transition="in" filter="fade">
                                      <p:cBhvr>
                                        <p:cTn id="22" dur="500"/>
                                        <p:tgtEl>
                                          <p:spTgt spid="30">
                                            <p:txEl>
                                              <p:pRg st="0" end="0"/>
                                            </p:txEl>
                                          </p:spTgt>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cBhvr>
                                        <p:cTn id="25" dur="1000" fill="hold"/>
                                        <p:tgtEl>
                                          <p:spTgt spid="31"/>
                                        </p:tgtEl>
                                        <p:attrNameLst>
                                          <p:attrName>ppt_w</p:attrName>
                                        </p:attrNameLst>
                                      </p:cBhvr>
                                      <p:tavLst>
                                        <p:tav tm="0">
                                          <p:val>
                                            <p:fltVal val="0"/>
                                          </p:val>
                                        </p:tav>
                                        <p:tav tm="100000">
                                          <p:val>
                                            <p:strVal val="#ppt_w"/>
                                          </p:val>
                                        </p:tav>
                                      </p:tavLst>
                                    </p:anim>
                                    <p:anim calcmode="lin" valueType="num">
                                      <p:cBhvr>
                                        <p:cTn id="26" dur="1000" fill="hold"/>
                                        <p:tgtEl>
                                          <p:spTgt spid="31"/>
                                        </p:tgtEl>
                                        <p:attrNameLst>
                                          <p:attrName>ppt_h</p:attrName>
                                        </p:attrNameLst>
                                      </p:cBhvr>
                                      <p:tavLst>
                                        <p:tav tm="0">
                                          <p:val>
                                            <p:fltVal val="0"/>
                                          </p:val>
                                        </p:tav>
                                        <p:tav tm="100000">
                                          <p:val>
                                            <p:strVal val="#ppt_h"/>
                                          </p:val>
                                        </p:tav>
                                      </p:tavLst>
                                    </p:anim>
                                    <p:anim calcmode="lin" valueType="num">
                                      <p:cBhvr>
                                        <p:cTn id="27" dur="1000" fill="hold"/>
                                        <p:tgtEl>
                                          <p:spTgt spid="31"/>
                                        </p:tgtEl>
                                        <p:attrNameLst>
                                          <p:attrName>style.rotation</p:attrName>
                                        </p:attrNameLst>
                                      </p:cBhvr>
                                      <p:tavLst>
                                        <p:tav tm="0">
                                          <p:val>
                                            <p:fltVal val="90"/>
                                          </p:val>
                                        </p:tav>
                                        <p:tav tm="100000">
                                          <p:val>
                                            <p:fltVal val="0"/>
                                          </p:val>
                                        </p:tav>
                                      </p:tavLst>
                                    </p:anim>
                                    <p:animEffect transition="in" filter="fade">
                                      <p:cBhvr>
                                        <p:cTn id="28" dur="1000"/>
                                        <p:tgtEl>
                                          <p:spTgt spid="31"/>
                                        </p:tgtEl>
                                      </p:cBhvr>
                                    </p:animEffect>
                                  </p:childTnLst>
                                </p:cTn>
                              </p:par>
                              <p:par>
                                <p:cTn id="29" presetID="14" presetClass="entr" presetSubtype="10" fill="hold"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randombar(horizontal)">
                                      <p:cBhvr>
                                        <p:cTn id="3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7C75C0D-621D-402B-8D71-31DCFBB46F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
        <p:nvSpPr>
          <p:cNvPr id="12" name="矩形 11">
            <a:extLst>
              <a:ext uri="{FF2B5EF4-FFF2-40B4-BE49-F238E27FC236}">
                <a16:creationId xmlns:a16="http://schemas.microsoft.com/office/drawing/2014/main" id="{C87B4F19-8E90-404F-BDF3-0A53CF75F962}"/>
              </a:ext>
            </a:extLst>
          </p:cNvPr>
          <p:cNvSpPr/>
          <p:nvPr/>
        </p:nvSpPr>
        <p:spPr>
          <a:xfrm>
            <a:off x="1697014" y="1520732"/>
            <a:ext cx="8801224" cy="3825002"/>
          </a:xfrm>
          <a:prstGeom prst="rect">
            <a:avLst/>
          </a:prstGeom>
          <a:solidFill>
            <a:schemeClr val="bg1"/>
          </a:solidFill>
          <a:ln>
            <a:solidFill>
              <a:schemeClr val="bg1">
                <a:lumMod val="85000"/>
              </a:schemeClr>
            </a:solidFill>
          </a:ln>
          <a:effectLst>
            <a:outerShdw blurRad="279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ea"/>
              <a:sym typeface="+mn-lt"/>
            </a:endParaRPr>
          </a:p>
        </p:txBody>
      </p:sp>
      <p:pic>
        <p:nvPicPr>
          <p:cNvPr id="9" name="Picture 8">
            <a:extLst>
              <a:ext uri="{FF2B5EF4-FFF2-40B4-BE49-F238E27FC236}">
                <a16:creationId xmlns:a16="http://schemas.microsoft.com/office/drawing/2014/main" id="{AD5CD55E-BE04-46B2-91D9-2E1A9309EAC1}"/>
              </a:ext>
            </a:extLst>
          </p:cNvPr>
          <p:cNvPicPr>
            <a:picLocks noChangeAspect="1"/>
          </p:cNvPicPr>
          <p:nvPr/>
        </p:nvPicPr>
        <p:blipFill rotWithShape="1">
          <a:blip r:embed="rId4"/>
          <a:srcRect l="11438"/>
          <a:stretch/>
        </p:blipFill>
        <p:spPr>
          <a:xfrm>
            <a:off x="1816969" y="2157072"/>
            <a:ext cx="8368716" cy="1852954"/>
          </a:xfrm>
          <a:prstGeom prst="rect">
            <a:avLst/>
          </a:prstGeom>
        </p:spPr>
      </p:pic>
      <p:sp>
        <p:nvSpPr>
          <p:cNvPr id="5" name="TextBox 4"/>
          <p:cNvSpPr txBox="1"/>
          <p:nvPr/>
        </p:nvSpPr>
        <p:spPr>
          <a:xfrm>
            <a:off x="-1599725" y="285135"/>
            <a:ext cx="1632155" cy="1790589"/>
          </a:xfrm>
          <a:prstGeom prst="rect">
            <a:avLst/>
          </a:prstGeom>
          <a:solidFill>
            <a:schemeClr val="bg2"/>
          </a:solidFill>
        </p:spPr>
        <p:txBody>
          <a:bodyPr wrap="square" rtlCol="0">
            <a:spAutoFit/>
          </a:bodyPr>
          <a:lstStyle/>
          <a:p>
            <a:endParaRPr lang="en-US" dirty="0"/>
          </a:p>
        </p:txBody>
      </p:sp>
    </p:spTree>
    <p:extLst>
      <p:ext uri="{BB962C8B-B14F-4D97-AF65-F5344CB8AC3E}">
        <p14:creationId xmlns:p14="http://schemas.microsoft.com/office/powerpoint/2010/main" val="8782742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F18B36C-B6F8-40F6-9C9F-4CED488FAF96}"/>
              </a:ext>
            </a:extLst>
          </p:cNvPr>
          <p:cNvPicPr>
            <a:picLocks noChangeAspect="1"/>
          </p:cNvPicPr>
          <p:nvPr/>
        </p:nvPicPr>
        <p:blipFill>
          <a:blip r:embed="rId3"/>
          <a:stretch>
            <a:fillRect/>
          </a:stretch>
        </p:blipFill>
        <p:spPr>
          <a:xfrm>
            <a:off x="-554457" y="1"/>
            <a:ext cx="12746457" cy="7185923"/>
          </a:xfrm>
          <a:prstGeom prst="rect">
            <a:avLst/>
          </a:prstGeom>
        </p:spPr>
      </p:pic>
      <p:sp>
        <p:nvSpPr>
          <p:cNvPr id="3" name="Rectangle 2">
            <a:extLst>
              <a:ext uri="{FF2B5EF4-FFF2-40B4-BE49-F238E27FC236}">
                <a16:creationId xmlns:a16="http://schemas.microsoft.com/office/drawing/2014/main" id="{FA731D18-1F06-468B-8057-661B66C0369A}"/>
              </a:ext>
            </a:extLst>
          </p:cNvPr>
          <p:cNvSpPr/>
          <p:nvPr/>
        </p:nvSpPr>
        <p:spPr>
          <a:xfrm>
            <a:off x="1309993" y="305592"/>
            <a:ext cx="9241276" cy="3485358"/>
          </a:xfrm>
          <a:prstGeom prst="rect">
            <a:avLst/>
          </a:prstGeom>
          <a:solidFill>
            <a:schemeClr val="accent4">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lIns="91439" tIns="45719" rIns="91439" bIns="45719"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sng" strike="noStrike" kern="120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sym typeface="Arial"/>
              </a:rPr>
              <a:t>Câu</a:t>
            </a:r>
            <a:r>
              <a:rPr kumimoji="0" lang="en-US" sz="3600" b="0" i="0" u="sng"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sym typeface="Arial"/>
              </a:rPr>
              <a:t> 3:</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Giêng hai thắp lửa đỏ trời</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Rủ chim ríu rít muôn nơi bay về</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Để rồi thầm lặng sang hè</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Thả bông nõn khắp đồng quê phố phường</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Là cây gì?</a:t>
            </a:r>
          </a:p>
        </p:txBody>
      </p:sp>
      <p:sp>
        <p:nvSpPr>
          <p:cNvPr id="4" name="Rectangle: Rounded Corners 3">
            <a:extLst>
              <a:ext uri="{FF2B5EF4-FFF2-40B4-BE49-F238E27FC236}">
                <a16:creationId xmlns:a16="http://schemas.microsoft.com/office/drawing/2014/main" id="{A7839CB5-866B-4B90-A21D-047F6BB746F4}"/>
              </a:ext>
            </a:extLst>
          </p:cNvPr>
          <p:cNvSpPr/>
          <p:nvPr/>
        </p:nvSpPr>
        <p:spPr>
          <a:xfrm>
            <a:off x="1923373" y="4173988"/>
            <a:ext cx="7412477" cy="1381328"/>
          </a:xfrm>
          <a:prstGeom prst="roundRect">
            <a:avLst/>
          </a:prstGeom>
          <a:solidFill>
            <a:schemeClr val="accent5">
              <a:lumMod val="20000"/>
              <a:lumOff val="80000"/>
            </a:schemeClr>
          </a:solidFill>
        </p:spPr>
        <p:style>
          <a:lnRef idx="1">
            <a:schemeClr val="accent6"/>
          </a:lnRef>
          <a:fillRef idx="2">
            <a:schemeClr val="accent6"/>
          </a:fillRef>
          <a:effectRef idx="1">
            <a:schemeClr val="accent6"/>
          </a:effectRef>
          <a:fontRef idx="minor">
            <a:schemeClr val="dk1"/>
          </a:fontRef>
        </p:style>
        <p:txBody>
          <a:bodyPr lIns="91439" tIns="45719" rIns="91439" bIns="45719"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4267" b="1" i="0" u="none" strike="noStrike" kern="1200" cap="none" spc="0" normalizeH="0" baseline="0" noProof="0" dirty="0" err="1">
                <a:ln>
                  <a:noFill/>
                </a:ln>
                <a:solidFill>
                  <a:srgbClr val="C00000"/>
                </a:solidFill>
                <a:effectLst/>
                <a:uLnTx/>
                <a:uFillTx/>
                <a:latin typeface="Arial" pitchFamily="34" charset="0"/>
                <a:ea typeface="+mn-ea"/>
                <a:cs typeface="Arial" pitchFamily="34" charset="0"/>
                <a:sym typeface="Arial"/>
              </a:rPr>
              <a:t>Đáp</a:t>
            </a:r>
            <a:r>
              <a:rPr kumimoji="0" lang="en-US" sz="4267" b="1" i="0" u="none" strike="noStrike" kern="1200" cap="none" spc="0" normalizeH="0" baseline="0" noProof="0" dirty="0">
                <a:ln>
                  <a:noFill/>
                </a:ln>
                <a:solidFill>
                  <a:srgbClr val="C00000"/>
                </a:solidFill>
                <a:effectLst/>
                <a:uLnTx/>
                <a:uFillTx/>
                <a:latin typeface="Arial" pitchFamily="34" charset="0"/>
                <a:ea typeface="+mn-ea"/>
                <a:cs typeface="Arial" pitchFamily="34" charset="0"/>
                <a:sym typeface="Arial"/>
              </a:rPr>
              <a:t> </a:t>
            </a:r>
            <a:r>
              <a:rPr kumimoji="0" lang="en-US" sz="4267" b="1" i="0" u="none" strike="noStrike" kern="1200" cap="none" spc="0" normalizeH="0" baseline="0" noProof="0" dirty="0" err="1">
                <a:ln>
                  <a:noFill/>
                </a:ln>
                <a:solidFill>
                  <a:srgbClr val="C00000"/>
                </a:solidFill>
                <a:effectLst/>
                <a:uLnTx/>
                <a:uFillTx/>
                <a:latin typeface="Arial" pitchFamily="34" charset="0"/>
                <a:ea typeface="+mn-ea"/>
                <a:cs typeface="Arial" pitchFamily="34" charset="0"/>
                <a:sym typeface="Arial"/>
              </a:rPr>
              <a:t>án</a:t>
            </a:r>
            <a:r>
              <a:rPr kumimoji="0" lang="en-US" sz="4267" b="1" i="0" u="none" strike="noStrike" kern="1200" cap="none" spc="0" normalizeH="0" baseline="0" noProof="0" dirty="0">
                <a:ln>
                  <a:noFill/>
                </a:ln>
                <a:solidFill>
                  <a:srgbClr val="C00000"/>
                </a:solidFill>
                <a:effectLst/>
                <a:uLnTx/>
                <a:uFillTx/>
                <a:latin typeface="Arial" pitchFamily="34" charset="0"/>
                <a:ea typeface="+mn-ea"/>
                <a:cs typeface="Arial" pitchFamily="34" charset="0"/>
                <a:sym typeface="Arial"/>
              </a:rPr>
              <a:t>: </a:t>
            </a:r>
            <a:r>
              <a:rPr kumimoji="0" lang="en-US" sz="4267" b="1" i="0" u="none" strike="noStrike" kern="1200" cap="none" spc="0" normalizeH="0" baseline="0" noProof="0" dirty="0" err="1">
                <a:ln>
                  <a:noFill/>
                </a:ln>
                <a:solidFill>
                  <a:srgbClr val="C00000"/>
                </a:solidFill>
                <a:effectLst/>
                <a:uLnTx/>
                <a:uFillTx/>
                <a:latin typeface="Arial" pitchFamily="34" charset="0"/>
                <a:ea typeface="+mn-ea"/>
                <a:cs typeface="Arial" pitchFamily="34" charset="0"/>
                <a:sym typeface="Arial"/>
              </a:rPr>
              <a:t>Cây</a:t>
            </a:r>
            <a:r>
              <a:rPr kumimoji="0" lang="en-US" sz="4267" b="1" i="0" u="none" strike="noStrike" kern="1200" cap="none" spc="0" normalizeH="0" baseline="0" noProof="0" dirty="0">
                <a:ln>
                  <a:noFill/>
                </a:ln>
                <a:solidFill>
                  <a:srgbClr val="C00000"/>
                </a:solidFill>
                <a:effectLst/>
                <a:uLnTx/>
                <a:uFillTx/>
                <a:latin typeface="Arial" pitchFamily="34" charset="0"/>
                <a:ea typeface="+mn-ea"/>
                <a:cs typeface="Arial" pitchFamily="34" charset="0"/>
                <a:sym typeface="Arial"/>
              </a:rPr>
              <a:t> </a:t>
            </a:r>
            <a:r>
              <a:rPr kumimoji="0" lang="en-US" sz="4267" b="1" i="0" u="none" strike="noStrike" kern="1200" cap="none" spc="0" normalizeH="0" baseline="0" noProof="0" dirty="0" err="1">
                <a:ln>
                  <a:noFill/>
                </a:ln>
                <a:solidFill>
                  <a:srgbClr val="C00000"/>
                </a:solidFill>
                <a:effectLst/>
                <a:uLnTx/>
                <a:uFillTx/>
                <a:latin typeface="Arial" pitchFamily="34" charset="0"/>
                <a:ea typeface="+mn-ea"/>
                <a:cs typeface="Arial" pitchFamily="34" charset="0"/>
                <a:sym typeface="Arial"/>
              </a:rPr>
              <a:t>gạo</a:t>
            </a:r>
            <a:endParaRPr kumimoji="0" lang="en-US" sz="4000" b="1" i="0" u="none" strike="noStrike" kern="1200" cap="none" spc="0" normalizeH="0" baseline="0" noProof="0" dirty="0">
              <a:ln>
                <a:noFill/>
              </a:ln>
              <a:solidFill>
                <a:srgbClr val="C00000"/>
              </a:solidFill>
              <a:effectLst/>
              <a:uLnTx/>
              <a:uFillTx/>
              <a:latin typeface="UTM Androgyne" panose="02040603050506020204" pitchFamily="18" charset="0"/>
              <a:ea typeface="+mn-ea"/>
              <a:cs typeface="+mn-cs"/>
              <a:sym typeface="Arial"/>
            </a:endParaRPr>
          </a:p>
        </p:txBody>
      </p:sp>
      <p:sp>
        <p:nvSpPr>
          <p:cNvPr id="6" name="Arrow: Left 5">
            <a:hlinkClick r:id="rId4" action="ppaction://hlinksldjump"/>
            <a:extLst>
              <a:ext uri="{FF2B5EF4-FFF2-40B4-BE49-F238E27FC236}">
                <a16:creationId xmlns:a16="http://schemas.microsoft.com/office/drawing/2014/main" id="{8C844D45-B607-4B3C-AD2A-AFB18C3DC30B}"/>
              </a:ext>
            </a:extLst>
          </p:cNvPr>
          <p:cNvSpPr/>
          <p:nvPr/>
        </p:nvSpPr>
        <p:spPr>
          <a:xfrm>
            <a:off x="10418326" y="5768501"/>
            <a:ext cx="1381327" cy="1089499"/>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prstClr val="white"/>
              </a:solidFill>
              <a:effectLst/>
              <a:uLnTx/>
              <a:uFillTx/>
              <a:latin typeface="等线"/>
              <a:ea typeface="+mn-ea"/>
              <a:cs typeface="+mn-cs"/>
              <a:sym typeface="Arial"/>
            </a:endParaRPr>
          </a:p>
        </p:txBody>
      </p:sp>
    </p:spTree>
    <p:extLst>
      <p:ext uri="{BB962C8B-B14F-4D97-AF65-F5344CB8AC3E}">
        <p14:creationId xmlns:p14="http://schemas.microsoft.com/office/powerpoint/2010/main" val="2288641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2" name="Am-thanh-tra-loi-dung-www_nhacchuongvui_com.wav"/>
                                        </p:tgtEl>
                                      </p:cMediaNode>
                                    </p:audio>
                                  </p:subTnLst>
                                </p:cTn>
                              </p:par>
                              <p:par>
                                <p:cTn id="13" presetID="32" presetClass="emph" presetSubtype="0" repeatCount="indefinite" fill="hold" grpId="0" nodeType="withEffect">
                                  <p:stCondLst>
                                    <p:cond delay="0"/>
                                  </p:stCondLst>
                                  <p:childTnLst>
                                    <p:animRot by="120000">
                                      <p:cBhvr>
                                        <p:cTn id="14" dur="100" fill="hold">
                                          <p:stCondLst>
                                            <p:cond delay="0"/>
                                          </p:stCondLst>
                                        </p:cTn>
                                        <p:tgtEl>
                                          <p:spTgt spid="6"/>
                                        </p:tgtEl>
                                        <p:attrNameLst>
                                          <p:attrName>r</p:attrName>
                                        </p:attrNameLst>
                                      </p:cBhvr>
                                    </p:animRot>
                                    <p:animRot by="-240000">
                                      <p:cBhvr>
                                        <p:cTn id="15" dur="200" fill="hold">
                                          <p:stCondLst>
                                            <p:cond delay="200"/>
                                          </p:stCondLst>
                                        </p:cTn>
                                        <p:tgtEl>
                                          <p:spTgt spid="6"/>
                                        </p:tgtEl>
                                        <p:attrNameLst>
                                          <p:attrName>r</p:attrName>
                                        </p:attrNameLst>
                                      </p:cBhvr>
                                    </p:animRot>
                                    <p:animRot by="240000">
                                      <p:cBhvr>
                                        <p:cTn id="16" dur="200" fill="hold">
                                          <p:stCondLst>
                                            <p:cond delay="400"/>
                                          </p:stCondLst>
                                        </p:cTn>
                                        <p:tgtEl>
                                          <p:spTgt spid="6"/>
                                        </p:tgtEl>
                                        <p:attrNameLst>
                                          <p:attrName>r</p:attrName>
                                        </p:attrNameLst>
                                      </p:cBhvr>
                                    </p:animRot>
                                    <p:animRot by="-240000">
                                      <p:cBhvr>
                                        <p:cTn id="17" dur="200" fill="hold">
                                          <p:stCondLst>
                                            <p:cond delay="600"/>
                                          </p:stCondLst>
                                        </p:cTn>
                                        <p:tgtEl>
                                          <p:spTgt spid="6"/>
                                        </p:tgtEl>
                                        <p:attrNameLst>
                                          <p:attrName>r</p:attrName>
                                        </p:attrNameLst>
                                      </p:cBhvr>
                                    </p:animRot>
                                    <p:animRot by="120000">
                                      <p:cBhvr>
                                        <p:cTn id="18"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7">
            <a:extLst>
              <a:ext uri="{FF2B5EF4-FFF2-40B4-BE49-F238E27FC236}">
                <a16:creationId xmlns:a16="http://schemas.microsoft.com/office/drawing/2014/main" id="{B814E496-BB6A-1CA1-5D08-B838751C76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79687" y="5172483"/>
            <a:ext cx="1060468" cy="1529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le 1">
            <a:extLst>
              <a:ext uri="{FF2B5EF4-FFF2-40B4-BE49-F238E27FC236}">
                <a16:creationId xmlns:a16="http://schemas.microsoft.com/office/drawing/2014/main" id="{0F4B1CD7-385D-BD04-A0C9-D0073C76465B}"/>
              </a:ext>
            </a:extLst>
          </p:cNvPr>
          <p:cNvSpPr/>
          <p:nvPr/>
        </p:nvSpPr>
        <p:spPr>
          <a:xfrm>
            <a:off x="4547648" y="1769965"/>
            <a:ext cx="3607148" cy="51402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YÊU CẦU CẦN ĐẠT:</a:t>
            </a:r>
          </a:p>
        </p:txBody>
      </p:sp>
      <p:pic>
        <p:nvPicPr>
          <p:cNvPr id="4" name="图片 71686" descr="11">
            <a:extLst>
              <a:ext uri="{FF2B5EF4-FFF2-40B4-BE49-F238E27FC236}">
                <a16:creationId xmlns:a16="http://schemas.microsoft.com/office/drawing/2014/main" id="{F4FE1DE9-0442-051E-BDE5-C339FCF62BA8}"/>
              </a:ext>
            </a:extLst>
          </p:cNvPr>
          <p:cNvPicPr>
            <a:picLocks noChangeAspect="1"/>
          </p:cNvPicPr>
          <p:nvPr/>
        </p:nvPicPr>
        <p:blipFill>
          <a:blip r:embed="rId3"/>
          <a:stretch>
            <a:fillRect/>
          </a:stretch>
        </p:blipFill>
        <p:spPr>
          <a:xfrm>
            <a:off x="3695023" y="4756686"/>
            <a:ext cx="6957052" cy="1180414"/>
          </a:xfrm>
          <a:prstGeom prst="rect">
            <a:avLst/>
          </a:prstGeom>
          <a:noFill/>
          <a:ln w="9525">
            <a:noFill/>
          </a:ln>
        </p:spPr>
      </p:pic>
      <p:pic>
        <p:nvPicPr>
          <p:cNvPr id="5" name="图片 71688" descr="9">
            <a:extLst>
              <a:ext uri="{FF2B5EF4-FFF2-40B4-BE49-F238E27FC236}">
                <a16:creationId xmlns:a16="http://schemas.microsoft.com/office/drawing/2014/main" id="{9BF0F2AE-F725-61BC-975D-E2CDA9FCB745}"/>
              </a:ext>
            </a:extLst>
          </p:cNvPr>
          <p:cNvPicPr>
            <a:picLocks noChangeAspect="1"/>
          </p:cNvPicPr>
          <p:nvPr/>
        </p:nvPicPr>
        <p:blipFill>
          <a:blip r:embed="rId4"/>
          <a:stretch>
            <a:fillRect/>
          </a:stretch>
        </p:blipFill>
        <p:spPr>
          <a:xfrm>
            <a:off x="3532805" y="2536037"/>
            <a:ext cx="7119270" cy="1140552"/>
          </a:xfrm>
          <a:prstGeom prst="rect">
            <a:avLst/>
          </a:prstGeom>
          <a:noFill/>
          <a:ln w="9525">
            <a:noFill/>
          </a:ln>
        </p:spPr>
      </p:pic>
      <p:pic>
        <p:nvPicPr>
          <p:cNvPr id="6" name="图片 71689" descr="10">
            <a:extLst>
              <a:ext uri="{FF2B5EF4-FFF2-40B4-BE49-F238E27FC236}">
                <a16:creationId xmlns:a16="http://schemas.microsoft.com/office/drawing/2014/main" id="{FFD513BA-9BFD-886C-23FC-C5862ED56CDF}"/>
              </a:ext>
            </a:extLst>
          </p:cNvPr>
          <p:cNvPicPr>
            <a:picLocks noChangeAspect="1"/>
          </p:cNvPicPr>
          <p:nvPr/>
        </p:nvPicPr>
        <p:blipFill>
          <a:blip r:embed="rId5"/>
          <a:stretch>
            <a:fillRect/>
          </a:stretch>
        </p:blipFill>
        <p:spPr>
          <a:xfrm>
            <a:off x="3537747" y="3672671"/>
            <a:ext cx="7063873" cy="1180414"/>
          </a:xfrm>
          <a:prstGeom prst="rect">
            <a:avLst/>
          </a:prstGeom>
          <a:noFill/>
          <a:ln w="9525">
            <a:noFill/>
          </a:ln>
        </p:spPr>
      </p:pic>
      <p:sp>
        <p:nvSpPr>
          <p:cNvPr id="7" name="TextBox 6">
            <a:extLst>
              <a:ext uri="{FF2B5EF4-FFF2-40B4-BE49-F238E27FC236}">
                <a16:creationId xmlns:a16="http://schemas.microsoft.com/office/drawing/2014/main" id="{41C150DB-EFDC-F8D7-6887-EB9CA4537932}"/>
              </a:ext>
            </a:extLst>
          </p:cNvPr>
          <p:cNvSpPr txBox="1"/>
          <p:nvPr/>
        </p:nvSpPr>
        <p:spPr>
          <a:xfrm>
            <a:off x="4240173" y="2607386"/>
            <a:ext cx="6086229" cy="830997"/>
          </a:xfrm>
          <a:prstGeom prst="rect">
            <a:avLst/>
          </a:prstGeom>
          <a:noFill/>
        </p:spPr>
        <p:txBody>
          <a:bodyPr wrap="square" rtlCol="0">
            <a:spAutoFit/>
          </a:bodyPr>
          <a:lstStyle/>
          <a:p>
            <a:pPr lvl="0"/>
            <a:r>
              <a:rPr lang="en-US" sz="2400" dirty="0" err="1">
                <a:solidFill>
                  <a:srgbClr val="002060"/>
                </a:solidFill>
                <a:latin typeface="Arial" panose="020B0604020202020204" pitchFamily="34" charset="0"/>
                <a:cs typeface="Arial" panose="020B0604020202020204" pitchFamily="34" charset="0"/>
                <a:sym typeface="Arial"/>
              </a:rPr>
              <a:t>Đọc</a:t>
            </a:r>
            <a:r>
              <a:rPr lang="en-US" sz="2400" dirty="0">
                <a:solidFill>
                  <a:srgbClr val="002060"/>
                </a:solidFill>
                <a:latin typeface="Arial" panose="020B0604020202020204" pitchFamily="34" charset="0"/>
                <a:cs typeface="Arial" panose="020B0604020202020204" pitchFamily="34" charset="0"/>
                <a:sym typeface="Arial"/>
              </a:rPr>
              <a:t> </a:t>
            </a:r>
            <a:r>
              <a:rPr lang="en-US" sz="2400" dirty="0" err="1">
                <a:solidFill>
                  <a:srgbClr val="002060"/>
                </a:solidFill>
                <a:latin typeface="Arial" panose="020B0604020202020204" pitchFamily="34" charset="0"/>
                <a:cs typeface="Arial" panose="020B0604020202020204" pitchFamily="34" charset="0"/>
                <a:sym typeface="Arial"/>
              </a:rPr>
              <a:t>đúng</a:t>
            </a:r>
            <a:r>
              <a:rPr lang="en-US" sz="2400" dirty="0">
                <a:solidFill>
                  <a:srgbClr val="002060"/>
                </a:solidFill>
                <a:latin typeface="Arial" panose="020B0604020202020204" pitchFamily="34" charset="0"/>
                <a:cs typeface="Arial" panose="020B0604020202020204" pitchFamily="34" charset="0"/>
                <a:sym typeface="Arial"/>
              </a:rPr>
              <a:t> </a:t>
            </a:r>
            <a:r>
              <a:rPr lang="en-US" sz="2400" dirty="0" err="1">
                <a:solidFill>
                  <a:srgbClr val="002060"/>
                </a:solidFill>
                <a:latin typeface="Arial" panose="020B0604020202020204" pitchFamily="34" charset="0"/>
                <a:cs typeface="Arial" panose="020B0604020202020204" pitchFamily="34" charset="0"/>
                <a:sym typeface="Arial"/>
              </a:rPr>
              <a:t>từ</a:t>
            </a:r>
            <a:r>
              <a:rPr lang="en-US" sz="2400" dirty="0">
                <a:solidFill>
                  <a:srgbClr val="002060"/>
                </a:solidFill>
                <a:latin typeface="Arial" panose="020B0604020202020204" pitchFamily="34" charset="0"/>
                <a:cs typeface="Arial" panose="020B0604020202020204" pitchFamily="34" charset="0"/>
                <a:sym typeface="Arial"/>
              </a:rPr>
              <a:t> </a:t>
            </a:r>
            <a:r>
              <a:rPr lang="en-US" sz="2400" dirty="0" err="1">
                <a:solidFill>
                  <a:srgbClr val="002060"/>
                </a:solidFill>
                <a:latin typeface="Arial" panose="020B0604020202020204" pitchFamily="34" charset="0"/>
                <a:cs typeface="Arial" panose="020B0604020202020204" pitchFamily="34" charset="0"/>
                <a:sym typeface="Arial"/>
              </a:rPr>
              <a:t>ngữ</a:t>
            </a:r>
            <a:r>
              <a:rPr lang="en-US" sz="2400" dirty="0">
                <a:solidFill>
                  <a:srgbClr val="002060"/>
                </a:solidFill>
                <a:latin typeface="Arial" panose="020B0604020202020204" pitchFamily="34" charset="0"/>
                <a:cs typeface="Arial" panose="020B0604020202020204" pitchFamily="34" charset="0"/>
                <a:sym typeface="Arial"/>
              </a:rPr>
              <a:t>, </a:t>
            </a:r>
            <a:r>
              <a:rPr lang="en-US" sz="2400" dirty="0" err="1">
                <a:solidFill>
                  <a:srgbClr val="002060"/>
                </a:solidFill>
                <a:latin typeface="Arial" panose="020B0604020202020204" pitchFamily="34" charset="0"/>
                <a:cs typeface="Arial" panose="020B0604020202020204" pitchFamily="34" charset="0"/>
                <a:sym typeface="Arial"/>
              </a:rPr>
              <a:t>câu</a:t>
            </a:r>
            <a:r>
              <a:rPr lang="en-US" sz="2400" dirty="0">
                <a:solidFill>
                  <a:srgbClr val="002060"/>
                </a:solidFill>
                <a:latin typeface="Arial" panose="020B0604020202020204" pitchFamily="34" charset="0"/>
                <a:cs typeface="Arial" panose="020B0604020202020204" pitchFamily="34" charset="0"/>
                <a:sym typeface="Arial"/>
              </a:rPr>
              <a:t>, </a:t>
            </a:r>
            <a:r>
              <a:rPr lang="en-US" sz="2400" dirty="0" err="1">
                <a:solidFill>
                  <a:srgbClr val="002060"/>
                </a:solidFill>
                <a:latin typeface="Arial" panose="020B0604020202020204" pitchFamily="34" charset="0"/>
                <a:cs typeface="Arial" panose="020B0604020202020204" pitchFamily="34" charset="0"/>
                <a:sym typeface="Arial"/>
              </a:rPr>
              <a:t>đoạn</a:t>
            </a:r>
            <a:r>
              <a:rPr lang="en-US" sz="2400" dirty="0">
                <a:solidFill>
                  <a:srgbClr val="002060"/>
                </a:solidFill>
                <a:latin typeface="Arial" panose="020B0604020202020204" pitchFamily="34" charset="0"/>
                <a:cs typeface="Arial" panose="020B0604020202020204" pitchFamily="34" charset="0"/>
                <a:sym typeface="Arial"/>
              </a:rPr>
              <a:t> </a:t>
            </a:r>
            <a:r>
              <a:rPr lang="en-US" sz="2400" dirty="0" err="1">
                <a:solidFill>
                  <a:srgbClr val="002060"/>
                </a:solidFill>
                <a:latin typeface="Arial" panose="020B0604020202020204" pitchFamily="34" charset="0"/>
                <a:cs typeface="Arial" panose="020B0604020202020204" pitchFamily="34" charset="0"/>
                <a:sym typeface="Arial"/>
              </a:rPr>
              <a:t>và</a:t>
            </a:r>
            <a:r>
              <a:rPr lang="en-US" sz="2400" dirty="0">
                <a:solidFill>
                  <a:srgbClr val="002060"/>
                </a:solidFill>
                <a:latin typeface="Arial" panose="020B0604020202020204" pitchFamily="34" charset="0"/>
                <a:cs typeface="Arial" panose="020B0604020202020204" pitchFamily="34" charset="0"/>
                <a:sym typeface="Arial"/>
              </a:rPr>
              <a:t> </a:t>
            </a:r>
            <a:r>
              <a:rPr lang="en-US" sz="2400" dirty="0" err="1">
                <a:solidFill>
                  <a:srgbClr val="002060"/>
                </a:solidFill>
                <a:latin typeface="Arial" panose="020B0604020202020204" pitchFamily="34" charset="0"/>
                <a:cs typeface="Arial" panose="020B0604020202020204" pitchFamily="34" charset="0"/>
                <a:sym typeface="Arial"/>
              </a:rPr>
              <a:t>toàn</a:t>
            </a:r>
            <a:r>
              <a:rPr lang="en-US" sz="2400" dirty="0">
                <a:solidFill>
                  <a:srgbClr val="002060"/>
                </a:solidFill>
                <a:latin typeface="Arial" panose="020B0604020202020204" pitchFamily="34" charset="0"/>
                <a:cs typeface="Arial" panose="020B0604020202020204" pitchFamily="34" charset="0"/>
                <a:sym typeface="Arial"/>
              </a:rPr>
              <a:t> </a:t>
            </a:r>
            <a:r>
              <a:rPr lang="en-US" sz="2400" dirty="0" err="1">
                <a:solidFill>
                  <a:srgbClr val="002060"/>
                </a:solidFill>
                <a:latin typeface="Arial" panose="020B0604020202020204" pitchFamily="34" charset="0"/>
                <a:cs typeface="Arial" panose="020B0604020202020204" pitchFamily="34" charset="0"/>
                <a:sym typeface="Arial"/>
              </a:rPr>
              <a:t>bài</a:t>
            </a:r>
            <a:r>
              <a:rPr lang="en-US" sz="2400" dirty="0">
                <a:solidFill>
                  <a:srgbClr val="002060"/>
                </a:solidFill>
                <a:latin typeface="Arial" panose="020B0604020202020204" pitchFamily="34" charset="0"/>
                <a:cs typeface="Arial" panose="020B0604020202020204" pitchFamily="34" charset="0"/>
                <a:sym typeface="Arial"/>
              </a:rPr>
              <a:t> </a:t>
            </a:r>
            <a:r>
              <a:rPr lang="en-US" sz="2400" dirty="0" err="1">
                <a:solidFill>
                  <a:srgbClr val="002060"/>
                </a:solidFill>
                <a:latin typeface="Arial" panose="020B0604020202020204" pitchFamily="34" charset="0"/>
                <a:cs typeface="Arial" panose="020B0604020202020204" pitchFamily="34" charset="0"/>
                <a:sym typeface="Arial"/>
              </a:rPr>
              <a:t>Cây</a:t>
            </a:r>
            <a:r>
              <a:rPr lang="en-US" sz="2400" dirty="0">
                <a:solidFill>
                  <a:srgbClr val="002060"/>
                </a:solidFill>
                <a:latin typeface="Arial" panose="020B0604020202020204" pitchFamily="34" charset="0"/>
                <a:cs typeface="Arial" panose="020B0604020202020204" pitchFamily="34" charset="0"/>
                <a:sym typeface="Arial"/>
              </a:rPr>
              <a:t> </a:t>
            </a:r>
            <a:r>
              <a:rPr lang="en-US" sz="2400" dirty="0" err="1">
                <a:solidFill>
                  <a:srgbClr val="002060"/>
                </a:solidFill>
                <a:latin typeface="Arial" panose="020B0604020202020204" pitchFamily="34" charset="0"/>
                <a:cs typeface="Arial" panose="020B0604020202020204" pitchFamily="34" charset="0"/>
                <a:sym typeface="Arial"/>
              </a:rPr>
              <a:t>gạo</a:t>
            </a:r>
            <a:endParaRPr kumimoji="0" lang="en-US" sz="2400" b="0"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A4C8A241-0B5C-6CB9-FF35-45D345865319}"/>
              </a:ext>
            </a:extLst>
          </p:cNvPr>
          <p:cNvSpPr txBox="1"/>
          <p:nvPr/>
        </p:nvSpPr>
        <p:spPr>
          <a:xfrm>
            <a:off x="4325893" y="3839350"/>
            <a:ext cx="591479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dirty="0" err="1">
                <a:ln>
                  <a:noFill/>
                </a:ln>
                <a:solidFill>
                  <a:srgbClr val="0000FF"/>
                </a:solidFill>
                <a:effectLst/>
                <a:uLnTx/>
                <a:uFillTx/>
                <a:latin typeface="Arial" panose="020B0604020202020204" pitchFamily="34" charset="0"/>
                <a:ea typeface="等线" panose="020B0604020202020204" charset="-122"/>
                <a:cs typeface="Arial" panose="020B0604020202020204" pitchFamily="34" charset="0"/>
              </a:rPr>
              <a:t>Trả</a:t>
            </a:r>
            <a:r>
              <a:rPr kumimoji="0" lang="vi-VN" altLang="zh-CN" sz="2400" b="0" i="0" u="none" strike="noStrike" kern="1200" cap="none" spc="0" normalizeH="0" baseline="0" noProof="0" dirty="0">
                <a:ln>
                  <a:noFill/>
                </a:ln>
                <a:solidFill>
                  <a:srgbClr val="0000FF"/>
                </a:solidFill>
                <a:effectLst/>
                <a:uLnTx/>
                <a:uFillTx/>
                <a:latin typeface="Arial" panose="020B0604020202020204" pitchFamily="34" charset="0"/>
                <a:ea typeface="等线" panose="020B0604020202020204" charset="-122"/>
                <a:cs typeface="Arial" panose="020B0604020202020204" pitchFamily="34" charset="0"/>
              </a:rPr>
              <a:t> </a:t>
            </a:r>
            <a:r>
              <a:rPr kumimoji="0" lang="vi-VN" altLang="zh-CN" sz="2400" b="0" i="0" u="none" strike="noStrike" kern="1200" cap="none" spc="0" normalizeH="0" baseline="0" noProof="0" dirty="0" err="1">
                <a:ln>
                  <a:noFill/>
                </a:ln>
                <a:solidFill>
                  <a:srgbClr val="0000FF"/>
                </a:solidFill>
                <a:effectLst/>
                <a:uLnTx/>
                <a:uFillTx/>
                <a:latin typeface="Arial" panose="020B0604020202020204" pitchFamily="34" charset="0"/>
                <a:ea typeface="等线" panose="020B0604020202020204" charset="-122"/>
                <a:cs typeface="Arial" panose="020B0604020202020204" pitchFamily="34" charset="0"/>
              </a:rPr>
              <a:t>lời</a:t>
            </a:r>
            <a:r>
              <a:rPr kumimoji="0" lang="vi-VN" altLang="zh-CN" sz="2400" b="0" i="0" u="none" strike="noStrike" kern="1200" cap="none" spc="0" normalizeH="0" baseline="0" noProof="0" dirty="0">
                <a:ln>
                  <a:noFill/>
                </a:ln>
                <a:solidFill>
                  <a:srgbClr val="0000FF"/>
                </a:solidFill>
                <a:effectLst/>
                <a:uLnTx/>
                <a:uFillTx/>
                <a:latin typeface="Arial" panose="020B0604020202020204" pitchFamily="34" charset="0"/>
                <a:ea typeface="等线" panose="020B0604020202020204" charset="-122"/>
                <a:cs typeface="Arial" panose="020B0604020202020204" pitchFamily="34" charset="0"/>
              </a:rPr>
              <a:t> </a:t>
            </a:r>
            <a:r>
              <a:rPr kumimoji="0" lang="vi-VN" altLang="zh-CN" sz="2400" b="0" i="0" u="none" strike="noStrike" kern="1200" cap="none" spc="0" normalizeH="0" baseline="0" noProof="0" dirty="0" err="1">
                <a:ln>
                  <a:noFill/>
                </a:ln>
                <a:solidFill>
                  <a:srgbClr val="0000FF"/>
                </a:solidFill>
                <a:effectLst/>
                <a:uLnTx/>
                <a:uFillTx/>
                <a:latin typeface="Arial" panose="020B0604020202020204" pitchFamily="34" charset="0"/>
                <a:ea typeface="等线" panose="020B0604020202020204" charset="-122"/>
                <a:cs typeface="Arial" panose="020B0604020202020204" pitchFamily="34" charset="0"/>
              </a:rPr>
              <a:t>được</a:t>
            </a:r>
            <a:r>
              <a:rPr kumimoji="0" lang="vi-VN" altLang="zh-CN" sz="2400" b="0" i="0" u="none" strike="noStrike" kern="1200" cap="none" spc="0" normalizeH="0" baseline="0" noProof="0" dirty="0">
                <a:ln>
                  <a:noFill/>
                </a:ln>
                <a:solidFill>
                  <a:srgbClr val="0000FF"/>
                </a:solidFill>
                <a:effectLst/>
                <a:uLnTx/>
                <a:uFillTx/>
                <a:latin typeface="Arial" panose="020B0604020202020204" pitchFamily="34" charset="0"/>
                <a:ea typeface="等线" panose="020B0604020202020204" charset="-122"/>
                <a:cs typeface="Arial" panose="020B0604020202020204" pitchFamily="34" charset="0"/>
              </a:rPr>
              <a:t> </a:t>
            </a:r>
            <a:r>
              <a:rPr kumimoji="0" lang="vi-VN" altLang="zh-CN" sz="2400" b="0" i="0" u="none" strike="noStrike" kern="1200" cap="none" spc="0" normalizeH="0" baseline="0" noProof="0" dirty="0" err="1">
                <a:ln>
                  <a:noFill/>
                </a:ln>
                <a:solidFill>
                  <a:srgbClr val="0000FF"/>
                </a:solidFill>
                <a:effectLst/>
                <a:uLnTx/>
                <a:uFillTx/>
                <a:latin typeface="Arial" panose="020B0604020202020204" pitchFamily="34" charset="0"/>
                <a:ea typeface="等线" panose="020B0604020202020204" charset="-122"/>
                <a:cs typeface="Arial" panose="020B0604020202020204" pitchFamily="34" charset="0"/>
              </a:rPr>
              <a:t>các</a:t>
            </a:r>
            <a:r>
              <a:rPr kumimoji="0" lang="vi-VN" altLang="zh-CN" sz="2400" b="0" i="0" u="none" strike="noStrike" kern="1200" cap="none" spc="0" normalizeH="0" baseline="0" noProof="0" dirty="0">
                <a:ln>
                  <a:noFill/>
                </a:ln>
                <a:solidFill>
                  <a:srgbClr val="0000FF"/>
                </a:solidFill>
                <a:effectLst/>
                <a:uLnTx/>
                <a:uFillTx/>
                <a:latin typeface="Arial" panose="020B0604020202020204" pitchFamily="34" charset="0"/>
                <a:ea typeface="等线" panose="020B0604020202020204" charset="-122"/>
                <a:cs typeface="Arial" panose="020B0604020202020204" pitchFamily="34" charset="0"/>
              </a:rPr>
              <a:t> câu </a:t>
            </a:r>
            <a:r>
              <a:rPr kumimoji="0" lang="vi-VN" altLang="zh-CN" sz="2400" b="0" i="0" u="none" strike="noStrike" kern="1200" cap="none" spc="0" normalizeH="0" baseline="0" noProof="0" dirty="0" err="1">
                <a:ln>
                  <a:noFill/>
                </a:ln>
                <a:solidFill>
                  <a:srgbClr val="0000FF"/>
                </a:solidFill>
                <a:effectLst/>
                <a:uLnTx/>
                <a:uFillTx/>
                <a:latin typeface="Arial" panose="020B0604020202020204" pitchFamily="34" charset="0"/>
                <a:ea typeface="等线" panose="020B0604020202020204" charset="-122"/>
                <a:cs typeface="Arial" panose="020B0604020202020204" pitchFamily="34" charset="0"/>
              </a:rPr>
              <a:t>hỏi</a:t>
            </a:r>
            <a:r>
              <a:rPr kumimoji="0" lang="vi-VN" altLang="zh-CN" sz="2400" b="0" i="0" u="none" strike="noStrike" kern="1200" cap="none" spc="0" normalizeH="0" baseline="0" noProof="0" dirty="0">
                <a:ln>
                  <a:noFill/>
                </a:ln>
                <a:solidFill>
                  <a:srgbClr val="0000FF"/>
                </a:solidFill>
                <a:effectLst/>
                <a:uLnTx/>
                <a:uFillTx/>
                <a:latin typeface="Arial" panose="020B0604020202020204" pitchFamily="34" charset="0"/>
                <a:ea typeface="等线" panose="020B0604020202020204" charset="-122"/>
                <a:cs typeface="Arial" panose="020B0604020202020204" pitchFamily="34" charset="0"/>
              </a:rPr>
              <a:t> </a:t>
            </a:r>
            <a:r>
              <a:rPr kumimoji="0" lang="vi-VN" altLang="zh-CN" sz="2400" b="0" i="0" u="none" strike="noStrike" kern="1200" cap="none" spc="0" normalizeH="0" baseline="0" noProof="0" dirty="0" err="1">
                <a:ln>
                  <a:noFill/>
                </a:ln>
                <a:solidFill>
                  <a:srgbClr val="0000FF"/>
                </a:solidFill>
                <a:effectLst/>
                <a:uLnTx/>
                <a:uFillTx/>
                <a:latin typeface="Arial" panose="020B0604020202020204" pitchFamily="34" charset="0"/>
                <a:ea typeface="等线" panose="020B0604020202020204" charset="-122"/>
                <a:cs typeface="Arial" panose="020B0604020202020204" pitchFamily="34" charset="0"/>
              </a:rPr>
              <a:t>của</a:t>
            </a:r>
            <a:r>
              <a:rPr kumimoji="0" lang="vi-VN" altLang="zh-CN" sz="2400" b="0" i="0" u="none" strike="noStrike" kern="1200" cap="none" spc="0" normalizeH="0" baseline="0" noProof="0" dirty="0">
                <a:ln>
                  <a:noFill/>
                </a:ln>
                <a:solidFill>
                  <a:srgbClr val="0000FF"/>
                </a:solidFill>
                <a:effectLst/>
                <a:uLnTx/>
                <a:uFillTx/>
                <a:latin typeface="Arial" panose="020B0604020202020204" pitchFamily="34" charset="0"/>
                <a:ea typeface="等线" panose="020B0604020202020204" charset="-122"/>
                <a:cs typeface="Arial" panose="020B0604020202020204" pitchFamily="34" charset="0"/>
              </a:rPr>
              <a:t> </a:t>
            </a:r>
            <a:r>
              <a:rPr kumimoji="0" lang="vi-VN" altLang="zh-CN" sz="2400" b="0" i="0" u="none" strike="noStrike" kern="1200" cap="none" spc="0" normalizeH="0" baseline="0" noProof="0" dirty="0" err="1">
                <a:ln>
                  <a:noFill/>
                </a:ln>
                <a:solidFill>
                  <a:srgbClr val="0000FF"/>
                </a:solidFill>
                <a:effectLst/>
                <a:uLnTx/>
                <a:uFillTx/>
                <a:latin typeface="Arial" panose="020B0604020202020204" pitchFamily="34" charset="0"/>
                <a:ea typeface="等线" panose="020B0604020202020204" charset="-122"/>
                <a:cs typeface="Arial" panose="020B0604020202020204" pitchFamily="34" charset="0"/>
              </a:rPr>
              <a:t>bài</a:t>
            </a:r>
            <a:r>
              <a:rPr kumimoji="0" lang="en-US" sz="2400" b="0"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 </a:t>
            </a:r>
            <a:r>
              <a:rPr kumimoji="0" lang="vi-VN" altLang="zh-CN" sz="2400" b="0" i="0" u="none" strike="noStrike" kern="1200" cap="none" spc="0" normalizeH="0" baseline="0" noProof="0" dirty="0" err="1">
                <a:ln>
                  <a:noFill/>
                </a:ln>
                <a:solidFill>
                  <a:srgbClr val="0000FF"/>
                </a:solidFill>
                <a:effectLst/>
                <a:uLnTx/>
                <a:uFillTx/>
                <a:latin typeface="Arial" panose="020B0604020202020204" pitchFamily="34" charset="0"/>
                <a:ea typeface="等线" panose="020B0604020202020204" charset="-122"/>
                <a:cs typeface="Arial" panose="020B0604020202020204" pitchFamily="34" charset="0"/>
              </a:rPr>
              <a:t>Hiểu</a:t>
            </a:r>
            <a:r>
              <a:rPr kumimoji="0" lang="en-US" altLang="zh-CN" sz="2400" b="0" i="0" u="none" strike="noStrike" kern="1200" cap="none" spc="0" normalizeH="0" baseline="0" noProof="0" dirty="0">
                <a:ln>
                  <a:noFill/>
                </a:ln>
                <a:solidFill>
                  <a:srgbClr val="0000FF"/>
                </a:solidFill>
                <a:effectLst/>
                <a:uLnTx/>
                <a:uFillTx/>
                <a:latin typeface="Arial" panose="020B0604020202020204" pitchFamily="34" charset="0"/>
                <a:ea typeface="等线" panose="020B0604020202020204" charset="-122"/>
                <a:cs typeface="Arial" panose="020B0604020202020204" pitchFamily="34" charset="0"/>
              </a:rPr>
              <a:t> </a:t>
            </a:r>
            <a:r>
              <a:rPr kumimoji="0" lang="en-US" altLang="zh-CN" sz="2400" b="0" i="0" u="none" strike="noStrike" kern="1200" cap="none" spc="0" normalizeH="0" baseline="0" noProof="0" dirty="0" err="1">
                <a:ln>
                  <a:noFill/>
                </a:ln>
                <a:solidFill>
                  <a:srgbClr val="0000FF"/>
                </a:solidFill>
                <a:effectLst/>
                <a:uLnTx/>
                <a:uFillTx/>
                <a:latin typeface="Arial" panose="020B0604020202020204" pitchFamily="34" charset="0"/>
                <a:ea typeface="等线" panose="020B0604020202020204" charset="-122"/>
                <a:cs typeface="Arial" panose="020B0604020202020204" pitchFamily="34" charset="0"/>
              </a:rPr>
              <a:t>được</a:t>
            </a:r>
            <a:r>
              <a:rPr kumimoji="0" lang="vi-VN" altLang="zh-CN" sz="2400" b="0" i="0" u="none" strike="noStrike" kern="1200" cap="none" spc="0" normalizeH="0" baseline="0" noProof="0" dirty="0">
                <a:ln>
                  <a:noFill/>
                </a:ln>
                <a:solidFill>
                  <a:srgbClr val="0000FF"/>
                </a:solidFill>
                <a:effectLst/>
                <a:uLnTx/>
                <a:uFillTx/>
                <a:latin typeface="Arial" panose="020B0604020202020204" pitchFamily="34" charset="0"/>
                <a:ea typeface="等线" panose="020B0604020202020204" charset="-122"/>
                <a:cs typeface="Arial" panose="020B0604020202020204" pitchFamily="34" charset="0"/>
              </a:rPr>
              <a:t> nội dung </a:t>
            </a:r>
            <a:r>
              <a:rPr kumimoji="0" lang="en-US" altLang="zh-CN" sz="2400" b="0" i="0" u="none" strike="noStrike" kern="1200" cap="none" spc="0" normalizeH="0" baseline="0" noProof="0" dirty="0" err="1">
                <a:ln>
                  <a:noFill/>
                </a:ln>
                <a:solidFill>
                  <a:srgbClr val="0000FF"/>
                </a:solidFill>
                <a:effectLst/>
                <a:uLnTx/>
                <a:uFillTx/>
                <a:latin typeface="Arial" panose="020B0604020202020204" pitchFamily="34" charset="0"/>
                <a:ea typeface="等线" panose="020B0604020202020204" charset="-122"/>
                <a:cs typeface="Arial" panose="020B0604020202020204" pitchFamily="34" charset="0"/>
              </a:rPr>
              <a:t>bài</a:t>
            </a:r>
            <a:r>
              <a:rPr kumimoji="0" lang="en-US" altLang="zh-CN" sz="2400" b="0" i="0" u="none" strike="noStrike" kern="1200" cap="none" spc="0" normalizeH="0" noProof="0" dirty="0">
                <a:ln>
                  <a:noFill/>
                </a:ln>
                <a:solidFill>
                  <a:srgbClr val="0000FF"/>
                </a:solidFill>
                <a:effectLst/>
                <a:uLnTx/>
                <a:uFillTx/>
                <a:latin typeface="Arial" panose="020B0604020202020204" pitchFamily="34" charset="0"/>
                <a:ea typeface="等线" panose="020B0604020202020204" charset="-122"/>
                <a:cs typeface="Arial" panose="020B0604020202020204" pitchFamily="34" charset="0"/>
              </a:rPr>
              <a:t> </a:t>
            </a:r>
            <a:r>
              <a:rPr kumimoji="0" lang="en-US" altLang="zh-CN" sz="2400" b="0" i="0" u="none" strike="noStrike" kern="1200" cap="none" spc="0" normalizeH="0" noProof="0" dirty="0" err="1">
                <a:ln>
                  <a:noFill/>
                </a:ln>
                <a:solidFill>
                  <a:srgbClr val="0000FF"/>
                </a:solidFill>
                <a:effectLst/>
                <a:uLnTx/>
                <a:uFillTx/>
                <a:latin typeface="Arial" panose="020B0604020202020204" pitchFamily="34" charset="0"/>
                <a:ea typeface="等线" panose="020B0604020202020204" charset="-122"/>
                <a:cs typeface="Arial" panose="020B0604020202020204" pitchFamily="34" charset="0"/>
              </a:rPr>
              <a:t>văn</a:t>
            </a:r>
            <a:r>
              <a:rPr kumimoji="0" lang="vi-VN" altLang="zh-CN" sz="2400" b="0" i="0" u="none" strike="noStrike" kern="1200" cap="none" spc="0" normalizeH="0" baseline="0" noProof="0" dirty="0">
                <a:ln>
                  <a:noFill/>
                </a:ln>
                <a:solidFill>
                  <a:srgbClr val="0000FF"/>
                </a:solidFill>
                <a:effectLst/>
                <a:uLnTx/>
                <a:uFillTx/>
                <a:latin typeface="Arial" panose="020B0604020202020204" pitchFamily="34" charset="0"/>
                <a:ea typeface="等线" panose="020B0604020202020204" charset="-122"/>
                <a:cs typeface="Arial" panose="020B0604020202020204" pitchFamily="34" charset="0"/>
              </a:rPr>
              <a:t>.</a:t>
            </a:r>
            <a:endParaRPr kumimoji="0" lang="zh-CN" altLang="en-US" sz="2400" b="0" i="0" u="none" strike="noStrike" kern="1200" cap="none" spc="0" normalizeH="0" baseline="0" noProof="0" dirty="0">
              <a:ln>
                <a:noFill/>
              </a:ln>
              <a:solidFill>
                <a:srgbClr val="0000FF"/>
              </a:solidFill>
              <a:effectLst/>
              <a:uLnTx/>
              <a:uFillTx/>
              <a:latin typeface="Arial" panose="020B0604020202020204" pitchFamily="34" charset="0"/>
              <a:ea typeface="等线" panose="020B0604020202020204" charset="-122"/>
              <a:cs typeface="Arial" panose="020B0604020202020204" pitchFamily="34" charset="0"/>
            </a:endParaRPr>
          </a:p>
        </p:txBody>
      </p:sp>
      <p:sp>
        <p:nvSpPr>
          <p:cNvPr id="9" name="Rectangle 8">
            <a:extLst>
              <a:ext uri="{FF2B5EF4-FFF2-40B4-BE49-F238E27FC236}">
                <a16:creationId xmlns:a16="http://schemas.microsoft.com/office/drawing/2014/main" id="{7A71BA7E-02A7-8ADC-AA94-3AA530300289}"/>
              </a:ext>
            </a:extLst>
          </p:cNvPr>
          <p:cNvSpPr/>
          <p:nvPr/>
        </p:nvSpPr>
        <p:spPr>
          <a:xfrm>
            <a:off x="4168027" y="4853085"/>
            <a:ext cx="6195492" cy="830997"/>
          </a:xfrm>
          <a:prstGeom prst="rect">
            <a:avLst/>
          </a:prstGeom>
        </p:spPr>
        <p:txBody>
          <a:bodyPr wrap="square">
            <a:spAutoFit/>
          </a:bodyPr>
          <a:lstStyle/>
          <a:p>
            <a:pPr lvl="0" algn="just" defTabSz="685800">
              <a:spcBef>
                <a:spcPct val="20000"/>
              </a:spcBef>
              <a:defRPr/>
            </a:pPr>
            <a:r>
              <a:rPr lang="en-US" altLang="en-US" sz="2400" dirty="0" err="1">
                <a:solidFill>
                  <a:srgbClr val="002060"/>
                </a:solidFill>
                <a:latin typeface="Arial" panose="020B0604020202020204" pitchFamily="34" charset="0"/>
                <a:cs typeface="Arial" panose="020B0604020202020204" pitchFamily="34" charset="0"/>
              </a:rPr>
              <a:t>Ôn</a:t>
            </a:r>
            <a:r>
              <a:rPr lang="en-US" altLang="en-US" sz="2400" dirty="0">
                <a:solidFill>
                  <a:srgbClr val="002060"/>
                </a:solidFill>
                <a:latin typeface="Arial" panose="020B0604020202020204" pitchFamily="34" charset="0"/>
                <a:cs typeface="Arial" panose="020B0604020202020204" pitchFamily="34" charset="0"/>
              </a:rPr>
              <a:t> </a:t>
            </a:r>
            <a:r>
              <a:rPr lang="en-US" altLang="en-US" sz="2400" dirty="0" err="1">
                <a:solidFill>
                  <a:srgbClr val="002060"/>
                </a:solidFill>
                <a:latin typeface="Arial" panose="020B0604020202020204" pitchFamily="34" charset="0"/>
                <a:cs typeface="Arial" panose="020B0604020202020204" pitchFamily="34" charset="0"/>
              </a:rPr>
              <a:t>tập</a:t>
            </a:r>
            <a:r>
              <a:rPr lang="en-US" altLang="en-US" sz="2400" dirty="0">
                <a:solidFill>
                  <a:srgbClr val="002060"/>
                </a:solidFill>
                <a:latin typeface="Arial" panose="020B0604020202020204" pitchFamily="34" charset="0"/>
                <a:cs typeface="Arial" panose="020B0604020202020204" pitchFamily="34" charset="0"/>
              </a:rPr>
              <a:t> </a:t>
            </a:r>
            <a:r>
              <a:rPr lang="en-US" altLang="en-US" sz="2400" dirty="0" err="1">
                <a:solidFill>
                  <a:srgbClr val="002060"/>
                </a:solidFill>
                <a:latin typeface="Arial" panose="020B0604020202020204" pitchFamily="34" charset="0"/>
                <a:cs typeface="Arial" panose="020B0604020202020204" pitchFamily="34" charset="0"/>
              </a:rPr>
              <a:t>chữ</a:t>
            </a:r>
            <a:r>
              <a:rPr lang="en-US" altLang="en-US" sz="2400" dirty="0">
                <a:solidFill>
                  <a:srgbClr val="002060"/>
                </a:solidFill>
                <a:latin typeface="Arial" panose="020B0604020202020204" pitchFamily="34" charset="0"/>
                <a:cs typeface="Arial" panose="020B0604020202020204" pitchFamily="34" charset="0"/>
              </a:rPr>
              <a:t> </a:t>
            </a:r>
            <a:r>
              <a:rPr lang="en-US" altLang="en-US" sz="2400" dirty="0" err="1">
                <a:solidFill>
                  <a:srgbClr val="002060"/>
                </a:solidFill>
                <a:latin typeface="Arial" panose="020B0604020202020204" pitchFamily="34" charset="0"/>
                <a:cs typeface="Arial" panose="020B0604020202020204" pitchFamily="34" charset="0"/>
              </a:rPr>
              <a:t>hoa</a:t>
            </a:r>
            <a:r>
              <a:rPr lang="en-US" altLang="en-US" sz="2400" dirty="0">
                <a:solidFill>
                  <a:srgbClr val="002060"/>
                </a:solidFill>
                <a:latin typeface="Arial" panose="020B0604020202020204" pitchFamily="34" charset="0"/>
                <a:cs typeface="Arial" panose="020B0604020202020204" pitchFamily="34" charset="0"/>
              </a:rPr>
              <a:t> </a:t>
            </a:r>
            <a:r>
              <a:rPr lang="vi-VN" altLang="en-US" sz="2400" dirty="0">
                <a:solidFill>
                  <a:srgbClr val="002060"/>
                </a:solidFill>
                <a:latin typeface="Arial" panose="020B0604020202020204" pitchFamily="34" charset="0"/>
                <a:cs typeface="Arial" panose="020B0604020202020204" pitchFamily="34" charset="0"/>
              </a:rPr>
              <a:t>P, Q</a:t>
            </a:r>
            <a:r>
              <a:rPr lang="en-US" altLang="en-US" sz="2400" dirty="0">
                <a:solidFill>
                  <a:srgbClr val="002060"/>
                </a:solidFill>
                <a:latin typeface="Arial" panose="020B0604020202020204" pitchFamily="34" charset="0"/>
                <a:cs typeface="Arial" panose="020B0604020202020204" pitchFamily="34" charset="0"/>
              </a:rPr>
              <a:t>. </a:t>
            </a:r>
            <a:r>
              <a:rPr lang="en-US" altLang="en-US" sz="2400" dirty="0" err="1">
                <a:solidFill>
                  <a:srgbClr val="002060"/>
                </a:solidFill>
                <a:latin typeface="Arial" panose="020B0604020202020204" pitchFamily="34" charset="0"/>
                <a:cs typeface="Arial" panose="020B0604020202020204" pitchFamily="34" charset="0"/>
              </a:rPr>
              <a:t>Viết</a:t>
            </a:r>
            <a:r>
              <a:rPr lang="en-US" altLang="en-US" sz="2400" dirty="0">
                <a:solidFill>
                  <a:srgbClr val="002060"/>
                </a:solidFill>
                <a:latin typeface="Arial" panose="020B0604020202020204" pitchFamily="34" charset="0"/>
                <a:cs typeface="Arial" panose="020B0604020202020204" pitchFamily="34" charset="0"/>
              </a:rPr>
              <a:t> </a:t>
            </a:r>
            <a:r>
              <a:rPr lang="en-US" altLang="en-US" sz="2400" dirty="0" err="1">
                <a:solidFill>
                  <a:srgbClr val="002060"/>
                </a:solidFill>
                <a:latin typeface="Arial" panose="020B0604020202020204" pitchFamily="34" charset="0"/>
                <a:cs typeface="Arial" panose="020B0604020202020204" pitchFamily="34" charset="0"/>
              </a:rPr>
              <a:t>từ</a:t>
            </a:r>
            <a:r>
              <a:rPr lang="en-US" altLang="en-US" sz="2400" dirty="0">
                <a:solidFill>
                  <a:srgbClr val="002060"/>
                </a:solidFill>
                <a:latin typeface="Arial" panose="020B0604020202020204" pitchFamily="34" charset="0"/>
                <a:cs typeface="Arial" panose="020B0604020202020204" pitchFamily="34" charset="0"/>
              </a:rPr>
              <a:t> </a:t>
            </a:r>
            <a:r>
              <a:rPr lang="en-US" altLang="en-US" sz="2400" dirty="0" err="1">
                <a:solidFill>
                  <a:srgbClr val="002060"/>
                </a:solidFill>
                <a:latin typeface="Arial" panose="020B0604020202020204" pitchFamily="34" charset="0"/>
                <a:cs typeface="Arial" panose="020B0604020202020204" pitchFamily="34" charset="0"/>
              </a:rPr>
              <a:t>ứng</a:t>
            </a:r>
            <a:r>
              <a:rPr lang="en-US" altLang="en-US" sz="2400" dirty="0">
                <a:solidFill>
                  <a:srgbClr val="002060"/>
                </a:solidFill>
                <a:latin typeface="Arial" panose="020B0604020202020204" pitchFamily="34" charset="0"/>
                <a:cs typeface="Arial" panose="020B0604020202020204" pitchFamily="34" charset="0"/>
              </a:rPr>
              <a:t> </a:t>
            </a:r>
            <a:r>
              <a:rPr lang="en-US" altLang="en-US" sz="2400" dirty="0" err="1">
                <a:solidFill>
                  <a:srgbClr val="002060"/>
                </a:solidFill>
                <a:latin typeface="Arial" panose="020B0604020202020204" pitchFamily="34" charset="0"/>
                <a:cs typeface="Arial" panose="020B0604020202020204" pitchFamily="34" charset="0"/>
              </a:rPr>
              <a:t>dụng</a:t>
            </a:r>
            <a:r>
              <a:rPr lang="en-US" altLang="en-US" sz="2400" dirty="0">
                <a:solidFill>
                  <a:srgbClr val="002060"/>
                </a:solidFill>
                <a:latin typeface="Arial" panose="020B0604020202020204" pitchFamily="34" charset="0"/>
                <a:cs typeface="Arial" panose="020B0604020202020204" pitchFamily="34" charset="0"/>
              </a:rPr>
              <a:t>, </a:t>
            </a:r>
            <a:r>
              <a:rPr lang="en-US" altLang="en-US" sz="2400" dirty="0" err="1">
                <a:solidFill>
                  <a:srgbClr val="002060"/>
                </a:solidFill>
                <a:latin typeface="Arial" panose="020B0604020202020204" pitchFamily="34" charset="0"/>
                <a:cs typeface="Arial" panose="020B0604020202020204" pitchFamily="34" charset="0"/>
              </a:rPr>
              <a:t>câu</a:t>
            </a:r>
            <a:r>
              <a:rPr lang="en-US" altLang="en-US" sz="2400" dirty="0">
                <a:solidFill>
                  <a:srgbClr val="002060"/>
                </a:solidFill>
                <a:latin typeface="Arial" panose="020B0604020202020204" pitchFamily="34" charset="0"/>
                <a:cs typeface="Arial" panose="020B0604020202020204" pitchFamily="34" charset="0"/>
              </a:rPr>
              <a:t> </a:t>
            </a:r>
            <a:r>
              <a:rPr lang="en-US" altLang="en-US" sz="2400" dirty="0" err="1">
                <a:solidFill>
                  <a:srgbClr val="002060"/>
                </a:solidFill>
                <a:latin typeface="Arial" panose="020B0604020202020204" pitchFamily="34" charset="0"/>
                <a:cs typeface="Arial" panose="020B0604020202020204" pitchFamily="34" charset="0"/>
              </a:rPr>
              <a:t>ứng</a:t>
            </a:r>
            <a:r>
              <a:rPr lang="en-US" altLang="en-US" sz="2400" dirty="0">
                <a:solidFill>
                  <a:srgbClr val="002060"/>
                </a:solidFill>
                <a:latin typeface="Arial" panose="020B0604020202020204" pitchFamily="34" charset="0"/>
                <a:cs typeface="Arial" panose="020B0604020202020204" pitchFamily="34" charset="0"/>
              </a:rPr>
              <a:t> </a:t>
            </a:r>
            <a:r>
              <a:rPr lang="en-US" altLang="en-US" sz="2400" dirty="0" err="1">
                <a:solidFill>
                  <a:srgbClr val="002060"/>
                </a:solidFill>
                <a:latin typeface="Arial" panose="020B0604020202020204" pitchFamily="34" charset="0"/>
                <a:cs typeface="Arial" panose="020B0604020202020204" pitchFamily="34" charset="0"/>
              </a:rPr>
              <a:t>dụng</a:t>
            </a:r>
            <a:endParaRPr lang="en-US" sz="2400" dirty="0">
              <a:solidFill>
                <a:srgbClr val="002060"/>
              </a:solidFill>
              <a:latin typeface="Arial" panose="020B0604020202020204" pitchFamily="34" charset="0"/>
              <a:cs typeface="Arial" panose="020B0604020202020204" pitchFamily="34" charset="0"/>
              <a:sym typeface="Arial"/>
            </a:endParaRPr>
          </a:p>
        </p:txBody>
      </p:sp>
      <p:sp>
        <p:nvSpPr>
          <p:cNvPr id="10" name="Flowchart: Connector 9">
            <a:extLst>
              <a:ext uri="{FF2B5EF4-FFF2-40B4-BE49-F238E27FC236}">
                <a16:creationId xmlns:a16="http://schemas.microsoft.com/office/drawing/2014/main" id="{B391D491-0039-F473-16FC-7C3E8C8F9E48}"/>
              </a:ext>
            </a:extLst>
          </p:cNvPr>
          <p:cNvSpPr/>
          <p:nvPr/>
        </p:nvSpPr>
        <p:spPr>
          <a:xfrm>
            <a:off x="3406027" y="2663475"/>
            <a:ext cx="762000" cy="685800"/>
          </a:xfrm>
          <a:prstGeom prst="flowChartConnector">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1</a:t>
            </a:r>
          </a:p>
        </p:txBody>
      </p:sp>
      <p:sp>
        <p:nvSpPr>
          <p:cNvPr id="11" name="Flowchart: Connector 10">
            <a:extLst>
              <a:ext uri="{FF2B5EF4-FFF2-40B4-BE49-F238E27FC236}">
                <a16:creationId xmlns:a16="http://schemas.microsoft.com/office/drawing/2014/main" id="{6BF16179-8461-1F7C-3B2F-02374960F017}"/>
              </a:ext>
            </a:extLst>
          </p:cNvPr>
          <p:cNvSpPr/>
          <p:nvPr/>
        </p:nvSpPr>
        <p:spPr>
          <a:xfrm>
            <a:off x="3367411" y="3799379"/>
            <a:ext cx="762000" cy="712362"/>
          </a:xfrm>
          <a:prstGeom prst="flowChartConnector">
            <a:avLst/>
          </a:prstGeom>
          <a:solidFill>
            <a:srgbClr val="F1C9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2</a:t>
            </a:r>
          </a:p>
        </p:txBody>
      </p:sp>
      <p:sp>
        <p:nvSpPr>
          <p:cNvPr id="12" name="Flowchart: Connector 11">
            <a:extLst>
              <a:ext uri="{FF2B5EF4-FFF2-40B4-BE49-F238E27FC236}">
                <a16:creationId xmlns:a16="http://schemas.microsoft.com/office/drawing/2014/main" id="{0BBBE5CA-388A-1F79-C022-D58D28A8B240}"/>
              </a:ext>
            </a:extLst>
          </p:cNvPr>
          <p:cNvSpPr/>
          <p:nvPr/>
        </p:nvSpPr>
        <p:spPr>
          <a:xfrm>
            <a:off x="3367411" y="4836361"/>
            <a:ext cx="762000" cy="724610"/>
          </a:xfrm>
          <a:prstGeom prst="flowChartConnector">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3</a:t>
            </a:r>
          </a:p>
        </p:txBody>
      </p:sp>
      <p:pic>
        <p:nvPicPr>
          <p:cNvPr id="13" name="图片 5">
            <a:extLst>
              <a:ext uri="{FF2B5EF4-FFF2-40B4-BE49-F238E27FC236}">
                <a16:creationId xmlns:a16="http://schemas.microsoft.com/office/drawing/2014/main" id="{514BDB1F-464F-F9B3-ADF9-0E8729C6C93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9751" y="3218648"/>
            <a:ext cx="3639352" cy="3639352"/>
          </a:xfrm>
          <a:prstGeom prst="rect">
            <a:avLst/>
          </a:prstGeom>
        </p:spPr>
      </p:pic>
    </p:spTree>
    <p:extLst>
      <p:ext uri="{BB962C8B-B14F-4D97-AF65-F5344CB8AC3E}">
        <p14:creationId xmlns:p14="http://schemas.microsoft.com/office/powerpoint/2010/main" val="31125338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32D94C-06FA-9A78-0357-D89339154F77}"/>
            </a:ext>
          </a:extLst>
        </p:cNvPr>
        <p:cNvGrpSpPr/>
        <p:nvPr/>
      </p:nvGrpSpPr>
      <p:grpSpPr>
        <a:xfrm>
          <a:off x="0" y="0"/>
          <a:ext cx="0" cy="0"/>
          <a:chOff x="0" y="0"/>
          <a:chExt cx="0" cy="0"/>
        </a:xfrm>
      </p:grpSpPr>
      <p:sp>
        <p:nvSpPr>
          <p:cNvPr id="10" name="矩形: 圆角 9">
            <a:extLst>
              <a:ext uri="{FF2B5EF4-FFF2-40B4-BE49-F238E27FC236}">
                <a16:creationId xmlns:a16="http://schemas.microsoft.com/office/drawing/2014/main" id="{0587FD58-96FB-52FF-9DAD-79EFD248DB08}"/>
              </a:ext>
            </a:extLst>
          </p:cNvPr>
          <p:cNvSpPr/>
          <p:nvPr/>
        </p:nvSpPr>
        <p:spPr>
          <a:xfrm>
            <a:off x="491924" y="475522"/>
            <a:ext cx="14861177"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字魂20号-石头体"/>
              <a:cs typeface="Arial" panose="020B0604020202020204" pitchFamily="34" charset="0"/>
              <a:sym typeface="+mn-lt"/>
            </a:endParaRPr>
          </a:p>
        </p:txBody>
      </p:sp>
      <p:pic>
        <p:nvPicPr>
          <p:cNvPr id="3" name="Picture 2" descr="A picture containing text, toy, vector graphics&#10;&#10;Description automatically generated">
            <a:extLst>
              <a:ext uri="{FF2B5EF4-FFF2-40B4-BE49-F238E27FC236}">
                <a16:creationId xmlns:a16="http://schemas.microsoft.com/office/drawing/2014/main" id="{B23081BF-55A4-6042-4670-2E19F45861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8884" y="2375853"/>
            <a:ext cx="4969590" cy="3510987"/>
          </a:xfrm>
          <a:prstGeom prst="rect">
            <a:avLst/>
          </a:prstGeom>
        </p:spPr>
      </p:pic>
      <p:grpSp>
        <p:nvGrpSpPr>
          <p:cNvPr id="4" name="Group 3">
            <a:extLst>
              <a:ext uri="{FF2B5EF4-FFF2-40B4-BE49-F238E27FC236}">
                <a16:creationId xmlns:a16="http://schemas.microsoft.com/office/drawing/2014/main" id="{D2B5B36A-F429-BB72-F7AA-7FDA2622D89D}"/>
              </a:ext>
            </a:extLst>
          </p:cNvPr>
          <p:cNvGrpSpPr/>
          <p:nvPr/>
        </p:nvGrpSpPr>
        <p:grpSpPr>
          <a:xfrm>
            <a:off x="6000767" y="2490050"/>
            <a:ext cx="4985712" cy="1119924"/>
            <a:chOff x="6410789" y="738020"/>
            <a:chExt cx="4419342" cy="1203711"/>
          </a:xfrm>
        </p:grpSpPr>
        <p:pic>
          <p:nvPicPr>
            <p:cNvPr id="5" name="Picture 4">
              <a:extLst>
                <a:ext uri="{FF2B5EF4-FFF2-40B4-BE49-F238E27FC236}">
                  <a16:creationId xmlns:a16="http://schemas.microsoft.com/office/drawing/2014/main" id="{50E10473-0D1F-6A84-4019-5E0551BDD95E}"/>
                </a:ext>
              </a:extLst>
            </p:cNvPr>
            <p:cNvPicPr>
              <a:picLocks noChangeAspect="1"/>
            </p:cNvPicPr>
            <p:nvPr/>
          </p:nvPicPr>
          <p:blipFill>
            <a:blip r:embed="rId4">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6" name="TextBox 5">
              <a:extLst>
                <a:ext uri="{FF2B5EF4-FFF2-40B4-BE49-F238E27FC236}">
                  <a16:creationId xmlns:a16="http://schemas.microsoft.com/office/drawing/2014/main" id="{8A8B713F-315E-6E4A-AA32-26F6C074C787}"/>
                </a:ext>
              </a:extLst>
            </p:cNvPr>
            <p:cNvSpPr txBox="1"/>
            <p:nvPr/>
          </p:nvSpPr>
          <p:spPr>
            <a:xfrm>
              <a:off x="6486831" y="738020"/>
              <a:ext cx="4343300" cy="9924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5400" b="1" i="0" u="none" strike="noStrike" kern="1200" cap="none" spc="0" normalizeH="0" baseline="0" noProof="0" dirty="0" err="1">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sym typeface="inpin heiti" panose="00000500000000000000" pitchFamily="2" charset="-122"/>
                </a:rPr>
                <a:t>lũ</a:t>
              </a:r>
              <a:r>
                <a:rPr kumimoji="1" lang="en-US" altLang="zh-CN" sz="5400" b="1"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sym typeface="inpin heiti" panose="00000500000000000000" pitchFamily="2" charset="-122"/>
                </a:rPr>
                <a:t> </a:t>
              </a:r>
              <a:r>
                <a:rPr kumimoji="1" lang="en-US" altLang="zh-CN" sz="5400" b="1" i="0" u="none" strike="noStrike" kern="1200" cap="none" spc="0" normalizeH="0" baseline="0" noProof="0" dirty="0" err="1">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sym typeface="inpin heiti" panose="00000500000000000000" pitchFamily="2" charset="-122"/>
                </a:rPr>
                <a:t>lũ</a:t>
              </a:r>
              <a:endParaRPr kumimoji="1" lang="zh-CN" altLang="en-US" sz="5400" b="1"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sym typeface="inpin heiti" panose="00000500000000000000" pitchFamily="2" charset="-122"/>
              </a:endParaRPr>
            </a:p>
          </p:txBody>
        </p:sp>
      </p:grpSp>
      <p:grpSp>
        <p:nvGrpSpPr>
          <p:cNvPr id="7" name="Group 6">
            <a:extLst>
              <a:ext uri="{FF2B5EF4-FFF2-40B4-BE49-F238E27FC236}">
                <a16:creationId xmlns:a16="http://schemas.microsoft.com/office/drawing/2014/main" id="{EB75E81C-71A8-4BFD-7749-553E797FE400}"/>
              </a:ext>
            </a:extLst>
          </p:cNvPr>
          <p:cNvGrpSpPr/>
          <p:nvPr/>
        </p:nvGrpSpPr>
        <p:grpSpPr>
          <a:xfrm>
            <a:off x="5972537" y="3730919"/>
            <a:ext cx="5013941" cy="1048966"/>
            <a:chOff x="6410789" y="2733385"/>
            <a:chExt cx="4322439" cy="1127444"/>
          </a:xfrm>
        </p:grpSpPr>
        <p:pic>
          <p:nvPicPr>
            <p:cNvPr id="8" name="Picture 7">
              <a:extLst>
                <a:ext uri="{FF2B5EF4-FFF2-40B4-BE49-F238E27FC236}">
                  <a16:creationId xmlns:a16="http://schemas.microsoft.com/office/drawing/2014/main" id="{80BBF1B8-C9D3-3AA3-0904-31610474ABB1}"/>
                </a:ext>
              </a:extLst>
            </p:cNvPr>
            <p:cNvPicPr>
              <a:picLocks noChangeAspect="1"/>
            </p:cNvPicPr>
            <p:nvPr/>
          </p:nvPicPr>
          <p:blipFill>
            <a:blip r:embed="rId6">
              <a:extLst>
                <a:ext uri="{BEBA8EAE-BF5A-486C-A8C5-ECC9F3942E4B}">
                  <a14:imgProps xmlns:a14="http://schemas.microsoft.com/office/drawing/2010/main">
                    <a14:imgLayer r:embed="rId7">
                      <a14:imgEffect>
                        <a14:artisticBlur/>
                      </a14:imgEffect>
                    </a14:imgLayer>
                  </a14:imgProps>
                </a:ext>
              </a:extLst>
            </a:blip>
            <a:stretch>
              <a:fillRect/>
            </a:stretch>
          </p:blipFill>
          <p:spPr>
            <a:xfrm>
              <a:off x="6410789" y="2733385"/>
              <a:ext cx="4322439" cy="1121761"/>
            </a:xfrm>
            <a:prstGeom prst="rect">
              <a:avLst/>
            </a:prstGeom>
          </p:spPr>
        </p:pic>
        <p:sp>
          <p:nvSpPr>
            <p:cNvPr id="9" name="TextBox 8">
              <a:extLst>
                <a:ext uri="{FF2B5EF4-FFF2-40B4-BE49-F238E27FC236}">
                  <a16:creationId xmlns:a16="http://schemas.microsoft.com/office/drawing/2014/main" id="{EAEEE527-522C-481A-4730-BD3670A15738}"/>
                </a:ext>
              </a:extLst>
            </p:cNvPr>
            <p:cNvSpPr txBox="1"/>
            <p:nvPr/>
          </p:nvSpPr>
          <p:spPr>
            <a:xfrm>
              <a:off x="6735046" y="2868421"/>
              <a:ext cx="3440394" cy="9924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5400" b="1" i="0" u="none" strike="noStrike" kern="1200" cap="none" spc="0" normalizeH="0" baseline="0" noProof="0" dirty="0" err="1">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sym typeface="inpin heiti" panose="00000500000000000000" pitchFamily="2" charset="-122"/>
                </a:rPr>
                <a:t>lượn</a:t>
              </a:r>
              <a:r>
                <a:rPr kumimoji="1" lang="en-US" altLang="zh-CN" sz="5400" b="1"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sym typeface="inpin heiti" panose="00000500000000000000" pitchFamily="2" charset="-122"/>
                </a:rPr>
                <a:t> </a:t>
              </a:r>
              <a:r>
                <a:rPr kumimoji="1" lang="en-US" altLang="zh-CN" sz="5400" b="1" i="0" u="none" strike="noStrike" kern="1200" cap="none" spc="0" normalizeH="0" baseline="0" noProof="0" dirty="0" err="1">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sym typeface="inpin heiti" panose="00000500000000000000" pitchFamily="2" charset="-122"/>
                </a:rPr>
                <a:t>lên</a:t>
              </a:r>
              <a:endParaRPr kumimoji="1" lang="zh-CN" altLang="en-US" sz="5400" b="1"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sym typeface="inpin heiti" panose="00000500000000000000" pitchFamily="2" charset="-122"/>
              </a:endParaRPr>
            </a:p>
          </p:txBody>
        </p:sp>
      </p:grpSp>
      <p:sp>
        <p:nvSpPr>
          <p:cNvPr id="11" name="Rectangle 10">
            <a:extLst>
              <a:ext uri="{FF2B5EF4-FFF2-40B4-BE49-F238E27FC236}">
                <a16:creationId xmlns:a16="http://schemas.microsoft.com/office/drawing/2014/main" id="{78D20128-2318-6F47-F42F-16C55A8D34A2}"/>
              </a:ext>
            </a:extLst>
          </p:cNvPr>
          <p:cNvSpPr/>
          <p:nvPr/>
        </p:nvSpPr>
        <p:spPr>
          <a:xfrm>
            <a:off x="211900" y="639602"/>
            <a:ext cx="5947471"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Luyện</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đọc</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từ</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khó</a:t>
            </a:r>
            <a:endParaRPr kumimoji="0" lang="en-US" sz="4000" b="1" i="0" u="none" strike="noStrike" kern="1200" cap="none" spc="0" normalizeH="0" baseline="0" noProof="0" dirty="0">
              <a:ln>
                <a:noFill/>
              </a:ln>
              <a:solidFill>
                <a:srgbClr val="338C8E"/>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F60B2070-35B7-1A81-3E97-15C7C0A15BAB}"/>
              </a:ext>
            </a:extLst>
          </p:cNvPr>
          <p:cNvGrpSpPr/>
          <p:nvPr/>
        </p:nvGrpSpPr>
        <p:grpSpPr>
          <a:xfrm>
            <a:off x="5879347" y="1331443"/>
            <a:ext cx="5013940" cy="1121761"/>
            <a:chOff x="6410789" y="819970"/>
            <a:chExt cx="4322439" cy="1121761"/>
          </a:xfrm>
        </p:grpSpPr>
        <p:pic>
          <p:nvPicPr>
            <p:cNvPr id="13" name="Picture 12">
              <a:extLst>
                <a:ext uri="{FF2B5EF4-FFF2-40B4-BE49-F238E27FC236}">
                  <a16:creationId xmlns:a16="http://schemas.microsoft.com/office/drawing/2014/main" id="{98DD47D8-AC14-4505-14AF-72F819D99FB0}"/>
                </a:ext>
              </a:extLst>
            </p:cNvPr>
            <p:cNvPicPr>
              <a:picLocks noChangeAspect="1"/>
            </p:cNvPicPr>
            <p:nvPr/>
          </p:nvPicPr>
          <p:blipFill>
            <a:blip r:embed="rId4">
              <a:duotone>
                <a:prstClr val="black"/>
                <a:srgbClr val="31AA44">
                  <a:tint val="45000"/>
                  <a:satMod val="400000"/>
                </a:srgbClr>
              </a:duotone>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14" name="TextBox 13">
              <a:extLst>
                <a:ext uri="{FF2B5EF4-FFF2-40B4-BE49-F238E27FC236}">
                  <a16:creationId xmlns:a16="http://schemas.microsoft.com/office/drawing/2014/main" id="{BCE903D8-B3EE-0D31-7EE8-E9F07B5783AD}"/>
                </a:ext>
              </a:extLst>
            </p:cNvPr>
            <p:cNvSpPr txBox="1"/>
            <p:nvPr/>
          </p:nvSpPr>
          <p:spPr>
            <a:xfrm>
              <a:off x="6735045" y="915929"/>
              <a:ext cx="387197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5400" b="1" i="0" u="none" strike="noStrike" kern="1200" cap="none" spc="0" normalizeH="0" baseline="0" noProof="0" dirty="0" err="1">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sym typeface="inpin heiti" panose="00000500000000000000" pitchFamily="2" charset="-122"/>
                </a:rPr>
                <a:t>búp</a:t>
              </a:r>
              <a:r>
                <a:rPr kumimoji="1" lang="en-US" altLang="zh-CN" sz="5400" b="1"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sym typeface="inpin heiti" panose="00000500000000000000" pitchFamily="2" charset="-122"/>
                </a:rPr>
                <a:t> </a:t>
              </a:r>
              <a:r>
                <a:rPr kumimoji="1" lang="en-US" altLang="zh-CN" sz="5400" b="1" i="0" u="none" strike="noStrike" kern="1200" cap="none" spc="0" normalizeH="0" baseline="0" noProof="0" dirty="0" err="1">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sym typeface="inpin heiti" panose="00000500000000000000" pitchFamily="2" charset="-122"/>
                </a:rPr>
                <a:t>nõn</a:t>
              </a:r>
              <a:endParaRPr kumimoji="1" lang="zh-CN" altLang="en-US" sz="5400" b="1"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sym typeface="inpin heiti" panose="00000500000000000000" pitchFamily="2" charset="-122"/>
              </a:endParaRPr>
            </a:p>
          </p:txBody>
        </p:sp>
      </p:grpSp>
      <p:sp>
        <p:nvSpPr>
          <p:cNvPr id="15" name="TextBox 14">
            <a:extLst>
              <a:ext uri="{FF2B5EF4-FFF2-40B4-BE49-F238E27FC236}">
                <a16:creationId xmlns:a16="http://schemas.microsoft.com/office/drawing/2014/main" id="{AF228684-8B1F-462F-E8D3-3DCD8C485A93}"/>
              </a:ext>
            </a:extLst>
          </p:cNvPr>
          <p:cNvSpPr txBox="1"/>
          <p:nvPr/>
        </p:nvSpPr>
        <p:spPr>
          <a:xfrm>
            <a:off x="-1636565" y="0"/>
            <a:ext cx="1848465" cy="1659592"/>
          </a:xfrm>
          <a:prstGeom prst="rect">
            <a:avLst/>
          </a:prstGeom>
          <a:solidFill>
            <a:schemeClr val="bg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字魂20号-石头体" panose="020F0502020204030204"/>
              <a:cs typeface="+mn-cs"/>
            </a:endParaRPr>
          </a:p>
        </p:txBody>
      </p:sp>
    </p:spTree>
    <p:extLst>
      <p:ext uri="{BB962C8B-B14F-4D97-AF65-F5344CB8AC3E}">
        <p14:creationId xmlns:p14="http://schemas.microsoft.com/office/powerpoint/2010/main" val="97484553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ppt_w*1.125000"/>
                                          </p:val>
                                        </p:tav>
                                        <p:tav tm="100000">
                                          <p:val>
                                            <p:strVal val="#ppt_x"/>
                                          </p:val>
                                        </p:tav>
                                      </p:tavLst>
                                    </p:anim>
                                    <p:animEffect transition="in" filter="wipe(right)">
                                      <p:cBhvr>
                                        <p:cTn id="8" dur="500"/>
                                        <p:tgtEl>
                                          <p:spTgt spid="12"/>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p:tgtEl>
                                          <p:spTgt spid="4"/>
                                        </p:tgtEl>
                                        <p:attrNameLst>
                                          <p:attrName>ppt_x</p:attrName>
                                        </p:attrNameLst>
                                      </p:cBhvr>
                                      <p:tavLst>
                                        <p:tav tm="0">
                                          <p:val>
                                            <p:strVal val="#ppt_x-#ppt_w*1.125000"/>
                                          </p:val>
                                        </p:tav>
                                        <p:tav tm="100000">
                                          <p:val>
                                            <p:strVal val="#ppt_x"/>
                                          </p:val>
                                        </p:tav>
                                      </p:tavLst>
                                    </p:anim>
                                    <p:animEffect transition="in" filter="wipe(righ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p:tgtEl>
                                          <p:spTgt spid="7"/>
                                        </p:tgtEl>
                                        <p:attrNameLst>
                                          <p:attrName>ppt_x</p:attrName>
                                        </p:attrNameLst>
                                      </p:cBhvr>
                                      <p:tavLst>
                                        <p:tav tm="0">
                                          <p:val>
                                            <p:strVal val="#ppt_x-#ppt_w*1.125000"/>
                                          </p:val>
                                        </p:tav>
                                        <p:tav tm="100000">
                                          <p:val>
                                            <p:strVal val="#ppt_x"/>
                                          </p:val>
                                        </p:tav>
                                      </p:tavLst>
                                    </p:anim>
                                    <p:animEffect transition="in" filter="wipe(right)">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53D93AEA-F173-47A7-945C-E60F759EDE51}"/>
              </a:ext>
            </a:extLst>
          </p:cNvPr>
          <p:cNvSpPr/>
          <p:nvPr/>
        </p:nvSpPr>
        <p:spPr>
          <a:xfrm>
            <a:off x="336150" y="328744"/>
            <a:ext cx="11538350" cy="62117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0" name="矩形: 圆角 9">
            <a:extLst>
              <a:ext uri="{FF2B5EF4-FFF2-40B4-BE49-F238E27FC236}">
                <a16:creationId xmlns:a16="http://schemas.microsoft.com/office/drawing/2014/main" id="{826518D0-4D48-4928-9BCB-5E1DDDA8EDC1}"/>
              </a:ext>
            </a:extLst>
          </p:cNvPr>
          <p:cNvSpPr/>
          <p:nvPr/>
        </p:nvSpPr>
        <p:spPr>
          <a:xfrm>
            <a:off x="454518" y="328744"/>
            <a:ext cx="11208150" cy="6101553"/>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nvGrpSpPr>
          <p:cNvPr id="12" name="Group 11">
            <a:extLst>
              <a:ext uri="{FF2B5EF4-FFF2-40B4-BE49-F238E27FC236}">
                <a16:creationId xmlns:a16="http://schemas.microsoft.com/office/drawing/2014/main" id="{AEC2839E-D8CA-059E-EA24-6073973F55C7}"/>
              </a:ext>
            </a:extLst>
          </p:cNvPr>
          <p:cNvGrpSpPr/>
          <p:nvPr/>
        </p:nvGrpSpPr>
        <p:grpSpPr>
          <a:xfrm>
            <a:off x="9487810" y="328830"/>
            <a:ext cx="2085276" cy="559643"/>
            <a:chOff x="2834082" y="693066"/>
            <a:chExt cx="4225200" cy="629994"/>
          </a:xfrm>
        </p:grpSpPr>
        <p:sp>
          <p:nvSpPr>
            <p:cNvPr id="14" name="Rounded Rectangle 8">
              <a:extLst>
                <a:ext uri="{FF2B5EF4-FFF2-40B4-BE49-F238E27FC236}">
                  <a16:creationId xmlns:a16="http://schemas.microsoft.com/office/drawing/2014/main" id="{DAB9C2EE-E8F1-7B16-6752-F43705473CF4}"/>
                </a:ext>
              </a:extLst>
            </p:cNvPr>
            <p:cNvSpPr/>
            <p:nvPr/>
          </p:nvSpPr>
          <p:spPr>
            <a:xfrm>
              <a:off x="3435635" y="693066"/>
              <a:ext cx="3623647" cy="583942"/>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rPr>
                <a:t>Đọc</a:t>
              </a:r>
              <a:r>
                <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rPr>
                <a:t>mẫu</a:t>
              </a:r>
              <a:endParaRPr kumimoji="0" lang="zh-CN" altLang="en-US"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pic>
          <p:nvPicPr>
            <p:cNvPr id="15" name="Picture 14">
              <a:extLst>
                <a:ext uri="{FF2B5EF4-FFF2-40B4-BE49-F238E27FC236}">
                  <a16:creationId xmlns:a16="http://schemas.microsoft.com/office/drawing/2014/main" id="{0B486C43-9463-41AB-5C44-0FAF876A20B1}"/>
                </a:ext>
              </a:extLst>
            </p:cNvPr>
            <p:cNvPicPr>
              <a:picLocks noChangeAspect="1"/>
            </p:cNvPicPr>
            <p:nvPr/>
          </p:nvPicPr>
          <p:blipFill>
            <a:blip r:embed="rId3"/>
            <a:stretch>
              <a:fillRect/>
            </a:stretch>
          </p:blipFill>
          <p:spPr>
            <a:xfrm rot="16200000">
              <a:off x="3125635" y="401514"/>
              <a:ext cx="629993" cy="1213099"/>
            </a:xfrm>
            <a:prstGeom prst="rect">
              <a:avLst/>
            </a:prstGeom>
          </p:spPr>
        </p:pic>
      </p:grpSp>
      <p:sp>
        <p:nvSpPr>
          <p:cNvPr id="13" name="TextBox 12"/>
          <p:cNvSpPr txBox="1"/>
          <p:nvPr/>
        </p:nvSpPr>
        <p:spPr>
          <a:xfrm>
            <a:off x="-1848465" y="-6900"/>
            <a:ext cx="1848465" cy="1659592"/>
          </a:xfrm>
          <a:prstGeom prst="rect">
            <a:avLst/>
          </a:prstGeom>
          <a:solidFill>
            <a:schemeClr val="bg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字魂20号-石头体" panose="020F0502020204030204"/>
              <a:cs typeface="+mn-cs"/>
            </a:endParaRPr>
          </a:p>
        </p:txBody>
      </p:sp>
      <p:sp>
        <p:nvSpPr>
          <p:cNvPr id="17" name="Rounded Rectangle 16"/>
          <p:cNvSpPr/>
          <p:nvPr/>
        </p:nvSpPr>
        <p:spPr>
          <a:xfrm>
            <a:off x="469209" y="0"/>
            <a:ext cx="1364574" cy="43732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等线" panose="020F0502020204030204"/>
                <a:ea typeface="+mn-ea"/>
                <a:cs typeface="+mn-cs"/>
              </a:rPr>
              <a:t>SGK/27</a:t>
            </a:r>
          </a:p>
        </p:txBody>
      </p:sp>
      <p:pic>
        <p:nvPicPr>
          <p:cNvPr id="2" name="Picture 1"/>
          <p:cNvPicPr>
            <a:picLocks noChangeAspect="1"/>
          </p:cNvPicPr>
          <p:nvPr/>
        </p:nvPicPr>
        <p:blipFill>
          <a:blip r:embed="rId4"/>
          <a:stretch>
            <a:fillRect/>
          </a:stretch>
        </p:blipFill>
        <p:spPr>
          <a:xfrm>
            <a:off x="454518" y="437320"/>
            <a:ext cx="6134866" cy="5972353"/>
          </a:xfrm>
          <a:prstGeom prst="rect">
            <a:avLst/>
          </a:prstGeom>
        </p:spPr>
      </p:pic>
      <p:pic>
        <p:nvPicPr>
          <p:cNvPr id="4" name="Picture 3"/>
          <p:cNvPicPr>
            <a:picLocks noChangeAspect="1"/>
          </p:cNvPicPr>
          <p:nvPr/>
        </p:nvPicPr>
        <p:blipFill>
          <a:blip r:embed="rId5"/>
          <a:stretch>
            <a:fillRect/>
          </a:stretch>
        </p:blipFill>
        <p:spPr>
          <a:xfrm>
            <a:off x="6523013" y="1217217"/>
            <a:ext cx="5161534" cy="2457243"/>
          </a:xfrm>
          <a:prstGeom prst="rect">
            <a:avLst/>
          </a:prstGeom>
        </p:spPr>
      </p:pic>
    </p:spTree>
    <p:extLst>
      <p:ext uri="{BB962C8B-B14F-4D97-AF65-F5344CB8AC3E}">
        <p14:creationId xmlns:p14="http://schemas.microsoft.com/office/powerpoint/2010/main" val="39683968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53D93AEA-F173-47A7-945C-E60F759EDE51}"/>
              </a:ext>
            </a:extLst>
          </p:cNvPr>
          <p:cNvSpPr/>
          <p:nvPr/>
        </p:nvSpPr>
        <p:spPr>
          <a:xfrm>
            <a:off x="336150" y="328744"/>
            <a:ext cx="11538350" cy="62117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0" name="矩形: 圆角 9">
            <a:extLst>
              <a:ext uri="{FF2B5EF4-FFF2-40B4-BE49-F238E27FC236}">
                <a16:creationId xmlns:a16="http://schemas.microsoft.com/office/drawing/2014/main" id="{826518D0-4D48-4928-9BCB-5E1DDDA8EDC1}"/>
              </a:ext>
            </a:extLst>
          </p:cNvPr>
          <p:cNvSpPr/>
          <p:nvPr/>
        </p:nvSpPr>
        <p:spPr>
          <a:xfrm>
            <a:off x="454518" y="328744"/>
            <a:ext cx="11208150" cy="6101553"/>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3" name="TextBox 12"/>
          <p:cNvSpPr txBox="1"/>
          <p:nvPr/>
        </p:nvSpPr>
        <p:spPr>
          <a:xfrm>
            <a:off x="-1848465" y="-6900"/>
            <a:ext cx="1848465" cy="1659592"/>
          </a:xfrm>
          <a:prstGeom prst="rect">
            <a:avLst/>
          </a:prstGeom>
          <a:solidFill>
            <a:schemeClr val="bg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字魂20号-石头体" panose="020F0502020204030204"/>
              <a:ea typeface="字魂20号-石头体"/>
              <a:cs typeface="+mn-cs"/>
            </a:endParaRPr>
          </a:p>
        </p:txBody>
      </p:sp>
      <p:sp>
        <p:nvSpPr>
          <p:cNvPr id="17" name="Rounded Rectangle 16"/>
          <p:cNvSpPr/>
          <p:nvPr/>
        </p:nvSpPr>
        <p:spPr>
          <a:xfrm>
            <a:off x="469209" y="0"/>
            <a:ext cx="1364574" cy="43732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等线" panose="020F0502020204030204"/>
                <a:ea typeface="字魂20号-石头体"/>
                <a:cs typeface="+mn-cs"/>
              </a:rPr>
              <a:t>SGK/27</a:t>
            </a:r>
          </a:p>
        </p:txBody>
      </p:sp>
      <p:pic>
        <p:nvPicPr>
          <p:cNvPr id="2" name="Picture 1"/>
          <p:cNvPicPr>
            <a:picLocks noChangeAspect="1"/>
          </p:cNvPicPr>
          <p:nvPr/>
        </p:nvPicPr>
        <p:blipFill>
          <a:blip r:embed="rId3"/>
          <a:stretch>
            <a:fillRect/>
          </a:stretch>
        </p:blipFill>
        <p:spPr>
          <a:xfrm>
            <a:off x="410025" y="447632"/>
            <a:ext cx="6134866" cy="5972353"/>
          </a:xfrm>
          <a:prstGeom prst="rect">
            <a:avLst/>
          </a:prstGeom>
        </p:spPr>
      </p:pic>
      <p:pic>
        <p:nvPicPr>
          <p:cNvPr id="4" name="Picture 3"/>
          <p:cNvPicPr>
            <a:picLocks noChangeAspect="1"/>
          </p:cNvPicPr>
          <p:nvPr/>
        </p:nvPicPr>
        <p:blipFill>
          <a:blip r:embed="rId4"/>
          <a:stretch>
            <a:fillRect/>
          </a:stretch>
        </p:blipFill>
        <p:spPr>
          <a:xfrm>
            <a:off x="6523013" y="1217217"/>
            <a:ext cx="5161534" cy="2457243"/>
          </a:xfrm>
          <a:prstGeom prst="rect">
            <a:avLst/>
          </a:prstGeom>
        </p:spPr>
      </p:pic>
      <p:sp>
        <p:nvSpPr>
          <p:cNvPr id="19" name="Teardrop 18">
            <a:extLst>
              <a:ext uri="{FF2B5EF4-FFF2-40B4-BE49-F238E27FC236}">
                <a16:creationId xmlns:a16="http://schemas.microsoft.com/office/drawing/2014/main" id="{52E52692-8C49-44A5-AE8A-A1A651408AE9}"/>
              </a:ext>
            </a:extLst>
          </p:cNvPr>
          <p:cNvSpPr/>
          <p:nvPr/>
        </p:nvSpPr>
        <p:spPr>
          <a:xfrm>
            <a:off x="6517638" y="2457014"/>
            <a:ext cx="291241" cy="328744"/>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字魂20号-石头体"/>
                <a:cs typeface="Arial" panose="020B0604020202020204" pitchFamily="34" charset="0"/>
                <a:sym typeface="Arial"/>
              </a:rPr>
              <a:t>3</a:t>
            </a:r>
          </a:p>
        </p:txBody>
      </p:sp>
      <p:sp>
        <p:nvSpPr>
          <p:cNvPr id="20" name="Teardrop 19">
            <a:extLst>
              <a:ext uri="{FF2B5EF4-FFF2-40B4-BE49-F238E27FC236}">
                <a16:creationId xmlns:a16="http://schemas.microsoft.com/office/drawing/2014/main" id="{52E52692-8C49-44A5-AE8A-A1A651408AE9}"/>
              </a:ext>
            </a:extLst>
          </p:cNvPr>
          <p:cNvSpPr/>
          <p:nvPr/>
        </p:nvSpPr>
        <p:spPr>
          <a:xfrm>
            <a:off x="711365" y="5352614"/>
            <a:ext cx="291241" cy="328744"/>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字魂20号-石头体"/>
                <a:cs typeface="Arial" panose="020B0604020202020204" pitchFamily="34" charset="0"/>
                <a:sym typeface="Arial"/>
              </a:rPr>
              <a:t>1</a:t>
            </a:r>
          </a:p>
        </p:txBody>
      </p:sp>
      <p:sp>
        <p:nvSpPr>
          <p:cNvPr id="21" name="Teardrop 20">
            <a:extLst>
              <a:ext uri="{FF2B5EF4-FFF2-40B4-BE49-F238E27FC236}">
                <a16:creationId xmlns:a16="http://schemas.microsoft.com/office/drawing/2014/main" id="{52E52692-8C49-44A5-AE8A-A1A651408AE9}"/>
              </a:ext>
            </a:extLst>
          </p:cNvPr>
          <p:cNvSpPr/>
          <p:nvPr/>
        </p:nvSpPr>
        <p:spPr>
          <a:xfrm>
            <a:off x="6539806" y="1954291"/>
            <a:ext cx="291241" cy="328744"/>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字魂20号-石头体"/>
                <a:cs typeface="Arial" panose="020B0604020202020204" pitchFamily="34" charset="0"/>
                <a:sym typeface="Arial"/>
              </a:rPr>
              <a:t>2</a:t>
            </a:r>
          </a:p>
        </p:txBody>
      </p:sp>
      <p:grpSp>
        <p:nvGrpSpPr>
          <p:cNvPr id="22" name="Group 21">
            <a:extLst>
              <a:ext uri="{FF2B5EF4-FFF2-40B4-BE49-F238E27FC236}">
                <a16:creationId xmlns:a16="http://schemas.microsoft.com/office/drawing/2014/main" id="{CCA81694-810B-8465-BFA2-9D5EE937A946}"/>
              </a:ext>
            </a:extLst>
          </p:cNvPr>
          <p:cNvGrpSpPr/>
          <p:nvPr/>
        </p:nvGrpSpPr>
        <p:grpSpPr>
          <a:xfrm>
            <a:off x="8982506" y="446396"/>
            <a:ext cx="2476827" cy="653170"/>
            <a:chOff x="2970998" y="721599"/>
            <a:chExt cx="3956739" cy="567210"/>
          </a:xfrm>
        </p:grpSpPr>
        <p:sp>
          <p:nvSpPr>
            <p:cNvPr id="23" name="Rounded Rectangle 8">
              <a:extLst>
                <a:ext uri="{FF2B5EF4-FFF2-40B4-BE49-F238E27FC236}">
                  <a16:creationId xmlns:a16="http://schemas.microsoft.com/office/drawing/2014/main" id="{B7EA3C35-6BBD-4D64-0ED7-D9FA1DC76A0F}"/>
                </a:ext>
              </a:extLst>
            </p:cNvPr>
            <p:cNvSpPr/>
            <p:nvPr/>
          </p:nvSpPr>
          <p:spPr>
            <a:xfrm>
              <a:off x="3042745" y="755850"/>
              <a:ext cx="3884992" cy="447435"/>
            </a:xfrm>
            <a:prstGeom prst="roundRect">
              <a:avLst>
                <a:gd name="adj" fmla="val 18361"/>
              </a:avLst>
            </a:prstGeom>
            <a:solidFill>
              <a:srgbClr val="FFF1C6"/>
            </a:solidFill>
            <a:ln>
              <a:solidFill>
                <a:schemeClr val="accent1"/>
              </a:solidFill>
            </a:ln>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srgbClr val="FF0000"/>
                  </a:solidFill>
                  <a:effectLst/>
                  <a:uLnTx/>
                  <a:uFillTx/>
                  <a:latin typeface="Arial" panose="020B0604020202020204" pitchFamily="34" charset="0"/>
                  <a:ea typeface="inpin heiti" charset="-122"/>
                  <a:cs typeface="Arial" panose="020B0604020202020204" pitchFamily="34" charset="0"/>
                </a:rPr>
                <a:t>Chia </a:t>
              </a:r>
              <a:r>
                <a:rPr kumimoji="0" lang="en-US" altLang="zh-CN" sz="2400" b="1" i="0" u="none" strike="noStrike" kern="0" cap="none" spc="0" normalizeH="0" baseline="0" noProof="0" dirty="0" err="1">
                  <a:ln>
                    <a:noFill/>
                  </a:ln>
                  <a:solidFill>
                    <a:srgbClr val="FF0000"/>
                  </a:solidFill>
                  <a:effectLst/>
                  <a:uLnTx/>
                  <a:uFillTx/>
                  <a:latin typeface="Arial" panose="020B0604020202020204" pitchFamily="34" charset="0"/>
                  <a:ea typeface="inpin heiti" charset="-122"/>
                  <a:cs typeface="Arial" panose="020B0604020202020204" pitchFamily="34" charset="0"/>
                </a:rPr>
                <a:t>đoạn</a:t>
              </a:r>
              <a:endParaRPr kumimoji="0" lang="en-US" altLang="zh-CN" sz="2400" b="1" i="0" u="none" strike="noStrike" kern="0" cap="none" spc="0" normalizeH="0" baseline="0" noProof="0" dirty="0">
                <a:ln>
                  <a:noFill/>
                </a:ln>
                <a:solidFill>
                  <a:srgbClr val="FF0000"/>
                </a:solidFill>
                <a:effectLst/>
                <a:uLnTx/>
                <a:uFillTx/>
                <a:latin typeface="Arial" panose="020B0604020202020204" pitchFamily="34" charset="0"/>
                <a:ea typeface="inpin heiti" charset="-122"/>
                <a:cs typeface="Arial" panose="020B0604020202020204" pitchFamily="34" charset="0"/>
              </a:endParaRPr>
            </a:p>
          </p:txBody>
        </p:sp>
        <p:pic>
          <p:nvPicPr>
            <p:cNvPr id="24" name="Picture 23">
              <a:extLst>
                <a:ext uri="{FF2B5EF4-FFF2-40B4-BE49-F238E27FC236}">
                  <a16:creationId xmlns:a16="http://schemas.microsoft.com/office/drawing/2014/main" id="{4217A120-C145-9884-076F-638DA9DD74EF}"/>
                </a:ext>
              </a:extLst>
            </p:cNvPr>
            <p:cNvPicPr>
              <a:picLocks noChangeAspect="1"/>
            </p:cNvPicPr>
            <p:nvPr/>
          </p:nvPicPr>
          <p:blipFill>
            <a:blip r:embed="rId5"/>
            <a:stretch>
              <a:fillRect/>
            </a:stretch>
          </p:blipFill>
          <p:spPr>
            <a:xfrm rot="16200000">
              <a:off x="3233496" y="459101"/>
              <a:ext cx="567210" cy="1092205"/>
            </a:xfrm>
            <a:prstGeom prst="rect">
              <a:avLst/>
            </a:prstGeom>
            <a:ln>
              <a:noFill/>
            </a:ln>
          </p:spPr>
        </p:pic>
      </p:grpSp>
    </p:spTree>
    <p:extLst>
      <p:ext uri="{BB962C8B-B14F-4D97-AF65-F5344CB8AC3E}">
        <p14:creationId xmlns:p14="http://schemas.microsoft.com/office/powerpoint/2010/main" val="19332261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53D93AEA-F173-47A7-945C-E60F759EDE51}"/>
              </a:ext>
            </a:extLst>
          </p:cNvPr>
          <p:cNvSpPr/>
          <p:nvPr/>
        </p:nvSpPr>
        <p:spPr>
          <a:xfrm>
            <a:off x="336150" y="328744"/>
            <a:ext cx="11538350" cy="62117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0" name="矩形: 圆角 9">
            <a:extLst>
              <a:ext uri="{FF2B5EF4-FFF2-40B4-BE49-F238E27FC236}">
                <a16:creationId xmlns:a16="http://schemas.microsoft.com/office/drawing/2014/main" id="{826518D0-4D48-4928-9BCB-5E1DDDA8EDC1}"/>
              </a:ext>
            </a:extLst>
          </p:cNvPr>
          <p:cNvSpPr/>
          <p:nvPr/>
        </p:nvSpPr>
        <p:spPr>
          <a:xfrm>
            <a:off x="454518" y="328744"/>
            <a:ext cx="11208150" cy="6101553"/>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3" name="TextBox 12"/>
          <p:cNvSpPr txBox="1"/>
          <p:nvPr/>
        </p:nvSpPr>
        <p:spPr>
          <a:xfrm>
            <a:off x="-1848465" y="-6900"/>
            <a:ext cx="1848465" cy="1659592"/>
          </a:xfrm>
          <a:prstGeom prst="rect">
            <a:avLst/>
          </a:prstGeom>
          <a:solidFill>
            <a:schemeClr val="bg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字魂20号-石头体" panose="020F0502020204030204"/>
              <a:ea typeface="字魂20号-石头体"/>
              <a:cs typeface="+mn-cs"/>
            </a:endParaRPr>
          </a:p>
        </p:txBody>
      </p:sp>
      <p:sp>
        <p:nvSpPr>
          <p:cNvPr id="17" name="Rounded Rectangle 16"/>
          <p:cNvSpPr/>
          <p:nvPr/>
        </p:nvSpPr>
        <p:spPr>
          <a:xfrm>
            <a:off x="469209" y="0"/>
            <a:ext cx="1364574" cy="43732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等线" panose="020F0502020204030204"/>
                <a:ea typeface="字魂20号-石头体"/>
                <a:cs typeface="+mn-cs"/>
              </a:rPr>
              <a:t>SGK/27</a:t>
            </a:r>
          </a:p>
        </p:txBody>
      </p:sp>
      <p:pic>
        <p:nvPicPr>
          <p:cNvPr id="2" name="Picture 1"/>
          <p:cNvPicPr>
            <a:picLocks noChangeAspect="1"/>
          </p:cNvPicPr>
          <p:nvPr/>
        </p:nvPicPr>
        <p:blipFill>
          <a:blip r:embed="rId3"/>
          <a:stretch>
            <a:fillRect/>
          </a:stretch>
        </p:blipFill>
        <p:spPr>
          <a:xfrm>
            <a:off x="410025" y="447632"/>
            <a:ext cx="6134866" cy="5972353"/>
          </a:xfrm>
          <a:prstGeom prst="rect">
            <a:avLst/>
          </a:prstGeom>
        </p:spPr>
      </p:pic>
      <p:pic>
        <p:nvPicPr>
          <p:cNvPr id="4" name="Picture 3"/>
          <p:cNvPicPr>
            <a:picLocks noChangeAspect="1"/>
          </p:cNvPicPr>
          <p:nvPr/>
        </p:nvPicPr>
        <p:blipFill>
          <a:blip r:embed="rId4"/>
          <a:stretch>
            <a:fillRect/>
          </a:stretch>
        </p:blipFill>
        <p:spPr>
          <a:xfrm>
            <a:off x="6523013" y="1217217"/>
            <a:ext cx="5161534" cy="2457243"/>
          </a:xfrm>
          <a:prstGeom prst="rect">
            <a:avLst/>
          </a:prstGeom>
        </p:spPr>
      </p:pic>
      <p:sp>
        <p:nvSpPr>
          <p:cNvPr id="19" name="Teardrop 18">
            <a:extLst>
              <a:ext uri="{FF2B5EF4-FFF2-40B4-BE49-F238E27FC236}">
                <a16:creationId xmlns:a16="http://schemas.microsoft.com/office/drawing/2014/main" id="{52E52692-8C49-44A5-AE8A-A1A651408AE9}"/>
              </a:ext>
            </a:extLst>
          </p:cNvPr>
          <p:cNvSpPr/>
          <p:nvPr/>
        </p:nvSpPr>
        <p:spPr>
          <a:xfrm>
            <a:off x="6517638" y="2457014"/>
            <a:ext cx="291241" cy="328744"/>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字魂20号-石头体"/>
                <a:cs typeface="Arial" panose="020B0604020202020204" pitchFamily="34" charset="0"/>
                <a:sym typeface="Arial"/>
              </a:rPr>
              <a:t>3</a:t>
            </a:r>
          </a:p>
        </p:txBody>
      </p:sp>
      <p:sp>
        <p:nvSpPr>
          <p:cNvPr id="20" name="Teardrop 19">
            <a:extLst>
              <a:ext uri="{FF2B5EF4-FFF2-40B4-BE49-F238E27FC236}">
                <a16:creationId xmlns:a16="http://schemas.microsoft.com/office/drawing/2014/main" id="{52E52692-8C49-44A5-AE8A-A1A651408AE9}"/>
              </a:ext>
            </a:extLst>
          </p:cNvPr>
          <p:cNvSpPr/>
          <p:nvPr/>
        </p:nvSpPr>
        <p:spPr>
          <a:xfrm>
            <a:off x="711365" y="5352614"/>
            <a:ext cx="291241" cy="328744"/>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字魂20号-石头体"/>
                <a:cs typeface="Arial" panose="020B0604020202020204" pitchFamily="34" charset="0"/>
                <a:sym typeface="Arial"/>
              </a:rPr>
              <a:t>1</a:t>
            </a:r>
          </a:p>
        </p:txBody>
      </p:sp>
      <p:sp>
        <p:nvSpPr>
          <p:cNvPr id="21" name="Teardrop 20">
            <a:extLst>
              <a:ext uri="{FF2B5EF4-FFF2-40B4-BE49-F238E27FC236}">
                <a16:creationId xmlns:a16="http://schemas.microsoft.com/office/drawing/2014/main" id="{52E52692-8C49-44A5-AE8A-A1A651408AE9}"/>
              </a:ext>
            </a:extLst>
          </p:cNvPr>
          <p:cNvSpPr/>
          <p:nvPr/>
        </p:nvSpPr>
        <p:spPr>
          <a:xfrm>
            <a:off x="6539806" y="1954291"/>
            <a:ext cx="291241" cy="328744"/>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字魂20号-石头体"/>
                <a:cs typeface="Arial" panose="020B0604020202020204" pitchFamily="34" charset="0"/>
                <a:sym typeface="Arial"/>
              </a:rPr>
              <a:t>2</a:t>
            </a:r>
          </a:p>
        </p:txBody>
      </p:sp>
      <p:grpSp>
        <p:nvGrpSpPr>
          <p:cNvPr id="25" name="Group 24">
            <a:extLst>
              <a:ext uri="{FF2B5EF4-FFF2-40B4-BE49-F238E27FC236}">
                <a16:creationId xmlns:a16="http://schemas.microsoft.com/office/drawing/2014/main" id="{CCA81694-810B-8465-BFA2-9D5EE937A946}"/>
              </a:ext>
            </a:extLst>
          </p:cNvPr>
          <p:cNvGrpSpPr/>
          <p:nvPr/>
        </p:nvGrpSpPr>
        <p:grpSpPr>
          <a:xfrm>
            <a:off x="7885084" y="328744"/>
            <a:ext cx="3788523" cy="653170"/>
            <a:chOff x="2247161" y="712373"/>
            <a:chExt cx="6539516" cy="567210"/>
          </a:xfrm>
        </p:grpSpPr>
        <p:sp>
          <p:nvSpPr>
            <p:cNvPr id="26" name="Rounded Rectangle 8">
              <a:extLst>
                <a:ext uri="{FF2B5EF4-FFF2-40B4-BE49-F238E27FC236}">
                  <a16:creationId xmlns:a16="http://schemas.microsoft.com/office/drawing/2014/main" id="{B7EA3C35-6BBD-4D64-0ED7-D9FA1DC76A0F}"/>
                </a:ext>
              </a:extLst>
            </p:cNvPr>
            <p:cNvSpPr/>
            <p:nvPr/>
          </p:nvSpPr>
          <p:spPr>
            <a:xfrm>
              <a:off x="3127531" y="729393"/>
              <a:ext cx="5659146" cy="507093"/>
            </a:xfrm>
            <a:prstGeom prst="roundRect">
              <a:avLst>
                <a:gd name="adj" fmla="val 18361"/>
              </a:avLst>
            </a:prstGeom>
            <a:solidFill>
              <a:srgbClr val="FFF1C6"/>
            </a:solidFill>
            <a:ln>
              <a:solidFill>
                <a:schemeClr val="accent1"/>
              </a:solidFill>
            </a:ln>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err="1">
                  <a:ln>
                    <a:noFill/>
                  </a:ln>
                  <a:solidFill>
                    <a:srgbClr val="FF0000"/>
                  </a:solidFill>
                  <a:effectLst/>
                  <a:uLnTx/>
                  <a:uFillTx/>
                  <a:latin typeface="Arial" panose="020B0604020202020204" pitchFamily="34" charset="0"/>
                  <a:ea typeface="inpin heiti" charset="-122"/>
                  <a:cs typeface="Arial" panose="020B0604020202020204" pitchFamily="34" charset="0"/>
                </a:rPr>
                <a:t>Đọc</a:t>
              </a:r>
              <a:r>
                <a:rPr kumimoji="0" lang="en-US" altLang="zh-CN" sz="2800" b="1" i="0" u="none" strike="noStrike" kern="0" cap="none" spc="0" normalizeH="0" baseline="0" noProof="0" dirty="0">
                  <a:ln>
                    <a:noFill/>
                  </a:ln>
                  <a:solidFill>
                    <a:srgbClr val="FF0000"/>
                  </a:solidFill>
                  <a:effectLst/>
                  <a:uLnTx/>
                  <a:uFillTx/>
                  <a:latin typeface="Arial" panose="020B0604020202020204" pitchFamily="34" charset="0"/>
                  <a:ea typeface="inpin heiti" charset="-122"/>
                  <a:cs typeface="Arial" panose="020B0604020202020204" pitchFamily="34" charset="0"/>
                </a:rPr>
                <a:t> </a:t>
              </a:r>
              <a:r>
                <a:rPr kumimoji="0" lang="en-US" altLang="zh-CN" sz="2800" b="1" i="0" u="none" strike="noStrike" kern="0" cap="none" spc="0" normalizeH="0" baseline="0" noProof="0" dirty="0" err="1">
                  <a:ln>
                    <a:noFill/>
                  </a:ln>
                  <a:solidFill>
                    <a:srgbClr val="FF0000"/>
                  </a:solidFill>
                  <a:effectLst/>
                  <a:uLnTx/>
                  <a:uFillTx/>
                  <a:latin typeface="Arial" panose="020B0604020202020204" pitchFamily="34" charset="0"/>
                  <a:ea typeface="inpin heiti" charset="-122"/>
                  <a:cs typeface="Arial" panose="020B0604020202020204" pitchFamily="34" charset="0"/>
                </a:rPr>
                <a:t>nối</a:t>
              </a:r>
              <a:r>
                <a:rPr kumimoji="0" lang="en-US" altLang="zh-CN" sz="2800" b="1" i="0" u="none" strike="noStrike" kern="0" cap="none" spc="0" normalizeH="0" baseline="0" noProof="0" dirty="0">
                  <a:ln>
                    <a:noFill/>
                  </a:ln>
                  <a:solidFill>
                    <a:srgbClr val="FF0000"/>
                  </a:solidFill>
                  <a:effectLst/>
                  <a:uLnTx/>
                  <a:uFillTx/>
                  <a:latin typeface="Arial" panose="020B0604020202020204" pitchFamily="34" charset="0"/>
                  <a:ea typeface="inpin heiti" charset="-122"/>
                  <a:cs typeface="Arial" panose="020B0604020202020204" pitchFamily="34" charset="0"/>
                </a:rPr>
                <a:t> </a:t>
              </a:r>
              <a:r>
                <a:rPr kumimoji="0" lang="en-US" altLang="zh-CN" sz="2800" b="1" i="0" u="none" strike="noStrike" kern="0" cap="none" spc="0" normalizeH="0" baseline="0" noProof="0" dirty="0" err="1">
                  <a:ln>
                    <a:noFill/>
                  </a:ln>
                  <a:solidFill>
                    <a:srgbClr val="FF0000"/>
                  </a:solidFill>
                  <a:effectLst/>
                  <a:uLnTx/>
                  <a:uFillTx/>
                  <a:latin typeface="Arial" panose="020B0604020202020204" pitchFamily="34" charset="0"/>
                  <a:ea typeface="inpin heiti" charset="-122"/>
                  <a:cs typeface="Arial" panose="020B0604020202020204" pitchFamily="34" charset="0"/>
                </a:rPr>
                <a:t>tiếp</a:t>
              </a:r>
              <a:r>
                <a:rPr kumimoji="0" lang="en-US" altLang="zh-CN" sz="2800" b="1" i="0" u="none" strike="noStrike" kern="0" cap="none" spc="0" normalizeH="0" baseline="0" noProof="0" dirty="0">
                  <a:ln>
                    <a:noFill/>
                  </a:ln>
                  <a:solidFill>
                    <a:srgbClr val="FF0000"/>
                  </a:solidFill>
                  <a:effectLst/>
                  <a:uLnTx/>
                  <a:uFillTx/>
                  <a:latin typeface="Arial" panose="020B0604020202020204" pitchFamily="34" charset="0"/>
                  <a:ea typeface="inpin heiti" charset="-122"/>
                  <a:cs typeface="Arial" panose="020B0604020202020204" pitchFamily="34" charset="0"/>
                </a:rPr>
                <a:t> </a:t>
              </a:r>
              <a:r>
                <a:rPr kumimoji="0" lang="en-US" altLang="zh-CN" sz="2800" b="1" i="0" u="none" strike="noStrike" kern="0" cap="none" spc="0" normalizeH="0" baseline="0" noProof="0" dirty="0" err="1">
                  <a:ln>
                    <a:noFill/>
                  </a:ln>
                  <a:solidFill>
                    <a:srgbClr val="FF0000"/>
                  </a:solidFill>
                  <a:effectLst/>
                  <a:uLnTx/>
                  <a:uFillTx/>
                  <a:latin typeface="Arial" panose="020B0604020202020204" pitchFamily="34" charset="0"/>
                  <a:ea typeface="inpin heiti" charset="-122"/>
                  <a:cs typeface="Arial" panose="020B0604020202020204" pitchFamily="34" charset="0"/>
                </a:rPr>
                <a:t>đoạn</a:t>
              </a:r>
              <a:endParaRPr kumimoji="0" lang="en-US" altLang="zh-CN" sz="2800" b="1" i="0" u="none" strike="noStrike" kern="0" cap="none" spc="0" normalizeH="0" baseline="0" noProof="0" dirty="0">
                <a:ln>
                  <a:noFill/>
                </a:ln>
                <a:solidFill>
                  <a:srgbClr val="FF0000"/>
                </a:solidFill>
                <a:effectLst/>
                <a:uLnTx/>
                <a:uFillTx/>
                <a:latin typeface="Arial" panose="020B0604020202020204" pitchFamily="34" charset="0"/>
                <a:ea typeface="inpin heiti" charset="-122"/>
                <a:cs typeface="Arial" panose="020B0604020202020204" pitchFamily="34" charset="0"/>
              </a:endParaRPr>
            </a:p>
          </p:txBody>
        </p:sp>
        <p:pic>
          <p:nvPicPr>
            <p:cNvPr id="27" name="Picture 26">
              <a:extLst>
                <a:ext uri="{FF2B5EF4-FFF2-40B4-BE49-F238E27FC236}">
                  <a16:creationId xmlns:a16="http://schemas.microsoft.com/office/drawing/2014/main" id="{4217A120-C145-9884-076F-638DA9DD74EF}"/>
                </a:ext>
              </a:extLst>
            </p:cNvPr>
            <p:cNvPicPr>
              <a:picLocks noChangeAspect="1"/>
            </p:cNvPicPr>
            <p:nvPr/>
          </p:nvPicPr>
          <p:blipFill>
            <a:blip r:embed="rId5"/>
            <a:stretch>
              <a:fillRect/>
            </a:stretch>
          </p:blipFill>
          <p:spPr>
            <a:xfrm rot="16200000">
              <a:off x="2509659" y="449875"/>
              <a:ext cx="567210" cy="1092206"/>
            </a:xfrm>
            <a:prstGeom prst="rect">
              <a:avLst/>
            </a:prstGeom>
            <a:ln>
              <a:noFill/>
            </a:ln>
          </p:spPr>
        </p:pic>
      </p:grpSp>
    </p:spTree>
    <p:extLst>
      <p:ext uri="{BB962C8B-B14F-4D97-AF65-F5344CB8AC3E}">
        <p14:creationId xmlns:p14="http://schemas.microsoft.com/office/powerpoint/2010/main" val="9211924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491924" y="475522"/>
            <a:ext cx="14861177"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字魂20号-石头体"/>
              <a:cs typeface="Arial" panose="020B0604020202020204" pitchFamily="34" charset="0"/>
              <a:sym typeface="+mn-lt"/>
            </a:endParaRPr>
          </a:p>
        </p:txBody>
      </p:sp>
      <p:pic>
        <p:nvPicPr>
          <p:cNvPr id="3" name="Picture 2" descr="A picture containing text, toy, vector graphics&#10;&#10;Description automatically generated">
            <a:extLst>
              <a:ext uri="{FF2B5EF4-FFF2-40B4-BE49-F238E27FC236}">
                <a16:creationId xmlns:a16="http://schemas.microsoft.com/office/drawing/2014/main" id="{2111C4FB-F5D2-4569-A1DF-3DEAFFDA6E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8884" y="2375853"/>
            <a:ext cx="4969590" cy="3510987"/>
          </a:xfrm>
          <a:prstGeom prst="rect">
            <a:avLst/>
          </a:prstGeom>
        </p:spPr>
      </p:pic>
      <p:sp>
        <p:nvSpPr>
          <p:cNvPr id="11" name="Rectangle 10">
            <a:extLst>
              <a:ext uri="{FF2B5EF4-FFF2-40B4-BE49-F238E27FC236}">
                <a16:creationId xmlns:a16="http://schemas.microsoft.com/office/drawing/2014/main" id="{398A4CFB-FD74-4EE6-919F-1A600049102A}"/>
              </a:ext>
            </a:extLst>
          </p:cNvPr>
          <p:cNvSpPr/>
          <p:nvPr/>
        </p:nvSpPr>
        <p:spPr>
          <a:xfrm>
            <a:off x="329466" y="1071745"/>
            <a:ext cx="5947471"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Luyện</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đọc</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từ</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khó</a:t>
            </a:r>
            <a:endParaRPr kumimoji="0" lang="en-US" sz="4000" b="1" i="0" u="none" strike="noStrike" kern="1200" cap="none" spc="0" normalizeH="0" baseline="0" noProof="0" dirty="0">
              <a:ln>
                <a:noFill/>
              </a:ln>
              <a:solidFill>
                <a:srgbClr val="338C8E"/>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15" name="TextBox 14"/>
          <p:cNvSpPr txBox="1"/>
          <p:nvPr/>
        </p:nvSpPr>
        <p:spPr>
          <a:xfrm>
            <a:off x="-1636565" y="0"/>
            <a:ext cx="1848465" cy="1659592"/>
          </a:xfrm>
          <a:prstGeom prst="rect">
            <a:avLst/>
          </a:prstGeom>
          <a:solidFill>
            <a:schemeClr val="bg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字魂20号-石头体" panose="020F0502020204030204"/>
              <a:cs typeface="+mn-cs"/>
            </a:endParaRPr>
          </a:p>
        </p:txBody>
      </p:sp>
    </p:spTree>
    <p:extLst>
      <p:ext uri="{BB962C8B-B14F-4D97-AF65-F5344CB8AC3E}">
        <p14:creationId xmlns:p14="http://schemas.microsoft.com/office/powerpoint/2010/main" val="362253153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477685" y="582588"/>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sym typeface="+mn-lt"/>
              </a:rPr>
              <a:t>v</a:t>
            </a:r>
            <a:endParaRPr kumimoji="0" lang="zh-CN" altLang="en-US" sz="3200" b="0"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sym typeface="+mn-lt"/>
            </a:endParaRPr>
          </a:p>
        </p:txBody>
      </p:sp>
      <p:sp>
        <p:nvSpPr>
          <p:cNvPr id="12" name="Teardrop 11">
            <a:extLst>
              <a:ext uri="{FF2B5EF4-FFF2-40B4-BE49-F238E27FC236}">
                <a16:creationId xmlns:a16="http://schemas.microsoft.com/office/drawing/2014/main" id="{52E52692-8C49-44A5-AE8A-A1A651408AE9}"/>
              </a:ext>
            </a:extLst>
          </p:cNvPr>
          <p:cNvSpPr/>
          <p:nvPr/>
        </p:nvSpPr>
        <p:spPr>
          <a:xfrm>
            <a:off x="889502" y="1397612"/>
            <a:ext cx="460679" cy="430887"/>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字魂20号-石头体"/>
                <a:cs typeface="Arial" panose="020B0604020202020204" pitchFamily="34" charset="0"/>
                <a:sym typeface="Arial"/>
              </a:rPr>
              <a:t>1</a:t>
            </a:r>
          </a:p>
        </p:txBody>
      </p:sp>
      <p:sp>
        <p:nvSpPr>
          <p:cNvPr id="7" name="Rectangle: Rounded Corners 16">
            <a:extLst>
              <a:ext uri="{FF2B5EF4-FFF2-40B4-BE49-F238E27FC236}">
                <a16:creationId xmlns:a16="http://schemas.microsoft.com/office/drawing/2014/main" id="{88094D33-C40D-91B9-AB4C-DFC7757A1251}"/>
              </a:ext>
            </a:extLst>
          </p:cNvPr>
          <p:cNvSpPr/>
          <p:nvPr/>
        </p:nvSpPr>
        <p:spPr>
          <a:xfrm>
            <a:off x="3633439" y="675880"/>
            <a:ext cx="5363515" cy="599549"/>
          </a:xfrm>
          <a:prstGeom prst="roundRect">
            <a:avLst/>
          </a:prstGeom>
          <a:solidFill>
            <a:srgbClr val="FFC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0C250"/>
              </a:solidFill>
              <a:effectLst/>
              <a:uLnTx/>
              <a:uFillTx/>
              <a:latin typeface="Calibri" panose="020F0502020204030204"/>
              <a:ea typeface="字魂20号-石头体"/>
              <a:cs typeface="+mn-cs"/>
            </a:endParaRPr>
          </a:p>
        </p:txBody>
      </p:sp>
      <p:pic>
        <p:nvPicPr>
          <p:cNvPr id="8" name="Picture 7">
            <a:extLst>
              <a:ext uri="{FF2B5EF4-FFF2-40B4-BE49-F238E27FC236}">
                <a16:creationId xmlns:a16="http://schemas.microsoft.com/office/drawing/2014/main" id="{E471AD34-BF0C-16D8-C1C4-BD7E76ACC9D9}"/>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p:blipFill>
        <p:spPr>
          <a:xfrm>
            <a:off x="3046223" y="490969"/>
            <a:ext cx="1066657" cy="1078871"/>
          </a:xfrm>
          <a:prstGeom prst="rect">
            <a:avLst/>
          </a:prstGeom>
        </p:spPr>
      </p:pic>
      <p:sp>
        <p:nvSpPr>
          <p:cNvPr id="9" name="TextBox 8">
            <a:extLst>
              <a:ext uri="{FF2B5EF4-FFF2-40B4-BE49-F238E27FC236}">
                <a16:creationId xmlns:a16="http://schemas.microsoft.com/office/drawing/2014/main" id="{5BAC7748-3BE8-CB30-C47A-C57BC994CFB0}"/>
              </a:ext>
            </a:extLst>
          </p:cNvPr>
          <p:cNvSpPr txBox="1"/>
          <p:nvPr/>
        </p:nvSpPr>
        <p:spPr>
          <a:xfrm>
            <a:off x="3508283" y="582588"/>
            <a:ext cx="54057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w="0"/>
                <a:solidFill>
                  <a:srgbClr val="0070C0"/>
                </a:solidFill>
                <a:effectLst/>
                <a:uLnTx/>
                <a:uFillTx/>
                <a:latin typeface="Cambria" panose="02040503050406030204" pitchFamily="18" charset="0"/>
                <a:ea typeface="字魂20号-石头体"/>
                <a:cs typeface="+mn-cs"/>
              </a:rPr>
              <a:t>Luyện đọc đoạn:</a:t>
            </a:r>
            <a:endParaRPr kumimoji="0" lang="en-US" sz="4000" b="1" i="0" u="none" strike="noStrike" kern="1200" cap="none" spc="0" normalizeH="0" baseline="0" noProof="0" dirty="0">
              <a:ln w="0"/>
              <a:solidFill>
                <a:srgbClr val="0070C0"/>
              </a:solidFill>
              <a:effectLst/>
              <a:uLnTx/>
              <a:uFillTx/>
              <a:latin typeface="Cambria" panose="02040503050406030204" pitchFamily="18" charset="0"/>
              <a:ea typeface="字魂20号-石头体"/>
              <a:cs typeface="+mn-cs"/>
            </a:endParaRPr>
          </a:p>
        </p:txBody>
      </p:sp>
      <p:sp>
        <p:nvSpPr>
          <p:cNvPr id="11" name="TextBox 10">
            <a:extLst>
              <a:ext uri="{FF2B5EF4-FFF2-40B4-BE49-F238E27FC236}">
                <a16:creationId xmlns:a16="http://schemas.microsoft.com/office/drawing/2014/main" id="{44E29D84-7D90-4E6B-8EC1-6A20D527F266}"/>
              </a:ext>
            </a:extLst>
          </p:cNvPr>
          <p:cNvSpPr txBox="1"/>
          <p:nvPr/>
        </p:nvSpPr>
        <p:spPr>
          <a:xfrm>
            <a:off x="1244118" y="1743310"/>
            <a:ext cx="10142156" cy="4247317"/>
          </a:xfrm>
          <a:prstGeom prst="rect">
            <a:avLst/>
          </a:prstGeom>
          <a:noFill/>
        </p:spPr>
        <p:txBody>
          <a:bodyPr wrap="square" rtlCol="0">
            <a:spAutoFit/>
          </a:bodyPr>
          <a:lstStyle/>
          <a:p>
            <a:pPr algn="just"/>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lang="vi-VN" sz="3000" dirty="0">
                <a:solidFill>
                  <a:srgbClr val="002060"/>
                </a:solidFill>
                <a:latin typeface="Arial" panose="020B0604020202020204" pitchFamily="34" charset="0"/>
                <a:ea typeface="Arial-Rounded" panose="020B0500000000000000" pitchFamily="34" charset="0"/>
                <a:cs typeface="Arial" panose="020B0604020202020204" pitchFamily="34" charset="0"/>
              </a:rPr>
              <a:t>Mùa xuân, cây gạo gọi đến bao nhiêu là chim ríu rít. Từ xa nhìn lại, cây gạo sừng sững như một tháp đèn khổng lồ. Hàng ngàn bông hoa là hàng ngàn ngọn lửa hồng tươi. Hàng ngàn búp nõn là hàng ngàn ánh nến trong xanh. Tất cả đều lóng lánh, lung linh trong nắng. Chào mào, sáo sậu, sáo đen,… đàn đàn lũ lũ bay đi bay về, lượn lên lượn xuống. Chúng nó gọi nhau, trò chuyện, trêu ghẹo và </a:t>
            </a:r>
            <a:r>
              <a:rPr lang="en-US" sz="3000" dirty="0" err="1">
                <a:solidFill>
                  <a:srgbClr val="002060"/>
                </a:solidFill>
                <a:latin typeface="Arial" panose="020B0604020202020204" pitchFamily="34" charset="0"/>
                <a:ea typeface="Arial-Rounded" panose="020B0500000000000000" pitchFamily="34" charset="0"/>
                <a:cs typeface="Arial" panose="020B0604020202020204" pitchFamily="34" charset="0"/>
              </a:rPr>
              <a:t>tranh</a:t>
            </a:r>
            <a:r>
              <a:rPr lang="en-US" sz="30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vi-VN" sz="3000" dirty="0">
                <a:solidFill>
                  <a:srgbClr val="002060"/>
                </a:solidFill>
                <a:latin typeface="Arial" panose="020B0604020202020204" pitchFamily="34" charset="0"/>
                <a:ea typeface="Arial-Rounded" panose="020B0500000000000000" pitchFamily="34" charset="0"/>
                <a:cs typeface="Arial" panose="020B0604020202020204" pitchFamily="34" charset="0"/>
              </a:rPr>
              <a:t>cãi nhau, ồn mà vui không thể tưởng được. Ngày hội mùa xuân đấy!</a:t>
            </a:r>
          </a:p>
        </p:txBody>
      </p:sp>
      <p:sp>
        <p:nvSpPr>
          <p:cNvPr id="13" name="TextBox 12"/>
          <p:cNvSpPr txBox="1"/>
          <p:nvPr/>
        </p:nvSpPr>
        <p:spPr>
          <a:xfrm>
            <a:off x="-1848465" y="-6900"/>
            <a:ext cx="1848465" cy="1659592"/>
          </a:xfrm>
          <a:prstGeom prst="rect">
            <a:avLst/>
          </a:prstGeom>
          <a:solidFill>
            <a:schemeClr val="bg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字魂20号-石头体"/>
              <a:cs typeface="+mn-cs"/>
            </a:endParaRPr>
          </a:p>
        </p:txBody>
      </p:sp>
      <p:sp>
        <p:nvSpPr>
          <p:cNvPr id="14" name="Rounded Rectangle 15">
            <a:extLst>
              <a:ext uri="{FF2B5EF4-FFF2-40B4-BE49-F238E27FC236}">
                <a16:creationId xmlns:a16="http://schemas.microsoft.com/office/drawing/2014/main" id="{75E16419-F05F-4919-85AC-B46141D4FFCA}"/>
              </a:ext>
            </a:extLst>
          </p:cNvPr>
          <p:cNvSpPr/>
          <p:nvPr/>
        </p:nvSpPr>
        <p:spPr>
          <a:xfrm>
            <a:off x="1145209" y="1569840"/>
            <a:ext cx="10397863" cy="4609896"/>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B9D0"/>
              </a:solidFill>
              <a:effectLst/>
              <a:uLnTx/>
              <a:uFillTx/>
              <a:latin typeface="Arial" panose="020B0604020202020204" pitchFamily="34" charset="0"/>
              <a:ea typeface="字魂20号-石头体"/>
              <a:cs typeface="Arial" panose="020B0604020202020204" pitchFamily="34" charset="0"/>
            </a:endParaRPr>
          </a:p>
        </p:txBody>
      </p:sp>
    </p:spTree>
    <p:extLst>
      <p:ext uri="{BB962C8B-B14F-4D97-AF65-F5344CB8AC3E}">
        <p14:creationId xmlns:p14="http://schemas.microsoft.com/office/powerpoint/2010/main" val="20823999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3|0.4|0.4|0.4|0.5|0.4|0.3"/>
</p:tagLst>
</file>

<file path=ppt/theme/theme1.xml><?xml version="1.0" encoding="utf-8"?>
<a:theme xmlns:a="http://schemas.openxmlformats.org/drawingml/2006/main" name="千图网海量PPT模板www.58pic.com​​">
  <a:themeElements>
    <a:clrScheme name="自定义 1038">
      <a:dk1>
        <a:sysClr val="windowText" lastClr="000000"/>
      </a:dk1>
      <a:lt1>
        <a:sysClr val="window" lastClr="FFFFFF"/>
      </a:lt1>
      <a:dk2>
        <a:srgbClr val="44546A"/>
      </a:dk2>
      <a:lt2>
        <a:srgbClr val="E7E6E6"/>
      </a:lt2>
      <a:accent1>
        <a:srgbClr val="109C45"/>
      </a:accent1>
      <a:accent2>
        <a:srgbClr val="109C45"/>
      </a:accent2>
      <a:accent3>
        <a:srgbClr val="109C45"/>
      </a:accent3>
      <a:accent4>
        <a:srgbClr val="109C45"/>
      </a:accent4>
      <a:accent5>
        <a:srgbClr val="109C45"/>
      </a:accent5>
      <a:accent6>
        <a:srgbClr val="109C45"/>
      </a:accent6>
      <a:hlink>
        <a:srgbClr val="0563C1"/>
      </a:hlink>
      <a:folHlink>
        <a:srgbClr val="954F72"/>
      </a:folHlink>
    </a:clrScheme>
    <a:fontScheme name="ljgrvcid">
      <a:majorFont>
        <a:latin typeface="庞门正道标题体" panose="020F0302020204030204"/>
        <a:ea typeface="庞门正道标题体"/>
        <a:cs typeface=""/>
      </a:majorFont>
      <a:minorFont>
        <a:latin typeface="庞门正道标题体" panose="020F0502020204030204"/>
        <a:ea typeface="庞门正道标题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ewg3c0xw">
      <a:majorFont>
        <a:latin typeface="字魂20号-石头体" panose="020F0302020204030204"/>
        <a:ea typeface="字魂20号-石头体"/>
        <a:cs typeface=""/>
      </a:majorFont>
      <a:minorFont>
        <a:latin typeface="字魂20号-石头体" panose="020F0502020204030204"/>
        <a:ea typeface="字魂20号-石头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ewg3c0xw">
      <a:majorFont>
        <a:latin typeface="字魂20号-石头体" panose="020F0302020204030204"/>
        <a:ea typeface="字魂20号-石头体"/>
        <a:cs typeface=""/>
      </a:majorFont>
      <a:minorFont>
        <a:latin typeface="字魂20号-石头体" panose="020F0502020204030204"/>
        <a:ea typeface="字魂20号-石头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3_Office 主题​​">
  <a:themeElements>
    <a:clrScheme name="自定义 1">
      <a:dk1>
        <a:srgbClr val="000000"/>
      </a:dk1>
      <a:lt1>
        <a:srgbClr val="FFFFFF"/>
      </a:lt1>
      <a:dk2>
        <a:srgbClr val="768395"/>
      </a:dk2>
      <a:lt2>
        <a:srgbClr val="F0F0F0"/>
      </a:lt2>
      <a:accent1>
        <a:srgbClr val="5FE0FF"/>
      </a:accent1>
      <a:accent2>
        <a:srgbClr val="5FE0FF"/>
      </a:accent2>
      <a:accent3>
        <a:srgbClr val="5FE0FF"/>
      </a:accent3>
      <a:accent4>
        <a:srgbClr val="5FE0FF"/>
      </a:accent4>
      <a:accent5>
        <a:srgbClr val="5FE0FF"/>
      </a:accent5>
      <a:accent6>
        <a:srgbClr val="5FE0FF"/>
      </a:accent6>
      <a:hlink>
        <a:srgbClr val="5FE0FF"/>
      </a:hlink>
      <a:folHlink>
        <a:srgbClr val="BFBFBF"/>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ewg3c0xw">
      <a:majorFont>
        <a:latin typeface="字魂20号-石头体" panose="020F0302020204030204"/>
        <a:ea typeface="字魂20号-石头体"/>
        <a:cs typeface=""/>
      </a:majorFont>
      <a:minorFont>
        <a:latin typeface="字魂20号-石头体" panose="020F0502020204030204"/>
        <a:ea typeface="字魂20号-石头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5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ewg3c0xw">
      <a:majorFont>
        <a:latin typeface="字魂20号-石头体" panose="020F0302020204030204"/>
        <a:ea typeface="字魂20号-石头体"/>
        <a:cs typeface=""/>
      </a:majorFont>
      <a:minorFont>
        <a:latin typeface="字魂20号-石头体" panose="020F0502020204030204"/>
        <a:ea typeface="字魂20号-石头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7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8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4.xml><?xml version="1.0" encoding="utf-8"?>
<a:theme xmlns:a="http://schemas.openxmlformats.org/drawingml/2006/main" name="9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5.xml><?xml version="1.0" encoding="utf-8"?>
<a:theme xmlns:a="http://schemas.openxmlformats.org/drawingml/2006/main" name="1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6.xml><?xml version="1.0" encoding="utf-8"?>
<a:theme xmlns:a="http://schemas.openxmlformats.org/drawingml/2006/main" name="1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7.xml><?xml version="1.0" encoding="utf-8"?>
<a:theme xmlns:a="http://schemas.openxmlformats.org/drawingml/2006/main" name="1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8.xml><?xml version="1.0" encoding="utf-8"?>
<a:theme xmlns:a="http://schemas.openxmlformats.org/drawingml/2006/main" name="1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9.xml><?xml version="1.0" encoding="utf-8"?>
<a:theme xmlns:a="http://schemas.openxmlformats.org/drawingml/2006/main" name="15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0.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ewg3c0xw">
      <a:majorFont>
        <a:latin typeface="字魂20号-石头体" panose="020F0302020204030204"/>
        <a:ea typeface="字魂20号-石头体"/>
        <a:cs typeface=""/>
      </a:majorFont>
      <a:minorFont>
        <a:latin typeface="字魂20号-石头体" panose="020F0502020204030204"/>
        <a:ea typeface="字魂20号-石头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7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ewg3c0xw">
      <a:majorFont>
        <a:latin typeface="字魂20号-石头体" panose="020F0302020204030204"/>
        <a:ea typeface="字魂20号-石头体"/>
        <a:cs typeface=""/>
      </a:majorFont>
      <a:minorFont>
        <a:latin typeface="字魂20号-石头体" panose="020F0502020204030204"/>
        <a:ea typeface="字魂20号-石头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9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ewg3c0xw">
      <a:majorFont>
        <a:latin typeface="字魂20号-石头体" panose="020F0302020204030204"/>
        <a:ea typeface="字魂20号-石头体"/>
        <a:cs typeface=""/>
      </a:majorFont>
      <a:minorFont>
        <a:latin typeface="字魂20号-石头体" panose="020F0502020204030204"/>
        <a:ea typeface="字魂20号-石头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0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ewg3c0xw">
      <a:majorFont>
        <a:latin typeface="字魂20号-石头体" panose="020F0302020204030204"/>
        <a:ea typeface="字魂20号-石头体"/>
        <a:cs typeface=""/>
      </a:majorFont>
      <a:minorFont>
        <a:latin typeface="字魂20号-石头体" panose="020F0502020204030204"/>
        <a:ea typeface="字魂20号-石头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自定义 1">
    <a:dk1>
      <a:srgbClr val="000000"/>
    </a:dk1>
    <a:lt1>
      <a:srgbClr val="FFFFFF"/>
    </a:lt1>
    <a:dk2>
      <a:srgbClr val="768395"/>
    </a:dk2>
    <a:lt2>
      <a:srgbClr val="F0F0F0"/>
    </a:lt2>
    <a:accent1>
      <a:srgbClr val="5FE0FF"/>
    </a:accent1>
    <a:accent2>
      <a:srgbClr val="5FE0FF"/>
    </a:accent2>
    <a:accent3>
      <a:srgbClr val="5FE0FF"/>
    </a:accent3>
    <a:accent4>
      <a:srgbClr val="5FE0FF"/>
    </a:accent4>
    <a:accent5>
      <a:srgbClr val="5FE0FF"/>
    </a:accent5>
    <a:accent6>
      <a:srgbClr val="5FE0FF"/>
    </a:accent6>
    <a:hlink>
      <a:srgbClr val="5FE0FF"/>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1959</TotalTime>
  <Words>1423</Words>
  <Application>Microsoft Office PowerPoint</Application>
  <PresentationFormat>Widescreen</PresentationFormat>
  <Paragraphs>190</Paragraphs>
  <Slides>47</Slides>
  <Notes>25</Notes>
  <HiddenSlides>0</HiddenSlides>
  <MMClips>2</MMClips>
  <ScaleCrop>false</ScaleCrop>
  <HeadingPairs>
    <vt:vector size="6" baseType="variant">
      <vt:variant>
        <vt:lpstr>Fonts Used</vt:lpstr>
      </vt:variant>
      <vt:variant>
        <vt:i4>19</vt:i4>
      </vt:variant>
      <vt:variant>
        <vt:lpstr>Theme</vt:lpstr>
      </vt:variant>
      <vt:variant>
        <vt:i4>30</vt:i4>
      </vt:variant>
      <vt:variant>
        <vt:lpstr>Slide Titles</vt:lpstr>
      </vt:variant>
      <vt:variant>
        <vt:i4>47</vt:i4>
      </vt:variant>
    </vt:vector>
  </HeadingPairs>
  <TitlesOfParts>
    <vt:vector size="96" baseType="lpstr">
      <vt:lpstr>等线</vt:lpstr>
      <vt:lpstr>等线 Light</vt:lpstr>
      <vt:lpstr>#9Slide05 Phobia</vt:lpstr>
      <vt:lpstr>Algerian</vt:lpstr>
      <vt:lpstr>Arial</vt:lpstr>
      <vt:lpstr>Arial-Rounded</vt:lpstr>
      <vt:lpstr>Calibri</vt:lpstr>
      <vt:lpstr>Calibri Light</vt:lpstr>
      <vt:lpstr>Cambria</vt:lpstr>
      <vt:lpstr>HP001 4 hàng</vt:lpstr>
      <vt:lpstr>HP001 5 hàng</vt:lpstr>
      <vt:lpstr>LNTH-Dinomiko</vt:lpstr>
      <vt:lpstr>Nunito Black</vt:lpstr>
      <vt:lpstr>SVN-Poky's</vt:lpstr>
      <vt:lpstr>Times New Roman</vt:lpstr>
      <vt:lpstr>UTM Androgyne</vt:lpstr>
      <vt:lpstr>字魂20号-石头体</vt:lpstr>
      <vt:lpstr>字魂52号-阿开漫画体</vt:lpstr>
      <vt:lpstr>庞门正道标题体</vt:lpstr>
      <vt:lpstr>千图网海量PPT模板www.58pic.com​​</vt:lpstr>
      <vt:lpstr>Office 主题​​</vt:lpstr>
      <vt:lpstr>6_Office 主题​​</vt:lpstr>
      <vt:lpstr>4_Office Theme</vt:lpstr>
      <vt:lpstr>2_Office Theme</vt:lpstr>
      <vt:lpstr>1_Office 主题​​</vt:lpstr>
      <vt:lpstr>7_Office 主题​​</vt:lpstr>
      <vt:lpstr>9_Office 主题​​</vt:lpstr>
      <vt:lpstr>10_Office 主题​​</vt:lpstr>
      <vt:lpstr>11_Office 主题​​</vt:lpstr>
      <vt:lpstr>12_Office 主题​​</vt:lpstr>
      <vt:lpstr>2_Office 主题​​</vt:lpstr>
      <vt:lpstr>13_Office 主题​​</vt:lpstr>
      <vt:lpstr>14_Office 主题​​</vt:lpstr>
      <vt:lpstr>Office Theme</vt:lpstr>
      <vt:lpstr>15_Office 主题​​</vt:lpstr>
      <vt:lpstr>Custom Design</vt:lpstr>
      <vt:lpstr>1_Custom Design</vt:lpstr>
      <vt:lpstr>2_Custom Design</vt:lpstr>
      <vt:lpstr>4_Custom Design</vt:lpstr>
      <vt:lpstr>1_Office Theme</vt:lpstr>
      <vt:lpstr>7_Custom Design</vt:lpstr>
      <vt:lpstr>8_Custom Design</vt:lpstr>
      <vt:lpstr>9_Custom Design</vt:lpstr>
      <vt:lpstr>11_Custom Design</vt:lpstr>
      <vt:lpstr>12_Custom Design</vt:lpstr>
      <vt:lpstr>13_Custom Design</vt:lpstr>
      <vt:lpstr>14_Custom Design</vt:lpstr>
      <vt:lpstr>15_Custom Design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lelinh26895@gmail.com</cp:lastModifiedBy>
  <cp:revision>96</cp:revision>
  <dcterms:created xsi:type="dcterms:W3CDTF">2022-11-01T06:58:25Z</dcterms:created>
  <dcterms:modified xsi:type="dcterms:W3CDTF">2025-02-09T14:35:09Z</dcterms:modified>
</cp:coreProperties>
</file>