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7" r:id="rId2"/>
    <p:sldMasterId id="2147483672" r:id="rId3"/>
    <p:sldMasterId id="2147483677" r:id="rId4"/>
  </p:sldMasterIdLst>
  <p:notesMasterIdLst>
    <p:notesMasterId r:id="rId17"/>
  </p:notesMasterIdLst>
  <p:sldIdLst>
    <p:sldId id="258" r:id="rId5"/>
    <p:sldId id="259" r:id="rId6"/>
    <p:sldId id="256" r:id="rId7"/>
    <p:sldId id="25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embeddedFontLst>
    <p:embeddedFont>
      <p:font typeface="Pangolin" panose="020B0604020202020204" charset="0"/>
      <p:regular r:id="rId18"/>
    </p:embeddedFont>
    <p:embeddedFont>
      <p:font typeface="Cookie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iKWILctCoFkQdYcoVgJpaLsiuI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3"/>
              <a:buFont typeface="Calibri"/>
              <a:buNone/>
              <a:defRPr sz="58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3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4264"/>
              <a:buFont typeface="Arial"/>
              <a:buChar char="•"/>
              <a:defRPr sz="4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7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–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»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7285038" y="1828804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3"/>
              <a:buFont typeface="Calibri"/>
              <a:buNone/>
              <a:defRPr sz="58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6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3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4264"/>
              <a:buFont typeface="Arial"/>
              <a:buChar char="•"/>
              <a:defRPr sz="4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7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–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»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>
            <a:spLocks noGrp="1"/>
          </p:cNvSpPr>
          <p:nvPr>
            <p:ph type="pic" idx="2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自定义版式">
  <p:cSld name="14_自定义版式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0"/>
          <p:cNvSpPr>
            <a:spLocks noGrp="1"/>
          </p:cNvSpPr>
          <p:nvPr>
            <p:ph type="pic" idx="2"/>
          </p:nvPr>
        </p:nvSpPr>
        <p:spPr>
          <a:xfrm>
            <a:off x="1168433" y="1871005"/>
            <a:ext cx="3635924" cy="4471743"/>
          </a:xfrm>
          <a:prstGeom prst="rect">
            <a:avLst/>
          </a:prstGeom>
          <a:solidFill>
            <a:schemeClr val="lt1"/>
          </a:solidFill>
          <a:ln w="2857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39700" dist="38100" dir="2700000" algn="tl" rotWithShape="0">
              <a:srgbClr val="000000">
                <a:alpha val="37647"/>
              </a:srgbClr>
            </a:outerShdw>
          </a:effectLst>
        </p:spPr>
      </p:sp>
      <p:sp>
        <p:nvSpPr>
          <p:cNvPr id="84" name="Google Shape;84;p30"/>
          <p:cNvSpPr>
            <a:spLocks noGrp="1"/>
          </p:cNvSpPr>
          <p:nvPr>
            <p:ph type="pic" idx="3"/>
          </p:nvPr>
        </p:nvSpPr>
        <p:spPr>
          <a:xfrm>
            <a:off x="4991234" y="667658"/>
            <a:ext cx="6032657" cy="2818492"/>
          </a:xfrm>
          <a:prstGeom prst="rect">
            <a:avLst/>
          </a:prstGeom>
          <a:solidFill>
            <a:schemeClr val="lt1"/>
          </a:solidFill>
          <a:ln w="2857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39700" dist="38100" dir="2700000" algn="tl" rotWithShape="0">
              <a:srgbClr val="000000">
                <a:alpha val="37647"/>
              </a:srgbClr>
            </a:outerShdw>
          </a:effectLst>
        </p:spPr>
      </p:sp>
      <p:sp>
        <p:nvSpPr>
          <p:cNvPr id="85" name="Google Shape;85;p30"/>
          <p:cNvSpPr>
            <a:spLocks noGrp="1"/>
          </p:cNvSpPr>
          <p:nvPr>
            <p:ph type="pic" idx="4"/>
          </p:nvPr>
        </p:nvSpPr>
        <p:spPr>
          <a:xfrm>
            <a:off x="6096160" y="3657607"/>
            <a:ext cx="4927729" cy="2685141"/>
          </a:xfrm>
          <a:prstGeom prst="rect">
            <a:avLst/>
          </a:prstGeom>
          <a:solidFill>
            <a:schemeClr val="lt1"/>
          </a:solidFill>
          <a:ln w="28575" cap="sq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39700" dist="38100" dir="2700000" algn="tl" rotWithShape="0">
              <a:srgbClr val="000000">
                <a:alpha val="37647"/>
              </a:srgbClr>
            </a:outerShdw>
          </a:effectLst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bg>
      <p:bgPr>
        <a:solidFill>
          <a:srgbClr val="F2F2F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>
            <a:spLocks noGrp="1"/>
          </p:cNvSpPr>
          <p:nvPr>
            <p:ph type="pic" idx="2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3"/>
          <p:cNvSpPr/>
          <p:nvPr/>
        </p:nvSpPr>
        <p:spPr>
          <a:xfrm>
            <a:off x="1" y="-176981"/>
            <a:ext cx="12191999" cy="4291740"/>
          </a:xfrm>
          <a:custGeom>
            <a:avLst/>
            <a:gdLst/>
            <a:ahLst/>
            <a:cxnLst/>
            <a:rect l="l" t="t" r="r" b="b"/>
            <a:pathLst>
              <a:path w="12191999" h="4291740" extrusionOk="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87681" y="1156519"/>
            <a:ext cx="9199044" cy="514663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3"/>
          <p:cNvSpPr>
            <a:spLocks noGrp="1"/>
          </p:cNvSpPr>
          <p:nvPr>
            <p:ph type="pic" idx="2"/>
          </p:nvPr>
        </p:nvSpPr>
        <p:spPr>
          <a:xfrm>
            <a:off x="4930141" y="1410614"/>
            <a:ext cx="5801591" cy="362720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空白">
  <p:cSld name="4_空白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4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4"/>
          <p:cNvSpPr>
            <a:spLocks noGrp="1"/>
          </p:cNvSpPr>
          <p:nvPr>
            <p:ph type="pic" idx="2"/>
          </p:nvPr>
        </p:nvSpPr>
        <p:spPr>
          <a:xfrm>
            <a:off x="535808" y="449028"/>
            <a:ext cx="11120386" cy="595994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41300" sx="102000" sy="102000" algn="ctr" rotWithShape="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5"/>
          <p:cNvSpPr>
            <a:spLocks noGrp="1"/>
          </p:cNvSpPr>
          <p:nvPr>
            <p:ph type="pic" idx="2"/>
          </p:nvPr>
        </p:nvSpPr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3"/>
              <a:buFont typeface="Calibri"/>
              <a:buNone/>
              <a:defRPr sz="58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4264"/>
              <a:buFont typeface="Arial"/>
              <a:buNone/>
              <a:defRPr sz="42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3734"/>
              <a:buFont typeface="Arial"/>
              <a:buNone/>
              <a:defRPr sz="373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3199"/>
              <a:buFont typeface="Arial"/>
              <a:buNone/>
              <a:defRPr sz="31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4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4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4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4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4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4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4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4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4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3"/>
          <p:cNvSpPr txBox="1">
            <a:spLocks noGrp="1"/>
          </p:cNvSpPr>
          <p:nvPr>
            <p:ph type="ctrTitle"/>
          </p:nvPr>
        </p:nvSpPr>
        <p:spPr>
          <a:xfrm>
            <a:off x="1524001" y="1854201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43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43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4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4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4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5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4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45"/>
          <p:cNvSpPr txBox="1">
            <a:spLocks noGrp="1"/>
          </p:cNvSpPr>
          <p:nvPr>
            <p:ph type="title"/>
          </p:nvPr>
        </p:nvSpPr>
        <p:spPr>
          <a:xfrm>
            <a:off x="838201" y="2187445"/>
            <a:ext cx="10515600" cy="2483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3"/>
              <a:buFont typeface="Calibri"/>
              <a:buNone/>
              <a:defRPr sz="58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3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4264"/>
              <a:buFont typeface="Arial"/>
              <a:buChar char="•"/>
              <a:defRPr sz="4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7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–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»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6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46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4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46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4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47"/>
          <p:cNvSpPr txBox="1"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47"/>
          <p:cNvSpPr txBox="1">
            <a:spLocks noGrp="1"/>
          </p:cNvSpPr>
          <p:nvPr>
            <p:ph type="body" idx="2"/>
          </p:nvPr>
        </p:nvSpPr>
        <p:spPr>
          <a:xfrm>
            <a:off x="839789" y="2615609"/>
            <a:ext cx="5157787" cy="357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47"/>
          <p:cNvSpPr txBox="1">
            <a:spLocks noGrp="1"/>
          </p:cNvSpPr>
          <p:nvPr>
            <p:ph type="body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47"/>
          <p:cNvSpPr txBox="1">
            <a:spLocks noGrp="1"/>
          </p:cNvSpPr>
          <p:nvPr>
            <p:ph type="body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4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4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4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8"/>
          <p:cNvSpPr txBox="1">
            <a:spLocks noGrp="1"/>
          </p:cNvSpPr>
          <p:nvPr>
            <p:ph type="title"/>
          </p:nvPr>
        </p:nvSpPr>
        <p:spPr>
          <a:xfrm>
            <a:off x="3238501" y="2159000"/>
            <a:ext cx="5715000" cy="138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4" name="Google Shape;154;p4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4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4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7" name="Google Shape;157;p48"/>
          <p:cNvSpPr txBox="1">
            <a:spLocks noGrp="1"/>
          </p:cNvSpPr>
          <p:nvPr>
            <p:ph type="body" idx="1"/>
          </p:nvPr>
        </p:nvSpPr>
        <p:spPr>
          <a:xfrm>
            <a:off x="3238501" y="3733203"/>
            <a:ext cx="5715000" cy="118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4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4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0"/>
          <p:cNvSpPr txBox="1">
            <a:spLocks noGrp="1"/>
          </p:cNvSpPr>
          <p:nvPr>
            <p:ph type="title"/>
          </p:nvPr>
        </p:nvSpPr>
        <p:spPr>
          <a:xfrm>
            <a:off x="838201" y="713675"/>
            <a:ext cx="4681654" cy="142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50"/>
          <p:cNvSpPr>
            <a:spLocks noGrp="1"/>
          </p:cNvSpPr>
          <p:nvPr>
            <p:ph type="pic" idx="2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50"/>
          <p:cNvSpPr txBox="1">
            <a:spLocks noGrp="1"/>
          </p:cNvSpPr>
          <p:nvPr>
            <p:ph type="body" idx="1"/>
          </p:nvPr>
        </p:nvSpPr>
        <p:spPr>
          <a:xfrm>
            <a:off x="838201" y="2313873"/>
            <a:ext cx="4681654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1"/>
          <p:cNvSpPr txBox="1">
            <a:spLocks noGrp="1"/>
          </p:cNvSpPr>
          <p:nvPr>
            <p:ph type="title"/>
          </p:nvPr>
        </p:nvSpPr>
        <p:spPr>
          <a:xfrm rot="5400000">
            <a:off x="7993431" y="2816594"/>
            <a:ext cx="5811838" cy="90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1" name="Google Shape;171;p51"/>
          <p:cNvSpPr txBox="1">
            <a:spLocks noGrp="1"/>
          </p:cNvSpPr>
          <p:nvPr>
            <p:ph type="body" idx="1"/>
          </p:nvPr>
        </p:nvSpPr>
        <p:spPr>
          <a:xfrm rot="5400000">
            <a:off x="2655502" y="-1452177"/>
            <a:ext cx="5811838" cy="9446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5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5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5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>
  <p:cSld name="内容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52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5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52"/>
          <p:cNvSpPr txBox="1">
            <a:spLocks noGrp="1"/>
          </p:cNvSpPr>
          <p:nvPr>
            <p:ph type="body" idx="1"/>
          </p:nvPr>
        </p:nvSpPr>
        <p:spPr>
          <a:xfrm>
            <a:off x="838201" y="551545"/>
            <a:ext cx="10515600" cy="555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664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399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2134"/>
              <a:buFont typeface="Arial"/>
              <a:buNone/>
              <a:defRPr sz="213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4"/>
              <a:buFont typeface="Arial"/>
              <a:buNone/>
              <a:defRPr sz="18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4"/>
              <a:buFont typeface="Arial"/>
              <a:buNone/>
              <a:defRPr sz="18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4"/>
              <a:buFont typeface="Arial"/>
              <a:buNone/>
              <a:defRPr sz="18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4"/>
              <a:buFont typeface="Arial"/>
              <a:buNone/>
              <a:defRPr sz="18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4"/>
              <a:buFont typeface="Arial"/>
              <a:buNone/>
              <a:defRPr sz="18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30"/>
              </a:spcBef>
              <a:spcAft>
                <a:spcPts val="0"/>
              </a:spcAft>
              <a:buClr>
                <a:srgbClr val="888888"/>
              </a:buClr>
              <a:buSzPts val="1864"/>
              <a:buFont typeface="Arial"/>
              <a:buNone/>
              <a:defRPr sz="1864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3"/>
              <a:buFont typeface="Calibri"/>
              <a:buNone/>
              <a:defRPr sz="58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657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Char char="•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7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–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–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»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657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Char char="•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317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–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–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»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3"/>
              <a:buFont typeface="Calibri"/>
              <a:buNone/>
              <a:defRPr sz="58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None/>
              <a:defRPr sz="31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None/>
              <a:defRPr sz="266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  <a:defRPr sz="23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None/>
              <a:defRPr sz="213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None/>
              <a:defRPr sz="213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None/>
              <a:defRPr sz="213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None/>
              <a:defRPr sz="213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None/>
              <a:defRPr sz="213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None/>
              <a:defRPr sz="213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7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–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1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Char char="–"/>
              <a:defRPr sz="21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1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Char char="»"/>
              <a:defRPr sz="21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41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Char char="•"/>
              <a:defRPr sz="21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41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Char char="•"/>
              <a:defRPr sz="21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4109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Char char="•"/>
              <a:defRPr sz="21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4109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Char char="•"/>
              <a:defRPr sz="21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3"/>
          </p:nvPr>
        </p:nvSpPr>
        <p:spPr>
          <a:xfrm>
            <a:off x="6193371" y="1535115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None/>
              <a:defRPr sz="31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None/>
              <a:defRPr sz="266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None/>
              <a:defRPr sz="23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None/>
              <a:defRPr sz="213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None/>
              <a:defRPr sz="213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None/>
              <a:defRPr sz="213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None/>
              <a:defRPr sz="213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None/>
              <a:defRPr sz="213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None/>
              <a:defRPr sz="213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7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–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09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399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41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Char char="–"/>
              <a:defRPr sz="21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41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Char char="»"/>
              <a:defRPr sz="21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41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Char char="•"/>
              <a:defRPr sz="21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41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Char char="•"/>
              <a:defRPr sz="21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4109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Char char="•"/>
              <a:defRPr sz="21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4109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134"/>
              <a:buFont typeface="Arial"/>
              <a:buChar char="•"/>
              <a:defRPr sz="21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dt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sldNum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3"/>
              <a:buFont typeface="Calibri"/>
              <a:buNone/>
              <a:defRPr sz="58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Calibri"/>
              <a:buNone/>
              <a:defRPr sz="266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993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4264"/>
              <a:buFont typeface="Arial"/>
              <a:buChar char="•"/>
              <a:defRPr sz="42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08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734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736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–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»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764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Arial"/>
              <a:buChar char="•"/>
              <a:defRPr sz="26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64"/>
              <a:buFont typeface="Arial"/>
              <a:buNone/>
              <a:defRPr sz="18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335"/>
              <a:buFont typeface="Arial"/>
              <a:buNone/>
              <a:defRPr sz="13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4"/>
              <a:buFont typeface="Calibri"/>
              <a:buNone/>
              <a:defRPr sz="2664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2389718" y="5367341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864"/>
              <a:buFont typeface="Arial"/>
              <a:buNone/>
              <a:defRPr sz="18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335"/>
              <a:buFont typeface="Arial"/>
              <a:buNone/>
              <a:defRPr sz="13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3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/>
        </p:nvSpPr>
        <p:spPr>
          <a:xfrm>
            <a:off x="1" y="-1604537"/>
            <a:ext cx="12192000" cy="461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>
                <a:solidFill>
                  <a:srgbClr val="CFCFCF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" descr="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" y="895"/>
            <a:ext cx="12179302" cy="579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" y="3247439"/>
            <a:ext cx="12179302" cy="36636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" name="Google Shape;208;p3"/>
          <p:cNvCxnSpPr/>
          <p:nvPr/>
        </p:nvCxnSpPr>
        <p:spPr>
          <a:xfrm>
            <a:off x="2471397" y="1173527"/>
            <a:ext cx="2717001" cy="0"/>
          </a:xfrm>
          <a:prstGeom prst="straightConnector1">
            <a:avLst/>
          </a:prstGeom>
          <a:noFill/>
          <a:ln w="12700" cap="flat" cmpd="sng">
            <a:solidFill>
              <a:srgbClr val="40938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9" name="Google Shape;209;p3"/>
          <p:cNvCxnSpPr/>
          <p:nvPr/>
        </p:nvCxnSpPr>
        <p:spPr>
          <a:xfrm>
            <a:off x="6418255" y="1173527"/>
            <a:ext cx="2717001" cy="0"/>
          </a:xfrm>
          <a:prstGeom prst="straightConnector1">
            <a:avLst/>
          </a:prstGeom>
          <a:noFill/>
          <a:ln w="12700" cap="flat" cmpd="sng">
            <a:solidFill>
              <a:srgbClr val="40938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0" name="Google Shape;210;p3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noFill/>
          <a:ln w="12700" cap="flat" cmpd="sng">
            <a:solidFill>
              <a:srgbClr val="4093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" name="Google Shape;211;p3"/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212" name="Google Shape;212;p3"/>
            <p:cNvPicPr preferRelativeResize="0"/>
            <p:nvPr/>
          </p:nvPicPr>
          <p:blipFill rotWithShape="1">
            <a:blip r:embed="rId6">
              <a:alphaModFix/>
            </a:blip>
            <a:srcRect l="49548" t="32224" r="34273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3"/>
            <p:cNvPicPr preferRelativeResize="0"/>
            <p:nvPr/>
          </p:nvPicPr>
          <p:blipFill rotWithShape="1">
            <a:blip r:embed="rId6">
              <a:alphaModFix/>
            </a:blip>
            <a:srcRect l="65861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4" name="Google Shape;214;p3" descr="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1642" y="3445573"/>
            <a:ext cx="4186971" cy="347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"/>
          <p:cNvPicPr preferRelativeResize="0"/>
          <p:nvPr/>
        </p:nvPicPr>
        <p:blipFill rotWithShape="1">
          <a:blip r:embed="rId6">
            <a:alphaModFix/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"/>
          <p:cNvPicPr preferRelativeResize="0"/>
          <p:nvPr/>
        </p:nvPicPr>
        <p:blipFill rotWithShape="1">
          <a:blip r:embed="rId6">
            <a:alphaModFix/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36023" y="328676"/>
            <a:ext cx="1353077" cy="132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"/>
          <p:cNvPicPr preferRelativeResize="0"/>
          <p:nvPr/>
        </p:nvPicPr>
        <p:blipFill rotWithShape="1">
          <a:blip r:embed="rId9">
            <a:alphaModFix/>
          </a:blip>
          <a:srcRect l="8431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10"/>
          <p:cNvGrpSpPr/>
          <p:nvPr/>
        </p:nvGrpSpPr>
        <p:grpSpPr>
          <a:xfrm>
            <a:off x="1587" y="-25771"/>
            <a:ext cx="12179303" cy="6910175"/>
            <a:chOff x="0" y="0"/>
            <a:chExt cx="19185" cy="10885"/>
          </a:xfrm>
        </p:grpSpPr>
        <p:pic>
          <p:nvPicPr>
            <p:cNvPr id="363" name="Google Shape;363;p10" descr="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14"/>
              <a:ext cx="19185" cy="5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p10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99"/>
                <a:buFont typeface="Arial"/>
                <a:buNone/>
              </a:pPr>
              <a:endParaRPr sz="17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5" name="Google Shape;365;p10" descr="3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19185" cy="91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6" name="Google Shape;366;p10"/>
          <p:cNvSpPr/>
          <p:nvPr/>
        </p:nvSpPr>
        <p:spPr>
          <a:xfrm>
            <a:off x="1104900" y="876300"/>
            <a:ext cx="10411515" cy="5443175"/>
          </a:xfrm>
          <a:custGeom>
            <a:avLst/>
            <a:gdLst/>
            <a:ahLst/>
            <a:cxnLst/>
            <a:rect l="l" t="t" r="r" b="b"/>
            <a:pathLst>
              <a:path w="10411515" h="5443175" fill="none" extrusionOk="0">
                <a:moveTo>
                  <a:pt x="0" y="907214"/>
                </a:moveTo>
                <a:cubicBezTo>
                  <a:pt x="-128688" y="339249"/>
                  <a:pt x="401726" y="-99217"/>
                  <a:pt x="907214" y="0"/>
                </a:cubicBezTo>
                <a:cubicBezTo>
                  <a:pt x="1209330" y="-43007"/>
                  <a:pt x="1246224" y="29278"/>
                  <a:pt x="1566324" y="0"/>
                </a:cubicBezTo>
                <a:cubicBezTo>
                  <a:pt x="1886424" y="-29278"/>
                  <a:pt x="2091592" y="1168"/>
                  <a:pt x="2311405" y="0"/>
                </a:cubicBezTo>
                <a:cubicBezTo>
                  <a:pt x="2531218" y="-1168"/>
                  <a:pt x="2666059" y="14037"/>
                  <a:pt x="2884544" y="0"/>
                </a:cubicBezTo>
                <a:cubicBezTo>
                  <a:pt x="3103029" y="-14037"/>
                  <a:pt x="3282370" y="8370"/>
                  <a:pt x="3543654" y="0"/>
                </a:cubicBezTo>
                <a:cubicBezTo>
                  <a:pt x="3804938" y="-8370"/>
                  <a:pt x="4067351" y="38714"/>
                  <a:pt x="4202764" y="0"/>
                </a:cubicBezTo>
                <a:cubicBezTo>
                  <a:pt x="4338177" y="-38714"/>
                  <a:pt x="4550593" y="1912"/>
                  <a:pt x="4861874" y="0"/>
                </a:cubicBezTo>
                <a:cubicBezTo>
                  <a:pt x="5173155" y="-1912"/>
                  <a:pt x="5280025" y="78196"/>
                  <a:pt x="5520984" y="0"/>
                </a:cubicBezTo>
                <a:cubicBezTo>
                  <a:pt x="5761943" y="-78196"/>
                  <a:pt x="6051478" y="79143"/>
                  <a:pt x="6266065" y="0"/>
                </a:cubicBezTo>
                <a:cubicBezTo>
                  <a:pt x="6480652" y="-79143"/>
                  <a:pt x="6645723" y="24716"/>
                  <a:pt x="6839204" y="0"/>
                </a:cubicBezTo>
                <a:cubicBezTo>
                  <a:pt x="7032685" y="-24716"/>
                  <a:pt x="7151281" y="54451"/>
                  <a:pt x="7326372" y="0"/>
                </a:cubicBezTo>
                <a:cubicBezTo>
                  <a:pt x="7501463" y="-54451"/>
                  <a:pt x="7843041" y="34474"/>
                  <a:pt x="8071453" y="0"/>
                </a:cubicBezTo>
                <a:cubicBezTo>
                  <a:pt x="8299865" y="-34474"/>
                  <a:pt x="8297573" y="41120"/>
                  <a:pt x="8472651" y="0"/>
                </a:cubicBezTo>
                <a:cubicBezTo>
                  <a:pt x="8647729" y="-41120"/>
                  <a:pt x="9228686" y="69383"/>
                  <a:pt x="9504301" y="0"/>
                </a:cubicBezTo>
                <a:cubicBezTo>
                  <a:pt x="9887715" y="58879"/>
                  <a:pt x="10312561" y="391995"/>
                  <a:pt x="10411515" y="907214"/>
                </a:cubicBezTo>
                <a:cubicBezTo>
                  <a:pt x="10449517" y="1078628"/>
                  <a:pt x="10377541" y="1219414"/>
                  <a:pt x="10411515" y="1461894"/>
                </a:cubicBezTo>
                <a:cubicBezTo>
                  <a:pt x="10445489" y="1704374"/>
                  <a:pt x="10404899" y="1685397"/>
                  <a:pt x="10411515" y="1907711"/>
                </a:cubicBezTo>
                <a:cubicBezTo>
                  <a:pt x="10418131" y="2130025"/>
                  <a:pt x="10375515" y="2293111"/>
                  <a:pt x="10411515" y="2389816"/>
                </a:cubicBezTo>
                <a:cubicBezTo>
                  <a:pt x="10447515" y="2486521"/>
                  <a:pt x="10409787" y="2707438"/>
                  <a:pt x="10411515" y="2944496"/>
                </a:cubicBezTo>
                <a:cubicBezTo>
                  <a:pt x="10413243" y="3181554"/>
                  <a:pt x="10386407" y="3222803"/>
                  <a:pt x="10411515" y="3499176"/>
                </a:cubicBezTo>
                <a:cubicBezTo>
                  <a:pt x="10436623" y="3775549"/>
                  <a:pt x="10370445" y="3790438"/>
                  <a:pt x="10411515" y="3908706"/>
                </a:cubicBezTo>
                <a:cubicBezTo>
                  <a:pt x="10452585" y="4026974"/>
                  <a:pt x="10340142" y="4353106"/>
                  <a:pt x="10411515" y="4535961"/>
                </a:cubicBezTo>
                <a:cubicBezTo>
                  <a:pt x="10346491" y="4978494"/>
                  <a:pt x="10017702" y="5439268"/>
                  <a:pt x="9504301" y="5443175"/>
                </a:cubicBezTo>
                <a:cubicBezTo>
                  <a:pt x="9396144" y="5444546"/>
                  <a:pt x="9211080" y="5432355"/>
                  <a:pt x="9017133" y="5443175"/>
                </a:cubicBezTo>
                <a:cubicBezTo>
                  <a:pt x="8823186" y="5453995"/>
                  <a:pt x="8836339" y="5412370"/>
                  <a:pt x="8701906" y="5443175"/>
                </a:cubicBezTo>
                <a:cubicBezTo>
                  <a:pt x="8567473" y="5473980"/>
                  <a:pt x="8339554" y="5415729"/>
                  <a:pt x="8214738" y="5443175"/>
                </a:cubicBezTo>
                <a:cubicBezTo>
                  <a:pt x="8089922" y="5470621"/>
                  <a:pt x="7852705" y="5418048"/>
                  <a:pt x="7555628" y="5443175"/>
                </a:cubicBezTo>
                <a:cubicBezTo>
                  <a:pt x="7258551" y="5468302"/>
                  <a:pt x="7122264" y="5403799"/>
                  <a:pt x="6810547" y="5443175"/>
                </a:cubicBezTo>
                <a:cubicBezTo>
                  <a:pt x="6498830" y="5482551"/>
                  <a:pt x="6453173" y="5400158"/>
                  <a:pt x="6151437" y="5443175"/>
                </a:cubicBezTo>
                <a:cubicBezTo>
                  <a:pt x="5849701" y="5486192"/>
                  <a:pt x="5923720" y="5432235"/>
                  <a:pt x="5750240" y="5443175"/>
                </a:cubicBezTo>
                <a:cubicBezTo>
                  <a:pt x="5576760" y="5454115"/>
                  <a:pt x="5580595" y="5405361"/>
                  <a:pt x="5435013" y="5443175"/>
                </a:cubicBezTo>
                <a:cubicBezTo>
                  <a:pt x="5289431" y="5480989"/>
                  <a:pt x="5048623" y="5368470"/>
                  <a:pt x="4775903" y="5443175"/>
                </a:cubicBezTo>
                <a:cubicBezTo>
                  <a:pt x="4503183" y="5517880"/>
                  <a:pt x="4285015" y="5415058"/>
                  <a:pt x="4030822" y="5443175"/>
                </a:cubicBezTo>
                <a:cubicBezTo>
                  <a:pt x="3776629" y="5471292"/>
                  <a:pt x="3524809" y="5392062"/>
                  <a:pt x="3285741" y="5443175"/>
                </a:cubicBezTo>
                <a:cubicBezTo>
                  <a:pt x="3046673" y="5494288"/>
                  <a:pt x="3116473" y="5441653"/>
                  <a:pt x="2970515" y="5443175"/>
                </a:cubicBezTo>
                <a:cubicBezTo>
                  <a:pt x="2824557" y="5444697"/>
                  <a:pt x="2563902" y="5365460"/>
                  <a:pt x="2311405" y="5443175"/>
                </a:cubicBezTo>
                <a:cubicBezTo>
                  <a:pt x="2058908" y="5520890"/>
                  <a:pt x="1899210" y="5432357"/>
                  <a:pt x="1652295" y="5443175"/>
                </a:cubicBezTo>
                <a:cubicBezTo>
                  <a:pt x="1405380" y="5453993"/>
                  <a:pt x="1096362" y="5435491"/>
                  <a:pt x="907214" y="5443175"/>
                </a:cubicBezTo>
                <a:cubicBezTo>
                  <a:pt x="316721" y="5532540"/>
                  <a:pt x="21414" y="5108149"/>
                  <a:pt x="0" y="4535961"/>
                </a:cubicBezTo>
                <a:cubicBezTo>
                  <a:pt x="-762" y="4448215"/>
                  <a:pt x="38672" y="4247928"/>
                  <a:pt x="0" y="4126431"/>
                </a:cubicBezTo>
                <a:cubicBezTo>
                  <a:pt x="-38672" y="4004934"/>
                  <a:pt x="8768" y="3819042"/>
                  <a:pt x="0" y="3716901"/>
                </a:cubicBezTo>
                <a:cubicBezTo>
                  <a:pt x="-8768" y="3614760"/>
                  <a:pt x="5958" y="3325345"/>
                  <a:pt x="0" y="3162221"/>
                </a:cubicBezTo>
                <a:cubicBezTo>
                  <a:pt x="-5958" y="2999097"/>
                  <a:pt x="42605" y="2821787"/>
                  <a:pt x="0" y="2680116"/>
                </a:cubicBezTo>
                <a:cubicBezTo>
                  <a:pt x="-42605" y="2538446"/>
                  <a:pt x="48" y="2368804"/>
                  <a:pt x="0" y="2161724"/>
                </a:cubicBezTo>
                <a:cubicBezTo>
                  <a:pt x="-48" y="1954644"/>
                  <a:pt x="20100" y="1817797"/>
                  <a:pt x="0" y="1715906"/>
                </a:cubicBezTo>
                <a:cubicBezTo>
                  <a:pt x="-20100" y="1614015"/>
                  <a:pt x="30679" y="1086087"/>
                  <a:pt x="0" y="907214"/>
                </a:cubicBezTo>
                <a:close/>
              </a:path>
              <a:path w="10411515" h="5443175" extrusionOk="0">
                <a:moveTo>
                  <a:pt x="0" y="907214"/>
                </a:moveTo>
                <a:cubicBezTo>
                  <a:pt x="5613" y="382047"/>
                  <a:pt x="264543" y="14680"/>
                  <a:pt x="907214" y="0"/>
                </a:cubicBezTo>
                <a:cubicBezTo>
                  <a:pt x="1036270" y="-17870"/>
                  <a:pt x="1110301" y="18240"/>
                  <a:pt x="1222441" y="0"/>
                </a:cubicBezTo>
                <a:cubicBezTo>
                  <a:pt x="1334581" y="-18240"/>
                  <a:pt x="1438128" y="17858"/>
                  <a:pt x="1537667" y="0"/>
                </a:cubicBezTo>
                <a:cubicBezTo>
                  <a:pt x="1637206" y="-17858"/>
                  <a:pt x="1763428" y="26280"/>
                  <a:pt x="1938864" y="0"/>
                </a:cubicBezTo>
                <a:cubicBezTo>
                  <a:pt x="2114300" y="-26280"/>
                  <a:pt x="2180179" y="28303"/>
                  <a:pt x="2340062" y="0"/>
                </a:cubicBezTo>
                <a:cubicBezTo>
                  <a:pt x="2499945" y="-28303"/>
                  <a:pt x="2587902" y="5566"/>
                  <a:pt x="2655288" y="0"/>
                </a:cubicBezTo>
                <a:cubicBezTo>
                  <a:pt x="2722674" y="-5566"/>
                  <a:pt x="3000815" y="41228"/>
                  <a:pt x="3142457" y="0"/>
                </a:cubicBezTo>
                <a:cubicBezTo>
                  <a:pt x="3284099" y="-41228"/>
                  <a:pt x="3301147" y="25314"/>
                  <a:pt x="3457683" y="0"/>
                </a:cubicBezTo>
                <a:cubicBezTo>
                  <a:pt x="3614219" y="-25314"/>
                  <a:pt x="3879763" y="22799"/>
                  <a:pt x="4116793" y="0"/>
                </a:cubicBezTo>
                <a:cubicBezTo>
                  <a:pt x="4353823" y="-22799"/>
                  <a:pt x="4562717" y="8353"/>
                  <a:pt x="4861874" y="0"/>
                </a:cubicBezTo>
                <a:cubicBezTo>
                  <a:pt x="5161031" y="-8353"/>
                  <a:pt x="5196602" y="37772"/>
                  <a:pt x="5349042" y="0"/>
                </a:cubicBezTo>
                <a:cubicBezTo>
                  <a:pt x="5501482" y="-37772"/>
                  <a:pt x="5650233" y="30039"/>
                  <a:pt x="5750240" y="0"/>
                </a:cubicBezTo>
                <a:cubicBezTo>
                  <a:pt x="5850247" y="-30039"/>
                  <a:pt x="5993837" y="27442"/>
                  <a:pt x="6151437" y="0"/>
                </a:cubicBezTo>
                <a:cubicBezTo>
                  <a:pt x="6309037" y="-27442"/>
                  <a:pt x="6653486" y="88660"/>
                  <a:pt x="6896518" y="0"/>
                </a:cubicBezTo>
                <a:cubicBezTo>
                  <a:pt x="7139550" y="-88660"/>
                  <a:pt x="7300075" y="10413"/>
                  <a:pt x="7555628" y="0"/>
                </a:cubicBezTo>
                <a:cubicBezTo>
                  <a:pt x="7811181" y="-10413"/>
                  <a:pt x="7808360" y="18953"/>
                  <a:pt x="7956825" y="0"/>
                </a:cubicBezTo>
                <a:cubicBezTo>
                  <a:pt x="8105290" y="-18953"/>
                  <a:pt x="8140508" y="5344"/>
                  <a:pt x="8272052" y="0"/>
                </a:cubicBezTo>
                <a:cubicBezTo>
                  <a:pt x="8403596" y="-5344"/>
                  <a:pt x="8650561" y="8252"/>
                  <a:pt x="8759220" y="0"/>
                </a:cubicBezTo>
                <a:cubicBezTo>
                  <a:pt x="8867879" y="-8252"/>
                  <a:pt x="9342619" y="68862"/>
                  <a:pt x="9504301" y="0"/>
                </a:cubicBezTo>
                <a:cubicBezTo>
                  <a:pt x="10035648" y="-11546"/>
                  <a:pt x="10522849" y="486552"/>
                  <a:pt x="10411515" y="907214"/>
                </a:cubicBezTo>
                <a:cubicBezTo>
                  <a:pt x="10432581" y="1182953"/>
                  <a:pt x="10411092" y="1204883"/>
                  <a:pt x="10411515" y="1461894"/>
                </a:cubicBezTo>
                <a:cubicBezTo>
                  <a:pt x="10411938" y="1718905"/>
                  <a:pt x="10345602" y="1792352"/>
                  <a:pt x="10411515" y="2052861"/>
                </a:cubicBezTo>
                <a:cubicBezTo>
                  <a:pt x="10477428" y="2313370"/>
                  <a:pt x="10359000" y="2436511"/>
                  <a:pt x="10411515" y="2534966"/>
                </a:cubicBezTo>
                <a:cubicBezTo>
                  <a:pt x="10464030" y="2633422"/>
                  <a:pt x="10366514" y="2873081"/>
                  <a:pt x="10411515" y="3089646"/>
                </a:cubicBezTo>
                <a:cubicBezTo>
                  <a:pt x="10456516" y="3306211"/>
                  <a:pt x="10409843" y="3479835"/>
                  <a:pt x="10411515" y="3608039"/>
                </a:cubicBezTo>
                <a:cubicBezTo>
                  <a:pt x="10413187" y="3736243"/>
                  <a:pt x="10366183" y="3928244"/>
                  <a:pt x="10411515" y="4017569"/>
                </a:cubicBezTo>
                <a:cubicBezTo>
                  <a:pt x="10456847" y="4106894"/>
                  <a:pt x="10366404" y="4301079"/>
                  <a:pt x="10411515" y="4535961"/>
                </a:cubicBezTo>
                <a:cubicBezTo>
                  <a:pt x="10406319" y="5085667"/>
                  <a:pt x="10061267" y="5354379"/>
                  <a:pt x="9504301" y="5443175"/>
                </a:cubicBezTo>
                <a:cubicBezTo>
                  <a:pt x="9399368" y="5476339"/>
                  <a:pt x="9292763" y="5406795"/>
                  <a:pt x="9189074" y="5443175"/>
                </a:cubicBezTo>
                <a:cubicBezTo>
                  <a:pt x="9085385" y="5479555"/>
                  <a:pt x="8640341" y="5359486"/>
                  <a:pt x="8443994" y="5443175"/>
                </a:cubicBezTo>
                <a:cubicBezTo>
                  <a:pt x="8247647" y="5526864"/>
                  <a:pt x="8284906" y="5410395"/>
                  <a:pt x="8128767" y="5443175"/>
                </a:cubicBezTo>
                <a:cubicBezTo>
                  <a:pt x="7972628" y="5475955"/>
                  <a:pt x="7877764" y="5408183"/>
                  <a:pt x="7641599" y="5443175"/>
                </a:cubicBezTo>
                <a:cubicBezTo>
                  <a:pt x="7405434" y="5478167"/>
                  <a:pt x="7428885" y="5423110"/>
                  <a:pt x="7326372" y="5443175"/>
                </a:cubicBezTo>
                <a:cubicBezTo>
                  <a:pt x="7223859" y="5463240"/>
                  <a:pt x="6818201" y="5374170"/>
                  <a:pt x="6581291" y="5443175"/>
                </a:cubicBezTo>
                <a:cubicBezTo>
                  <a:pt x="6344381" y="5512180"/>
                  <a:pt x="6250884" y="5371423"/>
                  <a:pt x="5922181" y="5443175"/>
                </a:cubicBezTo>
                <a:cubicBezTo>
                  <a:pt x="5593478" y="5514927"/>
                  <a:pt x="5677394" y="5420159"/>
                  <a:pt x="5606955" y="5443175"/>
                </a:cubicBezTo>
                <a:cubicBezTo>
                  <a:pt x="5536516" y="5466191"/>
                  <a:pt x="5331466" y="5424067"/>
                  <a:pt x="5119787" y="5443175"/>
                </a:cubicBezTo>
                <a:cubicBezTo>
                  <a:pt x="4908108" y="5462283"/>
                  <a:pt x="4804749" y="5429707"/>
                  <a:pt x="4632618" y="5443175"/>
                </a:cubicBezTo>
                <a:cubicBezTo>
                  <a:pt x="4460487" y="5456643"/>
                  <a:pt x="4211645" y="5413811"/>
                  <a:pt x="4059479" y="5443175"/>
                </a:cubicBezTo>
                <a:cubicBezTo>
                  <a:pt x="3907313" y="5472539"/>
                  <a:pt x="3789074" y="5396982"/>
                  <a:pt x="3658282" y="5443175"/>
                </a:cubicBezTo>
                <a:cubicBezTo>
                  <a:pt x="3527490" y="5489368"/>
                  <a:pt x="3163692" y="5377345"/>
                  <a:pt x="2913201" y="5443175"/>
                </a:cubicBezTo>
                <a:cubicBezTo>
                  <a:pt x="2662710" y="5509005"/>
                  <a:pt x="2671535" y="5437024"/>
                  <a:pt x="2597974" y="5443175"/>
                </a:cubicBezTo>
                <a:cubicBezTo>
                  <a:pt x="2524413" y="5449326"/>
                  <a:pt x="2383731" y="5428099"/>
                  <a:pt x="2282748" y="5443175"/>
                </a:cubicBezTo>
                <a:cubicBezTo>
                  <a:pt x="2181765" y="5458251"/>
                  <a:pt x="1836447" y="5436456"/>
                  <a:pt x="1537667" y="5443175"/>
                </a:cubicBezTo>
                <a:cubicBezTo>
                  <a:pt x="1238887" y="5449894"/>
                  <a:pt x="1116716" y="5375843"/>
                  <a:pt x="907214" y="5443175"/>
                </a:cubicBezTo>
                <a:cubicBezTo>
                  <a:pt x="392776" y="5338708"/>
                  <a:pt x="-115573" y="5042549"/>
                  <a:pt x="0" y="4535961"/>
                </a:cubicBezTo>
                <a:cubicBezTo>
                  <a:pt x="-48016" y="4319845"/>
                  <a:pt x="43692" y="4152359"/>
                  <a:pt x="0" y="4053856"/>
                </a:cubicBezTo>
                <a:cubicBezTo>
                  <a:pt x="-43692" y="3955353"/>
                  <a:pt x="48026" y="3726511"/>
                  <a:pt x="0" y="3499176"/>
                </a:cubicBezTo>
                <a:cubicBezTo>
                  <a:pt x="-48026" y="3271841"/>
                  <a:pt x="52928" y="3085953"/>
                  <a:pt x="0" y="2944496"/>
                </a:cubicBezTo>
                <a:cubicBezTo>
                  <a:pt x="-52928" y="2803039"/>
                  <a:pt x="18025" y="2542690"/>
                  <a:pt x="0" y="2426104"/>
                </a:cubicBezTo>
                <a:cubicBezTo>
                  <a:pt x="-18025" y="2309518"/>
                  <a:pt x="6550" y="2084335"/>
                  <a:pt x="0" y="1943999"/>
                </a:cubicBezTo>
                <a:cubicBezTo>
                  <a:pt x="-6550" y="1803663"/>
                  <a:pt x="69119" y="1641694"/>
                  <a:pt x="0" y="1353031"/>
                </a:cubicBezTo>
                <a:cubicBezTo>
                  <a:pt x="-69119" y="1064368"/>
                  <a:pt x="9719" y="1059427"/>
                  <a:pt x="0" y="907214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6AC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0"/>
          <p:cNvSpPr txBox="1"/>
          <p:nvPr/>
        </p:nvSpPr>
        <p:spPr>
          <a:xfrm>
            <a:off x="1400175" y="1350381"/>
            <a:ext cx="10069271" cy="388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Tuyên truyền cho mọi người về tầm quan trọng của bảo vệ môi trường.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Không săn bắt các loài động vật hoang dã.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Không tiêu thụ các sản phẩm từ động vật hoang dã như mật gấu.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11" descr="Tự nhiên xã hội lớp 3 Bài 17 trang 73 Vận dụng - Kết nối tri thứ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80" y="0"/>
            <a:ext cx="11623040" cy="6810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12" descr="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1" y="303995"/>
            <a:ext cx="12179302" cy="579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2" descr="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" y="3188066"/>
            <a:ext cx="12179302" cy="366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2" descr="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4619" y="2163250"/>
            <a:ext cx="5654935" cy="469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2" descr="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7" y="4555832"/>
            <a:ext cx="2219382" cy="230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2"/>
          <p:cNvPicPr preferRelativeResize="0"/>
          <p:nvPr/>
        </p:nvPicPr>
        <p:blipFill rotWithShape="1">
          <a:blip r:embed="rId8">
            <a:alphaModFix/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3" name="Google Shape;383;p12"/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384" name="Google Shape;384;p12"/>
            <p:cNvPicPr preferRelativeResize="0"/>
            <p:nvPr/>
          </p:nvPicPr>
          <p:blipFill rotWithShape="1">
            <a:blip r:embed="rId8">
              <a:alphaModFix/>
            </a:blip>
            <a:srcRect l="49548" t="32224" r="34273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12"/>
            <p:cNvPicPr preferRelativeResize="0"/>
            <p:nvPr/>
          </p:nvPicPr>
          <p:blipFill rotWithShape="1">
            <a:blip r:embed="rId8">
              <a:alphaModFix/>
            </a:blip>
            <a:srcRect l="65861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6" name="Google Shape;386;p12"/>
          <p:cNvPicPr preferRelativeResize="0"/>
          <p:nvPr/>
        </p:nvPicPr>
        <p:blipFill rotWithShape="1">
          <a:blip r:embed="rId8">
            <a:alphaModFix/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" name="Google Shape;387;p12"/>
          <p:cNvGrpSpPr/>
          <p:nvPr/>
        </p:nvGrpSpPr>
        <p:grpSpPr>
          <a:xfrm>
            <a:off x="1369520" y="767812"/>
            <a:ext cx="9144681" cy="3053324"/>
            <a:chOff x="1116283" y="827782"/>
            <a:chExt cx="9533125" cy="18463977"/>
          </a:xfrm>
        </p:grpSpPr>
        <p:sp>
          <p:nvSpPr>
            <p:cNvPr id="388" name="Google Shape;388;p12"/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597">
                  <a:solidFill>
                    <a:srgbClr val="3F938B"/>
                  </a:solidFill>
                  <a:latin typeface="Arial"/>
                  <a:ea typeface="Arial"/>
                  <a:cs typeface="Arial"/>
                  <a:sym typeface="Arial"/>
                </a:rPr>
                <a:t>CHÚC CÁC EM HỌC TỐT!</a:t>
              </a:r>
              <a:endParaRPr sz="9597">
                <a:solidFill>
                  <a:srgbClr val="3F938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2"/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597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CHÚC CÁC EM HỌC TỐT!</a:t>
              </a:r>
              <a:endParaRPr sz="959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" descr="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8" y="-56817"/>
            <a:ext cx="12179303" cy="579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ia Đình Động Vật">
            <a:hlinkClick r:id="" action="ppaction://media"/>
            <a:extLst>
              <a:ext uri="{FF2B5EF4-FFF2-40B4-BE49-F238E27FC236}">
                <a16:creationId xmlns:a16="http://schemas.microsoft.com/office/drawing/2014/main" id="{DB4E2A49-93C6-4016-C984-966E533E60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032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" descr="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1" y="303995"/>
            <a:ext cx="12179302" cy="579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 descr="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" y="3188066"/>
            <a:ext cx="12179302" cy="366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 descr="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7" y="4555832"/>
            <a:ext cx="2219382" cy="2301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"/>
          <p:cNvSpPr txBox="1"/>
          <p:nvPr/>
        </p:nvSpPr>
        <p:spPr>
          <a:xfrm>
            <a:off x="1503576" y="2750761"/>
            <a:ext cx="9683768" cy="70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(Tiết 2)</a:t>
            </a:r>
            <a:endParaRPr/>
          </a:p>
        </p:txBody>
      </p:sp>
      <p:pic>
        <p:nvPicPr>
          <p:cNvPr id="189" name="Google Shape;18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0996" y="856614"/>
            <a:ext cx="8711939" cy="196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" descr="图片包含 玩具, 玩偶&#10;&#10;描述已自动生成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83506" y="452770"/>
            <a:ext cx="5249636" cy="699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" descr="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1" y="895"/>
            <a:ext cx="12179302" cy="579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" descr="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" y="3193478"/>
            <a:ext cx="12179302" cy="366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" descr="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497" y="3009376"/>
            <a:ext cx="4635563" cy="384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" descr="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7" y="4555832"/>
            <a:ext cx="2219382" cy="230127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"/>
          <p:cNvSpPr txBox="1"/>
          <p:nvPr/>
        </p:nvSpPr>
        <p:spPr>
          <a:xfrm>
            <a:off x="422502" y="1767996"/>
            <a:ext cx="11364686" cy="212365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just" rtl="0">
              <a:spcBef>
                <a:spcPts val="0"/>
              </a:spcBef>
              <a:spcAft>
                <a:spcPts val="0"/>
              </a:spcAft>
              <a:buClr>
                <a:srgbClr val="224E4A"/>
              </a:buClr>
              <a:buSzPts val="4400"/>
              <a:buFont typeface="Arial"/>
              <a:buChar char="•"/>
            </a:pPr>
            <a:r>
              <a:rPr lang="en-US" sz="4400">
                <a:solidFill>
                  <a:srgbClr val="224E4A"/>
                </a:solidFill>
                <a:latin typeface="Cambria"/>
                <a:ea typeface="Cambria"/>
                <a:cs typeface="Cambria"/>
                <a:sym typeface="Cambria"/>
              </a:rPr>
              <a:t>Chia sẻ với mọi người xung quanh và thực hiện được một số việc để sử dụng thực vật và động vật hợp lí.</a:t>
            </a:r>
            <a:endParaRPr/>
          </a:p>
        </p:txBody>
      </p:sp>
      <p:pic>
        <p:nvPicPr>
          <p:cNvPr id="200" name="Google Shape;2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58599" y="893"/>
            <a:ext cx="6740370" cy="1958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5" descr="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" y="895"/>
            <a:ext cx="12179302" cy="579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5" descr="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" y="3247439"/>
            <a:ext cx="12179302" cy="36636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"/>
          <p:cNvCxnSpPr/>
          <p:nvPr/>
        </p:nvCxnSpPr>
        <p:spPr>
          <a:xfrm>
            <a:off x="2471397" y="1173527"/>
            <a:ext cx="2717001" cy="0"/>
          </a:xfrm>
          <a:prstGeom prst="straightConnector1">
            <a:avLst/>
          </a:prstGeom>
          <a:noFill/>
          <a:ln w="12700" cap="flat" cmpd="sng">
            <a:solidFill>
              <a:srgbClr val="40938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3" name="Google Shape;233;p5"/>
          <p:cNvCxnSpPr/>
          <p:nvPr/>
        </p:nvCxnSpPr>
        <p:spPr>
          <a:xfrm>
            <a:off x="6418255" y="1173527"/>
            <a:ext cx="2717001" cy="0"/>
          </a:xfrm>
          <a:prstGeom prst="straightConnector1">
            <a:avLst/>
          </a:prstGeom>
          <a:noFill/>
          <a:ln w="12700" cap="flat" cmpd="sng">
            <a:solidFill>
              <a:srgbClr val="40938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4" name="Google Shape;234;p5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noFill/>
          <a:ln w="12700" cap="flat" cmpd="sng">
            <a:solidFill>
              <a:srgbClr val="40938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p5"/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236" name="Google Shape;236;p5"/>
            <p:cNvPicPr preferRelativeResize="0"/>
            <p:nvPr/>
          </p:nvPicPr>
          <p:blipFill rotWithShape="1">
            <a:blip r:embed="rId6">
              <a:alphaModFix/>
            </a:blip>
            <a:srcRect l="49548" t="32224" r="34273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5"/>
            <p:cNvPicPr preferRelativeResize="0"/>
            <p:nvPr/>
          </p:nvPicPr>
          <p:blipFill rotWithShape="1">
            <a:blip r:embed="rId6">
              <a:alphaModFix/>
            </a:blip>
            <a:srcRect l="65861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8" name="Google Shape;238;p5" descr="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51642" y="3445573"/>
            <a:ext cx="4186971" cy="347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/>
          <p:cNvPicPr preferRelativeResize="0"/>
          <p:nvPr/>
        </p:nvPicPr>
        <p:blipFill rotWithShape="1">
          <a:blip r:embed="rId6">
            <a:alphaModFix/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"/>
          <p:cNvPicPr preferRelativeResize="0"/>
          <p:nvPr/>
        </p:nvPicPr>
        <p:blipFill rotWithShape="1">
          <a:blip r:embed="rId6">
            <a:alphaModFix/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81216" y="812181"/>
            <a:ext cx="6029467" cy="2566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6"/>
          <p:cNvGrpSpPr/>
          <p:nvPr/>
        </p:nvGrpSpPr>
        <p:grpSpPr>
          <a:xfrm>
            <a:off x="1587" y="-25771"/>
            <a:ext cx="12179303" cy="6910175"/>
            <a:chOff x="0" y="0"/>
            <a:chExt cx="19185" cy="10885"/>
          </a:xfrm>
        </p:grpSpPr>
        <p:pic>
          <p:nvPicPr>
            <p:cNvPr id="247" name="Google Shape;247;p6" descr="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5114"/>
              <a:ext cx="19185" cy="5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6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9" name="Google Shape;249;p6" descr="3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0"/>
              <a:ext cx="19185" cy="91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0" name="Google Shape;250;p6"/>
          <p:cNvPicPr preferRelativeResize="0"/>
          <p:nvPr/>
        </p:nvPicPr>
        <p:blipFill rotWithShape="1">
          <a:blip r:embed="rId6">
            <a:alphaModFix/>
          </a:blip>
          <a:srcRect l="4586" t="19234" r="71823" b="18715"/>
          <a:stretch/>
        </p:blipFill>
        <p:spPr>
          <a:xfrm flipH="1">
            <a:off x="-1696274" y="4537983"/>
            <a:ext cx="1772770" cy="30718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1" name="Google Shape;251;p6"/>
          <p:cNvSpPr txBox="1"/>
          <p:nvPr/>
        </p:nvSpPr>
        <p:spPr>
          <a:xfrm>
            <a:off x="532876" y="766510"/>
            <a:ext cx="11102690" cy="93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 Nêu cách sử dụng hợp lí thực vật và động vật của em và gia đình.</a:t>
            </a:r>
            <a:endParaRPr/>
          </a:p>
        </p:txBody>
      </p:sp>
      <p:pic>
        <p:nvPicPr>
          <p:cNvPr id="252" name="Google Shape;252;p6" descr="A picture containing toy, doll, vector graphics, clipar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82431" y="2345029"/>
            <a:ext cx="6492524" cy="385744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6"/>
          <p:cNvSpPr/>
          <p:nvPr/>
        </p:nvSpPr>
        <p:spPr>
          <a:xfrm flipH="1">
            <a:off x="7662936" y="2753920"/>
            <a:ext cx="2010443" cy="1001707"/>
          </a:xfrm>
          <a:prstGeom prst="wedgeEllipseCallout">
            <a:avLst>
              <a:gd name="adj1" fmla="val 13026"/>
              <a:gd name="adj2" fmla="val 83800"/>
            </a:avLst>
          </a:prstGeom>
          <a:solidFill>
            <a:srgbClr val="FFFF66"/>
          </a:solidFill>
          <a:ln w="2857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NHẬN XÉT</a:t>
            </a:r>
            <a:endParaRPr/>
          </a:p>
        </p:txBody>
      </p:sp>
      <p:sp>
        <p:nvSpPr>
          <p:cNvPr id="254" name="Google Shape;254;p6"/>
          <p:cNvSpPr/>
          <p:nvPr/>
        </p:nvSpPr>
        <p:spPr>
          <a:xfrm>
            <a:off x="3432844" y="2659581"/>
            <a:ext cx="1632277" cy="1122383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66"/>
          </a:solidFill>
          <a:ln w="28575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TRÌNH BÀY</a:t>
            </a:r>
            <a:endParaRPr/>
          </a:p>
        </p:txBody>
      </p:sp>
      <p:pic>
        <p:nvPicPr>
          <p:cNvPr id="255" name="Google Shape;25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1431" y="2165176"/>
            <a:ext cx="1814583" cy="322433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6"/>
          <p:cNvSpPr/>
          <p:nvPr/>
        </p:nvSpPr>
        <p:spPr>
          <a:xfrm>
            <a:off x="8296523" y="1592375"/>
            <a:ext cx="2753711" cy="83467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 cap="flat" cmpd="sng">
            <a:solidFill>
              <a:schemeClr val="accen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LÀM VIỆC NHÓM ĐÔI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7"/>
          <p:cNvGrpSpPr/>
          <p:nvPr/>
        </p:nvGrpSpPr>
        <p:grpSpPr>
          <a:xfrm>
            <a:off x="826578" y="1418059"/>
            <a:ext cx="4891289" cy="2506044"/>
            <a:chOff x="1425225" y="1107725"/>
            <a:chExt cx="3059263" cy="1573175"/>
          </a:xfrm>
        </p:grpSpPr>
        <p:sp>
          <p:nvSpPr>
            <p:cNvPr id="262" name="Google Shape;262;p7"/>
            <p:cNvSpPr/>
            <p:nvPr/>
          </p:nvSpPr>
          <p:spPr>
            <a:xfrm>
              <a:off x="1598788" y="1270000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1425225" y="11077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4" name="Google Shape;264;p7"/>
          <p:cNvGrpSpPr/>
          <p:nvPr/>
        </p:nvGrpSpPr>
        <p:grpSpPr>
          <a:xfrm>
            <a:off x="6444100" y="1061069"/>
            <a:ext cx="5276088" cy="2647904"/>
            <a:chOff x="4833075" y="952600"/>
            <a:chExt cx="3080413" cy="1566025"/>
          </a:xfrm>
        </p:grpSpPr>
        <p:sp>
          <p:nvSpPr>
            <p:cNvPr id="265" name="Google Shape;265;p7"/>
            <p:cNvSpPr/>
            <p:nvPr/>
          </p:nvSpPr>
          <p:spPr>
            <a:xfrm>
              <a:off x="5027788" y="952600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4833075" y="11077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7"/>
          <p:cNvGrpSpPr/>
          <p:nvPr/>
        </p:nvGrpSpPr>
        <p:grpSpPr>
          <a:xfrm>
            <a:off x="413046" y="4043530"/>
            <a:ext cx="4861241" cy="2478455"/>
            <a:chOff x="1230513" y="2981525"/>
            <a:chExt cx="3080412" cy="1579450"/>
          </a:xfrm>
        </p:grpSpPr>
        <p:sp>
          <p:nvSpPr>
            <p:cNvPr id="268" name="Google Shape;268;p7"/>
            <p:cNvSpPr/>
            <p:nvPr/>
          </p:nvSpPr>
          <p:spPr>
            <a:xfrm>
              <a:off x="1230513" y="3150075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1425225" y="29815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270;p7"/>
          <p:cNvGrpSpPr/>
          <p:nvPr/>
        </p:nvGrpSpPr>
        <p:grpSpPr>
          <a:xfrm>
            <a:off x="5959083" y="3791239"/>
            <a:ext cx="5248319" cy="2767143"/>
            <a:chOff x="4560738" y="2848525"/>
            <a:chExt cx="3158037" cy="1543900"/>
          </a:xfrm>
        </p:grpSpPr>
        <p:sp>
          <p:nvSpPr>
            <p:cNvPr id="271" name="Google Shape;271;p7"/>
            <p:cNvSpPr/>
            <p:nvPr/>
          </p:nvSpPr>
          <p:spPr>
            <a:xfrm>
              <a:off x="4560738" y="2848525"/>
              <a:ext cx="2885700" cy="1410900"/>
            </a:xfrm>
            <a:prstGeom prst="roundRect">
              <a:avLst>
                <a:gd name="adj" fmla="val 28003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4833075" y="2981525"/>
              <a:ext cx="2885700" cy="1410900"/>
            </a:xfrm>
            <a:prstGeom prst="roundRect">
              <a:avLst>
                <a:gd name="adj" fmla="val 28003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" name="Google Shape;273;p7"/>
          <p:cNvGrpSpPr/>
          <p:nvPr/>
        </p:nvGrpSpPr>
        <p:grpSpPr>
          <a:xfrm>
            <a:off x="4809325" y="827169"/>
            <a:ext cx="956033" cy="1034019"/>
            <a:chOff x="3478807" y="809783"/>
            <a:chExt cx="674514" cy="674514"/>
          </a:xfrm>
        </p:grpSpPr>
        <p:sp>
          <p:nvSpPr>
            <p:cNvPr id="274" name="Google Shape;274;p7"/>
            <p:cNvSpPr/>
            <p:nvPr/>
          </p:nvSpPr>
          <p:spPr>
            <a:xfrm>
              <a:off x="3478807" y="809783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5" name="Google Shape;275;p7"/>
            <p:cNvGrpSpPr/>
            <p:nvPr/>
          </p:nvGrpSpPr>
          <p:grpSpPr>
            <a:xfrm>
              <a:off x="3626961" y="1016854"/>
              <a:ext cx="356284" cy="328628"/>
              <a:chOff x="712875" y="2205450"/>
              <a:chExt cx="233675" cy="215550"/>
            </a:xfrm>
          </p:grpSpPr>
          <p:sp>
            <p:nvSpPr>
              <p:cNvPr id="276" name="Google Shape;276;p7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1" name="Google Shape;281;p7"/>
          <p:cNvGrpSpPr/>
          <p:nvPr/>
        </p:nvGrpSpPr>
        <p:grpSpPr>
          <a:xfrm>
            <a:off x="10900747" y="3011076"/>
            <a:ext cx="899352" cy="899352"/>
            <a:chOff x="7238975" y="2006397"/>
            <a:chExt cx="674514" cy="674514"/>
          </a:xfrm>
        </p:grpSpPr>
        <p:sp>
          <p:nvSpPr>
            <p:cNvPr id="282" name="Google Shape;282;p7"/>
            <p:cNvSpPr/>
            <p:nvPr/>
          </p:nvSpPr>
          <p:spPr>
            <a:xfrm>
              <a:off x="7238975" y="2006397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3" name="Google Shape;283;p7"/>
            <p:cNvGrpSpPr/>
            <p:nvPr/>
          </p:nvGrpSpPr>
          <p:grpSpPr>
            <a:xfrm>
              <a:off x="7398101" y="2179342"/>
              <a:ext cx="356284" cy="328628"/>
              <a:chOff x="712875" y="2205450"/>
              <a:chExt cx="233675" cy="215550"/>
            </a:xfrm>
          </p:grpSpPr>
          <p:sp>
            <p:nvSpPr>
              <p:cNvPr id="284" name="Google Shape;284;p7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7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7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9" name="Google Shape;289;p7"/>
          <p:cNvGrpSpPr/>
          <p:nvPr/>
        </p:nvGrpSpPr>
        <p:grpSpPr>
          <a:xfrm>
            <a:off x="5826740" y="3762024"/>
            <a:ext cx="899352" cy="899352"/>
            <a:chOff x="4416725" y="2796622"/>
            <a:chExt cx="674514" cy="674514"/>
          </a:xfrm>
        </p:grpSpPr>
        <p:sp>
          <p:nvSpPr>
            <p:cNvPr id="290" name="Google Shape;290;p7"/>
            <p:cNvSpPr/>
            <p:nvPr/>
          </p:nvSpPr>
          <p:spPr>
            <a:xfrm>
              <a:off x="4416725" y="2796622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1" name="Google Shape;291;p7"/>
            <p:cNvGrpSpPr/>
            <p:nvPr/>
          </p:nvGrpSpPr>
          <p:grpSpPr>
            <a:xfrm>
              <a:off x="4575851" y="2969554"/>
              <a:ext cx="356284" cy="328628"/>
              <a:chOff x="712875" y="2205450"/>
              <a:chExt cx="233675" cy="215550"/>
            </a:xfrm>
          </p:grpSpPr>
          <p:sp>
            <p:nvSpPr>
              <p:cNvPr id="292" name="Google Shape;292;p7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7" name="Google Shape;297;p7"/>
          <p:cNvGrpSpPr/>
          <p:nvPr/>
        </p:nvGrpSpPr>
        <p:grpSpPr>
          <a:xfrm>
            <a:off x="105643" y="5856568"/>
            <a:ext cx="976652" cy="952937"/>
            <a:chOff x="1048450" y="3979859"/>
            <a:chExt cx="674514" cy="674514"/>
          </a:xfrm>
        </p:grpSpPr>
        <p:sp>
          <p:nvSpPr>
            <p:cNvPr id="298" name="Google Shape;298;p7"/>
            <p:cNvSpPr/>
            <p:nvPr/>
          </p:nvSpPr>
          <p:spPr>
            <a:xfrm>
              <a:off x="1048450" y="3979859"/>
              <a:ext cx="674514" cy="674514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9" name="Google Shape;299;p7"/>
            <p:cNvGrpSpPr/>
            <p:nvPr/>
          </p:nvGrpSpPr>
          <p:grpSpPr>
            <a:xfrm>
              <a:off x="1207576" y="4152804"/>
              <a:ext cx="356284" cy="328628"/>
              <a:chOff x="712875" y="2205450"/>
              <a:chExt cx="233675" cy="215550"/>
            </a:xfrm>
          </p:grpSpPr>
          <p:sp>
            <p:nvSpPr>
              <p:cNvPr id="300" name="Google Shape;300;p7"/>
              <p:cNvSpPr/>
              <p:nvPr/>
            </p:nvSpPr>
            <p:spPr>
              <a:xfrm>
                <a:off x="727450" y="2222125"/>
                <a:ext cx="203325" cy="183675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7347" extrusionOk="0">
                    <a:moveTo>
                      <a:pt x="3013" y="1"/>
                    </a:moveTo>
                    <a:cubicBezTo>
                      <a:pt x="2894" y="1"/>
                      <a:pt x="2775" y="1"/>
                      <a:pt x="2680" y="48"/>
                    </a:cubicBezTo>
                    <a:cubicBezTo>
                      <a:pt x="2454" y="120"/>
                      <a:pt x="2227" y="120"/>
                      <a:pt x="1989" y="120"/>
                    </a:cubicBezTo>
                    <a:cubicBezTo>
                      <a:pt x="1823" y="120"/>
                      <a:pt x="1668" y="120"/>
                      <a:pt x="1501" y="144"/>
                    </a:cubicBezTo>
                    <a:cubicBezTo>
                      <a:pt x="1037" y="203"/>
                      <a:pt x="691" y="513"/>
                      <a:pt x="334" y="763"/>
                    </a:cubicBezTo>
                    <a:cubicBezTo>
                      <a:pt x="322" y="775"/>
                      <a:pt x="310" y="798"/>
                      <a:pt x="299" y="822"/>
                    </a:cubicBezTo>
                    <a:cubicBezTo>
                      <a:pt x="144" y="1108"/>
                      <a:pt x="1" y="1394"/>
                      <a:pt x="13" y="1715"/>
                    </a:cubicBezTo>
                    <a:cubicBezTo>
                      <a:pt x="25" y="2168"/>
                      <a:pt x="13" y="2608"/>
                      <a:pt x="25" y="3061"/>
                    </a:cubicBezTo>
                    <a:cubicBezTo>
                      <a:pt x="37" y="3418"/>
                      <a:pt x="72" y="3775"/>
                      <a:pt x="120" y="4132"/>
                    </a:cubicBezTo>
                    <a:cubicBezTo>
                      <a:pt x="156" y="4525"/>
                      <a:pt x="310" y="4882"/>
                      <a:pt x="489" y="5239"/>
                    </a:cubicBezTo>
                    <a:cubicBezTo>
                      <a:pt x="537" y="5323"/>
                      <a:pt x="572" y="5406"/>
                      <a:pt x="632" y="5466"/>
                    </a:cubicBezTo>
                    <a:cubicBezTo>
                      <a:pt x="680" y="5513"/>
                      <a:pt x="739" y="5561"/>
                      <a:pt x="799" y="5561"/>
                    </a:cubicBezTo>
                    <a:cubicBezTo>
                      <a:pt x="1016" y="5608"/>
                      <a:pt x="1225" y="5670"/>
                      <a:pt x="1445" y="5670"/>
                    </a:cubicBezTo>
                    <a:cubicBezTo>
                      <a:pt x="1503" y="5670"/>
                      <a:pt x="1561" y="5666"/>
                      <a:pt x="1620" y="5656"/>
                    </a:cubicBezTo>
                    <a:cubicBezTo>
                      <a:pt x="1648" y="5652"/>
                      <a:pt x="1677" y="5651"/>
                      <a:pt x="1707" y="5651"/>
                    </a:cubicBezTo>
                    <a:cubicBezTo>
                      <a:pt x="1766" y="5651"/>
                      <a:pt x="1827" y="5656"/>
                      <a:pt x="1882" y="5656"/>
                    </a:cubicBezTo>
                    <a:cubicBezTo>
                      <a:pt x="2096" y="5680"/>
                      <a:pt x="2180" y="5775"/>
                      <a:pt x="2180" y="5989"/>
                    </a:cubicBezTo>
                    <a:cubicBezTo>
                      <a:pt x="2180" y="6049"/>
                      <a:pt x="2180" y="6120"/>
                      <a:pt x="2168" y="6180"/>
                    </a:cubicBezTo>
                    <a:cubicBezTo>
                      <a:pt x="2084" y="6490"/>
                      <a:pt x="2049" y="6835"/>
                      <a:pt x="1882" y="7121"/>
                    </a:cubicBezTo>
                    <a:cubicBezTo>
                      <a:pt x="1858" y="7168"/>
                      <a:pt x="1858" y="7204"/>
                      <a:pt x="1811" y="7347"/>
                    </a:cubicBezTo>
                    <a:cubicBezTo>
                      <a:pt x="2049" y="7228"/>
                      <a:pt x="2215" y="7132"/>
                      <a:pt x="2358" y="7013"/>
                    </a:cubicBezTo>
                    <a:cubicBezTo>
                      <a:pt x="2573" y="6847"/>
                      <a:pt x="2775" y="6692"/>
                      <a:pt x="3037" y="6597"/>
                    </a:cubicBezTo>
                    <a:cubicBezTo>
                      <a:pt x="3168" y="6537"/>
                      <a:pt x="3275" y="6466"/>
                      <a:pt x="3347" y="6335"/>
                    </a:cubicBezTo>
                    <a:cubicBezTo>
                      <a:pt x="3394" y="6240"/>
                      <a:pt x="3454" y="6156"/>
                      <a:pt x="3513" y="6073"/>
                    </a:cubicBezTo>
                    <a:cubicBezTo>
                      <a:pt x="3608" y="5918"/>
                      <a:pt x="3763" y="5835"/>
                      <a:pt x="3954" y="5823"/>
                    </a:cubicBezTo>
                    <a:lnTo>
                      <a:pt x="4418" y="5823"/>
                    </a:lnTo>
                    <a:cubicBezTo>
                      <a:pt x="4484" y="5820"/>
                      <a:pt x="4549" y="5819"/>
                      <a:pt x="4615" y="5819"/>
                    </a:cubicBezTo>
                    <a:cubicBezTo>
                      <a:pt x="4878" y="5819"/>
                      <a:pt x="5142" y="5835"/>
                      <a:pt x="5406" y="5835"/>
                    </a:cubicBezTo>
                    <a:cubicBezTo>
                      <a:pt x="5737" y="5835"/>
                      <a:pt x="6067" y="5811"/>
                      <a:pt x="6395" y="5704"/>
                    </a:cubicBezTo>
                    <a:cubicBezTo>
                      <a:pt x="6692" y="5704"/>
                      <a:pt x="6966" y="5597"/>
                      <a:pt x="7240" y="5513"/>
                    </a:cubicBezTo>
                    <a:cubicBezTo>
                      <a:pt x="7633" y="5382"/>
                      <a:pt x="7871" y="5120"/>
                      <a:pt x="7978" y="4739"/>
                    </a:cubicBezTo>
                    <a:cubicBezTo>
                      <a:pt x="8061" y="4382"/>
                      <a:pt x="8133" y="4025"/>
                      <a:pt x="8121" y="3656"/>
                    </a:cubicBezTo>
                    <a:cubicBezTo>
                      <a:pt x="8050" y="3323"/>
                      <a:pt x="8050" y="2965"/>
                      <a:pt x="8085" y="2620"/>
                    </a:cubicBezTo>
                    <a:cubicBezTo>
                      <a:pt x="8097" y="2287"/>
                      <a:pt x="7919" y="1989"/>
                      <a:pt x="7942" y="1644"/>
                    </a:cubicBezTo>
                    <a:cubicBezTo>
                      <a:pt x="7942" y="1608"/>
                      <a:pt x="7919" y="1572"/>
                      <a:pt x="7907" y="1537"/>
                    </a:cubicBezTo>
                    <a:cubicBezTo>
                      <a:pt x="7811" y="1358"/>
                      <a:pt x="7740" y="1167"/>
                      <a:pt x="7633" y="989"/>
                    </a:cubicBezTo>
                    <a:cubicBezTo>
                      <a:pt x="7526" y="822"/>
                      <a:pt x="7454" y="632"/>
                      <a:pt x="7288" y="536"/>
                    </a:cubicBezTo>
                    <a:cubicBezTo>
                      <a:pt x="6966" y="358"/>
                      <a:pt x="6633" y="203"/>
                      <a:pt x="6252" y="203"/>
                    </a:cubicBezTo>
                    <a:cubicBezTo>
                      <a:pt x="6192" y="203"/>
                      <a:pt x="6109" y="203"/>
                      <a:pt x="6049" y="179"/>
                    </a:cubicBezTo>
                    <a:cubicBezTo>
                      <a:pt x="5897" y="126"/>
                      <a:pt x="5732" y="119"/>
                      <a:pt x="5574" y="119"/>
                    </a:cubicBezTo>
                    <a:cubicBezTo>
                      <a:pt x="5521" y="119"/>
                      <a:pt x="5469" y="120"/>
                      <a:pt x="5418" y="120"/>
                    </a:cubicBezTo>
                    <a:cubicBezTo>
                      <a:pt x="5337" y="120"/>
                      <a:pt x="5255" y="128"/>
                      <a:pt x="5176" y="128"/>
                    </a:cubicBezTo>
                    <a:cubicBezTo>
                      <a:pt x="5116" y="128"/>
                      <a:pt x="5058" y="123"/>
                      <a:pt x="5002" y="108"/>
                    </a:cubicBezTo>
                    <a:cubicBezTo>
                      <a:pt x="4347" y="1"/>
                      <a:pt x="3668" y="1"/>
                      <a:pt x="301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712875" y="2205450"/>
                <a:ext cx="233675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9347" h="8622" extrusionOk="0">
                    <a:moveTo>
                      <a:pt x="4394" y="7192"/>
                    </a:moveTo>
                    <a:cubicBezTo>
                      <a:pt x="4239" y="7549"/>
                      <a:pt x="3918" y="7716"/>
                      <a:pt x="3620" y="7895"/>
                    </a:cubicBezTo>
                    <a:cubicBezTo>
                      <a:pt x="3346" y="8050"/>
                      <a:pt x="3072" y="8216"/>
                      <a:pt x="2798" y="8395"/>
                    </a:cubicBezTo>
                    <a:cubicBezTo>
                      <a:pt x="2548" y="8573"/>
                      <a:pt x="2263" y="8621"/>
                      <a:pt x="1965" y="8585"/>
                    </a:cubicBezTo>
                    <a:cubicBezTo>
                      <a:pt x="1846" y="8573"/>
                      <a:pt x="1739" y="8526"/>
                      <a:pt x="1667" y="8442"/>
                    </a:cubicBezTo>
                    <a:cubicBezTo>
                      <a:pt x="1548" y="8323"/>
                      <a:pt x="1536" y="8192"/>
                      <a:pt x="1644" y="8073"/>
                    </a:cubicBezTo>
                    <a:cubicBezTo>
                      <a:pt x="1846" y="7823"/>
                      <a:pt x="1977" y="7561"/>
                      <a:pt x="2084" y="7264"/>
                    </a:cubicBezTo>
                    <a:cubicBezTo>
                      <a:pt x="2096" y="7204"/>
                      <a:pt x="2132" y="7145"/>
                      <a:pt x="2144" y="7085"/>
                    </a:cubicBezTo>
                    <a:cubicBezTo>
                      <a:pt x="2156" y="7026"/>
                      <a:pt x="2144" y="6966"/>
                      <a:pt x="2144" y="6895"/>
                    </a:cubicBezTo>
                    <a:cubicBezTo>
                      <a:pt x="1894" y="6859"/>
                      <a:pt x="1655" y="6799"/>
                      <a:pt x="1417" y="6823"/>
                    </a:cubicBezTo>
                    <a:cubicBezTo>
                      <a:pt x="1048" y="6835"/>
                      <a:pt x="810" y="6645"/>
                      <a:pt x="632" y="6359"/>
                    </a:cubicBezTo>
                    <a:cubicBezTo>
                      <a:pt x="358" y="5930"/>
                      <a:pt x="191" y="5430"/>
                      <a:pt x="108" y="4930"/>
                    </a:cubicBezTo>
                    <a:cubicBezTo>
                      <a:pt x="12" y="4418"/>
                      <a:pt x="12" y="3918"/>
                      <a:pt x="12" y="3394"/>
                    </a:cubicBezTo>
                    <a:cubicBezTo>
                      <a:pt x="12" y="3049"/>
                      <a:pt x="36" y="2704"/>
                      <a:pt x="12" y="2346"/>
                    </a:cubicBezTo>
                    <a:cubicBezTo>
                      <a:pt x="0" y="1870"/>
                      <a:pt x="215" y="1489"/>
                      <a:pt x="429" y="1108"/>
                    </a:cubicBezTo>
                    <a:cubicBezTo>
                      <a:pt x="465" y="1049"/>
                      <a:pt x="512" y="1001"/>
                      <a:pt x="572" y="965"/>
                    </a:cubicBezTo>
                    <a:cubicBezTo>
                      <a:pt x="751" y="822"/>
                      <a:pt x="929" y="691"/>
                      <a:pt x="1120" y="549"/>
                    </a:cubicBezTo>
                    <a:cubicBezTo>
                      <a:pt x="1489" y="287"/>
                      <a:pt x="1905" y="168"/>
                      <a:pt x="2370" y="156"/>
                    </a:cubicBezTo>
                    <a:cubicBezTo>
                      <a:pt x="2667" y="156"/>
                      <a:pt x="2965" y="168"/>
                      <a:pt x="3251" y="60"/>
                    </a:cubicBezTo>
                    <a:cubicBezTo>
                      <a:pt x="3275" y="49"/>
                      <a:pt x="3322" y="49"/>
                      <a:pt x="3370" y="49"/>
                    </a:cubicBezTo>
                    <a:cubicBezTo>
                      <a:pt x="4215" y="49"/>
                      <a:pt x="5073" y="1"/>
                      <a:pt x="5930" y="180"/>
                    </a:cubicBezTo>
                    <a:cubicBezTo>
                      <a:pt x="6025" y="191"/>
                      <a:pt x="6132" y="203"/>
                      <a:pt x="6227" y="203"/>
                    </a:cubicBezTo>
                    <a:cubicBezTo>
                      <a:pt x="6418" y="203"/>
                      <a:pt x="6608" y="191"/>
                      <a:pt x="6787" y="299"/>
                    </a:cubicBezTo>
                    <a:cubicBezTo>
                      <a:pt x="6823" y="310"/>
                      <a:pt x="6858" y="322"/>
                      <a:pt x="6906" y="310"/>
                    </a:cubicBezTo>
                    <a:cubicBezTo>
                      <a:pt x="7299" y="263"/>
                      <a:pt x="7632" y="441"/>
                      <a:pt x="7978" y="561"/>
                    </a:cubicBezTo>
                    <a:cubicBezTo>
                      <a:pt x="8228" y="656"/>
                      <a:pt x="8502" y="787"/>
                      <a:pt x="8621" y="1072"/>
                    </a:cubicBezTo>
                    <a:cubicBezTo>
                      <a:pt x="8918" y="1358"/>
                      <a:pt x="8966" y="1775"/>
                      <a:pt x="9156" y="2108"/>
                    </a:cubicBezTo>
                    <a:cubicBezTo>
                      <a:pt x="9180" y="2168"/>
                      <a:pt x="9180" y="2263"/>
                      <a:pt x="9180" y="2335"/>
                    </a:cubicBezTo>
                    <a:cubicBezTo>
                      <a:pt x="9204" y="2394"/>
                      <a:pt x="9180" y="2466"/>
                      <a:pt x="9216" y="2525"/>
                    </a:cubicBezTo>
                    <a:cubicBezTo>
                      <a:pt x="9347" y="2763"/>
                      <a:pt x="9323" y="3025"/>
                      <a:pt x="9323" y="3275"/>
                    </a:cubicBezTo>
                    <a:cubicBezTo>
                      <a:pt x="9323" y="3799"/>
                      <a:pt x="9323" y="4311"/>
                      <a:pt x="9335" y="4847"/>
                    </a:cubicBezTo>
                    <a:cubicBezTo>
                      <a:pt x="9335" y="5002"/>
                      <a:pt x="9335" y="5144"/>
                      <a:pt x="9264" y="5299"/>
                    </a:cubicBezTo>
                    <a:cubicBezTo>
                      <a:pt x="9228" y="5359"/>
                      <a:pt x="9216" y="5442"/>
                      <a:pt x="9216" y="5525"/>
                    </a:cubicBezTo>
                    <a:cubicBezTo>
                      <a:pt x="9216" y="5787"/>
                      <a:pt x="9097" y="6014"/>
                      <a:pt x="8918" y="6204"/>
                    </a:cubicBezTo>
                    <a:cubicBezTo>
                      <a:pt x="8680" y="6478"/>
                      <a:pt x="8406" y="6716"/>
                      <a:pt x="8049" y="6823"/>
                    </a:cubicBezTo>
                    <a:cubicBezTo>
                      <a:pt x="7990" y="6835"/>
                      <a:pt x="7930" y="6883"/>
                      <a:pt x="7871" y="6895"/>
                    </a:cubicBezTo>
                    <a:cubicBezTo>
                      <a:pt x="7632" y="6978"/>
                      <a:pt x="7418" y="7097"/>
                      <a:pt x="7144" y="7085"/>
                    </a:cubicBezTo>
                    <a:cubicBezTo>
                      <a:pt x="7097" y="7085"/>
                      <a:pt x="7037" y="7085"/>
                      <a:pt x="7001" y="7097"/>
                    </a:cubicBezTo>
                    <a:cubicBezTo>
                      <a:pt x="6716" y="7240"/>
                      <a:pt x="6418" y="7192"/>
                      <a:pt x="6132" y="7192"/>
                    </a:cubicBezTo>
                    <a:close/>
                    <a:moveTo>
                      <a:pt x="2358" y="8038"/>
                    </a:moveTo>
                    <a:cubicBezTo>
                      <a:pt x="2596" y="7919"/>
                      <a:pt x="2751" y="7835"/>
                      <a:pt x="2906" y="7716"/>
                    </a:cubicBezTo>
                    <a:cubicBezTo>
                      <a:pt x="3108" y="7549"/>
                      <a:pt x="3322" y="7383"/>
                      <a:pt x="3572" y="7299"/>
                    </a:cubicBezTo>
                    <a:cubicBezTo>
                      <a:pt x="3703" y="7240"/>
                      <a:pt x="3810" y="7157"/>
                      <a:pt x="3882" y="7026"/>
                    </a:cubicBezTo>
                    <a:cubicBezTo>
                      <a:pt x="3930" y="6930"/>
                      <a:pt x="3989" y="6847"/>
                      <a:pt x="4049" y="6776"/>
                    </a:cubicBezTo>
                    <a:cubicBezTo>
                      <a:pt x="4156" y="6609"/>
                      <a:pt x="4299" y="6537"/>
                      <a:pt x="4489" y="6526"/>
                    </a:cubicBezTo>
                    <a:lnTo>
                      <a:pt x="4953" y="6526"/>
                    </a:lnTo>
                    <a:cubicBezTo>
                      <a:pt x="5608" y="6490"/>
                      <a:pt x="6287" y="6609"/>
                      <a:pt x="6942" y="6406"/>
                    </a:cubicBezTo>
                    <a:cubicBezTo>
                      <a:pt x="7239" y="6406"/>
                      <a:pt x="7501" y="6299"/>
                      <a:pt x="7787" y="6204"/>
                    </a:cubicBezTo>
                    <a:cubicBezTo>
                      <a:pt x="8168" y="6073"/>
                      <a:pt x="8406" y="5823"/>
                      <a:pt x="8513" y="5430"/>
                    </a:cubicBezTo>
                    <a:cubicBezTo>
                      <a:pt x="8597" y="5073"/>
                      <a:pt x="8680" y="4716"/>
                      <a:pt x="8668" y="4347"/>
                    </a:cubicBezTo>
                    <a:cubicBezTo>
                      <a:pt x="8633" y="4001"/>
                      <a:pt x="8644" y="3656"/>
                      <a:pt x="8668" y="3323"/>
                    </a:cubicBezTo>
                    <a:cubicBezTo>
                      <a:pt x="8680" y="2977"/>
                      <a:pt x="8502" y="2680"/>
                      <a:pt x="8525" y="2335"/>
                    </a:cubicBezTo>
                    <a:cubicBezTo>
                      <a:pt x="8525" y="2311"/>
                      <a:pt x="8502" y="2263"/>
                      <a:pt x="8478" y="2239"/>
                    </a:cubicBezTo>
                    <a:cubicBezTo>
                      <a:pt x="8394" y="2061"/>
                      <a:pt x="8323" y="1858"/>
                      <a:pt x="8216" y="1680"/>
                    </a:cubicBezTo>
                    <a:cubicBezTo>
                      <a:pt x="8109" y="1525"/>
                      <a:pt x="8037" y="1323"/>
                      <a:pt x="7871" y="1239"/>
                    </a:cubicBezTo>
                    <a:cubicBezTo>
                      <a:pt x="7549" y="1061"/>
                      <a:pt x="7216" y="894"/>
                      <a:pt x="6835" y="894"/>
                    </a:cubicBezTo>
                    <a:cubicBezTo>
                      <a:pt x="6775" y="894"/>
                      <a:pt x="6692" y="894"/>
                      <a:pt x="6632" y="882"/>
                    </a:cubicBezTo>
                    <a:cubicBezTo>
                      <a:pt x="6430" y="811"/>
                      <a:pt x="6204" y="822"/>
                      <a:pt x="6001" y="822"/>
                    </a:cubicBezTo>
                    <a:cubicBezTo>
                      <a:pt x="5858" y="822"/>
                      <a:pt x="5715" y="834"/>
                      <a:pt x="5585" y="811"/>
                    </a:cubicBezTo>
                    <a:cubicBezTo>
                      <a:pt x="4930" y="703"/>
                      <a:pt x="4251" y="703"/>
                      <a:pt x="3596" y="703"/>
                    </a:cubicBezTo>
                    <a:cubicBezTo>
                      <a:pt x="3477" y="703"/>
                      <a:pt x="3358" y="703"/>
                      <a:pt x="3263" y="751"/>
                    </a:cubicBezTo>
                    <a:cubicBezTo>
                      <a:pt x="3037" y="822"/>
                      <a:pt x="2810" y="822"/>
                      <a:pt x="2572" y="822"/>
                    </a:cubicBezTo>
                    <a:cubicBezTo>
                      <a:pt x="2406" y="822"/>
                      <a:pt x="2251" y="822"/>
                      <a:pt x="2084" y="834"/>
                    </a:cubicBezTo>
                    <a:cubicBezTo>
                      <a:pt x="1620" y="894"/>
                      <a:pt x="1274" y="1203"/>
                      <a:pt x="917" y="1465"/>
                    </a:cubicBezTo>
                    <a:cubicBezTo>
                      <a:pt x="905" y="1477"/>
                      <a:pt x="893" y="1489"/>
                      <a:pt x="882" y="1525"/>
                    </a:cubicBezTo>
                    <a:cubicBezTo>
                      <a:pt x="727" y="1799"/>
                      <a:pt x="584" y="2085"/>
                      <a:pt x="596" y="2418"/>
                    </a:cubicBezTo>
                    <a:cubicBezTo>
                      <a:pt x="608" y="2858"/>
                      <a:pt x="596" y="3311"/>
                      <a:pt x="608" y="3751"/>
                    </a:cubicBezTo>
                    <a:cubicBezTo>
                      <a:pt x="620" y="4109"/>
                      <a:pt x="655" y="4466"/>
                      <a:pt x="703" y="4823"/>
                    </a:cubicBezTo>
                    <a:cubicBezTo>
                      <a:pt x="739" y="5228"/>
                      <a:pt x="893" y="5585"/>
                      <a:pt x="1072" y="5942"/>
                    </a:cubicBezTo>
                    <a:cubicBezTo>
                      <a:pt x="1120" y="6014"/>
                      <a:pt x="1155" y="6109"/>
                      <a:pt x="1215" y="6168"/>
                    </a:cubicBezTo>
                    <a:cubicBezTo>
                      <a:pt x="1263" y="6204"/>
                      <a:pt x="1322" y="6252"/>
                      <a:pt x="1382" y="6252"/>
                    </a:cubicBezTo>
                    <a:cubicBezTo>
                      <a:pt x="1655" y="6311"/>
                      <a:pt x="1917" y="6406"/>
                      <a:pt x="2203" y="6359"/>
                    </a:cubicBezTo>
                    <a:cubicBezTo>
                      <a:pt x="2286" y="6335"/>
                      <a:pt x="2382" y="6359"/>
                      <a:pt x="2465" y="6359"/>
                    </a:cubicBezTo>
                    <a:cubicBezTo>
                      <a:pt x="2679" y="6371"/>
                      <a:pt x="2763" y="6478"/>
                      <a:pt x="2763" y="6680"/>
                    </a:cubicBezTo>
                    <a:cubicBezTo>
                      <a:pt x="2763" y="6740"/>
                      <a:pt x="2763" y="6811"/>
                      <a:pt x="2751" y="6883"/>
                    </a:cubicBezTo>
                    <a:cubicBezTo>
                      <a:pt x="2667" y="7192"/>
                      <a:pt x="2632" y="7526"/>
                      <a:pt x="2465" y="7811"/>
                    </a:cubicBezTo>
                    <a:cubicBezTo>
                      <a:pt x="2394" y="7859"/>
                      <a:pt x="2382" y="7907"/>
                      <a:pt x="2358" y="80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864975" y="2282550"/>
                <a:ext cx="354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04" extrusionOk="0">
                    <a:moveTo>
                      <a:pt x="774" y="1203"/>
                    </a:moveTo>
                    <a:cubicBezTo>
                      <a:pt x="596" y="1203"/>
                      <a:pt x="417" y="1203"/>
                      <a:pt x="274" y="1072"/>
                    </a:cubicBezTo>
                    <a:cubicBezTo>
                      <a:pt x="1" y="822"/>
                      <a:pt x="36" y="370"/>
                      <a:pt x="346" y="179"/>
                    </a:cubicBezTo>
                    <a:cubicBezTo>
                      <a:pt x="620" y="1"/>
                      <a:pt x="1013" y="48"/>
                      <a:pt x="1227" y="286"/>
                    </a:cubicBezTo>
                    <a:cubicBezTo>
                      <a:pt x="1370" y="441"/>
                      <a:pt x="1417" y="822"/>
                      <a:pt x="1310" y="1001"/>
                    </a:cubicBezTo>
                    <a:cubicBezTo>
                      <a:pt x="1251" y="1096"/>
                      <a:pt x="1167" y="1179"/>
                      <a:pt x="1048" y="1191"/>
                    </a:cubicBezTo>
                    <a:cubicBezTo>
                      <a:pt x="953" y="1203"/>
                      <a:pt x="870" y="1203"/>
                      <a:pt x="774" y="12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7"/>
              <p:cNvSpPr/>
              <p:nvPr/>
            </p:nvSpPr>
            <p:spPr>
              <a:xfrm>
                <a:off x="814075" y="2280175"/>
                <a:ext cx="354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215" extrusionOk="0">
                    <a:moveTo>
                      <a:pt x="751" y="1191"/>
                    </a:moveTo>
                    <a:cubicBezTo>
                      <a:pt x="513" y="1215"/>
                      <a:pt x="310" y="1131"/>
                      <a:pt x="179" y="941"/>
                    </a:cubicBezTo>
                    <a:cubicBezTo>
                      <a:pt x="1" y="691"/>
                      <a:pt x="60" y="298"/>
                      <a:pt x="310" y="143"/>
                    </a:cubicBezTo>
                    <a:cubicBezTo>
                      <a:pt x="536" y="0"/>
                      <a:pt x="786" y="0"/>
                      <a:pt x="1013" y="96"/>
                    </a:cubicBezTo>
                    <a:cubicBezTo>
                      <a:pt x="1263" y="203"/>
                      <a:pt x="1417" y="774"/>
                      <a:pt x="1251" y="1001"/>
                    </a:cubicBezTo>
                    <a:cubicBezTo>
                      <a:pt x="1203" y="1072"/>
                      <a:pt x="1120" y="1120"/>
                      <a:pt x="1036" y="1155"/>
                    </a:cubicBezTo>
                    <a:cubicBezTo>
                      <a:pt x="953" y="1191"/>
                      <a:pt x="846" y="1191"/>
                      <a:pt x="751" y="11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7"/>
              <p:cNvSpPr/>
              <p:nvPr/>
            </p:nvSpPr>
            <p:spPr>
              <a:xfrm>
                <a:off x="759300" y="2281375"/>
                <a:ext cx="29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63" extrusionOk="0">
                    <a:moveTo>
                      <a:pt x="1191" y="524"/>
                    </a:moveTo>
                    <a:lnTo>
                      <a:pt x="1191" y="762"/>
                    </a:lnTo>
                    <a:cubicBezTo>
                      <a:pt x="1132" y="1179"/>
                      <a:pt x="810" y="1262"/>
                      <a:pt x="525" y="1131"/>
                    </a:cubicBezTo>
                    <a:cubicBezTo>
                      <a:pt x="84" y="941"/>
                      <a:pt x="1" y="488"/>
                      <a:pt x="275" y="167"/>
                    </a:cubicBezTo>
                    <a:cubicBezTo>
                      <a:pt x="346" y="71"/>
                      <a:pt x="453" y="12"/>
                      <a:pt x="572" y="12"/>
                    </a:cubicBezTo>
                    <a:cubicBezTo>
                      <a:pt x="656" y="12"/>
                      <a:pt x="751" y="0"/>
                      <a:pt x="834" y="12"/>
                    </a:cubicBezTo>
                    <a:cubicBezTo>
                      <a:pt x="1049" y="36"/>
                      <a:pt x="1156" y="131"/>
                      <a:pt x="1191" y="3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5" name="Google Shape;305;p7"/>
          <p:cNvGrpSpPr/>
          <p:nvPr/>
        </p:nvGrpSpPr>
        <p:grpSpPr>
          <a:xfrm>
            <a:off x="11230061" y="747437"/>
            <a:ext cx="762023" cy="1043833"/>
            <a:chOff x="1731150" y="1748550"/>
            <a:chExt cx="228625" cy="313175"/>
          </a:xfrm>
        </p:grpSpPr>
        <p:sp>
          <p:nvSpPr>
            <p:cNvPr id="306" name="Google Shape;306;p7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" name="Google Shape;313;p7"/>
          <p:cNvSpPr txBox="1"/>
          <p:nvPr/>
        </p:nvSpPr>
        <p:spPr>
          <a:xfrm>
            <a:off x="961095" y="1661257"/>
            <a:ext cx="4319183" cy="193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-169354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</a:pPr>
            <a:r>
              <a:rPr lang="en-US" sz="26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Không lãng phí đồ ăn, thức uống. Lấy lượng đồ ăn vừa đủ khi đi ăn quán.</a:t>
            </a:r>
            <a:endParaRPr/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</a:pPr>
            <a:endParaRPr sz="26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7"/>
          <p:cNvSpPr txBox="1"/>
          <p:nvPr/>
        </p:nvSpPr>
        <p:spPr>
          <a:xfrm>
            <a:off x="6608897" y="1722272"/>
            <a:ext cx="4471948" cy="155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-169354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</a:pPr>
            <a:r>
              <a:rPr lang="en-US" sz="26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Giữ lại cốc nước, chai lọ để trồng cây. Các vỏ hoa quả, rau đã cũ sử dụng để bón cây.</a:t>
            </a:r>
            <a:endParaRPr/>
          </a:p>
        </p:txBody>
      </p:sp>
      <p:sp>
        <p:nvSpPr>
          <p:cNvPr id="315" name="Google Shape;315;p7"/>
          <p:cNvSpPr txBox="1"/>
          <p:nvPr/>
        </p:nvSpPr>
        <p:spPr>
          <a:xfrm>
            <a:off x="809288" y="4370480"/>
            <a:ext cx="4384205" cy="1644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-169354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</a:pPr>
            <a:r>
              <a:rPr lang="en-US" sz="26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Tận dụng quần áo, sách vở cũ. Vở còn nhiều trang giấy trắng sử dụng để làm nháp.</a:t>
            </a:r>
            <a:endParaRPr sz="26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7"/>
          <p:cNvSpPr txBox="1"/>
          <p:nvPr/>
        </p:nvSpPr>
        <p:spPr>
          <a:xfrm>
            <a:off x="6244641" y="4395728"/>
            <a:ext cx="4985419" cy="120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531" marR="0" lvl="0" indent="-228531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</a:pPr>
            <a:r>
              <a:rPr lang="en-US" sz="26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Mua lượng thực phẩm vừa đủ. Khi thừa thực phẩm, cần gói lại và bảo quản trong tủ lạnh.</a:t>
            </a:r>
            <a:endParaRPr/>
          </a:p>
        </p:txBody>
      </p:sp>
      <p:sp>
        <p:nvSpPr>
          <p:cNvPr id="317" name="Google Shape;317;p7"/>
          <p:cNvSpPr txBox="1"/>
          <p:nvPr/>
        </p:nvSpPr>
        <p:spPr>
          <a:xfrm>
            <a:off x="137416" y="128032"/>
            <a:ext cx="11824920" cy="1489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</a:pPr>
            <a:r>
              <a:rPr lang="en-US" sz="3600" b="1" i="0" u="none" strike="noStrike" cap="none">
                <a:solidFill>
                  <a:srgbClr val="FF0000"/>
                </a:solidFill>
                <a:latin typeface="Pangolin"/>
                <a:ea typeface="Pangolin"/>
                <a:cs typeface="Pangolin"/>
                <a:sym typeface="Pangolin"/>
              </a:rPr>
              <a:t>Cách sử dụng hợp lí thực vật và động vật của em và gia đình.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"/>
          <p:cNvSpPr/>
          <p:nvPr/>
        </p:nvSpPr>
        <p:spPr>
          <a:xfrm>
            <a:off x="714375" y="619125"/>
            <a:ext cx="10706100" cy="5721350"/>
          </a:xfrm>
          <a:custGeom>
            <a:avLst/>
            <a:gdLst/>
            <a:ahLst/>
            <a:cxnLst/>
            <a:rect l="l" t="t" r="r" b="b"/>
            <a:pathLst>
              <a:path w="11893068" h="6655317" extrusionOk="0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lt1"/>
          </a:solidFill>
          <a:ln w="57150" cap="flat" cmpd="sng">
            <a:solidFill>
              <a:srgbClr val="395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3" name="Google Shape;323;p8"/>
          <p:cNvGrpSpPr/>
          <p:nvPr/>
        </p:nvGrpSpPr>
        <p:grpSpPr>
          <a:xfrm>
            <a:off x="7252582" y="2392679"/>
            <a:ext cx="3803353" cy="2602730"/>
            <a:chOff x="751765" y="1586972"/>
            <a:chExt cx="5115536" cy="4101361"/>
          </a:xfrm>
        </p:grpSpPr>
        <p:grpSp>
          <p:nvGrpSpPr>
            <p:cNvPr id="324" name="Google Shape;324;p8"/>
            <p:cNvGrpSpPr/>
            <p:nvPr/>
          </p:nvGrpSpPr>
          <p:grpSpPr>
            <a:xfrm>
              <a:off x="1259868" y="1586972"/>
              <a:ext cx="4131498" cy="1120669"/>
              <a:chOff x="986602" y="657156"/>
              <a:chExt cx="4131498" cy="1120669"/>
            </a:xfrm>
          </p:grpSpPr>
          <p:pic>
            <p:nvPicPr>
              <p:cNvPr id="325" name="Google Shape;325;p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6" name="Google Shape;326;p8"/>
              <p:cNvSpPr txBox="1"/>
              <p:nvPr/>
            </p:nvSpPr>
            <p:spPr>
              <a:xfrm>
                <a:off x="1184302" y="853746"/>
                <a:ext cx="3933798" cy="727488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  <a:buSzPts val="2400"/>
                  <a:buFont typeface="Cambria"/>
                  <a:buNone/>
                </a:pPr>
                <a:r>
                  <a:rPr lang="en-US" sz="2400" b="1" i="0" u="none" strike="noStrike" cap="none">
                    <a:solidFill>
                      <a:srgbClr val="FF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Thảo luận nhóm 4</a:t>
                </a:r>
                <a:endParaRPr sz="2400" b="1" i="0" u="none" strike="noStrike" cap="none">
                  <a:solidFill>
                    <a:srgbClr val="FF0000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grpSp>
          <p:nvGrpSpPr>
            <p:cNvPr id="327" name="Google Shape;327;p8"/>
            <p:cNvGrpSpPr/>
            <p:nvPr/>
          </p:nvGrpSpPr>
          <p:grpSpPr>
            <a:xfrm>
              <a:off x="751765" y="3015948"/>
              <a:ext cx="5115536" cy="2672385"/>
              <a:chOff x="995605" y="2887092"/>
              <a:chExt cx="5115536" cy="2672385"/>
            </a:xfrm>
          </p:grpSpPr>
          <p:pic>
            <p:nvPicPr>
              <p:cNvPr id="328" name="Google Shape;328;p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241950" y="2926176"/>
                <a:ext cx="1092645" cy="249747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329" name="Google Shape;329;p8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995605" y="2948839"/>
                <a:ext cx="1196489" cy="253655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330" name="Google Shape;330;p8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977502" y="2948839"/>
                <a:ext cx="1133639" cy="261063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id="331" name="Google Shape;331;p8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731157" y="2887092"/>
                <a:ext cx="1196489" cy="25365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8100000" algn="tr" rotWithShape="0">
                  <a:srgbClr val="000000">
                    <a:alpha val="40000"/>
                  </a:srgbClr>
                </a:outerShdw>
              </a:effectLst>
            </p:spPr>
          </p:pic>
        </p:grpSp>
      </p:grpSp>
      <p:sp>
        <p:nvSpPr>
          <p:cNvPr id="332" name="Google Shape;332;p8"/>
          <p:cNvSpPr txBox="1"/>
          <p:nvPr/>
        </p:nvSpPr>
        <p:spPr>
          <a:xfrm>
            <a:off x="1228698" y="765312"/>
            <a:ext cx="96774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Chia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sẻ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việc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đã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xung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quanh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hợp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lý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thực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vật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động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vật</a:t>
            </a:r>
            <a:r>
              <a:rPr lang="en-US" sz="36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 sz="3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8" descr="Tự nhiên xã hội lớp 3 Bài 17 trang 73 Vận dụng - Kết nối tri thức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8253" y="1895438"/>
            <a:ext cx="6040694" cy="4234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39" name="Google Shape;33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40" name="Google Shape;34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9"/>
          <p:cNvPicPr preferRelativeResize="0"/>
          <p:nvPr/>
        </p:nvPicPr>
        <p:blipFill rotWithShape="1">
          <a:blip r:embed="rId4">
            <a:alphaModFix/>
          </a:blip>
          <a:srcRect l="11947" r="11947"/>
          <a:stretch/>
        </p:blipFill>
        <p:spPr>
          <a:xfrm rot="-5400000">
            <a:off x="2666999" y="-2667001"/>
            <a:ext cx="6858002" cy="1219199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9"/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lt1"/>
          </a:solidFill>
          <a:ln w="57150" cap="flat" cmpd="sng">
            <a:solidFill>
              <a:srgbClr val="F3EAE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4DA9F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7417" y="4318341"/>
            <a:ext cx="2264774" cy="2411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9"/>
          <p:cNvPicPr preferRelativeResize="0"/>
          <p:nvPr/>
        </p:nvPicPr>
        <p:blipFill rotWithShape="1">
          <a:blip r:embed="rId6">
            <a:alphaModFix/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45912" y="4645040"/>
            <a:ext cx="3047457" cy="194544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9"/>
          <p:cNvSpPr txBox="1"/>
          <p:nvPr/>
        </p:nvSpPr>
        <p:spPr>
          <a:xfrm>
            <a:off x="4821161" y="1058910"/>
            <a:ext cx="515971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F64"/>
              </a:buClr>
              <a:buSzPts val="4800"/>
              <a:buFont typeface="Cookie"/>
              <a:buNone/>
            </a:pPr>
            <a:r>
              <a:rPr lang="en-US" sz="4800" b="1" i="0" u="none" strike="noStrike" cap="none">
                <a:solidFill>
                  <a:srgbClr val="FF2F64"/>
                </a:solidFill>
                <a:latin typeface="Cookie"/>
                <a:ea typeface="Cookie"/>
                <a:cs typeface="Cookie"/>
                <a:sym typeface="Cookie"/>
              </a:rPr>
              <a:t>CHIA SẺ</a:t>
            </a:r>
            <a:endParaRPr/>
          </a:p>
        </p:txBody>
      </p:sp>
      <p:pic>
        <p:nvPicPr>
          <p:cNvPr id="347" name="Google Shape;347;p9"/>
          <p:cNvPicPr preferRelativeResize="0"/>
          <p:nvPr/>
        </p:nvPicPr>
        <p:blipFill rotWithShape="1">
          <a:blip r:embed="rId8">
            <a:alphaModFix/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9"/>
          <p:cNvPicPr preferRelativeResize="0"/>
          <p:nvPr/>
        </p:nvPicPr>
        <p:blipFill rotWithShape="1">
          <a:blip r:embed="rId6">
            <a:alphaModFix/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9" descr="Cute Kids Thai Students Uniform Vector Stock Vector (Royalty Free)  1650159838"/>
          <p:cNvPicPr preferRelativeResize="0"/>
          <p:nvPr/>
        </p:nvPicPr>
        <p:blipFill rotWithShape="1">
          <a:blip r:embed="rId9">
            <a:alphaModFix/>
          </a:blip>
          <a:srcRect l="11944" t="9527" r="72387" b="54833"/>
          <a:stretch/>
        </p:blipFill>
        <p:spPr>
          <a:xfrm>
            <a:off x="4322510" y="2690452"/>
            <a:ext cx="1437019" cy="33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9" descr="Cute Kids Thai Students Uniform Vector Stock Vector (Royalty Free)  1650159838"/>
          <p:cNvPicPr preferRelativeResize="0"/>
          <p:nvPr/>
        </p:nvPicPr>
        <p:blipFill rotWithShape="1">
          <a:blip r:embed="rId10">
            <a:alphaModFix/>
          </a:blip>
          <a:srcRect l="73825" t="9130" r="11472" b="54406"/>
          <a:stretch/>
        </p:blipFill>
        <p:spPr>
          <a:xfrm>
            <a:off x="6432473" y="2690452"/>
            <a:ext cx="1318014" cy="33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66534" y="5652461"/>
            <a:ext cx="1180023" cy="12089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9"/>
          <p:cNvGrpSpPr/>
          <p:nvPr/>
        </p:nvGrpSpPr>
        <p:grpSpPr>
          <a:xfrm>
            <a:off x="7611458" y="1417318"/>
            <a:ext cx="2369415" cy="2011680"/>
            <a:chOff x="7686151" y="1417318"/>
            <a:chExt cx="2369415" cy="2011680"/>
          </a:xfrm>
        </p:grpSpPr>
        <p:pic>
          <p:nvPicPr>
            <p:cNvPr id="353" name="Google Shape;353;p9" descr="Shape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 l="59634" t="6666" r="3091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4" name="Google Shape;354;p9"/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27C"/>
                </a:buClr>
                <a:buSzPts val="3600"/>
                <a:buFont typeface="Calibri"/>
                <a:buNone/>
              </a:pPr>
              <a:r>
                <a:rPr lang="en-US" sz="3600" b="1" i="0" u="none" strike="noStrike" cap="none">
                  <a:solidFill>
                    <a:srgbClr val="00927C"/>
                  </a:solidFill>
                  <a:latin typeface="Calibri"/>
                  <a:ea typeface="Calibri"/>
                  <a:cs typeface="Calibri"/>
                  <a:sym typeface="Calibri"/>
                </a:rPr>
                <a:t>Nhận xét</a:t>
              </a:r>
              <a:endParaRPr sz="3600" b="1" i="0" u="none" strike="noStrike" cap="none">
                <a:solidFill>
                  <a:srgbClr val="00927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" name="Google Shape;355;p9"/>
          <p:cNvGrpSpPr/>
          <p:nvPr/>
        </p:nvGrpSpPr>
        <p:grpSpPr>
          <a:xfrm>
            <a:off x="1800256" y="1474409"/>
            <a:ext cx="2616000" cy="1828800"/>
            <a:chOff x="1936266" y="1295400"/>
            <a:chExt cx="2616000" cy="1828800"/>
          </a:xfrm>
        </p:grpSpPr>
        <p:pic>
          <p:nvPicPr>
            <p:cNvPr id="356" name="Google Shape;356;p9" descr="Shape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 l="5617" t="4453" r="44333" b="69375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Google Shape;357;p9"/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A23AEA"/>
                </a:buClr>
                <a:buSzPts val="3600"/>
                <a:buFont typeface="Calibri"/>
                <a:buNone/>
              </a:pPr>
              <a:r>
                <a:rPr lang="en-US" sz="3600" b="1" i="0" u="none" strike="noStrike" cap="none">
                  <a:solidFill>
                    <a:srgbClr val="A23AEA"/>
                  </a:solidFill>
                  <a:latin typeface="Calibri"/>
                  <a:ea typeface="Calibri"/>
                  <a:cs typeface="Calibri"/>
                  <a:sym typeface="Calibri"/>
                </a:rPr>
                <a:t>Trình bày</a:t>
              </a:r>
              <a:endParaRPr sz="3600" b="1" i="0" u="none" strike="noStrike" cap="none">
                <a:solidFill>
                  <a:srgbClr val="A23AE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260</Words>
  <Application>Microsoft Office PowerPoint</Application>
  <PresentationFormat>Widescreen</PresentationFormat>
  <Paragraphs>23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Pangolin</vt:lpstr>
      <vt:lpstr>Cookie</vt:lpstr>
      <vt:lpstr>Arial</vt:lpstr>
      <vt:lpstr>Calibri</vt:lpstr>
      <vt:lpstr>Cambria</vt:lpstr>
      <vt:lpstr>4_Office 主题</vt:lpstr>
      <vt:lpstr>Office 主题​​</vt:lpstr>
      <vt:lpstr>8_Office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5</cp:revision>
  <dcterms:created xsi:type="dcterms:W3CDTF">2022-10-26T07:06:39Z</dcterms:created>
  <dcterms:modified xsi:type="dcterms:W3CDTF">2026-02-01T23:10:42Z</dcterms:modified>
</cp:coreProperties>
</file>