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9" r:id="rId3"/>
    <p:sldId id="258" r:id="rId4"/>
    <p:sldId id="329" r:id="rId5"/>
    <p:sldId id="321" r:id="rId6"/>
    <p:sldId id="340" r:id="rId7"/>
    <p:sldId id="320" r:id="rId8"/>
    <p:sldId id="327" r:id="rId9"/>
    <p:sldId id="331" r:id="rId10"/>
    <p:sldId id="341" r:id="rId11"/>
    <p:sldId id="281" r:id="rId12"/>
    <p:sldId id="286" r:id="rId13"/>
    <p:sldId id="342" r:id="rId14"/>
    <p:sldId id="277" r:id="rId15"/>
    <p:sldId id="33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92" autoAdjust="0"/>
  </p:normalViewPr>
  <p:slideViewPr>
    <p:cSldViewPr snapToGrid="0">
      <p:cViewPr varScale="1">
        <p:scale>
          <a:sx n="63" d="100"/>
          <a:sy n="63" d="100"/>
        </p:scale>
        <p:origin x="804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168C7-837F-49F6-8696-1A62F935AF4A}" type="datetimeFigureOut">
              <a:rPr lang="en-US" smtClean="0"/>
              <a:t>02-Feb-26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32E04-210B-4EF4-AA0A-A769C83BD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34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2C7BB-6C52-4B00-8942-105A1C7416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040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A90600-DD5D-49F3-AD30-3962D12222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8376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FA6F8-541A-479A-AAF3-1BB37D1E2C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723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9D792-2D25-4255-B156-EECDAC3066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855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2C7BB-6C52-4B00-8942-105A1C7416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934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FA6F8-541A-479A-AAF3-1BB37D1E2C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03030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2C7BB-6C52-4B00-8942-105A1C7416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185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2C7BB-6C52-4B00-8942-105A1C7416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92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2C7BB-6C52-4B00-8942-105A1C7416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162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FA6F8-541A-479A-AAF3-1BB37D1E2C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095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02F03F-5A65-4332-93C3-538B561A44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4137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2C7BB-6C52-4B00-8942-105A1C7416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994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F11574-EF26-4E2A-AE6D-376A5D71A62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483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88BBE8-D5E9-41DD-81F8-5C1B7FFAD8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909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A90600-DD5D-49F3-AD30-3962D12222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704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A9FD87A-1AD5-4C55-A132-3B3A398E8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A81F1F3-0496-49EA-90AA-EFF5193BD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2FF04D9-B88C-4069-880B-D7E76A5E5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693ECFB-505F-4B1B-9D28-D580F67BE9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7500" y="106014"/>
            <a:ext cx="12247000" cy="675198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ACF2965-CC8C-42A7-95D0-7C59732547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9" y="-1"/>
            <a:ext cx="12075803" cy="696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5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3DAD47-7519-6897-44E5-DBAD98593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02-Feb-26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5DB4A1-1E72-FDA3-EF0F-7A685EE8E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3DD24-DC1D-09A2-28AA-CD8660884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16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87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3F373C4-1483-4C7F-ABA2-D425C5E13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7B840F9-39A6-4752-81FF-BE6131079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8E5025-DB34-4127-882E-E193E8543E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FF0DF-C2EE-413A-B214-CBAC37ABA5ED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FA664C2-3CDE-461A-9BB7-93CF42E10F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C74263-E865-4DE9-9869-17B582F671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74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83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30.pn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3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17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21.pn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6646DEB-2299-43F6-A6C3-76736EFB1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475" y="-538355"/>
            <a:ext cx="4007959" cy="72903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E6BF15C-A4B6-4F22-91B4-5918C53954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7500" y="106014"/>
            <a:ext cx="12247000" cy="675198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88725-D5CE-42AE-983D-13E8D098AA6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7180" y="687997"/>
            <a:ext cx="6650182" cy="332509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662D294-4738-42FA-8F5A-65F139AC54E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994" y="2240542"/>
            <a:ext cx="3440873" cy="374072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4FD8E76-469F-4147-8DF3-AAEBB219458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38" y="1429292"/>
            <a:ext cx="1858311" cy="37407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95911FB-1A5D-4686-AB36-99487526C3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04" y="4396690"/>
            <a:ext cx="2706831" cy="261929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C6028529-2307-4E35-B215-4937DDFAA8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" y="3196266"/>
            <a:ext cx="4914041" cy="3740727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05227F37-51F5-4D12-BF75-5460975438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546" y="1395745"/>
            <a:ext cx="2706831" cy="154824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D4C94B03-B9CE-4B0D-9130-2FB66B448375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194" y="4750218"/>
            <a:ext cx="1460862" cy="14684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9F2DFE-812E-4AE0-857F-B4B4D145065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56944" y="1453863"/>
            <a:ext cx="5773412" cy="749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AA7B95-D8ED-484A-B5F3-9ED43049D2E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69148" y="2448599"/>
            <a:ext cx="6053853" cy="20179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72A3F3-4DC5-4799-BF0E-7DA0F585C5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11253" y="3883105"/>
            <a:ext cx="2645893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67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CAAD1F3-20C1-458A-8148-C0AE27C0DF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8216" b="-6662"/>
          <a:stretch>
            <a:fillRect/>
          </a:stretch>
        </p:blipFill>
        <p:spPr>
          <a:xfrm>
            <a:off x="4544792" y="228600"/>
            <a:ext cx="3008533" cy="1033831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5783AA25-C177-4034-8C21-8F815DB7C5D4}"/>
              </a:ext>
            </a:extLst>
          </p:cNvPr>
          <p:cNvSpPr/>
          <p:nvPr/>
        </p:nvSpPr>
        <p:spPr>
          <a:xfrm>
            <a:off x="5753100" y="1457324"/>
            <a:ext cx="5162550" cy="2341881"/>
          </a:xfrm>
          <a:prstGeom prst="wedgeRoundRectCallout">
            <a:avLst>
              <a:gd name="adj1" fmla="val 47437"/>
              <a:gd name="adj2" fmla="val 66064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20000"/>
              </a:lnSpc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vi-VN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ạn nam thấy mình có điểm mạnh là người hài hước, trung thực và có điểm yếu là sợ nước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图片 8">
            <a:extLst>
              <a:ext uri="{FF2B5EF4-FFF2-40B4-BE49-F238E27FC236}">
                <a16:creationId xmlns:a16="http://schemas.microsoft.com/office/drawing/2014/main" id="{8D6897D5-D429-407A-9DBE-0FD2171BF4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41" y="3600449"/>
            <a:ext cx="2051559" cy="32083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7CDEACE-EC37-4820-A08E-36725FF1A1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662" y="2057401"/>
            <a:ext cx="4763005" cy="225742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CBF987C6-706E-4175-9B11-768C8C272DA6}"/>
              </a:ext>
            </a:extLst>
          </p:cNvPr>
          <p:cNvGrpSpPr/>
          <p:nvPr/>
        </p:nvGrpSpPr>
        <p:grpSpPr>
          <a:xfrm>
            <a:off x="5124450" y="4409436"/>
            <a:ext cx="5148647" cy="1655810"/>
            <a:chOff x="903320" y="1985272"/>
            <a:chExt cx="4290531" cy="2744373"/>
          </a:xfrm>
        </p:grpSpPr>
        <p:sp>
          <p:nvSpPr>
            <p:cNvPr id="21" name="矩形 17">
              <a:extLst>
                <a:ext uri="{FF2B5EF4-FFF2-40B4-BE49-F238E27FC236}">
                  <a16:creationId xmlns:a16="http://schemas.microsoft.com/office/drawing/2014/main" id="{FE7D1142-6F02-496D-9F4F-F870DF5E2280}"/>
                </a:ext>
              </a:extLst>
            </p:cNvPr>
            <p:cNvSpPr/>
            <p:nvPr/>
          </p:nvSpPr>
          <p:spPr>
            <a:xfrm>
              <a:off x="903320" y="1985272"/>
              <a:ext cx="4290531" cy="1911278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6CEA634-5EE2-4612-AF42-7790FFADA286}"/>
                </a:ext>
              </a:extLst>
            </p:cNvPr>
            <p:cNvSpPr txBox="1"/>
            <p:nvPr/>
          </p:nvSpPr>
          <p:spPr>
            <a:xfrm>
              <a:off x="1056566" y="2204575"/>
              <a:ext cx="4137285" cy="2525070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2125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212529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ách khắc phục là sẽ đi học bơi để không còn sợ nước.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128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87ec9db96d05da8aa10259b6dae4d4a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2020" y="1281430"/>
            <a:ext cx="4768850" cy="4768850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4A6C039E-19A0-42A5-9EA8-3EC90D133A65}"/>
              </a:ext>
            </a:extLst>
          </p:cNvPr>
          <p:cNvSpPr/>
          <p:nvPr/>
        </p:nvSpPr>
        <p:spPr>
          <a:xfrm>
            <a:off x="1885950" y="1628774"/>
            <a:ext cx="5162550" cy="2341881"/>
          </a:xfrm>
          <a:prstGeom prst="wedgeRoundRectCallout">
            <a:avLst>
              <a:gd name="adj1" fmla="val 69393"/>
              <a:gd name="adj2" fmla="val -3486"/>
              <a:gd name="adj3" fmla="val 16667"/>
            </a:avLst>
          </a:prstGeom>
          <a:solidFill>
            <a:srgbClr val="FFFF00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</a:pP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mạnh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B5327806-39FF-5203-1AD1-09A2BD8373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327" y="0"/>
            <a:ext cx="9071263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789100-CDF5-B261-1208-41DD43ED41AA}"/>
              </a:ext>
            </a:extLst>
          </p:cNvPr>
          <p:cNvSpPr txBox="1"/>
          <p:nvPr/>
        </p:nvSpPr>
        <p:spPr>
          <a:xfrm>
            <a:off x="3340676" y="1413063"/>
            <a:ext cx="57565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Mỗi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người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ai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hoàn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hảo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Ai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cũng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điểm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mạnh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điểm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yếu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riêng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Điểm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mạnh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những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lợi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thế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điểm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tốt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cần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được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phát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huy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;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điểm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yếu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những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hạn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chế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những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gì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còn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thiếu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chưa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tốt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cần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khắc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phục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6107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ED61416-9B2E-49D1-882D-CDA71F0477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7500" y="106014"/>
            <a:ext cx="12247000" cy="675198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1C3E686-95AB-4BCD-B6AD-BAB3ADE2F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050" y="-538355"/>
            <a:ext cx="4007959" cy="729034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3C6AFD5-2045-4249-9D81-6071414DE46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7180" y="687997"/>
            <a:ext cx="6650182" cy="332509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BA3B4B4-B639-4C85-9589-B57F3F17CAF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33" y="2754422"/>
            <a:ext cx="1858311" cy="374072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534077B-3DB1-498F-9536-53282CCFEC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04" y="4396690"/>
            <a:ext cx="2706831" cy="261929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8A5E632-C12E-4F17-99A2-8CDBBC6200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143" y="-370517"/>
            <a:ext cx="4163807" cy="21170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BFFE73B-EE14-4C53-AEEB-7652B38D21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546" y="1395745"/>
            <a:ext cx="2706831" cy="154824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F1AE763-BE62-42E1-B69B-C94A146BC5E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73" y="438899"/>
            <a:ext cx="7559055" cy="641910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AA4C189-876E-46E7-B75D-20A3737B81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63091" y="-795192"/>
            <a:ext cx="4007959" cy="729034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D7D4A5F-316E-4CD8-8C19-AA4FCD5785A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08706" y="1294868"/>
            <a:ext cx="4060288" cy="348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68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3EA04C-CDD3-4AC7-A88F-4642260D6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408" y="745965"/>
            <a:ext cx="4858933" cy="755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2585AD-EC02-4420-927D-E34304D98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0" y="2138997"/>
            <a:ext cx="4000500" cy="336232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9E29EB4-FEBA-411B-8EDA-26802DA1A16C}"/>
              </a:ext>
            </a:extLst>
          </p:cNvPr>
          <p:cNvGrpSpPr/>
          <p:nvPr/>
        </p:nvGrpSpPr>
        <p:grpSpPr>
          <a:xfrm>
            <a:off x="3809408" y="1366838"/>
            <a:ext cx="7592016" cy="1465105"/>
            <a:chOff x="897377" y="1480673"/>
            <a:chExt cx="4290531" cy="2278311"/>
          </a:xfrm>
        </p:grpSpPr>
        <p:sp>
          <p:nvSpPr>
            <p:cNvPr id="14" name="矩形 17">
              <a:extLst>
                <a:ext uri="{FF2B5EF4-FFF2-40B4-BE49-F238E27FC236}">
                  <a16:creationId xmlns:a16="http://schemas.microsoft.com/office/drawing/2014/main" id="{54FCF35E-426B-4BBE-94DC-E9E325D09D0A}"/>
                </a:ext>
              </a:extLst>
            </p:cNvPr>
            <p:cNvSpPr/>
            <p:nvPr/>
          </p:nvSpPr>
          <p:spPr>
            <a:xfrm>
              <a:off x="897377" y="1480673"/>
              <a:ext cx="4290531" cy="1882315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BF6A3F8-511E-460D-8131-FE26C24C02FC}"/>
                </a:ext>
              </a:extLst>
            </p:cNvPr>
            <p:cNvSpPr txBox="1"/>
            <p:nvPr/>
          </p:nvSpPr>
          <p:spPr>
            <a:xfrm>
              <a:off x="944918" y="1677038"/>
              <a:ext cx="4242990" cy="2081946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Mỗi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nhóm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hành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1 </a:t>
              </a:r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cây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thành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công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algn="just">
                <a:defRPr/>
              </a:pPr>
              <a:r>
                <a:rPr lang="nl-NL" sz="2800" b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G</a:t>
              </a:r>
              <a:r>
                <a:rPr lang="nl-NL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hi vào giấy cắt thành hình trái cây và dán lên cây.</a:t>
              </a:r>
              <a:endPara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6DFF58C-615D-472C-98A9-706FD887D39F}"/>
              </a:ext>
            </a:extLst>
          </p:cNvPr>
          <p:cNvGrpSpPr/>
          <p:nvPr/>
        </p:nvGrpSpPr>
        <p:grpSpPr>
          <a:xfrm>
            <a:off x="4480561" y="2732401"/>
            <a:ext cx="6840950" cy="1957550"/>
            <a:chOff x="903320" y="2244592"/>
            <a:chExt cx="4349772" cy="3568905"/>
          </a:xfrm>
        </p:grpSpPr>
        <p:sp>
          <p:nvSpPr>
            <p:cNvPr id="17" name="矩形 17">
              <a:extLst>
                <a:ext uri="{FF2B5EF4-FFF2-40B4-BE49-F238E27FC236}">
                  <a16:creationId xmlns:a16="http://schemas.microsoft.com/office/drawing/2014/main" id="{14B06FA7-F6AD-40DC-A7C7-D8C652B50153}"/>
                </a:ext>
              </a:extLst>
            </p:cNvPr>
            <p:cNvSpPr/>
            <p:nvPr/>
          </p:nvSpPr>
          <p:spPr>
            <a:xfrm>
              <a:off x="903320" y="2244592"/>
              <a:ext cx="4349772" cy="3568905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93B1E06-D4E2-4F41-9473-51D929A44CEB}"/>
                </a:ext>
              </a:extLst>
            </p:cNvPr>
            <p:cNvSpPr txBox="1"/>
            <p:nvPr/>
          </p:nvSpPr>
          <p:spPr>
            <a:xfrm>
              <a:off x="1056565" y="2463899"/>
              <a:ext cx="4194410" cy="3226454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nl-NL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Gợi ý thành công có thể là: giải được bài toán khó, được cô khen bài làm tốt, giúp đỡ được 1 ai đó hay khắc phục được lỗi hay điểm yếu của mình.</a:t>
              </a:r>
              <a:endPara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4BDD9DC-D1A7-4E79-AE4A-09E02EAAB813}"/>
              </a:ext>
            </a:extLst>
          </p:cNvPr>
          <p:cNvGrpSpPr/>
          <p:nvPr/>
        </p:nvGrpSpPr>
        <p:grpSpPr>
          <a:xfrm>
            <a:off x="4477289" y="4885685"/>
            <a:ext cx="6840950" cy="932859"/>
            <a:chOff x="903320" y="1985272"/>
            <a:chExt cx="4290531" cy="1469477"/>
          </a:xfrm>
        </p:grpSpPr>
        <p:sp>
          <p:nvSpPr>
            <p:cNvPr id="25" name="矩形 17">
              <a:extLst>
                <a:ext uri="{FF2B5EF4-FFF2-40B4-BE49-F238E27FC236}">
                  <a16:creationId xmlns:a16="http://schemas.microsoft.com/office/drawing/2014/main" id="{D7D62956-0AAA-408E-9D02-7F7245CEFD1D}"/>
                </a:ext>
              </a:extLst>
            </p:cNvPr>
            <p:cNvSpPr/>
            <p:nvPr/>
          </p:nvSpPr>
          <p:spPr>
            <a:xfrm>
              <a:off x="903320" y="1985272"/>
              <a:ext cx="4290531" cy="1377717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34E1B65-730A-4614-A23E-DC9BEDE1AF3D}"/>
                </a:ext>
              </a:extLst>
            </p:cNvPr>
            <p:cNvSpPr txBox="1"/>
            <p:nvPr/>
          </p:nvSpPr>
          <p:spPr>
            <a:xfrm>
              <a:off x="1032796" y="2024524"/>
              <a:ext cx="4149170" cy="1430225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nl-NL" sz="2800" b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</a:t>
              </a:r>
              <a:r>
                <a:rPr lang="nl-NL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ác thành viên trong lớp nhận xét trao giải cho nhóm có nhiều thành công nhất.</a:t>
              </a:r>
              <a:endPara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6646DEB-2299-43F6-A6C3-76736EFB1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475" y="-538355"/>
            <a:ext cx="4007959" cy="72903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E6BF15C-A4B6-4F22-91B4-5918C53954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7500" y="106014"/>
            <a:ext cx="12247000" cy="675198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88725-D5CE-42AE-983D-13E8D098AA6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7180" y="687997"/>
            <a:ext cx="6650182" cy="332509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662D294-4738-42FA-8F5A-65F139AC54E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994" y="2240542"/>
            <a:ext cx="3440873" cy="374072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4FD8E76-469F-4147-8DF3-AAEBB219458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38" y="1429292"/>
            <a:ext cx="1858311" cy="37407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95911FB-1A5D-4686-AB36-99487526C3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04" y="4396690"/>
            <a:ext cx="2706831" cy="261929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C6028529-2307-4E35-B215-4937DDFAA8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" y="3196266"/>
            <a:ext cx="4914041" cy="374072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D49A2346-CA93-4344-85D9-E25DD0531D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143" y="-370517"/>
            <a:ext cx="4163807" cy="211702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05227F37-51F5-4D12-BF75-54609754382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546" y="1395745"/>
            <a:ext cx="2706831" cy="154824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D4C94B03-B9CE-4B0D-9130-2FB66B448375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194" y="4750218"/>
            <a:ext cx="1460862" cy="14684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AC3570-AD52-4B30-AAD6-FEBDF2C7C0A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68915" y="1953385"/>
            <a:ext cx="5950212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3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ED61416-9B2E-49D1-882D-CDA71F0477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7500" y="106014"/>
            <a:ext cx="12247000" cy="675198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1C3E686-95AB-4BCD-B6AD-BAB3ADE2F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050" y="-538355"/>
            <a:ext cx="4007959" cy="729034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3C6AFD5-2045-4249-9D81-6071414DE46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7180" y="687997"/>
            <a:ext cx="6650182" cy="332509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BA3B4B4-B639-4C85-9589-B57F3F17CAF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33" y="2754422"/>
            <a:ext cx="1858311" cy="374072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534077B-3DB1-498F-9536-53282CCFEC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04" y="4396690"/>
            <a:ext cx="2706831" cy="261929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8A5E632-C12E-4F17-99A2-8CDBBC6200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143" y="-370517"/>
            <a:ext cx="4163807" cy="21170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BFFE73B-EE14-4C53-AEEB-7652B38D21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546" y="1395745"/>
            <a:ext cx="2706831" cy="154824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F1AE763-BE62-42E1-B69B-C94A146BC5E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73" y="438899"/>
            <a:ext cx="7559055" cy="641910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AA4C189-876E-46E7-B75D-20A3737B81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63091" y="-795192"/>
            <a:ext cx="4007959" cy="729034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2FB34A5-9AD9-4A47-95B7-9BD27776312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9941" y="990068"/>
            <a:ext cx="4096867" cy="348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5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7040381-9E4C-4C47-9459-7B953A2225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7500" y="106014"/>
            <a:ext cx="12247000" cy="6751986"/>
          </a:xfrm>
          <a:prstGeom prst="rect">
            <a:avLst/>
          </a:prstGeom>
        </p:spPr>
      </p:pic>
      <p:pic>
        <p:nvPicPr>
          <p:cNvPr id="2" name="图片 1" descr="ce1ed7f935192fceca30dfb2bcebe602">
            <a:extLst>
              <a:ext uri="{FF2B5EF4-FFF2-40B4-BE49-F238E27FC236}">
                <a16:creationId xmlns:a16="http://schemas.microsoft.com/office/drawing/2014/main" id="{DE36970A-B2F5-4ADC-BE65-29BD0B884B5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188" t="20367" r="10619" b="19944"/>
          <a:stretch>
            <a:fillRect/>
          </a:stretch>
        </p:blipFill>
        <p:spPr>
          <a:xfrm>
            <a:off x="1699895" y="73343"/>
            <a:ext cx="8792210" cy="671131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31ED65C-4DDA-477F-A659-91DF96914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050" y="-538355"/>
            <a:ext cx="4007959" cy="72903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7CA0259-AC41-437D-B4FC-C32792AC711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7180" y="687997"/>
            <a:ext cx="6650182" cy="332509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7766BC2-8E1B-4B3A-98E3-1A9C7218C2C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33" y="2754422"/>
            <a:ext cx="1858311" cy="374072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2F6D96F-CC9B-43B0-8339-0B63CE3063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04" y="4396690"/>
            <a:ext cx="2706831" cy="261929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C04655E-73FF-42F4-9093-BBAA0D2E11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143" y="-370517"/>
            <a:ext cx="4163807" cy="21170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52C26B3-4B62-4150-B3DD-CB48AAB882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546" y="1395745"/>
            <a:ext cx="2706831" cy="154824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C2DC5C3-3421-4D13-941B-A9B8B74A638E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194" y="4750218"/>
            <a:ext cx="1460862" cy="14684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61C008-CA3E-42BA-826C-DFFFF27FDAC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18995" y="2288949"/>
            <a:ext cx="7620660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36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2CDEC0-74DC-4B2C-AD6C-E08B64A14BA7}"/>
              </a:ext>
            </a:extLst>
          </p:cNvPr>
          <p:cNvSpPr txBox="1"/>
          <p:nvPr/>
        </p:nvSpPr>
        <p:spPr>
          <a:xfrm>
            <a:off x="1058545" y="1381125"/>
            <a:ext cx="1043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mạnh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thân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D8849F-9C7E-4FAB-B1CC-8110CEBBC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550" y="1982359"/>
            <a:ext cx="5981700" cy="36421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12">
            <a:extLst>
              <a:ext uri="{FF2B5EF4-FFF2-40B4-BE49-F238E27FC236}">
                <a16:creationId xmlns:a16="http://schemas.microsoft.com/office/drawing/2014/main" id="{ED938087-2009-42C2-88F4-12831CA82267}"/>
              </a:ext>
            </a:extLst>
          </p:cNvPr>
          <p:cNvGrpSpPr/>
          <p:nvPr/>
        </p:nvGrpSpPr>
        <p:grpSpPr>
          <a:xfrm>
            <a:off x="1484062" y="751674"/>
            <a:ext cx="9236336" cy="4843308"/>
            <a:chOff x="-7927329" y="-4954585"/>
            <a:chExt cx="9902260" cy="5268685"/>
          </a:xfrm>
        </p:grpSpPr>
        <p:sp>
          <p:nvSpPr>
            <p:cNvPr id="25" name="任意多边形 14">
              <a:extLst>
                <a:ext uri="{FF2B5EF4-FFF2-40B4-BE49-F238E27FC236}">
                  <a16:creationId xmlns:a16="http://schemas.microsoft.com/office/drawing/2014/main" id="{1A6C115D-1AFD-4734-A665-1DB0DE124123}"/>
                </a:ext>
              </a:extLst>
            </p:cNvPr>
            <p:cNvSpPr/>
            <p:nvPr/>
          </p:nvSpPr>
          <p:spPr>
            <a:xfrm>
              <a:off x="-7927329" y="-4954585"/>
              <a:ext cx="9902260" cy="5268685"/>
            </a:xfrm>
            <a:custGeom>
              <a:avLst/>
              <a:gdLst>
                <a:gd name="connsiteX0" fmla="*/ 152243 w 10553239"/>
                <a:gd name="connsiteY0" fmla="*/ 28014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20" fmla="*/ 152243 w 10553239"/>
                <a:gd name="connsiteY20" fmla="*/ 2801412 h 5781900"/>
                <a:gd name="connsiteX0" fmla="*/ 152243 w 10553239"/>
                <a:gd name="connsiteY0" fmla="*/ 34110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20031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9699 w 10554238"/>
                <a:gd name="connsiteY0" fmla="*/ 3730326 h 5781900"/>
                <a:gd name="connsiteX1" fmla="*/ 182270 w 10554238"/>
                <a:gd name="connsiteY1" fmla="*/ 2743355 h 5781900"/>
                <a:gd name="connsiteX2" fmla="*/ 182270 w 10554238"/>
                <a:gd name="connsiteY2" fmla="*/ 2003126 h 5781900"/>
                <a:gd name="connsiteX3" fmla="*/ 8099 w 10554238"/>
                <a:gd name="connsiteY3" fmla="*/ 1277412 h 5781900"/>
                <a:gd name="connsiteX4" fmla="*/ 458042 w 10554238"/>
                <a:gd name="connsiteY4" fmla="*/ 450098 h 5781900"/>
                <a:gd name="connsiteX5" fmla="*/ 1706270 w 10554238"/>
                <a:gd name="connsiteY5" fmla="*/ 101755 h 5781900"/>
                <a:gd name="connsiteX6" fmla="*/ 3375413 w 10554238"/>
                <a:gd name="connsiteY6" fmla="*/ 290441 h 5781900"/>
                <a:gd name="connsiteX7" fmla="*/ 6365356 w 10554238"/>
                <a:gd name="connsiteY7" fmla="*/ 290441 h 5781900"/>
                <a:gd name="connsiteX8" fmla="*/ 8455413 w 10554238"/>
                <a:gd name="connsiteY8" fmla="*/ 155 h 5781900"/>
                <a:gd name="connsiteX9" fmla="*/ 9834270 w 10554238"/>
                <a:gd name="connsiteY9" fmla="*/ 333984 h 5781900"/>
                <a:gd name="connsiteX10" fmla="*/ 10530956 w 10554238"/>
                <a:gd name="connsiteY10" fmla="*/ 1596726 h 5781900"/>
                <a:gd name="connsiteX11" fmla="*/ 10371299 w 10554238"/>
                <a:gd name="connsiteY11" fmla="*/ 2903012 h 5781900"/>
                <a:gd name="connsiteX12" fmla="*/ 10197128 w 10554238"/>
                <a:gd name="connsiteY12" fmla="*/ 3977069 h 5781900"/>
                <a:gd name="connsiteX13" fmla="*/ 10051985 w 10554238"/>
                <a:gd name="connsiteY13" fmla="*/ 5689755 h 5781900"/>
                <a:gd name="connsiteX14" fmla="*/ 7062042 w 10554238"/>
                <a:gd name="connsiteY14" fmla="*/ 5530098 h 5781900"/>
                <a:gd name="connsiteX15" fmla="*/ 5407413 w 10554238"/>
                <a:gd name="connsiteY15" fmla="*/ 5355926 h 5781900"/>
                <a:gd name="connsiteX16" fmla="*/ 3172213 w 10554238"/>
                <a:gd name="connsiteY16" fmla="*/ 5559126 h 5781900"/>
                <a:gd name="connsiteX17" fmla="*/ 1880442 w 10554238"/>
                <a:gd name="connsiteY17" fmla="*/ 5675241 h 5781900"/>
                <a:gd name="connsiteX18" fmla="*/ 341928 w 10554238"/>
                <a:gd name="connsiteY18" fmla="*/ 5268841 h 5781900"/>
                <a:gd name="connsiteX19" fmla="*/ 109699 w 10554238"/>
                <a:gd name="connsiteY19" fmla="*/ 3730326 h 5781900"/>
                <a:gd name="connsiteX0" fmla="*/ 108701 w 10553240"/>
                <a:gd name="connsiteY0" fmla="*/ 3730326 h 5781900"/>
                <a:gd name="connsiteX1" fmla="*/ 181272 w 10553240"/>
                <a:gd name="connsiteY1" fmla="*/ 2743355 h 5781900"/>
                <a:gd name="connsiteX2" fmla="*/ 181272 w 10553240"/>
                <a:gd name="connsiteY2" fmla="*/ 2003126 h 5781900"/>
                <a:gd name="connsiteX3" fmla="*/ 7101 w 10553240"/>
                <a:gd name="connsiteY3" fmla="*/ 1181844 h 5781900"/>
                <a:gd name="connsiteX4" fmla="*/ 457044 w 10553240"/>
                <a:gd name="connsiteY4" fmla="*/ 450098 h 5781900"/>
                <a:gd name="connsiteX5" fmla="*/ 1705272 w 10553240"/>
                <a:gd name="connsiteY5" fmla="*/ 101755 h 5781900"/>
                <a:gd name="connsiteX6" fmla="*/ 3374415 w 10553240"/>
                <a:gd name="connsiteY6" fmla="*/ 290441 h 5781900"/>
                <a:gd name="connsiteX7" fmla="*/ 6364358 w 10553240"/>
                <a:gd name="connsiteY7" fmla="*/ 290441 h 5781900"/>
                <a:gd name="connsiteX8" fmla="*/ 8454415 w 10553240"/>
                <a:gd name="connsiteY8" fmla="*/ 155 h 5781900"/>
                <a:gd name="connsiteX9" fmla="*/ 9833272 w 10553240"/>
                <a:gd name="connsiteY9" fmla="*/ 333984 h 5781900"/>
                <a:gd name="connsiteX10" fmla="*/ 10529958 w 10553240"/>
                <a:gd name="connsiteY10" fmla="*/ 1596726 h 5781900"/>
                <a:gd name="connsiteX11" fmla="*/ 10370301 w 10553240"/>
                <a:gd name="connsiteY11" fmla="*/ 2903012 h 5781900"/>
                <a:gd name="connsiteX12" fmla="*/ 10196130 w 10553240"/>
                <a:gd name="connsiteY12" fmla="*/ 3977069 h 5781900"/>
                <a:gd name="connsiteX13" fmla="*/ 10050987 w 10553240"/>
                <a:gd name="connsiteY13" fmla="*/ 5689755 h 5781900"/>
                <a:gd name="connsiteX14" fmla="*/ 7061044 w 10553240"/>
                <a:gd name="connsiteY14" fmla="*/ 5530098 h 5781900"/>
                <a:gd name="connsiteX15" fmla="*/ 5406415 w 10553240"/>
                <a:gd name="connsiteY15" fmla="*/ 5355926 h 5781900"/>
                <a:gd name="connsiteX16" fmla="*/ 3171215 w 10553240"/>
                <a:gd name="connsiteY16" fmla="*/ 5559126 h 5781900"/>
                <a:gd name="connsiteX17" fmla="*/ 1879444 w 10553240"/>
                <a:gd name="connsiteY17" fmla="*/ 5675241 h 5781900"/>
                <a:gd name="connsiteX18" fmla="*/ 340930 w 10553240"/>
                <a:gd name="connsiteY18" fmla="*/ 5268841 h 5781900"/>
                <a:gd name="connsiteX19" fmla="*/ 108701 w 1055324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372861 w 10469057"/>
                <a:gd name="connsiteY3" fmla="*/ 450098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144180 w 10469057"/>
                <a:gd name="connsiteY2" fmla="*/ 848300 h 5781900"/>
                <a:gd name="connsiteX3" fmla="*/ 1621089 w 10469057"/>
                <a:gd name="connsiteY3" fmla="*/ 101755 h 5781900"/>
                <a:gd name="connsiteX4" fmla="*/ 3290232 w 10469057"/>
                <a:gd name="connsiteY4" fmla="*/ 290441 h 5781900"/>
                <a:gd name="connsiteX5" fmla="*/ 6280175 w 10469057"/>
                <a:gd name="connsiteY5" fmla="*/ 290441 h 5781900"/>
                <a:gd name="connsiteX6" fmla="*/ 8370232 w 10469057"/>
                <a:gd name="connsiteY6" fmla="*/ 155 h 5781900"/>
                <a:gd name="connsiteX7" fmla="*/ 9749089 w 10469057"/>
                <a:gd name="connsiteY7" fmla="*/ 333984 h 5781900"/>
                <a:gd name="connsiteX8" fmla="*/ 10445775 w 10469057"/>
                <a:gd name="connsiteY8" fmla="*/ 1596726 h 5781900"/>
                <a:gd name="connsiteX9" fmla="*/ 10286118 w 10469057"/>
                <a:gd name="connsiteY9" fmla="*/ 2903012 h 5781900"/>
                <a:gd name="connsiteX10" fmla="*/ 10111947 w 10469057"/>
                <a:gd name="connsiteY10" fmla="*/ 3977069 h 5781900"/>
                <a:gd name="connsiteX11" fmla="*/ 9966804 w 10469057"/>
                <a:gd name="connsiteY11" fmla="*/ 5689755 h 5781900"/>
                <a:gd name="connsiteX12" fmla="*/ 6976861 w 10469057"/>
                <a:gd name="connsiteY12" fmla="*/ 5530098 h 5781900"/>
                <a:gd name="connsiteX13" fmla="*/ 5322232 w 10469057"/>
                <a:gd name="connsiteY13" fmla="*/ 5355926 h 5781900"/>
                <a:gd name="connsiteX14" fmla="*/ 3087032 w 10469057"/>
                <a:gd name="connsiteY14" fmla="*/ 5559126 h 5781900"/>
                <a:gd name="connsiteX15" fmla="*/ 1795261 w 10469057"/>
                <a:gd name="connsiteY15" fmla="*/ 5675241 h 5781900"/>
                <a:gd name="connsiteX16" fmla="*/ 256747 w 10469057"/>
                <a:gd name="connsiteY16" fmla="*/ 5268841 h 5781900"/>
                <a:gd name="connsiteX17" fmla="*/ 24518 w 10469057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20167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50658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182758 w 10395068"/>
                <a:gd name="connsiteY0" fmla="*/ 5268841 h 5781900"/>
                <a:gd name="connsiteX1" fmla="*/ 129818 w 10395068"/>
                <a:gd name="connsiteY1" fmla="*/ 2807068 h 5781900"/>
                <a:gd name="connsiteX2" fmla="*/ 100682 w 10395068"/>
                <a:gd name="connsiteY2" fmla="*/ 848300 h 5781900"/>
                <a:gd name="connsiteX3" fmla="*/ 1547100 w 10395068"/>
                <a:gd name="connsiteY3" fmla="*/ 101755 h 5781900"/>
                <a:gd name="connsiteX4" fmla="*/ 3216243 w 10395068"/>
                <a:gd name="connsiteY4" fmla="*/ 290441 h 5781900"/>
                <a:gd name="connsiteX5" fmla="*/ 6206186 w 10395068"/>
                <a:gd name="connsiteY5" fmla="*/ 290441 h 5781900"/>
                <a:gd name="connsiteX6" fmla="*/ 8296243 w 10395068"/>
                <a:gd name="connsiteY6" fmla="*/ 155 h 5781900"/>
                <a:gd name="connsiteX7" fmla="*/ 9675100 w 10395068"/>
                <a:gd name="connsiteY7" fmla="*/ 333984 h 5781900"/>
                <a:gd name="connsiteX8" fmla="*/ 10371786 w 10395068"/>
                <a:gd name="connsiteY8" fmla="*/ 1596726 h 5781900"/>
                <a:gd name="connsiteX9" fmla="*/ 10212129 w 10395068"/>
                <a:gd name="connsiteY9" fmla="*/ 2903012 h 5781900"/>
                <a:gd name="connsiteX10" fmla="*/ 10037958 w 10395068"/>
                <a:gd name="connsiteY10" fmla="*/ 3977069 h 5781900"/>
                <a:gd name="connsiteX11" fmla="*/ 9892815 w 10395068"/>
                <a:gd name="connsiteY11" fmla="*/ 5689755 h 5781900"/>
                <a:gd name="connsiteX12" fmla="*/ 6902872 w 10395068"/>
                <a:gd name="connsiteY12" fmla="*/ 5530098 h 5781900"/>
                <a:gd name="connsiteX13" fmla="*/ 5248243 w 10395068"/>
                <a:gd name="connsiteY13" fmla="*/ 5355926 h 5781900"/>
                <a:gd name="connsiteX14" fmla="*/ 3013043 w 10395068"/>
                <a:gd name="connsiteY14" fmla="*/ 5559126 h 5781900"/>
                <a:gd name="connsiteX15" fmla="*/ 1721272 w 10395068"/>
                <a:gd name="connsiteY15" fmla="*/ 5675241 h 5781900"/>
                <a:gd name="connsiteX16" fmla="*/ 182758 w 10395068"/>
                <a:gd name="connsiteY16" fmla="*/ 5268841 h 5781900"/>
                <a:gd name="connsiteX0" fmla="*/ 166990 w 10394547"/>
                <a:gd name="connsiteY0" fmla="*/ 5157345 h 5781900"/>
                <a:gd name="connsiteX1" fmla="*/ 129297 w 10394547"/>
                <a:gd name="connsiteY1" fmla="*/ 2807068 h 5781900"/>
                <a:gd name="connsiteX2" fmla="*/ 100161 w 10394547"/>
                <a:gd name="connsiteY2" fmla="*/ 848300 h 5781900"/>
                <a:gd name="connsiteX3" fmla="*/ 1546579 w 10394547"/>
                <a:gd name="connsiteY3" fmla="*/ 101755 h 5781900"/>
                <a:gd name="connsiteX4" fmla="*/ 3215722 w 10394547"/>
                <a:gd name="connsiteY4" fmla="*/ 290441 h 5781900"/>
                <a:gd name="connsiteX5" fmla="*/ 6205665 w 10394547"/>
                <a:gd name="connsiteY5" fmla="*/ 290441 h 5781900"/>
                <a:gd name="connsiteX6" fmla="*/ 8295722 w 10394547"/>
                <a:gd name="connsiteY6" fmla="*/ 155 h 5781900"/>
                <a:gd name="connsiteX7" fmla="*/ 9674579 w 10394547"/>
                <a:gd name="connsiteY7" fmla="*/ 333984 h 5781900"/>
                <a:gd name="connsiteX8" fmla="*/ 10371265 w 10394547"/>
                <a:gd name="connsiteY8" fmla="*/ 1596726 h 5781900"/>
                <a:gd name="connsiteX9" fmla="*/ 10211608 w 10394547"/>
                <a:gd name="connsiteY9" fmla="*/ 2903012 h 5781900"/>
                <a:gd name="connsiteX10" fmla="*/ 10037437 w 10394547"/>
                <a:gd name="connsiteY10" fmla="*/ 3977069 h 5781900"/>
                <a:gd name="connsiteX11" fmla="*/ 9892294 w 10394547"/>
                <a:gd name="connsiteY11" fmla="*/ 5689755 h 5781900"/>
                <a:gd name="connsiteX12" fmla="*/ 6902351 w 10394547"/>
                <a:gd name="connsiteY12" fmla="*/ 5530098 h 5781900"/>
                <a:gd name="connsiteX13" fmla="*/ 5247722 w 10394547"/>
                <a:gd name="connsiteY13" fmla="*/ 5355926 h 5781900"/>
                <a:gd name="connsiteX14" fmla="*/ 3012522 w 10394547"/>
                <a:gd name="connsiteY14" fmla="*/ 5559126 h 5781900"/>
                <a:gd name="connsiteX15" fmla="*/ 1720751 w 10394547"/>
                <a:gd name="connsiteY15" fmla="*/ 5675241 h 5781900"/>
                <a:gd name="connsiteX16" fmla="*/ 166990 w 10394547"/>
                <a:gd name="connsiteY16" fmla="*/ 5157345 h 5781900"/>
                <a:gd name="connsiteX0" fmla="*/ 172974 w 10400531"/>
                <a:gd name="connsiteY0" fmla="*/ 5157345 h 5781900"/>
                <a:gd name="connsiteX1" fmla="*/ 135281 w 10400531"/>
                <a:gd name="connsiteY1" fmla="*/ 2807068 h 5781900"/>
                <a:gd name="connsiteX2" fmla="*/ 106145 w 10400531"/>
                <a:gd name="connsiteY2" fmla="*/ 848300 h 5781900"/>
                <a:gd name="connsiteX3" fmla="*/ 1552563 w 10400531"/>
                <a:gd name="connsiteY3" fmla="*/ 101755 h 5781900"/>
                <a:gd name="connsiteX4" fmla="*/ 3221706 w 10400531"/>
                <a:gd name="connsiteY4" fmla="*/ 290441 h 5781900"/>
                <a:gd name="connsiteX5" fmla="*/ 6211649 w 10400531"/>
                <a:gd name="connsiteY5" fmla="*/ 290441 h 5781900"/>
                <a:gd name="connsiteX6" fmla="*/ 8301706 w 10400531"/>
                <a:gd name="connsiteY6" fmla="*/ 155 h 5781900"/>
                <a:gd name="connsiteX7" fmla="*/ 9680563 w 10400531"/>
                <a:gd name="connsiteY7" fmla="*/ 333984 h 5781900"/>
                <a:gd name="connsiteX8" fmla="*/ 10377249 w 10400531"/>
                <a:gd name="connsiteY8" fmla="*/ 1596726 h 5781900"/>
                <a:gd name="connsiteX9" fmla="*/ 10217592 w 10400531"/>
                <a:gd name="connsiteY9" fmla="*/ 2903012 h 5781900"/>
                <a:gd name="connsiteX10" fmla="*/ 10043421 w 10400531"/>
                <a:gd name="connsiteY10" fmla="*/ 3977069 h 5781900"/>
                <a:gd name="connsiteX11" fmla="*/ 9898278 w 10400531"/>
                <a:gd name="connsiteY11" fmla="*/ 5689755 h 5781900"/>
                <a:gd name="connsiteX12" fmla="*/ 6908335 w 10400531"/>
                <a:gd name="connsiteY12" fmla="*/ 5530098 h 5781900"/>
                <a:gd name="connsiteX13" fmla="*/ 5253706 w 10400531"/>
                <a:gd name="connsiteY13" fmla="*/ 5355926 h 5781900"/>
                <a:gd name="connsiteX14" fmla="*/ 3018506 w 10400531"/>
                <a:gd name="connsiteY14" fmla="*/ 5559126 h 5781900"/>
                <a:gd name="connsiteX15" fmla="*/ 1726735 w 10400531"/>
                <a:gd name="connsiteY15" fmla="*/ 5675241 h 5781900"/>
                <a:gd name="connsiteX16" fmla="*/ 172974 w 10400531"/>
                <a:gd name="connsiteY16" fmla="*/ 5157345 h 5781900"/>
                <a:gd name="connsiteX0" fmla="*/ 221145 w 10448702"/>
                <a:gd name="connsiteY0" fmla="*/ 5157345 h 5781900"/>
                <a:gd name="connsiteX1" fmla="*/ 183452 w 10448702"/>
                <a:gd name="connsiteY1" fmla="*/ 2807068 h 5781900"/>
                <a:gd name="connsiteX2" fmla="*/ 154316 w 10448702"/>
                <a:gd name="connsiteY2" fmla="*/ 848300 h 5781900"/>
                <a:gd name="connsiteX3" fmla="*/ 1600734 w 10448702"/>
                <a:gd name="connsiteY3" fmla="*/ 101755 h 5781900"/>
                <a:gd name="connsiteX4" fmla="*/ 3269877 w 10448702"/>
                <a:gd name="connsiteY4" fmla="*/ 290441 h 5781900"/>
                <a:gd name="connsiteX5" fmla="*/ 6259820 w 10448702"/>
                <a:gd name="connsiteY5" fmla="*/ 290441 h 5781900"/>
                <a:gd name="connsiteX6" fmla="*/ 8349877 w 10448702"/>
                <a:gd name="connsiteY6" fmla="*/ 155 h 5781900"/>
                <a:gd name="connsiteX7" fmla="*/ 9728734 w 10448702"/>
                <a:gd name="connsiteY7" fmla="*/ 333984 h 5781900"/>
                <a:gd name="connsiteX8" fmla="*/ 10425420 w 10448702"/>
                <a:gd name="connsiteY8" fmla="*/ 1596726 h 5781900"/>
                <a:gd name="connsiteX9" fmla="*/ 10265763 w 10448702"/>
                <a:gd name="connsiteY9" fmla="*/ 2903012 h 5781900"/>
                <a:gd name="connsiteX10" fmla="*/ 10091592 w 10448702"/>
                <a:gd name="connsiteY10" fmla="*/ 3977069 h 5781900"/>
                <a:gd name="connsiteX11" fmla="*/ 9946449 w 10448702"/>
                <a:gd name="connsiteY11" fmla="*/ 5689755 h 5781900"/>
                <a:gd name="connsiteX12" fmla="*/ 6956506 w 10448702"/>
                <a:gd name="connsiteY12" fmla="*/ 5530098 h 5781900"/>
                <a:gd name="connsiteX13" fmla="*/ 5301877 w 10448702"/>
                <a:gd name="connsiteY13" fmla="*/ 5355926 h 5781900"/>
                <a:gd name="connsiteX14" fmla="*/ 3066677 w 10448702"/>
                <a:gd name="connsiteY14" fmla="*/ 5559126 h 5781900"/>
                <a:gd name="connsiteX15" fmla="*/ 221145 w 10448702"/>
                <a:gd name="connsiteY15" fmla="*/ 5157345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01070" h="5781900">
                  <a:moveTo>
                    <a:pt x="356458" y="5396267"/>
                  </a:moveTo>
                  <a:cubicBezTo>
                    <a:pt x="-124079" y="4937591"/>
                    <a:pt x="177449" y="3565062"/>
                    <a:pt x="135820" y="2807068"/>
                  </a:cubicBezTo>
                  <a:cubicBezTo>
                    <a:pt x="94191" y="2049074"/>
                    <a:pt x="-129530" y="1299185"/>
                    <a:pt x="106684" y="848300"/>
                  </a:cubicBezTo>
                  <a:cubicBezTo>
                    <a:pt x="342898" y="397415"/>
                    <a:pt x="1033842" y="194732"/>
                    <a:pt x="1553102" y="101755"/>
                  </a:cubicBezTo>
                  <a:cubicBezTo>
                    <a:pt x="2072362" y="8779"/>
                    <a:pt x="2445731" y="258993"/>
                    <a:pt x="3222245" y="290441"/>
                  </a:cubicBezTo>
                  <a:cubicBezTo>
                    <a:pt x="3998759" y="321889"/>
                    <a:pt x="5365521" y="338822"/>
                    <a:pt x="6212188" y="290441"/>
                  </a:cubicBezTo>
                  <a:cubicBezTo>
                    <a:pt x="7058855" y="242060"/>
                    <a:pt x="7724093" y="-7102"/>
                    <a:pt x="8302245" y="155"/>
                  </a:cubicBezTo>
                  <a:cubicBezTo>
                    <a:pt x="8880397" y="7412"/>
                    <a:pt x="9335178" y="67889"/>
                    <a:pt x="9681102" y="333984"/>
                  </a:cubicBezTo>
                  <a:cubicBezTo>
                    <a:pt x="10027026" y="600079"/>
                    <a:pt x="10288283" y="1168555"/>
                    <a:pt x="10377788" y="1596726"/>
                  </a:cubicBezTo>
                  <a:cubicBezTo>
                    <a:pt x="10467293" y="2024897"/>
                    <a:pt x="10273769" y="2506288"/>
                    <a:pt x="10218131" y="2903012"/>
                  </a:cubicBezTo>
                  <a:cubicBezTo>
                    <a:pt x="10162493" y="3299736"/>
                    <a:pt x="10097179" y="3512612"/>
                    <a:pt x="10043960" y="3977069"/>
                  </a:cubicBezTo>
                  <a:cubicBezTo>
                    <a:pt x="9990741" y="4441526"/>
                    <a:pt x="10421331" y="5430917"/>
                    <a:pt x="9898817" y="5689755"/>
                  </a:cubicBezTo>
                  <a:cubicBezTo>
                    <a:pt x="9376303" y="5948593"/>
                    <a:pt x="7682969" y="5585736"/>
                    <a:pt x="6908874" y="5530098"/>
                  </a:cubicBezTo>
                  <a:cubicBezTo>
                    <a:pt x="6134779" y="5474460"/>
                    <a:pt x="5902550" y="5351088"/>
                    <a:pt x="5254245" y="5355926"/>
                  </a:cubicBezTo>
                  <a:cubicBezTo>
                    <a:pt x="4605940" y="5360764"/>
                    <a:pt x="3835343" y="5552403"/>
                    <a:pt x="3019045" y="5559126"/>
                  </a:cubicBezTo>
                  <a:cubicBezTo>
                    <a:pt x="2202747" y="5565849"/>
                    <a:pt x="1218131" y="5759375"/>
                    <a:pt x="356458" y="539626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任意多边形 15">
              <a:extLst>
                <a:ext uri="{FF2B5EF4-FFF2-40B4-BE49-F238E27FC236}">
                  <a16:creationId xmlns:a16="http://schemas.microsoft.com/office/drawing/2014/main" id="{CF80022D-6A76-4C6E-B0A7-B155C4EC34A9}"/>
                </a:ext>
              </a:extLst>
            </p:cNvPr>
            <p:cNvSpPr/>
            <p:nvPr/>
          </p:nvSpPr>
          <p:spPr>
            <a:xfrm>
              <a:off x="-7607581" y="-4631681"/>
              <a:ext cx="9233127" cy="4698505"/>
            </a:xfrm>
            <a:custGeom>
              <a:avLst/>
              <a:gdLst>
                <a:gd name="connsiteX0" fmla="*/ 152243 w 10553239"/>
                <a:gd name="connsiteY0" fmla="*/ 28014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20" fmla="*/ 152243 w 10553239"/>
                <a:gd name="connsiteY20" fmla="*/ 2801412 h 5781900"/>
                <a:gd name="connsiteX0" fmla="*/ 152243 w 10553239"/>
                <a:gd name="connsiteY0" fmla="*/ 34110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20031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9699 w 10554238"/>
                <a:gd name="connsiteY0" fmla="*/ 3730326 h 5781900"/>
                <a:gd name="connsiteX1" fmla="*/ 182270 w 10554238"/>
                <a:gd name="connsiteY1" fmla="*/ 2743355 h 5781900"/>
                <a:gd name="connsiteX2" fmla="*/ 182270 w 10554238"/>
                <a:gd name="connsiteY2" fmla="*/ 2003126 h 5781900"/>
                <a:gd name="connsiteX3" fmla="*/ 8099 w 10554238"/>
                <a:gd name="connsiteY3" fmla="*/ 1277412 h 5781900"/>
                <a:gd name="connsiteX4" fmla="*/ 458042 w 10554238"/>
                <a:gd name="connsiteY4" fmla="*/ 450098 h 5781900"/>
                <a:gd name="connsiteX5" fmla="*/ 1706270 w 10554238"/>
                <a:gd name="connsiteY5" fmla="*/ 101755 h 5781900"/>
                <a:gd name="connsiteX6" fmla="*/ 3375413 w 10554238"/>
                <a:gd name="connsiteY6" fmla="*/ 290441 h 5781900"/>
                <a:gd name="connsiteX7" fmla="*/ 6365356 w 10554238"/>
                <a:gd name="connsiteY7" fmla="*/ 290441 h 5781900"/>
                <a:gd name="connsiteX8" fmla="*/ 8455413 w 10554238"/>
                <a:gd name="connsiteY8" fmla="*/ 155 h 5781900"/>
                <a:gd name="connsiteX9" fmla="*/ 9834270 w 10554238"/>
                <a:gd name="connsiteY9" fmla="*/ 333984 h 5781900"/>
                <a:gd name="connsiteX10" fmla="*/ 10530956 w 10554238"/>
                <a:gd name="connsiteY10" fmla="*/ 1596726 h 5781900"/>
                <a:gd name="connsiteX11" fmla="*/ 10371299 w 10554238"/>
                <a:gd name="connsiteY11" fmla="*/ 2903012 h 5781900"/>
                <a:gd name="connsiteX12" fmla="*/ 10197128 w 10554238"/>
                <a:gd name="connsiteY12" fmla="*/ 3977069 h 5781900"/>
                <a:gd name="connsiteX13" fmla="*/ 10051985 w 10554238"/>
                <a:gd name="connsiteY13" fmla="*/ 5689755 h 5781900"/>
                <a:gd name="connsiteX14" fmla="*/ 7062042 w 10554238"/>
                <a:gd name="connsiteY14" fmla="*/ 5530098 h 5781900"/>
                <a:gd name="connsiteX15" fmla="*/ 5407413 w 10554238"/>
                <a:gd name="connsiteY15" fmla="*/ 5355926 h 5781900"/>
                <a:gd name="connsiteX16" fmla="*/ 3172213 w 10554238"/>
                <a:gd name="connsiteY16" fmla="*/ 5559126 h 5781900"/>
                <a:gd name="connsiteX17" fmla="*/ 1880442 w 10554238"/>
                <a:gd name="connsiteY17" fmla="*/ 5675241 h 5781900"/>
                <a:gd name="connsiteX18" fmla="*/ 341928 w 10554238"/>
                <a:gd name="connsiteY18" fmla="*/ 5268841 h 5781900"/>
                <a:gd name="connsiteX19" fmla="*/ 109699 w 10554238"/>
                <a:gd name="connsiteY19" fmla="*/ 3730326 h 5781900"/>
                <a:gd name="connsiteX0" fmla="*/ 108701 w 10553240"/>
                <a:gd name="connsiteY0" fmla="*/ 3730326 h 5781900"/>
                <a:gd name="connsiteX1" fmla="*/ 181272 w 10553240"/>
                <a:gd name="connsiteY1" fmla="*/ 2743355 h 5781900"/>
                <a:gd name="connsiteX2" fmla="*/ 181272 w 10553240"/>
                <a:gd name="connsiteY2" fmla="*/ 2003126 h 5781900"/>
                <a:gd name="connsiteX3" fmla="*/ 7101 w 10553240"/>
                <a:gd name="connsiteY3" fmla="*/ 1181844 h 5781900"/>
                <a:gd name="connsiteX4" fmla="*/ 457044 w 10553240"/>
                <a:gd name="connsiteY4" fmla="*/ 450098 h 5781900"/>
                <a:gd name="connsiteX5" fmla="*/ 1705272 w 10553240"/>
                <a:gd name="connsiteY5" fmla="*/ 101755 h 5781900"/>
                <a:gd name="connsiteX6" fmla="*/ 3374415 w 10553240"/>
                <a:gd name="connsiteY6" fmla="*/ 290441 h 5781900"/>
                <a:gd name="connsiteX7" fmla="*/ 6364358 w 10553240"/>
                <a:gd name="connsiteY7" fmla="*/ 290441 h 5781900"/>
                <a:gd name="connsiteX8" fmla="*/ 8454415 w 10553240"/>
                <a:gd name="connsiteY8" fmla="*/ 155 h 5781900"/>
                <a:gd name="connsiteX9" fmla="*/ 9833272 w 10553240"/>
                <a:gd name="connsiteY9" fmla="*/ 333984 h 5781900"/>
                <a:gd name="connsiteX10" fmla="*/ 10529958 w 10553240"/>
                <a:gd name="connsiteY10" fmla="*/ 1596726 h 5781900"/>
                <a:gd name="connsiteX11" fmla="*/ 10370301 w 10553240"/>
                <a:gd name="connsiteY11" fmla="*/ 2903012 h 5781900"/>
                <a:gd name="connsiteX12" fmla="*/ 10196130 w 10553240"/>
                <a:gd name="connsiteY12" fmla="*/ 3977069 h 5781900"/>
                <a:gd name="connsiteX13" fmla="*/ 10050987 w 10553240"/>
                <a:gd name="connsiteY13" fmla="*/ 5689755 h 5781900"/>
                <a:gd name="connsiteX14" fmla="*/ 7061044 w 10553240"/>
                <a:gd name="connsiteY14" fmla="*/ 5530098 h 5781900"/>
                <a:gd name="connsiteX15" fmla="*/ 5406415 w 10553240"/>
                <a:gd name="connsiteY15" fmla="*/ 5355926 h 5781900"/>
                <a:gd name="connsiteX16" fmla="*/ 3171215 w 10553240"/>
                <a:gd name="connsiteY16" fmla="*/ 5559126 h 5781900"/>
                <a:gd name="connsiteX17" fmla="*/ 1879444 w 10553240"/>
                <a:gd name="connsiteY17" fmla="*/ 5675241 h 5781900"/>
                <a:gd name="connsiteX18" fmla="*/ 340930 w 10553240"/>
                <a:gd name="connsiteY18" fmla="*/ 5268841 h 5781900"/>
                <a:gd name="connsiteX19" fmla="*/ 108701 w 1055324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372861 w 10469057"/>
                <a:gd name="connsiteY3" fmla="*/ 450098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144180 w 10469057"/>
                <a:gd name="connsiteY2" fmla="*/ 848300 h 5781900"/>
                <a:gd name="connsiteX3" fmla="*/ 1621089 w 10469057"/>
                <a:gd name="connsiteY3" fmla="*/ 101755 h 5781900"/>
                <a:gd name="connsiteX4" fmla="*/ 3290232 w 10469057"/>
                <a:gd name="connsiteY4" fmla="*/ 290441 h 5781900"/>
                <a:gd name="connsiteX5" fmla="*/ 6280175 w 10469057"/>
                <a:gd name="connsiteY5" fmla="*/ 290441 h 5781900"/>
                <a:gd name="connsiteX6" fmla="*/ 8370232 w 10469057"/>
                <a:gd name="connsiteY6" fmla="*/ 155 h 5781900"/>
                <a:gd name="connsiteX7" fmla="*/ 9749089 w 10469057"/>
                <a:gd name="connsiteY7" fmla="*/ 333984 h 5781900"/>
                <a:gd name="connsiteX8" fmla="*/ 10445775 w 10469057"/>
                <a:gd name="connsiteY8" fmla="*/ 1596726 h 5781900"/>
                <a:gd name="connsiteX9" fmla="*/ 10286118 w 10469057"/>
                <a:gd name="connsiteY9" fmla="*/ 2903012 h 5781900"/>
                <a:gd name="connsiteX10" fmla="*/ 10111947 w 10469057"/>
                <a:gd name="connsiteY10" fmla="*/ 3977069 h 5781900"/>
                <a:gd name="connsiteX11" fmla="*/ 9966804 w 10469057"/>
                <a:gd name="connsiteY11" fmla="*/ 5689755 h 5781900"/>
                <a:gd name="connsiteX12" fmla="*/ 6976861 w 10469057"/>
                <a:gd name="connsiteY12" fmla="*/ 5530098 h 5781900"/>
                <a:gd name="connsiteX13" fmla="*/ 5322232 w 10469057"/>
                <a:gd name="connsiteY13" fmla="*/ 5355926 h 5781900"/>
                <a:gd name="connsiteX14" fmla="*/ 3087032 w 10469057"/>
                <a:gd name="connsiteY14" fmla="*/ 5559126 h 5781900"/>
                <a:gd name="connsiteX15" fmla="*/ 1795261 w 10469057"/>
                <a:gd name="connsiteY15" fmla="*/ 5675241 h 5781900"/>
                <a:gd name="connsiteX16" fmla="*/ 256747 w 10469057"/>
                <a:gd name="connsiteY16" fmla="*/ 5268841 h 5781900"/>
                <a:gd name="connsiteX17" fmla="*/ 24518 w 10469057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20167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50658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182758 w 10395068"/>
                <a:gd name="connsiteY0" fmla="*/ 5268841 h 5781900"/>
                <a:gd name="connsiteX1" fmla="*/ 129818 w 10395068"/>
                <a:gd name="connsiteY1" fmla="*/ 2807068 h 5781900"/>
                <a:gd name="connsiteX2" fmla="*/ 100682 w 10395068"/>
                <a:gd name="connsiteY2" fmla="*/ 848300 h 5781900"/>
                <a:gd name="connsiteX3" fmla="*/ 1547100 w 10395068"/>
                <a:gd name="connsiteY3" fmla="*/ 101755 h 5781900"/>
                <a:gd name="connsiteX4" fmla="*/ 3216243 w 10395068"/>
                <a:gd name="connsiteY4" fmla="*/ 290441 h 5781900"/>
                <a:gd name="connsiteX5" fmla="*/ 6206186 w 10395068"/>
                <a:gd name="connsiteY5" fmla="*/ 290441 h 5781900"/>
                <a:gd name="connsiteX6" fmla="*/ 8296243 w 10395068"/>
                <a:gd name="connsiteY6" fmla="*/ 155 h 5781900"/>
                <a:gd name="connsiteX7" fmla="*/ 9675100 w 10395068"/>
                <a:gd name="connsiteY7" fmla="*/ 333984 h 5781900"/>
                <a:gd name="connsiteX8" fmla="*/ 10371786 w 10395068"/>
                <a:gd name="connsiteY8" fmla="*/ 1596726 h 5781900"/>
                <a:gd name="connsiteX9" fmla="*/ 10212129 w 10395068"/>
                <a:gd name="connsiteY9" fmla="*/ 2903012 h 5781900"/>
                <a:gd name="connsiteX10" fmla="*/ 10037958 w 10395068"/>
                <a:gd name="connsiteY10" fmla="*/ 3977069 h 5781900"/>
                <a:gd name="connsiteX11" fmla="*/ 9892815 w 10395068"/>
                <a:gd name="connsiteY11" fmla="*/ 5689755 h 5781900"/>
                <a:gd name="connsiteX12" fmla="*/ 6902872 w 10395068"/>
                <a:gd name="connsiteY12" fmla="*/ 5530098 h 5781900"/>
                <a:gd name="connsiteX13" fmla="*/ 5248243 w 10395068"/>
                <a:gd name="connsiteY13" fmla="*/ 5355926 h 5781900"/>
                <a:gd name="connsiteX14" fmla="*/ 3013043 w 10395068"/>
                <a:gd name="connsiteY14" fmla="*/ 5559126 h 5781900"/>
                <a:gd name="connsiteX15" fmla="*/ 1721272 w 10395068"/>
                <a:gd name="connsiteY15" fmla="*/ 5675241 h 5781900"/>
                <a:gd name="connsiteX16" fmla="*/ 182758 w 10395068"/>
                <a:gd name="connsiteY16" fmla="*/ 5268841 h 5781900"/>
                <a:gd name="connsiteX0" fmla="*/ 166990 w 10394547"/>
                <a:gd name="connsiteY0" fmla="*/ 5157345 h 5781900"/>
                <a:gd name="connsiteX1" fmla="*/ 129297 w 10394547"/>
                <a:gd name="connsiteY1" fmla="*/ 2807068 h 5781900"/>
                <a:gd name="connsiteX2" fmla="*/ 100161 w 10394547"/>
                <a:gd name="connsiteY2" fmla="*/ 848300 h 5781900"/>
                <a:gd name="connsiteX3" fmla="*/ 1546579 w 10394547"/>
                <a:gd name="connsiteY3" fmla="*/ 101755 h 5781900"/>
                <a:gd name="connsiteX4" fmla="*/ 3215722 w 10394547"/>
                <a:gd name="connsiteY4" fmla="*/ 290441 h 5781900"/>
                <a:gd name="connsiteX5" fmla="*/ 6205665 w 10394547"/>
                <a:gd name="connsiteY5" fmla="*/ 290441 h 5781900"/>
                <a:gd name="connsiteX6" fmla="*/ 8295722 w 10394547"/>
                <a:gd name="connsiteY6" fmla="*/ 155 h 5781900"/>
                <a:gd name="connsiteX7" fmla="*/ 9674579 w 10394547"/>
                <a:gd name="connsiteY7" fmla="*/ 333984 h 5781900"/>
                <a:gd name="connsiteX8" fmla="*/ 10371265 w 10394547"/>
                <a:gd name="connsiteY8" fmla="*/ 1596726 h 5781900"/>
                <a:gd name="connsiteX9" fmla="*/ 10211608 w 10394547"/>
                <a:gd name="connsiteY9" fmla="*/ 2903012 h 5781900"/>
                <a:gd name="connsiteX10" fmla="*/ 10037437 w 10394547"/>
                <a:gd name="connsiteY10" fmla="*/ 3977069 h 5781900"/>
                <a:gd name="connsiteX11" fmla="*/ 9892294 w 10394547"/>
                <a:gd name="connsiteY11" fmla="*/ 5689755 h 5781900"/>
                <a:gd name="connsiteX12" fmla="*/ 6902351 w 10394547"/>
                <a:gd name="connsiteY12" fmla="*/ 5530098 h 5781900"/>
                <a:gd name="connsiteX13" fmla="*/ 5247722 w 10394547"/>
                <a:gd name="connsiteY13" fmla="*/ 5355926 h 5781900"/>
                <a:gd name="connsiteX14" fmla="*/ 3012522 w 10394547"/>
                <a:gd name="connsiteY14" fmla="*/ 5559126 h 5781900"/>
                <a:gd name="connsiteX15" fmla="*/ 1720751 w 10394547"/>
                <a:gd name="connsiteY15" fmla="*/ 5675241 h 5781900"/>
                <a:gd name="connsiteX16" fmla="*/ 166990 w 10394547"/>
                <a:gd name="connsiteY16" fmla="*/ 5157345 h 5781900"/>
                <a:gd name="connsiteX0" fmla="*/ 172974 w 10400531"/>
                <a:gd name="connsiteY0" fmla="*/ 5157345 h 5781900"/>
                <a:gd name="connsiteX1" fmla="*/ 135281 w 10400531"/>
                <a:gd name="connsiteY1" fmla="*/ 2807068 h 5781900"/>
                <a:gd name="connsiteX2" fmla="*/ 106145 w 10400531"/>
                <a:gd name="connsiteY2" fmla="*/ 848300 h 5781900"/>
                <a:gd name="connsiteX3" fmla="*/ 1552563 w 10400531"/>
                <a:gd name="connsiteY3" fmla="*/ 101755 h 5781900"/>
                <a:gd name="connsiteX4" fmla="*/ 3221706 w 10400531"/>
                <a:gd name="connsiteY4" fmla="*/ 290441 h 5781900"/>
                <a:gd name="connsiteX5" fmla="*/ 6211649 w 10400531"/>
                <a:gd name="connsiteY5" fmla="*/ 290441 h 5781900"/>
                <a:gd name="connsiteX6" fmla="*/ 8301706 w 10400531"/>
                <a:gd name="connsiteY6" fmla="*/ 155 h 5781900"/>
                <a:gd name="connsiteX7" fmla="*/ 9680563 w 10400531"/>
                <a:gd name="connsiteY7" fmla="*/ 333984 h 5781900"/>
                <a:gd name="connsiteX8" fmla="*/ 10377249 w 10400531"/>
                <a:gd name="connsiteY8" fmla="*/ 1596726 h 5781900"/>
                <a:gd name="connsiteX9" fmla="*/ 10217592 w 10400531"/>
                <a:gd name="connsiteY9" fmla="*/ 2903012 h 5781900"/>
                <a:gd name="connsiteX10" fmla="*/ 10043421 w 10400531"/>
                <a:gd name="connsiteY10" fmla="*/ 3977069 h 5781900"/>
                <a:gd name="connsiteX11" fmla="*/ 9898278 w 10400531"/>
                <a:gd name="connsiteY11" fmla="*/ 5689755 h 5781900"/>
                <a:gd name="connsiteX12" fmla="*/ 6908335 w 10400531"/>
                <a:gd name="connsiteY12" fmla="*/ 5530098 h 5781900"/>
                <a:gd name="connsiteX13" fmla="*/ 5253706 w 10400531"/>
                <a:gd name="connsiteY13" fmla="*/ 5355926 h 5781900"/>
                <a:gd name="connsiteX14" fmla="*/ 3018506 w 10400531"/>
                <a:gd name="connsiteY14" fmla="*/ 5559126 h 5781900"/>
                <a:gd name="connsiteX15" fmla="*/ 1726735 w 10400531"/>
                <a:gd name="connsiteY15" fmla="*/ 5675241 h 5781900"/>
                <a:gd name="connsiteX16" fmla="*/ 172974 w 10400531"/>
                <a:gd name="connsiteY16" fmla="*/ 5157345 h 5781900"/>
                <a:gd name="connsiteX0" fmla="*/ 221145 w 10448702"/>
                <a:gd name="connsiteY0" fmla="*/ 5157345 h 5781900"/>
                <a:gd name="connsiteX1" fmla="*/ 183452 w 10448702"/>
                <a:gd name="connsiteY1" fmla="*/ 2807068 h 5781900"/>
                <a:gd name="connsiteX2" fmla="*/ 154316 w 10448702"/>
                <a:gd name="connsiteY2" fmla="*/ 848300 h 5781900"/>
                <a:gd name="connsiteX3" fmla="*/ 1600734 w 10448702"/>
                <a:gd name="connsiteY3" fmla="*/ 101755 h 5781900"/>
                <a:gd name="connsiteX4" fmla="*/ 3269877 w 10448702"/>
                <a:gd name="connsiteY4" fmla="*/ 290441 h 5781900"/>
                <a:gd name="connsiteX5" fmla="*/ 6259820 w 10448702"/>
                <a:gd name="connsiteY5" fmla="*/ 290441 h 5781900"/>
                <a:gd name="connsiteX6" fmla="*/ 8349877 w 10448702"/>
                <a:gd name="connsiteY6" fmla="*/ 155 h 5781900"/>
                <a:gd name="connsiteX7" fmla="*/ 9728734 w 10448702"/>
                <a:gd name="connsiteY7" fmla="*/ 333984 h 5781900"/>
                <a:gd name="connsiteX8" fmla="*/ 10425420 w 10448702"/>
                <a:gd name="connsiteY8" fmla="*/ 1596726 h 5781900"/>
                <a:gd name="connsiteX9" fmla="*/ 10265763 w 10448702"/>
                <a:gd name="connsiteY9" fmla="*/ 2903012 h 5781900"/>
                <a:gd name="connsiteX10" fmla="*/ 10091592 w 10448702"/>
                <a:gd name="connsiteY10" fmla="*/ 3977069 h 5781900"/>
                <a:gd name="connsiteX11" fmla="*/ 9946449 w 10448702"/>
                <a:gd name="connsiteY11" fmla="*/ 5689755 h 5781900"/>
                <a:gd name="connsiteX12" fmla="*/ 6956506 w 10448702"/>
                <a:gd name="connsiteY12" fmla="*/ 5530098 h 5781900"/>
                <a:gd name="connsiteX13" fmla="*/ 5301877 w 10448702"/>
                <a:gd name="connsiteY13" fmla="*/ 5355926 h 5781900"/>
                <a:gd name="connsiteX14" fmla="*/ 3066677 w 10448702"/>
                <a:gd name="connsiteY14" fmla="*/ 5559126 h 5781900"/>
                <a:gd name="connsiteX15" fmla="*/ 221145 w 10448702"/>
                <a:gd name="connsiteY15" fmla="*/ 5157345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01070" h="5781900">
                  <a:moveTo>
                    <a:pt x="356458" y="5396267"/>
                  </a:moveTo>
                  <a:cubicBezTo>
                    <a:pt x="-124079" y="4937591"/>
                    <a:pt x="177449" y="3565062"/>
                    <a:pt x="135820" y="2807068"/>
                  </a:cubicBezTo>
                  <a:cubicBezTo>
                    <a:pt x="94191" y="2049074"/>
                    <a:pt x="-129530" y="1299185"/>
                    <a:pt x="106684" y="848300"/>
                  </a:cubicBezTo>
                  <a:cubicBezTo>
                    <a:pt x="342898" y="397415"/>
                    <a:pt x="1033842" y="194732"/>
                    <a:pt x="1553102" y="101755"/>
                  </a:cubicBezTo>
                  <a:cubicBezTo>
                    <a:pt x="2072362" y="8779"/>
                    <a:pt x="2445731" y="258993"/>
                    <a:pt x="3222245" y="290441"/>
                  </a:cubicBezTo>
                  <a:cubicBezTo>
                    <a:pt x="3998759" y="321889"/>
                    <a:pt x="5365521" y="338822"/>
                    <a:pt x="6212188" y="290441"/>
                  </a:cubicBezTo>
                  <a:cubicBezTo>
                    <a:pt x="7058855" y="242060"/>
                    <a:pt x="7724093" y="-7102"/>
                    <a:pt x="8302245" y="155"/>
                  </a:cubicBezTo>
                  <a:cubicBezTo>
                    <a:pt x="8880397" y="7412"/>
                    <a:pt x="9335178" y="67889"/>
                    <a:pt x="9681102" y="333984"/>
                  </a:cubicBezTo>
                  <a:cubicBezTo>
                    <a:pt x="10027026" y="600079"/>
                    <a:pt x="10288283" y="1168555"/>
                    <a:pt x="10377788" y="1596726"/>
                  </a:cubicBezTo>
                  <a:cubicBezTo>
                    <a:pt x="10467293" y="2024897"/>
                    <a:pt x="10273769" y="2506288"/>
                    <a:pt x="10218131" y="2903012"/>
                  </a:cubicBezTo>
                  <a:cubicBezTo>
                    <a:pt x="10162493" y="3299736"/>
                    <a:pt x="10097179" y="3512612"/>
                    <a:pt x="10043960" y="3977069"/>
                  </a:cubicBezTo>
                  <a:cubicBezTo>
                    <a:pt x="9990741" y="4441526"/>
                    <a:pt x="10421331" y="5430917"/>
                    <a:pt x="9898817" y="5689755"/>
                  </a:cubicBezTo>
                  <a:cubicBezTo>
                    <a:pt x="9376303" y="5948593"/>
                    <a:pt x="7682969" y="5585736"/>
                    <a:pt x="6908874" y="5530098"/>
                  </a:cubicBezTo>
                  <a:cubicBezTo>
                    <a:pt x="6134779" y="5474460"/>
                    <a:pt x="5902550" y="5351088"/>
                    <a:pt x="5254245" y="5355926"/>
                  </a:cubicBezTo>
                  <a:cubicBezTo>
                    <a:pt x="4605940" y="5360764"/>
                    <a:pt x="3835343" y="5552403"/>
                    <a:pt x="3019045" y="5559126"/>
                  </a:cubicBezTo>
                  <a:cubicBezTo>
                    <a:pt x="2202747" y="5565849"/>
                    <a:pt x="1218131" y="5759375"/>
                    <a:pt x="356458" y="53962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任意多边形 16">
              <a:extLst>
                <a:ext uri="{FF2B5EF4-FFF2-40B4-BE49-F238E27FC236}">
                  <a16:creationId xmlns:a16="http://schemas.microsoft.com/office/drawing/2014/main" id="{9EBA663E-D218-401F-A750-A18FCFD7FF72}"/>
                </a:ext>
              </a:extLst>
            </p:cNvPr>
            <p:cNvSpPr/>
            <p:nvPr/>
          </p:nvSpPr>
          <p:spPr>
            <a:xfrm>
              <a:off x="-7762875" y="-4794271"/>
              <a:ext cx="9572625" cy="4972072"/>
            </a:xfrm>
            <a:custGeom>
              <a:avLst/>
              <a:gdLst>
                <a:gd name="connsiteX0" fmla="*/ 152243 w 10553239"/>
                <a:gd name="connsiteY0" fmla="*/ 28014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20" fmla="*/ 152243 w 10553239"/>
                <a:gd name="connsiteY20" fmla="*/ 2801412 h 5781900"/>
                <a:gd name="connsiteX0" fmla="*/ 152243 w 10553239"/>
                <a:gd name="connsiteY0" fmla="*/ 34110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20031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9699 w 10554238"/>
                <a:gd name="connsiteY0" fmla="*/ 3730326 h 5781900"/>
                <a:gd name="connsiteX1" fmla="*/ 182270 w 10554238"/>
                <a:gd name="connsiteY1" fmla="*/ 2743355 h 5781900"/>
                <a:gd name="connsiteX2" fmla="*/ 182270 w 10554238"/>
                <a:gd name="connsiteY2" fmla="*/ 2003126 h 5781900"/>
                <a:gd name="connsiteX3" fmla="*/ 8099 w 10554238"/>
                <a:gd name="connsiteY3" fmla="*/ 1277412 h 5781900"/>
                <a:gd name="connsiteX4" fmla="*/ 458042 w 10554238"/>
                <a:gd name="connsiteY4" fmla="*/ 450098 h 5781900"/>
                <a:gd name="connsiteX5" fmla="*/ 1706270 w 10554238"/>
                <a:gd name="connsiteY5" fmla="*/ 101755 h 5781900"/>
                <a:gd name="connsiteX6" fmla="*/ 3375413 w 10554238"/>
                <a:gd name="connsiteY6" fmla="*/ 290441 h 5781900"/>
                <a:gd name="connsiteX7" fmla="*/ 6365356 w 10554238"/>
                <a:gd name="connsiteY7" fmla="*/ 290441 h 5781900"/>
                <a:gd name="connsiteX8" fmla="*/ 8455413 w 10554238"/>
                <a:gd name="connsiteY8" fmla="*/ 155 h 5781900"/>
                <a:gd name="connsiteX9" fmla="*/ 9834270 w 10554238"/>
                <a:gd name="connsiteY9" fmla="*/ 333984 h 5781900"/>
                <a:gd name="connsiteX10" fmla="*/ 10530956 w 10554238"/>
                <a:gd name="connsiteY10" fmla="*/ 1596726 h 5781900"/>
                <a:gd name="connsiteX11" fmla="*/ 10371299 w 10554238"/>
                <a:gd name="connsiteY11" fmla="*/ 2903012 h 5781900"/>
                <a:gd name="connsiteX12" fmla="*/ 10197128 w 10554238"/>
                <a:gd name="connsiteY12" fmla="*/ 3977069 h 5781900"/>
                <a:gd name="connsiteX13" fmla="*/ 10051985 w 10554238"/>
                <a:gd name="connsiteY13" fmla="*/ 5689755 h 5781900"/>
                <a:gd name="connsiteX14" fmla="*/ 7062042 w 10554238"/>
                <a:gd name="connsiteY14" fmla="*/ 5530098 h 5781900"/>
                <a:gd name="connsiteX15" fmla="*/ 5407413 w 10554238"/>
                <a:gd name="connsiteY15" fmla="*/ 5355926 h 5781900"/>
                <a:gd name="connsiteX16" fmla="*/ 3172213 w 10554238"/>
                <a:gd name="connsiteY16" fmla="*/ 5559126 h 5781900"/>
                <a:gd name="connsiteX17" fmla="*/ 1880442 w 10554238"/>
                <a:gd name="connsiteY17" fmla="*/ 5675241 h 5781900"/>
                <a:gd name="connsiteX18" fmla="*/ 341928 w 10554238"/>
                <a:gd name="connsiteY18" fmla="*/ 5268841 h 5781900"/>
                <a:gd name="connsiteX19" fmla="*/ 109699 w 10554238"/>
                <a:gd name="connsiteY19" fmla="*/ 3730326 h 5781900"/>
                <a:gd name="connsiteX0" fmla="*/ 108701 w 10553240"/>
                <a:gd name="connsiteY0" fmla="*/ 3730326 h 5781900"/>
                <a:gd name="connsiteX1" fmla="*/ 181272 w 10553240"/>
                <a:gd name="connsiteY1" fmla="*/ 2743355 h 5781900"/>
                <a:gd name="connsiteX2" fmla="*/ 181272 w 10553240"/>
                <a:gd name="connsiteY2" fmla="*/ 2003126 h 5781900"/>
                <a:gd name="connsiteX3" fmla="*/ 7101 w 10553240"/>
                <a:gd name="connsiteY3" fmla="*/ 1181844 h 5781900"/>
                <a:gd name="connsiteX4" fmla="*/ 457044 w 10553240"/>
                <a:gd name="connsiteY4" fmla="*/ 450098 h 5781900"/>
                <a:gd name="connsiteX5" fmla="*/ 1705272 w 10553240"/>
                <a:gd name="connsiteY5" fmla="*/ 101755 h 5781900"/>
                <a:gd name="connsiteX6" fmla="*/ 3374415 w 10553240"/>
                <a:gd name="connsiteY6" fmla="*/ 290441 h 5781900"/>
                <a:gd name="connsiteX7" fmla="*/ 6364358 w 10553240"/>
                <a:gd name="connsiteY7" fmla="*/ 290441 h 5781900"/>
                <a:gd name="connsiteX8" fmla="*/ 8454415 w 10553240"/>
                <a:gd name="connsiteY8" fmla="*/ 155 h 5781900"/>
                <a:gd name="connsiteX9" fmla="*/ 9833272 w 10553240"/>
                <a:gd name="connsiteY9" fmla="*/ 333984 h 5781900"/>
                <a:gd name="connsiteX10" fmla="*/ 10529958 w 10553240"/>
                <a:gd name="connsiteY10" fmla="*/ 1596726 h 5781900"/>
                <a:gd name="connsiteX11" fmla="*/ 10370301 w 10553240"/>
                <a:gd name="connsiteY11" fmla="*/ 2903012 h 5781900"/>
                <a:gd name="connsiteX12" fmla="*/ 10196130 w 10553240"/>
                <a:gd name="connsiteY12" fmla="*/ 3977069 h 5781900"/>
                <a:gd name="connsiteX13" fmla="*/ 10050987 w 10553240"/>
                <a:gd name="connsiteY13" fmla="*/ 5689755 h 5781900"/>
                <a:gd name="connsiteX14" fmla="*/ 7061044 w 10553240"/>
                <a:gd name="connsiteY14" fmla="*/ 5530098 h 5781900"/>
                <a:gd name="connsiteX15" fmla="*/ 5406415 w 10553240"/>
                <a:gd name="connsiteY15" fmla="*/ 5355926 h 5781900"/>
                <a:gd name="connsiteX16" fmla="*/ 3171215 w 10553240"/>
                <a:gd name="connsiteY16" fmla="*/ 5559126 h 5781900"/>
                <a:gd name="connsiteX17" fmla="*/ 1879444 w 10553240"/>
                <a:gd name="connsiteY17" fmla="*/ 5675241 h 5781900"/>
                <a:gd name="connsiteX18" fmla="*/ 340930 w 10553240"/>
                <a:gd name="connsiteY18" fmla="*/ 5268841 h 5781900"/>
                <a:gd name="connsiteX19" fmla="*/ 108701 w 1055324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372861 w 10469057"/>
                <a:gd name="connsiteY3" fmla="*/ 450098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144180 w 10469057"/>
                <a:gd name="connsiteY2" fmla="*/ 848300 h 5781900"/>
                <a:gd name="connsiteX3" fmla="*/ 1621089 w 10469057"/>
                <a:gd name="connsiteY3" fmla="*/ 101755 h 5781900"/>
                <a:gd name="connsiteX4" fmla="*/ 3290232 w 10469057"/>
                <a:gd name="connsiteY4" fmla="*/ 290441 h 5781900"/>
                <a:gd name="connsiteX5" fmla="*/ 6280175 w 10469057"/>
                <a:gd name="connsiteY5" fmla="*/ 290441 h 5781900"/>
                <a:gd name="connsiteX6" fmla="*/ 8370232 w 10469057"/>
                <a:gd name="connsiteY6" fmla="*/ 155 h 5781900"/>
                <a:gd name="connsiteX7" fmla="*/ 9749089 w 10469057"/>
                <a:gd name="connsiteY7" fmla="*/ 333984 h 5781900"/>
                <a:gd name="connsiteX8" fmla="*/ 10445775 w 10469057"/>
                <a:gd name="connsiteY8" fmla="*/ 1596726 h 5781900"/>
                <a:gd name="connsiteX9" fmla="*/ 10286118 w 10469057"/>
                <a:gd name="connsiteY9" fmla="*/ 2903012 h 5781900"/>
                <a:gd name="connsiteX10" fmla="*/ 10111947 w 10469057"/>
                <a:gd name="connsiteY10" fmla="*/ 3977069 h 5781900"/>
                <a:gd name="connsiteX11" fmla="*/ 9966804 w 10469057"/>
                <a:gd name="connsiteY11" fmla="*/ 5689755 h 5781900"/>
                <a:gd name="connsiteX12" fmla="*/ 6976861 w 10469057"/>
                <a:gd name="connsiteY12" fmla="*/ 5530098 h 5781900"/>
                <a:gd name="connsiteX13" fmla="*/ 5322232 w 10469057"/>
                <a:gd name="connsiteY13" fmla="*/ 5355926 h 5781900"/>
                <a:gd name="connsiteX14" fmla="*/ 3087032 w 10469057"/>
                <a:gd name="connsiteY14" fmla="*/ 5559126 h 5781900"/>
                <a:gd name="connsiteX15" fmla="*/ 1795261 w 10469057"/>
                <a:gd name="connsiteY15" fmla="*/ 5675241 h 5781900"/>
                <a:gd name="connsiteX16" fmla="*/ 256747 w 10469057"/>
                <a:gd name="connsiteY16" fmla="*/ 5268841 h 5781900"/>
                <a:gd name="connsiteX17" fmla="*/ 24518 w 10469057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20167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50658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182758 w 10395068"/>
                <a:gd name="connsiteY0" fmla="*/ 5268841 h 5781900"/>
                <a:gd name="connsiteX1" fmla="*/ 129818 w 10395068"/>
                <a:gd name="connsiteY1" fmla="*/ 2807068 h 5781900"/>
                <a:gd name="connsiteX2" fmla="*/ 100682 w 10395068"/>
                <a:gd name="connsiteY2" fmla="*/ 848300 h 5781900"/>
                <a:gd name="connsiteX3" fmla="*/ 1547100 w 10395068"/>
                <a:gd name="connsiteY3" fmla="*/ 101755 h 5781900"/>
                <a:gd name="connsiteX4" fmla="*/ 3216243 w 10395068"/>
                <a:gd name="connsiteY4" fmla="*/ 290441 h 5781900"/>
                <a:gd name="connsiteX5" fmla="*/ 6206186 w 10395068"/>
                <a:gd name="connsiteY5" fmla="*/ 290441 h 5781900"/>
                <a:gd name="connsiteX6" fmla="*/ 8296243 w 10395068"/>
                <a:gd name="connsiteY6" fmla="*/ 155 h 5781900"/>
                <a:gd name="connsiteX7" fmla="*/ 9675100 w 10395068"/>
                <a:gd name="connsiteY7" fmla="*/ 333984 h 5781900"/>
                <a:gd name="connsiteX8" fmla="*/ 10371786 w 10395068"/>
                <a:gd name="connsiteY8" fmla="*/ 1596726 h 5781900"/>
                <a:gd name="connsiteX9" fmla="*/ 10212129 w 10395068"/>
                <a:gd name="connsiteY9" fmla="*/ 2903012 h 5781900"/>
                <a:gd name="connsiteX10" fmla="*/ 10037958 w 10395068"/>
                <a:gd name="connsiteY10" fmla="*/ 3977069 h 5781900"/>
                <a:gd name="connsiteX11" fmla="*/ 9892815 w 10395068"/>
                <a:gd name="connsiteY11" fmla="*/ 5689755 h 5781900"/>
                <a:gd name="connsiteX12" fmla="*/ 6902872 w 10395068"/>
                <a:gd name="connsiteY12" fmla="*/ 5530098 h 5781900"/>
                <a:gd name="connsiteX13" fmla="*/ 5248243 w 10395068"/>
                <a:gd name="connsiteY13" fmla="*/ 5355926 h 5781900"/>
                <a:gd name="connsiteX14" fmla="*/ 3013043 w 10395068"/>
                <a:gd name="connsiteY14" fmla="*/ 5559126 h 5781900"/>
                <a:gd name="connsiteX15" fmla="*/ 1721272 w 10395068"/>
                <a:gd name="connsiteY15" fmla="*/ 5675241 h 5781900"/>
                <a:gd name="connsiteX16" fmla="*/ 182758 w 10395068"/>
                <a:gd name="connsiteY16" fmla="*/ 5268841 h 5781900"/>
                <a:gd name="connsiteX0" fmla="*/ 166990 w 10394547"/>
                <a:gd name="connsiteY0" fmla="*/ 5157345 h 5781900"/>
                <a:gd name="connsiteX1" fmla="*/ 129297 w 10394547"/>
                <a:gd name="connsiteY1" fmla="*/ 2807068 h 5781900"/>
                <a:gd name="connsiteX2" fmla="*/ 100161 w 10394547"/>
                <a:gd name="connsiteY2" fmla="*/ 848300 h 5781900"/>
                <a:gd name="connsiteX3" fmla="*/ 1546579 w 10394547"/>
                <a:gd name="connsiteY3" fmla="*/ 101755 h 5781900"/>
                <a:gd name="connsiteX4" fmla="*/ 3215722 w 10394547"/>
                <a:gd name="connsiteY4" fmla="*/ 290441 h 5781900"/>
                <a:gd name="connsiteX5" fmla="*/ 6205665 w 10394547"/>
                <a:gd name="connsiteY5" fmla="*/ 290441 h 5781900"/>
                <a:gd name="connsiteX6" fmla="*/ 8295722 w 10394547"/>
                <a:gd name="connsiteY6" fmla="*/ 155 h 5781900"/>
                <a:gd name="connsiteX7" fmla="*/ 9674579 w 10394547"/>
                <a:gd name="connsiteY7" fmla="*/ 333984 h 5781900"/>
                <a:gd name="connsiteX8" fmla="*/ 10371265 w 10394547"/>
                <a:gd name="connsiteY8" fmla="*/ 1596726 h 5781900"/>
                <a:gd name="connsiteX9" fmla="*/ 10211608 w 10394547"/>
                <a:gd name="connsiteY9" fmla="*/ 2903012 h 5781900"/>
                <a:gd name="connsiteX10" fmla="*/ 10037437 w 10394547"/>
                <a:gd name="connsiteY10" fmla="*/ 3977069 h 5781900"/>
                <a:gd name="connsiteX11" fmla="*/ 9892294 w 10394547"/>
                <a:gd name="connsiteY11" fmla="*/ 5689755 h 5781900"/>
                <a:gd name="connsiteX12" fmla="*/ 6902351 w 10394547"/>
                <a:gd name="connsiteY12" fmla="*/ 5530098 h 5781900"/>
                <a:gd name="connsiteX13" fmla="*/ 5247722 w 10394547"/>
                <a:gd name="connsiteY13" fmla="*/ 5355926 h 5781900"/>
                <a:gd name="connsiteX14" fmla="*/ 3012522 w 10394547"/>
                <a:gd name="connsiteY14" fmla="*/ 5559126 h 5781900"/>
                <a:gd name="connsiteX15" fmla="*/ 1720751 w 10394547"/>
                <a:gd name="connsiteY15" fmla="*/ 5675241 h 5781900"/>
                <a:gd name="connsiteX16" fmla="*/ 166990 w 10394547"/>
                <a:gd name="connsiteY16" fmla="*/ 5157345 h 5781900"/>
                <a:gd name="connsiteX0" fmla="*/ 172974 w 10400531"/>
                <a:gd name="connsiteY0" fmla="*/ 5157345 h 5781900"/>
                <a:gd name="connsiteX1" fmla="*/ 135281 w 10400531"/>
                <a:gd name="connsiteY1" fmla="*/ 2807068 h 5781900"/>
                <a:gd name="connsiteX2" fmla="*/ 106145 w 10400531"/>
                <a:gd name="connsiteY2" fmla="*/ 848300 h 5781900"/>
                <a:gd name="connsiteX3" fmla="*/ 1552563 w 10400531"/>
                <a:gd name="connsiteY3" fmla="*/ 101755 h 5781900"/>
                <a:gd name="connsiteX4" fmla="*/ 3221706 w 10400531"/>
                <a:gd name="connsiteY4" fmla="*/ 290441 h 5781900"/>
                <a:gd name="connsiteX5" fmla="*/ 6211649 w 10400531"/>
                <a:gd name="connsiteY5" fmla="*/ 290441 h 5781900"/>
                <a:gd name="connsiteX6" fmla="*/ 8301706 w 10400531"/>
                <a:gd name="connsiteY6" fmla="*/ 155 h 5781900"/>
                <a:gd name="connsiteX7" fmla="*/ 9680563 w 10400531"/>
                <a:gd name="connsiteY7" fmla="*/ 333984 h 5781900"/>
                <a:gd name="connsiteX8" fmla="*/ 10377249 w 10400531"/>
                <a:gd name="connsiteY8" fmla="*/ 1596726 h 5781900"/>
                <a:gd name="connsiteX9" fmla="*/ 10217592 w 10400531"/>
                <a:gd name="connsiteY9" fmla="*/ 2903012 h 5781900"/>
                <a:gd name="connsiteX10" fmla="*/ 10043421 w 10400531"/>
                <a:gd name="connsiteY10" fmla="*/ 3977069 h 5781900"/>
                <a:gd name="connsiteX11" fmla="*/ 9898278 w 10400531"/>
                <a:gd name="connsiteY11" fmla="*/ 5689755 h 5781900"/>
                <a:gd name="connsiteX12" fmla="*/ 6908335 w 10400531"/>
                <a:gd name="connsiteY12" fmla="*/ 5530098 h 5781900"/>
                <a:gd name="connsiteX13" fmla="*/ 5253706 w 10400531"/>
                <a:gd name="connsiteY13" fmla="*/ 5355926 h 5781900"/>
                <a:gd name="connsiteX14" fmla="*/ 3018506 w 10400531"/>
                <a:gd name="connsiteY14" fmla="*/ 5559126 h 5781900"/>
                <a:gd name="connsiteX15" fmla="*/ 1726735 w 10400531"/>
                <a:gd name="connsiteY15" fmla="*/ 5675241 h 5781900"/>
                <a:gd name="connsiteX16" fmla="*/ 172974 w 10400531"/>
                <a:gd name="connsiteY16" fmla="*/ 5157345 h 5781900"/>
                <a:gd name="connsiteX0" fmla="*/ 221145 w 10448702"/>
                <a:gd name="connsiteY0" fmla="*/ 5157345 h 5781900"/>
                <a:gd name="connsiteX1" fmla="*/ 183452 w 10448702"/>
                <a:gd name="connsiteY1" fmla="*/ 2807068 h 5781900"/>
                <a:gd name="connsiteX2" fmla="*/ 154316 w 10448702"/>
                <a:gd name="connsiteY2" fmla="*/ 848300 h 5781900"/>
                <a:gd name="connsiteX3" fmla="*/ 1600734 w 10448702"/>
                <a:gd name="connsiteY3" fmla="*/ 101755 h 5781900"/>
                <a:gd name="connsiteX4" fmla="*/ 3269877 w 10448702"/>
                <a:gd name="connsiteY4" fmla="*/ 290441 h 5781900"/>
                <a:gd name="connsiteX5" fmla="*/ 6259820 w 10448702"/>
                <a:gd name="connsiteY5" fmla="*/ 290441 h 5781900"/>
                <a:gd name="connsiteX6" fmla="*/ 8349877 w 10448702"/>
                <a:gd name="connsiteY6" fmla="*/ 155 h 5781900"/>
                <a:gd name="connsiteX7" fmla="*/ 9728734 w 10448702"/>
                <a:gd name="connsiteY7" fmla="*/ 333984 h 5781900"/>
                <a:gd name="connsiteX8" fmla="*/ 10425420 w 10448702"/>
                <a:gd name="connsiteY8" fmla="*/ 1596726 h 5781900"/>
                <a:gd name="connsiteX9" fmla="*/ 10265763 w 10448702"/>
                <a:gd name="connsiteY9" fmla="*/ 2903012 h 5781900"/>
                <a:gd name="connsiteX10" fmla="*/ 10091592 w 10448702"/>
                <a:gd name="connsiteY10" fmla="*/ 3977069 h 5781900"/>
                <a:gd name="connsiteX11" fmla="*/ 9946449 w 10448702"/>
                <a:gd name="connsiteY11" fmla="*/ 5689755 h 5781900"/>
                <a:gd name="connsiteX12" fmla="*/ 6956506 w 10448702"/>
                <a:gd name="connsiteY12" fmla="*/ 5530098 h 5781900"/>
                <a:gd name="connsiteX13" fmla="*/ 5301877 w 10448702"/>
                <a:gd name="connsiteY13" fmla="*/ 5355926 h 5781900"/>
                <a:gd name="connsiteX14" fmla="*/ 3066677 w 10448702"/>
                <a:gd name="connsiteY14" fmla="*/ 5559126 h 5781900"/>
                <a:gd name="connsiteX15" fmla="*/ 221145 w 10448702"/>
                <a:gd name="connsiteY15" fmla="*/ 5157345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01070" h="5781900">
                  <a:moveTo>
                    <a:pt x="356458" y="5396267"/>
                  </a:moveTo>
                  <a:cubicBezTo>
                    <a:pt x="-124079" y="4937591"/>
                    <a:pt x="177449" y="3565062"/>
                    <a:pt x="135820" y="2807068"/>
                  </a:cubicBezTo>
                  <a:cubicBezTo>
                    <a:pt x="94191" y="2049074"/>
                    <a:pt x="-129530" y="1299185"/>
                    <a:pt x="106684" y="848300"/>
                  </a:cubicBezTo>
                  <a:cubicBezTo>
                    <a:pt x="342898" y="397415"/>
                    <a:pt x="1033842" y="194732"/>
                    <a:pt x="1553102" y="101755"/>
                  </a:cubicBezTo>
                  <a:cubicBezTo>
                    <a:pt x="2072362" y="8779"/>
                    <a:pt x="2445731" y="258993"/>
                    <a:pt x="3222245" y="290441"/>
                  </a:cubicBezTo>
                  <a:cubicBezTo>
                    <a:pt x="3998759" y="321889"/>
                    <a:pt x="5365521" y="338822"/>
                    <a:pt x="6212188" y="290441"/>
                  </a:cubicBezTo>
                  <a:cubicBezTo>
                    <a:pt x="7058855" y="242060"/>
                    <a:pt x="7724093" y="-7102"/>
                    <a:pt x="8302245" y="155"/>
                  </a:cubicBezTo>
                  <a:cubicBezTo>
                    <a:pt x="8880397" y="7412"/>
                    <a:pt x="9335178" y="67889"/>
                    <a:pt x="9681102" y="333984"/>
                  </a:cubicBezTo>
                  <a:cubicBezTo>
                    <a:pt x="10027026" y="600079"/>
                    <a:pt x="10288283" y="1168555"/>
                    <a:pt x="10377788" y="1596726"/>
                  </a:cubicBezTo>
                  <a:cubicBezTo>
                    <a:pt x="10467293" y="2024897"/>
                    <a:pt x="10273769" y="2506288"/>
                    <a:pt x="10218131" y="2903012"/>
                  </a:cubicBezTo>
                  <a:cubicBezTo>
                    <a:pt x="10162493" y="3299736"/>
                    <a:pt x="10097179" y="3512612"/>
                    <a:pt x="10043960" y="3977069"/>
                  </a:cubicBezTo>
                  <a:cubicBezTo>
                    <a:pt x="9990741" y="4441526"/>
                    <a:pt x="10421331" y="5430917"/>
                    <a:pt x="9898817" y="5689755"/>
                  </a:cubicBezTo>
                  <a:cubicBezTo>
                    <a:pt x="9376303" y="5948593"/>
                    <a:pt x="7682969" y="5585736"/>
                    <a:pt x="6908874" y="5530098"/>
                  </a:cubicBezTo>
                  <a:cubicBezTo>
                    <a:pt x="6134779" y="5474460"/>
                    <a:pt x="5902550" y="5351088"/>
                    <a:pt x="5254245" y="5355926"/>
                  </a:cubicBezTo>
                  <a:cubicBezTo>
                    <a:pt x="4605940" y="5360764"/>
                    <a:pt x="3835343" y="5552403"/>
                    <a:pt x="3019045" y="5559126"/>
                  </a:cubicBezTo>
                  <a:cubicBezTo>
                    <a:pt x="2202747" y="5565849"/>
                    <a:pt x="1218131" y="5759375"/>
                    <a:pt x="356458" y="539626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9" name="图片 22">
            <a:extLst>
              <a:ext uri="{FF2B5EF4-FFF2-40B4-BE49-F238E27FC236}">
                <a16:creationId xmlns:a16="http://schemas.microsoft.com/office/drawing/2014/main" id="{C336BE78-1437-46F8-8246-56ACC71069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8555" y="4479232"/>
            <a:ext cx="6419879" cy="243605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FEDC493A-47D6-4422-880F-DC622BCCA3F6}"/>
              </a:ext>
            </a:extLst>
          </p:cNvPr>
          <p:cNvSpPr/>
          <p:nvPr/>
        </p:nvSpPr>
        <p:spPr>
          <a:xfrm>
            <a:off x="2152259" y="1608043"/>
            <a:ext cx="79251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48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 cũng có điểm mạnh, chúng ta cần phát huy và nhân lên điểm mạnh của mình</a:t>
            </a:r>
            <a:r>
              <a:rPr lang="en-US" sz="48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21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ED61416-9B2E-49D1-882D-CDA71F0477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7500" y="106014"/>
            <a:ext cx="12247000" cy="675198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1C3E686-95AB-4BCD-B6AD-BAB3ADE2F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050" y="-538355"/>
            <a:ext cx="4007959" cy="729034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3C6AFD5-2045-4249-9D81-6071414DE46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7180" y="687997"/>
            <a:ext cx="6650182" cy="332509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BA3B4B4-B639-4C85-9589-B57F3F17CAF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33" y="2754422"/>
            <a:ext cx="1858311" cy="374072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534077B-3DB1-498F-9536-53282CCFEC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04" y="4396690"/>
            <a:ext cx="2706831" cy="261929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8A5E632-C12E-4F17-99A2-8CDBBC6200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143" y="-370517"/>
            <a:ext cx="4163807" cy="21170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BFFE73B-EE14-4C53-AEEB-7652B38D21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546" y="1395745"/>
            <a:ext cx="2706831" cy="154824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F1AE763-BE62-42E1-B69B-C94A146BC5E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73" y="438899"/>
            <a:ext cx="7559055" cy="641910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AA4C189-876E-46E7-B75D-20A3737B81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63091" y="-795192"/>
            <a:ext cx="4007959" cy="729034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BE0E051-88FB-4B07-8D69-2BE542C419D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93813" y="1094843"/>
            <a:ext cx="4261473" cy="348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7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9" y="-202248"/>
            <a:ext cx="7419975" cy="726249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2217147" y="2985679"/>
            <a:ext cx="4503420" cy="1321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6393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1.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Khám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phá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điểm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mạnh</a:t>
            </a:r>
            <a:r>
              <a:rPr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điểm</a:t>
            </a:r>
            <a:r>
              <a:rPr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yếu</a:t>
            </a:r>
            <a:r>
              <a:rPr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của</a:t>
            </a:r>
            <a:r>
              <a:rPr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bản</a:t>
            </a:r>
            <a:r>
              <a:rPr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thân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953" y="672400"/>
            <a:ext cx="4769964" cy="6229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2603B1A-4AB4-498C-9692-3321EA0921A0}"/>
              </a:ext>
            </a:extLst>
          </p:cNvPr>
          <p:cNvGrpSpPr/>
          <p:nvPr/>
        </p:nvGrpSpPr>
        <p:grpSpPr>
          <a:xfrm>
            <a:off x="2867026" y="771524"/>
            <a:ext cx="6019800" cy="695326"/>
            <a:chOff x="1235349" y="1059875"/>
            <a:chExt cx="6778265" cy="740976"/>
          </a:xfrm>
        </p:grpSpPr>
        <p:sp>
          <p:nvSpPr>
            <p:cNvPr id="22" name="矩形 10">
              <a:extLst>
                <a:ext uri="{FF2B5EF4-FFF2-40B4-BE49-F238E27FC236}">
                  <a16:creationId xmlns:a16="http://schemas.microsoft.com/office/drawing/2014/main" id="{663E6290-C5AF-4765-96AB-3C946C9D992C}"/>
                </a:ext>
              </a:extLst>
            </p:cNvPr>
            <p:cNvSpPr/>
            <p:nvPr/>
          </p:nvSpPr>
          <p:spPr>
            <a:xfrm>
              <a:off x="1235349" y="1059875"/>
              <a:ext cx="6778265" cy="740976"/>
            </a:xfrm>
            <a:custGeom>
              <a:avLst/>
              <a:gdLst>
                <a:gd name="connsiteX0" fmla="*/ 0 w 4114800"/>
                <a:gd name="connsiteY0" fmla="*/ 0 h 1381125"/>
                <a:gd name="connsiteX1" fmla="*/ 644652 w 4114800"/>
                <a:gd name="connsiteY1" fmla="*/ 0 h 1381125"/>
                <a:gd name="connsiteX2" fmla="*/ 1207008 w 4114800"/>
                <a:gd name="connsiteY2" fmla="*/ 0 h 1381125"/>
                <a:gd name="connsiteX3" fmla="*/ 1975104 w 4114800"/>
                <a:gd name="connsiteY3" fmla="*/ 0 h 1381125"/>
                <a:gd name="connsiteX4" fmla="*/ 2619756 w 4114800"/>
                <a:gd name="connsiteY4" fmla="*/ 0 h 1381125"/>
                <a:gd name="connsiteX5" fmla="*/ 3264408 w 4114800"/>
                <a:gd name="connsiteY5" fmla="*/ 0 h 1381125"/>
                <a:gd name="connsiteX6" fmla="*/ 4114800 w 4114800"/>
                <a:gd name="connsiteY6" fmla="*/ 0 h 1381125"/>
                <a:gd name="connsiteX7" fmla="*/ 4114800 w 4114800"/>
                <a:gd name="connsiteY7" fmla="*/ 662940 h 1381125"/>
                <a:gd name="connsiteX8" fmla="*/ 4114800 w 4114800"/>
                <a:gd name="connsiteY8" fmla="*/ 1381125 h 1381125"/>
                <a:gd name="connsiteX9" fmla="*/ 3511296 w 4114800"/>
                <a:gd name="connsiteY9" fmla="*/ 1381125 h 1381125"/>
                <a:gd name="connsiteX10" fmla="*/ 2825496 w 4114800"/>
                <a:gd name="connsiteY10" fmla="*/ 1381125 h 1381125"/>
                <a:gd name="connsiteX11" fmla="*/ 2139696 w 4114800"/>
                <a:gd name="connsiteY11" fmla="*/ 1381125 h 1381125"/>
                <a:gd name="connsiteX12" fmla="*/ 1495044 w 4114800"/>
                <a:gd name="connsiteY12" fmla="*/ 1381125 h 1381125"/>
                <a:gd name="connsiteX13" fmla="*/ 726948 w 4114800"/>
                <a:gd name="connsiteY13" fmla="*/ 1381125 h 1381125"/>
                <a:gd name="connsiteX14" fmla="*/ 0 w 4114800"/>
                <a:gd name="connsiteY14" fmla="*/ 1381125 h 1381125"/>
                <a:gd name="connsiteX15" fmla="*/ 0 w 4114800"/>
                <a:gd name="connsiteY15" fmla="*/ 718185 h 1381125"/>
                <a:gd name="connsiteX16" fmla="*/ 0 w 4114800"/>
                <a:gd name="connsiteY16" fmla="*/ 0 h 138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114800" h="1381125" extrusionOk="0">
                  <a:moveTo>
                    <a:pt x="0" y="0"/>
                  </a:moveTo>
                  <a:cubicBezTo>
                    <a:pt x="276109" y="5266"/>
                    <a:pt x="325589" y="-19584"/>
                    <a:pt x="644652" y="0"/>
                  </a:cubicBezTo>
                  <a:cubicBezTo>
                    <a:pt x="963715" y="19584"/>
                    <a:pt x="1064991" y="6066"/>
                    <a:pt x="1207008" y="0"/>
                  </a:cubicBezTo>
                  <a:cubicBezTo>
                    <a:pt x="1349025" y="-6066"/>
                    <a:pt x="1791724" y="14506"/>
                    <a:pt x="1975104" y="0"/>
                  </a:cubicBezTo>
                  <a:cubicBezTo>
                    <a:pt x="2158484" y="-14506"/>
                    <a:pt x="2397469" y="20822"/>
                    <a:pt x="2619756" y="0"/>
                  </a:cubicBezTo>
                  <a:cubicBezTo>
                    <a:pt x="2842043" y="-20822"/>
                    <a:pt x="2992157" y="20388"/>
                    <a:pt x="3264408" y="0"/>
                  </a:cubicBezTo>
                  <a:cubicBezTo>
                    <a:pt x="3536659" y="-20388"/>
                    <a:pt x="3855620" y="38211"/>
                    <a:pt x="4114800" y="0"/>
                  </a:cubicBezTo>
                  <a:cubicBezTo>
                    <a:pt x="4138362" y="299779"/>
                    <a:pt x="4106054" y="343833"/>
                    <a:pt x="4114800" y="662940"/>
                  </a:cubicBezTo>
                  <a:cubicBezTo>
                    <a:pt x="4123546" y="982047"/>
                    <a:pt x="4104629" y="1100717"/>
                    <a:pt x="4114800" y="1381125"/>
                  </a:cubicBezTo>
                  <a:cubicBezTo>
                    <a:pt x="3910496" y="1396864"/>
                    <a:pt x="3633718" y="1365550"/>
                    <a:pt x="3511296" y="1381125"/>
                  </a:cubicBezTo>
                  <a:cubicBezTo>
                    <a:pt x="3388874" y="1396700"/>
                    <a:pt x="3096389" y="1387417"/>
                    <a:pt x="2825496" y="1381125"/>
                  </a:cubicBezTo>
                  <a:cubicBezTo>
                    <a:pt x="2554603" y="1374833"/>
                    <a:pt x="2326241" y="1375081"/>
                    <a:pt x="2139696" y="1381125"/>
                  </a:cubicBezTo>
                  <a:cubicBezTo>
                    <a:pt x="1953151" y="1387169"/>
                    <a:pt x="1781266" y="1384626"/>
                    <a:pt x="1495044" y="1381125"/>
                  </a:cubicBezTo>
                  <a:cubicBezTo>
                    <a:pt x="1208822" y="1377624"/>
                    <a:pt x="1045232" y="1402451"/>
                    <a:pt x="726948" y="1381125"/>
                  </a:cubicBezTo>
                  <a:cubicBezTo>
                    <a:pt x="408664" y="1359799"/>
                    <a:pt x="350959" y="1374381"/>
                    <a:pt x="0" y="1381125"/>
                  </a:cubicBezTo>
                  <a:cubicBezTo>
                    <a:pt x="-28690" y="1065020"/>
                    <a:pt x="-5765" y="860041"/>
                    <a:pt x="0" y="718185"/>
                  </a:cubicBezTo>
                  <a:cubicBezTo>
                    <a:pt x="5765" y="576329"/>
                    <a:pt x="-20511" y="151182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FF0066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字魂64号-萌趣软糖体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64356F2-CB7C-4D9C-AD9B-89259299B51B}"/>
                </a:ext>
              </a:extLst>
            </p:cNvPr>
            <p:cNvSpPr txBox="1"/>
            <p:nvPr/>
          </p:nvSpPr>
          <p:spPr>
            <a:xfrm>
              <a:off x="1459631" y="1126309"/>
              <a:ext cx="6410692" cy="330368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2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Quan sát tranh và trả lời câu hỏi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37D24C3-B1BB-427F-B34E-AA430DF7C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37" y="2085976"/>
            <a:ext cx="6270288" cy="29718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57B8ADD-BBCA-4C9A-A54E-06394081903B}"/>
              </a:ext>
            </a:extLst>
          </p:cNvPr>
          <p:cNvGrpSpPr/>
          <p:nvPr/>
        </p:nvGrpSpPr>
        <p:grpSpPr>
          <a:xfrm>
            <a:off x="6705599" y="1904361"/>
            <a:ext cx="4758123" cy="1153164"/>
            <a:chOff x="903320" y="1985272"/>
            <a:chExt cx="4290531" cy="1911278"/>
          </a:xfrm>
        </p:grpSpPr>
        <p:sp>
          <p:nvSpPr>
            <p:cNvPr id="25" name="矩形 17">
              <a:extLst>
                <a:ext uri="{FF2B5EF4-FFF2-40B4-BE49-F238E27FC236}">
                  <a16:creationId xmlns:a16="http://schemas.microsoft.com/office/drawing/2014/main" id="{A8AF4089-DD30-4B2A-99DE-D3C71CE4A9C6}"/>
                </a:ext>
              </a:extLst>
            </p:cNvPr>
            <p:cNvSpPr/>
            <p:nvPr/>
          </p:nvSpPr>
          <p:spPr>
            <a:xfrm>
              <a:off x="903320" y="1985272"/>
              <a:ext cx="4290531" cy="1911278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9430E05-00CB-4FEE-AD86-31D3E3C4F314}"/>
                </a:ext>
              </a:extLst>
            </p:cNvPr>
            <p:cNvSpPr txBox="1"/>
            <p:nvPr/>
          </p:nvSpPr>
          <p:spPr>
            <a:xfrm>
              <a:off x="1056566" y="2204576"/>
              <a:ext cx="4137285" cy="1334195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trong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tranh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điểm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mạnh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điểm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yếu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gì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 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983974D-5BCF-44D1-87A8-5D0A4F481A1B}"/>
              </a:ext>
            </a:extLst>
          </p:cNvPr>
          <p:cNvGrpSpPr/>
          <p:nvPr/>
        </p:nvGrpSpPr>
        <p:grpSpPr>
          <a:xfrm>
            <a:off x="6734174" y="3275961"/>
            <a:ext cx="4758123" cy="1182870"/>
            <a:chOff x="903320" y="1985272"/>
            <a:chExt cx="4290531" cy="1960513"/>
          </a:xfrm>
        </p:grpSpPr>
        <p:sp>
          <p:nvSpPr>
            <p:cNvPr id="28" name="矩形 17">
              <a:extLst>
                <a:ext uri="{FF2B5EF4-FFF2-40B4-BE49-F238E27FC236}">
                  <a16:creationId xmlns:a16="http://schemas.microsoft.com/office/drawing/2014/main" id="{AF00BC66-278E-4C7E-8C70-0F73F3FDF70F}"/>
                </a:ext>
              </a:extLst>
            </p:cNvPr>
            <p:cNvSpPr/>
            <p:nvPr/>
          </p:nvSpPr>
          <p:spPr>
            <a:xfrm>
              <a:off x="903320" y="1985272"/>
              <a:ext cx="4290531" cy="1911278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C978C9C-26EE-4036-B143-350C8D0FA6CA}"/>
                </a:ext>
              </a:extLst>
            </p:cNvPr>
            <p:cNvSpPr txBox="1"/>
            <p:nvPr/>
          </p:nvSpPr>
          <p:spPr>
            <a:xfrm>
              <a:off x="1047977" y="2094067"/>
              <a:ext cx="4137285" cy="1851718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0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Các bạn dự định sẽ làm gì để khắc phục điểm yếu đó?</a:t>
              </a:r>
              <a:endParaRPr lang="en-US" sz="3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D42C558-07ED-4CB5-AD42-2EC99D6B9198}"/>
              </a:ext>
            </a:extLst>
          </p:cNvPr>
          <p:cNvGrpSpPr/>
          <p:nvPr/>
        </p:nvGrpSpPr>
        <p:grpSpPr>
          <a:xfrm>
            <a:off x="6810374" y="4599936"/>
            <a:ext cx="4758123" cy="1182870"/>
            <a:chOff x="903320" y="1985272"/>
            <a:chExt cx="4290531" cy="1960513"/>
          </a:xfrm>
        </p:grpSpPr>
        <p:sp>
          <p:nvSpPr>
            <p:cNvPr id="32" name="矩形 17">
              <a:extLst>
                <a:ext uri="{FF2B5EF4-FFF2-40B4-BE49-F238E27FC236}">
                  <a16:creationId xmlns:a16="http://schemas.microsoft.com/office/drawing/2014/main" id="{522756C7-D405-4676-B418-49EED3F40EB8}"/>
                </a:ext>
              </a:extLst>
            </p:cNvPr>
            <p:cNvSpPr/>
            <p:nvPr/>
          </p:nvSpPr>
          <p:spPr>
            <a:xfrm>
              <a:off x="903320" y="1985272"/>
              <a:ext cx="4290531" cy="1911278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CF3A50C-01BC-4987-BFF8-874857313D3E}"/>
                </a:ext>
              </a:extLst>
            </p:cNvPr>
            <p:cNvSpPr txBox="1"/>
            <p:nvPr/>
          </p:nvSpPr>
          <p:spPr>
            <a:xfrm>
              <a:off x="1047977" y="2094067"/>
              <a:ext cx="4137285" cy="1851718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0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Em thấy mình có điểm mạnh, điểm yếu gì?</a:t>
              </a:r>
              <a:endParaRPr lang="en-US" sz="3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928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CAAD1F3-20C1-458A-8148-C0AE27C0DF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8216" b="-6662"/>
          <a:stretch>
            <a:fillRect/>
          </a:stretch>
        </p:blipFill>
        <p:spPr>
          <a:xfrm>
            <a:off x="4544792" y="228600"/>
            <a:ext cx="3008533" cy="1033831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5783AA25-C177-4034-8C21-8F815DB7C5D4}"/>
              </a:ext>
            </a:extLst>
          </p:cNvPr>
          <p:cNvSpPr/>
          <p:nvPr/>
        </p:nvSpPr>
        <p:spPr>
          <a:xfrm>
            <a:off x="5753100" y="1457324"/>
            <a:ext cx="5162550" cy="2341881"/>
          </a:xfrm>
          <a:prstGeom prst="wedgeRoundRectCallout">
            <a:avLst>
              <a:gd name="adj1" fmla="val 47437"/>
              <a:gd name="adj2" fmla="val 66064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20000"/>
              </a:lnSpc>
            </a:pPr>
            <a:r>
              <a:rPr lang="vi-VN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nữ trong tranh tự nhận thấy mình có điểm mạnh là tốt bụng, cẩn thận và điểm yếu là nhút nhát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图片 8">
            <a:extLst>
              <a:ext uri="{FF2B5EF4-FFF2-40B4-BE49-F238E27FC236}">
                <a16:creationId xmlns:a16="http://schemas.microsoft.com/office/drawing/2014/main" id="{8D6897D5-D429-407A-9DBE-0FD2171BF4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41" y="3600449"/>
            <a:ext cx="2051559" cy="32083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7CDEACE-EC37-4820-A08E-36725FF1A1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662" y="2057401"/>
            <a:ext cx="4763005" cy="225742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CBF987C6-706E-4175-9B11-768C8C272DA6}"/>
              </a:ext>
            </a:extLst>
          </p:cNvPr>
          <p:cNvGrpSpPr/>
          <p:nvPr/>
        </p:nvGrpSpPr>
        <p:grpSpPr>
          <a:xfrm>
            <a:off x="5210174" y="4418961"/>
            <a:ext cx="4758123" cy="1163367"/>
            <a:chOff x="903320" y="1985272"/>
            <a:chExt cx="4290531" cy="1928188"/>
          </a:xfrm>
        </p:grpSpPr>
        <p:sp>
          <p:nvSpPr>
            <p:cNvPr id="21" name="矩形 17">
              <a:extLst>
                <a:ext uri="{FF2B5EF4-FFF2-40B4-BE49-F238E27FC236}">
                  <a16:creationId xmlns:a16="http://schemas.microsoft.com/office/drawing/2014/main" id="{FE7D1142-6F02-496D-9F4F-F870DF5E2280}"/>
                </a:ext>
              </a:extLst>
            </p:cNvPr>
            <p:cNvSpPr/>
            <p:nvPr/>
          </p:nvSpPr>
          <p:spPr>
            <a:xfrm>
              <a:off x="903320" y="1985272"/>
              <a:ext cx="4290531" cy="1911278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6CEA634-5EE2-4612-AF42-7790FFADA286}"/>
                </a:ext>
              </a:extLst>
            </p:cNvPr>
            <p:cNvSpPr txBox="1"/>
            <p:nvPr/>
          </p:nvSpPr>
          <p:spPr>
            <a:xfrm>
              <a:off x="1056566" y="2204575"/>
              <a:ext cx="4137285" cy="1708885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2125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vi-VN" sz="3200" b="1" i="0" dirty="0">
                  <a:solidFill>
                    <a:srgbClr val="21252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ách khắc phục là sẽ cố gắng mạnh dạn hơn. 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897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ykkadtdw">
      <a:majorFont>
        <a:latin typeface="字魂105号-简雅黑" panose="020F0302020204030204"/>
        <a:ea typeface="字魂105号-简雅黑"/>
        <a:cs typeface=""/>
      </a:majorFont>
      <a:minorFont>
        <a:latin typeface="字魂105号-简雅黑" panose="020F0502020204030204"/>
        <a:ea typeface="字魂105号-简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</TotalTime>
  <Words>321</Words>
  <Application>Microsoft Office PowerPoint</Application>
  <PresentationFormat>Widescreen</PresentationFormat>
  <Paragraphs>33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等线</vt:lpstr>
      <vt:lpstr>Arial</vt:lpstr>
      <vt:lpstr>Calibri</vt:lpstr>
      <vt:lpstr>Times New Roman</vt:lpstr>
      <vt:lpstr>字魂105号-简雅黑</vt:lpstr>
      <vt:lpstr>字魂64号-萌趣软糖体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HP</cp:lastModifiedBy>
  <cp:revision>28</cp:revision>
  <dcterms:created xsi:type="dcterms:W3CDTF">2022-10-16T10:31:04Z</dcterms:created>
  <dcterms:modified xsi:type="dcterms:W3CDTF">2026-02-01T23:13:54Z</dcterms:modified>
</cp:coreProperties>
</file>